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7F868-34E2-A341-BD2C-4B20F9F732C6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E9ED0-4A32-6848-BCDB-2221405C8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1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89255-6E38-D346-819E-53BA41DCF45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60"/>
            <a:ext cx="5486400" cy="411393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F136D7-C3DD-F64A-8422-76379CB0587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6D8F98-3EAA-8A4D-A0C0-7E3E04C52B0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4</a:t>
            </a:r>
            <a:r>
              <a:rPr lang="en-US" b="1" smtClean="0">
                <a:cs typeface="Arial" charset="0"/>
              </a:rPr>
              <a:t>| Contrast confirmation bias and fixation, and explain how they can interfere with effective problem solving.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558F6-3EE5-5C4C-B247-E092FED9745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5</a:t>
            </a:r>
            <a:r>
              <a:rPr lang="en-US" b="1" smtClean="0">
                <a:cs typeface="Arial" charset="0"/>
              </a:rPr>
              <a:t>| Contrast the representative and availability heuristics, and explain how they can cause us to underestimate or ignore important information.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D421CE-56C9-6A4D-80A2-849F57869BC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11C40E-FE2B-F24B-89BA-D43E4FA7228D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6</a:t>
            </a:r>
            <a:r>
              <a:rPr lang="en-US" b="1" smtClean="0">
                <a:cs typeface="Arial" charset="0"/>
              </a:rPr>
              <a:t>| Describe the drawbacks and advantages of overconfidence in decision making.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8E5D9-2209-0D4F-9BD6-BF01BFF4EE1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724B1A-A08D-554B-B3D8-1D8822FE70A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7</a:t>
            </a:r>
            <a:r>
              <a:rPr lang="en-US" b="1" smtClean="0">
                <a:cs typeface="Arial" charset="0"/>
              </a:rPr>
              <a:t>| Describe how others can use framing to elicit from us the answers they want.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C479F6-1FD2-9347-9302-F2438BDBAF9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8</a:t>
            </a:r>
            <a:r>
              <a:rPr lang="en-US" b="1" smtClean="0">
                <a:cs typeface="Arial" charset="0"/>
              </a:rPr>
              <a:t>| Explain how our preexisting beliefs can distort our logic.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2D0BAB-BC7F-C34E-B113-3BA50ECE95A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9</a:t>
            </a:r>
            <a:r>
              <a:rPr lang="en-US" b="1" smtClean="0">
                <a:cs typeface="Arial" charset="0"/>
              </a:rPr>
              <a:t>| Describe the remedy for belief perseverance phenomenon.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D0CFB9-B904-BD4B-83C5-53B43C392A2C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10</a:t>
            </a:r>
            <a:r>
              <a:rPr lang="en-US" b="1" smtClean="0">
                <a:cs typeface="Arial" charset="0"/>
              </a:rPr>
              <a:t>| Describe the smart thinker</a:t>
            </a:r>
            <a:r>
              <a:rPr lang="ja-JP" altLang="en-US" b="1" smtClean="0">
                <a:latin typeface="Arial"/>
                <a:cs typeface="Arial" charset="0"/>
              </a:rPr>
              <a:t>’</a:t>
            </a:r>
            <a:r>
              <a:rPr lang="en-US" b="1" smtClean="0">
                <a:cs typeface="Arial" charset="0"/>
              </a:rPr>
              <a:t>s reaction to using intuition.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047A40-6A70-F645-8FAB-5025E296415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60"/>
            <a:ext cx="5486400" cy="411393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FF135D-3656-0A46-8DCB-5D4C1DABA12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BF3FD8-E537-6144-B018-91BA77485B5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11</a:t>
            </a:r>
            <a:r>
              <a:rPr lang="en-US" b="1" smtClean="0">
                <a:cs typeface="Arial" charset="0"/>
              </a:rPr>
              <a:t>| Describe the basic structural units of language.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6C28DC-3D05-D94C-899A-C8B88302DAD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11DF6-04E3-AA43-A295-6A82BD99094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582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60"/>
            <a:ext cx="5486400" cy="411393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B74AA-90C0-394A-9A41-33359FCF2213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1</a:t>
            </a:r>
            <a:r>
              <a:rPr lang="en-US" b="1" smtClean="0">
                <a:cs typeface="Arial" charset="0"/>
              </a:rPr>
              <a:t>| Define </a:t>
            </a:r>
            <a:r>
              <a:rPr lang="en-US" b="1" i="1" smtClean="0">
                <a:cs typeface="Arial" charset="0"/>
              </a:rPr>
              <a:t>cognition.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D065FD-7F9C-D54D-9FF3-73EDCD98FB5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2</a:t>
            </a:r>
            <a:r>
              <a:rPr lang="en-US" b="1" smtClean="0">
                <a:cs typeface="Arial" charset="0"/>
              </a:rPr>
              <a:t>| Describe the roles of categories, hierarchies, definitions, and prototypes in concept formation.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F860-D290-4A40-9BAA-76D1055F6D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CA2A9-F931-EF49-AA3B-A709A2C023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C73A4E-8C9E-E946-AE4A-091F8037241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B24F3B-938A-B04D-A86E-DEA338154C8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+mn-cs"/>
              </a:rPr>
              <a:t>OBJECTIVE 3</a:t>
            </a:r>
            <a:r>
              <a:rPr lang="en-US" b="1" smtClean="0">
                <a:cs typeface="Arial" charset="0"/>
              </a:rPr>
              <a:t>| Compare algorithms and heuristics as problem-solving strategies, and explain how insight differs from both of them.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2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4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6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3DD1-9208-364F-AE01-526B7B8B1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63D3-6F21-4243-A9CF-BC10B3D9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5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C6561-532D-F940-B86C-9E99E5AE6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4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0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5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4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6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F2AC7-1160-0847-B01F-2B76AAF880D5}" type="datetimeFigureOut">
              <a:rPr lang="en-US" smtClean="0"/>
              <a:t>2/20/15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FDA0-3157-1F47-A1A6-07EFF76D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7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0A617-6D16-634E-9B5C-3C6FB06D4D7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3417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681913" cy="318611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Palatino Linotype" charset="0"/>
                <a:cs typeface="+mj-cs"/>
              </a:rPr>
              <a:t>Thinking &amp; Language</a:t>
            </a:r>
            <a:br>
              <a:rPr lang="en-US" sz="5400" smtClean="0">
                <a:latin typeface="Palatino Linotype" charset="0"/>
                <a:cs typeface="+mj-cs"/>
              </a:rPr>
            </a:br>
            <a:r>
              <a:rPr lang="en-US" smtClean="0">
                <a:latin typeface="Palatino Linotype" charset="0"/>
                <a:cs typeface="+mj-cs"/>
              </a:rPr>
              <a:t/>
            </a:r>
            <a:br>
              <a:rPr lang="en-US" smtClean="0">
                <a:latin typeface="Palatino Linotype" charset="0"/>
                <a:cs typeface="+mj-cs"/>
              </a:rPr>
            </a:br>
            <a:endParaRPr lang="en-US" sz="3600" smtClean="0">
              <a:solidFill>
                <a:schemeClr val="tx1"/>
              </a:solidFill>
              <a:latin typeface="Palatino Linotype" charset="0"/>
              <a:cs typeface="Times" charset="0"/>
            </a:endParaRPr>
          </a:p>
        </p:txBody>
      </p:sp>
      <p:pic>
        <p:nvPicPr>
          <p:cNvPr id="4099" name="Picture 1028" descr="12673_MyersPsy8e_CO_C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76238"/>
            <a:ext cx="22796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66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C79C3-877F-C344-AF01-281E9616A6F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Categories</a:t>
            </a:r>
          </a:p>
        </p:txBody>
      </p:sp>
      <p:sp>
        <p:nvSpPr>
          <p:cNvPr id="456707" name="Rectangle 3"/>
          <p:cNvSpPr>
            <a:spLocks noChangeArrowheads="1"/>
          </p:cNvSpPr>
          <p:nvPr/>
        </p:nvSpPr>
        <p:spPr bwMode="auto">
          <a:xfrm>
            <a:off x="762000" y="1524000"/>
            <a:ext cx="75819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Once we place an item in a category, our memory shifts toward the category prototype.</a:t>
            </a:r>
          </a:p>
        </p:txBody>
      </p:sp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1241425" y="5105400"/>
            <a:ext cx="6632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A computer generated face that was 70 percent</a:t>
            </a:r>
          </a:p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Caucasian led people to classify it as Caucasian.</a:t>
            </a:r>
          </a:p>
        </p:txBody>
      </p:sp>
      <p:pic>
        <p:nvPicPr>
          <p:cNvPr id="20485" name="Picture 8" descr="12673_MyersPsy8e_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82296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13" name="Text Box 9"/>
          <p:cNvSpPr txBox="1">
            <a:spLocks noChangeArrowheads="1"/>
          </p:cNvSpPr>
          <p:nvPr/>
        </p:nvSpPr>
        <p:spPr bwMode="auto">
          <a:xfrm rot="5400000">
            <a:off x="8129587" y="3986213"/>
            <a:ext cx="14954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Courtesy of Oliver Corneille</a:t>
            </a:r>
          </a:p>
        </p:txBody>
      </p:sp>
    </p:spTree>
    <p:extLst>
      <p:ext uri="{BB962C8B-B14F-4D97-AF65-F5344CB8AC3E}">
        <p14:creationId xmlns:p14="http://schemas.microsoft.com/office/powerpoint/2010/main" val="678323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04935-054D-514A-803D-0E32D1A0BB2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Problem Solving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7620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There are two ways to solve problems: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800100" y="2286000"/>
            <a:ext cx="7543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solidFill>
                  <a:srgbClr val="0000FF"/>
                </a:solidFill>
                <a:latin typeface="Palatino Linotype" charset="0"/>
                <a:cs typeface="+mn-cs"/>
              </a:rPr>
              <a:t>Algorithms:</a:t>
            </a:r>
            <a:r>
              <a:rPr lang="en-US">
                <a:solidFill>
                  <a:srgbClr val="6600CC"/>
                </a:solidFill>
                <a:latin typeface="Palatino Linotype" charset="0"/>
                <a:cs typeface="+mn-cs"/>
              </a:rPr>
              <a:t> </a:t>
            </a:r>
            <a:r>
              <a:rPr lang="en-US">
                <a:latin typeface="Palatino Linotype" charset="0"/>
                <a:cs typeface="+mn-cs"/>
              </a:rPr>
              <a:t>Methodical, logical rules or procedures that guarantee solving a particular problem.</a:t>
            </a:r>
          </a:p>
        </p:txBody>
      </p:sp>
    </p:spTree>
    <p:extLst>
      <p:ext uri="{BB962C8B-B14F-4D97-AF65-F5344CB8AC3E}">
        <p14:creationId xmlns:p14="http://schemas.microsoft.com/office/powerpoint/2010/main" val="2532030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7882F-0224-F74B-82BB-F9A34B7FF9A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71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Algorithms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581150"/>
            <a:ext cx="7772400" cy="139065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Algorithms, which are very time consuming, exhaust all possibilities before arriving at a solution. Computers use algorithms.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800100" y="3429000"/>
            <a:ext cx="754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5400" b="1">
                <a:solidFill>
                  <a:srgbClr val="0000FF"/>
                </a:solidFill>
                <a:latin typeface="Palatino Linotype" charset="0"/>
                <a:cs typeface="+mn-cs"/>
              </a:rPr>
              <a:t>S P L O Y O C H Y G</a:t>
            </a:r>
            <a:endParaRPr lang="en-US">
              <a:solidFill>
                <a:srgbClr val="0000FF"/>
              </a:solidFill>
              <a:latin typeface="Palatino Linotype" charset="0"/>
              <a:cs typeface="+mn-cs"/>
            </a:endParaRPr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823913" y="4919663"/>
            <a:ext cx="7466012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If we were to unscramble these letters to form a word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using an algorithmic approach, we would face 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907,208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820268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8C80-FFBD-7B4F-9284-1D3019DFDA4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597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Heuristics</a:t>
            </a:r>
          </a:p>
        </p:txBody>
      </p:sp>
      <p:sp>
        <p:nvSpPr>
          <p:cNvPr id="459780" name="Rectangle 1028"/>
          <p:cNvSpPr>
            <a:spLocks noChangeArrowheads="1"/>
          </p:cNvSpPr>
          <p:nvPr/>
        </p:nvSpPr>
        <p:spPr bwMode="auto">
          <a:xfrm>
            <a:off x="609600" y="1752600"/>
            <a:ext cx="37909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Heuristics are simple, thinking strategies that allow us to make judgments and solve problems efficiently. Heuristics are less time consuming, but more error-prone than </a:t>
            </a:r>
            <a:r>
              <a:rPr lang="en-US" sz="2800" i="1">
                <a:latin typeface="Palatino Linotype" charset="0"/>
                <a:cs typeface="+mn-cs"/>
              </a:rPr>
              <a:t>algorithms.</a:t>
            </a:r>
            <a:endParaRPr lang="en-US" sz="2800">
              <a:solidFill>
                <a:srgbClr val="0000FF"/>
              </a:solidFill>
              <a:latin typeface="Palatino Linotype" charset="0"/>
              <a:cs typeface="+mn-cs"/>
            </a:endParaRPr>
          </a:p>
        </p:txBody>
      </p:sp>
      <p:pic>
        <p:nvPicPr>
          <p:cNvPr id="25604" name="Picture 1030" descr="12673_MyersPsy8e_10UN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2936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784" name="Text Box 1032"/>
          <p:cNvSpPr txBox="1">
            <a:spLocks noChangeArrowheads="1"/>
          </p:cNvSpPr>
          <p:nvPr/>
        </p:nvSpPr>
        <p:spPr bwMode="auto">
          <a:xfrm rot="5400000">
            <a:off x="7078662" y="4656138"/>
            <a:ext cx="2378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B2M Productions/Digital Version/Getty Images</a:t>
            </a:r>
          </a:p>
        </p:txBody>
      </p:sp>
    </p:spTree>
    <p:extLst>
      <p:ext uri="{BB962C8B-B14F-4D97-AF65-F5344CB8AC3E}">
        <p14:creationId xmlns:p14="http://schemas.microsoft.com/office/powerpoint/2010/main" val="27427646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2626E-EAA6-0E49-A656-1B580FCE27A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76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Heuristics</a:t>
            </a:r>
          </a:p>
        </p:txBody>
      </p:sp>
      <p:sp>
        <p:nvSpPr>
          <p:cNvPr id="3768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066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Heuristics make it easier for us to use simple principles to arrive at solutions to problems. </a:t>
            </a:r>
          </a:p>
        </p:txBody>
      </p:sp>
      <p:sp>
        <p:nvSpPr>
          <p:cNvPr id="376836" name="Rectangle 1028"/>
          <p:cNvSpPr>
            <a:spLocks noChangeArrowheads="1"/>
          </p:cNvSpPr>
          <p:nvPr/>
        </p:nvSpPr>
        <p:spPr bwMode="auto">
          <a:xfrm>
            <a:off x="800100" y="31242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5400" b="1">
                <a:solidFill>
                  <a:srgbClr val="0000FF"/>
                </a:solidFill>
                <a:latin typeface="Palatino Linotype" charset="0"/>
                <a:cs typeface="+mn-cs"/>
              </a:rPr>
              <a:t>S P L O Y O C H Y G</a:t>
            </a:r>
          </a:p>
        </p:txBody>
      </p:sp>
      <p:sp>
        <p:nvSpPr>
          <p:cNvPr id="376837" name="Rectangle 1029"/>
          <p:cNvSpPr>
            <a:spLocks noChangeArrowheads="1"/>
          </p:cNvSpPr>
          <p:nvPr/>
        </p:nvSpPr>
        <p:spPr bwMode="auto">
          <a:xfrm>
            <a:off x="1247775" y="3962400"/>
            <a:ext cx="6677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F0000"/>
                </a:solidFill>
                <a:latin typeface="Palatino Linotype" charset="0"/>
                <a:cs typeface="+mn-cs"/>
              </a:rPr>
              <a:t>S P L O Y O C H G Y</a:t>
            </a:r>
          </a:p>
        </p:txBody>
      </p:sp>
      <p:sp>
        <p:nvSpPr>
          <p:cNvPr id="376838" name="Rectangle 1030"/>
          <p:cNvSpPr>
            <a:spLocks noChangeArrowheads="1"/>
          </p:cNvSpPr>
          <p:nvPr/>
        </p:nvSpPr>
        <p:spPr bwMode="auto">
          <a:xfrm>
            <a:off x="1252538" y="3962400"/>
            <a:ext cx="6677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F0000"/>
                </a:solidFill>
                <a:latin typeface="Palatino Linotype" charset="0"/>
                <a:cs typeface="+mn-cs"/>
              </a:rPr>
              <a:t>P S L O Y O C H G Y</a:t>
            </a:r>
          </a:p>
        </p:txBody>
      </p:sp>
      <p:sp>
        <p:nvSpPr>
          <p:cNvPr id="376839" name="Rectangle 1031"/>
          <p:cNvSpPr>
            <a:spLocks noChangeArrowheads="1"/>
          </p:cNvSpPr>
          <p:nvPr/>
        </p:nvSpPr>
        <p:spPr bwMode="auto">
          <a:xfrm>
            <a:off x="1262063" y="3962400"/>
            <a:ext cx="6677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F0000"/>
                </a:solidFill>
                <a:latin typeface="Palatino Linotype" charset="0"/>
                <a:cs typeface="+mn-cs"/>
              </a:rPr>
              <a:t>P S Y C H O L O G Y</a:t>
            </a:r>
          </a:p>
        </p:txBody>
      </p:sp>
      <p:sp>
        <p:nvSpPr>
          <p:cNvPr id="376840" name="Rectangle 1032"/>
          <p:cNvSpPr>
            <a:spLocks noChangeArrowheads="1"/>
          </p:cNvSpPr>
          <p:nvPr/>
        </p:nvSpPr>
        <p:spPr bwMode="auto">
          <a:xfrm>
            <a:off x="1901825" y="5343525"/>
            <a:ext cx="5310188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Put a Y at the end, and see if the word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begins to make sense.</a:t>
            </a:r>
          </a:p>
        </p:txBody>
      </p:sp>
    </p:spTree>
    <p:extLst>
      <p:ext uri="{BB962C8B-B14F-4D97-AF65-F5344CB8AC3E}">
        <p14:creationId xmlns:p14="http://schemas.microsoft.com/office/powerpoint/2010/main" val="32166075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/>
      <p:bldP spid="376837" grpId="1"/>
      <p:bldP spid="376838" grpId="0"/>
      <p:bldP spid="376838" grpId="1"/>
      <p:bldP spid="376839" grpId="0"/>
      <p:bldP spid="3768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3FAC9-910C-4140-BAAD-BBAC69D2963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Insight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9138" y="2286000"/>
            <a:ext cx="3810000" cy="28194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Insight involves a sudden novel realization of a solution to a problem. Humans and animals have insight.</a:t>
            </a:r>
          </a:p>
        </p:txBody>
      </p:sp>
      <p:pic>
        <p:nvPicPr>
          <p:cNvPr id="377861" name="Picture 5" descr="kohler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47800"/>
            <a:ext cx="2609850" cy="434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5486400" y="5829300"/>
            <a:ext cx="2455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>
                <a:latin typeface="Palatino Linotype" charset="0"/>
                <a:cs typeface="+mn-cs"/>
              </a:rPr>
              <a:t>Grande using boxes to</a:t>
            </a:r>
          </a:p>
          <a:p>
            <a:pPr algn="ctr">
              <a:defRPr/>
            </a:pPr>
            <a:r>
              <a:rPr lang="en-US" sz="1800">
                <a:latin typeface="Palatino Linotype" charset="0"/>
                <a:cs typeface="+mn-cs"/>
              </a:rPr>
              <a:t>obtain food</a:t>
            </a:r>
          </a:p>
        </p:txBody>
      </p:sp>
    </p:spTree>
    <p:extLst>
      <p:ext uri="{BB962C8B-B14F-4D97-AF65-F5344CB8AC3E}">
        <p14:creationId xmlns:p14="http://schemas.microsoft.com/office/powerpoint/2010/main" val="28322719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5CFFA-3A85-E34D-89E7-08F50C50DE2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Insight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28775"/>
            <a:ext cx="4191000" cy="44196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Brain imaging and EEG studies suggest that when an insight strikes (the “Aha” experience), it activates the right temporal cortex (Jung-Beeman, 2004). The time between not knowing the solution and realizing it is 0.3 seconds.</a:t>
            </a:r>
          </a:p>
        </p:txBody>
      </p:sp>
      <p:pic>
        <p:nvPicPr>
          <p:cNvPr id="462854" name="Picture 6" descr="12673_MyersPsy8e_fi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0763" y="1676400"/>
            <a:ext cx="3770312" cy="4191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2856" name="Text Box 8"/>
          <p:cNvSpPr txBox="1">
            <a:spLocks noChangeArrowheads="1"/>
          </p:cNvSpPr>
          <p:nvPr/>
        </p:nvSpPr>
        <p:spPr bwMode="auto">
          <a:xfrm rot="5400000">
            <a:off x="7468394" y="4342606"/>
            <a:ext cx="2681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From Mark Jung-Beekman, Northwestern</a:t>
            </a:r>
          </a:p>
          <a:p>
            <a:pPr>
              <a:defRPr/>
            </a:pPr>
            <a:r>
              <a:rPr lang="en-US" sz="1000">
                <a:cs typeface="+mn-cs"/>
              </a:rPr>
              <a:t> University and John Kounios, Drexel University</a:t>
            </a:r>
          </a:p>
        </p:txBody>
      </p:sp>
    </p:spTree>
    <p:extLst>
      <p:ext uri="{BB962C8B-B14F-4D97-AF65-F5344CB8AC3E}">
        <p14:creationId xmlns:p14="http://schemas.microsoft.com/office/powerpoint/2010/main" val="3950427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BA1F4-D768-6F4C-8768-57D6A623785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Obstacles in Solving Problems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538288"/>
            <a:ext cx="7772400" cy="9906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Confirmation Bias:</a:t>
            </a:r>
            <a:r>
              <a:rPr lang="en-US" sz="2800" smtClean="0">
                <a:latin typeface="Palatino Linotype" charset="0"/>
                <a:cs typeface="+mn-cs"/>
              </a:rPr>
              <a:t> A tendency to search for information that confirms a personal bias.</a:t>
            </a: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3048000" y="3086100"/>
            <a:ext cx="30194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5400">
                <a:latin typeface="Palatino Linotype" charset="0"/>
                <a:cs typeface="+mn-cs"/>
              </a:rPr>
              <a:t>2 – 4 – 6</a:t>
            </a:r>
          </a:p>
        </p:txBody>
      </p:sp>
      <p:sp>
        <p:nvSpPr>
          <p:cNvPr id="380934" name="Text Box 6"/>
          <p:cNvSpPr txBox="1">
            <a:spLocks noChangeArrowheads="1"/>
          </p:cNvSpPr>
          <p:nvPr/>
        </p:nvSpPr>
        <p:spPr bwMode="auto">
          <a:xfrm>
            <a:off x="638175" y="4832350"/>
            <a:ext cx="7848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Rule: Any ascending series of numbers. 1 – 2 – 3 would comply. Ss had difficulty figuring out the rule due to a  confirmation bias (Wason, 1960).</a:t>
            </a:r>
          </a:p>
        </p:txBody>
      </p:sp>
    </p:spTree>
    <p:extLst>
      <p:ext uri="{BB962C8B-B14F-4D97-AF65-F5344CB8AC3E}">
        <p14:creationId xmlns:p14="http://schemas.microsoft.com/office/powerpoint/2010/main" val="4008517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CBDF9-075F-0844-A739-086A634E272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61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Fixation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828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Fixation:</a:t>
            </a:r>
            <a:r>
              <a:rPr lang="en-US" sz="2800" smtClean="0">
                <a:latin typeface="Palatino Linotype" charset="0"/>
                <a:cs typeface="+mn-cs"/>
              </a:rPr>
              <a:t> An inability to see a problem from a fresh perspective. This impedes problem solving. Two examples of fixation are </a:t>
            </a:r>
            <a:r>
              <a:rPr lang="en-US" sz="2800" i="1" smtClean="0">
                <a:latin typeface="Palatino Linotype" charset="0"/>
                <a:cs typeface="+mn-cs"/>
              </a:rPr>
              <a:t>mental set</a:t>
            </a:r>
            <a:r>
              <a:rPr lang="en-US" sz="2800" smtClean="0">
                <a:latin typeface="Palatino Linotype" charset="0"/>
                <a:cs typeface="+mn-cs"/>
              </a:rPr>
              <a:t> and </a:t>
            </a:r>
            <a:r>
              <a:rPr lang="en-US" sz="2800" i="1" smtClean="0">
                <a:latin typeface="Palatino Linotype" charset="0"/>
                <a:cs typeface="+mn-cs"/>
              </a:rPr>
              <a:t>functional fixedness.</a:t>
            </a:r>
          </a:p>
        </p:txBody>
      </p:sp>
      <p:sp>
        <p:nvSpPr>
          <p:cNvPr id="381959" name="Rectangle 7"/>
          <p:cNvSpPr>
            <a:spLocks noChangeArrowheads="1"/>
          </p:cNvSpPr>
          <p:nvPr/>
        </p:nvSpPr>
        <p:spPr bwMode="auto">
          <a:xfrm>
            <a:off x="457200" y="3810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solidFill>
                  <a:srgbClr val="0000FF"/>
                </a:solidFill>
                <a:latin typeface="Palatino Linotype" charset="0"/>
                <a:cs typeface="+mn-cs"/>
              </a:rPr>
              <a:t>The Matchstick Problem:</a:t>
            </a:r>
            <a:r>
              <a:rPr lang="en-US" sz="2800">
                <a:latin typeface="Palatino Linotype" charset="0"/>
                <a:cs typeface="+mn-cs"/>
              </a:rPr>
              <a:t> How would you arrange six matches to form four equilateral triangles? </a:t>
            </a:r>
          </a:p>
        </p:txBody>
      </p:sp>
      <p:pic>
        <p:nvPicPr>
          <p:cNvPr id="32773" name="Picture 8" descr="1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322421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61" name="Text Box 9"/>
          <p:cNvSpPr txBox="1">
            <a:spLocks noChangeArrowheads="1"/>
          </p:cNvSpPr>
          <p:nvPr/>
        </p:nvSpPr>
        <p:spPr bwMode="auto">
          <a:xfrm rot="5400000">
            <a:off x="7076281" y="4734719"/>
            <a:ext cx="3128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From </a:t>
            </a:r>
            <a:r>
              <a:rPr lang="ja-JP" altLang="en-US" sz="900">
                <a:latin typeface="Arial"/>
                <a:cs typeface="+mn-cs"/>
              </a:rPr>
              <a:t>“</a:t>
            </a:r>
            <a:r>
              <a:rPr lang="en-US" sz="900">
                <a:cs typeface="+mn-cs"/>
              </a:rPr>
              <a:t>Problem Solving</a:t>
            </a:r>
            <a:r>
              <a:rPr lang="ja-JP" altLang="en-US" sz="900">
                <a:latin typeface="Arial"/>
                <a:cs typeface="+mn-cs"/>
              </a:rPr>
              <a:t>”</a:t>
            </a:r>
            <a:r>
              <a:rPr lang="en-US" sz="900">
                <a:cs typeface="+mn-cs"/>
              </a:rPr>
              <a:t> by M. Scheerer. Copyright © 1963 by </a:t>
            </a:r>
          </a:p>
          <a:p>
            <a:pPr>
              <a:defRPr/>
            </a:pPr>
            <a:r>
              <a:rPr lang="en-US" sz="900">
                <a:cs typeface="+mn-cs"/>
              </a:rPr>
              <a:t>Scientific American,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9503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037D4-6A41-084E-90F9-34F3CEFB82EE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581150"/>
            <a:ext cx="8001000" cy="9144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Using these materials, how would you mount the candle on a bulletin board?  </a:t>
            </a:r>
          </a:p>
        </p:txBody>
      </p:sp>
      <p:pic>
        <p:nvPicPr>
          <p:cNvPr id="33795" name="Picture 4" descr="10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95575"/>
            <a:ext cx="46863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2" name="Rectangle 6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Candle-Mounting Problem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 rot="5400000">
            <a:off x="5552281" y="4506119"/>
            <a:ext cx="3128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From </a:t>
            </a:r>
            <a:r>
              <a:rPr lang="ja-JP" altLang="en-US" sz="900">
                <a:latin typeface="Arial"/>
                <a:cs typeface="+mn-cs"/>
              </a:rPr>
              <a:t>“</a:t>
            </a:r>
            <a:r>
              <a:rPr lang="en-US" sz="900">
                <a:cs typeface="+mn-cs"/>
              </a:rPr>
              <a:t>Problem Solving</a:t>
            </a:r>
            <a:r>
              <a:rPr lang="ja-JP" altLang="en-US" sz="900">
                <a:latin typeface="Arial"/>
                <a:cs typeface="+mn-cs"/>
              </a:rPr>
              <a:t>”</a:t>
            </a:r>
            <a:r>
              <a:rPr lang="en-US" sz="900">
                <a:cs typeface="+mn-cs"/>
              </a:rPr>
              <a:t> by M. Scheerer. Copyright © 1963 by </a:t>
            </a:r>
          </a:p>
          <a:p>
            <a:pPr>
              <a:defRPr/>
            </a:pPr>
            <a:r>
              <a:rPr lang="en-US" sz="900">
                <a:cs typeface="+mn-cs"/>
              </a:rPr>
              <a:t>Scientific American,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6274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B93F-1581-B643-847E-EBD6B1FC6DF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35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Thinking and Language</a:t>
            </a:r>
          </a:p>
        </p:txBody>
      </p:sp>
      <p:sp>
        <p:nvSpPr>
          <p:cNvPr id="4352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90675" y="1595438"/>
            <a:ext cx="5938838" cy="4799012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charset="0"/>
              <a:buNone/>
              <a:defRPr/>
            </a:pPr>
            <a:r>
              <a:rPr lang="en-US" sz="3600" smtClean="0">
                <a:solidFill>
                  <a:srgbClr val="0000FF"/>
                </a:solidFill>
                <a:latin typeface="Palatino Linotype" charset="0"/>
                <a:cs typeface="+mn-cs"/>
              </a:rPr>
              <a:t>Thinking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Concepts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Solving Problems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Making Decisions and Forming Judgments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Belief Bias</a:t>
            </a:r>
            <a:endParaRPr lang="en-US" smtClean="0">
              <a:solidFill>
                <a:srgbClr val="0000FF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905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87338-E65A-A54E-B787-540FFE0B388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4818" name="Picture 4" descr="10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4" b="1732"/>
          <a:stretch>
            <a:fillRect/>
          </a:stretch>
        </p:blipFill>
        <p:spPr bwMode="auto">
          <a:xfrm>
            <a:off x="2433638" y="1905000"/>
            <a:ext cx="42433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00FF"/>
                </a:solidFill>
                <a:latin typeface="Palatino Linotype" charset="0"/>
                <a:cs typeface="+mj-cs"/>
              </a:rPr>
              <a:t>The Matchstick Problem</a:t>
            </a:r>
            <a:r>
              <a:rPr lang="en-US" sz="3600" smtClean="0">
                <a:latin typeface="Palatino Linotype" charset="0"/>
                <a:cs typeface="+mj-cs"/>
              </a:rPr>
              <a:t>: Solution</a:t>
            </a:r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 rot="5400000">
            <a:off x="5399881" y="3972719"/>
            <a:ext cx="3128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From </a:t>
            </a:r>
            <a:r>
              <a:rPr lang="ja-JP" altLang="en-US" sz="900">
                <a:latin typeface="Arial"/>
                <a:cs typeface="+mn-cs"/>
              </a:rPr>
              <a:t>“</a:t>
            </a:r>
            <a:r>
              <a:rPr lang="en-US" sz="900">
                <a:cs typeface="+mn-cs"/>
              </a:rPr>
              <a:t>Problem Solving</a:t>
            </a:r>
            <a:r>
              <a:rPr lang="ja-JP" altLang="en-US" sz="900">
                <a:latin typeface="Arial"/>
                <a:cs typeface="+mn-cs"/>
              </a:rPr>
              <a:t>”</a:t>
            </a:r>
            <a:r>
              <a:rPr lang="en-US" sz="900">
                <a:cs typeface="+mn-cs"/>
              </a:rPr>
              <a:t> by M. Scheerer. Copyright © 1963 by </a:t>
            </a:r>
          </a:p>
          <a:p>
            <a:pPr>
              <a:defRPr/>
            </a:pPr>
            <a:r>
              <a:rPr lang="en-US" sz="900">
                <a:cs typeface="+mn-cs"/>
              </a:rPr>
              <a:t>Scientific American,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627776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92F9A-ECA0-AE4E-9009-D2D13A7EEAED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35842" name="Picture 4" descr="10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905000"/>
            <a:ext cx="48768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0000FF"/>
                </a:solidFill>
                <a:latin typeface="Palatino Linotype" charset="0"/>
                <a:cs typeface="+mj-cs"/>
              </a:rPr>
              <a:t>Candle-Mounting Problem</a:t>
            </a:r>
            <a:r>
              <a:rPr lang="en-US" sz="3600" smtClean="0">
                <a:latin typeface="Palatino Linotype" charset="0"/>
                <a:cs typeface="+mj-cs"/>
              </a:rPr>
              <a:t>: Solution</a:t>
            </a:r>
          </a:p>
        </p:txBody>
      </p:sp>
    </p:spTree>
    <p:extLst>
      <p:ext uri="{BB962C8B-B14F-4D97-AF65-F5344CB8AC3E}">
        <p14:creationId xmlns:p14="http://schemas.microsoft.com/office/powerpoint/2010/main" val="1997660308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F638D-E199-7847-8701-3272B2CF4CA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71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Mental Set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828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A tendency to approach a problem in a particular way, especially if that way was successful in the past.</a:t>
            </a:r>
          </a:p>
        </p:txBody>
      </p:sp>
    </p:spTree>
    <p:extLst>
      <p:ext uri="{BB962C8B-B14F-4D97-AF65-F5344CB8AC3E}">
        <p14:creationId xmlns:p14="http://schemas.microsoft.com/office/powerpoint/2010/main" val="556634578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4C7EE-0C0B-D741-A2DD-4EB67A2DB830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64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Functional Fixedness</a:t>
            </a:r>
          </a:p>
        </p:txBody>
      </p:sp>
      <p:sp>
        <p:nvSpPr>
          <p:cNvPr id="464901" name="Rectangle 1029"/>
          <p:cNvSpPr>
            <a:spLocks noChangeArrowheads="1"/>
          </p:cNvSpPr>
          <p:nvPr/>
        </p:nvSpPr>
        <p:spPr bwMode="auto">
          <a:xfrm>
            <a:off x="671513" y="16002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A tendency to think only of the familiar functions of an object.</a:t>
            </a:r>
          </a:p>
        </p:txBody>
      </p:sp>
      <p:grpSp>
        <p:nvGrpSpPr>
          <p:cNvPr id="37892" name="Group 1365"/>
          <p:cNvGrpSpPr>
            <a:grpSpLocks/>
          </p:cNvGrpSpPr>
          <p:nvPr/>
        </p:nvGrpSpPr>
        <p:grpSpPr bwMode="auto">
          <a:xfrm>
            <a:off x="1600200" y="2667000"/>
            <a:ext cx="4191000" cy="2743200"/>
            <a:chOff x="1008" y="1680"/>
            <a:chExt cx="2640" cy="1728"/>
          </a:xfrm>
        </p:grpSpPr>
        <p:sp>
          <p:nvSpPr>
            <p:cNvPr id="464902" name="AutoShape 1030"/>
            <p:cNvSpPr>
              <a:spLocks noChangeArrowheads="1"/>
            </p:cNvSpPr>
            <p:nvPr/>
          </p:nvSpPr>
          <p:spPr bwMode="auto">
            <a:xfrm>
              <a:off x="2784" y="1680"/>
              <a:ext cx="864" cy="480"/>
            </a:xfrm>
            <a:prstGeom prst="cloudCallout">
              <a:avLst>
                <a:gd name="adj1" fmla="val -97685"/>
                <a:gd name="adj2" fmla="val 53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defRPr/>
              </a:pPr>
              <a:r>
                <a:rPr lang="en-US">
                  <a:cs typeface="+mn-cs"/>
                </a:rPr>
                <a:t>    ?</a:t>
              </a:r>
            </a:p>
          </p:txBody>
        </p:sp>
        <p:grpSp>
          <p:nvGrpSpPr>
            <p:cNvPr id="37964" name="Group 1032"/>
            <p:cNvGrpSpPr>
              <a:grpSpLocks/>
            </p:cNvGrpSpPr>
            <p:nvPr/>
          </p:nvGrpSpPr>
          <p:grpSpPr bwMode="auto">
            <a:xfrm>
              <a:off x="2928" y="1776"/>
              <a:ext cx="334" cy="242"/>
              <a:chOff x="4850" y="2885"/>
              <a:chExt cx="334" cy="242"/>
            </a:xfrm>
          </p:grpSpPr>
          <p:sp>
            <p:nvSpPr>
              <p:cNvPr id="38086" name="Freeform 1033"/>
              <p:cNvSpPr>
                <a:spLocks/>
              </p:cNvSpPr>
              <p:nvPr/>
            </p:nvSpPr>
            <p:spPr bwMode="auto">
              <a:xfrm>
                <a:off x="4850" y="2885"/>
                <a:ext cx="334" cy="242"/>
              </a:xfrm>
              <a:custGeom>
                <a:avLst/>
                <a:gdLst>
                  <a:gd name="T0" fmla="*/ 11 w 2337"/>
                  <a:gd name="T1" fmla="*/ 4 h 1694"/>
                  <a:gd name="T2" fmla="*/ 0 w 2337"/>
                  <a:gd name="T3" fmla="*/ 242 h 1694"/>
                  <a:gd name="T4" fmla="*/ 334 w 2337"/>
                  <a:gd name="T5" fmla="*/ 238 h 1694"/>
                  <a:gd name="T6" fmla="*/ 331 w 2337"/>
                  <a:gd name="T7" fmla="*/ 0 h 1694"/>
                  <a:gd name="T8" fmla="*/ 11 w 2337"/>
                  <a:gd name="T9" fmla="*/ 4 h 1694"/>
                  <a:gd name="T10" fmla="*/ 11 w 2337"/>
                  <a:gd name="T11" fmla="*/ 4 h 1694"/>
                  <a:gd name="T12" fmla="*/ 11 w 2337"/>
                  <a:gd name="T13" fmla="*/ 4 h 16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7" h="1694">
                    <a:moveTo>
                      <a:pt x="75" y="29"/>
                    </a:moveTo>
                    <a:lnTo>
                      <a:pt x="0" y="1694"/>
                    </a:lnTo>
                    <a:lnTo>
                      <a:pt x="2337" y="1665"/>
                    </a:lnTo>
                    <a:lnTo>
                      <a:pt x="2318" y="0"/>
                    </a:lnTo>
                    <a:lnTo>
                      <a:pt x="75" y="29"/>
                    </a:ln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7" name="Freeform 1034"/>
              <p:cNvSpPr>
                <a:spLocks/>
              </p:cNvSpPr>
              <p:nvPr/>
            </p:nvSpPr>
            <p:spPr bwMode="auto">
              <a:xfrm>
                <a:off x="4870" y="2966"/>
                <a:ext cx="293" cy="90"/>
              </a:xfrm>
              <a:custGeom>
                <a:avLst/>
                <a:gdLst>
                  <a:gd name="T0" fmla="*/ 2 w 2053"/>
                  <a:gd name="T1" fmla="*/ 45 h 624"/>
                  <a:gd name="T2" fmla="*/ 0 w 2053"/>
                  <a:gd name="T3" fmla="*/ 85 h 624"/>
                  <a:gd name="T4" fmla="*/ 38 w 2053"/>
                  <a:gd name="T5" fmla="*/ 79 h 624"/>
                  <a:gd name="T6" fmla="*/ 67 w 2053"/>
                  <a:gd name="T7" fmla="*/ 71 h 624"/>
                  <a:gd name="T8" fmla="*/ 97 w 2053"/>
                  <a:gd name="T9" fmla="*/ 60 h 624"/>
                  <a:gd name="T10" fmla="*/ 116 w 2053"/>
                  <a:gd name="T11" fmla="*/ 80 h 624"/>
                  <a:gd name="T12" fmla="*/ 143 w 2053"/>
                  <a:gd name="T13" fmla="*/ 90 h 624"/>
                  <a:gd name="T14" fmla="*/ 169 w 2053"/>
                  <a:gd name="T15" fmla="*/ 86 h 624"/>
                  <a:gd name="T16" fmla="*/ 191 w 2053"/>
                  <a:gd name="T17" fmla="*/ 74 h 624"/>
                  <a:gd name="T18" fmla="*/ 234 w 2053"/>
                  <a:gd name="T19" fmla="*/ 81 h 624"/>
                  <a:gd name="T20" fmla="*/ 293 w 2053"/>
                  <a:gd name="T21" fmla="*/ 90 h 624"/>
                  <a:gd name="T22" fmla="*/ 292 w 2053"/>
                  <a:gd name="T23" fmla="*/ 48 h 624"/>
                  <a:gd name="T24" fmla="*/ 257 w 2053"/>
                  <a:gd name="T25" fmla="*/ 47 h 624"/>
                  <a:gd name="T26" fmla="*/ 214 w 2053"/>
                  <a:gd name="T27" fmla="*/ 38 h 624"/>
                  <a:gd name="T28" fmla="*/ 205 w 2053"/>
                  <a:gd name="T29" fmla="*/ 33 h 624"/>
                  <a:gd name="T30" fmla="*/ 195 w 2053"/>
                  <a:gd name="T31" fmla="*/ 11 h 624"/>
                  <a:gd name="T32" fmla="*/ 177 w 2053"/>
                  <a:gd name="T33" fmla="*/ 1 h 624"/>
                  <a:gd name="T34" fmla="*/ 156 w 2053"/>
                  <a:gd name="T35" fmla="*/ 0 h 624"/>
                  <a:gd name="T36" fmla="*/ 135 w 2053"/>
                  <a:gd name="T37" fmla="*/ 8 h 624"/>
                  <a:gd name="T38" fmla="*/ 116 w 2053"/>
                  <a:gd name="T39" fmla="*/ 2 h 624"/>
                  <a:gd name="T40" fmla="*/ 101 w 2053"/>
                  <a:gd name="T41" fmla="*/ 9 h 624"/>
                  <a:gd name="T42" fmla="*/ 88 w 2053"/>
                  <a:gd name="T43" fmla="*/ 25 h 624"/>
                  <a:gd name="T44" fmla="*/ 55 w 2053"/>
                  <a:gd name="T45" fmla="*/ 39 h 624"/>
                  <a:gd name="T46" fmla="*/ 31 w 2053"/>
                  <a:gd name="T47" fmla="*/ 45 h 624"/>
                  <a:gd name="T48" fmla="*/ 2 w 2053"/>
                  <a:gd name="T49" fmla="*/ 45 h 624"/>
                  <a:gd name="T50" fmla="*/ 2 w 2053"/>
                  <a:gd name="T51" fmla="*/ 45 h 6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53" h="624">
                    <a:moveTo>
                      <a:pt x="14" y="313"/>
                    </a:moveTo>
                    <a:lnTo>
                      <a:pt x="0" y="588"/>
                    </a:lnTo>
                    <a:lnTo>
                      <a:pt x="264" y="545"/>
                    </a:lnTo>
                    <a:lnTo>
                      <a:pt x="471" y="494"/>
                    </a:lnTo>
                    <a:lnTo>
                      <a:pt x="680" y="417"/>
                    </a:lnTo>
                    <a:lnTo>
                      <a:pt x="812" y="554"/>
                    </a:lnTo>
                    <a:lnTo>
                      <a:pt x="1005" y="621"/>
                    </a:lnTo>
                    <a:lnTo>
                      <a:pt x="1185" y="593"/>
                    </a:lnTo>
                    <a:lnTo>
                      <a:pt x="1341" y="512"/>
                    </a:lnTo>
                    <a:lnTo>
                      <a:pt x="1642" y="565"/>
                    </a:lnTo>
                    <a:lnTo>
                      <a:pt x="2053" y="624"/>
                    </a:lnTo>
                    <a:lnTo>
                      <a:pt x="2049" y="336"/>
                    </a:lnTo>
                    <a:lnTo>
                      <a:pt x="1803" y="327"/>
                    </a:lnTo>
                    <a:lnTo>
                      <a:pt x="1501" y="265"/>
                    </a:lnTo>
                    <a:lnTo>
                      <a:pt x="1439" y="232"/>
                    </a:lnTo>
                    <a:lnTo>
                      <a:pt x="1369" y="77"/>
                    </a:lnTo>
                    <a:lnTo>
                      <a:pt x="1241" y="6"/>
                    </a:lnTo>
                    <a:lnTo>
                      <a:pt x="1092" y="0"/>
                    </a:lnTo>
                    <a:lnTo>
                      <a:pt x="944" y="57"/>
                    </a:lnTo>
                    <a:lnTo>
                      <a:pt x="816" y="14"/>
                    </a:lnTo>
                    <a:lnTo>
                      <a:pt x="708" y="63"/>
                    </a:lnTo>
                    <a:lnTo>
                      <a:pt x="614" y="176"/>
                    </a:lnTo>
                    <a:lnTo>
                      <a:pt x="386" y="270"/>
                    </a:lnTo>
                    <a:lnTo>
                      <a:pt x="218" y="313"/>
                    </a:lnTo>
                    <a:lnTo>
                      <a:pt x="14" y="313"/>
                    </a:lnTo>
                    <a:close/>
                  </a:path>
                </a:pathLst>
              </a:custGeom>
              <a:solidFill>
                <a:srgbClr val="FF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8" name="Freeform 1035"/>
              <p:cNvSpPr>
                <a:spLocks/>
              </p:cNvSpPr>
              <p:nvPr/>
            </p:nvSpPr>
            <p:spPr bwMode="auto">
              <a:xfrm>
                <a:off x="4870" y="2965"/>
                <a:ext cx="198" cy="93"/>
              </a:xfrm>
              <a:custGeom>
                <a:avLst/>
                <a:gdLst>
                  <a:gd name="T0" fmla="*/ 1 w 1387"/>
                  <a:gd name="T1" fmla="*/ 45 h 652"/>
                  <a:gd name="T2" fmla="*/ 0 w 1387"/>
                  <a:gd name="T3" fmla="*/ 53 h 652"/>
                  <a:gd name="T4" fmla="*/ 13 w 1387"/>
                  <a:gd name="T5" fmla="*/ 61 h 652"/>
                  <a:gd name="T6" fmla="*/ 15 w 1387"/>
                  <a:gd name="T7" fmla="*/ 52 h 652"/>
                  <a:gd name="T8" fmla="*/ 26 w 1387"/>
                  <a:gd name="T9" fmla="*/ 59 h 652"/>
                  <a:gd name="T10" fmla="*/ 30 w 1387"/>
                  <a:gd name="T11" fmla="*/ 50 h 652"/>
                  <a:gd name="T12" fmla="*/ 45 w 1387"/>
                  <a:gd name="T13" fmla="*/ 59 h 652"/>
                  <a:gd name="T14" fmla="*/ 45 w 1387"/>
                  <a:gd name="T15" fmla="*/ 49 h 652"/>
                  <a:gd name="T16" fmla="*/ 57 w 1387"/>
                  <a:gd name="T17" fmla="*/ 56 h 652"/>
                  <a:gd name="T18" fmla="*/ 57 w 1387"/>
                  <a:gd name="T19" fmla="*/ 44 h 652"/>
                  <a:gd name="T20" fmla="*/ 69 w 1387"/>
                  <a:gd name="T21" fmla="*/ 50 h 652"/>
                  <a:gd name="T22" fmla="*/ 69 w 1387"/>
                  <a:gd name="T23" fmla="*/ 39 h 652"/>
                  <a:gd name="T24" fmla="*/ 82 w 1387"/>
                  <a:gd name="T25" fmla="*/ 47 h 652"/>
                  <a:gd name="T26" fmla="*/ 80 w 1387"/>
                  <a:gd name="T27" fmla="*/ 36 h 652"/>
                  <a:gd name="T28" fmla="*/ 88 w 1387"/>
                  <a:gd name="T29" fmla="*/ 41 h 652"/>
                  <a:gd name="T30" fmla="*/ 95 w 1387"/>
                  <a:gd name="T31" fmla="*/ 65 h 652"/>
                  <a:gd name="T32" fmla="*/ 114 w 1387"/>
                  <a:gd name="T33" fmla="*/ 84 h 652"/>
                  <a:gd name="T34" fmla="*/ 143 w 1387"/>
                  <a:gd name="T35" fmla="*/ 93 h 652"/>
                  <a:gd name="T36" fmla="*/ 172 w 1387"/>
                  <a:gd name="T37" fmla="*/ 90 h 652"/>
                  <a:gd name="T38" fmla="*/ 198 w 1387"/>
                  <a:gd name="T39" fmla="*/ 76 h 652"/>
                  <a:gd name="T40" fmla="*/ 185 w 1387"/>
                  <a:gd name="T41" fmla="*/ 72 h 652"/>
                  <a:gd name="T42" fmla="*/ 168 w 1387"/>
                  <a:gd name="T43" fmla="*/ 80 h 652"/>
                  <a:gd name="T44" fmla="*/ 140 w 1387"/>
                  <a:gd name="T45" fmla="*/ 82 h 652"/>
                  <a:gd name="T46" fmla="*/ 123 w 1387"/>
                  <a:gd name="T47" fmla="*/ 78 h 652"/>
                  <a:gd name="T48" fmla="*/ 127 w 1387"/>
                  <a:gd name="T49" fmla="*/ 70 h 652"/>
                  <a:gd name="T50" fmla="*/ 110 w 1387"/>
                  <a:gd name="T51" fmla="*/ 69 h 652"/>
                  <a:gd name="T52" fmla="*/ 119 w 1387"/>
                  <a:gd name="T53" fmla="*/ 61 h 652"/>
                  <a:gd name="T54" fmla="*/ 103 w 1387"/>
                  <a:gd name="T55" fmla="*/ 59 h 652"/>
                  <a:gd name="T56" fmla="*/ 114 w 1387"/>
                  <a:gd name="T57" fmla="*/ 47 h 652"/>
                  <a:gd name="T58" fmla="*/ 98 w 1387"/>
                  <a:gd name="T59" fmla="*/ 44 h 652"/>
                  <a:gd name="T60" fmla="*/ 112 w 1387"/>
                  <a:gd name="T61" fmla="*/ 38 h 652"/>
                  <a:gd name="T62" fmla="*/ 100 w 1387"/>
                  <a:gd name="T63" fmla="*/ 28 h 652"/>
                  <a:gd name="T64" fmla="*/ 114 w 1387"/>
                  <a:gd name="T65" fmla="*/ 28 h 652"/>
                  <a:gd name="T66" fmla="*/ 104 w 1387"/>
                  <a:gd name="T67" fmla="*/ 16 h 652"/>
                  <a:gd name="T68" fmla="*/ 118 w 1387"/>
                  <a:gd name="T69" fmla="*/ 17 h 652"/>
                  <a:gd name="T70" fmla="*/ 115 w 1387"/>
                  <a:gd name="T71" fmla="*/ 6 h 652"/>
                  <a:gd name="T72" fmla="*/ 127 w 1387"/>
                  <a:gd name="T73" fmla="*/ 14 h 652"/>
                  <a:gd name="T74" fmla="*/ 129 w 1387"/>
                  <a:gd name="T75" fmla="*/ 34 h 652"/>
                  <a:gd name="T76" fmla="*/ 137 w 1387"/>
                  <a:gd name="T77" fmla="*/ 52 h 652"/>
                  <a:gd name="T78" fmla="*/ 154 w 1387"/>
                  <a:gd name="T79" fmla="*/ 63 h 652"/>
                  <a:gd name="T80" fmla="*/ 171 w 1387"/>
                  <a:gd name="T81" fmla="*/ 69 h 652"/>
                  <a:gd name="T82" fmla="*/ 147 w 1387"/>
                  <a:gd name="T83" fmla="*/ 51 h 652"/>
                  <a:gd name="T84" fmla="*/ 136 w 1387"/>
                  <a:gd name="T85" fmla="*/ 32 h 652"/>
                  <a:gd name="T86" fmla="*/ 135 w 1387"/>
                  <a:gd name="T87" fmla="*/ 6 h 652"/>
                  <a:gd name="T88" fmla="*/ 122 w 1387"/>
                  <a:gd name="T89" fmla="*/ 0 h 652"/>
                  <a:gd name="T90" fmla="*/ 107 w 1387"/>
                  <a:gd name="T91" fmla="*/ 1 h 652"/>
                  <a:gd name="T92" fmla="*/ 96 w 1387"/>
                  <a:gd name="T93" fmla="*/ 9 h 652"/>
                  <a:gd name="T94" fmla="*/ 88 w 1387"/>
                  <a:gd name="T95" fmla="*/ 24 h 652"/>
                  <a:gd name="T96" fmla="*/ 67 w 1387"/>
                  <a:gd name="T97" fmla="*/ 33 h 652"/>
                  <a:gd name="T98" fmla="*/ 38 w 1387"/>
                  <a:gd name="T99" fmla="*/ 43 h 652"/>
                  <a:gd name="T100" fmla="*/ 1 w 1387"/>
                  <a:gd name="T101" fmla="*/ 45 h 652"/>
                  <a:gd name="T102" fmla="*/ 1 w 1387"/>
                  <a:gd name="T103" fmla="*/ 45 h 6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87" h="652">
                    <a:moveTo>
                      <a:pt x="5" y="312"/>
                    </a:moveTo>
                    <a:lnTo>
                      <a:pt x="0" y="369"/>
                    </a:lnTo>
                    <a:lnTo>
                      <a:pt x="90" y="425"/>
                    </a:lnTo>
                    <a:lnTo>
                      <a:pt x="108" y="363"/>
                    </a:lnTo>
                    <a:lnTo>
                      <a:pt x="179" y="417"/>
                    </a:lnTo>
                    <a:lnTo>
                      <a:pt x="212" y="350"/>
                    </a:lnTo>
                    <a:lnTo>
                      <a:pt x="312" y="411"/>
                    </a:lnTo>
                    <a:lnTo>
                      <a:pt x="312" y="344"/>
                    </a:lnTo>
                    <a:lnTo>
                      <a:pt x="397" y="396"/>
                    </a:lnTo>
                    <a:lnTo>
                      <a:pt x="401" y="307"/>
                    </a:lnTo>
                    <a:lnTo>
                      <a:pt x="481" y="354"/>
                    </a:lnTo>
                    <a:lnTo>
                      <a:pt x="481" y="273"/>
                    </a:lnTo>
                    <a:lnTo>
                      <a:pt x="576" y="329"/>
                    </a:lnTo>
                    <a:lnTo>
                      <a:pt x="562" y="250"/>
                    </a:lnTo>
                    <a:lnTo>
                      <a:pt x="618" y="288"/>
                    </a:lnTo>
                    <a:lnTo>
                      <a:pt x="665" y="454"/>
                    </a:lnTo>
                    <a:lnTo>
                      <a:pt x="802" y="587"/>
                    </a:lnTo>
                    <a:lnTo>
                      <a:pt x="1005" y="652"/>
                    </a:lnTo>
                    <a:lnTo>
                      <a:pt x="1203" y="629"/>
                    </a:lnTo>
                    <a:lnTo>
                      <a:pt x="1387" y="530"/>
                    </a:lnTo>
                    <a:lnTo>
                      <a:pt x="1294" y="506"/>
                    </a:lnTo>
                    <a:lnTo>
                      <a:pt x="1174" y="562"/>
                    </a:lnTo>
                    <a:lnTo>
                      <a:pt x="981" y="573"/>
                    </a:lnTo>
                    <a:lnTo>
                      <a:pt x="864" y="544"/>
                    </a:lnTo>
                    <a:lnTo>
                      <a:pt x="892" y="491"/>
                    </a:lnTo>
                    <a:lnTo>
                      <a:pt x="773" y="482"/>
                    </a:lnTo>
                    <a:lnTo>
                      <a:pt x="836" y="430"/>
                    </a:lnTo>
                    <a:lnTo>
                      <a:pt x="722" y="411"/>
                    </a:lnTo>
                    <a:lnTo>
                      <a:pt x="798" y="326"/>
                    </a:lnTo>
                    <a:lnTo>
                      <a:pt x="689" y="307"/>
                    </a:lnTo>
                    <a:lnTo>
                      <a:pt x="784" y="264"/>
                    </a:lnTo>
                    <a:lnTo>
                      <a:pt x="699" y="198"/>
                    </a:lnTo>
                    <a:lnTo>
                      <a:pt x="802" y="198"/>
                    </a:lnTo>
                    <a:lnTo>
                      <a:pt x="731" y="114"/>
                    </a:lnTo>
                    <a:lnTo>
                      <a:pt x="827" y="122"/>
                    </a:lnTo>
                    <a:lnTo>
                      <a:pt x="807" y="42"/>
                    </a:lnTo>
                    <a:lnTo>
                      <a:pt x="892" y="99"/>
                    </a:lnTo>
                    <a:lnTo>
                      <a:pt x="901" y="236"/>
                    </a:lnTo>
                    <a:lnTo>
                      <a:pt x="963" y="363"/>
                    </a:lnTo>
                    <a:lnTo>
                      <a:pt x="1081" y="445"/>
                    </a:lnTo>
                    <a:lnTo>
                      <a:pt x="1199" y="482"/>
                    </a:lnTo>
                    <a:lnTo>
                      <a:pt x="1029" y="358"/>
                    </a:lnTo>
                    <a:lnTo>
                      <a:pt x="953" y="221"/>
                    </a:lnTo>
                    <a:lnTo>
                      <a:pt x="949" y="42"/>
                    </a:lnTo>
                    <a:lnTo>
                      <a:pt x="855" y="0"/>
                    </a:lnTo>
                    <a:lnTo>
                      <a:pt x="750" y="8"/>
                    </a:lnTo>
                    <a:lnTo>
                      <a:pt x="670" y="65"/>
                    </a:lnTo>
                    <a:lnTo>
                      <a:pt x="614" y="165"/>
                    </a:lnTo>
                    <a:lnTo>
                      <a:pt x="471" y="231"/>
                    </a:lnTo>
                    <a:lnTo>
                      <a:pt x="269" y="301"/>
                    </a:lnTo>
                    <a:lnTo>
                      <a:pt x="5" y="3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9" name="Freeform 1036"/>
              <p:cNvSpPr>
                <a:spLocks/>
              </p:cNvSpPr>
              <p:nvPr/>
            </p:nvSpPr>
            <p:spPr bwMode="auto">
              <a:xfrm>
                <a:off x="5000" y="2962"/>
                <a:ext cx="162" cy="97"/>
              </a:xfrm>
              <a:custGeom>
                <a:avLst/>
                <a:gdLst>
                  <a:gd name="T0" fmla="*/ 0 w 1137"/>
                  <a:gd name="T1" fmla="*/ 10 h 678"/>
                  <a:gd name="T2" fmla="*/ 26 w 1137"/>
                  <a:gd name="T3" fmla="*/ 0 h 678"/>
                  <a:gd name="T4" fmla="*/ 54 w 1137"/>
                  <a:gd name="T5" fmla="*/ 2 h 678"/>
                  <a:gd name="T6" fmla="*/ 73 w 1137"/>
                  <a:gd name="T7" fmla="*/ 15 h 678"/>
                  <a:gd name="T8" fmla="*/ 79 w 1137"/>
                  <a:gd name="T9" fmla="*/ 37 h 678"/>
                  <a:gd name="T10" fmla="*/ 140 w 1137"/>
                  <a:gd name="T11" fmla="*/ 48 h 678"/>
                  <a:gd name="T12" fmla="*/ 162 w 1137"/>
                  <a:gd name="T13" fmla="*/ 50 h 678"/>
                  <a:gd name="T14" fmla="*/ 162 w 1137"/>
                  <a:gd name="T15" fmla="*/ 57 h 678"/>
                  <a:gd name="T16" fmla="*/ 136 w 1137"/>
                  <a:gd name="T17" fmla="*/ 54 h 678"/>
                  <a:gd name="T18" fmla="*/ 100 w 1137"/>
                  <a:gd name="T19" fmla="*/ 50 h 678"/>
                  <a:gd name="T20" fmla="*/ 87 w 1137"/>
                  <a:gd name="T21" fmla="*/ 52 h 678"/>
                  <a:gd name="T22" fmla="*/ 86 w 1137"/>
                  <a:gd name="T23" fmla="*/ 46 h 678"/>
                  <a:gd name="T24" fmla="*/ 74 w 1137"/>
                  <a:gd name="T25" fmla="*/ 52 h 678"/>
                  <a:gd name="T26" fmla="*/ 74 w 1137"/>
                  <a:gd name="T27" fmla="*/ 42 h 678"/>
                  <a:gd name="T28" fmla="*/ 65 w 1137"/>
                  <a:gd name="T29" fmla="*/ 52 h 678"/>
                  <a:gd name="T30" fmla="*/ 60 w 1137"/>
                  <a:gd name="T31" fmla="*/ 39 h 678"/>
                  <a:gd name="T32" fmla="*/ 50 w 1137"/>
                  <a:gd name="T33" fmla="*/ 51 h 678"/>
                  <a:gd name="T34" fmla="*/ 47 w 1137"/>
                  <a:gd name="T35" fmla="*/ 39 h 678"/>
                  <a:gd name="T36" fmla="*/ 39 w 1137"/>
                  <a:gd name="T37" fmla="*/ 53 h 678"/>
                  <a:gd name="T38" fmla="*/ 35 w 1137"/>
                  <a:gd name="T39" fmla="*/ 43 h 678"/>
                  <a:gd name="T40" fmla="*/ 30 w 1137"/>
                  <a:gd name="T41" fmla="*/ 54 h 678"/>
                  <a:gd name="T42" fmla="*/ 39 w 1137"/>
                  <a:gd name="T43" fmla="*/ 58 h 678"/>
                  <a:gd name="T44" fmla="*/ 40 w 1137"/>
                  <a:gd name="T45" fmla="*/ 64 h 678"/>
                  <a:gd name="T46" fmla="*/ 50 w 1137"/>
                  <a:gd name="T47" fmla="*/ 58 h 678"/>
                  <a:gd name="T48" fmla="*/ 52 w 1137"/>
                  <a:gd name="T49" fmla="*/ 67 h 678"/>
                  <a:gd name="T50" fmla="*/ 68 w 1137"/>
                  <a:gd name="T51" fmla="*/ 71 h 678"/>
                  <a:gd name="T52" fmla="*/ 71 w 1137"/>
                  <a:gd name="T53" fmla="*/ 75 h 678"/>
                  <a:gd name="T54" fmla="*/ 132 w 1137"/>
                  <a:gd name="T55" fmla="*/ 85 h 678"/>
                  <a:gd name="T56" fmla="*/ 162 w 1137"/>
                  <a:gd name="T57" fmla="*/ 89 h 678"/>
                  <a:gd name="T58" fmla="*/ 162 w 1137"/>
                  <a:gd name="T59" fmla="*/ 97 h 678"/>
                  <a:gd name="T60" fmla="*/ 112 w 1137"/>
                  <a:gd name="T61" fmla="*/ 90 h 678"/>
                  <a:gd name="T62" fmla="*/ 63 w 1137"/>
                  <a:gd name="T63" fmla="*/ 80 h 678"/>
                  <a:gd name="T64" fmla="*/ 33 w 1137"/>
                  <a:gd name="T65" fmla="*/ 69 h 678"/>
                  <a:gd name="T66" fmla="*/ 9 w 1137"/>
                  <a:gd name="T67" fmla="*/ 53 h 678"/>
                  <a:gd name="T68" fmla="*/ 5 w 1137"/>
                  <a:gd name="T69" fmla="*/ 45 h 678"/>
                  <a:gd name="T70" fmla="*/ 20 w 1137"/>
                  <a:gd name="T71" fmla="*/ 39 h 678"/>
                  <a:gd name="T72" fmla="*/ 48 w 1137"/>
                  <a:gd name="T73" fmla="*/ 33 h 678"/>
                  <a:gd name="T74" fmla="*/ 68 w 1137"/>
                  <a:gd name="T75" fmla="*/ 34 h 678"/>
                  <a:gd name="T76" fmla="*/ 66 w 1137"/>
                  <a:gd name="T77" fmla="*/ 19 h 678"/>
                  <a:gd name="T78" fmla="*/ 57 w 1137"/>
                  <a:gd name="T79" fmla="*/ 28 h 678"/>
                  <a:gd name="T80" fmla="*/ 55 w 1137"/>
                  <a:gd name="T81" fmla="*/ 10 h 678"/>
                  <a:gd name="T82" fmla="*/ 48 w 1137"/>
                  <a:gd name="T83" fmla="*/ 24 h 678"/>
                  <a:gd name="T84" fmla="*/ 41 w 1137"/>
                  <a:gd name="T85" fmla="*/ 10 h 678"/>
                  <a:gd name="T86" fmla="*/ 39 w 1137"/>
                  <a:gd name="T87" fmla="*/ 22 h 678"/>
                  <a:gd name="T88" fmla="*/ 24 w 1137"/>
                  <a:gd name="T89" fmla="*/ 10 h 678"/>
                  <a:gd name="T90" fmla="*/ 27 w 1137"/>
                  <a:gd name="T91" fmla="*/ 22 h 678"/>
                  <a:gd name="T92" fmla="*/ 13 w 1137"/>
                  <a:gd name="T93" fmla="*/ 14 h 678"/>
                  <a:gd name="T94" fmla="*/ 12 w 1137"/>
                  <a:gd name="T95" fmla="*/ 26 h 678"/>
                  <a:gd name="T96" fmla="*/ 3 w 1137"/>
                  <a:gd name="T97" fmla="*/ 17 h 678"/>
                  <a:gd name="T98" fmla="*/ 0 w 1137"/>
                  <a:gd name="T99" fmla="*/ 10 h 678"/>
                  <a:gd name="T100" fmla="*/ 0 w 1137"/>
                  <a:gd name="T101" fmla="*/ 10 h 6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37" h="678">
                    <a:moveTo>
                      <a:pt x="0" y="71"/>
                    </a:moveTo>
                    <a:lnTo>
                      <a:pt x="183" y="0"/>
                    </a:lnTo>
                    <a:lnTo>
                      <a:pt x="382" y="15"/>
                    </a:lnTo>
                    <a:lnTo>
                      <a:pt x="509" y="105"/>
                    </a:lnTo>
                    <a:lnTo>
                      <a:pt x="552" y="256"/>
                    </a:lnTo>
                    <a:lnTo>
                      <a:pt x="985" y="336"/>
                    </a:lnTo>
                    <a:lnTo>
                      <a:pt x="1137" y="346"/>
                    </a:lnTo>
                    <a:lnTo>
                      <a:pt x="1137" y="397"/>
                    </a:lnTo>
                    <a:lnTo>
                      <a:pt x="957" y="378"/>
                    </a:lnTo>
                    <a:lnTo>
                      <a:pt x="703" y="349"/>
                    </a:lnTo>
                    <a:lnTo>
                      <a:pt x="608" y="364"/>
                    </a:lnTo>
                    <a:lnTo>
                      <a:pt x="604" y="321"/>
                    </a:lnTo>
                    <a:lnTo>
                      <a:pt x="518" y="364"/>
                    </a:lnTo>
                    <a:lnTo>
                      <a:pt x="518" y="293"/>
                    </a:lnTo>
                    <a:lnTo>
                      <a:pt x="453" y="360"/>
                    </a:lnTo>
                    <a:lnTo>
                      <a:pt x="419" y="275"/>
                    </a:lnTo>
                    <a:lnTo>
                      <a:pt x="353" y="355"/>
                    </a:lnTo>
                    <a:lnTo>
                      <a:pt x="329" y="270"/>
                    </a:lnTo>
                    <a:lnTo>
                      <a:pt x="277" y="370"/>
                    </a:lnTo>
                    <a:lnTo>
                      <a:pt x="244" y="303"/>
                    </a:lnTo>
                    <a:lnTo>
                      <a:pt x="211" y="374"/>
                    </a:lnTo>
                    <a:lnTo>
                      <a:pt x="273" y="403"/>
                    </a:lnTo>
                    <a:lnTo>
                      <a:pt x="282" y="450"/>
                    </a:lnTo>
                    <a:lnTo>
                      <a:pt x="353" y="403"/>
                    </a:lnTo>
                    <a:lnTo>
                      <a:pt x="362" y="468"/>
                    </a:lnTo>
                    <a:lnTo>
                      <a:pt x="475" y="493"/>
                    </a:lnTo>
                    <a:lnTo>
                      <a:pt x="495" y="526"/>
                    </a:lnTo>
                    <a:lnTo>
                      <a:pt x="928" y="597"/>
                    </a:lnTo>
                    <a:lnTo>
                      <a:pt x="1137" y="621"/>
                    </a:lnTo>
                    <a:lnTo>
                      <a:pt x="1137" y="678"/>
                    </a:lnTo>
                    <a:lnTo>
                      <a:pt x="788" y="630"/>
                    </a:lnTo>
                    <a:lnTo>
                      <a:pt x="443" y="559"/>
                    </a:lnTo>
                    <a:lnTo>
                      <a:pt x="231" y="483"/>
                    </a:lnTo>
                    <a:lnTo>
                      <a:pt x="60" y="370"/>
                    </a:lnTo>
                    <a:lnTo>
                      <a:pt x="37" y="312"/>
                    </a:lnTo>
                    <a:lnTo>
                      <a:pt x="140" y="275"/>
                    </a:lnTo>
                    <a:lnTo>
                      <a:pt x="339" y="233"/>
                    </a:lnTo>
                    <a:lnTo>
                      <a:pt x="475" y="241"/>
                    </a:lnTo>
                    <a:lnTo>
                      <a:pt x="461" y="134"/>
                    </a:lnTo>
                    <a:lnTo>
                      <a:pt x="401" y="194"/>
                    </a:lnTo>
                    <a:lnTo>
                      <a:pt x="386" y="71"/>
                    </a:lnTo>
                    <a:lnTo>
                      <a:pt x="339" y="171"/>
                    </a:lnTo>
                    <a:lnTo>
                      <a:pt x="287" y="71"/>
                    </a:lnTo>
                    <a:lnTo>
                      <a:pt x="273" y="152"/>
                    </a:lnTo>
                    <a:lnTo>
                      <a:pt x="169" y="71"/>
                    </a:lnTo>
                    <a:lnTo>
                      <a:pt x="188" y="156"/>
                    </a:lnTo>
                    <a:lnTo>
                      <a:pt x="88" y="100"/>
                    </a:lnTo>
                    <a:lnTo>
                      <a:pt x="84" y="185"/>
                    </a:lnTo>
                    <a:lnTo>
                      <a:pt x="18" y="11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0" name="Freeform 1037"/>
              <p:cNvSpPr>
                <a:spLocks/>
              </p:cNvSpPr>
              <p:nvPr/>
            </p:nvSpPr>
            <p:spPr bwMode="auto">
              <a:xfrm>
                <a:off x="4869" y="3023"/>
                <a:ext cx="99" cy="29"/>
              </a:xfrm>
              <a:custGeom>
                <a:avLst/>
                <a:gdLst>
                  <a:gd name="T0" fmla="*/ 95 w 693"/>
                  <a:gd name="T1" fmla="*/ 0 h 204"/>
                  <a:gd name="T2" fmla="*/ 61 w 693"/>
                  <a:gd name="T3" fmla="*/ 14 h 204"/>
                  <a:gd name="T4" fmla="*/ 28 w 693"/>
                  <a:gd name="T5" fmla="*/ 21 h 204"/>
                  <a:gd name="T6" fmla="*/ 0 w 693"/>
                  <a:gd name="T7" fmla="*/ 22 h 204"/>
                  <a:gd name="T8" fmla="*/ 0 w 693"/>
                  <a:gd name="T9" fmla="*/ 29 h 204"/>
                  <a:gd name="T10" fmla="*/ 28 w 693"/>
                  <a:gd name="T11" fmla="*/ 26 h 204"/>
                  <a:gd name="T12" fmla="*/ 55 w 693"/>
                  <a:gd name="T13" fmla="*/ 21 h 204"/>
                  <a:gd name="T14" fmla="*/ 79 w 693"/>
                  <a:gd name="T15" fmla="*/ 13 h 204"/>
                  <a:gd name="T16" fmla="*/ 99 w 693"/>
                  <a:gd name="T17" fmla="*/ 5 h 204"/>
                  <a:gd name="T18" fmla="*/ 95 w 693"/>
                  <a:gd name="T19" fmla="*/ 0 h 204"/>
                  <a:gd name="T20" fmla="*/ 95 w 693"/>
                  <a:gd name="T21" fmla="*/ 0 h 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3" h="204">
                    <a:moveTo>
                      <a:pt x="666" y="0"/>
                    </a:moveTo>
                    <a:lnTo>
                      <a:pt x="424" y="100"/>
                    </a:lnTo>
                    <a:lnTo>
                      <a:pt x="194" y="147"/>
                    </a:lnTo>
                    <a:lnTo>
                      <a:pt x="0" y="156"/>
                    </a:lnTo>
                    <a:lnTo>
                      <a:pt x="0" y="204"/>
                    </a:lnTo>
                    <a:lnTo>
                      <a:pt x="198" y="184"/>
                    </a:lnTo>
                    <a:lnTo>
                      <a:pt x="382" y="147"/>
                    </a:lnTo>
                    <a:lnTo>
                      <a:pt x="556" y="89"/>
                    </a:lnTo>
                    <a:lnTo>
                      <a:pt x="693" y="3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1" name="Freeform 1038"/>
              <p:cNvSpPr>
                <a:spLocks/>
              </p:cNvSpPr>
              <p:nvPr/>
            </p:nvSpPr>
            <p:spPr bwMode="auto">
              <a:xfrm>
                <a:off x="4872" y="2901"/>
                <a:ext cx="132" cy="100"/>
              </a:xfrm>
              <a:custGeom>
                <a:avLst/>
                <a:gdLst>
                  <a:gd name="T0" fmla="*/ 0 w 925"/>
                  <a:gd name="T1" fmla="*/ 100 h 701"/>
                  <a:gd name="T2" fmla="*/ 59 w 925"/>
                  <a:gd name="T3" fmla="*/ 86 h 701"/>
                  <a:gd name="T4" fmla="*/ 42 w 925"/>
                  <a:gd name="T5" fmla="*/ 69 h 701"/>
                  <a:gd name="T6" fmla="*/ 77 w 925"/>
                  <a:gd name="T7" fmla="*/ 74 h 701"/>
                  <a:gd name="T8" fmla="*/ 50 w 925"/>
                  <a:gd name="T9" fmla="*/ 45 h 701"/>
                  <a:gd name="T10" fmla="*/ 90 w 925"/>
                  <a:gd name="T11" fmla="*/ 59 h 701"/>
                  <a:gd name="T12" fmla="*/ 61 w 925"/>
                  <a:gd name="T13" fmla="*/ 15 h 701"/>
                  <a:gd name="T14" fmla="*/ 106 w 925"/>
                  <a:gd name="T15" fmla="*/ 48 h 701"/>
                  <a:gd name="T16" fmla="*/ 99 w 925"/>
                  <a:gd name="T17" fmla="*/ 9 h 701"/>
                  <a:gd name="T18" fmla="*/ 127 w 925"/>
                  <a:gd name="T19" fmla="*/ 46 h 701"/>
                  <a:gd name="T20" fmla="*/ 132 w 925"/>
                  <a:gd name="T21" fmla="*/ 0 h 701"/>
                  <a:gd name="T22" fmla="*/ 5 w 925"/>
                  <a:gd name="T23" fmla="*/ 3 h 701"/>
                  <a:gd name="T24" fmla="*/ 0 w 925"/>
                  <a:gd name="T25" fmla="*/ 100 h 701"/>
                  <a:gd name="T26" fmla="*/ 0 w 925"/>
                  <a:gd name="T27" fmla="*/ 100 h 7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25" h="701">
                    <a:moveTo>
                      <a:pt x="0" y="701"/>
                    </a:moveTo>
                    <a:lnTo>
                      <a:pt x="415" y="602"/>
                    </a:lnTo>
                    <a:lnTo>
                      <a:pt x="293" y="483"/>
                    </a:lnTo>
                    <a:lnTo>
                      <a:pt x="537" y="516"/>
                    </a:lnTo>
                    <a:lnTo>
                      <a:pt x="350" y="313"/>
                    </a:lnTo>
                    <a:lnTo>
                      <a:pt x="632" y="417"/>
                    </a:lnTo>
                    <a:lnTo>
                      <a:pt x="430" y="105"/>
                    </a:lnTo>
                    <a:lnTo>
                      <a:pt x="746" y="337"/>
                    </a:lnTo>
                    <a:lnTo>
                      <a:pt x="694" y="62"/>
                    </a:lnTo>
                    <a:lnTo>
                      <a:pt x="887" y="322"/>
                    </a:lnTo>
                    <a:lnTo>
                      <a:pt x="925" y="0"/>
                    </a:lnTo>
                    <a:lnTo>
                      <a:pt x="32" y="20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2" name="Freeform 1039"/>
              <p:cNvSpPr>
                <a:spLocks/>
              </p:cNvSpPr>
              <p:nvPr/>
            </p:nvSpPr>
            <p:spPr bwMode="auto">
              <a:xfrm>
                <a:off x="5012" y="2899"/>
                <a:ext cx="150" cy="101"/>
              </a:xfrm>
              <a:custGeom>
                <a:avLst/>
                <a:gdLst>
                  <a:gd name="T0" fmla="*/ 0 w 1049"/>
                  <a:gd name="T1" fmla="*/ 3 h 708"/>
                  <a:gd name="T2" fmla="*/ 8 w 1049"/>
                  <a:gd name="T3" fmla="*/ 50 h 708"/>
                  <a:gd name="T4" fmla="*/ 28 w 1049"/>
                  <a:gd name="T5" fmla="*/ 16 h 708"/>
                  <a:gd name="T6" fmla="*/ 32 w 1049"/>
                  <a:gd name="T7" fmla="*/ 54 h 708"/>
                  <a:gd name="T8" fmla="*/ 70 w 1049"/>
                  <a:gd name="T9" fmla="*/ 13 h 708"/>
                  <a:gd name="T10" fmla="*/ 49 w 1049"/>
                  <a:gd name="T11" fmla="*/ 57 h 708"/>
                  <a:gd name="T12" fmla="*/ 107 w 1049"/>
                  <a:gd name="T13" fmla="*/ 22 h 708"/>
                  <a:gd name="T14" fmla="*/ 68 w 1049"/>
                  <a:gd name="T15" fmla="*/ 65 h 708"/>
                  <a:gd name="T16" fmla="*/ 111 w 1049"/>
                  <a:gd name="T17" fmla="*/ 55 h 708"/>
                  <a:gd name="T18" fmla="*/ 80 w 1049"/>
                  <a:gd name="T19" fmla="*/ 83 h 708"/>
                  <a:gd name="T20" fmla="*/ 123 w 1049"/>
                  <a:gd name="T21" fmla="*/ 81 h 708"/>
                  <a:gd name="T22" fmla="*/ 104 w 1049"/>
                  <a:gd name="T23" fmla="*/ 94 h 708"/>
                  <a:gd name="T24" fmla="*/ 150 w 1049"/>
                  <a:gd name="T25" fmla="*/ 101 h 708"/>
                  <a:gd name="T26" fmla="*/ 149 w 1049"/>
                  <a:gd name="T27" fmla="*/ 0 h 708"/>
                  <a:gd name="T28" fmla="*/ 0 w 1049"/>
                  <a:gd name="T29" fmla="*/ 3 h 708"/>
                  <a:gd name="T30" fmla="*/ 0 w 1049"/>
                  <a:gd name="T31" fmla="*/ 3 h 7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49" h="708">
                    <a:moveTo>
                      <a:pt x="0" y="22"/>
                    </a:moveTo>
                    <a:lnTo>
                      <a:pt x="56" y="353"/>
                    </a:lnTo>
                    <a:lnTo>
                      <a:pt x="193" y="112"/>
                    </a:lnTo>
                    <a:lnTo>
                      <a:pt x="226" y="382"/>
                    </a:lnTo>
                    <a:lnTo>
                      <a:pt x="491" y="90"/>
                    </a:lnTo>
                    <a:lnTo>
                      <a:pt x="345" y="401"/>
                    </a:lnTo>
                    <a:lnTo>
                      <a:pt x="750" y="151"/>
                    </a:lnTo>
                    <a:lnTo>
                      <a:pt x="476" y="459"/>
                    </a:lnTo>
                    <a:lnTo>
                      <a:pt x="775" y="387"/>
                    </a:lnTo>
                    <a:lnTo>
                      <a:pt x="556" y="581"/>
                    </a:lnTo>
                    <a:lnTo>
                      <a:pt x="863" y="571"/>
                    </a:lnTo>
                    <a:lnTo>
                      <a:pt x="727" y="662"/>
                    </a:lnTo>
                    <a:lnTo>
                      <a:pt x="1049" y="708"/>
                    </a:lnTo>
                    <a:lnTo>
                      <a:pt x="103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3" name="Freeform 1040"/>
              <p:cNvSpPr>
                <a:spLocks/>
              </p:cNvSpPr>
              <p:nvPr/>
            </p:nvSpPr>
            <p:spPr bwMode="auto">
              <a:xfrm>
                <a:off x="4867" y="3051"/>
                <a:ext cx="295" cy="62"/>
              </a:xfrm>
              <a:custGeom>
                <a:avLst/>
                <a:gdLst>
                  <a:gd name="T0" fmla="*/ 295 w 2064"/>
                  <a:gd name="T1" fmla="*/ 19 h 434"/>
                  <a:gd name="T2" fmla="*/ 294 w 2064"/>
                  <a:gd name="T3" fmla="*/ 56 h 434"/>
                  <a:gd name="T4" fmla="*/ 0 w 2064"/>
                  <a:gd name="T5" fmla="*/ 62 h 434"/>
                  <a:gd name="T6" fmla="*/ 1 w 2064"/>
                  <a:gd name="T7" fmla="*/ 9 h 434"/>
                  <a:gd name="T8" fmla="*/ 61 w 2064"/>
                  <a:gd name="T9" fmla="*/ 0 h 434"/>
                  <a:gd name="T10" fmla="*/ 25 w 2064"/>
                  <a:gd name="T11" fmla="*/ 33 h 434"/>
                  <a:gd name="T12" fmla="*/ 77 w 2064"/>
                  <a:gd name="T13" fmla="*/ 7 h 434"/>
                  <a:gd name="T14" fmla="*/ 55 w 2064"/>
                  <a:gd name="T15" fmla="*/ 43 h 434"/>
                  <a:gd name="T16" fmla="*/ 97 w 2064"/>
                  <a:gd name="T17" fmla="*/ 16 h 434"/>
                  <a:gd name="T18" fmla="*/ 86 w 2064"/>
                  <a:gd name="T19" fmla="*/ 47 h 434"/>
                  <a:gd name="T20" fmla="*/ 109 w 2064"/>
                  <a:gd name="T21" fmla="*/ 28 h 434"/>
                  <a:gd name="T22" fmla="*/ 113 w 2064"/>
                  <a:gd name="T23" fmla="*/ 52 h 434"/>
                  <a:gd name="T24" fmla="*/ 131 w 2064"/>
                  <a:gd name="T25" fmla="*/ 20 h 434"/>
                  <a:gd name="T26" fmla="*/ 142 w 2064"/>
                  <a:gd name="T27" fmla="*/ 51 h 434"/>
                  <a:gd name="T28" fmla="*/ 153 w 2064"/>
                  <a:gd name="T29" fmla="*/ 15 h 434"/>
                  <a:gd name="T30" fmla="*/ 171 w 2064"/>
                  <a:gd name="T31" fmla="*/ 54 h 434"/>
                  <a:gd name="T32" fmla="*/ 177 w 2064"/>
                  <a:gd name="T33" fmla="*/ 23 h 434"/>
                  <a:gd name="T34" fmla="*/ 195 w 2064"/>
                  <a:gd name="T35" fmla="*/ 47 h 434"/>
                  <a:gd name="T36" fmla="*/ 195 w 2064"/>
                  <a:gd name="T37" fmla="*/ 16 h 434"/>
                  <a:gd name="T38" fmla="*/ 217 w 2064"/>
                  <a:gd name="T39" fmla="*/ 37 h 434"/>
                  <a:gd name="T40" fmla="*/ 212 w 2064"/>
                  <a:gd name="T41" fmla="*/ 4 h 434"/>
                  <a:gd name="T42" fmla="*/ 258 w 2064"/>
                  <a:gd name="T43" fmla="*/ 39 h 434"/>
                  <a:gd name="T44" fmla="*/ 253 w 2064"/>
                  <a:gd name="T45" fmla="*/ 13 h 434"/>
                  <a:gd name="T46" fmla="*/ 295 w 2064"/>
                  <a:gd name="T47" fmla="*/ 19 h 434"/>
                  <a:gd name="T48" fmla="*/ 295 w 2064"/>
                  <a:gd name="T49" fmla="*/ 19 h 4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4" h="434">
                    <a:moveTo>
                      <a:pt x="2064" y="136"/>
                    </a:moveTo>
                    <a:lnTo>
                      <a:pt x="2060" y="391"/>
                    </a:lnTo>
                    <a:lnTo>
                      <a:pt x="0" y="434"/>
                    </a:lnTo>
                    <a:lnTo>
                      <a:pt x="6" y="61"/>
                    </a:lnTo>
                    <a:lnTo>
                      <a:pt x="427" y="0"/>
                    </a:lnTo>
                    <a:lnTo>
                      <a:pt x="176" y="231"/>
                    </a:lnTo>
                    <a:lnTo>
                      <a:pt x="538" y="46"/>
                    </a:lnTo>
                    <a:lnTo>
                      <a:pt x="387" y="298"/>
                    </a:lnTo>
                    <a:lnTo>
                      <a:pt x="677" y="113"/>
                    </a:lnTo>
                    <a:lnTo>
                      <a:pt x="600" y="330"/>
                    </a:lnTo>
                    <a:lnTo>
                      <a:pt x="761" y="194"/>
                    </a:lnTo>
                    <a:lnTo>
                      <a:pt x="788" y="364"/>
                    </a:lnTo>
                    <a:lnTo>
                      <a:pt x="916" y="142"/>
                    </a:lnTo>
                    <a:lnTo>
                      <a:pt x="996" y="359"/>
                    </a:lnTo>
                    <a:lnTo>
                      <a:pt x="1067" y="108"/>
                    </a:lnTo>
                    <a:lnTo>
                      <a:pt x="1195" y="378"/>
                    </a:lnTo>
                    <a:lnTo>
                      <a:pt x="1237" y="160"/>
                    </a:lnTo>
                    <a:lnTo>
                      <a:pt x="1365" y="330"/>
                    </a:lnTo>
                    <a:lnTo>
                      <a:pt x="1365" y="113"/>
                    </a:lnTo>
                    <a:lnTo>
                      <a:pt x="1516" y="259"/>
                    </a:lnTo>
                    <a:lnTo>
                      <a:pt x="1483" y="31"/>
                    </a:lnTo>
                    <a:lnTo>
                      <a:pt x="1804" y="274"/>
                    </a:lnTo>
                    <a:lnTo>
                      <a:pt x="1767" y="89"/>
                    </a:lnTo>
                    <a:lnTo>
                      <a:pt x="2064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965" name="Group 1050"/>
            <p:cNvGrpSpPr>
              <a:grpSpLocks/>
            </p:cNvGrpSpPr>
            <p:nvPr/>
          </p:nvGrpSpPr>
          <p:grpSpPr bwMode="auto">
            <a:xfrm>
              <a:off x="1008" y="1728"/>
              <a:ext cx="2256" cy="1680"/>
              <a:chOff x="2784" y="1425"/>
              <a:chExt cx="2928" cy="2031"/>
            </a:xfrm>
          </p:grpSpPr>
          <p:sp>
            <p:nvSpPr>
              <p:cNvPr id="464923" name="Freeform 1051" descr="Wide downward diagonal"/>
              <p:cNvSpPr>
                <a:spLocks/>
              </p:cNvSpPr>
              <p:nvPr/>
            </p:nvSpPr>
            <p:spPr bwMode="auto">
              <a:xfrm>
                <a:off x="2784" y="2448"/>
                <a:ext cx="2928" cy="1008"/>
              </a:xfrm>
              <a:custGeom>
                <a:avLst/>
                <a:gdLst>
                  <a:gd name="T0" fmla="*/ 2928 w 2928"/>
                  <a:gd name="T1" fmla="*/ 192 h 1008"/>
                  <a:gd name="T2" fmla="*/ 2016 w 2928"/>
                  <a:gd name="T3" fmla="*/ 1008 h 1008"/>
                  <a:gd name="T4" fmla="*/ 0 w 2928"/>
                  <a:gd name="T5" fmla="*/ 768 h 1008"/>
                  <a:gd name="T6" fmla="*/ 1248 w 2928"/>
                  <a:gd name="T7" fmla="*/ 0 h 1008"/>
                  <a:gd name="T8" fmla="*/ 2928 w 2928"/>
                  <a:gd name="T9" fmla="*/ 19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8" h="1008">
                    <a:moveTo>
                      <a:pt x="2928" y="192"/>
                    </a:moveTo>
                    <a:lnTo>
                      <a:pt x="2016" y="1008"/>
                    </a:lnTo>
                    <a:lnTo>
                      <a:pt x="0" y="768"/>
                    </a:lnTo>
                    <a:lnTo>
                      <a:pt x="1248" y="0"/>
                    </a:lnTo>
                    <a:lnTo>
                      <a:pt x="2928" y="192"/>
                    </a:lnTo>
                    <a:close/>
                  </a:path>
                </a:pathLst>
              </a:custGeom>
              <a:pattFill prst="wdDnDiag">
                <a:fgClr>
                  <a:srgbClr val="91DA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7967" name="Group 1052"/>
              <p:cNvGrpSpPr>
                <a:grpSpLocks noChangeAspect="1"/>
              </p:cNvGrpSpPr>
              <p:nvPr/>
            </p:nvGrpSpPr>
            <p:grpSpPr bwMode="auto">
              <a:xfrm>
                <a:off x="3765" y="1473"/>
                <a:ext cx="160" cy="1791"/>
                <a:chOff x="3108" y="1669"/>
                <a:chExt cx="160" cy="1791"/>
              </a:xfrm>
            </p:grpSpPr>
            <p:sp>
              <p:nvSpPr>
                <p:cNvPr id="38069" name="Freeform 1053"/>
                <p:cNvSpPr>
                  <a:spLocks noChangeAspect="1"/>
                </p:cNvSpPr>
                <p:nvPr/>
              </p:nvSpPr>
              <p:spPr bwMode="auto">
                <a:xfrm>
                  <a:off x="3154" y="1669"/>
                  <a:ext cx="68" cy="99"/>
                </a:xfrm>
                <a:custGeom>
                  <a:avLst/>
                  <a:gdLst>
                    <a:gd name="T0" fmla="*/ 67 w 136"/>
                    <a:gd name="T1" fmla="*/ 3 h 198"/>
                    <a:gd name="T2" fmla="*/ 68 w 136"/>
                    <a:gd name="T3" fmla="*/ 5 h 198"/>
                    <a:gd name="T4" fmla="*/ 67 w 136"/>
                    <a:gd name="T5" fmla="*/ 7 h 198"/>
                    <a:gd name="T6" fmla="*/ 65 w 136"/>
                    <a:gd name="T7" fmla="*/ 9 h 198"/>
                    <a:gd name="T8" fmla="*/ 64 w 136"/>
                    <a:gd name="T9" fmla="*/ 11 h 198"/>
                    <a:gd name="T10" fmla="*/ 61 w 136"/>
                    <a:gd name="T11" fmla="*/ 19 h 198"/>
                    <a:gd name="T12" fmla="*/ 57 w 136"/>
                    <a:gd name="T13" fmla="*/ 31 h 198"/>
                    <a:gd name="T14" fmla="*/ 55 w 136"/>
                    <a:gd name="T15" fmla="*/ 43 h 198"/>
                    <a:gd name="T16" fmla="*/ 55 w 136"/>
                    <a:gd name="T17" fmla="*/ 52 h 198"/>
                    <a:gd name="T18" fmla="*/ 53 w 136"/>
                    <a:gd name="T19" fmla="*/ 59 h 198"/>
                    <a:gd name="T20" fmla="*/ 50 w 136"/>
                    <a:gd name="T21" fmla="*/ 65 h 198"/>
                    <a:gd name="T22" fmla="*/ 46 w 136"/>
                    <a:gd name="T23" fmla="*/ 71 h 198"/>
                    <a:gd name="T24" fmla="*/ 41 w 136"/>
                    <a:gd name="T25" fmla="*/ 76 h 198"/>
                    <a:gd name="T26" fmla="*/ 39 w 136"/>
                    <a:gd name="T27" fmla="*/ 79 h 198"/>
                    <a:gd name="T28" fmla="*/ 36 w 136"/>
                    <a:gd name="T29" fmla="*/ 81 h 198"/>
                    <a:gd name="T30" fmla="*/ 33 w 136"/>
                    <a:gd name="T31" fmla="*/ 81 h 198"/>
                    <a:gd name="T32" fmla="*/ 29 w 136"/>
                    <a:gd name="T33" fmla="*/ 81 h 198"/>
                    <a:gd name="T34" fmla="*/ 26 w 136"/>
                    <a:gd name="T35" fmla="*/ 80 h 198"/>
                    <a:gd name="T36" fmla="*/ 23 w 136"/>
                    <a:gd name="T37" fmla="*/ 81 h 198"/>
                    <a:gd name="T38" fmla="*/ 21 w 136"/>
                    <a:gd name="T39" fmla="*/ 83 h 198"/>
                    <a:gd name="T40" fmla="*/ 19 w 136"/>
                    <a:gd name="T41" fmla="*/ 86 h 198"/>
                    <a:gd name="T42" fmla="*/ 15 w 136"/>
                    <a:gd name="T43" fmla="*/ 90 h 198"/>
                    <a:gd name="T44" fmla="*/ 11 w 136"/>
                    <a:gd name="T45" fmla="*/ 93 h 198"/>
                    <a:gd name="T46" fmla="*/ 8 w 136"/>
                    <a:gd name="T47" fmla="*/ 96 h 198"/>
                    <a:gd name="T48" fmla="*/ 4 w 136"/>
                    <a:gd name="T49" fmla="*/ 99 h 198"/>
                    <a:gd name="T50" fmla="*/ 2 w 136"/>
                    <a:gd name="T51" fmla="*/ 97 h 198"/>
                    <a:gd name="T52" fmla="*/ 1 w 136"/>
                    <a:gd name="T53" fmla="*/ 95 h 198"/>
                    <a:gd name="T54" fmla="*/ 1 w 136"/>
                    <a:gd name="T55" fmla="*/ 92 h 198"/>
                    <a:gd name="T56" fmla="*/ 1 w 136"/>
                    <a:gd name="T57" fmla="*/ 89 h 198"/>
                    <a:gd name="T58" fmla="*/ 1 w 136"/>
                    <a:gd name="T59" fmla="*/ 82 h 198"/>
                    <a:gd name="T60" fmla="*/ 0 w 136"/>
                    <a:gd name="T61" fmla="*/ 74 h 198"/>
                    <a:gd name="T62" fmla="*/ 1 w 136"/>
                    <a:gd name="T63" fmla="*/ 66 h 198"/>
                    <a:gd name="T64" fmla="*/ 2 w 136"/>
                    <a:gd name="T65" fmla="*/ 59 h 198"/>
                    <a:gd name="T66" fmla="*/ 4 w 136"/>
                    <a:gd name="T67" fmla="*/ 51 h 198"/>
                    <a:gd name="T68" fmla="*/ 8 w 136"/>
                    <a:gd name="T69" fmla="*/ 40 h 198"/>
                    <a:gd name="T70" fmla="*/ 12 w 136"/>
                    <a:gd name="T71" fmla="*/ 28 h 198"/>
                    <a:gd name="T72" fmla="*/ 15 w 136"/>
                    <a:gd name="T73" fmla="*/ 20 h 198"/>
                    <a:gd name="T74" fmla="*/ 17 w 136"/>
                    <a:gd name="T75" fmla="*/ 18 h 198"/>
                    <a:gd name="T76" fmla="*/ 20 w 136"/>
                    <a:gd name="T77" fmla="*/ 16 h 198"/>
                    <a:gd name="T78" fmla="*/ 22 w 136"/>
                    <a:gd name="T79" fmla="*/ 14 h 198"/>
                    <a:gd name="T80" fmla="*/ 24 w 136"/>
                    <a:gd name="T81" fmla="*/ 12 h 198"/>
                    <a:gd name="T82" fmla="*/ 26 w 136"/>
                    <a:gd name="T83" fmla="*/ 11 h 198"/>
                    <a:gd name="T84" fmla="*/ 28 w 136"/>
                    <a:gd name="T85" fmla="*/ 10 h 198"/>
                    <a:gd name="T86" fmla="*/ 30 w 136"/>
                    <a:gd name="T87" fmla="*/ 8 h 198"/>
                    <a:gd name="T88" fmla="*/ 33 w 136"/>
                    <a:gd name="T89" fmla="*/ 7 h 198"/>
                    <a:gd name="T90" fmla="*/ 35 w 136"/>
                    <a:gd name="T91" fmla="*/ 6 h 198"/>
                    <a:gd name="T92" fmla="*/ 38 w 136"/>
                    <a:gd name="T93" fmla="*/ 5 h 198"/>
                    <a:gd name="T94" fmla="*/ 40 w 136"/>
                    <a:gd name="T95" fmla="*/ 3 h 198"/>
                    <a:gd name="T96" fmla="*/ 43 w 136"/>
                    <a:gd name="T97" fmla="*/ 2 h 198"/>
                    <a:gd name="T98" fmla="*/ 46 w 136"/>
                    <a:gd name="T99" fmla="*/ 1 h 198"/>
                    <a:gd name="T100" fmla="*/ 49 w 136"/>
                    <a:gd name="T101" fmla="*/ 0 h 198"/>
                    <a:gd name="T102" fmla="*/ 51 w 136"/>
                    <a:gd name="T103" fmla="*/ 0 h 198"/>
                    <a:gd name="T104" fmla="*/ 54 w 136"/>
                    <a:gd name="T105" fmla="*/ 1 h 198"/>
                    <a:gd name="T106" fmla="*/ 57 w 136"/>
                    <a:gd name="T107" fmla="*/ 0 h 198"/>
                    <a:gd name="T108" fmla="*/ 61 w 136"/>
                    <a:gd name="T109" fmla="*/ 1 h 198"/>
                    <a:gd name="T110" fmla="*/ 65 w 136"/>
                    <a:gd name="T111" fmla="*/ 2 h 198"/>
                    <a:gd name="T112" fmla="*/ 67 w 136"/>
                    <a:gd name="T113" fmla="*/ 3 h 1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36" h="198">
                      <a:moveTo>
                        <a:pt x="134" y="5"/>
                      </a:moveTo>
                      <a:lnTo>
                        <a:pt x="136" y="10"/>
                      </a:lnTo>
                      <a:lnTo>
                        <a:pt x="134" y="14"/>
                      </a:lnTo>
                      <a:lnTo>
                        <a:pt x="130" y="18"/>
                      </a:lnTo>
                      <a:lnTo>
                        <a:pt x="127" y="22"/>
                      </a:lnTo>
                      <a:lnTo>
                        <a:pt x="121" y="37"/>
                      </a:lnTo>
                      <a:lnTo>
                        <a:pt x="114" y="61"/>
                      </a:lnTo>
                      <a:lnTo>
                        <a:pt x="110" y="85"/>
                      </a:lnTo>
                      <a:lnTo>
                        <a:pt x="110" y="103"/>
                      </a:lnTo>
                      <a:lnTo>
                        <a:pt x="106" y="118"/>
                      </a:lnTo>
                      <a:lnTo>
                        <a:pt x="100" y="130"/>
                      </a:lnTo>
                      <a:lnTo>
                        <a:pt x="92" y="142"/>
                      </a:lnTo>
                      <a:lnTo>
                        <a:pt x="82" y="152"/>
                      </a:lnTo>
                      <a:lnTo>
                        <a:pt x="77" y="158"/>
                      </a:lnTo>
                      <a:lnTo>
                        <a:pt x="72" y="161"/>
                      </a:lnTo>
                      <a:lnTo>
                        <a:pt x="65" y="161"/>
                      </a:lnTo>
                      <a:lnTo>
                        <a:pt x="57" y="161"/>
                      </a:lnTo>
                      <a:lnTo>
                        <a:pt x="51" y="160"/>
                      </a:lnTo>
                      <a:lnTo>
                        <a:pt x="45" y="162"/>
                      </a:lnTo>
                      <a:lnTo>
                        <a:pt x="41" y="165"/>
                      </a:lnTo>
                      <a:lnTo>
                        <a:pt x="38" y="172"/>
                      </a:lnTo>
                      <a:lnTo>
                        <a:pt x="29" y="179"/>
                      </a:lnTo>
                      <a:lnTo>
                        <a:pt x="22" y="185"/>
                      </a:lnTo>
                      <a:lnTo>
                        <a:pt x="15" y="191"/>
                      </a:lnTo>
                      <a:lnTo>
                        <a:pt x="7" y="198"/>
                      </a:lnTo>
                      <a:lnTo>
                        <a:pt x="3" y="194"/>
                      </a:lnTo>
                      <a:lnTo>
                        <a:pt x="1" y="189"/>
                      </a:lnTo>
                      <a:lnTo>
                        <a:pt x="2" y="184"/>
                      </a:lnTo>
                      <a:lnTo>
                        <a:pt x="1" y="178"/>
                      </a:lnTo>
                      <a:lnTo>
                        <a:pt x="1" y="163"/>
                      </a:lnTo>
                      <a:lnTo>
                        <a:pt x="0" y="147"/>
                      </a:lnTo>
                      <a:lnTo>
                        <a:pt x="1" y="132"/>
                      </a:lnTo>
                      <a:lnTo>
                        <a:pt x="3" y="117"/>
                      </a:lnTo>
                      <a:lnTo>
                        <a:pt x="8" y="102"/>
                      </a:lnTo>
                      <a:lnTo>
                        <a:pt x="16" y="79"/>
                      </a:lnTo>
                      <a:lnTo>
                        <a:pt x="24" y="56"/>
                      </a:lnTo>
                      <a:lnTo>
                        <a:pt x="30" y="39"/>
                      </a:lnTo>
                      <a:lnTo>
                        <a:pt x="34" y="35"/>
                      </a:lnTo>
                      <a:lnTo>
                        <a:pt x="39" y="31"/>
                      </a:lnTo>
                      <a:lnTo>
                        <a:pt x="43" y="27"/>
                      </a:lnTo>
                      <a:lnTo>
                        <a:pt x="47" y="24"/>
                      </a:lnTo>
                      <a:lnTo>
                        <a:pt x="52" y="22"/>
                      </a:lnTo>
                      <a:lnTo>
                        <a:pt x="56" y="19"/>
                      </a:lnTo>
                      <a:lnTo>
                        <a:pt x="60" y="16"/>
                      </a:lnTo>
                      <a:lnTo>
                        <a:pt x="65" y="13"/>
                      </a:lnTo>
                      <a:lnTo>
                        <a:pt x="70" y="11"/>
                      </a:lnTo>
                      <a:lnTo>
                        <a:pt x="75" y="9"/>
                      </a:lnTo>
                      <a:lnTo>
                        <a:pt x="80" y="5"/>
                      </a:lnTo>
                      <a:lnTo>
                        <a:pt x="86" y="3"/>
                      </a:lnTo>
                      <a:lnTo>
                        <a:pt x="92" y="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8" y="1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29" y="3"/>
                      </a:lnTo>
                      <a:lnTo>
                        <a:pt x="134" y="5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0" name="Freeform 1054"/>
                <p:cNvSpPr>
                  <a:spLocks noChangeAspect="1"/>
                </p:cNvSpPr>
                <p:nvPr/>
              </p:nvSpPr>
              <p:spPr bwMode="auto">
                <a:xfrm>
                  <a:off x="3150" y="1764"/>
                  <a:ext cx="52" cy="105"/>
                </a:xfrm>
                <a:custGeom>
                  <a:avLst/>
                  <a:gdLst>
                    <a:gd name="T0" fmla="*/ 51 w 103"/>
                    <a:gd name="T1" fmla="*/ 1 h 211"/>
                    <a:gd name="T2" fmla="*/ 51 w 103"/>
                    <a:gd name="T3" fmla="*/ 2 h 211"/>
                    <a:gd name="T4" fmla="*/ 50 w 103"/>
                    <a:gd name="T5" fmla="*/ 3 h 211"/>
                    <a:gd name="T6" fmla="*/ 49 w 103"/>
                    <a:gd name="T7" fmla="*/ 5 h 211"/>
                    <a:gd name="T8" fmla="*/ 48 w 103"/>
                    <a:gd name="T9" fmla="*/ 6 h 211"/>
                    <a:gd name="T10" fmla="*/ 47 w 103"/>
                    <a:gd name="T11" fmla="*/ 12 h 211"/>
                    <a:gd name="T12" fmla="*/ 48 w 103"/>
                    <a:gd name="T13" fmla="*/ 19 h 211"/>
                    <a:gd name="T14" fmla="*/ 49 w 103"/>
                    <a:gd name="T15" fmla="*/ 26 h 211"/>
                    <a:gd name="T16" fmla="*/ 52 w 103"/>
                    <a:gd name="T17" fmla="*/ 32 h 211"/>
                    <a:gd name="T18" fmla="*/ 51 w 103"/>
                    <a:gd name="T19" fmla="*/ 39 h 211"/>
                    <a:gd name="T20" fmla="*/ 51 w 103"/>
                    <a:gd name="T21" fmla="*/ 46 h 211"/>
                    <a:gd name="T22" fmla="*/ 51 w 103"/>
                    <a:gd name="T23" fmla="*/ 53 h 211"/>
                    <a:gd name="T24" fmla="*/ 51 w 103"/>
                    <a:gd name="T25" fmla="*/ 60 h 211"/>
                    <a:gd name="T26" fmla="*/ 50 w 103"/>
                    <a:gd name="T27" fmla="*/ 68 h 211"/>
                    <a:gd name="T28" fmla="*/ 47 w 103"/>
                    <a:gd name="T29" fmla="*/ 74 h 211"/>
                    <a:gd name="T30" fmla="*/ 43 w 103"/>
                    <a:gd name="T31" fmla="*/ 79 h 211"/>
                    <a:gd name="T32" fmla="*/ 38 w 103"/>
                    <a:gd name="T33" fmla="*/ 84 h 211"/>
                    <a:gd name="T34" fmla="*/ 33 w 103"/>
                    <a:gd name="T35" fmla="*/ 86 h 211"/>
                    <a:gd name="T36" fmla="*/ 29 w 103"/>
                    <a:gd name="T37" fmla="*/ 90 h 211"/>
                    <a:gd name="T38" fmla="*/ 25 w 103"/>
                    <a:gd name="T39" fmla="*/ 93 h 211"/>
                    <a:gd name="T40" fmla="*/ 21 w 103"/>
                    <a:gd name="T41" fmla="*/ 96 h 211"/>
                    <a:gd name="T42" fmla="*/ 18 w 103"/>
                    <a:gd name="T43" fmla="*/ 100 h 211"/>
                    <a:gd name="T44" fmla="*/ 15 w 103"/>
                    <a:gd name="T45" fmla="*/ 103 h 211"/>
                    <a:gd name="T46" fmla="*/ 13 w 103"/>
                    <a:gd name="T47" fmla="*/ 105 h 211"/>
                    <a:gd name="T48" fmla="*/ 12 w 103"/>
                    <a:gd name="T49" fmla="*/ 105 h 211"/>
                    <a:gd name="T50" fmla="*/ 8 w 103"/>
                    <a:gd name="T51" fmla="*/ 103 h 211"/>
                    <a:gd name="T52" fmla="*/ 4 w 103"/>
                    <a:gd name="T53" fmla="*/ 99 h 211"/>
                    <a:gd name="T54" fmla="*/ 2 w 103"/>
                    <a:gd name="T55" fmla="*/ 93 h 211"/>
                    <a:gd name="T56" fmla="*/ 0 w 103"/>
                    <a:gd name="T57" fmla="*/ 88 h 211"/>
                    <a:gd name="T58" fmla="*/ 1 w 103"/>
                    <a:gd name="T59" fmla="*/ 70 h 211"/>
                    <a:gd name="T60" fmla="*/ 1 w 103"/>
                    <a:gd name="T61" fmla="*/ 66 h 211"/>
                    <a:gd name="T62" fmla="*/ 1 w 103"/>
                    <a:gd name="T63" fmla="*/ 62 h 211"/>
                    <a:gd name="T64" fmla="*/ 2 w 103"/>
                    <a:gd name="T65" fmla="*/ 59 h 211"/>
                    <a:gd name="T66" fmla="*/ 2 w 103"/>
                    <a:gd name="T67" fmla="*/ 55 h 211"/>
                    <a:gd name="T68" fmla="*/ 3 w 103"/>
                    <a:gd name="T69" fmla="*/ 48 h 211"/>
                    <a:gd name="T70" fmla="*/ 3 w 103"/>
                    <a:gd name="T71" fmla="*/ 40 h 211"/>
                    <a:gd name="T72" fmla="*/ 4 w 103"/>
                    <a:gd name="T73" fmla="*/ 33 h 211"/>
                    <a:gd name="T74" fmla="*/ 5 w 103"/>
                    <a:gd name="T75" fmla="*/ 26 h 211"/>
                    <a:gd name="T76" fmla="*/ 6 w 103"/>
                    <a:gd name="T77" fmla="*/ 23 h 211"/>
                    <a:gd name="T78" fmla="*/ 7 w 103"/>
                    <a:gd name="T79" fmla="*/ 20 h 211"/>
                    <a:gd name="T80" fmla="*/ 8 w 103"/>
                    <a:gd name="T81" fmla="*/ 17 h 211"/>
                    <a:gd name="T82" fmla="*/ 10 w 103"/>
                    <a:gd name="T83" fmla="*/ 15 h 211"/>
                    <a:gd name="T84" fmla="*/ 11 w 103"/>
                    <a:gd name="T85" fmla="*/ 13 h 211"/>
                    <a:gd name="T86" fmla="*/ 14 w 103"/>
                    <a:gd name="T87" fmla="*/ 11 h 211"/>
                    <a:gd name="T88" fmla="*/ 17 w 103"/>
                    <a:gd name="T89" fmla="*/ 9 h 211"/>
                    <a:gd name="T90" fmla="*/ 22 w 103"/>
                    <a:gd name="T91" fmla="*/ 7 h 211"/>
                    <a:gd name="T92" fmla="*/ 26 w 103"/>
                    <a:gd name="T93" fmla="*/ 6 h 211"/>
                    <a:gd name="T94" fmla="*/ 31 w 103"/>
                    <a:gd name="T95" fmla="*/ 4 h 211"/>
                    <a:gd name="T96" fmla="*/ 35 w 103"/>
                    <a:gd name="T97" fmla="*/ 2 h 211"/>
                    <a:gd name="T98" fmla="*/ 38 w 103"/>
                    <a:gd name="T99" fmla="*/ 1 h 211"/>
                    <a:gd name="T100" fmla="*/ 42 w 103"/>
                    <a:gd name="T101" fmla="*/ 0 h 211"/>
                    <a:gd name="T102" fmla="*/ 46 w 103"/>
                    <a:gd name="T103" fmla="*/ 0 h 211"/>
                    <a:gd name="T104" fmla="*/ 50 w 103"/>
                    <a:gd name="T105" fmla="*/ 0 h 211"/>
                    <a:gd name="T106" fmla="*/ 51 w 103"/>
                    <a:gd name="T107" fmla="*/ 1 h 21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3" h="211">
                      <a:moveTo>
                        <a:pt x="102" y="3"/>
                      </a:move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10"/>
                      </a:lnTo>
                      <a:lnTo>
                        <a:pt x="95" y="12"/>
                      </a:lnTo>
                      <a:lnTo>
                        <a:pt x="94" y="25"/>
                      </a:lnTo>
                      <a:lnTo>
                        <a:pt x="95" y="39"/>
                      </a:lnTo>
                      <a:lnTo>
                        <a:pt x="98" y="53"/>
                      </a:lnTo>
                      <a:lnTo>
                        <a:pt x="103" y="64"/>
                      </a:lnTo>
                      <a:lnTo>
                        <a:pt x="102" y="79"/>
                      </a:lnTo>
                      <a:lnTo>
                        <a:pt x="102" y="93"/>
                      </a:lnTo>
                      <a:lnTo>
                        <a:pt x="102" y="107"/>
                      </a:lnTo>
                      <a:lnTo>
                        <a:pt x="102" y="121"/>
                      </a:lnTo>
                      <a:lnTo>
                        <a:pt x="100" y="136"/>
                      </a:lnTo>
                      <a:lnTo>
                        <a:pt x="93" y="148"/>
                      </a:lnTo>
                      <a:lnTo>
                        <a:pt x="85" y="159"/>
                      </a:lnTo>
                      <a:lnTo>
                        <a:pt x="75" y="168"/>
                      </a:lnTo>
                      <a:lnTo>
                        <a:pt x="66" y="173"/>
                      </a:lnTo>
                      <a:lnTo>
                        <a:pt x="58" y="180"/>
                      </a:lnTo>
                      <a:lnTo>
                        <a:pt x="50" y="186"/>
                      </a:lnTo>
                      <a:lnTo>
                        <a:pt x="41" y="193"/>
                      </a:lnTo>
                      <a:lnTo>
                        <a:pt x="35" y="201"/>
                      </a:lnTo>
                      <a:lnTo>
                        <a:pt x="29" y="206"/>
                      </a:lnTo>
                      <a:lnTo>
                        <a:pt x="25" y="210"/>
                      </a:lnTo>
                      <a:lnTo>
                        <a:pt x="23" y="211"/>
                      </a:lnTo>
                      <a:lnTo>
                        <a:pt x="16" y="207"/>
                      </a:lnTo>
                      <a:lnTo>
                        <a:pt x="8" y="198"/>
                      </a:lnTo>
                      <a:lnTo>
                        <a:pt x="3" y="187"/>
                      </a:lnTo>
                      <a:lnTo>
                        <a:pt x="0" y="177"/>
                      </a:lnTo>
                      <a:lnTo>
                        <a:pt x="1" y="140"/>
                      </a:lnTo>
                      <a:lnTo>
                        <a:pt x="1" y="132"/>
                      </a:lnTo>
                      <a:lnTo>
                        <a:pt x="2" y="125"/>
                      </a:lnTo>
                      <a:lnTo>
                        <a:pt x="3" y="118"/>
                      </a:lnTo>
                      <a:lnTo>
                        <a:pt x="3" y="110"/>
                      </a:lnTo>
                      <a:lnTo>
                        <a:pt x="5" y="96"/>
                      </a:lnTo>
                      <a:lnTo>
                        <a:pt x="5" y="81"/>
                      </a:lnTo>
                      <a:lnTo>
                        <a:pt x="7" y="66"/>
                      </a:lnTo>
                      <a:lnTo>
                        <a:pt x="10" y="52"/>
                      </a:lnTo>
                      <a:lnTo>
                        <a:pt x="11" y="46"/>
                      </a:lnTo>
                      <a:lnTo>
                        <a:pt x="13" y="40"/>
                      </a:lnTo>
                      <a:lnTo>
                        <a:pt x="16" y="35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7" y="22"/>
                      </a:lnTo>
                      <a:lnTo>
                        <a:pt x="34" y="19"/>
                      </a:lnTo>
                      <a:lnTo>
                        <a:pt x="43" y="15"/>
                      </a:lnTo>
                      <a:lnTo>
                        <a:pt x="52" y="12"/>
                      </a:lnTo>
                      <a:lnTo>
                        <a:pt x="61" y="9"/>
                      </a:lnTo>
                      <a:lnTo>
                        <a:pt x="70" y="5"/>
                      </a:lnTo>
                      <a:lnTo>
                        <a:pt x="76" y="3"/>
                      </a:lnTo>
                      <a:lnTo>
                        <a:pt x="83" y="1"/>
                      </a:lnTo>
                      <a:lnTo>
                        <a:pt x="91" y="0"/>
                      </a:lnTo>
                      <a:lnTo>
                        <a:pt x="99" y="1"/>
                      </a:lnTo>
                      <a:lnTo>
                        <a:pt x="102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1" name="Freeform 1055"/>
                <p:cNvSpPr>
                  <a:spLocks noChangeAspect="1"/>
                </p:cNvSpPr>
                <p:nvPr/>
              </p:nvSpPr>
              <p:spPr bwMode="auto">
                <a:xfrm>
                  <a:off x="3154" y="1868"/>
                  <a:ext cx="52" cy="119"/>
                </a:xfrm>
                <a:custGeom>
                  <a:avLst/>
                  <a:gdLst>
                    <a:gd name="T0" fmla="*/ 43 w 104"/>
                    <a:gd name="T1" fmla="*/ 1 h 238"/>
                    <a:gd name="T2" fmla="*/ 43 w 104"/>
                    <a:gd name="T3" fmla="*/ 8 h 238"/>
                    <a:gd name="T4" fmla="*/ 43 w 104"/>
                    <a:gd name="T5" fmla="*/ 14 h 238"/>
                    <a:gd name="T6" fmla="*/ 43 w 104"/>
                    <a:gd name="T7" fmla="*/ 21 h 238"/>
                    <a:gd name="T8" fmla="*/ 44 w 104"/>
                    <a:gd name="T9" fmla="*/ 28 h 238"/>
                    <a:gd name="T10" fmla="*/ 47 w 104"/>
                    <a:gd name="T11" fmla="*/ 36 h 238"/>
                    <a:gd name="T12" fmla="*/ 50 w 104"/>
                    <a:gd name="T13" fmla="*/ 44 h 238"/>
                    <a:gd name="T14" fmla="*/ 52 w 104"/>
                    <a:gd name="T15" fmla="*/ 53 h 238"/>
                    <a:gd name="T16" fmla="*/ 52 w 104"/>
                    <a:gd name="T17" fmla="*/ 61 h 238"/>
                    <a:gd name="T18" fmla="*/ 52 w 104"/>
                    <a:gd name="T19" fmla="*/ 66 h 238"/>
                    <a:gd name="T20" fmla="*/ 51 w 104"/>
                    <a:gd name="T21" fmla="*/ 71 h 238"/>
                    <a:gd name="T22" fmla="*/ 49 w 104"/>
                    <a:gd name="T23" fmla="*/ 76 h 238"/>
                    <a:gd name="T24" fmla="*/ 46 w 104"/>
                    <a:gd name="T25" fmla="*/ 80 h 238"/>
                    <a:gd name="T26" fmla="*/ 44 w 104"/>
                    <a:gd name="T27" fmla="*/ 83 h 238"/>
                    <a:gd name="T28" fmla="*/ 43 w 104"/>
                    <a:gd name="T29" fmla="*/ 86 h 238"/>
                    <a:gd name="T30" fmla="*/ 40 w 104"/>
                    <a:gd name="T31" fmla="*/ 88 h 238"/>
                    <a:gd name="T32" fmla="*/ 37 w 104"/>
                    <a:gd name="T33" fmla="*/ 89 h 238"/>
                    <a:gd name="T34" fmla="*/ 34 w 104"/>
                    <a:gd name="T35" fmla="*/ 91 h 238"/>
                    <a:gd name="T36" fmla="*/ 30 w 104"/>
                    <a:gd name="T37" fmla="*/ 93 h 238"/>
                    <a:gd name="T38" fmla="*/ 27 w 104"/>
                    <a:gd name="T39" fmla="*/ 95 h 238"/>
                    <a:gd name="T40" fmla="*/ 24 w 104"/>
                    <a:gd name="T41" fmla="*/ 98 h 238"/>
                    <a:gd name="T42" fmla="*/ 22 w 104"/>
                    <a:gd name="T43" fmla="*/ 101 h 238"/>
                    <a:gd name="T44" fmla="*/ 20 w 104"/>
                    <a:gd name="T45" fmla="*/ 104 h 238"/>
                    <a:gd name="T46" fmla="*/ 17 w 104"/>
                    <a:gd name="T47" fmla="*/ 107 h 238"/>
                    <a:gd name="T48" fmla="*/ 16 w 104"/>
                    <a:gd name="T49" fmla="*/ 111 h 238"/>
                    <a:gd name="T50" fmla="*/ 15 w 104"/>
                    <a:gd name="T51" fmla="*/ 114 h 238"/>
                    <a:gd name="T52" fmla="*/ 14 w 104"/>
                    <a:gd name="T53" fmla="*/ 116 h 238"/>
                    <a:gd name="T54" fmla="*/ 13 w 104"/>
                    <a:gd name="T55" fmla="*/ 119 h 238"/>
                    <a:gd name="T56" fmla="*/ 12 w 104"/>
                    <a:gd name="T57" fmla="*/ 119 h 238"/>
                    <a:gd name="T58" fmla="*/ 11 w 104"/>
                    <a:gd name="T59" fmla="*/ 118 h 238"/>
                    <a:gd name="T60" fmla="*/ 9 w 104"/>
                    <a:gd name="T61" fmla="*/ 115 h 238"/>
                    <a:gd name="T62" fmla="*/ 7 w 104"/>
                    <a:gd name="T63" fmla="*/ 110 h 238"/>
                    <a:gd name="T64" fmla="*/ 7 w 104"/>
                    <a:gd name="T65" fmla="*/ 106 h 238"/>
                    <a:gd name="T66" fmla="*/ 6 w 104"/>
                    <a:gd name="T67" fmla="*/ 101 h 238"/>
                    <a:gd name="T68" fmla="*/ 5 w 104"/>
                    <a:gd name="T69" fmla="*/ 95 h 238"/>
                    <a:gd name="T70" fmla="*/ 3 w 104"/>
                    <a:gd name="T71" fmla="*/ 91 h 238"/>
                    <a:gd name="T72" fmla="*/ 1 w 104"/>
                    <a:gd name="T73" fmla="*/ 85 h 238"/>
                    <a:gd name="T74" fmla="*/ 2 w 104"/>
                    <a:gd name="T75" fmla="*/ 78 h 238"/>
                    <a:gd name="T76" fmla="*/ 1 w 104"/>
                    <a:gd name="T77" fmla="*/ 72 h 238"/>
                    <a:gd name="T78" fmla="*/ 1 w 104"/>
                    <a:gd name="T79" fmla="*/ 65 h 238"/>
                    <a:gd name="T80" fmla="*/ 0 w 104"/>
                    <a:gd name="T81" fmla="*/ 59 h 238"/>
                    <a:gd name="T82" fmla="*/ 1 w 104"/>
                    <a:gd name="T83" fmla="*/ 53 h 238"/>
                    <a:gd name="T84" fmla="*/ 2 w 104"/>
                    <a:gd name="T85" fmla="*/ 48 h 238"/>
                    <a:gd name="T86" fmla="*/ 2 w 104"/>
                    <a:gd name="T87" fmla="*/ 42 h 238"/>
                    <a:gd name="T88" fmla="*/ 3 w 104"/>
                    <a:gd name="T89" fmla="*/ 37 h 238"/>
                    <a:gd name="T90" fmla="*/ 5 w 104"/>
                    <a:gd name="T91" fmla="*/ 30 h 238"/>
                    <a:gd name="T92" fmla="*/ 6 w 104"/>
                    <a:gd name="T93" fmla="*/ 23 h 238"/>
                    <a:gd name="T94" fmla="*/ 8 w 104"/>
                    <a:gd name="T95" fmla="*/ 16 h 238"/>
                    <a:gd name="T96" fmla="*/ 14 w 104"/>
                    <a:gd name="T97" fmla="*/ 11 h 238"/>
                    <a:gd name="T98" fmla="*/ 16 w 104"/>
                    <a:gd name="T99" fmla="*/ 10 h 238"/>
                    <a:gd name="T100" fmla="*/ 19 w 104"/>
                    <a:gd name="T101" fmla="*/ 9 h 238"/>
                    <a:gd name="T102" fmla="*/ 21 w 104"/>
                    <a:gd name="T103" fmla="*/ 8 h 238"/>
                    <a:gd name="T104" fmla="*/ 23 w 104"/>
                    <a:gd name="T105" fmla="*/ 7 h 238"/>
                    <a:gd name="T106" fmla="*/ 26 w 104"/>
                    <a:gd name="T107" fmla="*/ 5 h 238"/>
                    <a:gd name="T108" fmla="*/ 28 w 104"/>
                    <a:gd name="T109" fmla="*/ 4 h 238"/>
                    <a:gd name="T110" fmla="*/ 30 w 104"/>
                    <a:gd name="T111" fmla="*/ 3 h 238"/>
                    <a:gd name="T112" fmla="*/ 33 w 104"/>
                    <a:gd name="T113" fmla="*/ 2 h 238"/>
                    <a:gd name="T114" fmla="*/ 37 w 104"/>
                    <a:gd name="T115" fmla="*/ 1 h 238"/>
                    <a:gd name="T116" fmla="*/ 40 w 104"/>
                    <a:gd name="T117" fmla="*/ 0 h 238"/>
                    <a:gd name="T118" fmla="*/ 43 w 104"/>
                    <a:gd name="T119" fmla="*/ 0 h 238"/>
                    <a:gd name="T120" fmla="*/ 43 w 104"/>
                    <a:gd name="T121" fmla="*/ 1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04" h="238">
                      <a:moveTo>
                        <a:pt x="85" y="2"/>
                      </a:moveTo>
                      <a:lnTo>
                        <a:pt x="85" y="16"/>
                      </a:lnTo>
                      <a:lnTo>
                        <a:pt x="85" y="28"/>
                      </a:lnTo>
                      <a:lnTo>
                        <a:pt x="86" y="42"/>
                      </a:lnTo>
                      <a:lnTo>
                        <a:pt x="87" y="55"/>
                      </a:lnTo>
                      <a:lnTo>
                        <a:pt x="93" y="71"/>
                      </a:lnTo>
                      <a:lnTo>
                        <a:pt x="99" y="88"/>
                      </a:lnTo>
                      <a:lnTo>
                        <a:pt x="103" y="105"/>
                      </a:lnTo>
                      <a:lnTo>
                        <a:pt x="104" y="122"/>
                      </a:lnTo>
                      <a:lnTo>
                        <a:pt x="103" y="131"/>
                      </a:lnTo>
                      <a:lnTo>
                        <a:pt x="101" y="142"/>
                      </a:lnTo>
                      <a:lnTo>
                        <a:pt x="97" y="151"/>
                      </a:lnTo>
                      <a:lnTo>
                        <a:pt x="92" y="160"/>
                      </a:lnTo>
                      <a:lnTo>
                        <a:pt x="88" y="165"/>
                      </a:lnTo>
                      <a:lnTo>
                        <a:pt x="85" y="171"/>
                      </a:lnTo>
                      <a:lnTo>
                        <a:pt x="80" y="176"/>
                      </a:lnTo>
                      <a:lnTo>
                        <a:pt x="73" y="177"/>
                      </a:lnTo>
                      <a:lnTo>
                        <a:pt x="67" y="182"/>
                      </a:lnTo>
                      <a:lnTo>
                        <a:pt x="60" y="186"/>
                      </a:lnTo>
                      <a:lnTo>
                        <a:pt x="54" y="190"/>
                      </a:lnTo>
                      <a:lnTo>
                        <a:pt x="48" y="196"/>
                      </a:lnTo>
                      <a:lnTo>
                        <a:pt x="43" y="202"/>
                      </a:lnTo>
                      <a:lnTo>
                        <a:pt x="39" y="208"/>
                      </a:lnTo>
                      <a:lnTo>
                        <a:pt x="34" y="214"/>
                      </a:lnTo>
                      <a:lnTo>
                        <a:pt x="31" y="222"/>
                      </a:lnTo>
                      <a:lnTo>
                        <a:pt x="30" y="227"/>
                      </a:lnTo>
                      <a:lnTo>
                        <a:pt x="27" y="232"/>
                      </a:lnTo>
                      <a:lnTo>
                        <a:pt x="25" y="237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7" y="229"/>
                      </a:lnTo>
                      <a:lnTo>
                        <a:pt x="14" y="219"/>
                      </a:lnTo>
                      <a:lnTo>
                        <a:pt x="13" y="212"/>
                      </a:lnTo>
                      <a:lnTo>
                        <a:pt x="12" y="201"/>
                      </a:lnTo>
                      <a:lnTo>
                        <a:pt x="10" y="190"/>
                      </a:lnTo>
                      <a:lnTo>
                        <a:pt x="5" y="181"/>
                      </a:lnTo>
                      <a:lnTo>
                        <a:pt x="2" y="170"/>
                      </a:lnTo>
                      <a:lnTo>
                        <a:pt x="3" y="156"/>
                      </a:lnTo>
                      <a:lnTo>
                        <a:pt x="2" y="143"/>
                      </a:lnTo>
                      <a:lnTo>
                        <a:pt x="1" y="130"/>
                      </a:lnTo>
                      <a:lnTo>
                        <a:pt x="0" y="117"/>
                      </a:lnTo>
                      <a:lnTo>
                        <a:pt x="2" y="106"/>
                      </a:lnTo>
                      <a:lnTo>
                        <a:pt x="3" y="95"/>
                      </a:lnTo>
                      <a:lnTo>
                        <a:pt x="4" y="83"/>
                      </a:lnTo>
                      <a:lnTo>
                        <a:pt x="6" y="74"/>
                      </a:lnTo>
                      <a:lnTo>
                        <a:pt x="10" y="60"/>
                      </a:lnTo>
                      <a:lnTo>
                        <a:pt x="12" y="45"/>
                      </a:lnTo>
                      <a:lnTo>
                        <a:pt x="16" y="32"/>
                      </a:lnTo>
                      <a:lnTo>
                        <a:pt x="27" y="22"/>
                      </a:lnTo>
                      <a:lnTo>
                        <a:pt x="32" y="20"/>
                      </a:lnTo>
                      <a:lnTo>
                        <a:pt x="37" y="18"/>
                      </a:lnTo>
                      <a:lnTo>
                        <a:pt x="42" y="16"/>
                      </a:lnTo>
                      <a:lnTo>
                        <a:pt x="46" y="13"/>
                      </a:lnTo>
                      <a:lnTo>
                        <a:pt x="51" y="9"/>
                      </a:lnTo>
                      <a:lnTo>
                        <a:pt x="55" y="7"/>
                      </a:lnTo>
                      <a:lnTo>
                        <a:pt x="60" y="5"/>
                      </a:lnTo>
                      <a:lnTo>
                        <a:pt x="66" y="4"/>
                      </a:lnTo>
                      <a:lnTo>
                        <a:pt x="73" y="1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2" name="Freeform 1056"/>
                <p:cNvSpPr>
                  <a:spLocks noChangeAspect="1"/>
                </p:cNvSpPr>
                <p:nvPr/>
              </p:nvSpPr>
              <p:spPr bwMode="auto">
                <a:xfrm>
                  <a:off x="3168" y="1967"/>
                  <a:ext cx="50" cy="136"/>
                </a:xfrm>
                <a:custGeom>
                  <a:avLst/>
                  <a:gdLst>
                    <a:gd name="T0" fmla="*/ 41 w 102"/>
                    <a:gd name="T1" fmla="*/ 14 h 272"/>
                    <a:gd name="T2" fmla="*/ 39 w 102"/>
                    <a:gd name="T3" fmla="*/ 19 h 272"/>
                    <a:gd name="T4" fmla="*/ 40 w 102"/>
                    <a:gd name="T5" fmla="*/ 26 h 272"/>
                    <a:gd name="T6" fmla="*/ 41 w 102"/>
                    <a:gd name="T7" fmla="*/ 31 h 272"/>
                    <a:gd name="T8" fmla="*/ 42 w 102"/>
                    <a:gd name="T9" fmla="*/ 37 h 272"/>
                    <a:gd name="T10" fmla="*/ 46 w 102"/>
                    <a:gd name="T11" fmla="*/ 50 h 272"/>
                    <a:gd name="T12" fmla="*/ 49 w 102"/>
                    <a:gd name="T13" fmla="*/ 62 h 272"/>
                    <a:gd name="T14" fmla="*/ 50 w 102"/>
                    <a:gd name="T15" fmla="*/ 75 h 272"/>
                    <a:gd name="T16" fmla="*/ 48 w 102"/>
                    <a:gd name="T17" fmla="*/ 88 h 272"/>
                    <a:gd name="T18" fmla="*/ 46 w 102"/>
                    <a:gd name="T19" fmla="*/ 93 h 272"/>
                    <a:gd name="T20" fmla="*/ 45 w 102"/>
                    <a:gd name="T21" fmla="*/ 98 h 272"/>
                    <a:gd name="T22" fmla="*/ 42 w 102"/>
                    <a:gd name="T23" fmla="*/ 102 h 272"/>
                    <a:gd name="T24" fmla="*/ 39 w 102"/>
                    <a:gd name="T25" fmla="*/ 105 h 272"/>
                    <a:gd name="T26" fmla="*/ 37 w 102"/>
                    <a:gd name="T27" fmla="*/ 107 h 272"/>
                    <a:gd name="T28" fmla="*/ 35 w 102"/>
                    <a:gd name="T29" fmla="*/ 109 h 272"/>
                    <a:gd name="T30" fmla="*/ 32 w 102"/>
                    <a:gd name="T31" fmla="*/ 112 h 272"/>
                    <a:gd name="T32" fmla="*/ 29 w 102"/>
                    <a:gd name="T33" fmla="*/ 114 h 272"/>
                    <a:gd name="T34" fmla="*/ 27 w 102"/>
                    <a:gd name="T35" fmla="*/ 118 h 272"/>
                    <a:gd name="T36" fmla="*/ 25 w 102"/>
                    <a:gd name="T37" fmla="*/ 121 h 272"/>
                    <a:gd name="T38" fmla="*/ 24 w 102"/>
                    <a:gd name="T39" fmla="*/ 123 h 272"/>
                    <a:gd name="T40" fmla="*/ 24 w 102"/>
                    <a:gd name="T41" fmla="*/ 125 h 272"/>
                    <a:gd name="T42" fmla="*/ 22 w 102"/>
                    <a:gd name="T43" fmla="*/ 128 h 272"/>
                    <a:gd name="T44" fmla="*/ 20 w 102"/>
                    <a:gd name="T45" fmla="*/ 131 h 272"/>
                    <a:gd name="T46" fmla="*/ 19 w 102"/>
                    <a:gd name="T47" fmla="*/ 134 h 272"/>
                    <a:gd name="T48" fmla="*/ 18 w 102"/>
                    <a:gd name="T49" fmla="*/ 136 h 272"/>
                    <a:gd name="T50" fmla="*/ 16 w 102"/>
                    <a:gd name="T51" fmla="*/ 134 h 272"/>
                    <a:gd name="T52" fmla="*/ 14 w 102"/>
                    <a:gd name="T53" fmla="*/ 127 h 272"/>
                    <a:gd name="T54" fmla="*/ 12 w 102"/>
                    <a:gd name="T55" fmla="*/ 120 h 272"/>
                    <a:gd name="T56" fmla="*/ 11 w 102"/>
                    <a:gd name="T57" fmla="*/ 114 h 272"/>
                    <a:gd name="T58" fmla="*/ 8 w 102"/>
                    <a:gd name="T59" fmla="*/ 109 h 272"/>
                    <a:gd name="T60" fmla="*/ 7 w 102"/>
                    <a:gd name="T61" fmla="*/ 103 h 272"/>
                    <a:gd name="T62" fmla="*/ 5 w 102"/>
                    <a:gd name="T63" fmla="*/ 98 h 272"/>
                    <a:gd name="T64" fmla="*/ 2 w 102"/>
                    <a:gd name="T65" fmla="*/ 93 h 272"/>
                    <a:gd name="T66" fmla="*/ 2 w 102"/>
                    <a:gd name="T67" fmla="*/ 88 h 272"/>
                    <a:gd name="T68" fmla="*/ 2 w 102"/>
                    <a:gd name="T69" fmla="*/ 82 h 272"/>
                    <a:gd name="T70" fmla="*/ 2 w 102"/>
                    <a:gd name="T71" fmla="*/ 77 h 272"/>
                    <a:gd name="T72" fmla="*/ 2 w 102"/>
                    <a:gd name="T73" fmla="*/ 71 h 272"/>
                    <a:gd name="T74" fmla="*/ 0 w 102"/>
                    <a:gd name="T75" fmla="*/ 63 h 272"/>
                    <a:gd name="T76" fmla="*/ 1 w 102"/>
                    <a:gd name="T77" fmla="*/ 51 h 272"/>
                    <a:gd name="T78" fmla="*/ 4 w 102"/>
                    <a:gd name="T79" fmla="*/ 40 h 272"/>
                    <a:gd name="T80" fmla="*/ 6 w 102"/>
                    <a:gd name="T81" fmla="*/ 34 h 272"/>
                    <a:gd name="T82" fmla="*/ 9 w 102"/>
                    <a:gd name="T83" fmla="*/ 31 h 272"/>
                    <a:gd name="T84" fmla="*/ 12 w 102"/>
                    <a:gd name="T85" fmla="*/ 28 h 272"/>
                    <a:gd name="T86" fmla="*/ 15 w 102"/>
                    <a:gd name="T87" fmla="*/ 26 h 272"/>
                    <a:gd name="T88" fmla="*/ 18 w 102"/>
                    <a:gd name="T89" fmla="*/ 24 h 272"/>
                    <a:gd name="T90" fmla="*/ 21 w 102"/>
                    <a:gd name="T91" fmla="*/ 21 h 272"/>
                    <a:gd name="T92" fmla="*/ 23 w 102"/>
                    <a:gd name="T93" fmla="*/ 18 h 272"/>
                    <a:gd name="T94" fmla="*/ 25 w 102"/>
                    <a:gd name="T95" fmla="*/ 16 h 272"/>
                    <a:gd name="T96" fmla="*/ 27 w 102"/>
                    <a:gd name="T97" fmla="*/ 13 h 272"/>
                    <a:gd name="T98" fmla="*/ 29 w 102"/>
                    <a:gd name="T99" fmla="*/ 10 h 272"/>
                    <a:gd name="T100" fmla="*/ 31 w 102"/>
                    <a:gd name="T101" fmla="*/ 7 h 272"/>
                    <a:gd name="T102" fmla="*/ 33 w 102"/>
                    <a:gd name="T103" fmla="*/ 4 h 272"/>
                    <a:gd name="T104" fmla="*/ 35 w 102"/>
                    <a:gd name="T105" fmla="*/ 0 h 272"/>
                    <a:gd name="T106" fmla="*/ 36 w 102"/>
                    <a:gd name="T107" fmla="*/ 1 h 272"/>
                    <a:gd name="T108" fmla="*/ 38 w 102"/>
                    <a:gd name="T109" fmla="*/ 5 h 272"/>
                    <a:gd name="T110" fmla="*/ 40 w 102"/>
                    <a:gd name="T111" fmla="*/ 10 h 272"/>
                    <a:gd name="T112" fmla="*/ 41 w 102"/>
                    <a:gd name="T113" fmla="*/ 14 h 2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2" h="272">
                      <a:moveTo>
                        <a:pt x="84" y="28"/>
                      </a:moveTo>
                      <a:lnTo>
                        <a:pt x="80" y="38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6" y="74"/>
                      </a:lnTo>
                      <a:lnTo>
                        <a:pt x="94" y="99"/>
                      </a:lnTo>
                      <a:lnTo>
                        <a:pt x="100" y="124"/>
                      </a:lnTo>
                      <a:lnTo>
                        <a:pt x="102" y="150"/>
                      </a:lnTo>
                      <a:lnTo>
                        <a:pt x="97" y="176"/>
                      </a:lnTo>
                      <a:lnTo>
                        <a:pt x="94" y="185"/>
                      </a:lnTo>
                      <a:lnTo>
                        <a:pt x="91" y="195"/>
                      </a:lnTo>
                      <a:lnTo>
                        <a:pt x="86" y="203"/>
                      </a:lnTo>
                      <a:lnTo>
                        <a:pt x="80" y="210"/>
                      </a:lnTo>
                      <a:lnTo>
                        <a:pt x="76" y="213"/>
                      </a:lnTo>
                      <a:lnTo>
                        <a:pt x="71" y="217"/>
                      </a:lnTo>
                      <a:lnTo>
                        <a:pt x="66" y="223"/>
                      </a:lnTo>
                      <a:lnTo>
                        <a:pt x="59" y="228"/>
                      </a:lnTo>
                      <a:lnTo>
                        <a:pt x="55" y="236"/>
                      </a:lnTo>
                      <a:lnTo>
                        <a:pt x="51" y="241"/>
                      </a:lnTo>
                      <a:lnTo>
                        <a:pt x="48" y="246"/>
                      </a:lnTo>
                      <a:lnTo>
                        <a:pt x="48" y="250"/>
                      </a:lnTo>
                      <a:lnTo>
                        <a:pt x="44" y="256"/>
                      </a:lnTo>
                      <a:lnTo>
                        <a:pt x="41" y="261"/>
                      </a:lnTo>
                      <a:lnTo>
                        <a:pt x="38" y="267"/>
                      </a:lnTo>
                      <a:lnTo>
                        <a:pt x="36" y="272"/>
                      </a:lnTo>
                      <a:lnTo>
                        <a:pt x="33" y="267"/>
                      </a:lnTo>
                      <a:lnTo>
                        <a:pt x="29" y="254"/>
                      </a:lnTo>
                      <a:lnTo>
                        <a:pt x="24" y="239"/>
                      </a:lnTo>
                      <a:lnTo>
                        <a:pt x="22" y="227"/>
                      </a:lnTo>
                      <a:lnTo>
                        <a:pt x="17" y="217"/>
                      </a:lnTo>
                      <a:lnTo>
                        <a:pt x="14" y="206"/>
                      </a:lnTo>
                      <a:lnTo>
                        <a:pt x="11" y="195"/>
                      </a:lnTo>
                      <a:lnTo>
                        <a:pt x="5" y="185"/>
                      </a:lnTo>
                      <a:lnTo>
                        <a:pt x="4" y="175"/>
                      </a:lnTo>
                      <a:lnTo>
                        <a:pt x="4" y="163"/>
                      </a:lnTo>
                      <a:lnTo>
                        <a:pt x="4" y="153"/>
                      </a:lnTo>
                      <a:lnTo>
                        <a:pt x="4" y="141"/>
                      </a:lnTo>
                      <a:lnTo>
                        <a:pt x="0" y="125"/>
                      </a:lnTo>
                      <a:lnTo>
                        <a:pt x="3" y="102"/>
                      </a:lnTo>
                      <a:lnTo>
                        <a:pt x="9" y="80"/>
                      </a:lnTo>
                      <a:lnTo>
                        <a:pt x="13" y="67"/>
                      </a:lnTo>
                      <a:lnTo>
                        <a:pt x="18" y="61"/>
                      </a:lnTo>
                      <a:lnTo>
                        <a:pt x="24" y="56"/>
                      </a:lnTo>
                      <a:lnTo>
                        <a:pt x="30" y="52"/>
                      </a:lnTo>
                      <a:lnTo>
                        <a:pt x="37" y="48"/>
                      </a:lnTo>
                      <a:lnTo>
                        <a:pt x="42" y="41"/>
                      </a:lnTo>
                      <a:lnTo>
                        <a:pt x="46" y="36"/>
                      </a:lnTo>
                      <a:lnTo>
                        <a:pt x="51" y="31"/>
                      </a:lnTo>
                      <a:lnTo>
                        <a:pt x="55" y="26"/>
                      </a:lnTo>
                      <a:lnTo>
                        <a:pt x="59" y="19"/>
                      </a:lnTo>
                      <a:lnTo>
                        <a:pt x="64" y="14"/>
                      </a:lnTo>
                      <a:lnTo>
                        <a:pt x="68" y="8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8" y="9"/>
                      </a:lnTo>
                      <a:lnTo>
                        <a:pt x="82" y="19"/>
                      </a:lnTo>
                      <a:lnTo>
                        <a:pt x="84" y="2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3" name="Freeform 1057"/>
                <p:cNvSpPr>
                  <a:spLocks noChangeAspect="1"/>
                </p:cNvSpPr>
                <p:nvPr/>
              </p:nvSpPr>
              <p:spPr bwMode="auto">
                <a:xfrm>
                  <a:off x="3187" y="2081"/>
                  <a:ext cx="48" cy="113"/>
                </a:xfrm>
                <a:custGeom>
                  <a:avLst/>
                  <a:gdLst>
                    <a:gd name="T0" fmla="*/ 34 w 95"/>
                    <a:gd name="T1" fmla="*/ 0 h 227"/>
                    <a:gd name="T2" fmla="*/ 36 w 95"/>
                    <a:gd name="T3" fmla="*/ 10 h 227"/>
                    <a:gd name="T4" fmla="*/ 39 w 95"/>
                    <a:gd name="T5" fmla="*/ 19 h 227"/>
                    <a:gd name="T6" fmla="*/ 42 w 95"/>
                    <a:gd name="T7" fmla="*/ 29 h 227"/>
                    <a:gd name="T8" fmla="*/ 44 w 95"/>
                    <a:gd name="T9" fmla="*/ 38 h 227"/>
                    <a:gd name="T10" fmla="*/ 46 w 95"/>
                    <a:gd name="T11" fmla="*/ 42 h 227"/>
                    <a:gd name="T12" fmla="*/ 47 w 95"/>
                    <a:gd name="T13" fmla="*/ 47 h 227"/>
                    <a:gd name="T14" fmla="*/ 48 w 95"/>
                    <a:gd name="T15" fmla="*/ 51 h 227"/>
                    <a:gd name="T16" fmla="*/ 48 w 95"/>
                    <a:gd name="T17" fmla="*/ 56 h 227"/>
                    <a:gd name="T18" fmla="*/ 48 w 95"/>
                    <a:gd name="T19" fmla="*/ 63 h 227"/>
                    <a:gd name="T20" fmla="*/ 47 w 95"/>
                    <a:gd name="T21" fmla="*/ 70 h 227"/>
                    <a:gd name="T22" fmla="*/ 44 w 95"/>
                    <a:gd name="T23" fmla="*/ 77 h 227"/>
                    <a:gd name="T24" fmla="*/ 42 w 95"/>
                    <a:gd name="T25" fmla="*/ 83 h 227"/>
                    <a:gd name="T26" fmla="*/ 41 w 95"/>
                    <a:gd name="T27" fmla="*/ 86 h 227"/>
                    <a:gd name="T28" fmla="*/ 39 w 95"/>
                    <a:gd name="T29" fmla="*/ 89 h 227"/>
                    <a:gd name="T30" fmla="*/ 37 w 95"/>
                    <a:gd name="T31" fmla="*/ 91 h 227"/>
                    <a:gd name="T32" fmla="*/ 35 w 95"/>
                    <a:gd name="T33" fmla="*/ 93 h 227"/>
                    <a:gd name="T34" fmla="*/ 33 w 95"/>
                    <a:gd name="T35" fmla="*/ 96 h 227"/>
                    <a:gd name="T36" fmla="*/ 31 w 95"/>
                    <a:gd name="T37" fmla="*/ 98 h 227"/>
                    <a:gd name="T38" fmla="*/ 28 w 95"/>
                    <a:gd name="T39" fmla="*/ 100 h 227"/>
                    <a:gd name="T40" fmla="*/ 26 w 95"/>
                    <a:gd name="T41" fmla="*/ 101 h 227"/>
                    <a:gd name="T42" fmla="*/ 24 w 95"/>
                    <a:gd name="T43" fmla="*/ 103 h 227"/>
                    <a:gd name="T44" fmla="*/ 22 w 95"/>
                    <a:gd name="T45" fmla="*/ 105 h 227"/>
                    <a:gd name="T46" fmla="*/ 19 w 95"/>
                    <a:gd name="T47" fmla="*/ 107 h 227"/>
                    <a:gd name="T48" fmla="*/ 16 w 95"/>
                    <a:gd name="T49" fmla="*/ 109 h 227"/>
                    <a:gd name="T50" fmla="*/ 14 w 95"/>
                    <a:gd name="T51" fmla="*/ 111 h 227"/>
                    <a:gd name="T52" fmla="*/ 12 w 95"/>
                    <a:gd name="T53" fmla="*/ 112 h 227"/>
                    <a:gd name="T54" fmla="*/ 10 w 95"/>
                    <a:gd name="T55" fmla="*/ 113 h 227"/>
                    <a:gd name="T56" fmla="*/ 10 w 95"/>
                    <a:gd name="T57" fmla="*/ 113 h 227"/>
                    <a:gd name="T58" fmla="*/ 7 w 95"/>
                    <a:gd name="T59" fmla="*/ 108 h 227"/>
                    <a:gd name="T60" fmla="*/ 4 w 95"/>
                    <a:gd name="T61" fmla="*/ 103 h 227"/>
                    <a:gd name="T62" fmla="*/ 3 w 95"/>
                    <a:gd name="T63" fmla="*/ 97 h 227"/>
                    <a:gd name="T64" fmla="*/ 3 w 95"/>
                    <a:gd name="T65" fmla="*/ 91 h 227"/>
                    <a:gd name="T66" fmla="*/ 3 w 95"/>
                    <a:gd name="T67" fmla="*/ 88 h 227"/>
                    <a:gd name="T68" fmla="*/ 2 w 95"/>
                    <a:gd name="T69" fmla="*/ 84 h 227"/>
                    <a:gd name="T70" fmla="*/ 1 w 95"/>
                    <a:gd name="T71" fmla="*/ 81 h 227"/>
                    <a:gd name="T72" fmla="*/ 0 w 95"/>
                    <a:gd name="T73" fmla="*/ 78 h 227"/>
                    <a:gd name="T74" fmla="*/ 0 w 95"/>
                    <a:gd name="T75" fmla="*/ 69 h 227"/>
                    <a:gd name="T76" fmla="*/ 0 w 95"/>
                    <a:gd name="T77" fmla="*/ 55 h 227"/>
                    <a:gd name="T78" fmla="*/ 1 w 95"/>
                    <a:gd name="T79" fmla="*/ 41 h 227"/>
                    <a:gd name="T80" fmla="*/ 2 w 95"/>
                    <a:gd name="T81" fmla="*/ 32 h 227"/>
                    <a:gd name="T82" fmla="*/ 4 w 95"/>
                    <a:gd name="T83" fmla="*/ 30 h 227"/>
                    <a:gd name="T84" fmla="*/ 6 w 95"/>
                    <a:gd name="T85" fmla="*/ 27 h 227"/>
                    <a:gd name="T86" fmla="*/ 9 w 95"/>
                    <a:gd name="T87" fmla="*/ 25 h 227"/>
                    <a:gd name="T88" fmla="*/ 12 w 95"/>
                    <a:gd name="T89" fmla="*/ 24 h 227"/>
                    <a:gd name="T90" fmla="*/ 15 w 95"/>
                    <a:gd name="T91" fmla="*/ 20 h 227"/>
                    <a:gd name="T92" fmla="*/ 18 w 95"/>
                    <a:gd name="T93" fmla="*/ 17 h 227"/>
                    <a:gd name="T94" fmla="*/ 21 w 95"/>
                    <a:gd name="T95" fmla="*/ 13 h 227"/>
                    <a:gd name="T96" fmla="*/ 25 w 95"/>
                    <a:gd name="T97" fmla="*/ 8 h 227"/>
                    <a:gd name="T98" fmla="*/ 28 w 95"/>
                    <a:gd name="T99" fmla="*/ 4 h 227"/>
                    <a:gd name="T100" fmla="*/ 31 w 95"/>
                    <a:gd name="T101" fmla="*/ 1 h 227"/>
                    <a:gd name="T102" fmla="*/ 33 w 95"/>
                    <a:gd name="T103" fmla="*/ 0 h 227"/>
                    <a:gd name="T104" fmla="*/ 34 w 95"/>
                    <a:gd name="T105" fmla="*/ 0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5" h="227">
                      <a:moveTo>
                        <a:pt x="68" y="1"/>
                      </a:moveTo>
                      <a:lnTo>
                        <a:pt x="72" y="21"/>
                      </a:lnTo>
                      <a:lnTo>
                        <a:pt x="78" y="39"/>
                      </a:lnTo>
                      <a:lnTo>
                        <a:pt x="83" y="58"/>
                      </a:lnTo>
                      <a:lnTo>
                        <a:pt x="87" y="77"/>
                      </a:lnTo>
                      <a:lnTo>
                        <a:pt x="91" y="85"/>
                      </a:lnTo>
                      <a:lnTo>
                        <a:pt x="93" y="94"/>
                      </a:lnTo>
                      <a:lnTo>
                        <a:pt x="95" y="103"/>
                      </a:lnTo>
                      <a:lnTo>
                        <a:pt x="95" y="113"/>
                      </a:lnTo>
                      <a:lnTo>
                        <a:pt x="95" y="127"/>
                      </a:lnTo>
                      <a:lnTo>
                        <a:pt x="93" y="141"/>
                      </a:lnTo>
                      <a:lnTo>
                        <a:pt x="88" y="155"/>
                      </a:lnTo>
                      <a:lnTo>
                        <a:pt x="84" y="167"/>
                      </a:lnTo>
                      <a:lnTo>
                        <a:pt x="81" y="173"/>
                      </a:lnTo>
                      <a:lnTo>
                        <a:pt x="77" y="178"/>
                      </a:lnTo>
                      <a:lnTo>
                        <a:pt x="73" y="183"/>
                      </a:lnTo>
                      <a:lnTo>
                        <a:pt x="69" y="187"/>
                      </a:lnTo>
                      <a:lnTo>
                        <a:pt x="65" y="193"/>
                      </a:lnTo>
                      <a:lnTo>
                        <a:pt x="61" y="197"/>
                      </a:lnTo>
                      <a:lnTo>
                        <a:pt x="56" y="200"/>
                      </a:lnTo>
                      <a:lnTo>
                        <a:pt x="51" y="202"/>
                      </a:lnTo>
                      <a:lnTo>
                        <a:pt x="47" y="206"/>
                      </a:lnTo>
                      <a:lnTo>
                        <a:pt x="43" y="210"/>
                      </a:lnTo>
                      <a:lnTo>
                        <a:pt x="37" y="215"/>
                      </a:lnTo>
                      <a:lnTo>
                        <a:pt x="32" y="219"/>
                      </a:lnTo>
                      <a:lnTo>
                        <a:pt x="27" y="223"/>
                      </a:lnTo>
                      <a:lnTo>
                        <a:pt x="23" y="225"/>
                      </a:lnTo>
                      <a:lnTo>
                        <a:pt x="19" y="227"/>
                      </a:lnTo>
                      <a:lnTo>
                        <a:pt x="13" y="217"/>
                      </a:lnTo>
                      <a:lnTo>
                        <a:pt x="8" y="206"/>
                      </a:lnTo>
                      <a:lnTo>
                        <a:pt x="6" y="195"/>
                      </a:lnTo>
                      <a:lnTo>
                        <a:pt x="6" y="182"/>
                      </a:lnTo>
                      <a:lnTo>
                        <a:pt x="5" y="176"/>
                      </a:lnTo>
                      <a:lnTo>
                        <a:pt x="3" y="169"/>
                      </a:lnTo>
                      <a:lnTo>
                        <a:pt x="2" y="163"/>
                      </a:lnTo>
                      <a:lnTo>
                        <a:pt x="0" y="157"/>
                      </a:lnTo>
                      <a:lnTo>
                        <a:pt x="0" y="138"/>
                      </a:lnTo>
                      <a:lnTo>
                        <a:pt x="0" y="110"/>
                      </a:lnTo>
                      <a:lnTo>
                        <a:pt x="2" y="83"/>
                      </a:lnTo>
                      <a:lnTo>
                        <a:pt x="4" y="65"/>
                      </a:lnTo>
                      <a:lnTo>
                        <a:pt x="8" y="60"/>
                      </a:lnTo>
                      <a:lnTo>
                        <a:pt x="12" y="55"/>
                      </a:lnTo>
                      <a:lnTo>
                        <a:pt x="17" y="50"/>
                      </a:lnTo>
                      <a:lnTo>
                        <a:pt x="24" y="48"/>
                      </a:lnTo>
                      <a:lnTo>
                        <a:pt x="29" y="41"/>
                      </a:lnTo>
                      <a:lnTo>
                        <a:pt x="35" y="34"/>
                      </a:lnTo>
                      <a:lnTo>
                        <a:pt x="42" y="26"/>
                      </a:lnTo>
                      <a:lnTo>
                        <a:pt x="50" y="16"/>
                      </a:lnTo>
                      <a:lnTo>
                        <a:pt x="56" y="9"/>
                      </a:lnTo>
                      <a:lnTo>
                        <a:pt x="61" y="3"/>
                      </a:lnTo>
                      <a:lnTo>
                        <a:pt x="65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4" name="Freeform 1058"/>
                <p:cNvSpPr>
                  <a:spLocks noChangeAspect="1"/>
                </p:cNvSpPr>
                <p:nvPr/>
              </p:nvSpPr>
              <p:spPr bwMode="auto">
                <a:xfrm>
                  <a:off x="3196" y="2181"/>
                  <a:ext cx="52" cy="122"/>
                </a:xfrm>
                <a:custGeom>
                  <a:avLst/>
                  <a:gdLst>
                    <a:gd name="T0" fmla="*/ 43 w 104"/>
                    <a:gd name="T1" fmla="*/ 9 h 244"/>
                    <a:gd name="T2" fmla="*/ 44 w 104"/>
                    <a:gd name="T3" fmla="*/ 12 h 244"/>
                    <a:gd name="T4" fmla="*/ 45 w 104"/>
                    <a:gd name="T5" fmla="*/ 15 h 244"/>
                    <a:gd name="T6" fmla="*/ 46 w 104"/>
                    <a:gd name="T7" fmla="*/ 19 h 244"/>
                    <a:gd name="T8" fmla="*/ 47 w 104"/>
                    <a:gd name="T9" fmla="*/ 23 h 244"/>
                    <a:gd name="T10" fmla="*/ 48 w 104"/>
                    <a:gd name="T11" fmla="*/ 31 h 244"/>
                    <a:gd name="T12" fmla="*/ 49 w 104"/>
                    <a:gd name="T13" fmla="*/ 39 h 244"/>
                    <a:gd name="T14" fmla="*/ 50 w 104"/>
                    <a:gd name="T15" fmla="*/ 47 h 244"/>
                    <a:gd name="T16" fmla="*/ 52 w 104"/>
                    <a:gd name="T17" fmla="*/ 55 h 244"/>
                    <a:gd name="T18" fmla="*/ 52 w 104"/>
                    <a:gd name="T19" fmla="*/ 60 h 244"/>
                    <a:gd name="T20" fmla="*/ 51 w 104"/>
                    <a:gd name="T21" fmla="*/ 64 h 244"/>
                    <a:gd name="T22" fmla="*/ 51 w 104"/>
                    <a:gd name="T23" fmla="*/ 68 h 244"/>
                    <a:gd name="T24" fmla="*/ 51 w 104"/>
                    <a:gd name="T25" fmla="*/ 73 h 244"/>
                    <a:gd name="T26" fmla="*/ 49 w 104"/>
                    <a:gd name="T27" fmla="*/ 76 h 244"/>
                    <a:gd name="T28" fmla="*/ 48 w 104"/>
                    <a:gd name="T29" fmla="*/ 80 h 244"/>
                    <a:gd name="T30" fmla="*/ 45 w 104"/>
                    <a:gd name="T31" fmla="*/ 83 h 244"/>
                    <a:gd name="T32" fmla="*/ 42 w 104"/>
                    <a:gd name="T33" fmla="*/ 86 h 244"/>
                    <a:gd name="T34" fmla="*/ 39 w 104"/>
                    <a:gd name="T35" fmla="*/ 87 h 244"/>
                    <a:gd name="T36" fmla="*/ 37 w 104"/>
                    <a:gd name="T37" fmla="*/ 89 h 244"/>
                    <a:gd name="T38" fmla="*/ 34 w 104"/>
                    <a:gd name="T39" fmla="*/ 92 h 244"/>
                    <a:gd name="T40" fmla="*/ 32 w 104"/>
                    <a:gd name="T41" fmla="*/ 93 h 244"/>
                    <a:gd name="T42" fmla="*/ 29 w 104"/>
                    <a:gd name="T43" fmla="*/ 96 h 244"/>
                    <a:gd name="T44" fmla="*/ 26 w 104"/>
                    <a:gd name="T45" fmla="*/ 98 h 244"/>
                    <a:gd name="T46" fmla="*/ 24 w 104"/>
                    <a:gd name="T47" fmla="*/ 100 h 244"/>
                    <a:gd name="T48" fmla="*/ 21 w 104"/>
                    <a:gd name="T49" fmla="*/ 103 h 244"/>
                    <a:gd name="T50" fmla="*/ 20 w 104"/>
                    <a:gd name="T51" fmla="*/ 106 h 244"/>
                    <a:gd name="T52" fmla="*/ 19 w 104"/>
                    <a:gd name="T53" fmla="*/ 109 h 244"/>
                    <a:gd name="T54" fmla="*/ 19 w 104"/>
                    <a:gd name="T55" fmla="*/ 113 h 244"/>
                    <a:gd name="T56" fmla="*/ 16 w 104"/>
                    <a:gd name="T57" fmla="*/ 116 h 244"/>
                    <a:gd name="T58" fmla="*/ 15 w 104"/>
                    <a:gd name="T59" fmla="*/ 117 h 244"/>
                    <a:gd name="T60" fmla="*/ 14 w 104"/>
                    <a:gd name="T61" fmla="*/ 119 h 244"/>
                    <a:gd name="T62" fmla="*/ 13 w 104"/>
                    <a:gd name="T63" fmla="*/ 121 h 244"/>
                    <a:gd name="T64" fmla="*/ 12 w 104"/>
                    <a:gd name="T65" fmla="*/ 122 h 244"/>
                    <a:gd name="T66" fmla="*/ 10 w 104"/>
                    <a:gd name="T67" fmla="*/ 118 h 244"/>
                    <a:gd name="T68" fmla="*/ 7 w 104"/>
                    <a:gd name="T69" fmla="*/ 108 h 244"/>
                    <a:gd name="T70" fmla="*/ 5 w 104"/>
                    <a:gd name="T71" fmla="*/ 96 h 244"/>
                    <a:gd name="T72" fmla="*/ 4 w 104"/>
                    <a:gd name="T73" fmla="*/ 86 h 244"/>
                    <a:gd name="T74" fmla="*/ 0 w 104"/>
                    <a:gd name="T75" fmla="*/ 73 h 244"/>
                    <a:gd name="T76" fmla="*/ 1 w 104"/>
                    <a:gd name="T77" fmla="*/ 60 h 244"/>
                    <a:gd name="T78" fmla="*/ 4 w 104"/>
                    <a:gd name="T79" fmla="*/ 47 h 244"/>
                    <a:gd name="T80" fmla="*/ 8 w 104"/>
                    <a:gd name="T81" fmla="*/ 35 h 244"/>
                    <a:gd name="T82" fmla="*/ 14 w 104"/>
                    <a:gd name="T83" fmla="*/ 26 h 244"/>
                    <a:gd name="T84" fmla="*/ 17 w 104"/>
                    <a:gd name="T85" fmla="*/ 21 h 244"/>
                    <a:gd name="T86" fmla="*/ 20 w 104"/>
                    <a:gd name="T87" fmla="*/ 17 h 244"/>
                    <a:gd name="T88" fmla="*/ 24 w 104"/>
                    <a:gd name="T89" fmla="*/ 13 h 244"/>
                    <a:gd name="T90" fmla="*/ 28 w 104"/>
                    <a:gd name="T91" fmla="*/ 9 h 244"/>
                    <a:gd name="T92" fmla="*/ 31 w 104"/>
                    <a:gd name="T93" fmla="*/ 7 h 244"/>
                    <a:gd name="T94" fmla="*/ 33 w 104"/>
                    <a:gd name="T95" fmla="*/ 4 h 244"/>
                    <a:gd name="T96" fmla="*/ 35 w 104"/>
                    <a:gd name="T97" fmla="*/ 2 h 244"/>
                    <a:gd name="T98" fmla="*/ 38 w 104"/>
                    <a:gd name="T99" fmla="*/ 0 h 244"/>
                    <a:gd name="T100" fmla="*/ 40 w 104"/>
                    <a:gd name="T101" fmla="*/ 1 h 244"/>
                    <a:gd name="T102" fmla="*/ 41 w 104"/>
                    <a:gd name="T103" fmla="*/ 3 h 244"/>
                    <a:gd name="T104" fmla="*/ 42 w 104"/>
                    <a:gd name="T105" fmla="*/ 6 h 244"/>
                    <a:gd name="T106" fmla="*/ 43 w 104"/>
                    <a:gd name="T107" fmla="*/ 9 h 2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4" h="244">
                      <a:moveTo>
                        <a:pt x="85" y="17"/>
                      </a:moveTo>
                      <a:lnTo>
                        <a:pt x="87" y="24"/>
                      </a:lnTo>
                      <a:lnTo>
                        <a:pt x="89" y="30"/>
                      </a:lnTo>
                      <a:lnTo>
                        <a:pt x="91" y="38"/>
                      </a:lnTo>
                      <a:lnTo>
                        <a:pt x="93" y="45"/>
                      </a:lnTo>
                      <a:lnTo>
                        <a:pt x="96" y="61"/>
                      </a:lnTo>
                      <a:lnTo>
                        <a:pt x="98" y="77"/>
                      </a:lnTo>
                      <a:lnTo>
                        <a:pt x="100" y="93"/>
                      </a:lnTo>
                      <a:lnTo>
                        <a:pt x="104" y="109"/>
                      </a:lnTo>
                      <a:lnTo>
                        <a:pt x="103" y="119"/>
                      </a:lnTo>
                      <a:lnTo>
                        <a:pt x="102" y="127"/>
                      </a:lnTo>
                      <a:lnTo>
                        <a:pt x="101" y="136"/>
                      </a:lnTo>
                      <a:lnTo>
                        <a:pt x="102" y="146"/>
                      </a:lnTo>
                      <a:lnTo>
                        <a:pt x="98" y="152"/>
                      </a:lnTo>
                      <a:lnTo>
                        <a:pt x="95" y="160"/>
                      </a:lnTo>
                      <a:lnTo>
                        <a:pt x="90" y="166"/>
                      </a:lnTo>
                      <a:lnTo>
                        <a:pt x="83" y="171"/>
                      </a:lnTo>
                      <a:lnTo>
                        <a:pt x="78" y="174"/>
                      </a:lnTo>
                      <a:lnTo>
                        <a:pt x="73" y="178"/>
                      </a:lnTo>
                      <a:lnTo>
                        <a:pt x="68" y="183"/>
                      </a:lnTo>
                      <a:lnTo>
                        <a:pt x="63" y="186"/>
                      </a:lnTo>
                      <a:lnTo>
                        <a:pt x="57" y="191"/>
                      </a:lnTo>
                      <a:lnTo>
                        <a:pt x="52" y="195"/>
                      </a:lnTo>
                      <a:lnTo>
                        <a:pt x="47" y="199"/>
                      </a:lnTo>
                      <a:lnTo>
                        <a:pt x="42" y="205"/>
                      </a:lnTo>
                      <a:lnTo>
                        <a:pt x="39" y="211"/>
                      </a:lnTo>
                      <a:lnTo>
                        <a:pt x="38" y="218"/>
                      </a:lnTo>
                      <a:lnTo>
                        <a:pt x="37" y="226"/>
                      </a:lnTo>
                      <a:lnTo>
                        <a:pt x="31" y="231"/>
                      </a:lnTo>
                      <a:lnTo>
                        <a:pt x="29" y="234"/>
                      </a:lnTo>
                      <a:lnTo>
                        <a:pt x="28" y="238"/>
                      </a:lnTo>
                      <a:lnTo>
                        <a:pt x="26" y="241"/>
                      </a:lnTo>
                      <a:lnTo>
                        <a:pt x="23" y="244"/>
                      </a:lnTo>
                      <a:lnTo>
                        <a:pt x="19" y="235"/>
                      </a:lnTo>
                      <a:lnTo>
                        <a:pt x="14" y="215"/>
                      </a:lnTo>
                      <a:lnTo>
                        <a:pt x="10" y="192"/>
                      </a:lnTo>
                      <a:lnTo>
                        <a:pt x="7" y="171"/>
                      </a:lnTo>
                      <a:lnTo>
                        <a:pt x="0" y="146"/>
                      </a:lnTo>
                      <a:lnTo>
                        <a:pt x="1" y="120"/>
                      </a:lnTo>
                      <a:lnTo>
                        <a:pt x="8" y="93"/>
                      </a:lnTo>
                      <a:lnTo>
                        <a:pt x="15" y="69"/>
                      </a:lnTo>
                      <a:lnTo>
                        <a:pt x="27" y="52"/>
                      </a:lnTo>
                      <a:lnTo>
                        <a:pt x="33" y="42"/>
                      </a:lnTo>
                      <a:lnTo>
                        <a:pt x="40" y="33"/>
                      </a:lnTo>
                      <a:lnTo>
                        <a:pt x="47" y="25"/>
                      </a:lnTo>
                      <a:lnTo>
                        <a:pt x="55" y="17"/>
                      </a:lnTo>
                      <a:lnTo>
                        <a:pt x="61" y="13"/>
                      </a:lnTo>
                      <a:lnTo>
                        <a:pt x="66" y="8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79" y="2"/>
                      </a:lnTo>
                      <a:lnTo>
                        <a:pt x="82" y="6"/>
                      </a:lnTo>
                      <a:lnTo>
                        <a:pt x="84" y="12"/>
                      </a:lnTo>
                      <a:lnTo>
                        <a:pt x="85" y="17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5" name="Freeform 1059"/>
                <p:cNvSpPr>
                  <a:spLocks noChangeAspect="1"/>
                </p:cNvSpPr>
                <p:nvPr/>
              </p:nvSpPr>
              <p:spPr bwMode="auto">
                <a:xfrm>
                  <a:off x="3208" y="2280"/>
                  <a:ext cx="46" cy="128"/>
                </a:xfrm>
                <a:custGeom>
                  <a:avLst/>
                  <a:gdLst>
                    <a:gd name="T0" fmla="*/ 36 w 93"/>
                    <a:gd name="T1" fmla="*/ 0 h 257"/>
                    <a:gd name="T2" fmla="*/ 37 w 93"/>
                    <a:gd name="T3" fmla="*/ 3 h 257"/>
                    <a:gd name="T4" fmla="*/ 37 w 93"/>
                    <a:gd name="T5" fmla="*/ 8 h 257"/>
                    <a:gd name="T6" fmla="*/ 37 w 93"/>
                    <a:gd name="T7" fmla="*/ 13 h 257"/>
                    <a:gd name="T8" fmla="*/ 37 w 93"/>
                    <a:gd name="T9" fmla="*/ 15 h 257"/>
                    <a:gd name="T10" fmla="*/ 40 w 93"/>
                    <a:gd name="T11" fmla="*/ 21 h 257"/>
                    <a:gd name="T12" fmla="*/ 42 w 93"/>
                    <a:gd name="T13" fmla="*/ 27 h 257"/>
                    <a:gd name="T14" fmla="*/ 45 w 93"/>
                    <a:gd name="T15" fmla="*/ 33 h 257"/>
                    <a:gd name="T16" fmla="*/ 46 w 93"/>
                    <a:gd name="T17" fmla="*/ 39 h 257"/>
                    <a:gd name="T18" fmla="*/ 46 w 93"/>
                    <a:gd name="T19" fmla="*/ 44 h 257"/>
                    <a:gd name="T20" fmla="*/ 46 w 93"/>
                    <a:gd name="T21" fmla="*/ 48 h 257"/>
                    <a:gd name="T22" fmla="*/ 45 w 93"/>
                    <a:gd name="T23" fmla="*/ 53 h 257"/>
                    <a:gd name="T24" fmla="*/ 43 w 93"/>
                    <a:gd name="T25" fmla="*/ 57 h 257"/>
                    <a:gd name="T26" fmla="*/ 43 w 93"/>
                    <a:gd name="T27" fmla="*/ 63 h 257"/>
                    <a:gd name="T28" fmla="*/ 42 w 93"/>
                    <a:gd name="T29" fmla="*/ 70 h 257"/>
                    <a:gd name="T30" fmla="*/ 42 w 93"/>
                    <a:gd name="T31" fmla="*/ 77 h 257"/>
                    <a:gd name="T32" fmla="*/ 42 w 93"/>
                    <a:gd name="T33" fmla="*/ 83 h 257"/>
                    <a:gd name="T34" fmla="*/ 39 w 93"/>
                    <a:gd name="T35" fmla="*/ 87 h 257"/>
                    <a:gd name="T36" fmla="*/ 37 w 93"/>
                    <a:gd name="T37" fmla="*/ 89 h 257"/>
                    <a:gd name="T38" fmla="*/ 35 w 93"/>
                    <a:gd name="T39" fmla="*/ 91 h 257"/>
                    <a:gd name="T40" fmla="*/ 32 w 93"/>
                    <a:gd name="T41" fmla="*/ 94 h 257"/>
                    <a:gd name="T42" fmla="*/ 28 w 93"/>
                    <a:gd name="T43" fmla="*/ 99 h 257"/>
                    <a:gd name="T44" fmla="*/ 24 w 93"/>
                    <a:gd name="T45" fmla="*/ 104 h 257"/>
                    <a:gd name="T46" fmla="*/ 21 w 93"/>
                    <a:gd name="T47" fmla="*/ 110 h 257"/>
                    <a:gd name="T48" fmla="*/ 16 w 93"/>
                    <a:gd name="T49" fmla="*/ 115 h 257"/>
                    <a:gd name="T50" fmla="*/ 13 w 93"/>
                    <a:gd name="T51" fmla="*/ 121 h 257"/>
                    <a:gd name="T52" fmla="*/ 10 w 93"/>
                    <a:gd name="T53" fmla="*/ 125 h 257"/>
                    <a:gd name="T54" fmla="*/ 8 w 93"/>
                    <a:gd name="T55" fmla="*/ 128 h 257"/>
                    <a:gd name="T56" fmla="*/ 8 w 93"/>
                    <a:gd name="T57" fmla="*/ 128 h 257"/>
                    <a:gd name="T58" fmla="*/ 7 w 93"/>
                    <a:gd name="T59" fmla="*/ 124 h 257"/>
                    <a:gd name="T60" fmla="*/ 6 w 93"/>
                    <a:gd name="T61" fmla="*/ 119 h 257"/>
                    <a:gd name="T62" fmla="*/ 5 w 93"/>
                    <a:gd name="T63" fmla="*/ 113 h 257"/>
                    <a:gd name="T64" fmla="*/ 5 w 93"/>
                    <a:gd name="T65" fmla="*/ 110 h 257"/>
                    <a:gd name="T66" fmla="*/ 3 w 93"/>
                    <a:gd name="T67" fmla="*/ 104 h 257"/>
                    <a:gd name="T68" fmla="*/ 3 w 93"/>
                    <a:gd name="T69" fmla="*/ 98 h 257"/>
                    <a:gd name="T70" fmla="*/ 3 w 93"/>
                    <a:gd name="T71" fmla="*/ 92 h 257"/>
                    <a:gd name="T72" fmla="*/ 2 w 93"/>
                    <a:gd name="T73" fmla="*/ 87 h 257"/>
                    <a:gd name="T74" fmla="*/ 0 w 93"/>
                    <a:gd name="T75" fmla="*/ 76 h 257"/>
                    <a:gd name="T76" fmla="*/ 0 w 93"/>
                    <a:gd name="T77" fmla="*/ 66 h 257"/>
                    <a:gd name="T78" fmla="*/ 0 w 93"/>
                    <a:gd name="T79" fmla="*/ 55 h 257"/>
                    <a:gd name="T80" fmla="*/ 0 w 93"/>
                    <a:gd name="T81" fmla="*/ 45 h 257"/>
                    <a:gd name="T82" fmla="*/ 2 w 93"/>
                    <a:gd name="T83" fmla="*/ 38 h 257"/>
                    <a:gd name="T84" fmla="*/ 6 w 93"/>
                    <a:gd name="T85" fmla="*/ 32 h 257"/>
                    <a:gd name="T86" fmla="*/ 9 w 93"/>
                    <a:gd name="T87" fmla="*/ 26 h 257"/>
                    <a:gd name="T88" fmla="*/ 12 w 93"/>
                    <a:gd name="T89" fmla="*/ 20 h 257"/>
                    <a:gd name="T90" fmla="*/ 15 w 93"/>
                    <a:gd name="T91" fmla="*/ 18 h 257"/>
                    <a:gd name="T92" fmla="*/ 19 w 93"/>
                    <a:gd name="T93" fmla="*/ 14 h 257"/>
                    <a:gd name="T94" fmla="*/ 23 w 93"/>
                    <a:gd name="T95" fmla="*/ 10 h 257"/>
                    <a:gd name="T96" fmla="*/ 27 w 93"/>
                    <a:gd name="T97" fmla="*/ 7 h 257"/>
                    <a:gd name="T98" fmla="*/ 30 w 93"/>
                    <a:gd name="T99" fmla="*/ 4 h 257"/>
                    <a:gd name="T100" fmla="*/ 33 w 93"/>
                    <a:gd name="T101" fmla="*/ 2 h 257"/>
                    <a:gd name="T102" fmla="*/ 35 w 93"/>
                    <a:gd name="T103" fmla="*/ 0 h 257"/>
                    <a:gd name="T104" fmla="*/ 36 w 93"/>
                    <a:gd name="T105" fmla="*/ 0 h 2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3" h="257">
                      <a:moveTo>
                        <a:pt x="73" y="0"/>
                      </a:moveTo>
                      <a:lnTo>
                        <a:pt x="74" y="7"/>
                      </a:lnTo>
                      <a:lnTo>
                        <a:pt x="74" y="17"/>
                      </a:lnTo>
                      <a:lnTo>
                        <a:pt x="74" y="27"/>
                      </a:lnTo>
                      <a:lnTo>
                        <a:pt x="74" y="31"/>
                      </a:lnTo>
                      <a:lnTo>
                        <a:pt x="80" y="42"/>
                      </a:lnTo>
                      <a:lnTo>
                        <a:pt x="85" y="54"/>
                      </a:lnTo>
                      <a:lnTo>
                        <a:pt x="90" y="67"/>
                      </a:lnTo>
                      <a:lnTo>
                        <a:pt x="92" y="79"/>
                      </a:lnTo>
                      <a:lnTo>
                        <a:pt x="93" y="88"/>
                      </a:lnTo>
                      <a:lnTo>
                        <a:pt x="92" y="97"/>
                      </a:lnTo>
                      <a:lnTo>
                        <a:pt x="90" y="106"/>
                      </a:lnTo>
                      <a:lnTo>
                        <a:pt x="87" y="115"/>
                      </a:lnTo>
                      <a:lnTo>
                        <a:pt x="86" y="127"/>
                      </a:lnTo>
                      <a:lnTo>
                        <a:pt x="85" y="141"/>
                      </a:lnTo>
                      <a:lnTo>
                        <a:pt x="85" y="155"/>
                      </a:lnTo>
                      <a:lnTo>
                        <a:pt x="84" y="167"/>
                      </a:lnTo>
                      <a:lnTo>
                        <a:pt x="79" y="174"/>
                      </a:lnTo>
                      <a:lnTo>
                        <a:pt x="75" y="178"/>
                      </a:lnTo>
                      <a:lnTo>
                        <a:pt x="70" y="183"/>
                      </a:lnTo>
                      <a:lnTo>
                        <a:pt x="65" y="188"/>
                      </a:lnTo>
                      <a:lnTo>
                        <a:pt x="57" y="198"/>
                      </a:lnTo>
                      <a:lnTo>
                        <a:pt x="49" y="208"/>
                      </a:lnTo>
                      <a:lnTo>
                        <a:pt x="42" y="220"/>
                      </a:lnTo>
                      <a:lnTo>
                        <a:pt x="33" y="231"/>
                      </a:lnTo>
                      <a:lnTo>
                        <a:pt x="26" y="242"/>
                      </a:lnTo>
                      <a:lnTo>
                        <a:pt x="21" y="250"/>
                      </a:lnTo>
                      <a:lnTo>
                        <a:pt x="17" y="256"/>
                      </a:lnTo>
                      <a:lnTo>
                        <a:pt x="16" y="257"/>
                      </a:lnTo>
                      <a:lnTo>
                        <a:pt x="14" y="249"/>
                      </a:lnTo>
                      <a:lnTo>
                        <a:pt x="12" y="238"/>
                      </a:lnTo>
                      <a:lnTo>
                        <a:pt x="11" y="226"/>
                      </a:lnTo>
                      <a:lnTo>
                        <a:pt x="10" y="220"/>
                      </a:lnTo>
                      <a:lnTo>
                        <a:pt x="7" y="208"/>
                      </a:lnTo>
                      <a:lnTo>
                        <a:pt x="7" y="196"/>
                      </a:lnTo>
                      <a:lnTo>
                        <a:pt x="7" y="184"/>
                      </a:lnTo>
                      <a:lnTo>
                        <a:pt x="5" y="174"/>
                      </a:lnTo>
                      <a:lnTo>
                        <a:pt x="1" y="153"/>
                      </a:lnTo>
                      <a:lnTo>
                        <a:pt x="0" y="132"/>
                      </a:lnTo>
                      <a:lnTo>
                        <a:pt x="0" y="111"/>
                      </a:lnTo>
                      <a:lnTo>
                        <a:pt x="1" y="90"/>
                      </a:lnTo>
                      <a:lnTo>
                        <a:pt x="4" y="77"/>
                      </a:lnTo>
                      <a:lnTo>
                        <a:pt x="12" y="64"/>
                      </a:lnTo>
                      <a:lnTo>
                        <a:pt x="19" y="53"/>
                      </a:lnTo>
                      <a:lnTo>
                        <a:pt x="25" y="41"/>
                      </a:lnTo>
                      <a:lnTo>
                        <a:pt x="31" y="36"/>
                      </a:lnTo>
                      <a:lnTo>
                        <a:pt x="39" y="29"/>
                      </a:lnTo>
                      <a:lnTo>
                        <a:pt x="46" y="21"/>
                      </a:lnTo>
                      <a:lnTo>
                        <a:pt x="54" y="14"/>
                      </a:lnTo>
                      <a:lnTo>
                        <a:pt x="60" y="8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6" name="Freeform 1060"/>
                <p:cNvSpPr>
                  <a:spLocks noChangeAspect="1"/>
                </p:cNvSpPr>
                <p:nvPr/>
              </p:nvSpPr>
              <p:spPr bwMode="auto">
                <a:xfrm>
                  <a:off x="3215" y="2382"/>
                  <a:ext cx="52" cy="120"/>
                </a:xfrm>
                <a:custGeom>
                  <a:avLst/>
                  <a:gdLst>
                    <a:gd name="T0" fmla="*/ 42 w 105"/>
                    <a:gd name="T1" fmla="*/ 11 h 239"/>
                    <a:gd name="T2" fmla="*/ 44 w 105"/>
                    <a:gd name="T3" fmla="*/ 20 h 239"/>
                    <a:gd name="T4" fmla="*/ 47 w 105"/>
                    <a:gd name="T5" fmla="*/ 28 h 239"/>
                    <a:gd name="T6" fmla="*/ 49 w 105"/>
                    <a:gd name="T7" fmla="*/ 35 h 239"/>
                    <a:gd name="T8" fmla="*/ 52 w 105"/>
                    <a:gd name="T9" fmla="*/ 44 h 239"/>
                    <a:gd name="T10" fmla="*/ 52 w 105"/>
                    <a:gd name="T11" fmla="*/ 52 h 239"/>
                    <a:gd name="T12" fmla="*/ 50 w 105"/>
                    <a:gd name="T13" fmla="*/ 59 h 239"/>
                    <a:gd name="T14" fmla="*/ 48 w 105"/>
                    <a:gd name="T15" fmla="*/ 66 h 239"/>
                    <a:gd name="T16" fmla="*/ 47 w 105"/>
                    <a:gd name="T17" fmla="*/ 74 h 239"/>
                    <a:gd name="T18" fmla="*/ 45 w 105"/>
                    <a:gd name="T19" fmla="*/ 78 h 239"/>
                    <a:gd name="T20" fmla="*/ 45 w 105"/>
                    <a:gd name="T21" fmla="*/ 83 h 239"/>
                    <a:gd name="T22" fmla="*/ 43 w 105"/>
                    <a:gd name="T23" fmla="*/ 86 h 239"/>
                    <a:gd name="T24" fmla="*/ 39 w 105"/>
                    <a:gd name="T25" fmla="*/ 88 h 239"/>
                    <a:gd name="T26" fmla="*/ 35 w 105"/>
                    <a:gd name="T27" fmla="*/ 92 h 239"/>
                    <a:gd name="T28" fmla="*/ 32 w 105"/>
                    <a:gd name="T29" fmla="*/ 95 h 239"/>
                    <a:gd name="T30" fmla="*/ 29 w 105"/>
                    <a:gd name="T31" fmla="*/ 98 h 239"/>
                    <a:gd name="T32" fmla="*/ 26 w 105"/>
                    <a:gd name="T33" fmla="*/ 101 h 239"/>
                    <a:gd name="T34" fmla="*/ 22 w 105"/>
                    <a:gd name="T35" fmla="*/ 104 h 239"/>
                    <a:gd name="T36" fmla="*/ 19 w 105"/>
                    <a:gd name="T37" fmla="*/ 107 h 239"/>
                    <a:gd name="T38" fmla="*/ 16 w 105"/>
                    <a:gd name="T39" fmla="*/ 111 h 239"/>
                    <a:gd name="T40" fmla="*/ 13 w 105"/>
                    <a:gd name="T41" fmla="*/ 114 h 239"/>
                    <a:gd name="T42" fmla="*/ 11 w 105"/>
                    <a:gd name="T43" fmla="*/ 116 h 239"/>
                    <a:gd name="T44" fmla="*/ 8 w 105"/>
                    <a:gd name="T45" fmla="*/ 118 h 239"/>
                    <a:gd name="T46" fmla="*/ 6 w 105"/>
                    <a:gd name="T47" fmla="*/ 120 h 239"/>
                    <a:gd name="T48" fmla="*/ 5 w 105"/>
                    <a:gd name="T49" fmla="*/ 120 h 239"/>
                    <a:gd name="T50" fmla="*/ 3 w 105"/>
                    <a:gd name="T51" fmla="*/ 111 h 239"/>
                    <a:gd name="T52" fmla="*/ 1 w 105"/>
                    <a:gd name="T53" fmla="*/ 102 h 239"/>
                    <a:gd name="T54" fmla="*/ 0 w 105"/>
                    <a:gd name="T55" fmla="*/ 94 h 239"/>
                    <a:gd name="T56" fmla="*/ 1 w 105"/>
                    <a:gd name="T57" fmla="*/ 84 h 239"/>
                    <a:gd name="T58" fmla="*/ 1 w 105"/>
                    <a:gd name="T59" fmla="*/ 75 h 239"/>
                    <a:gd name="T60" fmla="*/ 3 w 105"/>
                    <a:gd name="T61" fmla="*/ 60 h 239"/>
                    <a:gd name="T62" fmla="*/ 6 w 105"/>
                    <a:gd name="T63" fmla="*/ 45 h 239"/>
                    <a:gd name="T64" fmla="*/ 10 w 105"/>
                    <a:gd name="T65" fmla="*/ 34 h 239"/>
                    <a:gd name="T66" fmla="*/ 13 w 105"/>
                    <a:gd name="T67" fmla="*/ 30 h 239"/>
                    <a:gd name="T68" fmla="*/ 15 w 105"/>
                    <a:gd name="T69" fmla="*/ 24 h 239"/>
                    <a:gd name="T70" fmla="*/ 17 w 105"/>
                    <a:gd name="T71" fmla="*/ 20 h 239"/>
                    <a:gd name="T72" fmla="*/ 21 w 105"/>
                    <a:gd name="T73" fmla="*/ 16 h 239"/>
                    <a:gd name="T74" fmla="*/ 22 w 105"/>
                    <a:gd name="T75" fmla="*/ 13 h 239"/>
                    <a:gd name="T76" fmla="*/ 25 w 105"/>
                    <a:gd name="T77" fmla="*/ 11 h 239"/>
                    <a:gd name="T78" fmla="*/ 27 w 105"/>
                    <a:gd name="T79" fmla="*/ 9 h 239"/>
                    <a:gd name="T80" fmla="*/ 30 w 105"/>
                    <a:gd name="T81" fmla="*/ 6 h 239"/>
                    <a:gd name="T82" fmla="*/ 32 w 105"/>
                    <a:gd name="T83" fmla="*/ 3 h 239"/>
                    <a:gd name="T84" fmla="*/ 34 w 105"/>
                    <a:gd name="T85" fmla="*/ 2 h 239"/>
                    <a:gd name="T86" fmla="*/ 36 w 105"/>
                    <a:gd name="T87" fmla="*/ 1 h 239"/>
                    <a:gd name="T88" fmla="*/ 37 w 105"/>
                    <a:gd name="T89" fmla="*/ 0 h 239"/>
                    <a:gd name="T90" fmla="*/ 38 w 105"/>
                    <a:gd name="T91" fmla="*/ 2 h 239"/>
                    <a:gd name="T92" fmla="*/ 40 w 105"/>
                    <a:gd name="T93" fmla="*/ 5 h 239"/>
                    <a:gd name="T94" fmla="*/ 41 w 105"/>
                    <a:gd name="T95" fmla="*/ 8 h 239"/>
                    <a:gd name="T96" fmla="*/ 42 w 105"/>
                    <a:gd name="T97" fmla="*/ 11 h 2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5" h="239">
                      <a:moveTo>
                        <a:pt x="84" y="22"/>
                      </a:moveTo>
                      <a:lnTo>
                        <a:pt x="89" y="39"/>
                      </a:lnTo>
                      <a:lnTo>
                        <a:pt x="94" y="55"/>
                      </a:lnTo>
                      <a:lnTo>
                        <a:pt x="99" y="70"/>
                      </a:lnTo>
                      <a:lnTo>
                        <a:pt x="105" y="87"/>
                      </a:lnTo>
                      <a:lnTo>
                        <a:pt x="104" y="103"/>
                      </a:lnTo>
                      <a:lnTo>
                        <a:pt x="100" y="118"/>
                      </a:lnTo>
                      <a:lnTo>
                        <a:pt x="97" y="132"/>
                      </a:lnTo>
                      <a:lnTo>
                        <a:pt x="94" y="147"/>
                      </a:lnTo>
                      <a:lnTo>
                        <a:pt x="91" y="155"/>
                      </a:lnTo>
                      <a:lnTo>
                        <a:pt x="90" y="165"/>
                      </a:lnTo>
                      <a:lnTo>
                        <a:pt x="87" y="172"/>
                      </a:lnTo>
                      <a:lnTo>
                        <a:pt x="79" y="176"/>
                      </a:lnTo>
                      <a:lnTo>
                        <a:pt x="71" y="183"/>
                      </a:lnTo>
                      <a:lnTo>
                        <a:pt x="65" y="189"/>
                      </a:lnTo>
                      <a:lnTo>
                        <a:pt x="58" y="195"/>
                      </a:lnTo>
                      <a:lnTo>
                        <a:pt x="52" y="202"/>
                      </a:lnTo>
                      <a:lnTo>
                        <a:pt x="44" y="208"/>
                      </a:lnTo>
                      <a:lnTo>
                        <a:pt x="38" y="214"/>
                      </a:lnTo>
                      <a:lnTo>
                        <a:pt x="32" y="221"/>
                      </a:lnTo>
                      <a:lnTo>
                        <a:pt x="26" y="227"/>
                      </a:lnTo>
                      <a:lnTo>
                        <a:pt x="23" y="232"/>
                      </a:lnTo>
                      <a:lnTo>
                        <a:pt x="17" y="236"/>
                      </a:lnTo>
                      <a:lnTo>
                        <a:pt x="12" y="239"/>
                      </a:lnTo>
                      <a:lnTo>
                        <a:pt x="10" y="239"/>
                      </a:lnTo>
                      <a:lnTo>
                        <a:pt x="6" y="222"/>
                      </a:lnTo>
                      <a:lnTo>
                        <a:pt x="2" y="204"/>
                      </a:lnTo>
                      <a:lnTo>
                        <a:pt x="0" y="187"/>
                      </a:lnTo>
                      <a:lnTo>
                        <a:pt x="2" y="168"/>
                      </a:lnTo>
                      <a:lnTo>
                        <a:pt x="3" y="150"/>
                      </a:lnTo>
                      <a:lnTo>
                        <a:pt x="7" y="120"/>
                      </a:lnTo>
                      <a:lnTo>
                        <a:pt x="13" y="89"/>
                      </a:lnTo>
                      <a:lnTo>
                        <a:pt x="20" y="67"/>
                      </a:lnTo>
                      <a:lnTo>
                        <a:pt x="27" y="59"/>
                      </a:lnTo>
                      <a:lnTo>
                        <a:pt x="31" y="48"/>
                      </a:lnTo>
                      <a:lnTo>
                        <a:pt x="35" y="39"/>
                      </a:lnTo>
                      <a:lnTo>
                        <a:pt x="42" y="31"/>
                      </a:lnTo>
                      <a:lnTo>
                        <a:pt x="45" y="26"/>
                      </a:lnTo>
                      <a:lnTo>
                        <a:pt x="50" y="22"/>
                      </a:lnTo>
                      <a:lnTo>
                        <a:pt x="55" y="17"/>
                      </a:lnTo>
                      <a:lnTo>
                        <a:pt x="60" y="12"/>
                      </a:lnTo>
                      <a:lnTo>
                        <a:pt x="65" y="6"/>
                      </a:lnTo>
                      <a:lnTo>
                        <a:pt x="69" y="3"/>
                      </a:lnTo>
                      <a:lnTo>
                        <a:pt x="72" y="1"/>
                      </a:lnTo>
                      <a:lnTo>
                        <a:pt x="74" y="0"/>
                      </a:lnTo>
                      <a:lnTo>
                        <a:pt x="77" y="4"/>
                      </a:lnTo>
                      <a:lnTo>
                        <a:pt x="80" y="10"/>
                      </a:lnTo>
                      <a:lnTo>
                        <a:pt x="82" y="16"/>
                      </a:lnTo>
                      <a:lnTo>
                        <a:pt x="84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7" name="Freeform 1061"/>
                <p:cNvSpPr>
                  <a:spLocks noChangeAspect="1"/>
                </p:cNvSpPr>
                <p:nvPr/>
              </p:nvSpPr>
              <p:spPr bwMode="auto">
                <a:xfrm>
                  <a:off x="3213" y="2487"/>
                  <a:ext cx="55" cy="110"/>
                </a:xfrm>
                <a:custGeom>
                  <a:avLst/>
                  <a:gdLst>
                    <a:gd name="T0" fmla="*/ 55 w 110"/>
                    <a:gd name="T1" fmla="*/ 4 h 220"/>
                    <a:gd name="T2" fmla="*/ 55 w 110"/>
                    <a:gd name="T3" fmla="*/ 10 h 220"/>
                    <a:gd name="T4" fmla="*/ 55 w 110"/>
                    <a:gd name="T5" fmla="*/ 20 h 220"/>
                    <a:gd name="T6" fmla="*/ 54 w 110"/>
                    <a:gd name="T7" fmla="*/ 31 h 220"/>
                    <a:gd name="T8" fmla="*/ 51 w 110"/>
                    <a:gd name="T9" fmla="*/ 39 h 220"/>
                    <a:gd name="T10" fmla="*/ 51 w 110"/>
                    <a:gd name="T11" fmla="*/ 44 h 220"/>
                    <a:gd name="T12" fmla="*/ 51 w 110"/>
                    <a:gd name="T13" fmla="*/ 50 h 220"/>
                    <a:gd name="T14" fmla="*/ 52 w 110"/>
                    <a:gd name="T15" fmla="*/ 55 h 220"/>
                    <a:gd name="T16" fmla="*/ 51 w 110"/>
                    <a:gd name="T17" fmla="*/ 60 h 220"/>
                    <a:gd name="T18" fmla="*/ 48 w 110"/>
                    <a:gd name="T19" fmla="*/ 74 h 220"/>
                    <a:gd name="T20" fmla="*/ 46 w 110"/>
                    <a:gd name="T21" fmla="*/ 78 h 220"/>
                    <a:gd name="T22" fmla="*/ 44 w 110"/>
                    <a:gd name="T23" fmla="*/ 83 h 220"/>
                    <a:gd name="T24" fmla="*/ 41 w 110"/>
                    <a:gd name="T25" fmla="*/ 86 h 220"/>
                    <a:gd name="T26" fmla="*/ 36 w 110"/>
                    <a:gd name="T27" fmla="*/ 88 h 220"/>
                    <a:gd name="T28" fmla="*/ 32 w 110"/>
                    <a:gd name="T29" fmla="*/ 90 h 220"/>
                    <a:gd name="T30" fmla="*/ 29 w 110"/>
                    <a:gd name="T31" fmla="*/ 92 h 220"/>
                    <a:gd name="T32" fmla="*/ 25 w 110"/>
                    <a:gd name="T33" fmla="*/ 94 h 220"/>
                    <a:gd name="T34" fmla="*/ 22 w 110"/>
                    <a:gd name="T35" fmla="*/ 96 h 220"/>
                    <a:gd name="T36" fmla="*/ 20 w 110"/>
                    <a:gd name="T37" fmla="*/ 99 h 220"/>
                    <a:gd name="T38" fmla="*/ 18 w 110"/>
                    <a:gd name="T39" fmla="*/ 103 h 220"/>
                    <a:gd name="T40" fmla="*/ 16 w 110"/>
                    <a:gd name="T41" fmla="*/ 106 h 220"/>
                    <a:gd name="T42" fmla="*/ 15 w 110"/>
                    <a:gd name="T43" fmla="*/ 110 h 220"/>
                    <a:gd name="T44" fmla="*/ 12 w 110"/>
                    <a:gd name="T45" fmla="*/ 106 h 220"/>
                    <a:gd name="T46" fmla="*/ 8 w 110"/>
                    <a:gd name="T47" fmla="*/ 97 h 220"/>
                    <a:gd name="T48" fmla="*/ 3 w 110"/>
                    <a:gd name="T49" fmla="*/ 84 h 220"/>
                    <a:gd name="T50" fmla="*/ 0 w 110"/>
                    <a:gd name="T51" fmla="*/ 73 h 220"/>
                    <a:gd name="T52" fmla="*/ 0 w 110"/>
                    <a:gd name="T53" fmla="*/ 66 h 220"/>
                    <a:gd name="T54" fmla="*/ 3 w 110"/>
                    <a:gd name="T55" fmla="*/ 60 h 220"/>
                    <a:gd name="T56" fmla="*/ 6 w 110"/>
                    <a:gd name="T57" fmla="*/ 53 h 220"/>
                    <a:gd name="T58" fmla="*/ 8 w 110"/>
                    <a:gd name="T59" fmla="*/ 46 h 220"/>
                    <a:gd name="T60" fmla="*/ 11 w 110"/>
                    <a:gd name="T61" fmla="*/ 41 h 220"/>
                    <a:gd name="T62" fmla="*/ 14 w 110"/>
                    <a:gd name="T63" fmla="*/ 36 h 220"/>
                    <a:gd name="T64" fmla="*/ 17 w 110"/>
                    <a:gd name="T65" fmla="*/ 31 h 220"/>
                    <a:gd name="T66" fmla="*/ 21 w 110"/>
                    <a:gd name="T67" fmla="*/ 27 h 220"/>
                    <a:gd name="T68" fmla="*/ 23 w 110"/>
                    <a:gd name="T69" fmla="*/ 24 h 220"/>
                    <a:gd name="T70" fmla="*/ 26 w 110"/>
                    <a:gd name="T71" fmla="*/ 20 h 220"/>
                    <a:gd name="T72" fmla="*/ 30 w 110"/>
                    <a:gd name="T73" fmla="*/ 16 h 220"/>
                    <a:gd name="T74" fmla="*/ 34 w 110"/>
                    <a:gd name="T75" fmla="*/ 12 h 220"/>
                    <a:gd name="T76" fmla="*/ 38 w 110"/>
                    <a:gd name="T77" fmla="*/ 8 h 220"/>
                    <a:gd name="T78" fmla="*/ 43 w 110"/>
                    <a:gd name="T79" fmla="*/ 4 h 220"/>
                    <a:gd name="T80" fmla="*/ 46 w 110"/>
                    <a:gd name="T81" fmla="*/ 2 h 220"/>
                    <a:gd name="T82" fmla="*/ 49 w 110"/>
                    <a:gd name="T83" fmla="*/ 0 h 220"/>
                    <a:gd name="T84" fmla="*/ 51 w 110"/>
                    <a:gd name="T85" fmla="*/ 1 h 220"/>
                    <a:gd name="T86" fmla="*/ 52 w 110"/>
                    <a:gd name="T87" fmla="*/ 1 h 220"/>
                    <a:gd name="T88" fmla="*/ 54 w 110"/>
                    <a:gd name="T89" fmla="*/ 3 h 220"/>
                    <a:gd name="T90" fmla="*/ 55 w 110"/>
                    <a:gd name="T91" fmla="*/ 4 h 22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220">
                      <a:moveTo>
                        <a:pt x="109" y="8"/>
                      </a:moveTo>
                      <a:lnTo>
                        <a:pt x="110" y="19"/>
                      </a:lnTo>
                      <a:lnTo>
                        <a:pt x="109" y="39"/>
                      </a:lnTo>
                      <a:lnTo>
                        <a:pt x="107" y="61"/>
                      </a:lnTo>
                      <a:lnTo>
                        <a:pt x="102" y="78"/>
                      </a:lnTo>
                      <a:lnTo>
                        <a:pt x="102" y="88"/>
                      </a:lnTo>
                      <a:lnTo>
                        <a:pt x="102" y="99"/>
                      </a:lnTo>
                      <a:lnTo>
                        <a:pt x="103" y="109"/>
                      </a:lnTo>
                      <a:lnTo>
                        <a:pt x="102" y="120"/>
                      </a:lnTo>
                      <a:lnTo>
                        <a:pt x="96" y="147"/>
                      </a:lnTo>
                      <a:lnTo>
                        <a:pt x="91" y="155"/>
                      </a:lnTo>
                      <a:lnTo>
                        <a:pt x="87" y="165"/>
                      </a:lnTo>
                      <a:lnTo>
                        <a:pt x="81" y="172"/>
                      </a:lnTo>
                      <a:lnTo>
                        <a:pt x="71" y="176"/>
                      </a:lnTo>
                      <a:lnTo>
                        <a:pt x="64" y="180"/>
                      </a:lnTo>
                      <a:lnTo>
                        <a:pt x="57" y="183"/>
                      </a:lnTo>
                      <a:lnTo>
                        <a:pt x="49" y="187"/>
                      </a:lnTo>
                      <a:lnTo>
                        <a:pt x="43" y="191"/>
                      </a:lnTo>
                      <a:lnTo>
                        <a:pt x="39" y="197"/>
                      </a:lnTo>
                      <a:lnTo>
                        <a:pt x="35" y="205"/>
                      </a:lnTo>
                      <a:lnTo>
                        <a:pt x="31" y="211"/>
                      </a:lnTo>
                      <a:lnTo>
                        <a:pt x="29" y="220"/>
                      </a:lnTo>
                      <a:lnTo>
                        <a:pt x="23" y="212"/>
                      </a:lnTo>
                      <a:lnTo>
                        <a:pt x="15" y="193"/>
                      </a:lnTo>
                      <a:lnTo>
                        <a:pt x="6" y="168"/>
                      </a:lnTo>
                      <a:lnTo>
                        <a:pt x="0" y="145"/>
                      </a:lnTo>
                      <a:lnTo>
                        <a:pt x="0" y="131"/>
                      </a:lnTo>
                      <a:lnTo>
                        <a:pt x="5" y="119"/>
                      </a:lnTo>
                      <a:lnTo>
                        <a:pt x="11" y="105"/>
                      </a:lnTo>
                      <a:lnTo>
                        <a:pt x="16" y="91"/>
                      </a:lnTo>
                      <a:lnTo>
                        <a:pt x="22" y="82"/>
                      </a:lnTo>
                      <a:lnTo>
                        <a:pt x="28" y="71"/>
                      </a:lnTo>
                      <a:lnTo>
                        <a:pt x="33" y="61"/>
                      </a:lnTo>
                      <a:lnTo>
                        <a:pt x="41" y="54"/>
                      </a:lnTo>
                      <a:lnTo>
                        <a:pt x="45" y="47"/>
                      </a:lnTo>
                      <a:lnTo>
                        <a:pt x="51" y="40"/>
                      </a:lnTo>
                      <a:lnTo>
                        <a:pt x="59" y="32"/>
                      </a:lnTo>
                      <a:lnTo>
                        <a:pt x="68" y="23"/>
                      </a:lnTo>
                      <a:lnTo>
                        <a:pt x="76" y="15"/>
                      </a:lnTo>
                      <a:lnTo>
                        <a:pt x="85" y="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101" y="1"/>
                      </a:lnTo>
                      <a:lnTo>
                        <a:pt x="104" y="2"/>
                      </a:lnTo>
                      <a:lnTo>
                        <a:pt x="107" y="5"/>
                      </a:lnTo>
                      <a:lnTo>
                        <a:pt x="109" y="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8" name="Freeform 1062"/>
                <p:cNvSpPr>
                  <a:spLocks noChangeAspect="1"/>
                </p:cNvSpPr>
                <p:nvPr/>
              </p:nvSpPr>
              <p:spPr bwMode="auto">
                <a:xfrm>
                  <a:off x="3206" y="2586"/>
                  <a:ext cx="58" cy="97"/>
                </a:xfrm>
                <a:custGeom>
                  <a:avLst/>
                  <a:gdLst>
                    <a:gd name="T0" fmla="*/ 57 w 115"/>
                    <a:gd name="T1" fmla="*/ 1 h 196"/>
                    <a:gd name="T2" fmla="*/ 57 w 115"/>
                    <a:gd name="T3" fmla="*/ 9 h 196"/>
                    <a:gd name="T4" fmla="*/ 58 w 115"/>
                    <a:gd name="T5" fmla="*/ 17 h 196"/>
                    <a:gd name="T6" fmla="*/ 57 w 115"/>
                    <a:gd name="T7" fmla="*/ 24 h 196"/>
                    <a:gd name="T8" fmla="*/ 56 w 115"/>
                    <a:gd name="T9" fmla="*/ 32 h 196"/>
                    <a:gd name="T10" fmla="*/ 57 w 115"/>
                    <a:gd name="T11" fmla="*/ 41 h 196"/>
                    <a:gd name="T12" fmla="*/ 56 w 115"/>
                    <a:gd name="T13" fmla="*/ 49 h 196"/>
                    <a:gd name="T14" fmla="*/ 55 w 115"/>
                    <a:gd name="T15" fmla="*/ 58 h 196"/>
                    <a:gd name="T16" fmla="*/ 54 w 115"/>
                    <a:gd name="T17" fmla="*/ 67 h 196"/>
                    <a:gd name="T18" fmla="*/ 52 w 115"/>
                    <a:gd name="T19" fmla="*/ 72 h 196"/>
                    <a:gd name="T20" fmla="*/ 51 w 115"/>
                    <a:gd name="T21" fmla="*/ 77 h 196"/>
                    <a:gd name="T22" fmla="*/ 48 w 115"/>
                    <a:gd name="T23" fmla="*/ 81 h 196"/>
                    <a:gd name="T24" fmla="*/ 43 w 115"/>
                    <a:gd name="T25" fmla="*/ 83 h 196"/>
                    <a:gd name="T26" fmla="*/ 41 w 115"/>
                    <a:gd name="T27" fmla="*/ 85 h 196"/>
                    <a:gd name="T28" fmla="*/ 38 w 115"/>
                    <a:gd name="T29" fmla="*/ 86 h 196"/>
                    <a:gd name="T30" fmla="*/ 34 w 115"/>
                    <a:gd name="T31" fmla="*/ 87 h 196"/>
                    <a:gd name="T32" fmla="*/ 31 w 115"/>
                    <a:gd name="T33" fmla="*/ 87 h 196"/>
                    <a:gd name="T34" fmla="*/ 27 w 115"/>
                    <a:gd name="T35" fmla="*/ 87 h 196"/>
                    <a:gd name="T36" fmla="*/ 24 w 115"/>
                    <a:gd name="T37" fmla="*/ 88 h 196"/>
                    <a:gd name="T38" fmla="*/ 21 w 115"/>
                    <a:gd name="T39" fmla="*/ 89 h 196"/>
                    <a:gd name="T40" fmla="*/ 18 w 115"/>
                    <a:gd name="T41" fmla="*/ 91 h 196"/>
                    <a:gd name="T42" fmla="*/ 12 w 115"/>
                    <a:gd name="T43" fmla="*/ 97 h 196"/>
                    <a:gd name="T44" fmla="*/ 7 w 115"/>
                    <a:gd name="T45" fmla="*/ 96 h 196"/>
                    <a:gd name="T46" fmla="*/ 4 w 115"/>
                    <a:gd name="T47" fmla="*/ 91 h 196"/>
                    <a:gd name="T48" fmla="*/ 2 w 115"/>
                    <a:gd name="T49" fmla="*/ 86 h 196"/>
                    <a:gd name="T50" fmla="*/ 1 w 115"/>
                    <a:gd name="T51" fmla="*/ 81 h 196"/>
                    <a:gd name="T52" fmla="*/ 0 w 115"/>
                    <a:gd name="T53" fmla="*/ 76 h 196"/>
                    <a:gd name="T54" fmla="*/ 1 w 115"/>
                    <a:gd name="T55" fmla="*/ 70 h 196"/>
                    <a:gd name="T56" fmla="*/ 3 w 115"/>
                    <a:gd name="T57" fmla="*/ 65 h 196"/>
                    <a:gd name="T58" fmla="*/ 4 w 115"/>
                    <a:gd name="T59" fmla="*/ 59 h 196"/>
                    <a:gd name="T60" fmla="*/ 6 w 115"/>
                    <a:gd name="T61" fmla="*/ 53 h 196"/>
                    <a:gd name="T62" fmla="*/ 9 w 115"/>
                    <a:gd name="T63" fmla="*/ 48 h 196"/>
                    <a:gd name="T64" fmla="*/ 12 w 115"/>
                    <a:gd name="T65" fmla="*/ 43 h 196"/>
                    <a:gd name="T66" fmla="*/ 13 w 115"/>
                    <a:gd name="T67" fmla="*/ 36 h 196"/>
                    <a:gd name="T68" fmla="*/ 15 w 115"/>
                    <a:gd name="T69" fmla="*/ 32 h 196"/>
                    <a:gd name="T70" fmla="*/ 18 w 115"/>
                    <a:gd name="T71" fmla="*/ 29 h 196"/>
                    <a:gd name="T72" fmla="*/ 21 w 115"/>
                    <a:gd name="T73" fmla="*/ 26 h 196"/>
                    <a:gd name="T74" fmla="*/ 23 w 115"/>
                    <a:gd name="T75" fmla="*/ 23 h 196"/>
                    <a:gd name="T76" fmla="*/ 25 w 115"/>
                    <a:gd name="T77" fmla="*/ 20 h 196"/>
                    <a:gd name="T78" fmla="*/ 29 w 115"/>
                    <a:gd name="T79" fmla="*/ 17 h 196"/>
                    <a:gd name="T80" fmla="*/ 35 w 115"/>
                    <a:gd name="T81" fmla="*/ 13 h 196"/>
                    <a:gd name="T82" fmla="*/ 40 w 115"/>
                    <a:gd name="T83" fmla="*/ 8 h 196"/>
                    <a:gd name="T84" fmla="*/ 46 w 115"/>
                    <a:gd name="T85" fmla="*/ 4 h 196"/>
                    <a:gd name="T86" fmla="*/ 51 w 115"/>
                    <a:gd name="T87" fmla="*/ 1 h 196"/>
                    <a:gd name="T88" fmla="*/ 55 w 115"/>
                    <a:gd name="T89" fmla="*/ 0 h 196"/>
                    <a:gd name="T90" fmla="*/ 57 w 115"/>
                    <a:gd name="T91" fmla="*/ 1 h 19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5" h="196">
                      <a:moveTo>
                        <a:pt x="114" y="3"/>
                      </a:moveTo>
                      <a:lnTo>
                        <a:pt x="114" y="19"/>
                      </a:lnTo>
                      <a:lnTo>
                        <a:pt x="115" y="34"/>
                      </a:lnTo>
                      <a:lnTo>
                        <a:pt x="114" y="49"/>
                      </a:lnTo>
                      <a:lnTo>
                        <a:pt x="111" y="65"/>
                      </a:lnTo>
                      <a:lnTo>
                        <a:pt x="113" y="82"/>
                      </a:lnTo>
                      <a:lnTo>
                        <a:pt x="112" y="100"/>
                      </a:lnTo>
                      <a:lnTo>
                        <a:pt x="109" y="118"/>
                      </a:lnTo>
                      <a:lnTo>
                        <a:pt x="108" y="136"/>
                      </a:lnTo>
                      <a:lnTo>
                        <a:pt x="104" y="145"/>
                      </a:lnTo>
                      <a:lnTo>
                        <a:pt x="101" y="155"/>
                      </a:lnTo>
                      <a:lnTo>
                        <a:pt x="96" y="163"/>
                      </a:lnTo>
                      <a:lnTo>
                        <a:pt x="86" y="167"/>
                      </a:lnTo>
                      <a:lnTo>
                        <a:pt x="81" y="172"/>
                      </a:lnTo>
                      <a:lnTo>
                        <a:pt x="75" y="174"/>
                      </a:lnTo>
                      <a:lnTo>
                        <a:pt x="68" y="176"/>
                      </a:lnTo>
                      <a:lnTo>
                        <a:pt x="61" y="176"/>
                      </a:lnTo>
                      <a:lnTo>
                        <a:pt x="54" y="176"/>
                      </a:lnTo>
                      <a:lnTo>
                        <a:pt x="47" y="178"/>
                      </a:lnTo>
                      <a:lnTo>
                        <a:pt x="41" y="180"/>
                      </a:lnTo>
                      <a:lnTo>
                        <a:pt x="35" y="184"/>
                      </a:lnTo>
                      <a:lnTo>
                        <a:pt x="23" y="196"/>
                      </a:lnTo>
                      <a:lnTo>
                        <a:pt x="13" y="194"/>
                      </a:lnTo>
                      <a:lnTo>
                        <a:pt x="7" y="184"/>
                      </a:lnTo>
                      <a:lnTo>
                        <a:pt x="4" y="174"/>
                      </a:lnTo>
                      <a:lnTo>
                        <a:pt x="1" y="164"/>
                      </a:lnTo>
                      <a:lnTo>
                        <a:pt x="0" y="153"/>
                      </a:lnTo>
                      <a:lnTo>
                        <a:pt x="2" y="142"/>
                      </a:lnTo>
                      <a:lnTo>
                        <a:pt x="5" y="131"/>
                      </a:lnTo>
                      <a:lnTo>
                        <a:pt x="7" y="120"/>
                      </a:lnTo>
                      <a:lnTo>
                        <a:pt x="11" y="108"/>
                      </a:lnTo>
                      <a:lnTo>
                        <a:pt x="18" y="97"/>
                      </a:lnTo>
                      <a:lnTo>
                        <a:pt x="24" y="86"/>
                      </a:lnTo>
                      <a:lnTo>
                        <a:pt x="25" y="72"/>
                      </a:lnTo>
                      <a:lnTo>
                        <a:pt x="29" y="65"/>
                      </a:lnTo>
                      <a:lnTo>
                        <a:pt x="35" y="58"/>
                      </a:lnTo>
                      <a:lnTo>
                        <a:pt x="41" y="53"/>
                      </a:lnTo>
                      <a:lnTo>
                        <a:pt x="45" y="46"/>
                      </a:lnTo>
                      <a:lnTo>
                        <a:pt x="50" y="41"/>
                      </a:lnTo>
                      <a:lnTo>
                        <a:pt x="58" y="34"/>
                      </a:lnTo>
                      <a:lnTo>
                        <a:pt x="69" y="26"/>
                      </a:lnTo>
                      <a:lnTo>
                        <a:pt x="80" y="16"/>
                      </a:lnTo>
                      <a:lnTo>
                        <a:pt x="91" y="9"/>
                      </a:lnTo>
                      <a:lnTo>
                        <a:pt x="102" y="3"/>
                      </a:lnTo>
                      <a:lnTo>
                        <a:pt x="109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79" name="Freeform 1063"/>
                <p:cNvSpPr>
                  <a:spLocks noChangeAspect="1"/>
                </p:cNvSpPr>
                <p:nvPr/>
              </p:nvSpPr>
              <p:spPr bwMode="auto">
                <a:xfrm>
                  <a:off x="3201" y="2685"/>
                  <a:ext cx="54" cy="109"/>
                </a:xfrm>
                <a:custGeom>
                  <a:avLst/>
                  <a:gdLst>
                    <a:gd name="T0" fmla="*/ 54 w 107"/>
                    <a:gd name="T1" fmla="*/ 2 h 216"/>
                    <a:gd name="T2" fmla="*/ 49 w 107"/>
                    <a:gd name="T3" fmla="*/ 14 h 216"/>
                    <a:gd name="T4" fmla="*/ 49 w 107"/>
                    <a:gd name="T5" fmla="*/ 20 h 216"/>
                    <a:gd name="T6" fmla="*/ 50 w 107"/>
                    <a:gd name="T7" fmla="*/ 25 h 216"/>
                    <a:gd name="T8" fmla="*/ 50 w 107"/>
                    <a:gd name="T9" fmla="*/ 31 h 216"/>
                    <a:gd name="T10" fmla="*/ 50 w 107"/>
                    <a:gd name="T11" fmla="*/ 36 h 216"/>
                    <a:gd name="T12" fmla="*/ 49 w 107"/>
                    <a:gd name="T13" fmla="*/ 44 h 216"/>
                    <a:gd name="T14" fmla="*/ 47 w 107"/>
                    <a:gd name="T15" fmla="*/ 52 h 216"/>
                    <a:gd name="T16" fmla="*/ 46 w 107"/>
                    <a:gd name="T17" fmla="*/ 60 h 216"/>
                    <a:gd name="T18" fmla="*/ 44 w 107"/>
                    <a:gd name="T19" fmla="*/ 68 h 216"/>
                    <a:gd name="T20" fmla="*/ 44 w 107"/>
                    <a:gd name="T21" fmla="*/ 70 h 216"/>
                    <a:gd name="T22" fmla="*/ 45 w 107"/>
                    <a:gd name="T23" fmla="*/ 72 h 216"/>
                    <a:gd name="T24" fmla="*/ 45 w 107"/>
                    <a:gd name="T25" fmla="*/ 73 h 216"/>
                    <a:gd name="T26" fmla="*/ 45 w 107"/>
                    <a:gd name="T27" fmla="*/ 75 h 216"/>
                    <a:gd name="T28" fmla="*/ 43 w 107"/>
                    <a:gd name="T29" fmla="*/ 78 h 216"/>
                    <a:gd name="T30" fmla="*/ 41 w 107"/>
                    <a:gd name="T31" fmla="*/ 82 h 216"/>
                    <a:gd name="T32" fmla="*/ 39 w 107"/>
                    <a:gd name="T33" fmla="*/ 84 h 216"/>
                    <a:gd name="T34" fmla="*/ 39 w 107"/>
                    <a:gd name="T35" fmla="*/ 88 h 216"/>
                    <a:gd name="T36" fmla="*/ 35 w 107"/>
                    <a:gd name="T37" fmla="*/ 91 h 216"/>
                    <a:gd name="T38" fmla="*/ 32 w 107"/>
                    <a:gd name="T39" fmla="*/ 93 h 216"/>
                    <a:gd name="T40" fmla="*/ 29 w 107"/>
                    <a:gd name="T41" fmla="*/ 94 h 216"/>
                    <a:gd name="T42" fmla="*/ 26 w 107"/>
                    <a:gd name="T43" fmla="*/ 96 h 216"/>
                    <a:gd name="T44" fmla="*/ 21 w 107"/>
                    <a:gd name="T45" fmla="*/ 97 h 216"/>
                    <a:gd name="T46" fmla="*/ 18 w 107"/>
                    <a:gd name="T47" fmla="*/ 98 h 216"/>
                    <a:gd name="T48" fmla="*/ 14 w 107"/>
                    <a:gd name="T49" fmla="*/ 99 h 216"/>
                    <a:gd name="T50" fmla="*/ 10 w 107"/>
                    <a:gd name="T51" fmla="*/ 100 h 216"/>
                    <a:gd name="T52" fmla="*/ 8 w 107"/>
                    <a:gd name="T53" fmla="*/ 103 h 216"/>
                    <a:gd name="T54" fmla="*/ 6 w 107"/>
                    <a:gd name="T55" fmla="*/ 105 h 216"/>
                    <a:gd name="T56" fmla="*/ 4 w 107"/>
                    <a:gd name="T57" fmla="*/ 107 h 216"/>
                    <a:gd name="T58" fmla="*/ 2 w 107"/>
                    <a:gd name="T59" fmla="*/ 109 h 216"/>
                    <a:gd name="T60" fmla="*/ 1 w 107"/>
                    <a:gd name="T61" fmla="*/ 107 h 216"/>
                    <a:gd name="T62" fmla="*/ 1 w 107"/>
                    <a:gd name="T63" fmla="*/ 103 h 216"/>
                    <a:gd name="T64" fmla="*/ 0 w 107"/>
                    <a:gd name="T65" fmla="*/ 98 h 216"/>
                    <a:gd name="T66" fmla="*/ 0 w 107"/>
                    <a:gd name="T67" fmla="*/ 95 h 216"/>
                    <a:gd name="T68" fmla="*/ 2 w 107"/>
                    <a:gd name="T69" fmla="*/ 88 h 216"/>
                    <a:gd name="T70" fmla="*/ 2 w 107"/>
                    <a:gd name="T71" fmla="*/ 82 h 216"/>
                    <a:gd name="T72" fmla="*/ 1 w 107"/>
                    <a:gd name="T73" fmla="*/ 74 h 216"/>
                    <a:gd name="T74" fmla="*/ 2 w 107"/>
                    <a:gd name="T75" fmla="*/ 67 h 216"/>
                    <a:gd name="T76" fmla="*/ 3 w 107"/>
                    <a:gd name="T77" fmla="*/ 60 h 216"/>
                    <a:gd name="T78" fmla="*/ 5 w 107"/>
                    <a:gd name="T79" fmla="*/ 51 h 216"/>
                    <a:gd name="T80" fmla="*/ 6 w 107"/>
                    <a:gd name="T81" fmla="*/ 43 h 216"/>
                    <a:gd name="T82" fmla="*/ 8 w 107"/>
                    <a:gd name="T83" fmla="*/ 35 h 216"/>
                    <a:gd name="T84" fmla="*/ 10 w 107"/>
                    <a:gd name="T85" fmla="*/ 28 h 216"/>
                    <a:gd name="T86" fmla="*/ 13 w 107"/>
                    <a:gd name="T87" fmla="*/ 21 h 216"/>
                    <a:gd name="T88" fmla="*/ 17 w 107"/>
                    <a:gd name="T89" fmla="*/ 14 h 216"/>
                    <a:gd name="T90" fmla="*/ 23 w 107"/>
                    <a:gd name="T91" fmla="*/ 10 h 216"/>
                    <a:gd name="T92" fmla="*/ 26 w 107"/>
                    <a:gd name="T93" fmla="*/ 9 h 216"/>
                    <a:gd name="T94" fmla="*/ 29 w 107"/>
                    <a:gd name="T95" fmla="*/ 8 h 216"/>
                    <a:gd name="T96" fmla="*/ 31 w 107"/>
                    <a:gd name="T97" fmla="*/ 7 h 216"/>
                    <a:gd name="T98" fmla="*/ 34 w 107"/>
                    <a:gd name="T99" fmla="*/ 7 h 216"/>
                    <a:gd name="T100" fmla="*/ 36 w 107"/>
                    <a:gd name="T101" fmla="*/ 6 h 216"/>
                    <a:gd name="T102" fmla="*/ 39 w 107"/>
                    <a:gd name="T103" fmla="*/ 5 h 216"/>
                    <a:gd name="T104" fmla="*/ 42 w 107"/>
                    <a:gd name="T105" fmla="*/ 5 h 216"/>
                    <a:gd name="T106" fmla="*/ 45 w 107"/>
                    <a:gd name="T107" fmla="*/ 5 h 216"/>
                    <a:gd name="T108" fmla="*/ 46 w 107"/>
                    <a:gd name="T109" fmla="*/ 3 h 216"/>
                    <a:gd name="T110" fmla="*/ 47 w 107"/>
                    <a:gd name="T111" fmla="*/ 2 h 216"/>
                    <a:gd name="T112" fmla="*/ 49 w 107"/>
                    <a:gd name="T113" fmla="*/ 1 h 216"/>
                    <a:gd name="T114" fmla="*/ 50 w 107"/>
                    <a:gd name="T115" fmla="*/ 0 h 216"/>
                    <a:gd name="T116" fmla="*/ 52 w 107"/>
                    <a:gd name="T117" fmla="*/ 0 h 216"/>
                    <a:gd name="T118" fmla="*/ 53 w 107"/>
                    <a:gd name="T119" fmla="*/ 1 h 216"/>
                    <a:gd name="T120" fmla="*/ 53 w 107"/>
                    <a:gd name="T121" fmla="*/ 1 h 216"/>
                    <a:gd name="T122" fmla="*/ 54 w 107"/>
                    <a:gd name="T123" fmla="*/ 2 h 2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7" h="216">
                      <a:moveTo>
                        <a:pt x="107" y="4"/>
                      </a:moveTo>
                      <a:lnTo>
                        <a:pt x="97" y="27"/>
                      </a:lnTo>
                      <a:lnTo>
                        <a:pt x="97" y="39"/>
                      </a:lnTo>
                      <a:lnTo>
                        <a:pt x="99" y="49"/>
                      </a:lnTo>
                      <a:lnTo>
                        <a:pt x="100" y="61"/>
                      </a:lnTo>
                      <a:lnTo>
                        <a:pt x="100" y="72"/>
                      </a:lnTo>
                      <a:lnTo>
                        <a:pt x="97" y="88"/>
                      </a:lnTo>
                      <a:lnTo>
                        <a:pt x="94" y="103"/>
                      </a:lnTo>
                      <a:lnTo>
                        <a:pt x="91" y="119"/>
                      </a:lnTo>
                      <a:lnTo>
                        <a:pt x="88" y="134"/>
                      </a:lnTo>
                      <a:lnTo>
                        <a:pt x="88" y="138"/>
                      </a:lnTo>
                      <a:lnTo>
                        <a:pt x="90" y="142"/>
                      </a:lnTo>
                      <a:lnTo>
                        <a:pt x="90" y="145"/>
                      </a:lnTo>
                      <a:lnTo>
                        <a:pt x="89" y="149"/>
                      </a:lnTo>
                      <a:lnTo>
                        <a:pt x="85" y="155"/>
                      </a:lnTo>
                      <a:lnTo>
                        <a:pt x="82" y="162"/>
                      </a:lnTo>
                      <a:lnTo>
                        <a:pt x="78" y="167"/>
                      </a:lnTo>
                      <a:lnTo>
                        <a:pt x="77" y="174"/>
                      </a:lnTo>
                      <a:lnTo>
                        <a:pt x="70" y="180"/>
                      </a:lnTo>
                      <a:lnTo>
                        <a:pt x="64" y="184"/>
                      </a:lnTo>
                      <a:lnTo>
                        <a:pt x="57" y="187"/>
                      </a:lnTo>
                      <a:lnTo>
                        <a:pt x="51" y="190"/>
                      </a:lnTo>
                      <a:lnTo>
                        <a:pt x="42" y="193"/>
                      </a:lnTo>
                      <a:lnTo>
                        <a:pt x="35" y="195"/>
                      </a:lnTo>
                      <a:lnTo>
                        <a:pt x="28" y="197"/>
                      </a:lnTo>
                      <a:lnTo>
                        <a:pt x="20" y="199"/>
                      </a:lnTo>
                      <a:lnTo>
                        <a:pt x="16" y="204"/>
                      </a:lnTo>
                      <a:lnTo>
                        <a:pt x="12" y="208"/>
                      </a:lnTo>
                      <a:lnTo>
                        <a:pt x="8" y="213"/>
                      </a:lnTo>
                      <a:lnTo>
                        <a:pt x="4" y="216"/>
                      </a:lnTo>
                      <a:lnTo>
                        <a:pt x="2" y="213"/>
                      </a:lnTo>
                      <a:lnTo>
                        <a:pt x="1" y="204"/>
                      </a:lnTo>
                      <a:lnTo>
                        <a:pt x="0" y="194"/>
                      </a:lnTo>
                      <a:lnTo>
                        <a:pt x="0" y="188"/>
                      </a:lnTo>
                      <a:lnTo>
                        <a:pt x="3" y="175"/>
                      </a:lnTo>
                      <a:lnTo>
                        <a:pt x="3" y="162"/>
                      </a:lnTo>
                      <a:lnTo>
                        <a:pt x="2" y="147"/>
                      </a:lnTo>
                      <a:lnTo>
                        <a:pt x="4" y="133"/>
                      </a:lnTo>
                      <a:lnTo>
                        <a:pt x="5" y="118"/>
                      </a:lnTo>
                      <a:lnTo>
                        <a:pt x="9" y="102"/>
                      </a:lnTo>
                      <a:lnTo>
                        <a:pt x="12" y="86"/>
                      </a:lnTo>
                      <a:lnTo>
                        <a:pt x="16" y="70"/>
                      </a:lnTo>
                      <a:lnTo>
                        <a:pt x="19" y="56"/>
                      </a:lnTo>
                      <a:lnTo>
                        <a:pt x="26" y="41"/>
                      </a:lnTo>
                      <a:lnTo>
                        <a:pt x="34" y="28"/>
                      </a:lnTo>
                      <a:lnTo>
                        <a:pt x="46" y="19"/>
                      </a:lnTo>
                      <a:lnTo>
                        <a:pt x="52" y="17"/>
                      </a:lnTo>
                      <a:lnTo>
                        <a:pt x="57" y="15"/>
                      </a:lnTo>
                      <a:lnTo>
                        <a:pt x="62" y="14"/>
                      </a:lnTo>
                      <a:lnTo>
                        <a:pt x="67" y="13"/>
                      </a:lnTo>
                      <a:lnTo>
                        <a:pt x="72" y="12"/>
                      </a:lnTo>
                      <a:lnTo>
                        <a:pt x="78" y="10"/>
                      </a:lnTo>
                      <a:lnTo>
                        <a:pt x="84" y="10"/>
                      </a:lnTo>
                      <a:lnTo>
                        <a:pt x="89" y="9"/>
                      </a:lnTo>
                      <a:lnTo>
                        <a:pt x="91" y="6"/>
                      </a:lnTo>
                      <a:lnTo>
                        <a:pt x="93" y="4"/>
                      </a:lnTo>
                      <a:lnTo>
                        <a:pt x="97" y="2"/>
                      </a:lnTo>
                      <a:lnTo>
                        <a:pt x="100" y="0"/>
                      </a:lnTo>
                      <a:lnTo>
                        <a:pt x="103" y="0"/>
                      </a:lnTo>
                      <a:lnTo>
                        <a:pt x="105" y="1"/>
                      </a:lnTo>
                      <a:lnTo>
                        <a:pt x="106" y="2"/>
                      </a:lnTo>
                      <a:lnTo>
                        <a:pt x="107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0" name="Freeform 1064"/>
                <p:cNvSpPr>
                  <a:spLocks noChangeAspect="1"/>
                </p:cNvSpPr>
                <p:nvPr/>
              </p:nvSpPr>
              <p:spPr bwMode="auto">
                <a:xfrm>
                  <a:off x="3184" y="2789"/>
                  <a:ext cx="61" cy="111"/>
                </a:xfrm>
                <a:custGeom>
                  <a:avLst/>
                  <a:gdLst>
                    <a:gd name="T0" fmla="*/ 57 w 124"/>
                    <a:gd name="T1" fmla="*/ 15 h 221"/>
                    <a:gd name="T2" fmla="*/ 57 w 124"/>
                    <a:gd name="T3" fmla="*/ 20 h 221"/>
                    <a:gd name="T4" fmla="*/ 55 w 124"/>
                    <a:gd name="T5" fmla="*/ 32 h 221"/>
                    <a:gd name="T6" fmla="*/ 53 w 124"/>
                    <a:gd name="T7" fmla="*/ 52 h 221"/>
                    <a:gd name="T8" fmla="*/ 52 w 124"/>
                    <a:gd name="T9" fmla="*/ 62 h 221"/>
                    <a:gd name="T10" fmla="*/ 51 w 124"/>
                    <a:gd name="T11" fmla="*/ 72 h 221"/>
                    <a:gd name="T12" fmla="*/ 46 w 124"/>
                    <a:gd name="T13" fmla="*/ 82 h 221"/>
                    <a:gd name="T14" fmla="*/ 42 w 124"/>
                    <a:gd name="T15" fmla="*/ 91 h 221"/>
                    <a:gd name="T16" fmla="*/ 35 w 124"/>
                    <a:gd name="T17" fmla="*/ 96 h 221"/>
                    <a:gd name="T18" fmla="*/ 30 w 124"/>
                    <a:gd name="T19" fmla="*/ 99 h 221"/>
                    <a:gd name="T20" fmla="*/ 23 w 124"/>
                    <a:gd name="T21" fmla="*/ 101 h 221"/>
                    <a:gd name="T22" fmla="*/ 17 w 124"/>
                    <a:gd name="T23" fmla="*/ 104 h 221"/>
                    <a:gd name="T24" fmla="*/ 11 w 124"/>
                    <a:gd name="T25" fmla="*/ 107 h 221"/>
                    <a:gd name="T26" fmla="*/ 6 w 124"/>
                    <a:gd name="T27" fmla="*/ 111 h 221"/>
                    <a:gd name="T28" fmla="*/ 2 w 124"/>
                    <a:gd name="T29" fmla="*/ 106 h 221"/>
                    <a:gd name="T30" fmla="*/ 0 w 124"/>
                    <a:gd name="T31" fmla="*/ 93 h 221"/>
                    <a:gd name="T32" fmla="*/ 2 w 124"/>
                    <a:gd name="T33" fmla="*/ 79 h 221"/>
                    <a:gd name="T34" fmla="*/ 4 w 124"/>
                    <a:gd name="T35" fmla="*/ 57 h 221"/>
                    <a:gd name="T36" fmla="*/ 6 w 124"/>
                    <a:gd name="T37" fmla="*/ 47 h 221"/>
                    <a:gd name="T38" fmla="*/ 8 w 124"/>
                    <a:gd name="T39" fmla="*/ 40 h 221"/>
                    <a:gd name="T40" fmla="*/ 10 w 124"/>
                    <a:gd name="T41" fmla="*/ 33 h 221"/>
                    <a:gd name="T42" fmla="*/ 13 w 124"/>
                    <a:gd name="T43" fmla="*/ 26 h 221"/>
                    <a:gd name="T44" fmla="*/ 17 w 124"/>
                    <a:gd name="T45" fmla="*/ 21 h 221"/>
                    <a:gd name="T46" fmla="*/ 23 w 124"/>
                    <a:gd name="T47" fmla="*/ 17 h 221"/>
                    <a:gd name="T48" fmla="*/ 29 w 124"/>
                    <a:gd name="T49" fmla="*/ 15 h 221"/>
                    <a:gd name="T50" fmla="*/ 35 w 124"/>
                    <a:gd name="T51" fmla="*/ 13 h 221"/>
                    <a:gd name="T52" fmla="*/ 43 w 124"/>
                    <a:gd name="T53" fmla="*/ 10 h 221"/>
                    <a:gd name="T54" fmla="*/ 48 w 124"/>
                    <a:gd name="T55" fmla="*/ 8 h 221"/>
                    <a:gd name="T56" fmla="*/ 52 w 124"/>
                    <a:gd name="T57" fmla="*/ 5 h 221"/>
                    <a:gd name="T58" fmla="*/ 57 w 124"/>
                    <a:gd name="T59" fmla="*/ 2 h 221"/>
                    <a:gd name="T60" fmla="*/ 61 w 124"/>
                    <a:gd name="T61" fmla="*/ 3 h 221"/>
                    <a:gd name="T62" fmla="*/ 59 w 124"/>
                    <a:gd name="T63" fmla="*/ 9 h 2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4" h="221">
                      <a:moveTo>
                        <a:pt x="116" y="24"/>
                      </a:moveTo>
                      <a:lnTo>
                        <a:pt x="116" y="29"/>
                      </a:lnTo>
                      <a:lnTo>
                        <a:pt x="115" y="34"/>
                      </a:lnTo>
                      <a:lnTo>
                        <a:pt x="115" y="40"/>
                      </a:lnTo>
                      <a:lnTo>
                        <a:pt x="113" y="45"/>
                      </a:lnTo>
                      <a:lnTo>
                        <a:pt x="112" y="64"/>
                      </a:lnTo>
                      <a:lnTo>
                        <a:pt x="109" y="86"/>
                      </a:lnTo>
                      <a:lnTo>
                        <a:pt x="107" y="104"/>
                      </a:lnTo>
                      <a:lnTo>
                        <a:pt x="106" y="111"/>
                      </a:lnTo>
                      <a:lnTo>
                        <a:pt x="106" y="123"/>
                      </a:lnTo>
                      <a:lnTo>
                        <a:pt x="105" y="133"/>
                      </a:lnTo>
                      <a:lnTo>
                        <a:pt x="103" y="144"/>
                      </a:lnTo>
                      <a:lnTo>
                        <a:pt x="98" y="154"/>
                      </a:lnTo>
                      <a:lnTo>
                        <a:pt x="94" y="164"/>
                      </a:lnTo>
                      <a:lnTo>
                        <a:pt x="91" y="173"/>
                      </a:lnTo>
                      <a:lnTo>
                        <a:pt x="86" y="181"/>
                      </a:lnTo>
                      <a:lnTo>
                        <a:pt x="78" y="189"/>
                      </a:lnTo>
                      <a:lnTo>
                        <a:pt x="72" y="192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2" y="199"/>
                      </a:lnTo>
                      <a:lnTo>
                        <a:pt x="46" y="202"/>
                      </a:lnTo>
                      <a:lnTo>
                        <a:pt x="39" y="205"/>
                      </a:lnTo>
                      <a:lnTo>
                        <a:pt x="34" y="208"/>
                      </a:lnTo>
                      <a:lnTo>
                        <a:pt x="27" y="211"/>
                      </a:lnTo>
                      <a:lnTo>
                        <a:pt x="22" y="214"/>
                      </a:lnTo>
                      <a:lnTo>
                        <a:pt x="17" y="218"/>
                      </a:lnTo>
                      <a:lnTo>
                        <a:pt x="12" y="221"/>
                      </a:lnTo>
                      <a:lnTo>
                        <a:pt x="6" y="219"/>
                      </a:lnTo>
                      <a:lnTo>
                        <a:pt x="4" y="212"/>
                      </a:lnTo>
                      <a:lnTo>
                        <a:pt x="1" y="198"/>
                      </a:lnTo>
                      <a:lnTo>
                        <a:pt x="0" y="185"/>
                      </a:lnTo>
                      <a:lnTo>
                        <a:pt x="4" y="174"/>
                      </a:lnTo>
                      <a:lnTo>
                        <a:pt x="4" y="157"/>
                      </a:lnTo>
                      <a:lnTo>
                        <a:pt x="5" y="135"/>
                      </a:lnTo>
                      <a:lnTo>
                        <a:pt x="8" y="114"/>
                      </a:lnTo>
                      <a:lnTo>
                        <a:pt x="12" y="102"/>
                      </a:lnTo>
                      <a:lnTo>
                        <a:pt x="13" y="94"/>
                      </a:lnTo>
                      <a:lnTo>
                        <a:pt x="15" y="87"/>
                      </a:lnTo>
                      <a:lnTo>
                        <a:pt x="17" y="79"/>
                      </a:lnTo>
                      <a:lnTo>
                        <a:pt x="19" y="72"/>
                      </a:lnTo>
                      <a:lnTo>
                        <a:pt x="21" y="65"/>
                      </a:lnTo>
                      <a:lnTo>
                        <a:pt x="23" y="59"/>
                      </a:lnTo>
                      <a:lnTo>
                        <a:pt x="26" y="52"/>
                      </a:lnTo>
                      <a:lnTo>
                        <a:pt x="31" y="47"/>
                      </a:lnTo>
                      <a:lnTo>
                        <a:pt x="35" y="42"/>
                      </a:lnTo>
                      <a:lnTo>
                        <a:pt x="40" y="38"/>
                      </a:lnTo>
                      <a:lnTo>
                        <a:pt x="46" y="33"/>
                      </a:lnTo>
                      <a:lnTo>
                        <a:pt x="52" y="30"/>
                      </a:lnTo>
                      <a:lnTo>
                        <a:pt x="58" y="29"/>
                      </a:lnTo>
                      <a:lnTo>
                        <a:pt x="65" y="28"/>
                      </a:lnTo>
                      <a:lnTo>
                        <a:pt x="72" y="25"/>
                      </a:lnTo>
                      <a:lnTo>
                        <a:pt x="80" y="23"/>
                      </a:lnTo>
                      <a:lnTo>
                        <a:pt x="88" y="20"/>
                      </a:lnTo>
                      <a:lnTo>
                        <a:pt x="94" y="17"/>
                      </a:lnTo>
                      <a:lnTo>
                        <a:pt x="98" y="15"/>
                      </a:lnTo>
                      <a:lnTo>
                        <a:pt x="101" y="13"/>
                      </a:lnTo>
                      <a:lnTo>
                        <a:pt x="105" y="9"/>
                      </a:lnTo>
                      <a:lnTo>
                        <a:pt x="110" y="6"/>
                      </a:lnTo>
                      <a:lnTo>
                        <a:pt x="115" y="3"/>
                      </a:lnTo>
                      <a:lnTo>
                        <a:pt x="120" y="0"/>
                      </a:lnTo>
                      <a:lnTo>
                        <a:pt x="124" y="5"/>
                      </a:lnTo>
                      <a:lnTo>
                        <a:pt x="123" y="11"/>
                      </a:lnTo>
                      <a:lnTo>
                        <a:pt x="119" y="18"/>
                      </a:lnTo>
                      <a:lnTo>
                        <a:pt x="116" y="2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1" name="Freeform 1065"/>
                <p:cNvSpPr>
                  <a:spLocks noChangeAspect="1"/>
                </p:cNvSpPr>
                <p:nvPr/>
              </p:nvSpPr>
              <p:spPr bwMode="auto">
                <a:xfrm>
                  <a:off x="3159" y="2897"/>
                  <a:ext cx="71" cy="98"/>
                </a:xfrm>
                <a:custGeom>
                  <a:avLst/>
                  <a:gdLst>
                    <a:gd name="T0" fmla="*/ 71 w 141"/>
                    <a:gd name="T1" fmla="*/ 2 h 196"/>
                    <a:gd name="T2" fmla="*/ 69 w 141"/>
                    <a:gd name="T3" fmla="*/ 10 h 196"/>
                    <a:gd name="T4" fmla="*/ 67 w 141"/>
                    <a:gd name="T5" fmla="*/ 18 h 196"/>
                    <a:gd name="T6" fmla="*/ 63 w 141"/>
                    <a:gd name="T7" fmla="*/ 25 h 196"/>
                    <a:gd name="T8" fmla="*/ 59 w 141"/>
                    <a:gd name="T9" fmla="*/ 33 h 196"/>
                    <a:gd name="T10" fmla="*/ 58 w 141"/>
                    <a:gd name="T11" fmla="*/ 42 h 196"/>
                    <a:gd name="T12" fmla="*/ 57 w 141"/>
                    <a:gd name="T13" fmla="*/ 50 h 196"/>
                    <a:gd name="T14" fmla="*/ 56 w 141"/>
                    <a:gd name="T15" fmla="*/ 59 h 196"/>
                    <a:gd name="T16" fmla="*/ 56 w 141"/>
                    <a:gd name="T17" fmla="*/ 67 h 196"/>
                    <a:gd name="T18" fmla="*/ 54 w 141"/>
                    <a:gd name="T19" fmla="*/ 70 h 196"/>
                    <a:gd name="T20" fmla="*/ 52 w 141"/>
                    <a:gd name="T21" fmla="*/ 72 h 196"/>
                    <a:gd name="T22" fmla="*/ 50 w 141"/>
                    <a:gd name="T23" fmla="*/ 75 h 196"/>
                    <a:gd name="T24" fmla="*/ 48 w 141"/>
                    <a:gd name="T25" fmla="*/ 77 h 196"/>
                    <a:gd name="T26" fmla="*/ 46 w 141"/>
                    <a:gd name="T27" fmla="*/ 80 h 196"/>
                    <a:gd name="T28" fmla="*/ 44 w 141"/>
                    <a:gd name="T29" fmla="*/ 82 h 196"/>
                    <a:gd name="T30" fmla="*/ 42 w 141"/>
                    <a:gd name="T31" fmla="*/ 84 h 196"/>
                    <a:gd name="T32" fmla="*/ 40 w 141"/>
                    <a:gd name="T33" fmla="*/ 86 h 196"/>
                    <a:gd name="T34" fmla="*/ 38 w 141"/>
                    <a:gd name="T35" fmla="*/ 87 h 196"/>
                    <a:gd name="T36" fmla="*/ 35 w 141"/>
                    <a:gd name="T37" fmla="*/ 87 h 196"/>
                    <a:gd name="T38" fmla="*/ 31 w 141"/>
                    <a:gd name="T39" fmla="*/ 89 h 196"/>
                    <a:gd name="T40" fmla="*/ 28 w 141"/>
                    <a:gd name="T41" fmla="*/ 90 h 196"/>
                    <a:gd name="T42" fmla="*/ 23 w 141"/>
                    <a:gd name="T43" fmla="*/ 90 h 196"/>
                    <a:gd name="T44" fmla="*/ 20 w 141"/>
                    <a:gd name="T45" fmla="*/ 91 h 196"/>
                    <a:gd name="T46" fmla="*/ 16 w 141"/>
                    <a:gd name="T47" fmla="*/ 92 h 196"/>
                    <a:gd name="T48" fmla="*/ 14 w 141"/>
                    <a:gd name="T49" fmla="*/ 93 h 196"/>
                    <a:gd name="T50" fmla="*/ 12 w 141"/>
                    <a:gd name="T51" fmla="*/ 94 h 196"/>
                    <a:gd name="T52" fmla="*/ 10 w 141"/>
                    <a:gd name="T53" fmla="*/ 95 h 196"/>
                    <a:gd name="T54" fmla="*/ 7 w 141"/>
                    <a:gd name="T55" fmla="*/ 96 h 196"/>
                    <a:gd name="T56" fmla="*/ 5 w 141"/>
                    <a:gd name="T57" fmla="*/ 97 h 196"/>
                    <a:gd name="T58" fmla="*/ 3 w 141"/>
                    <a:gd name="T59" fmla="*/ 98 h 196"/>
                    <a:gd name="T60" fmla="*/ 1 w 141"/>
                    <a:gd name="T61" fmla="*/ 98 h 196"/>
                    <a:gd name="T62" fmla="*/ 0 w 141"/>
                    <a:gd name="T63" fmla="*/ 98 h 196"/>
                    <a:gd name="T64" fmla="*/ 1 w 141"/>
                    <a:gd name="T65" fmla="*/ 97 h 196"/>
                    <a:gd name="T66" fmla="*/ 2 w 141"/>
                    <a:gd name="T67" fmla="*/ 95 h 196"/>
                    <a:gd name="T68" fmla="*/ 2 w 141"/>
                    <a:gd name="T69" fmla="*/ 92 h 196"/>
                    <a:gd name="T70" fmla="*/ 2 w 141"/>
                    <a:gd name="T71" fmla="*/ 89 h 196"/>
                    <a:gd name="T72" fmla="*/ 3 w 141"/>
                    <a:gd name="T73" fmla="*/ 85 h 196"/>
                    <a:gd name="T74" fmla="*/ 4 w 141"/>
                    <a:gd name="T75" fmla="*/ 81 h 196"/>
                    <a:gd name="T76" fmla="*/ 4 w 141"/>
                    <a:gd name="T77" fmla="*/ 75 h 196"/>
                    <a:gd name="T78" fmla="*/ 5 w 141"/>
                    <a:gd name="T79" fmla="*/ 70 h 196"/>
                    <a:gd name="T80" fmla="*/ 5 w 141"/>
                    <a:gd name="T81" fmla="*/ 65 h 196"/>
                    <a:gd name="T82" fmla="*/ 8 w 141"/>
                    <a:gd name="T83" fmla="*/ 57 h 196"/>
                    <a:gd name="T84" fmla="*/ 11 w 141"/>
                    <a:gd name="T85" fmla="*/ 46 h 196"/>
                    <a:gd name="T86" fmla="*/ 16 w 141"/>
                    <a:gd name="T87" fmla="*/ 36 h 196"/>
                    <a:gd name="T88" fmla="*/ 19 w 141"/>
                    <a:gd name="T89" fmla="*/ 30 h 196"/>
                    <a:gd name="T90" fmla="*/ 20 w 141"/>
                    <a:gd name="T91" fmla="*/ 26 h 196"/>
                    <a:gd name="T92" fmla="*/ 23 w 141"/>
                    <a:gd name="T93" fmla="*/ 22 h 196"/>
                    <a:gd name="T94" fmla="*/ 26 w 141"/>
                    <a:gd name="T95" fmla="*/ 19 h 196"/>
                    <a:gd name="T96" fmla="*/ 29 w 141"/>
                    <a:gd name="T97" fmla="*/ 16 h 196"/>
                    <a:gd name="T98" fmla="*/ 31 w 141"/>
                    <a:gd name="T99" fmla="*/ 12 h 196"/>
                    <a:gd name="T100" fmla="*/ 34 w 141"/>
                    <a:gd name="T101" fmla="*/ 9 h 196"/>
                    <a:gd name="T102" fmla="*/ 38 w 141"/>
                    <a:gd name="T103" fmla="*/ 8 h 196"/>
                    <a:gd name="T104" fmla="*/ 42 w 141"/>
                    <a:gd name="T105" fmla="*/ 7 h 196"/>
                    <a:gd name="T106" fmla="*/ 46 w 141"/>
                    <a:gd name="T107" fmla="*/ 7 h 196"/>
                    <a:gd name="T108" fmla="*/ 50 w 141"/>
                    <a:gd name="T109" fmla="*/ 6 h 196"/>
                    <a:gd name="T110" fmla="*/ 54 w 141"/>
                    <a:gd name="T111" fmla="*/ 5 h 196"/>
                    <a:gd name="T112" fmla="*/ 58 w 141"/>
                    <a:gd name="T113" fmla="*/ 3 h 196"/>
                    <a:gd name="T114" fmla="*/ 60 w 141"/>
                    <a:gd name="T115" fmla="*/ 1 h 196"/>
                    <a:gd name="T116" fmla="*/ 64 w 141"/>
                    <a:gd name="T117" fmla="*/ 0 h 196"/>
                    <a:gd name="T118" fmla="*/ 68 w 141"/>
                    <a:gd name="T119" fmla="*/ 0 h 196"/>
                    <a:gd name="T120" fmla="*/ 71 w 141"/>
                    <a:gd name="T121" fmla="*/ 2 h 1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1" h="196">
                      <a:moveTo>
                        <a:pt x="141" y="4"/>
                      </a:moveTo>
                      <a:lnTo>
                        <a:pt x="138" y="20"/>
                      </a:lnTo>
                      <a:lnTo>
                        <a:pt x="133" y="36"/>
                      </a:lnTo>
                      <a:lnTo>
                        <a:pt x="125" y="50"/>
                      </a:lnTo>
                      <a:lnTo>
                        <a:pt x="118" y="65"/>
                      </a:lnTo>
                      <a:lnTo>
                        <a:pt x="115" y="83"/>
                      </a:lnTo>
                      <a:lnTo>
                        <a:pt x="114" y="100"/>
                      </a:lnTo>
                      <a:lnTo>
                        <a:pt x="112" y="118"/>
                      </a:lnTo>
                      <a:lnTo>
                        <a:pt x="112" y="134"/>
                      </a:lnTo>
                      <a:lnTo>
                        <a:pt x="108" y="140"/>
                      </a:lnTo>
                      <a:lnTo>
                        <a:pt x="103" y="144"/>
                      </a:lnTo>
                      <a:lnTo>
                        <a:pt x="99" y="149"/>
                      </a:lnTo>
                      <a:lnTo>
                        <a:pt x="95" y="153"/>
                      </a:lnTo>
                      <a:lnTo>
                        <a:pt x="91" y="159"/>
                      </a:lnTo>
                      <a:lnTo>
                        <a:pt x="88" y="163"/>
                      </a:lnTo>
                      <a:lnTo>
                        <a:pt x="83" y="168"/>
                      </a:lnTo>
                      <a:lnTo>
                        <a:pt x="79" y="172"/>
                      </a:lnTo>
                      <a:lnTo>
                        <a:pt x="75" y="173"/>
                      </a:lnTo>
                      <a:lnTo>
                        <a:pt x="69" y="174"/>
                      </a:lnTo>
                      <a:lnTo>
                        <a:pt x="62" y="177"/>
                      </a:lnTo>
                      <a:lnTo>
                        <a:pt x="55" y="179"/>
                      </a:lnTo>
                      <a:lnTo>
                        <a:pt x="46" y="180"/>
                      </a:lnTo>
                      <a:lnTo>
                        <a:pt x="39" y="182"/>
                      </a:lnTo>
                      <a:lnTo>
                        <a:pt x="32" y="184"/>
                      </a:lnTo>
                      <a:lnTo>
                        <a:pt x="27" y="185"/>
                      </a:lnTo>
                      <a:lnTo>
                        <a:pt x="23" y="187"/>
                      </a:lnTo>
                      <a:lnTo>
                        <a:pt x="19" y="190"/>
                      </a:lnTo>
                      <a:lnTo>
                        <a:pt x="14" y="192"/>
                      </a:lnTo>
                      <a:lnTo>
                        <a:pt x="9" y="194"/>
                      </a:lnTo>
                      <a:lnTo>
                        <a:pt x="5" y="195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1" y="194"/>
                      </a:lnTo>
                      <a:lnTo>
                        <a:pt x="3" y="189"/>
                      </a:lnTo>
                      <a:lnTo>
                        <a:pt x="4" y="183"/>
                      </a:lnTo>
                      <a:lnTo>
                        <a:pt x="4" y="177"/>
                      </a:lnTo>
                      <a:lnTo>
                        <a:pt x="5" y="170"/>
                      </a:lnTo>
                      <a:lnTo>
                        <a:pt x="7" y="161"/>
                      </a:lnTo>
                      <a:lnTo>
                        <a:pt x="8" y="150"/>
                      </a:lnTo>
                      <a:lnTo>
                        <a:pt x="9" y="140"/>
                      </a:lnTo>
                      <a:lnTo>
                        <a:pt x="10" y="130"/>
                      </a:lnTo>
                      <a:lnTo>
                        <a:pt x="15" y="113"/>
                      </a:lnTo>
                      <a:lnTo>
                        <a:pt x="22" y="91"/>
                      </a:lnTo>
                      <a:lnTo>
                        <a:pt x="31" y="71"/>
                      </a:lnTo>
                      <a:lnTo>
                        <a:pt x="37" y="60"/>
                      </a:lnTo>
                      <a:lnTo>
                        <a:pt x="40" y="52"/>
                      </a:lnTo>
                      <a:lnTo>
                        <a:pt x="45" y="43"/>
                      </a:lnTo>
                      <a:lnTo>
                        <a:pt x="52" y="37"/>
                      </a:lnTo>
                      <a:lnTo>
                        <a:pt x="58" y="31"/>
                      </a:lnTo>
                      <a:lnTo>
                        <a:pt x="62" y="23"/>
                      </a:lnTo>
                      <a:lnTo>
                        <a:pt x="68" y="18"/>
                      </a:lnTo>
                      <a:lnTo>
                        <a:pt x="75" y="15"/>
                      </a:lnTo>
                      <a:lnTo>
                        <a:pt x="83" y="14"/>
                      </a:lnTo>
                      <a:lnTo>
                        <a:pt x="91" y="13"/>
                      </a:lnTo>
                      <a:lnTo>
                        <a:pt x="99" y="12"/>
                      </a:lnTo>
                      <a:lnTo>
                        <a:pt x="108" y="10"/>
                      </a:lnTo>
                      <a:lnTo>
                        <a:pt x="115" y="6"/>
                      </a:lnTo>
                      <a:lnTo>
                        <a:pt x="120" y="2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41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2" name="Freeform 1066"/>
                <p:cNvSpPr>
                  <a:spLocks noChangeAspect="1"/>
                </p:cNvSpPr>
                <p:nvPr/>
              </p:nvSpPr>
              <p:spPr bwMode="auto">
                <a:xfrm>
                  <a:off x="3136" y="2992"/>
                  <a:ext cx="76" cy="108"/>
                </a:xfrm>
                <a:custGeom>
                  <a:avLst/>
                  <a:gdLst>
                    <a:gd name="T0" fmla="*/ 76 w 150"/>
                    <a:gd name="T1" fmla="*/ 0 h 217"/>
                    <a:gd name="T2" fmla="*/ 75 w 150"/>
                    <a:gd name="T3" fmla="*/ 5 h 217"/>
                    <a:gd name="T4" fmla="*/ 73 w 150"/>
                    <a:gd name="T5" fmla="*/ 12 h 217"/>
                    <a:gd name="T6" fmla="*/ 70 w 150"/>
                    <a:gd name="T7" fmla="*/ 19 h 217"/>
                    <a:gd name="T8" fmla="*/ 69 w 150"/>
                    <a:gd name="T9" fmla="*/ 25 h 217"/>
                    <a:gd name="T10" fmla="*/ 68 w 150"/>
                    <a:gd name="T11" fmla="*/ 30 h 217"/>
                    <a:gd name="T12" fmla="*/ 68 w 150"/>
                    <a:gd name="T13" fmla="*/ 35 h 217"/>
                    <a:gd name="T14" fmla="*/ 67 w 150"/>
                    <a:gd name="T15" fmla="*/ 40 h 217"/>
                    <a:gd name="T16" fmla="*/ 65 w 150"/>
                    <a:gd name="T17" fmla="*/ 44 h 217"/>
                    <a:gd name="T18" fmla="*/ 65 w 150"/>
                    <a:gd name="T19" fmla="*/ 51 h 217"/>
                    <a:gd name="T20" fmla="*/ 64 w 150"/>
                    <a:gd name="T21" fmla="*/ 57 h 217"/>
                    <a:gd name="T22" fmla="*/ 62 w 150"/>
                    <a:gd name="T23" fmla="*/ 63 h 217"/>
                    <a:gd name="T24" fmla="*/ 60 w 150"/>
                    <a:gd name="T25" fmla="*/ 70 h 217"/>
                    <a:gd name="T26" fmla="*/ 58 w 150"/>
                    <a:gd name="T27" fmla="*/ 76 h 217"/>
                    <a:gd name="T28" fmla="*/ 54 w 150"/>
                    <a:gd name="T29" fmla="*/ 81 h 217"/>
                    <a:gd name="T30" fmla="*/ 51 w 150"/>
                    <a:gd name="T31" fmla="*/ 87 h 217"/>
                    <a:gd name="T32" fmla="*/ 46 w 150"/>
                    <a:gd name="T33" fmla="*/ 92 h 217"/>
                    <a:gd name="T34" fmla="*/ 44 w 150"/>
                    <a:gd name="T35" fmla="*/ 92 h 217"/>
                    <a:gd name="T36" fmla="*/ 41 w 150"/>
                    <a:gd name="T37" fmla="*/ 93 h 217"/>
                    <a:gd name="T38" fmla="*/ 37 w 150"/>
                    <a:gd name="T39" fmla="*/ 94 h 217"/>
                    <a:gd name="T40" fmla="*/ 32 w 150"/>
                    <a:gd name="T41" fmla="*/ 95 h 217"/>
                    <a:gd name="T42" fmla="*/ 27 w 150"/>
                    <a:gd name="T43" fmla="*/ 96 h 217"/>
                    <a:gd name="T44" fmla="*/ 23 w 150"/>
                    <a:gd name="T45" fmla="*/ 98 h 217"/>
                    <a:gd name="T46" fmla="*/ 19 w 150"/>
                    <a:gd name="T47" fmla="*/ 99 h 217"/>
                    <a:gd name="T48" fmla="*/ 16 w 150"/>
                    <a:gd name="T49" fmla="*/ 101 h 217"/>
                    <a:gd name="T50" fmla="*/ 12 w 150"/>
                    <a:gd name="T51" fmla="*/ 102 h 217"/>
                    <a:gd name="T52" fmla="*/ 9 w 150"/>
                    <a:gd name="T53" fmla="*/ 105 h 217"/>
                    <a:gd name="T54" fmla="*/ 5 w 150"/>
                    <a:gd name="T55" fmla="*/ 107 h 217"/>
                    <a:gd name="T56" fmla="*/ 1 w 150"/>
                    <a:gd name="T57" fmla="*/ 108 h 217"/>
                    <a:gd name="T58" fmla="*/ 0 w 150"/>
                    <a:gd name="T59" fmla="*/ 106 h 217"/>
                    <a:gd name="T60" fmla="*/ 0 w 150"/>
                    <a:gd name="T61" fmla="*/ 101 h 217"/>
                    <a:gd name="T62" fmla="*/ 1 w 150"/>
                    <a:gd name="T63" fmla="*/ 95 h 217"/>
                    <a:gd name="T64" fmla="*/ 2 w 150"/>
                    <a:gd name="T65" fmla="*/ 90 h 217"/>
                    <a:gd name="T66" fmla="*/ 2 w 150"/>
                    <a:gd name="T67" fmla="*/ 83 h 217"/>
                    <a:gd name="T68" fmla="*/ 3 w 150"/>
                    <a:gd name="T69" fmla="*/ 76 h 217"/>
                    <a:gd name="T70" fmla="*/ 3 w 150"/>
                    <a:gd name="T71" fmla="*/ 69 h 217"/>
                    <a:gd name="T72" fmla="*/ 3 w 150"/>
                    <a:gd name="T73" fmla="*/ 62 h 217"/>
                    <a:gd name="T74" fmla="*/ 4 w 150"/>
                    <a:gd name="T75" fmla="*/ 57 h 217"/>
                    <a:gd name="T76" fmla="*/ 6 w 150"/>
                    <a:gd name="T77" fmla="*/ 49 h 217"/>
                    <a:gd name="T78" fmla="*/ 8 w 150"/>
                    <a:gd name="T79" fmla="*/ 41 h 217"/>
                    <a:gd name="T80" fmla="*/ 10 w 150"/>
                    <a:gd name="T81" fmla="*/ 36 h 217"/>
                    <a:gd name="T82" fmla="*/ 13 w 150"/>
                    <a:gd name="T83" fmla="*/ 33 h 217"/>
                    <a:gd name="T84" fmla="*/ 16 w 150"/>
                    <a:gd name="T85" fmla="*/ 31 h 217"/>
                    <a:gd name="T86" fmla="*/ 20 w 150"/>
                    <a:gd name="T87" fmla="*/ 28 h 217"/>
                    <a:gd name="T88" fmla="*/ 22 w 150"/>
                    <a:gd name="T89" fmla="*/ 25 h 217"/>
                    <a:gd name="T90" fmla="*/ 25 w 150"/>
                    <a:gd name="T91" fmla="*/ 21 h 217"/>
                    <a:gd name="T92" fmla="*/ 29 w 150"/>
                    <a:gd name="T93" fmla="*/ 18 h 217"/>
                    <a:gd name="T94" fmla="*/ 32 w 150"/>
                    <a:gd name="T95" fmla="*/ 15 h 217"/>
                    <a:gd name="T96" fmla="*/ 37 w 150"/>
                    <a:gd name="T97" fmla="*/ 12 h 217"/>
                    <a:gd name="T98" fmla="*/ 39 w 150"/>
                    <a:gd name="T99" fmla="*/ 11 h 217"/>
                    <a:gd name="T100" fmla="*/ 42 w 150"/>
                    <a:gd name="T101" fmla="*/ 10 h 217"/>
                    <a:gd name="T102" fmla="*/ 46 w 150"/>
                    <a:gd name="T103" fmla="*/ 10 h 217"/>
                    <a:gd name="T104" fmla="*/ 50 w 150"/>
                    <a:gd name="T105" fmla="*/ 9 h 217"/>
                    <a:gd name="T106" fmla="*/ 54 w 150"/>
                    <a:gd name="T107" fmla="*/ 8 h 217"/>
                    <a:gd name="T108" fmla="*/ 58 w 150"/>
                    <a:gd name="T109" fmla="*/ 7 h 217"/>
                    <a:gd name="T110" fmla="*/ 61 w 150"/>
                    <a:gd name="T111" fmla="*/ 6 h 217"/>
                    <a:gd name="T112" fmla="*/ 63 w 150"/>
                    <a:gd name="T113" fmla="*/ 5 h 217"/>
                    <a:gd name="T114" fmla="*/ 66 w 150"/>
                    <a:gd name="T115" fmla="*/ 4 h 217"/>
                    <a:gd name="T116" fmla="*/ 70 w 150"/>
                    <a:gd name="T117" fmla="*/ 1 h 217"/>
                    <a:gd name="T118" fmla="*/ 73 w 150"/>
                    <a:gd name="T119" fmla="*/ 0 h 217"/>
                    <a:gd name="T120" fmla="*/ 76 w 150"/>
                    <a:gd name="T121" fmla="*/ 0 h 2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0" h="217">
                      <a:moveTo>
                        <a:pt x="150" y="1"/>
                      </a:moveTo>
                      <a:lnTo>
                        <a:pt x="148" y="11"/>
                      </a:lnTo>
                      <a:lnTo>
                        <a:pt x="144" y="24"/>
                      </a:lnTo>
                      <a:lnTo>
                        <a:pt x="139" y="39"/>
                      </a:lnTo>
                      <a:lnTo>
                        <a:pt x="136" y="51"/>
                      </a:lnTo>
                      <a:lnTo>
                        <a:pt x="135" y="60"/>
                      </a:lnTo>
                      <a:lnTo>
                        <a:pt x="134" y="71"/>
                      </a:lnTo>
                      <a:lnTo>
                        <a:pt x="132" y="80"/>
                      </a:lnTo>
                      <a:lnTo>
                        <a:pt x="128" y="88"/>
                      </a:lnTo>
                      <a:lnTo>
                        <a:pt x="128" y="102"/>
                      </a:lnTo>
                      <a:lnTo>
                        <a:pt x="126" y="115"/>
                      </a:lnTo>
                      <a:lnTo>
                        <a:pt x="123" y="127"/>
                      </a:lnTo>
                      <a:lnTo>
                        <a:pt x="119" y="140"/>
                      </a:lnTo>
                      <a:lnTo>
                        <a:pt x="114" y="152"/>
                      </a:lnTo>
                      <a:lnTo>
                        <a:pt x="107" y="163"/>
                      </a:lnTo>
                      <a:lnTo>
                        <a:pt x="100" y="175"/>
                      </a:lnTo>
                      <a:lnTo>
                        <a:pt x="90" y="184"/>
                      </a:lnTo>
                      <a:lnTo>
                        <a:pt x="87" y="185"/>
                      </a:lnTo>
                      <a:lnTo>
                        <a:pt x="81" y="187"/>
                      </a:lnTo>
                      <a:lnTo>
                        <a:pt x="73" y="188"/>
                      </a:lnTo>
                      <a:lnTo>
                        <a:pt x="64" y="190"/>
                      </a:lnTo>
                      <a:lnTo>
                        <a:pt x="54" y="192"/>
                      </a:lnTo>
                      <a:lnTo>
                        <a:pt x="46" y="196"/>
                      </a:lnTo>
                      <a:lnTo>
                        <a:pt x="37" y="199"/>
                      </a:lnTo>
                      <a:lnTo>
                        <a:pt x="32" y="203"/>
                      </a:lnTo>
                      <a:lnTo>
                        <a:pt x="24" y="205"/>
                      </a:lnTo>
                      <a:lnTo>
                        <a:pt x="17" y="210"/>
                      </a:lnTo>
                      <a:lnTo>
                        <a:pt x="10" y="215"/>
                      </a:lnTo>
                      <a:lnTo>
                        <a:pt x="2" y="217"/>
                      </a:lnTo>
                      <a:lnTo>
                        <a:pt x="0" y="212"/>
                      </a:lnTo>
                      <a:lnTo>
                        <a:pt x="0" y="203"/>
                      </a:lnTo>
                      <a:lnTo>
                        <a:pt x="2" y="190"/>
                      </a:lnTo>
                      <a:lnTo>
                        <a:pt x="3" y="181"/>
                      </a:lnTo>
                      <a:lnTo>
                        <a:pt x="4" y="167"/>
                      </a:lnTo>
                      <a:lnTo>
                        <a:pt x="5" y="152"/>
                      </a:lnTo>
                      <a:lnTo>
                        <a:pt x="5" y="139"/>
                      </a:lnTo>
                      <a:lnTo>
                        <a:pt x="5" y="125"/>
                      </a:lnTo>
                      <a:lnTo>
                        <a:pt x="7" y="114"/>
                      </a:lnTo>
                      <a:lnTo>
                        <a:pt x="11" y="98"/>
                      </a:lnTo>
                      <a:lnTo>
                        <a:pt x="15" y="82"/>
                      </a:lnTo>
                      <a:lnTo>
                        <a:pt x="20" y="72"/>
                      </a:lnTo>
                      <a:lnTo>
                        <a:pt x="25" y="66"/>
                      </a:lnTo>
                      <a:lnTo>
                        <a:pt x="32" y="62"/>
                      </a:lnTo>
                      <a:lnTo>
                        <a:pt x="39" y="57"/>
                      </a:lnTo>
                      <a:lnTo>
                        <a:pt x="44" y="50"/>
                      </a:lnTo>
                      <a:lnTo>
                        <a:pt x="50" y="42"/>
                      </a:lnTo>
                      <a:lnTo>
                        <a:pt x="57" y="36"/>
                      </a:lnTo>
                      <a:lnTo>
                        <a:pt x="64" y="31"/>
                      </a:lnTo>
                      <a:lnTo>
                        <a:pt x="73" y="24"/>
                      </a:lnTo>
                      <a:lnTo>
                        <a:pt x="77" y="23"/>
                      </a:lnTo>
                      <a:lnTo>
                        <a:pt x="83" y="21"/>
                      </a:lnTo>
                      <a:lnTo>
                        <a:pt x="90" y="20"/>
                      </a:lnTo>
                      <a:lnTo>
                        <a:pt x="99" y="18"/>
                      </a:lnTo>
                      <a:lnTo>
                        <a:pt x="107" y="17"/>
                      </a:lnTo>
                      <a:lnTo>
                        <a:pt x="114" y="15"/>
                      </a:lnTo>
                      <a:lnTo>
                        <a:pt x="120" y="13"/>
                      </a:lnTo>
                      <a:lnTo>
                        <a:pt x="125" y="11"/>
                      </a:lnTo>
                      <a:lnTo>
                        <a:pt x="130" y="8"/>
                      </a:lnTo>
                      <a:lnTo>
                        <a:pt x="138" y="3"/>
                      </a:lnTo>
                      <a:lnTo>
                        <a:pt x="145" y="0"/>
                      </a:lnTo>
                      <a:lnTo>
                        <a:pt x="150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3" name="Freeform 1067"/>
                <p:cNvSpPr>
                  <a:spLocks noChangeAspect="1"/>
                </p:cNvSpPr>
                <p:nvPr/>
              </p:nvSpPr>
              <p:spPr bwMode="auto">
                <a:xfrm>
                  <a:off x="3114" y="3106"/>
                  <a:ext cx="74" cy="119"/>
                </a:xfrm>
                <a:custGeom>
                  <a:avLst/>
                  <a:gdLst>
                    <a:gd name="T0" fmla="*/ 74 w 149"/>
                    <a:gd name="T1" fmla="*/ 1 h 237"/>
                    <a:gd name="T2" fmla="*/ 73 w 149"/>
                    <a:gd name="T3" fmla="*/ 7 h 237"/>
                    <a:gd name="T4" fmla="*/ 69 w 149"/>
                    <a:gd name="T5" fmla="*/ 14 h 237"/>
                    <a:gd name="T6" fmla="*/ 66 w 149"/>
                    <a:gd name="T7" fmla="*/ 23 h 237"/>
                    <a:gd name="T8" fmla="*/ 65 w 149"/>
                    <a:gd name="T9" fmla="*/ 30 h 237"/>
                    <a:gd name="T10" fmla="*/ 64 w 149"/>
                    <a:gd name="T11" fmla="*/ 34 h 237"/>
                    <a:gd name="T12" fmla="*/ 62 w 149"/>
                    <a:gd name="T13" fmla="*/ 40 h 237"/>
                    <a:gd name="T14" fmla="*/ 60 w 149"/>
                    <a:gd name="T15" fmla="*/ 47 h 237"/>
                    <a:gd name="T16" fmla="*/ 60 w 149"/>
                    <a:gd name="T17" fmla="*/ 52 h 237"/>
                    <a:gd name="T18" fmla="*/ 59 w 149"/>
                    <a:gd name="T19" fmla="*/ 56 h 237"/>
                    <a:gd name="T20" fmla="*/ 58 w 149"/>
                    <a:gd name="T21" fmla="*/ 60 h 237"/>
                    <a:gd name="T22" fmla="*/ 58 w 149"/>
                    <a:gd name="T23" fmla="*/ 64 h 237"/>
                    <a:gd name="T24" fmla="*/ 58 w 149"/>
                    <a:gd name="T25" fmla="*/ 68 h 237"/>
                    <a:gd name="T26" fmla="*/ 54 w 149"/>
                    <a:gd name="T27" fmla="*/ 74 h 237"/>
                    <a:gd name="T28" fmla="*/ 51 w 149"/>
                    <a:gd name="T29" fmla="*/ 80 h 237"/>
                    <a:gd name="T30" fmla="*/ 48 w 149"/>
                    <a:gd name="T31" fmla="*/ 86 h 237"/>
                    <a:gd name="T32" fmla="*/ 43 w 149"/>
                    <a:gd name="T33" fmla="*/ 91 h 237"/>
                    <a:gd name="T34" fmla="*/ 41 w 149"/>
                    <a:gd name="T35" fmla="*/ 93 h 237"/>
                    <a:gd name="T36" fmla="*/ 38 w 149"/>
                    <a:gd name="T37" fmla="*/ 94 h 237"/>
                    <a:gd name="T38" fmla="*/ 34 w 149"/>
                    <a:gd name="T39" fmla="*/ 96 h 237"/>
                    <a:gd name="T40" fmla="*/ 30 w 149"/>
                    <a:gd name="T41" fmla="*/ 99 h 237"/>
                    <a:gd name="T42" fmla="*/ 26 w 149"/>
                    <a:gd name="T43" fmla="*/ 101 h 237"/>
                    <a:gd name="T44" fmla="*/ 22 w 149"/>
                    <a:gd name="T45" fmla="*/ 103 h 237"/>
                    <a:gd name="T46" fmla="*/ 19 w 149"/>
                    <a:gd name="T47" fmla="*/ 105 h 237"/>
                    <a:gd name="T48" fmla="*/ 17 w 149"/>
                    <a:gd name="T49" fmla="*/ 107 h 237"/>
                    <a:gd name="T50" fmla="*/ 13 w 149"/>
                    <a:gd name="T51" fmla="*/ 109 h 237"/>
                    <a:gd name="T52" fmla="*/ 11 w 149"/>
                    <a:gd name="T53" fmla="*/ 113 h 237"/>
                    <a:gd name="T54" fmla="*/ 8 w 149"/>
                    <a:gd name="T55" fmla="*/ 116 h 237"/>
                    <a:gd name="T56" fmla="*/ 5 w 149"/>
                    <a:gd name="T57" fmla="*/ 119 h 237"/>
                    <a:gd name="T58" fmla="*/ 4 w 149"/>
                    <a:gd name="T59" fmla="*/ 115 h 237"/>
                    <a:gd name="T60" fmla="*/ 2 w 149"/>
                    <a:gd name="T61" fmla="*/ 105 h 237"/>
                    <a:gd name="T62" fmla="*/ 0 w 149"/>
                    <a:gd name="T63" fmla="*/ 93 h 237"/>
                    <a:gd name="T64" fmla="*/ 0 w 149"/>
                    <a:gd name="T65" fmla="*/ 83 h 237"/>
                    <a:gd name="T66" fmla="*/ 0 w 149"/>
                    <a:gd name="T67" fmla="*/ 77 h 237"/>
                    <a:gd name="T68" fmla="*/ 0 w 149"/>
                    <a:gd name="T69" fmla="*/ 71 h 237"/>
                    <a:gd name="T70" fmla="*/ 1 w 149"/>
                    <a:gd name="T71" fmla="*/ 65 h 237"/>
                    <a:gd name="T72" fmla="*/ 1 w 149"/>
                    <a:gd name="T73" fmla="*/ 61 h 237"/>
                    <a:gd name="T74" fmla="*/ 2 w 149"/>
                    <a:gd name="T75" fmla="*/ 52 h 237"/>
                    <a:gd name="T76" fmla="*/ 5 w 149"/>
                    <a:gd name="T77" fmla="*/ 42 h 237"/>
                    <a:gd name="T78" fmla="*/ 7 w 149"/>
                    <a:gd name="T79" fmla="*/ 34 h 237"/>
                    <a:gd name="T80" fmla="*/ 8 w 149"/>
                    <a:gd name="T81" fmla="*/ 31 h 237"/>
                    <a:gd name="T82" fmla="*/ 9 w 149"/>
                    <a:gd name="T83" fmla="*/ 30 h 237"/>
                    <a:gd name="T84" fmla="*/ 11 w 149"/>
                    <a:gd name="T85" fmla="*/ 28 h 237"/>
                    <a:gd name="T86" fmla="*/ 14 w 149"/>
                    <a:gd name="T87" fmla="*/ 25 h 237"/>
                    <a:gd name="T88" fmla="*/ 18 w 149"/>
                    <a:gd name="T89" fmla="*/ 23 h 237"/>
                    <a:gd name="T90" fmla="*/ 21 w 149"/>
                    <a:gd name="T91" fmla="*/ 20 h 237"/>
                    <a:gd name="T92" fmla="*/ 25 w 149"/>
                    <a:gd name="T93" fmla="*/ 17 h 237"/>
                    <a:gd name="T94" fmla="*/ 27 w 149"/>
                    <a:gd name="T95" fmla="*/ 14 h 237"/>
                    <a:gd name="T96" fmla="*/ 29 w 149"/>
                    <a:gd name="T97" fmla="*/ 12 h 237"/>
                    <a:gd name="T98" fmla="*/ 32 w 149"/>
                    <a:gd name="T99" fmla="*/ 10 h 237"/>
                    <a:gd name="T100" fmla="*/ 36 w 149"/>
                    <a:gd name="T101" fmla="*/ 8 h 237"/>
                    <a:gd name="T102" fmla="*/ 41 w 149"/>
                    <a:gd name="T103" fmla="*/ 6 h 237"/>
                    <a:gd name="T104" fmla="*/ 47 w 149"/>
                    <a:gd name="T105" fmla="*/ 4 h 237"/>
                    <a:gd name="T106" fmla="*/ 52 w 149"/>
                    <a:gd name="T107" fmla="*/ 2 h 237"/>
                    <a:gd name="T108" fmla="*/ 58 w 149"/>
                    <a:gd name="T109" fmla="*/ 1 h 237"/>
                    <a:gd name="T110" fmla="*/ 63 w 149"/>
                    <a:gd name="T111" fmla="*/ 0 h 237"/>
                    <a:gd name="T112" fmla="*/ 66 w 149"/>
                    <a:gd name="T113" fmla="*/ 0 h 237"/>
                    <a:gd name="T114" fmla="*/ 68 w 149"/>
                    <a:gd name="T115" fmla="*/ 0 h 237"/>
                    <a:gd name="T116" fmla="*/ 70 w 149"/>
                    <a:gd name="T117" fmla="*/ 0 h 237"/>
                    <a:gd name="T118" fmla="*/ 73 w 149"/>
                    <a:gd name="T119" fmla="*/ 1 h 237"/>
                    <a:gd name="T120" fmla="*/ 74 w 149"/>
                    <a:gd name="T121" fmla="*/ 1 h 2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9" h="237">
                      <a:moveTo>
                        <a:pt x="149" y="2"/>
                      </a:moveTo>
                      <a:lnTo>
                        <a:pt x="146" y="13"/>
                      </a:lnTo>
                      <a:lnTo>
                        <a:pt x="138" y="28"/>
                      </a:lnTo>
                      <a:lnTo>
                        <a:pt x="132" y="46"/>
                      </a:lnTo>
                      <a:lnTo>
                        <a:pt x="130" y="59"/>
                      </a:lnTo>
                      <a:lnTo>
                        <a:pt x="129" y="67"/>
                      </a:lnTo>
                      <a:lnTo>
                        <a:pt x="125" y="80"/>
                      </a:lnTo>
                      <a:lnTo>
                        <a:pt x="121" y="94"/>
                      </a:lnTo>
                      <a:lnTo>
                        <a:pt x="120" y="104"/>
                      </a:lnTo>
                      <a:lnTo>
                        <a:pt x="118" y="111"/>
                      </a:lnTo>
                      <a:lnTo>
                        <a:pt x="117" y="120"/>
                      </a:lnTo>
                      <a:lnTo>
                        <a:pt x="117" y="127"/>
                      </a:lnTo>
                      <a:lnTo>
                        <a:pt x="116" y="136"/>
                      </a:lnTo>
                      <a:lnTo>
                        <a:pt x="109" y="147"/>
                      </a:lnTo>
                      <a:lnTo>
                        <a:pt x="103" y="159"/>
                      </a:lnTo>
                      <a:lnTo>
                        <a:pt x="97" y="171"/>
                      </a:lnTo>
                      <a:lnTo>
                        <a:pt x="87" y="182"/>
                      </a:lnTo>
                      <a:lnTo>
                        <a:pt x="83" y="185"/>
                      </a:lnTo>
                      <a:lnTo>
                        <a:pt x="76" y="188"/>
                      </a:lnTo>
                      <a:lnTo>
                        <a:pt x="69" y="192"/>
                      </a:lnTo>
                      <a:lnTo>
                        <a:pt x="60" y="197"/>
                      </a:lnTo>
                      <a:lnTo>
                        <a:pt x="52" y="202"/>
                      </a:lnTo>
                      <a:lnTo>
                        <a:pt x="45" y="206"/>
                      </a:lnTo>
                      <a:lnTo>
                        <a:pt x="39" y="210"/>
                      </a:lnTo>
                      <a:lnTo>
                        <a:pt x="35" y="213"/>
                      </a:lnTo>
                      <a:lnTo>
                        <a:pt x="27" y="218"/>
                      </a:lnTo>
                      <a:lnTo>
                        <a:pt x="22" y="225"/>
                      </a:lnTo>
                      <a:lnTo>
                        <a:pt x="17" y="231"/>
                      </a:lnTo>
                      <a:lnTo>
                        <a:pt x="11" y="237"/>
                      </a:lnTo>
                      <a:lnTo>
                        <a:pt x="8" y="229"/>
                      </a:lnTo>
                      <a:lnTo>
                        <a:pt x="4" y="209"/>
                      </a:lnTo>
                      <a:lnTo>
                        <a:pt x="1" y="185"/>
                      </a:lnTo>
                      <a:lnTo>
                        <a:pt x="0" y="165"/>
                      </a:lnTo>
                      <a:lnTo>
                        <a:pt x="1" y="154"/>
                      </a:lnTo>
                      <a:lnTo>
                        <a:pt x="1" y="142"/>
                      </a:lnTo>
                      <a:lnTo>
                        <a:pt x="2" y="129"/>
                      </a:lnTo>
                      <a:lnTo>
                        <a:pt x="2" y="122"/>
                      </a:lnTo>
                      <a:lnTo>
                        <a:pt x="4" y="103"/>
                      </a:lnTo>
                      <a:lnTo>
                        <a:pt x="10" y="83"/>
                      </a:lnTo>
                      <a:lnTo>
                        <a:pt x="14" y="67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23" y="56"/>
                      </a:lnTo>
                      <a:lnTo>
                        <a:pt x="29" y="50"/>
                      </a:lnTo>
                      <a:lnTo>
                        <a:pt x="36" y="45"/>
                      </a:lnTo>
                      <a:lnTo>
                        <a:pt x="43" y="39"/>
                      </a:lnTo>
                      <a:lnTo>
                        <a:pt x="50" y="33"/>
                      </a:lnTo>
                      <a:lnTo>
                        <a:pt x="55" y="27"/>
                      </a:lnTo>
                      <a:lnTo>
                        <a:pt x="58" y="23"/>
                      </a:lnTo>
                      <a:lnTo>
                        <a:pt x="64" y="20"/>
                      </a:lnTo>
                      <a:lnTo>
                        <a:pt x="72" y="16"/>
                      </a:lnTo>
                      <a:lnTo>
                        <a:pt x="82" y="12"/>
                      </a:lnTo>
                      <a:lnTo>
                        <a:pt x="94" y="8"/>
                      </a:lnTo>
                      <a:lnTo>
                        <a:pt x="105" y="4"/>
                      </a:lnTo>
                      <a:lnTo>
                        <a:pt x="117" y="2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6" y="1"/>
                      </a:lnTo>
                      <a:lnTo>
                        <a:pt x="149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4" name="Freeform 1068"/>
                <p:cNvSpPr>
                  <a:spLocks noChangeAspect="1"/>
                </p:cNvSpPr>
                <p:nvPr/>
              </p:nvSpPr>
              <p:spPr bwMode="auto">
                <a:xfrm>
                  <a:off x="3108" y="3207"/>
                  <a:ext cx="60" cy="133"/>
                </a:xfrm>
                <a:custGeom>
                  <a:avLst/>
                  <a:gdLst>
                    <a:gd name="T0" fmla="*/ 58 w 119"/>
                    <a:gd name="T1" fmla="*/ 11 h 264"/>
                    <a:gd name="T2" fmla="*/ 58 w 119"/>
                    <a:gd name="T3" fmla="*/ 19 h 264"/>
                    <a:gd name="T4" fmla="*/ 58 w 119"/>
                    <a:gd name="T5" fmla="*/ 27 h 264"/>
                    <a:gd name="T6" fmla="*/ 59 w 119"/>
                    <a:gd name="T7" fmla="*/ 35 h 264"/>
                    <a:gd name="T8" fmla="*/ 60 w 119"/>
                    <a:gd name="T9" fmla="*/ 43 h 264"/>
                    <a:gd name="T10" fmla="*/ 59 w 119"/>
                    <a:gd name="T11" fmla="*/ 51 h 264"/>
                    <a:gd name="T12" fmla="*/ 58 w 119"/>
                    <a:gd name="T13" fmla="*/ 57 h 264"/>
                    <a:gd name="T14" fmla="*/ 57 w 119"/>
                    <a:gd name="T15" fmla="*/ 65 h 264"/>
                    <a:gd name="T16" fmla="*/ 55 w 119"/>
                    <a:gd name="T17" fmla="*/ 72 h 264"/>
                    <a:gd name="T18" fmla="*/ 55 w 119"/>
                    <a:gd name="T19" fmla="*/ 76 h 264"/>
                    <a:gd name="T20" fmla="*/ 54 w 119"/>
                    <a:gd name="T21" fmla="*/ 79 h 264"/>
                    <a:gd name="T22" fmla="*/ 55 w 119"/>
                    <a:gd name="T23" fmla="*/ 83 h 264"/>
                    <a:gd name="T24" fmla="*/ 55 w 119"/>
                    <a:gd name="T25" fmla="*/ 86 h 264"/>
                    <a:gd name="T26" fmla="*/ 52 w 119"/>
                    <a:gd name="T27" fmla="*/ 92 h 264"/>
                    <a:gd name="T28" fmla="*/ 49 w 119"/>
                    <a:gd name="T29" fmla="*/ 99 h 264"/>
                    <a:gd name="T30" fmla="*/ 45 w 119"/>
                    <a:gd name="T31" fmla="*/ 105 h 264"/>
                    <a:gd name="T32" fmla="*/ 42 w 119"/>
                    <a:gd name="T33" fmla="*/ 110 h 264"/>
                    <a:gd name="T34" fmla="*/ 38 w 119"/>
                    <a:gd name="T35" fmla="*/ 113 h 264"/>
                    <a:gd name="T36" fmla="*/ 34 w 119"/>
                    <a:gd name="T37" fmla="*/ 116 h 264"/>
                    <a:gd name="T38" fmla="*/ 31 w 119"/>
                    <a:gd name="T39" fmla="*/ 119 h 264"/>
                    <a:gd name="T40" fmla="*/ 27 w 119"/>
                    <a:gd name="T41" fmla="*/ 122 h 264"/>
                    <a:gd name="T42" fmla="*/ 24 w 119"/>
                    <a:gd name="T43" fmla="*/ 125 h 264"/>
                    <a:gd name="T44" fmla="*/ 20 w 119"/>
                    <a:gd name="T45" fmla="*/ 127 h 264"/>
                    <a:gd name="T46" fmla="*/ 17 w 119"/>
                    <a:gd name="T47" fmla="*/ 130 h 264"/>
                    <a:gd name="T48" fmla="*/ 13 w 119"/>
                    <a:gd name="T49" fmla="*/ 133 h 264"/>
                    <a:gd name="T50" fmla="*/ 11 w 119"/>
                    <a:gd name="T51" fmla="*/ 129 h 264"/>
                    <a:gd name="T52" fmla="*/ 6 w 119"/>
                    <a:gd name="T53" fmla="*/ 118 h 264"/>
                    <a:gd name="T54" fmla="*/ 2 w 119"/>
                    <a:gd name="T55" fmla="*/ 106 h 264"/>
                    <a:gd name="T56" fmla="*/ 0 w 119"/>
                    <a:gd name="T57" fmla="*/ 99 h 264"/>
                    <a:gd name="T58" fmla="*/ 2 w 119"/>
                    <a:gd name="T59" fmla="*/ 91 h 264"/>
                    <a:gd name="T60" fmla="*/ 3 w 119"/>
                    <a:gd name="T61" fmla="*/ 84 h 264"/>
                    <a:gd name="T62" fmla="*/ 4 w 119"/>
                    <a:gd name="T63" fmla="*/ 77 h 264"/>
                    <a:gd name="T64" fmla="*/ 4 w 119"/>
                    <a:gd name="T65" fmla="*/ 69 h 264"/>
                    <a:gd name="T66" fmla="*/ 5 w 119"/>
                    <a:gd name="T67" fmla="*/ 60 h 264"/>
                    <a:gd name="T68" fmla="*/ 8 w 119"/>
                    <a:gd name="T69" fmla="*/ 52 h 264"/>
                    <a:gd name="T70" fmla="*/ 12 w 119"/>
                    <a:gd name="T71" fmla="*/ 43 h 264"/>
                    <a:gd name="T72" fmla="*/ 16 w 119"/>
                    <a:gd name="T73" fmla="*/ 36 h 264"/>
                    <a:gd name="T74" fmla="*/ 20 w 119"/>
                    <a:gd name="T75" fmla="*/ 32 h 264"/>
                    <a:gd name="T76" fmla="*/ 25 w 119"/>
                    <a:gd name="T77" fmla="*/ 29 h 264"/>
                    <a:gd name="T78" fmla="*/ 29 w 119"/>
                    <a:gd name="T79" fmla="*/ 26 h 264"/>
                    <a:gd name="T80" fmla="*/ 34 w 119"/>
                    <a:gd name="T81" fmla="*/ 24 h 264"/>
                    <a:gd name="T82" fmla="*/ 39 w 119"/>
                    <a:gd name="T83" fmla="*/ 21 h 264"/>
                    <a:gd name="T84" fmla="*/ 43 w 119"/>
                    <a:gd name="T85" fmla="*/ 18 h 264"/>
                    <a:gd name="T86" fmla="*/ 46 w 119"/>
                    <a:gd name="T87" fmla="*/ 15 h 264"/>
                    <a:gd name="T88" fmla="*/ 49 w 119"/>
                    <a:gd name="T89" fmla="*/ 10 h 264"/>
                    <a:gd name="T90" fmla="*/ 50 w 119"/>
                    <a:gd name="T91" fmla="*/ 7 h 264"/>
                    <a:gd name="T92" fmla="*/ 52 w 119"/>
                    <a:gd name="T93" fmla="*/ 3 h 264"/>
                    <a:gd name="T94" fmla="*/ 53 w 119"/>
                    <a:gd name="T95" fmla="*/ 1 h 264"/>
                    <a:gd name="T96" fmla="*/ 56 w 119"/>
                    <a:gd name="T97" fmla="*/ 0 h 264"/>
                    <a:gd name="T98" fmla="*/ 57 w 119"/>
                    <a:gd name="T99" fmla="*/ 3 h 264"/>
                    <a:gd name="T100" fmla="*/ 57 w 119"/>
                    <a:gd name="T101" fmla="*/ 5 h 264"/>
                    <a:gd name="T102" fmla="*/ 57 w 119"/>
                    <a:gd name="T103" fmla="*/ 9 h 264"/>
                    <a:gd name="T104" fmla="*/ 58 w 119"/>
                    <a:gd name="T105" fmla="*/ 11 h 2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9" h="264">
                      <a:moveTo>
                        <a:pt x="115" y="22"/>
                      </a:moveTo>
                      <a:lnTo>
                        <a:pt x="115" y="38"/>
                      </a:lnTo>
                      <a:lnTo>
                        <a:pt x="116" y="53"/>
                      </a:lnTo>
                      <a:lnTo>
                        <a:pt x="117" y="69"/>
                      </a:lnTo>
                      <a:lnTo>
                        <a:pt x="119" y="86"/>
                      </a:lnTo>
                      <a:lnTo>
                        <a:pt x="117" y="101"/>
                      </a:lnTo>
                      <a:lnTo>
                        <a:pt x="116" y="114"/>
                      </a:lnTo>
                      <a:lnTo>
                        <a:pt x="114" y="129"/>
                      </a:lnTo>
                      <a:lnTo>
                        <a:pt x="109" y="143"/>
                      </a:lnTo>
                      <a:lnTo>
                        <a:pt x="109" y="150"/>
                      </a:lnTo>
                      <a:lnTo>
                        <a:pt x="108" y="156"/>
                      </a:lnTo>
                      <a:lnTo>
                        <a:pt x="109" y="164"/>
                      </a:lnTo>
                      <a:lnTo>
                        <a:pt x="110" y="170"/>
                      </a:lnTo>
                      <a:lnTo>
                        <a:pt x="104" y="183"/>
                      </a:lnTo>
                      <a:lnTo>
                        <a:pt x="97" y="196"/>
                      </a:lnTo>
                      <a:lnTo>
                        <a:pt x="90" y="208"/>
                      </a:lnTo>
                      <a:lnTo>
                        <a:pt x="83" y="219"/>
                      </a:lnTo>
                      <a:lnTo>
                        <a:pt x="76" y="225"/>
                      </a:lnTo>
                      <a:lnTo>
                        <a:pt x="68" y="231"/>
                      </a:lnTo>
                      <a:lnTo>
                        <a:pt x="61" y="237"/>
                      </a:lnTo>
                      <a:lnTo>
                        <a:pt x="54" y="242"/>
                      </a:lnTo>
                      <a:lnTo>
                        <a:pt x="47" y="248"/>
                      </a:lnTo>
                      <a:lnTo>
                        <a:pt x="40" y="253"/>
                      </a:lnTo>
                      <a:lnTo>
                        <a:pt x="33" y="259"/>
                      </a:lnTo>
                      <a:lnTo>
                        <a:pt x="26" y="264"/>
                      </a:lnTo>
                      <a:lnTo>
                        <a:pt x="21" y="256"/>
                      </a:lnTo>
                      <a:lnTo>
                        <a:pt x="11" y="234"/>
                      </a:lnTo>
                      <a:lnTo>
                        <a:pt x="3" y="211"/>
                      </a:lnTo>
                      <a:lnTo>
                        <a:pt x="0" y="196"/>
                      </a:lnTo>
                      <a:lnTo>
                        <a:pt x="3" y="181"/>
                      </a:lnTo>
                      <a:lnTo>
                        <a:pt x="6" y="167"/>
                      </a:lnTo>
                      <a:lnTo>
                        <a:pt x="8" y="152"/>
                      </a:lnTo>
                      <a:lnTo>
                        <a:pt x="8" y="137"/>
                      </a:lnTo>
                      <a:lnTo>
                        <a:pt x="10" y="119"/>
                      </a:lnTo>
                      <a:lnTo>
                        <a:pt x="15" y="103"/>
                      </a:lnTo>
                      <a:lnTo>
                        <a:pt x="23" y="86"/>
                      </a:lnTo>
                      <a:lnTo>
                        <a:pt x="32" y="71"/>
                      </a:lnTo>
                      <a:lnTo>
                        <a:pt x="40" y="64"/>
                      </a:lnTo>
                      <a:lnTo>
                        <a:pt x="49" y="57"/>
                      </a:lnTo>
                      <a:lnTo>
                        <a:pt x="58" y="52"/>
                      </a:lnTo>
                      <a:lnTo>
                        <a:pt x="67" y="47"/>
                      </a:lnTo>
                      <a:lnTo>
                        <a:pt x="77" y="42"/>
                      </a:lnTo>
                      <a:lnTo>
                        <a:pt x="85" y="36"/>
                      </a:lnTo>
                      <a:lnTo>
                        <a:pt x="92" y="29"/>
                      </a:lnTo>
                      <a:lnTo>
                        <a:pt x="98" y="20"/>
                      </a:lnTo>
                      <a:lnTo>
                        <a:pt x="99" y="14"/>
                      </a:lnTo>
                      <a:lnTo>
                        <a:pt x="103" y="6"/>
                      </a:lnTo>
                      <a:lnTo>
                        <a:pt x="106" y="1"/>
                      </a:lnTo>
                      <a:lnTo>
                        <a:pt x="111" y="0"/>
                      </a:lnTo>
                      <a:lnTo>
                        <a:pt x="114" y="5"/>
                      </a:lnTo>
                      <a:lnTo>
                        <a:pt x="114" y="10"/>
                      </a:lnTo>
                      <a:lnTo>
                        <a:pt x="114" y="17"/>
                      </a:lnTo>
                      <a:lnTo>
                        <a:pt x="115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85" name="Freeform 1069"/>
                <p:cNvSpPr>
                  <a:spLocks noChangeAspect="1"/>
                </p:cNvSpPr>
                <p:nvPr/>
              </p:nvSpPr>
              <p:spPr bwMode="auto">
                <a:xfrm>
                  <a:off x="3119" y="3327"/>
                  <a:ext cx="52" cy="133"/>
                </a:xfrm>
                <a:custGeom>
                  <a:avLst/>
                  <a:gdLst>
                    <a:gd name="T0" fmla="*/ 39 w 103"/>
                    <a:gd name="T1" fmla="*/ 22 h 268"/>
                    <a:gd name="T2" fmla="*/ 44 w 103"/>
                    <a:gd name="T3" fmla="*/ 28 h 268"/>
                    <a:gd name="T4" fmla="*/ 47 w 103"/>
                    <a:gd name="T5" fmla="*/ 36 h 268"/>
                    <a:gd name="T6" fmla="*/ 49 w 103"/>
                    <a:gd name="T7" fmla="*/ 48 h 268"/>
                    <a:gd name="T8" fmla="*/ 52 w 103"/>
                    <a:gd name="T9" fmla="*/ 59 h 268"/>
                    <a:gd name="T10" fmla="*/ 51 w 103"/>
                    <a:gd name="T11" fmla="*/ 68 h 268"/>
                    <a:gd name="T12" fmla="*/ 47 w 103"/>
                    <a:gd name="T13" fmla="*/ 81 h 268"/>
                    <a:gd name="T14" fmla="*/ 45 w 103"/>
                    <a:gd name="T15" fmla="*/ 96 h 268"/>
                    <a:gd name="T16" fmla="*/ 36 w 103"/>
                    <a:gd name="T17" fmla="*/ 105 h 268"/>
                    <a:gd name="T18" fmla="*/ 31 w 103"/>
                    <a:gd name="T19" fmla="*/ 111 h 268"/>
                    <a:gd name="T20" fmla="*/ 29 w 103"/>
                    <a:gd name="T21" fmla="*/ 120 h 268"/>
                    <a:gd name="T22" fmla="*/ 29 w 103"/>
                    <a:gd name="T23" fmla="*/ 131 h 268"/>
                    <a:gd name="T24" fmla="*/ 27 w 103"/>
                    <a:gd name="T25" fmla="*/ 133 h 268"/>
                    <a:gd name="T26" fmla="*/ 24 w 103"/>
                    <a:gd name="T27" fmla="*/ 131 h 268"/>
                    <a:gd name="T28" fmla="*/ 20 w 103"/>
                    <a:gd name="T29" fmla="*/ 124 h 268"/>
                    <a:gd name="T30" fmla="*/ 15 w 103"/>
                    <a:gd name="T31" fmla="*/ 112 h 268"/>
                    <a:gd name="T32" fmla="*/ 9 w 103"/>
                    <a:gd name="T33" fmla="*/ 101 h 268"/>
                    <a:gd name="T34" fmla="*/ 5 w 103"/>
                    <a:gd name="T35" fmla="*/ 89 h 268"/>
                    <a:gd name="T36" fmla="*/ 3 w 103"/>
                    <a:gd name="T37" fmla="*/ 78 h 268"/>
                    <a:gd name="T38" fmla="*/ 4 w 103"/>
                    <a:gd name="T39" fmla="*/ 69 h 268"/>
                    <a:gd name="T40" fmla="*/ 1 w 103"/>
                    <a:gd name="T41" fmla="*/ 60 h 268"/>
                    <a:gd name="T42" fmla="*/ 0 w 103"/>
                    <a:gd name="T43" fmla="*/ 50 h 268"/>
                    <a:gd name="T44" fmla="*/ 1 w 103"/>
                    <a:gd name="T45" fmla="*/ 42 h 268"/>
                    <a:gd name="T46" fmla="*/ 5 w 103"/>
                    <a:gd name="T47" fmla="*/ 30 h 268"/>
                    <a:gd name="T48" fmla="*/ 10 w 103"/>
                    <a:gd name="T49" fmla="*/ 22 h 268"/>
                    <a:gd name="T50" fmla="*/ 16 w 103"/>
                    <a:gd name="T51" fmla="*/ 18 h 268"/>
                    <a:gd name="T52" fmla="*/ 21 w 103"/>
                    <a:gd name="T53" fmla="*/ 14 h 268"/>
                    <a:gd name="T54" fmla="*/ 25 w 103"/>
                    <a:gd name="T55" fmla="*/ 10 h 268"/>
                    <a:gd name="T56" fmla="*/ 30 w 103"/>
                    <a:gd name="T57" fmla="*/ 5 h 268"/>
                    <a:gd name="T58" fmla="*/ 34 w 103"/>
                    <a:gd name="T59" fmla="*/ 0 h 268"/>
                    <a:gd name="T60" fmla="*/ 37 w 103"/>
                    <a:gd name="T61" fmla="*/ 2 h 268"/>
                    <a:gd name="T62" fmla="*/ 38 w 103"/>
                    <a:gd name="T63" fmla="*/ 13 h 2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3" h="268">
                      <a:moveTo>
                        <a:pt x="75" y="38"/>
                      </a:moveTo>
                      <a:lnTo>
                        <a:pt x="77" y="45"/>
                      </a:lnTo>
                      <a:lnTo>
                        <a:pt x="82" y="50"/>
                      </a:lnTo>
                      <a:lnTo>
                        <a:pt x="87" y="56"/>
                      </a:lnTo>
                      <a:lnTo>
                        <a:pt x="91" y="61"/>
                      </a:lnTo>
                      <a:lnTo>
                        <a:pt x="94" y="73"/>
                      </a:lnTo>
                      <a:lnTo>
                        <a:pt x="96" y="85"/>
                      </a:lnTo>
                      <a:lnTo>
                        <a:pt x="98" y="97"/>
                      </a:lnTo>
                      <a:lnTo>
                        <a:pt x="102" y="109"/>
                      </a:lnTo>
                      <a:lnTo>
                        <a:pt x="103" y="119"/>
                      </a:lnTo>
                      <a:lnTo>
                        <a:pt x="103" y="128"/>
                      </a:lnTo>
                      <a:lnTo>
                        <a:pt x="101" y="138"/>
                      </a:lnTo>
                      <a:lnTo>
                        <a:pt x="97" y="147"/>
                      </a:lnTo>
                      <a:lnTo>
                        <a:pt x="94" y="163"/>
                      </a:lnTo>
                      <a:lnTo>
                        <a:pt x="92" y="179"/>
                      </a:lnTo>
                      <a:lnTo>
                        <a:pt x="89" y="193"/>
                      </a:lnTo>
                      <a:lnTo>
                        <a:pt x="81" y="207"/>
                      </a:lnTo>
                      <a:lnTo>
                        <a:pt x="72" y="211"/>
                      </a:lnTo>
                      <a:lnTo>
                        <a:pt x="66" y="216"/>
                      </a:lnTo>
                      <a:lnTo>
                        <a:pt x="61" y="224"/>
                      </a:lnTo>
                      <a:lnTo>
                        <a:pt x="58" y="232"/>
                      </a:lnTo>
                      <a:lnTo>
                        <a:pt x="58" y="242"/>
                      </a:lnTo>
                      <a:lnTo>
                        <a:pt x="58" y="253"/>
                      </a:lnTo>
                      <a:lnTo>
                        <a:pt x="58" y="264"/>
                      </a:lnTo>
                      <a:lnTo>
                        <a:pt x="57" y="268"/>
                      </a:lnTo>
                      <a:lnTo>
                        <a:pt x="54" y="267"/>
                      </a:lnTo>
                      <a:lnTo>
                        <a:pt x="50" y="266"/>
                      </a:lnTo>
                      <a:lnTo>
                        <a:pt x="48" y="263"/>
                      </a:lnTo>
                      <a:lnTo>
                        <a:pt x="46" y="260"/>
                      </a:lnTo>
                      <a:lnTo>
                        <a:pt x="40" y="249"/>
                      </a:lnTo>
                      <a:lnTo>
                        <a:pt x="34" y="237"/>
                      </a:lnTo>
                      <a:lnTo>
                        <a:pt x="29" y="226"/>
                      </a:lnTo>
                      <a:lnTo>
                        <a:pt x="23" y="214"/>
                      </a:lnTo>
                      <a:lnTo>
                        <a:pt x="18" y="203"/>
                      </a:lnTo>
                      <a:lnTo>
                        <a:pt x="13" y="190"/>
                      </a:lnTo>
                      <a:lnTo>
                        <a:pt x="9" y="179"/>
                      </a:lnTo>
                      <a:lnTo>
                        <a:pt x="4" y="166"/>
                      </a:lnTo>
                      <a:lnTo>
                        <a:pt x="6" y="158"/>
                      </a:lnTo>
                      <a:lnTo>
                        <a:pt x="7" y="148"/>
                      </a:lnTo>
                      <a:lnTo>
                        <a:pt x="7" y="139"/>
                      </a:lnTo>
                      <a:lnTo>
                        <a:pt x="4" y="129"/>
                      </a:lnTo>
                      <a:lnTo>
                        <a:pt x="2" y="120"/>
                      </a:lnTo>
                      <a:lnTo>
                        <a:pt x="0" y="110"/>
                      </a:lnTo>
                      <a:lnTo>
                        <a:pt x="0" y="101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5" y="73"/>
                      </a:lnTo>
                      <a:lnTo>
                        <a:pt x="10" y="60"/>
                      </a:lnTo>
                      <a:lnTo>
                        <a:pt x="14" y="49"/>
                      </a:lnTo>
                      <a:lnTo>
                        <a:pt x="19" y="44"/>
                      </a:lnTo>
                      <a:lnTo>
                        <a:pt x="26" y="40"/>
                      </a:lnTo>
                      <a:lnTo>
                        <a:pt x="32" y="37"/>
                      </a:lnTo>
                      <a:lnTo>
                        <a:pt x="38" y="33"/>
                      </a:lnTo>
                      <a:lnTo>
                        <a:pt x="41" y="29"/>
                      </a:lnTo>
                      <a:lnTo>
                        <a:pt x="46" y="25"/>
                      </a:lnTo>
                      <a:lnTo>
                        <a:pt x="50" y="20"/>
                      </a:lnTo>
                      <a:lnTo>
                        <a:pt x="56" y="15"/>
                      </a:lnTo>
                      <a:lnTo>
                        <a:pt x="60" y="10"/>
                      </a:lnTo>
                      <a:lnTo>
                        <a:pt x="64" y="4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4"/>
                      </a:lnTo>
                      <a:lnTo>
                        <a:pt x="75" y="15"/>
                      </a:lnTo>
                      <a:lnTo>
                        <a:pt x="76" y="27"/>
                      </a:lnTo>
                      <a:lnTo>
                        <a:pt x="75" y="3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68" name="Group 1070"/>
              <p:cNvGrpSpPr>
                <a:grpSpLocks noChangeAspect="1"/>
              </p:cNvGrpSpPr>
              <p:nvPr/>
            </p:nvGrpSpPr>
            <p:grpSpPr bwMode="auto">
              <a:xfrm>
                <a:off x="4347" y="1425"/>
                <a:ext cx="90" cy="1008"/>
                <a:chOff x="3108" y="1669"/>
                <a:chExt cx="160" cy="1791"/>
              </a:xfrm>
            </p:grpSpPr>
            <p:sp>
              <p:nvSpPr>
                <p:cNvPr id="38052" name="Freeform 1071"/>
                <p:cNvSpPr>
                  <a:spLocks noChangeAspect="1"/>
                </p:cNvSpPr>
                <p:nvPr/>
              </p:nvSpPr>
              <p:spPr bwMode="auto">
                <a:xfrm>
                  <a:off x="3154" y="1669"/>
                  <a:ext cx="68" cy="99"/>
                </a:xfrm>
                <a:custGeom>
                  <a:avLst/>
                  <a:gdLst>
                    <a:gd name="T0" fmla="*/ 67 w 136"/>
                    <a:gd name="T1" fmla="*/ 3 h 198"/>
                    <a:gd name="T2" fmla="*/ 68 w 136"/>
                    <a:gd name="T3" fmla="*/ 5 h 198"/>
                    <a:gd name="T4" fmla="*/ 67 w 136"/>
                    <a:gd name="T5" fmla="*/ 7 h 198"/>
                    <a:gd name="T6" fmla="*/ 65 w 136"/>
                    <a:gd name="T7" fmla="*/ 9 h 198"/>
                    <a:gd name="T8" fmla="*/ 64 w 136"/>
                    <a:gd name="T9" fmla="*/ 11 h 198"/>
                    <a:gd name="T10" fmla="*/ 61 w 136"/>
                    <a:gd name="T11" fmla="*/ 19 h 198"/>
                    <a:gd name="T12" fmla="*/ 57 w 136"/>
                    <a:gd name="T13" fmla="*/ 31 h 198"/>
                    <a:gd name="T14" fmla="*/ 55 w 136"/>
                    <a:gd name="T15" fmla="*/ 43 h 198"/>
                    <a:gd name="T16" fmla="*/ 55 w 136"/>
                    <a:gd name="T17" fmla="*/ 52 h 198"/>
                    <a:gd name="T18" fmla="*/ 53 w 136"/>
                    <a:gd name="T19" fmla="*/ 59 h 198"/>
                    <a:gd name="T20" fmla="*/ 50 w 136"/>
                    <a:gd name="T21" fmla="*/ 65 h 198"/>
                    <a:gd name="T22" fmla="*/ 46 w 136"/>
                    <a:gd name="T23" fmla="*/ 71 h 198"/>
                    <a:gd name="T24" fmla="*/ 41 w 136"/>
                    <a:gd name="T25" fmla="*/ 76 h 198"/>
                    <a:gd name="T26" fmla="*/ 39 w 136"/>
                    <a:gd name="T27" fmla="*/ 79 h 198"/>
                    <a:gd name="T28" fmla="*/ 36 w 136"/>
                    <a:gd name="T29" fmla="*/ 81 h 198"/>
                    <a:gd name="T30" fmla="*/ 33 w 136"/>
                    <a:gd name="T31" fmla="*/ 81 h 198"/>
                    <a:gd name="T32" fmla="*/ 29 w 136"/>
                    <a:gd name="T33" fmla="*/ 81 h 198"/>
                    <a:gd name="T34" fmla="*/ 26 w 136"/>
                    <a:gd name="T35" fmla="*/ 80 h 198"/>
                    <a:gd name="T36" fmla="*/ 23 w 136"/>
                    <a:gd name="T37" fmla="*/ 81 h 198"/>
                    <a:gd name="T38" fmla="*/ 21 w 136"/>
                    <a:gd name="T39" fmla="*/ 83 h 198"/>
                    <a:gd name="T40" fmla="*/ 19 w 136"/>
                    <a:gd name="T41" fmla="*/ 86 h 198"/>
                    <a:gd name="T42" fmla="*/ 15 w 136"/>
                    <a:gd name="T43" fmla="*/ 90 h 198"/>
                    <a:gd name="T44" fmla="*/ 11 w 136"/>
                    <a:gd name="T45" fmla="*/ 93 h 198"/>
                    <a:gd name="T46" fmla="*/ 8 w 136"/>
                    <a:gd name="T47" fmla="*/ 96 h 198"/>
                    <a:gd name="T48" fmla="*/ 4 w 136"/>
                    <a:gd name="T49" fmla="*/ 99 h 198"/>
                    <a:gd name="T50" fmla="*/ 2 w 136"/>
                    <a:gd name="T51" fmla="*/ 97 h 198"/>
                    <a:gd name="T52" fmla="*/ 1 w 136"/>
                    <a:gd name="T53" fmla="*/ 95 h 198"/>
                    <a:gd name="T54" fmla="*/ 1 w 136"/>
                    <a:gd name="T55" fmla="*/ 92 h 198"/>
                    <a:gd name="T56" fmla="*/ 1 w 136"/>
                    <a:gd name="T57" fmla="*/ 89 h 198"/>
                    <a:gd name="T58" fmla="*/ 1 w 136"/>
                    <a:gd name="T59" fmla="*/ 82 h 198"/>
                    <a:gd name="T60" fmla="*/ 0 w 136"/>
                    <a:gd name="T61" fmla="*/ 74 h 198"/>
                    <a:gd name="T62" fmla="*/ 1 w 136"/>
                    <a:gd name="T63" fmla="*/ 66 h 198"/>
                    <a:gd name="T64" fmla="*/ 2 w 136"/>
                    <a:gd name="T65" fmla="*/ 59 h 198"/>
                    <a:gd name="T66" fmla="*/ 4 w 136"/>
                    <a:gd name="T67" fmla="*/ 51 h 198"/>
                    <a:gd name="T68" fmla="*/ 8 w 136"/>
                    <a:gd name="T69" fmla="*/ 40 h 198"/>
                    <a:gd name="T70" fmla="*/ 12 w 136"/>
                    <a:gd name="T71" fmla="*/ 28 h 198"/>
                    <a:gd name="T72" fmla="*/ 15 w 136"/>
                    <a:gd name="T73" fmla="*/ 20 h 198"/>
                    <a:gd name="T74" fmla="*/ 17 w 136"/>
                    <a:gd name="T75" fmla="*/ 18 h 198"/>
                    <a:gd name="T76" fmla="*/ 20 w 136"/>
                    <a:gd name="T77" fmla="*/ 16 h 198"/>
                    <a:gd name="T78" fmla="*/ 22 w 136"/>
                    <a:gd name="T79" fmla="*/ 14 h 198"/>
                    <a:gd name="T80" fmla="*/ 24 w 136"/>
                    <a:gd name="T81" fmla="*/ 12 h 198"/>
                    <a:gd name="T82" fmla="*/ 26 w 136"/>
                    <a:gd name="T83" fmla="*/ 11 h 198"/>
                    <a:gd name="T84" fmla="*/ 28 w 136"/>
                    <a:gd name="T85" fmla="*/ 10 h 198"/>
                    <a:gd name="T86" fmla="*/ 30 w 136"/>
                    <a:gd name="T87" fmla="*/ 8 h 198"/>
                    <a:gd name="T88" fmla="*/ 33 w 136"/>
                    <a:gd name="T89" fmla="*/ 7 h 198"/>
                    <a:gd name="T90" fmla="*/ 35 w 136"/>
                    <a:gd name="T91" fmla="*/ 6 h 198"/>
                    <a:gd name="T92" fmla="*/ 38 w 136"/>
                    <a:gd name="T93" fmla="*/ 5 h 198"/>
                    <a:gd name="T94" fmla="*/ 40 w 136"/>
                    <a:gd name="T95" fmla="*/ 3 h 198"/>
                    <a:gd name="T96" fmla="*/ 43 w 136"/>
                    <a:gd name="T97" fmla="*/ 2 h 198"/>
                    <a:gd name="T98" fmla="*/ 46 w 136"/>
                    <a:gd name="T99" fmla="*/ 1 h 198"/>
                    <a:gd name="T100" fmla="*/ 49 w 136"/>
                    <a:gd name="T101" fmla="*/ 0 h 198"/>
                    <a:gd name="T102" fmla="*/ 51 w 136"/>
                    <a:gd name="T103" fmla="*/ 0 h 198"/>
                    <a:gd name="T104" fmla="*/ 54 w 136"/>
                    <a:gd name="T105" fmla="*/ 1 h 198"/>
                    <a:gd name="T106" fmla="*/ 57 w 136"/>
                    <a:gd name="T107" fmla="*/ 0 h 198"/>
                    <a:gd name="T108" fmla="*/ 61 w 136"/>
                    <a:gd name="T109" fmla="*/ 1 h 198"/>
                    <a:gd name="T110" fmla="*/ 65 w 136"/>
                    <a:gd name="T111" fmla="*/ 2 h 198"/>
                    <a:gd name="T112" fmla="*/ 67 w 136"/>
                    <a:gd name="T113" fmla="*/ 3 h 1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36" h="198">
                      <a:moveTo>
                        <a:pt x="134" y="5"/>
                      </a:moveTo>
                      <a:lnTo>
                        <a:pt x="136" y="10"/>
                      </a:lnTo>
                      <a:lnTo>
                        <a:pt x="134" y="14"/>
                      </a:lnTo>
                      <a:lnTo>
                        <a:pt x="130" y="18"/>
                      </a:lnTo>
                      <a:lnTo>
                        <a:pt x="127" y="22"/>
                      </a:lnTo>
                      <a:lnTo>
                        <a:pt x="121" y="37"/>
                      </a:lnTo>
                      <a:lnTo>
                        <a:pt x="114" y="61"/>
                      </a:lnTo>
                      <a:lnTo>
                        <a:pt x="110" y="85"/>
                      </a:lnTo>
                      <a:lnTo>
                        <a:pt x="110" y="103"/>
                      </a:lnTo>
                      <a:lnTo>
                        <a:pt x="106" y="118"/>
                      </a:lnTo>
                      <a:lnTo>
                        <a:pt x="100" y="130"/>
                      </a:lnTo>
                      <a:lnTo>
                        <a:pt x="92" y="142"/>
                      </a:lnTo>
                      <a:lnTo>
                        <a:pt x="82" y="152"/>
                      </a:lnTo>
                      <a:lnTo>
                        <a:pt x="77" y="158"/>
                      </a:lnTo>
                      <a:lnTo>
                        <a:pt x="72" y="161"/>
                      </a:lnTo>
                      <a:lnTo>
                        <a:pt x="65" y="161"/>
                      </a:lnTo>
                      <a:lnTo>
                        <a:pt x="57" y="161"/>
                      </a:lnTo>
                      <a:lnTo>
                        <a:pt x="51" y="160"/>
                      </a:lnTo>
                      <a:lnTo>
                        <a:pt x="45" y="162"/>
                      </a:lnTo>
                      <a:lnTo>
                        <a:pt x="41" y="165"/>
                      </a:lnTo>
                      <a:lnTo>
                        <a:pt x="38" y="172"/>
                      </a:lnTo>
                      <a:lnTo>
                        <a:pt x="29" y="179"/>
                      </a:lnTo>
                      <a:lnTo>
                        <a:pt x="22" y="185"/>
                      </a:lnTo>
                      <a:lnTo>
                        <a:pt x="15" y="191"/>
                      </a:lnTo>
                      <a:lnTo>
                        <a:pt x="7" y="198"/>
                      </a:lnTo>
                      <a:lnTo>
                        <a:pt x="3" y="194"/>
                      </a:lnTo>
                      <a:lnTo>
                        <a:pt x="1" y="189"/>
                      </a:lnTo>
                      <a:lnTo>
                        <a:pt x="2" y="184"/>
                      </a:lnTo>
                      <a:lnTo>
                        <a:pt x="1" y="178"/>
                      </a:lnTo>
                      <a:lnTo>
                        <a:pt x="1" y="163"/>
                      </a:lnTo>
                      <a:lnTo>
                        <a:pt x="0" y="147"/>
                      </a:lnTo>
                      <a:lnTo>
                        <a:pt x="1" y="132"/>
                      </a:lnTo>
                      <a:lnTo>
                        <a:pt x="3" y="117"/>
                      </a:lnTo>
                      <a:lnTo>
                        <a:pt x="8" y="102"/>
                      </a:lnTo>
                      <a:lnTo>
                        <a:pt x="16" y="79"/>
                      </a:lnTo>
                      <a:lnTo>
                        <a:pt x="24" y="56"/>
                      </a:lnTo>
                      <a:lnTo>
                        <a:pt x="30" y="39"/>
                      </a:lnTo>
                      <a:lnTo>
                        <a:pt x="34" y="35"/>
                      </a:lnTo>
                      <a:lnTo>
                        <a:pt x="39" y="31"/>
                      </a:lnTo>
                      <a:lnTo>
                        <a:pt x="43" y="27"/>
                      </a:lnTo>
                      <a:lnTo>
                        <a:pt x="47" y="24"/>
                      </a:lnTo>
                      <a:lnTo>
                        <a:pt x="52" y="22"/>
                      </a:lnTo>
                      <a:lnTo>
                        <a:pt x="56" y="19"/>
                      </a:lnTo>
                      <a:lnTo>
                        <a:pt x="60" y="16"/>
                      </a:lnTo>
                      <a:lnTo>
                        <a:pt x="65" y="13"/>
                      </a:lnTo>
                      <a:lnTo>
                        <a:pt x="70" y="11"/>
                      </a:lnTo>
                      <a:lnTo>
                        <a:pt x="75" y="9"/>
                      </a:lnTo>
                      <a:lnTo>
                        <a:pt x="80" y="5"/>
                      </a:lnTo>
                      <a:lnTo>
                        <a:pt x="86" y="3"/>
                      </a:lnTo>
                      <a:lnTo>
                        <a:pt x="92" y="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8" y="1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29" y="3"/>
                      </a:lnTo>
                      <a:lnTo>
                        <a:pt x="134" y="5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3" name="Freeform 1072"/>
                <p:cNvSpPr>
                  <a:spLocks noChangeAspect="1"/>
                </p:cNvSpPr>
                <p:nvPr/>
              </p:nvSpPr>
              <p:spPr bwMode="auto">
                <a:xfrm>
                  <a:off x="3150" y="1764"/>
                  <a:ext cx="52" cy="105"/>
                </a:xfrm>
                <a:custGeom>
                  <a:avLst/>
                  <a:gdLst>
                    <a:gd name="T0" fmla="*/ 51 w 103"/>
                    <a:gd name="T1" fmla="*/ 1 h 211"/>
                    <a:gd name="T2" fmla="*/ 51 w 103"/>
                    <a:gd name="T3" fmla="*/ 2 h 211"/>
                    <a:gd name="T4" fmla="*/ 50 w 103"/>
                    <a:gd name="T5" fmla="*/ 3 h 211"/>
                    <a:gd name="T6" fmla="*/ 49 w 103"/>
                    <a:gd name="T7" fmla="*/ 5 h 211"/>
                    <a:gd name="T8" fmla="*/ 48 w 103"/>
                    <a:gd name="T9" fmla="*/ 6 h 211"/>
                    <a:gd name="T10" fmla="*/ 47 w 103"/>
                    <a:gd name="T11" fmla="*/ 12 h 211"/>
                    <a:gd name="T12" fmla="*/ 48 w 103"/>
                    <a:gd name="T13" fmla="*/ 19 h 211"/>
                    <a:gd name="T14" fmla="*/ 49 w 103"/>
                    <a:gd name="T15" fmla="*/ 26 h 211"/>
                    <a:gd name="T16" fmla="*/ 52 w 103"/>
                    <a:gd name="T17" fmla="*/ 32 h 211"/>
                    <a:gd name="T18" fmla="*/ 51 w 103"/>
                    <a:gd name="T19" fmla="*/ 39 h 211"/>
                    <a:gd name="T20" fmla="*/ 51 w 103"/>
                    <a:gd name="T21" fmla="*/ 46 h 211"/>
                    <a:gd name="T22" fmla="*/ 51 w 103"/>
                    <a:gd name="T23" fmla="*/ 53 h 211"/>
                    <a:gd name="T24" fmla="*/ 51 w 103"/>
                    <a:gd name="T25" fmla="*/ 60 h 211"/>
                    <a:gd name="T26" fmla="*/ 50 w 103"/>
                    <a:gd name="T27" fmla="*/ 68 h 211"/>
                    <a:gd name="T28" fmla="*/ 47 w 103"/>
                    <a:gd name="T29" fmla="*/ 74 h 211"/>
                    <a:gd name="T30" fmla="*/ 43 w 103"/>
                    <a:gd name="T31" fmla="*/ 79 h 211"/>
                    <a:gd name="T32" fmla="*/ 38 w 103"/>
                    <a:gd name="T33" fmla="*/ 84 h 211"/>
                    <a:gd name="T34" fmla="*/ 33 w 103"/>
                    <a:gd name="T35" fmla="*/ 86 h 211"/>
                    <a:gd name="T36" fmla="*/ 29 w 103"/>
                    <a:gd name="T37" fmla="*/ 90 h 211"/>
                    <a:gd name="T38" fmla="*/ 25 w 103"/>
                    <a:gd name="T39" fmla="*/ 93 h 211"/>
                    <a:gd name="T40" fmla="*/ 21 w 103"/>
                    <a:gd name="T41" fmla="*/ 96 h 211"/>
                    <a:gd name="T42" fmla="*/ 18 w 103"/>
                    <a:gd name="T43" fmla="*/ 100 h 211"/>
                    <a:gd name="T44" fmla="*/ 15 w 103"/>
                    <a:gd name="T45" fmla="*/ 103 h 211"/>
                    <a:gd name="T46" fmla="*/ 13 w 103"/>
                    <a:gd name="T47" fmla="*/ 105 h 211"/>
                    <a:gd name="T48" fmla="*/ 12 w 103"/>
                    <a:gd name="T49" fmla="*/ 105 h 211"/>
                    <a:gd name="T50" fmla="*/ 8 w 103"/>
                    <a:gd name="T51" fmla="*/ 103 h 211"/>
                    <a:gd name="T52" fmla="*/ 4 w 103"/>
                    <a:gd name="T53" fmla="*/ 99 h 211"/>
                    <a:gd name="T54" fmla="*/ 2 w 103"/>
                    <a:gd name="T55" fmla="*/ 93 h 211"/>
                    <a:gd name="T56" fmla="*/ 0 w 103"/>
                    <a:gd name="T57" fmla="*/ 88 h 211"/>
                    <a:gd name="T58" fmla="*/ 1 w 103"/>
                    <a:gd name="T59" fmla="*/ 70 h 211"/>
                    <a:gd name="T60" fmla="*/ 1 w 103"/>
                    <a:gd name="T61" fmla="*/ 66 h 211"/>
                    <a:gd name="T62" fmla="*/ 1 w 103"/>
                    <a:gd name="T63" fmla="*/ 62 h 211"/>
                    <a:gd name="T64" fmla="*/ 2 w 103"/>
                    <a:gd name="T65" fmla="*/ 59 h 211"/>
                    <a:gd name="T66" fmla="*/ 2 w 103"/>
                    <a:gd name="T67" fmla="*/ 55 h 211"/>
                    <a:gd name="T68" fmla="*/ 3 w 103"/>
                    <a:gd name="T69" fmla="*/ 48 h 211"/>
                    <a:gd name="T70" fmla="*/ 3 w 103"/>
                    <a:gd name="T71" fmla="*/ 40 h 211"/>
                    <a:gd name="T72" fmla="*/ 4 w 103"/>
                    <a:gd name="T73" fmla="*/ 33 h 211"/>
                    <a:gd name="T74" fmla="*/ 5 w 103"/>
                    <a:gd name="T75" fmla="*/ 26 h 211"/>
                    <a:gd name="T76" fmla="*/ 6 w 103"/>
                    <a:gd name="T77" fmla="*/ 23 h 211"/>
                    <a:gd name="T78" fmla="*/ 7 w 103"/>
                    <a:gd name="T79" fmla="*/ 20 h 211"/>
                    <a:gd name="T80" fmla="*/ 8 w 103"/>
                    <a:gd name="T81" fmla="*/ 17 h 211"/>
                    <a:gd name="T82" fmla="*/ 10 w 103"/>
                    <a:gd name="T83" fmla="*/ 15 h 211"/>
                    <a:gd name="T84" fmla="*/ 11 w 103"/>
                    <a:gd name="T85" fmla="*/ 13 h 211"/>
                    <a:gd name="T86" fmla="*/ 14 w 103"/>
                    <a:gd name="T87" fmla="*/ 11 h 211"/>
                    <a:gd name="T88" fmla="*/ 17 w 103"/>
                    <a:gd name="T89" fmla="*/ 9 h 211"/>
                    <a:gd name="T90" fmla="*/ 22 w 103"/>
                    <a:gd name="T91" fmla="*/ 7 h 211"/>
                    <a:gd name="T92" fmla="*/ 26 w 103"/>
                    <a:gd name="T93" fmla="*/ 6 h 211"/>
                    <a:gd name="T94" fmla="*/ 31 w 103"/>
                    <a:gd name="T95" fmla="*/ 4 h 211"/>
                    <a:gd name="T96" fmla="*/ 35 w 103"/>
                    <a:gd name="T97" fmla="*/ 2 h 211"/>
                    <a:gd name="T98" fmla="*/ 38 w 103"/>
                    <a:gd name="T99" fmla="*/ 1 h 211"/>
                    <a:gd name="T100" fmla="*/ 42 w 103"/>
                    <a:gd name="T101" fmla="*/ 0 h 211"/>
                    <a:gd name="T102" fmla="*/ 46 w 103"/>
                    <a:gd name="T103" fmla="*/ 0 h 211"/>
                    <a:gd name="T104" fmla="*/ 50 w 103"/>
                    <a:gd name="T105" fmla="*/ 0 h 211"/>
                    <a:gd name="T106" fmla="*/ 51 w 103"/>
                    <a:gd name="T107" fmla="*/ 1 h 21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3" h="211">
                      <a:moveTo>
                        <a:pt x="102" y="3"/>
                      </a:move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10"/>
                      </a:lnTo>
                      <a:lnTo>
                        <a:pt x="95" y="12"/>
                      </a:lnTo>
                      <a:lnTo>
                        <a:pt x="94" y="25"/>
                      </a:lnTo>
                      <a:lnTo>
                        <a:pt x="95" y="39"/>
                      </a:lnTo>
                      <a:lnTo>
                        <a:pt x="98" y="53"/>
                      </a:lnTo>
                      <a:lnTo>
                        <a:pt x="103" y="64"/>
                      </a:lnTo>
                      <a:lnTo>
                        <a:pt x="102" y="79"/>
                      </a:lnTo>
                      <a:lnTo>
                        <a:pt x="102" y="93"/>
                      </a:lnTo>
                      <a:lnTo>
                        <a:pt x="102" y="107"/>
                      </a:lnTo>
                      <a:lnTo>
                        <a:pt x="102" y="121"/>
                      </a:lnTo>
                      <a:lnTo>
                        <a:pt x="100" y="136"/>
                      </a:lnTo>
                      <a:lnTo>
                        <a:pt x="93" y="148"/>
                      </a:lnTo>
                      <a:lnTo>
                        <a:pt x="85" y="159"/>
                      </a:lnTo>
                      <a:lnTo>
                        <a:pt x="75" y="168"/>
                      </a:lnTo>
                      <a:lnTo>
                        <a:pt x="66" y="173"/>
                      </a:lnTo>
                      <a:lnTo>
                        <a:pt x="58" y="180"/>
                      </a:lnTo>
                      <a:lnTo>
                        <a:pt x="50" y="186"/>
                      </a:lnTo>
                      <a:lnTo>
                        <a:pt x="41" y="193"/>
                      </a:lnTo>
                      <a:lnTo>
                        <a:pt x="35" y="201"/>
                      </a:lnTo>
                      <a:lnTo>
                        <a:pt x="29" y="206"/>
                      </a:lnTo>
                      <a:lnTo>
                        <a:pt x="25" y="210"/>
                      </a:lnTo>
                      <a:lnTo>
                        <a:pt x="23" y="211"/>
                      </a:lnTo>
                      <a:lnTo>
                        <a:pt x="16" y="207"/>
                      </a:lnTo>
                      <a:lnTo>
                        <a:pt x="8" y="198"/>
                      </a:lnTo>
                      <a:lnTo>
                        <a:pt x="3" y="187"/>
                      </a:lnTo>
                      <a:lnTo>
                        <a:pt x="0" y="177"/>
                      </a:lnTo>
                      <a:lnTo>
                        <a:pt x="1" y="140"/>
                      </a:lnTo>
                      <a:lnTo>
                        <a:pt x="1" y="132"/>
                      </a:lnTo>
                      <a:lnTo>
                        <a:pt x="2" y="125"/>
                      </a:lnTo>
                      <a:lnTo>
                        <a:pt x="3" y="118"/>
                      </a:lnTo>
                      <a:lnTo>
                        <a:pt x="3" y="110"/>
                      </a:lnTo>
                      <a:lnTo>
                        <a:pt x="5" y="96"/>
                      </a:lnTo>
                      <a:lnTo>
                        <a:pt x="5" y="81"/>
                      </a:lnTo>
                      <a:lnTo>
                        <a:pt x="7" y="66"/>
                      </a:lnTo>
                      <a:lnTo>
                        <a:pt x="10" y="52"/>
                      </a:lnTo>
                      <a:lnTo>
                        <a:pt x="11" y="46"/>
                      </a:lnTo>
                      <a:lnTo>
                        <a:pt x="13" y="40"/>
                      </a:lnTo>
                      <a:lnTo>
                        <a:pt x="16" y="35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7" y="22"/>
                      </a:lnTo>
                      <a:lnTo>
                        <a:pt x="34" y="19"/>
                      </a:lnTo>
                      <a:lnTo>
                        <a:pt x="43" y="15"/>
                      </a:lnTo>
                      <a:lnTo>
                        <a:pt x="52" y="12"/>
                      </a:lnTo>
                      <a:lnTo>
                        <a:pt x="61" y="9"/>
                      </a:lnTo>
                      <a:lnTo>
                        <a:pt x="70" y="5"/>
                      </a:lnTo>
                      <a:lnTo>
                        <a:pt x="76" y="3"/>
                      </a:lnTo>
                      <a:lnTo>
                        <a:pt x="83" y="1"/>
                      </a:lnTo>
                      <a:lnTo>
                        <a:pt x="91" y="0"/>
                      </a:lnTo>
                      <a:lnTo>
                        <a:pt x="99" y="1"/>
                      </a:lnTo>
                      <a:lnTo>
                        <a:pt x="102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4" name="Freeform 1073"/>
                <p:cNvSpPr>
                  <a:spLocks noChangeAspect="1"/>
                </p:cNvSpPr>
                <p:nvPr/>
              </p:nvSpPr>
              <p:spPr bwMode="auto">
                <a:xfrm>
                  <a:off x="3154" y="1868"/>
                  <a:ext cx="52" cy="119"/>
                </a:xfrm>
                <a:custGeom>
                  <a:avLst/>
                  <a:gdLst>
                    <a:gd name="T0" fmla="*/ 43 w 104"/>
                    <a:gd name="T1" fmla="*/ 1 h 238"/>
                    <a:gd name="T2" fmla="*/ 43 w 104"/>
                    <a:gd name="T3" fmla="*/ 8 h 238"/>
                    <a:gd name="T4" fmla="*/ 43 w 104"/>
                    <a:gd name="T5" fmla="*/ 14 h 238"/>
                    <a:gd name="T6" fmla="*/ 43 w 104"/>
                    <a:gd name="T7" fmla="*/ 21 h 238"/>
                    <a:gd name="T8" fmla="*/ 44 w 104"/>
                    <a:gd name="T9" fmla="*/ 28 h 238"/>
                    <a:gd name="T10" fmla="*/ 47 w 104"/>
                    <a:gd name="T11" fmla="*/ 36 h 238"/>
                    <a:gd name="T12" fmla="*/ 50 w 104"/>
                    <a:gd name="T13" fmla="*/ 44 h 238"/>
                    <a:gd name="T14" fmla="*/ 52 w 104"/>
                    <a:gd name="T15" fmla="*/ 53 h 238"/>
                    <a:gd name="T16" fmla="*/ 52 w 104"/>
                    <a:gd name="T17" fmla="*/ 61 h 238"/>
                    <a:gd name="T18" fmla="*/ 52 w 104"/>
                    <a:gd name="T19" fmla="*/ 66 h 238"/>
                    <a:gd name="T20" fmla="*/ 51 w 104"/>
                    <a:gd name="T21" fmla="*/ 71 h 238"/>
                    <a:gd name="T22" fmla="*/ 49 w 104"/>
                    <a:gd name="T23" fmla="*/ 76 h 238"/>
                    <a:gd name="T24" fmla="*/ 46 w 104"/>
                    <a:gd name="T25" fmla="*/ 80 h 238"/>
                    <a:gd name="T26" fmla="*/ 44 w 104"/>
                    <a:gd name="T27" fmla="*/ 83 h 238"/>
                    <a:gd name="T28" fmla="*/ 43 w 104"/>
                    <a:gd name="T29" fmla="*/ 86 h 238"/>
                    <a:gd name="T30" fmla="*/ 40 w 104"/>
                    <a:gd name="T31" fmla="*/ 88 h 238"/>
                    <a:gd name="T32" fmla="*/ 37 w 104"/>
                    <a:gd name="T33" fmla="*/ 89 h 238"/>
                    <a:gd name="T34" fmla="*/ 34 w 104"/>
                    <a:gd name="T35" fmla="*/ 91 h 238"/>
                    <a:gd name="T36" fmla="*/ 30 w 104"/>
                    <a:gd name="T37" fmla="*/ 93 h 238"/>
                    <a:gd name="T38" fmla="*/ 27 w 104"/>
                    <a:gd name="T39" fmla="*/ 95 h 238"/>
                    <a:gd name="T40" fmla="*/ 24 w 104"/>
                    <a:gd name="T41" fmla="*/ 98 h 238"/>
                    <a:gd name="T42" fmla="*/ 22 w 104"/>
                    <a:gd name="T43" fmla="*/ 101 h 238"/>
                    <a:gd name="T44" fmla="*/ 20 w 104"/>
                    <a:gd name="T45" fmla="*/ 104 h 238"/>
                    <a:gd name="T46" fmla="*/ 17 w 104"/>
                    <a:gd name="T47" fmla="*/ 107 h 238"/>
                    <a:gd name="T48" fmla="*/ 16 w 104"/>
                    <a:gd name="T49" fmla="*/ 111 h 238"/>
                    <a:gd name="T50" fmla="*/ 15 w 104"/>
                    <a:gd name="T51" fmla="*/ 114 h 238"/>
                    <a:gd name="T52" fmla="*/ 14 w 104"/>
                    <a:gd name="T53" fmla="*/ 116 h 238"/>
                    <a:gd name="T54" fmla="*/ 13 w 104"/>
                    <a:gd name="T55" fmla="*/ 119 h 238"/>
                    <a:gd name="T56" fmla="*/ 12 w 104"/>
                    <a:gd name="T57" fmla="*/ 119 h 238"/>
                    <a:gd name="T58" fmla="*/ 11 w 104"/>
                    <a:gd name="T59" fmla="*/ 118 h 238"/>
                    <a:gd name="T60" fmla="*/ 9 w 104"/>
                    <a:gd name="T61" fmla="*/ 115 h 238"/>
                    <a:gd name="T62" fmla="*/ 7 w 104"/>
                    <a:gd name="T63" fmla="*/ 110 h 238"/>
                    <a:gd name="T64" fmla="*/ 7 w 104"/>
                    <a:gd name="T65" fmla="*/ 106 h 238"/>
                    <a:gd name="T66" fmla="*/ 6 w 104"/>
                    <a:gd name="T67" fmla="*/ 101 h 238"/>
                    <a:gd name="T68" fmla="*/ 5 w 104"/>
                    <a:gd name="T69" fmla="*/ 95 h 238"/>
                    <a:gd name="T70" fmla="*/ 3 w 104"/>
                    <a:gd name="T71" fmla="*/ 91 h 238"/>
                    <a:gd name="T72" fmla="*/ 1 w 104"/>
                    <a:gd name="T73" fmla="*/ 85 h 238"/>
                    <a:gd name="T74" fmla="*/ 2 w 104"/>
                    <a:gd name="T75" fmla="*/ 78 h 238"/>
                    <a:gd name="T76" fmla="*/ 1 w 104"/>
                    <a:gd name="T77" fmla="*/ 72 h 238"/>
                    <a:gd name="T78" fmla="*/ 1 w 104"/>
                    <a:gd name="T79" fmla="*/ 65 h 238"/>
                    <a:gd name="T80" fmla="*/ 0 w 104"/>
                    <a:gd name="T81" fmla="*/ 59 h 238"/>
                    <a:gd name="T82" fmla="*/ 1 w 104"/>
                    <a:gd name="T83" fmla="*/ 53 h 238"/>
                    <a:gd name="T84" fmla="*/ 2 w 104"/>
                    <a:gd name="T85" fmla="*/ 48 h 238"/>
                    <a:gd name="T86" fmla="*/ 2 w 104"/>
                    <a:gd name="T87" fmla="*/ 42 h 238"/>
                    <a:gd name="T88" fmla="*/ 3 w 104"/>
                    <a:gd name="T89" fmla="*/ 37 h 238"/>
                    <a:gd name="T90" fmla="*/ 5 w 104"/>
                    <a:gd name="T91" fmla="*/ 30 h 238"/>
                    <a:gd name="T92" fmla="*/ 6 w 104"/>
                    <a:gd name="T93" fmla="*/ 23 h 238"/>
                    <a:gd name="T94" fmla="*/ 8 w 104"/>
                    <a:gd name="T95" fmla="*/ 16 h 238"/>
                    <a:gd name="T96" fmla="*/ 14 w 104"/>
                    <a:gd name="T97" fmla="*/ 11 h 238"/>
                    <a:gd name="T98" fmla="*/ 16 w 104"/>
                    <a:gd name="T99" fmla="*/ 10 h 238"/>
                    <a:gd name="T100" fmla="*/ 19 w 104"/>
                    <a:gd name="T101" fmla="*/ 9 h 238"/>
                    <a:gd name="T102" fmla="*/ 21 w 104"/>
                    <a:gd name="T103" fmla="*/ 8 h 238"/>
                    <a:gd name="T104" fmla="*/ 23 w 104"/>
                    <a:gd name="T105" fmla="*/ 7 h 238"/>
                    <a:gd name="T106" fmla="*/ 26 w 104"/>
                    <a:gd name="T107" fmla="*/ 5 h 238"/>
                    <a:gd name="T108" fmla="*/ 28 w 104"/>
                    <a:gd name="T109" fmla="*/ 4 h 238"/>
                    <a:gd name="T110" fmla="*/ 30 w 104"/>
                    <a:gd name="T111" fmla="*/ 3 h 238"/>
                    <a:gd name="T112" fmla="*/ 33 w 104"/>
                    <a:gd name="T113" fmla="*/ 2 h 238"/>
                    <a:gd name="T114" fmla="*/ 37 w 104"/>
                    <a:gd name="T115" fmla="*/ 1 h 238"/>
                    <a:gd name="T116" fmla="*/ 40 w 104"/>
                    <a:gd name="T117" fmla="*/ 0 h 238"/>
                    <a:gd name="T118" fmla="*/ 43 w 104"/>
                    <a:gd name="T119" fmla="*/ 0 h 238"/>
                    <a:gd name="T120" fmla="*/ 43 w 104"/>
                    <a:gd name="T121" fmla="*/ 1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04" h="238">
                      <a:moveTo>
                        <a:pt x="85" y="2"/>
                      </a:moveTo>
                      <a:lnTo>
                        <a:pt x="85" y="16"/>
                      </a:lnTo>
                      <a:lnTo>
                        <a:pt x="85" y="28"/>
                      </a:lnTo>
                      <a:lnTo>
                        <a:pt x="86" y="42"/>
                      </a:lnTo>
                      <a:lnTo>
                        <a:pt x="87" y="55"/>
                      </a:lnTo>
                      <a:lnTo>
                        <a:pt x="93" y="71"/>
                      </a:lnTo>
                      <a:lnTo>
                        <a:pt x="99" y="88"/>
                      </a:lnTo>
                      <a:lnTo>
                        <a:pt x="103" y="105"/>
                      </a:lnTo>
                      <a:lnTo>
                        <a:pt x="104" y="122"/>
                      </a:lnTo>
                      <a:lnTo>
                        <a:pt x="103" y="131"/>
                      </a:lnTo>
                      <a:lnTo>
                        <a:pt x="101" y="142"/>
                      </a:lnTo>
                      <a:lnTo>
                        <a:pt x="97" y="151"/>
                      </a:lnTo>
                      <a:lnTo>
                        <a:pt x="92" y="160"/>
                      </a:lnTo>
                      <a:lnTo>
                        <a:pt x="88" y="165"/>
                      </a:lnTo>
                      <a:lnTo>
                        <a:pt x="85" y="171"/>
                      </a:lnTo>
                      <a:lnTo>
                        <a:pt x="80" y="176"/>
                      </a:lnTo>
                      <a:lnTo>
                        <a:pt x="73" y="177"/>
                      </a:lnTo>
                      <a:lnTo>
                        <a:pt x="67" y="182"/>
                      </a:lnTo>
                      <a:lnTo>
                        <a:pt x="60" y="186"/>
                      </a:lnTo>
                      <a:lnTo>
                        <a:pt x="54" y="190"/>
                      </a:lnTo>
                      <a:lnTo>
                        <a:pt x="48" y="196"/>
                      </a:lnTo>
                      <a:lnTo>
                        <a:pt x="43" y="202"/>
                      </a:lnTo>
                      <a:lnTo>
                        <a:pt x="39" y="208"/>
                      </a:lnTo>
                      <a:lnTo>
                        <a:pt x="34" y="214"/>
                      </a:lnTo>
                      <a:lnTo>
                        <a:pt x="31" y="222"/>
                      </a:lnTo>
                      <a:lnTo>
                        <a:pt x="30" y="227"/>
                      </a:lnTo>
                      <a:lnTo>
                        <a:pt x="27" y="232"/>
                      </a:lnTo>
                      <a:lnTo>
                        <a:pt x="25" y="237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7" y="229"/>
                      </a:lnTo>
                      <a:lnTo>
                        <a:pt x="14" y="219"/>
                      </a:lnTo>
                      <a:lnTo>
                        <a:pt x="13" y="212"/>
                      </a:lnTo>
                      <a:lnTo>
                        <a:pt x="12" y="201"/>
                      </a:lnTo>
                      <a:lnTo>
                        <a:pt x="10" y="190"/>
                      </a:lnTo>
                      <a:lnTo>
                        <a:pt x="5" y="181"/>
                      </a:lnTo>
                      <a:lnTo>
                        <a:pt x="2" y="170"/>
                      </a:lnTo>
                      <a:lnTo>
                        <a:pt x="3" y="156"/>
                      </a:lnTo>
                      <a:lnTo>
                        <a:pt x="2" y="143"/>
                      </a:lnTo>
                      <a:lnTo>
                        <a:pt x="1" y="130"/>
                      </a:lnTo>
                      <a:lnTo>
                        <a:pt x="0" y="117"/>
                      </a:lnTo>
                      <a:lnTo>
                        <a:pt x="2" y="106"/>
                      </a:lnTo>
                      <a:lnTo>
                        <a:pt x="3" y="95"/>
                      </a:lnTo>
                      <a:lnTo>
                        <a:pt x="4" y="83"/>
                      </a:lnTo>
                      <a:lnTo>
                        <a:pt x="6" y="74"/>
                      </a:lnTo>
                      <a:lnTo>
                        <a:pt x="10" y="60"/>
                      </a:lnTo>
                      <a:lnTo>
                        <a:pt x="12" y="45"/>
                      </a:lnTo>
                      <a:lnTo>
                        <a:pt x="16" y="32"/>
                      </a:lnTo>
                      <a:lnTo>
                        <a:pt x="27" y="22"/>
                      </a:lnTo>
                      <a:lnTo>
                        <a:pt x="32" y="20"/>
                      </a:lnTo>
                      <a:lnTo>
                        <a:pt x="37" y="18"/>
                      </a:lnTo>
                      <a:lnTo>
                        <a:pt x="42" y="16"/>
                      </a:lnTo>
                      <a:lnTo>
                        <a:pt x="46" y="13"/>
                      </a:lnTo>
                      <a:lnTo>
                        <a:pt x="51" y="9"/>
                      </a:lnTo>
                      <a:lnTo>
                        <a:pt x="55" y="7"/>
                      </a:lnTo>
                      <a:lnTo>
                        <a:pt x="60" y="5"/>
                      </a:lnTo>
                      <a:lnTo>
                        <a:pt x="66" y="4"/>
                      </a:lnTo>
                      <a:lnTo>
                        <a:pt x="73" y="1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5" name="Freeform 1074"/>
                <p:cNvSpPr>
                  <a:spLocks noChangeAspect="1"/>
                </p:cNvSpPr>
                <p:nvPr/>
              </p:nvSpPr>
              <p:spPr bwMode="auto">
                <a:xfrm>
                  <a:off x="3168" y="1967"/>
                  <a:ext cx="50" cy="136"/>
                </a:xfrm>
                <a:custGeom>
                  <a:avLst/>
                  <a:gdLst>
                    <a:gd name="T0" fmla="*/ 41 w 102"/>
                    <a:gd name="T1" fmla="*/ 14 h 272"/>
                    <a:gd name="T2" fmla="*/ 39 w 102"/>
                    <a:gd name="T3" fmla="*/ 19 h 272"/>
                    <a:gd name="T4" fmla="*/ 40 w 102"/>
                    <a:gd name="T5" fmla="*/ 26 h 272"/>
                    <a:gd name="T6" fmla="*/ 41 w 102"/>
                    <a:gd name="T7" fmla="*/ 31 h 272"/>
                    <a:gd name="T8" fmla="*/ 42 w 102"/>
                    <a:gd name="T9" fmla="*/ 37 h 272"/>
                    <a:gd name="T10" fmla="*/ 46 w 102"/>
                    <a:gd name="T11" fmla="*/ 50 h 272"/>
                    <a:gd name="T12" fmla="*/ 49 w 102"/>
                    <a:gd name="T13" fmla="*/ 62 h 272"/>
                    <a:gd name="T14" fmla="*/ 50 w 102"/>
                    <a:gd name="T15" fmla="*/ 75 h 272"/>
                    <a:gd name="T16" fmla="*/ 48 w 102"/>
                    <a:gd name="T17" fmla="*/ 88 h 272"/>
                    <a:gd name="T18" fmla="*/ 46 w 102"/>
                    <a:gd name="T19" fmla="*/ 93 h 272"/>
                    <a:gd name="T20" fmla="*/ 45 w 102"/>
                    <a:gd name="T21" fmla="*/ 98 h 272"/>
                    <a:gd name="T22" fmla="*/ 42 w 102"/>
                    <a:gd name="T23" fmla="*/ 102 h 272"/>
                    <a:gd name="T24" fmla="*/ 39 w 102"/>
                    <a:gd name="T25" fmla="*/ 105 h 272"/>
                    <a:gd name="T26" fmla="*/ 37 w 102"/>
                    <a:gd name="T27" fmla="*/ 107 h 272"/>
                    <a:gd name="T28" fmla="*/ 35 w 102"/>
                    <a:gd name="T29" fmla="*/ 109 h 272"/>
                    <a:gd name="T30" fmla="*/ 32 w 102"/>
                    <a:gd name="T31" fmla="*/ 112 h 272"/>
                    <a:gd name="T32" fmla="*/ 29 w 102"/>
                    <a:gd name="T33" fmla="*/ 114 h 272"/>
                    <a:gd name="T34" fmla="*/ 27 w 102"/>
                    <a:gd name="T35" fmla="*/ 118 h 272"/>
                    <a:gd name="T36" fmla="*/ 25 w 102"/>
                    <a:gd name="T37" fmla="*/ 121 h 272"/>
                    <a:gd name="T38" fmla="*/ 24 w 102"/>
                    <a:gd name="T39" fmla="*/ 123 h 272"/>
                    <a:gd name="T40" fmla="*/ 24 w 102"/>
                    <a:gd name="T41" fmla="*/ 125 h 272"/>
                    <a:gd name="T42" fmla="*/ 22 w 102"/>
                    <a:gd name="T43" fmla="*/ 128 h 272"/>
                    <a:gd name="T44" fmla="*/ 20 w 102"/>
                    <a:gd name="T45" fmla="*/ 131 h 272"/>
                    <a:gd name="T46" fmla="*/ 19 w 102"/>
                    <a:gd name="T47" fmla="*/ 134 h 272"/>
                    <a:gd name="T48" fmla="*/ 18 w 102"/>
                    <a:gd name="T49" fmla="*/ 136 h 272"/>
                    <a:gd name="T50" fmla="*/ 16 w 102"/>
                    <a:gd name="T51" fmla="*/ 134 h 272"/>
                    <a:gd name="T52" fmla="*/ 14 w 102"/>
                    <a:gd name="T53" fmla="*/ 127 h 272"/>
                    <a:gd name="T54" fmla="*/ 12 w 102"/>
                    <a:gd name="T55" fmla="*/ 120 h 272"/>
                    <a:gd name="T56" fmla="*/ 11 w 102"/>
                    <a:gd name="T57" fmla="*/ 114 h 272"/>
                    <a:gd name="T58" fmla="*/ 8 w 102"/>
                    <a:gd name="T59" fmla="*/ 109 h 272"/>
                    <a:gd name="T60" fmla="*/ 7 w 102"/>
                    <a:gd name="T61" fmla="*/ 103 h 272"/>
                    <a:gd name="T62" fmla="*/ 5 w 102"/>
                    <a:gd name="T63" fmla="*/ 98 h 272"/>
                    <a:gd name="T64" fmla="*/ 2 w 102"/>
                    <a:gd name="T65" fmla="*/ 93 h 272"/>
                    <a:gd name="T66" fmla="*/ 2 w 102"/>
                    <a:gd name="T67" fmla="*/ 88 h 272"/>
                    <a:gd name="T68" fmla="*/ 2 w 102"/>
                    <a:gd name="T69" fmla="*/ 82 h 272"/>
                    <a:gd name="T70" fmla="*/ 2 w 102"/>
                    <a:gd name="T71" fmla="*/ 77 h 272"/>
                    <a:gd name="T72" fmla="*/ 2 w 102"/>
                    <a:gd name="T73" fmla="*/ 71 h 272"/>
                    <a:gd name="T74" fmla="*/ 0 w 102"/>
                    <a:gd name="T75" fmla="*/ 63 h 272"/>
                    <a:gd name="T76" fmla="*/ 1 w 102"/>
                    <a:gd name="T77" fmla="*/ 51 h 272"/>
                    <a:gd name="T78" fmla="*/ 4 w 102"/>
                    <a:gd name="T79" fmla="*/ 40 h 272"/>
                    <a:gd name="T80" fmla="*/ 6 w 102"/>
                    <a:gd name="T81" fmla="*/ 34 h 272"/>
                    <a:gd name="T82" fmla="*/ 9 w 102"/>
                    <a:gd name="T83" fmla="*/ 31 h 272"/>
                    <a:gd name="T84" fmla="*/ 12 w 102"/>
                    <a:gd name="T85" fmla="*/ 28 h 272"/>
                    <a:gd name="T86" fmla="*/ 15 w 102"/>
                    <a:gd name="T87" fmla="*/ 26 h 272"/>
                    <a:gd name="T88" fmla="*/ 18 w 102"/>
                    <a:gd name="T89" fmla="*/ 24 h 272"/>
                    <a:gd name="T90" fmla="*/ 21 w 102"/>
                    <a:gd name="T91" fmla="*/ 21 h 272"/>
                    <a:gd name="T92" fmla="*/ 23 w 102"/>
                    <a:gd name="T93" fmla="*/ 18 h 272"/>
                    <a:gd name="T94" fmla="*/ 25 w 102"/>
                    <a:gd name="T95" fmla="*/ 16 h 272"/>
                    <a:gd name="T96" fmla="*/ 27 w 102"/>
                    <a:gd name="T97" fmla="*/ 13 h 272"/>
                    <a:gd name="T98" fmla="*/ 29 w 102"/>
                    <a:gd name="T99" fmla="*/ 10 h 272"/>
                    <a:gd name="T100" fmla="*/ 31 w 102"/>
                    <a:gd name="T101" fmla="*/ 7 h 272"/>
                    <a:gd name="T102" fmla="*/ 33 w 102"/>
                    <a:gd name="T103" fmla="*/ 4 h 272"/>
                    <a:gd name="T104" fmla="*/ 35 w 102"/>
                    <a:gd name="T105" fmla="*/ 0 h 272"/>
                    <a:gd name="T106" fmla="*/ 36 w 102"/>
                    <a:gd name="T107" fmla="*/ 1 h 272"/>
                    <a:gd name="T108" fmla="*/ 38 w 102"/>
                    <a:gd name="T109" fmla="*/ 5 h 272"/>
                    <a:gd name="T110" fmla="*/ 40 w 102"/>
                    <a:gd name="T111" fmla="*/ 10 h 272"/>
                    <a:gd name="T112" fmla="*/ 41 w 102"/>
                    <a:gd name="T113" fmla="*/ 14 h 2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2" h="272">
                      <a:moveTo>
                        <a:pt x="84" y="28"/>
                      </a:moveTo>
                      <a:lnTo>
                        <a:pt x="80" y="38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6" y="74"/>
                      </a:lnTo>
                      <a:lnTo>
                        <a:pt x="94" y="99"/>
                      </a:lnTo>
                      <a:lnTo>
                        <a:pt x="100" y="124"/>
                      </a:lnTo>
                      <a:lnTo>
                        <a:pt x="102" y="150"/>
                      </a:lnTo>
                      <a:lnTo>
                        <a:pt x="97" y="176"/>
                      </a:lnTo>
                      <a:lnTo>
                        <a:pt x="94" y="185"/>
                      </a:lnTo>
                      <a:lnTo>
                        <a:pt x="91" y="195"/>
                      </a:lnTo>
                      <a:lnTo>
                        <a:pt x="86" y="203"/>
                      </a:lnTo>
                      <a:lnTo>
                        <a:pt x="80" y="210"/>
                      </a:lnTo>
                      <a:lnTo>
                        <a:pt x="76" y="213"/>
                      </a:lnTo>
                      <a:lnTo>
                        <a:pt x="71" y="217"/>
                      </a:lnTo>
                      <a:lnTo>
                        <a:pt x="66" y="223"/>
                      </a:lnTo>
                      <a:lnTo>
                        <a:pt x="59" y="228"/>
                      </a:lnTo>
                      <a:lnTo>
                        <a:pt x="55" y="236"/>
                      </a:lnTo>
                      <a:lnTo>
                        <a:pt x="51" y="241"/>
                      </a:lnTo>
                      <a:lnTo>
                        <a:pt x="48" y="246"/>
                      </a:lnTo>
                      <a:lnTo>
                        <a:pt x="48" y="250"/>
                      </a:lnTo>
                      <a:lnTo>
                        <a:pt x="44" y="256"/>
                      </a:lnTo>
                      <a:lnTo>
                        <a:pt x="41" y="261"/>
                      </a:lnTo>
                      <a:lnTo>
                        <a:pt x="38" y="267"/>
                      </a:lnTo>
                      <a:lnTo>
                        <a:pt x="36" y="272"/>
                      </a:lnTo>
                      <a:lnTo>
                        <a:pt x="33" y="267"/>
                      </a:lnTo>
                      <a:lnTo>
                        <a:pt x="29" y="254"/>
                      </a:lnTo>
                      <a:lnTo>
                        <a:pt x="24" y="239"/>
                      </a:lnTo>
                      <a:lnTo>
                        <a:pt x="22" y="227"/>
                      </a:lnTo>
                      <a:lnTo>
                        <a:pt x="17" y="217"/>
                      </a:lnTo>
                      <a:lnTo>
                        <a:pt x="14" y="206"/>
                      </a:lnTo>
                      <a:lnTo>
                        <a:pt x="11" y="195"/>
                      </a:lnTo>
                      <a:lnTo>
                        <a:pt x="5" y="185"/>
                      </a:lnTo>
                      <a:lnTo>
                        <a:pt x="4" y="175"/>
                      </a:lnTo>
                      <a:lnTo>
                        <a:pt x="4" y="163"/>
                      </a:lnTo>
                      <a:lnTo>
                        <a:pt x="4" y="153"/>
                      </a:lnTo>
                      <a:lnTo>
                        <a:pt x="4" y="141"/>
                      </a:lnTo>
                      <a:lnTo>
                        <a:pt x="0" y="125"/>
                      </a:lnTo>
                      <a:lnTo>
                        <a:pt x="3" y="102"/>
                      </a:lnTo>
                      <a:lnTo>
                        <a:pt x="9" y="80"/>
                      </a:lnTo>
                      <a:lnTo>
                        <a:pt x="13" y="67"/>
                      </a:lnTo>
                      <a:lnTo>
                        <a:pt x="18" y="61"/>
                      </a:lnTo>
                      <a:lnTo>
                        <a:pt x="24" y="56"/>
                      </a:lnTo>
                      <a:lnTo>
                        <a:pt x="30" y="52"/>
                      </a:lnTo>
                      <a:lnTo>
                        <a:pt x="37" y="48"/>
                      </a:lnTo>
                      <a:lnTo>
                        <a:pt x="42" y="41"/>
                      </a:lnTo>
                      <a:lnTo>
                        <a:pt x="46" y="36"/>
                      </a:lnTo>
                      <a:lnTo>
                        <a:pt x="51" y="31"/>
                      </a:lnTo>
                      <a:lnTo>
                        <a:pt x="55" y="26"/>
                      </a:lnTo>
                      <a:lnTo>
                        <a:pt x="59" y="19"/>
                      </a:lnTo>
                      <a:lnTo>
                        <a:pt x="64" y="14"/>
                      </a:lnTo>
                      <a:lnTo>
                        <a:pt x="68" y="8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8" y="9"/>
                      </a:lnTo>
                      <a:lnTo>
                        <a:pt x="82" y="19"/>
                      </a:lnTo>
                      <a:lnTo>
                        <a:pt x="84" y="2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6" name="Freeform 1075"/>
                <p:cNvSpPr>
                  <a:spLocks noChangeAspect="1"/>
                </p:cNvSpPr>
                <p:nvPr/>
              </p:nvSpPr>
              <p:spPr bwMode="auto">
                <a:xfrm>
                  <a:off x="3187" y="2081"/>
                  <a:ext cx="48" cy="113"/>
                </a:xfrm>
                <a:custGeom>
                  <a:avLst/>
                  <a:gdLst>
                    <a:gd name="T0" fmla="*/ 34 w 95"/>
                    <a:gd name="T1" fmla="*/ 0 h 227"/>
                    <a:gd name="T2" fmla="*/ 36 w 95"/>
                    <a:gd name="T3" fmla="*/ 10 h 227"/>
                    <a:gd name="T4" fmla="*/ 39 w 95"/>
                    <a:gd name="T5" fmla="*/ 19 h 227"/>
                    <a:gd name="T6" fmla="*/ 42 w 95"/>
                    <a:gd name="T7" fmla="*/ 29 h 227"/>
                    <a:gd name="T8" fmla="*/ 44 w 95"/>
                    <a:gd name="T9" fmla="*/ 38 h 227"/>
                    <a:gd name="T10" fmla="*/ 46 w 95"/>
                    <a:gd name="T11" fmla="*/ 42 h 227"/>
                    <a:gd name="T12" fmla="*/ 47 w 95"/>
                    <a:gd name="T13" fmla="*/ 47 h 227"/>
                    <a:gd name="T14" fmla="*/ 48 w 95"/>
                    <a:gd name="T15" fmla="*/ 51 h 227"/>
                    <a:gd name="T16" fmla="*/ 48 w 95"/>
                    <a:gd name="T17" fmla="*/ 56 h 227"/>
                    <a:gd name="T18" fmla="*/ 48 w 95"/>
                    <a:gd name="T19" fmla="*/ 63 h 227"/>
                    <a:gd name="T20" fmla="*/ 47 w 95"/>
                    <a:gd name="T21" fmla="*/ 70 h 227"/>
                    <a:gd name="T22" fmla="*/ 44 w 95"/>
                    <a:gd name="T23" fmla="*/ 77 h 227"/>
                    <a:gd name="T24" fmla="*/ 42 w 95"/>
                    <a:gd name="T25" fmla="*/ 83 h 227"/>
                    <a:gd name="T26" fmla="*/ 41 w 95"/>
                    <a:gd name="T27" fmla="*/ 86 h 227"/>
                    <a:gd name="T28" fmla="*/ 39 w 95"/>
                    <a:gd name="T29" fmla="*/ 89 h 227"/>
                    <a:gd name="T30" fmla="*/ 37 w 95"/>
                    <a:gd name="T31" fmla="*/ 91 h 227"/>
                    <a:gd name="T32" fmla="*/ 35 w 95"/>
                    <a:gd name="T33" fmla="*/ 93 h 227"/>
                    <a:gd name="T34" fmla="*/ 33 w 95"/>
                    <a:gd name="T35" fmla="*/ 96 h 227"/>
                    <a:gd name="T36" fmla="*/ 31 w 95"/>
                    <a:gd name="T37" fmla="*/ 98 h 227"/>
                    <a:gd name="T38" fmla="*/ 28 w 95"/>
                    <a:gd name="T39" fmla="*/ 100 h 227"/>
                    <a:gd name="T40" fmla="*/ 26 w 95"/>
                    <a:gd name="T41" fmla="*/ 101 h 227"/>
                    <a:gd name="T42" fmla="*/ 24 w 95"/>
                    <a:gd name="T43" fmla="*/ 103 h 227"/>
                    <a:gd name="T44" fmla="*/ 22 w 95"/>
                    <a:gd name="T45" fmla="*/ 105 h 227"/>
                    <a:gd name="T46" fmla="*/ 19 w 95"/>
                    <a:gd name="T47" fmla="*/ 107 h 227"/>
                    <a:gd name="T48" fmla="*/ 16 w 95"/>
                    <a:gd name="T49" fmla="*/ 109 h 227"/>
                    <a:gd name="T50" fmla="*/ 14 w 95"/>
                    <a:gd name="T51" fmla="*/ 111 h 227"/>
                    <a:gd name="T52" fmla="*/ 12 w 95"/>
                    <a:gd name="T53" fmla="*/ 112 h 227"/>
                    <a:gd name="T54" fmla="*/ 10 w 95"/>
                    <a:gd name="T55" fmla="*/ 113 h 227"/>
                    <a:gd name="T56" fmla="*/ 10 w 95"/>
                    <a:gd name="T57" fmla="*/ 113 h 227"/>
                    <a:gd name="T58" fmla="*/ 7 w 95"/>
                    <a:gd name="T59" fmla="*/ 108 h 227"/>
                    <a:gd name="T60" fmla="*/ 4 w 95"/>
                    <a:gd name="T61" fmla="*/ 103 h 227"/>
                    <a:gd name="T62" fmla="*/ 3 w 95"/>
                    <a:gd name="T63" fmla="*/ 97 h 227"/>
                    <a:gd name="T64" fmla="*/ 3 w 95"/>
                    <a:gd name="T65" fmla="*/ 91 h 227"/>
                    <a:gd name="T66" fmla="*/ 3 w 95"/>
                    <a:gd name="T67" fmla="*/ 88 h 227"/>
                    <a:gd name="T68" fmla="*/ 2 w 95"/>
                    <a:gd name="T69" fmla="*/ 84 h 227"/>
                    <a:gd name="T70" fmla="*/ 1 w 95"/>
                    <a:gd name="T71" fmla="*/ 81 h 227"/>
                    <a:gd name="T72" fmla="*/ 0 w 95"/>
                    <a:gd name="T73" fmla="*/ 78 h 227"/>
                    <a:gd name="T74" fmla="*/ 0 w 95"/>
                    <a:gd name="T75" fmla="*/ 69 h 227"/>
                    <a:gd name="T76" fmla="*/ 0 w 95"/>
                    <a:gd name="T77" fmla="*/ 55 h 227"/>
                    <a:gd name="T78" fmla="*/ 1 w 95"/>
                    <a:gd name="T79" fmla="*/ 41 h 227"/>
                    <a:gd name="T80" fmla="*/ 2 w 95"/>
                    <a:gd name="T81" fmla="*/ 32 h 227"/>
                    <a:gd name="T82" fmla="*/ 4 w 95"/>
                    <a:gd name="T83" fmla="*/ 30 h 227"/>
                    <a:gd name="T84" fmla="*/ 6 w 95"/>
                    <a:gd name="T85" fmla="*/ 27 h 227"/>
                    <a:gd name="T86" fmla="*/ 9 w 95"/>
                    <a:gd name="T87" fmla="*/ 25 h 227"/>
                    <a:gd name="T88" fmla="*/ 12 w 95"/>
                    <a:gd name="T89" fmla="*/ 24 h 227"/>
                    <a:gd name="T90" fmla="*/ 15 w 95"/>
                    <a:gd name="T91" fmla="*/ 20 h 227"/>
                    <a:gd name="T92" fmla="*/ 18 w 95"/>
                    <a:gd name="T93" fmla="*/ 17 h 227"/>
                    <a:gd name="T94" fmla="*/ 21 w 95"/>
                    <a:gd name="T95" fmla="*/ 13 h 227"/>
                    <a:gd name="T96" fmla="*/ 25 w 95"/>
                    <a:gd name="T97" fmla="*/ 8 h 227"/>
                    <a:gd name="T98" fmla="*/ 28 w 95"/>
                    <a:gd name="T99" fmla="*/ 4 h 227"/>
                    <a:gd name="T100" fmla="*/ 31 w 95"/>
                    <a:gd name="T101" fmla="*/ 1 h 227"/>
                    <a:gd name="T102" fmla="*/ 33 w 95"/>
                    <a:gd name="T103" fmla="*/ 0 h 227"/>
                    <a:gd name="T104" fmla="*/ 34 w 95"/>
                    <a:gd name="T105" fmla="*/ 0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5" h="227">
                      <a:moveTo>
                        <a:pt x="68" y="1"/>
                      </a:moveTo>
                      <a:lnTo>
                        <a:pt x="72" y="21"/>
                      </a:lnTo>
                      <a:lnTo>
                        <a:pt x="78" y="39"/>
                      </a:lnTo>
                      <a:lnTo>
                        <a:pt x="83" y="58"/>
                      </a:lnTo>
                      <a:lnTo>
                        <a:pt x="87" y="77"/>
                      </a:lnTo>
                      <a:lnTo>
                        <a:pt x="91" y="85"/>
                      </a:lnTo>
                      <a:lnTo>
                        <a:pt x="93" y="94"/>
                      </a:lnTo>
                      <a:lnTo>
                        <a:pt x="95" y="103"/>
                      </a:lnTo>
                      <a:lnTo>
                        <a:pt x="95" y="113"/>
                      </a:lnTo>
                      <a:lnTo>
                        <a:pt x="95" y="127"/>
                      </a:lnTo>
                      <a:lnTo>
                        <a:pt x="93" y="141"/>
                      </a:lnTo>
                      <a:lnTo>
                        <a:pt x="88" y="155"/>
                      </a:lnTo>
                      <a:lnTo>
                        <a:pt x="84" y="167"/>
                      </a:lnTo>
                      <a:lnTo>
                        <a:pt x="81" y="173"/>
                      </a:lnTo>
                      <a:lnTo>
                        <a:pt x="77" y="178"/>
                      </a:lnTo>
                      <a:lnTo>
                        <a:pt x="73" y="183"/>
                      </a:lnTo>
                      <a:lnTo>
                        <a:pt x="69" y="187"/>
                      </a:lnTo>
                      <a:lnTo>
                        <a:pt x="65" y="193"/>
                      </a:lnTo>
                      <a:lnTo>
                        <a:pt x="61" y="197"/>
                      </a:lnTo>
                      <a:lnTo>
                        <a:pt x="56" y="200"/>
                      </a:lnTo>
                      <a:lnTo>
                        <a:pt x="51" y="202"/>
                      </a:lnTo>
                      <a:lnTo>
                        <a:pt x="47" y="206"/>
                      </a:lnTo>
                      <a:lnTo>
                        <a:pt x="43" y="210"/>
                      </a:lnTo>
                      <a:lnTo>
                        <a:pt x="37" y="215"/>
                      </a:lnTo>
                      <a:lnTo>
                        <a:pt x="32" y="219"/>
                      </a:lnTo>
                      <a:lnTo>
                        <a:pt x="27" y="223"/>
                      </a:lnTo>
                      <a:lnTo>
                        <a:pt x="23" y="225"/>
                      </a:lnTo>
                      <a:lnTo>
                        <a:pt x="19" y="227"/>
                      </a:lnTo>
                      <a:lnTo>
                        <a:pt x="13" y="217"/>
                      </a:lnTo>
                      <a:lnTo>
                        <a:pt x="8" y="206"/>
                      </a:lnTo>
                      <a:lnTo>
                        <a:pt x="6" y="195"/>
                      </a:lnTo>
                      <a:lnTo>
                        <a:pt x="6" y="182"/>
                      </a:lnTo>
                      <a:lnTo>
                        <a:pt x="5" y="176"/>
                      </a:lnTo>
                      <a:lnTo>
                        <a:pt x="3" y="169"/>
                      </a:lnTo>
                      <a:lnTo>
                        <a:pt x="2" y="163"/>
                      </a:lnTo>
                      <a:lnTo>
                        <a:pt x="0" y="157"/>
                      </a:lnTo>
                      <a:lnTo>
                        <a:pt x="0" y="138"/>
                      </a:lnTo>
                      <a:lnTo>
                        <a:pt x="0" y="110"/>
                      </a:lnTo>
                      <a:lnTo>
                        <a:pt x="2" y="83"/>
                      </a:lnTo>
                      <a:lnTo>
                        <a:pt x="4" y="65"/>
                      </a:lnTo>
                      <a:lnTo>
                        <a:pt x="8" y="60"/>
                      </a:lnTo>
                      <a:lnTo>
                        <a:pt x="12" y="55"/>
                      </a:lnTo>
                      <a:lnTo>
                        <a:pt x="17" y="50"/>
                      </a:lnTo>
                      <a:lnTo>
                        <a:pt x="24" y="48"/>
                      </a:lnTo>
                      <a:lnTo>
                        <a:pt x="29" y="41"/>
                      </a:lnTo>
                      <a:lnTo>
                        <a:pt x="35" y="34"/>
                      </a:lnTo>
                      <a:lnTo>
                        <a:pt x="42" y="26"/>
                      </a:lnTo>
                      <a:lnTo>
                        <a:pt x="50" y="16"/>
                      </a:lnTo>
                      <a:lnTo>
                        <a:pt x="56" y="9"/>
                      </a:lnTo>
                      <a:lnTo>
                        <a:pt x="61" y="3"/>
                      </a:lnTo>
                      <a:lnTo>
                        <a:pt x="65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7" name="Freeform 1076"/>
                <p:cNvSpPr>
                  <a:spLocks noChangeAspect="1"/>
                </p:cNvSpPr>
                <p:nvPr/>
              </p:nvSpPr>
              <p:spPr bwMode="auto">
                <a:xfrm>
                  <a:off x="3196" y="2181"/>
                  <a:ext cx="52" cy="122"/>
                </a:xfrm>
                <a:custGeom>
                  <a:avLst/>
                  <a:gdLst>
                    <a:gd name="T0" fmla="*/ 43 w 104"/>
                    <a:gd name="T1" fmla="*/ 9 h 244"/>
                    <a:gd name="T2" fmla="*/ 44 w 104"/>
                    <a:gd name="T3" fmla="*/ 12 h 244"/>
                    <a:gd name="T4" fmla="*/ 45 w 104"/>
                    <a:gd name="T5" fmla="*/ 15 h 244"/>
                    <a:gd name="T6" fmla="*/ 46 w 104"/>
                    <a:gd name="T7" fmla="*/ 19 h 244"/>
                    <a:gd name="T8" fmla="*/ 47 w 104"/>
                    <a:gd name="T9" fmla="*/ 23 h 244"/>
                    <a:gd name="T10" fmla="*/ 48 w 104"/>
                    <a:gd name="T11" fmla="*/ 31 h 244"/>
                    <a:gd name="T12" fmla="*/ 49 w 104"/>
                    <a:gd name="T13" fmla="*/ 39 h 244"/>
                    <a:gd name="T14" fmla="*/ 50 w 104"/>
                    <a:gd name="T15" fmla="*/ 47 h 244"/>
                    <a:gd name="T16" fmla="*/ 52 w 104"/>
                    <a:gd name="T17" fmla="*/ 55 h 244"/>
                    <a:gd name="T18" fmla="*/ 52 w 104"/>
                    <a:gd name="T19" fmla="*/ 60 h 244"/>
                    <a:gd name="T20" fmla="*/ 51 w 104"/>
                    <a:gd name="T21" fmla="*/ 64 h 244"/>
                    <a:gd name="T22" fmla="*/ 51 w 104"/>
                    <a:gd name="T23" fmla="*/ 68 h 244"/>
                    <a:gd name="T24" fmla="*/ 51 w 104"/>
                    <a:gd name="T25" fmla="*/ 73 h 244"/>
                    <a:gd name="T26" fmla="*/ 49 w 104"/>
                    <a:gd name="T27" fmla="*/ 76 h 244"/>
                    <a:gd name="T28" fmla="*/ 48 w 104"/>
                    <a:gd name="T29" fmla="*/ 80 h 244"/>
                    <a:gd name="T30" fmla="*/ 45 w 104"/>
                    <a:gd name="T31" fmla="*/ 83 h 244"/>
                    <a:gd name="T32" fmla="*/ 42 w 104"/>
                    <a:gd name="T33" fmla="*/ 86 h 244"/>
                    <a:gd name="T34" fmla="*/ 39 w 104"/>
                    <a:gd name="T35" fmla="*/ 87 h 244"/>
                    <a:gd name="T36" fmla="*/ 37 w 104"/>
                    <a:gd name="T37" fmla="*/ 89 h 244"/>
                    <a:gd name="T38" fmla="*/ 34 w 104"/>
                    <a:gd name="T39" fmla="*/ 92 h 244"/>
                    <a:gd name="T40" fmla="*/ 32 w 104"/>
                    <a:gd name="T41" fmla="*/ 93 h 244"/>
                    <a:gd name="T42" fmla="*/ 29 w 104"/>
                    <a:gd name="T43" fmla="*/ 96 h 244"/>
                    <a:gd name="T44" fmla="*/ 26 w 104"/>
                    <a:gd name="T45" fmla="*/ 98 h 244"/>
                    <a:gd name="T46" fmla="*/ 24 w 104"/>
                    <a:gd name="T47" fmla="*/ 100 h 244"/>
                    <a:gd name="T48" fmla="*/ 21 w 104"/>
                    <a:gd name="T49" fmla="*/ 103 h 244"/>
                    <a:gd name="T50" fmla="*/ 20 w 104"/>
                    <a:gd name="T51" fmla="*/ 106 h 244"/>
                    <a:gd name="T52" fmla="*/ 19 w 104"/>
                    <a:gd name="T53" fmla="*/ 109 h 244"/>
                    <a:gd name="T54" fmla="*/ 19 w 104"/>
                    <a:gd name="T55" fmla="*/ 113 h 244"/>
                    <a:gd name="T56" fmla="*/ 16 w 104"/>
                    <a:gd name="T57" fmla="*/ 116 h 244"/>
                    <a:gd name="T58" fmla="*/ 15 w 104"/>
                    <a:gd name="T59" fmla="*/ 117 h 244"/>
                    <a:gd name="T60" fmla="*/ 14 w 104"/>
                    <a:gd name="T61" fmla="*/ 119 h 244"/>
                    <a:gd name="T62" fmla="*/ 13 w 104"/>
                    <a:gd name="T63" fmla="*/ 121 h 244"/>
                    <a:gd name="T64" fmla="*/ 12 w 104"/>
                    <a:gd name="T65" fmla="*/ 122 h 244"/>
                    <a:gd name="T66" fmla="*/ 10 w 104"/>
                    <a:gd name="T67" fmla="*/ 118 h 244"/>
                    <a:gd name="T68" fmla="*/ 7 w 104"/>
                    <a:gd name="T69" fmla="*/ 108 h 244"/>
                    <a:gd name="T70" fmla="*/ 5 w 104"/>
                    <a:gd name="T71" fmla="*/ 96 h 244"/>
                    <a:gd name="T72" fmla="*/ 4 w 104"/>
                    <a:gd name="T73" fmla="*/ 86 h 244"/>
                    <a:gd name="T74" fmla="*/ 0 w 104"/>
                    <a:gd name="T75" fmla="*/ 73 h 244"/>
                    <a:gd name="T76" fmla="*/ 1 w 104"/>
                    <a:gd name="T77" fmla="*/ 60 h 244"/>
                    <a:gd name="T78" fmla="*/ 4 w 104"/>
                    <a:gd name="T79" fmla="*/ 47 h 244"/>
                    <a:gd name="T80" fmla="*/ 8 w 104"/>
                    <a:gd name="T81" fmla="*/ 35 h 244"/>
                    <a:gd name="T82" fmla="*/ 14 w 104"/>
                    <a:gd name="T83" fmla="*/ 26 h 244"/>
                    <a:gd name="T84" fmla="*/ 17 w 104"/>
                    <a:gd name="T85" fmla="*/ 21 h 244"/>
                    <a:gd name="T86" fmla="*/ 20 w 104"/>
                    <a:gd name="T87" fmla="*/ 17 h 244"/>
                    <a:gd name="T88" fmla="*/ 24 w 104"/>
                    <a:gd name="T89" fmla="*/ 13 h 244"/>
                    <a:gd name="T90" fmla="*/ 28 w 104"/>
                    <a:gd name="T91" fmla="*/ 9 h 244"/>
                    <a:gd name="T92" fmla="*/ 31 w 104"/>
                    <a:gd name="T93" fmla="*/ 7 h 244"/>
                    <a:gd name="T94" fmla="*/ 33 w 104"/>
                    <a:gd name="T95" fmla="*/ 4 h 244"/>
                    <a:gd name="T96" fmla="*/ 35 w 104"/>
                    <a:gd name="T97" fmla="*/ 2 h 244"/>
                    <a:gd name="T98" fmla="*/ 38 w 104"/>
                    <a:gd name="T99" fmla="*/ 0 h 244"/>
                    <a:gd name="T100" fmla="*/ 40 w 104"/>
                    <a:gd name="T101" fmla="*/ 1 h 244"/>
                    <a:gd name="T102" fmla="*/ 41 w 104"/>
                    <a:gd name="T103" fmla="*/ 3 h 244"/>
                    <a:gd name="T104" fmla="*/ 42 w 104"/>
                    <a:gd name="T105" fmla="*/ 6 h 244"/>
                    <a:gd name="T106" fmla="*/ 43 w 104"/>
                    <a:gd name="T107" fmla="*/ 9 h 2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4" h="244">
                      <a:moveTo>
                        <a:pt x="85" y="17"/>
                      </a:moveTo>
                      <a:lnTo>
                        <a:pt x="87" y="24"/>
                      </a:lnTo>
                      <a:lnTo>
                        <a:pt x="89" y="30"/>
                      </a:lnTo>
                      <a:lnTo>
                        <a:pt x="91" y="38"/>
                      </a:lnTo>
                      <a:lnTo>
                        <a:pt x="93" y="45"/>
                      </a:lnTo>
                      <a:lnTo>
                        <a:pt x="96" y="61"/>
                      </a:lnTo>
                      <a:lnTo>
                        <a:pt x="98" y="77"/>
                      </a:lnTo>
                      <a:lnTo>
                        <a:pt x="100" y="93"/>
                      </a:lnTo>
                      <a:lnTo>
                        <a:pt x="104" y="109"/>
                      </a:lnTo>
                      <a:lnTo>
                        <a:pt x="103" y="119"/>
                      </a:lnTo>
                      <a:lnTo>
                        <a:pt x="102" y="127"/>
                      </a:lnTo>
                      <a:lnTo>
                        <a:pt x="101" y="136"/>
                      </a:lnTo>
                      <a:lnTo>
                        <a:pt x="102" y="146"/>
                      </a:lnTo>
                      <a:lnTo>
                        <a:pt x="98" y="152"/>
                      </a:lnTo>
                      <a:lnTo>
                        <a:pt x="95" y="160"/>
                      </a:lnTo>
                      <a:lnTo>
                        <a:pt x="90" y="166"/>
                      </a:lnTo>
                      <a:lnTo>
                        <a:pt x="83" y="171"/>
                      </a:lnTo>
                      <a:lnTo>
                        <a:pt x="78" y="174"/>
                      </a:lnTo>
                      <a:lnTo>
                        <a:pt x="73" y="178"/>
                      </a:lnTo>
                      <a:lnTo>
                        <a:pt x="68" y="183"/>
                      </a:lnTo>
                      <a:lnTo>
                        <a:pt x="63" y="186"/>
                      </a:lnTo>
                      <a:lnTo>
                        <a:pt x="57" y="191"/>
                      </a:lnTo>
                      <a:lnTo>
                        <a:pt x="52" y="195"/>
                      </a:lnTo>
                      <a:lnTo>
                        <a:pt x="47" y="199"/>
                      </a:lnTo>
                      <a:lnTo>
                        <a:pt x="42" y="205"/>
                      </a:lnTo>
                      <a:lnTo>
                        <a:pt x="39" y="211"/>
                      </a:lnTo>
                      <a:lnTo>
                        <a:pt x="38" y="218"/>
                      </a:lnTo>
                      <a:lnTo>
                        <a:pt x="37" y="226"/>
                      </a:lnTo>
                      <a:lnTo>
                        <a:pt x="31" y="231"/>
                      </a:lnTo>
                      <a:lnTo>
                        <a:pt x="29" y="234"/>
                      </a:lnTo>
                      <a:lnTo>
                        <a:pt x="28" y="238"/>
                      </a:lnTo>
                      <a:lnTo>
                        <a:pt x="26" y="241"/>
                      </a:lnTo>
                      <a:lnTo>
                        <a:pt x="23" y="244"/>
                      </a:lnTo>
                      <a:lnTo>
                        <a:pt x="19" y="235"/>
                      </a:lnTo>
                      <a:lnTo>
                        <a:pt x="14" y="215"/>
                      </a:lnTo>
                      <a:lnTo>
                        <a:pt x="10" y="192"/>
                      </a:lnTo>
                      <a:lnTo>
                        <a:pt x="7" y="171"/>
                      </a:lnTo>
                      <a:lnTo>
                        <a:pt x="0" y="146"/>
                      </a:lnTo>
                      <a:lnTo>
                        <a:pt x="1" y="120"/>
                      </a:lnTo>
                      <a:lnTo>
                        <a:pt x="8" y="93"/>
                      </a:lnTo>
                      <a:lnTo>
                        <a:pt x="15" y="69"/>
                      </a:lnTo>
                      <a:lnTo>
                        <a:pt x="27" y="52"/>
                      </a:lnTo>
                      <a:lnTo>
                        <a:pt x="33" y="42"/>
                      </a:lnTo>
                      <a:lnTo>
                        <a:pt x="40" y="33"/>
                      </a:lnTo>
                      <a:lnTo>
                        <a:pt x="47" y="25"/>
                      </a:lnTo>
                      <a:lnTo>
                        <a:pt x="55" y="17"/>
                      </a:lnTo>
                      <a:lnTo>
                        <a:pt x="61" y="13"/>
                      </a:lnTo>
                      <a:lnTo>
                        <a:pt x="66" y="8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79" y="2"/>
                      </a:lnTo>
                      <a:lnTo>
                        <a:pt x="82" y="6"/>
                      </a:lnTo>
                      <a:lnTo>
                        <a:pt x="84" y="12"/>
                      </a:lnTo>
                      <a:lnTo>
                        <a:pt x="85" y="17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8" name="Freeform 1077"/>
                <p:cNvSpPr>
                  <a:spLocks noChangeAspect="1"/>
                </p:cNvSpPr>
                <p:nvPr/>
              </p:nvSpPr>
              <p:spPr bwMode="auto">
                <a:xfrm>
                  <a:off x="3208" y="2280"/>
                  <a:ext cx="46" cy="128"/>
                </a:xfrm>
                <a:custGeom>
                  <a:avLst/>
                  <a:gdLst>
                    <a:gd name="T0" fmla="*/ 36 w 93"/>
                    <a:gd name="T1" fmla="*/ 0 h 257"/>
                    <a:gd name="T2" fmla="*/ 37 w 93"/>
                    <a:gd name="T3" fmla="*/ 3 h 257"/>
                    <a:gd name="T4" fmla="*/ 37 w 93"/>
                    <a:gd name="T5" fmla="*/ 8 h 257"/>
                    <a:gd name="T6" fmla="*/ 37 w 93"/>
                    <a:gd name="T7" fmla="*/ 13 h 257"/>
                    <a:gd name="T8" fmla="*/ 37 w 93"/>
                    <a:gd name="T9" fmla="*/ 15 h 257"/>
                    <a:gd name="T10" fmla="*/ 40 w 93"/>
                    <a:gd name="T11" fmla="*/ 21 h 257"/>
                    <a:gd name="T12" fmla="*/ 42 w 93"/>
                    <a:gd name="T13" fmla="*/ 27 h 257"/>
                    <a:gd name="T14" fmla="*/ 45 w 93"/>
                    <a:gd name="T15" fmla="*/ 33 h 257"/>
                    <a:gd name="T16" fmla="*/ 46 w 93"/>
                    <a:gd name="T17" fmla="*/ 39 h 257"/>
                    <a:gd name="T18" fmla="*/ 46 w 93"/>
                    <a:gd name="T19" fmla="*/ 44 h 257"/>
                    <a:gd name="T20" fmla="*/ 46 w 93"/>
                    <a:gd name="T21" fmla="*/ 48 h 257"/>
                    <a:gd name="T22" fmla="*/ 45 w 93"/>
                    <a:gd name="T23" fmla="*/ 53 h 257"/>
                    <a:gd name="T24" fmla="*/ 43 w 93"/>
                    <a:gd name="T25" fmla="*/ 57 h 257"/>
                    <a:gd name="T26" fmla="*/ 43 w 93"/>
                    <a:gd name="T27" fmla="*/ 63 h 257"/>
                    <a:gd name="T28" fmla="*/ 42 w 93"/>
                    <a:gd name="T29" fmla="*/ 70 h 257"/>
                    <a:gd name="T30" fmla="*/ 42 w 93"/>
                    <a:gd name="T31" fmla="*/ 77 h 257"/>
                    <a:gd name="T32" fmla="*/ 42 w 93"/>
                    <a:gd name="T33" fmla="*/ 83 h 257"/>
                    <a:gd name="T34" fmla="*/ 39 w 93"/>
                    <a:gd name="T35" fmla="*/ 87 h 257"/>
                    <a:gd name="T36" fmla="*/ 37 w 93"/>
                    <a:gd name="T37" fmla="*/ 89 h 257"/>
                    <a:gd name="T38" fmla="*/ 35 w 93"/>
                    <a:gd name="T39" fmla="*/ 91 h 257"/>
                    <a:gd name="T40" fmla="*/ 32 w 93"/>
                    <a:gd name="T41" fmla="*/ 94 h 257"/>
                    <a:gd name="T42" fmla="*/ 28 w 93"/>
                    <a:gd name="T43" fmla="*/ 99 h 257"/>
                    <a:gd name="T44" fmla="*/ 24 w 93"/>
                    <a:gd name="T45" fmla="*/ 104 h 257"/>
                    <a:gd name="T46" fmla="*/ 21 w 93"/>
                    <a:gd name="T47" fmla="*/ 110 h 257"/>
                    <a:gd name="T48" fmla="*/ 16 w 93"/>
                    <a:gd name="T49" fmla="*/ 115 h 257"/>
                    <a:gd name="T50" fmla="*/ 13 w 93"/>
                    <a:gd name="T51" fmla="*/ 121 h 257"/>
                    <a:gd name="T52" fmla="*/ 10 w 93"/>
                    <a:gd name="T53" fmla="*/ 125 h 257"/>
                    <a:gd name="T54" fmla="*/ 8 w 93"/>
                    <a:gd name="T55" fmla="*/ 128 h 257"/>
                    <a:gd name="T56" fmla="*/ 8 w 93"/>
                    <a:gd name="T57" fmla="*/ 128 h 257"/>
                    <a:gd name="T58" fmla="*/ 7 w 93"/>
                    <a:gd name="T59" fmla="*/ 124 h 257"/>
                    <a:gd name="T60" fmla="*/ 6 w 93"/>
                    <a:gd name="T61" fmla="*/ 119 h 257"/>
                    <a:gd name="T62" fmla="*/ 5 w 93"/>
                    <a:gd name="T63" fmla="*/ 113 h 257"/>
                    <a:gd name="T64" fmla="*/ 5 w 93"/>
                    <a:gd name="T65" fmla="*/ 110 h 257"/>
                    <a:gd name="T66" fmla="*/ 3 w 93"/>
                    <a:gd name="T67" fmla="*/ 104 h 257"/>
                    <a:gd name="T68" fmla="*/ 3 w 93"/>
                    <a:gd name="T69" fmla="*/ 98 h 257"/>
                    <a:gd name="T70" fmla="*/ 3 w 93"/>
                    <a:gd name="T71" fmla="*/ 92 h 257"/>
                    <a:gd name="T72" fmla="*/ 2 w 93"/>
                    <a:gd name="T73" fmla="*/ 87 h 257"/>
                    <a:gd name="T74" fmla="*/ 0 w 93"/>
                    <a:gd name="T75" fmla="*/ 76 h 257"/>
                    <a:gd name="T76" fmla="*/ 0 w 93"/>
                    <a:gd name="T77" fmla="*/ 66 h 257"/>
                    <a:gd name="T78" fmla="*/ 0 w 93"/>
                    <a:gd name="T79" fmla="*/ 55 h 257"/>
                    <a:gd name="T80" fmla="*/ 0 w 93"/>
                    <a:gd name="T81" fmla="*/ 45 h 257"/>
                    <a:gd name="T82" fmla="*/ 2 w 93"/>
                    <a:gd name="T83" fmla="*/ 38 h 257"/>
                    <a:gd name="T84" fmla="*/ 6 w 93"/>
                    <a:gd name="T85" fmla="*/ 32 h 257"/>
                    <a:gd name="T86" fmla="*/ 9 w 93"/>
                    <a:gd name="T87" fmla="*/ 26 h 257"/>
                    <a:gd name="T88" fmla="*/ 12 w 93"/>
                    <a:gd name="T89" fmla="*/ 20 h 257"/>
                    <a:gd name="T90" fmla="*/ 15 w 93"/>
                    <a:gd name="T91" fmla="*/ 18 h 257"/>
                    <a:gd name="T92" fmla="*/ 19 w 93"/>
                    <a:gd name="T93" fmla="*/ 14 h 257"/>
                    <a:gd name="T94" fmla="*/ 23 w 93"/>
                    <a:gd name="T95" fmla="*/ 10 h 257"/>
                    <a:gd name="T96" fmla="*/ 27 w 93"/>
                    <a:gd name="T97" fmla="*/ 7 h 257"/>
                    <a:gd name="T98" fmla="*/ 30 w 93"/>
                    <a:gd name="T99" fmla="*/ 4 h 257"/>
                    <a:gd name="T100" fmla="*/ 33 w 93"/>
                    <a:gd name="T101" fmla="*/ 2 h 257"/>
                    <a:gd name="T102" fmla="*/ 35 w 93"/>
                    <a:gd name="T103" fmla="*/ 0 h 257"/>
                    <a:gd name="T104" fmla="*/ 36 w 93"/>
                    <a:gd name="T105" fmla="*/ 0 h 2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3" h="257">
                      <a:moveTo>
                        <a:pt x="73" y="0"/>
                      </a:moveTo>
                      <a:lnTo>
                        <a:pt x="74" y="7"/>
                      </a:lnTo>
                      <a:lnTo>
                        <a:pt x="74" y="17"/>
                      </a:lnTo>
                      <a:lnTo>
                        <a:pt x="74" y="27"/>
                      </a:lnTo>
                      <a:lnTo>
                        <a:pt x="74" y="31"/>
                      </a:lnTo>
                      <a:lnTo>
                        <a:pt x="80" y="42"/>
                      </a:lnTo>
                      <a:lnTo>
                        <a:pt x="85" y="54"/>
                      </a:lnTo>
                      <a:lnTo>
                        <a:pt x="90" y="67"/>
                      </a:lnTo>
                      <a:lnTo>
                        <a:pt x="92" y="79"/>
                      </a:lnTo>
                      <a:lnTo>
                        <a:pt x="93" y="88"/>
                      </a:lnTo>
                      <a:lnTo>
                        <a:pt x="92" y="97"/>
                      </a:lnTo>
                      <a:lnTo>
                        <a:pt x="90" y="106"/>
                      </a:lnTo>
                      <a:lnTo>
                        <a:pt x="87" y="115"/>
                      </a:lnTo>
                      <a:lnTo>
                        <a:pt x="86" y="127"/>
                      </a:lnTo>
                      <a:lnTo>
                        <a:pt x="85" y="141"/>
                      </a:lnTo>
                      <a:lnTo>
                        <a:pt x="85" y="155"/>
                      </a:lnTo>
                      <a:lnTo>
                        <a:pt x="84" y="167"/>
                      </a:lnTo>
                      <a:lnTo>
                        <a:pt x="79" y="174"/>
                      </a:lnTo>
                      <a:lnTo>
                        <a:pt x="75" y="178"/>
                      </a:lnTo>
                      <a:lnTo>
                        <a:pt x="70" y="183"/>
                      </a:lnTo>
                      <a:lnTo>
                        <a:pt x="65" y="188"/>
                      </a:lnTo>
                      <a:lnTo>
                        <a:pt x="57" y="198"/>
                      </a:lnTo>
                      <a:lnTo>
                        <a:pt x="49" y="208"/>
                      </a:lnTo>
                      <a:lnTo>
                        <a:pt x="42" y="220"/>
                      </a:lnTo>
                      <a:lnTo>
                        <a:pt x="33" y="231"/>
                      </a:lnTo>
                      <a:lnTo>
                        <a:pt x="26" y="242"/>
                      </a:lnTo>
                      <a:lnTo>
                        <a:pt x="21" y="250"/>
                      </a:lnTo>
                      <a:lnTo>
                        <a:pt x="17" y="256"/>
                      </a:lnTo>
                      <a:lnTo>
                        <a:pt x="16" y="257"/>
                      </a:lnTo>
                      <a:lnTo>
                        <a:pt x="14" y="249"/>
                      </a:lnTo>
                      <a:lnTo>
                        <a:pt x="12" y="238"/>
                      </a:lnTo>
                      <a:lnTo>
                        <a:pt x="11" y="226"/>
                      </a:lnTo>
                      <a:lnTo>
                        <a:pt x="10" y="220"/>
                      </a:lnTo>
                      <a:lnTo>
                        <a:pt x="7" y="208"/>
                      </a:lnTo>
                      <a:lnTo>
                        <a:pt x="7" y="196"/>
                      </a:lnTo>
                      <a:lnTo>
                        <a:pt x="7" y="184"/>
                      </a:lnTo>
                      <a:lnTo>
                        <a:pt x="5" y="174"/>
                      </a:lnTo>
                      <a:lnTo>
                        <a:pt x="1" y="153"/>
                      </a:lnTo>
                      <a:lnTo>
                        <a:pt x="0" y="132"/>
                      </a:lnTo>
                      <a:lnTo>
                        <a:pt x="0" y="111"/>
                      </a:lnTo>
                      <a:lnTo>
                        <a:pt x="1" y="90"/>
                      </a:lnTo>
                      <a:lnTo>
                        <a:pt x="4" y="77"/>
                      </a:lnTo>
                      <a:lnTo>
                        <a:pt x="12" y="64"/>
                      </a:lnTo>
                      <a:lnTo>
                        <a:pt x="19" y="53"/>
                      </a:lnTo>
                      <a:lnTo>
                        <a:pt x="25" y="41"/>
                      </a:lnTo>
                      <a:lnTo>
                        <a:pt x="31" y="36"/>
                      </a:lnTo>
                      <a:lnTo>
                        <a:pt x="39" y="29"/>
                      </a:lnTo>
                      <a:lnTo>
                        <a:pt x="46" y="21"/>
                      </a:lnTo>
                      <a:lnTo>
                        <a:pt x="54" y="14"/>
                      </a:lnTo>
                      <a:lnTo>
                        <a:pt x="60" y="8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9" name="Freeform 1078"/>
                <p:cNvSpPr>
                  <a:spLocks noChangeAspect="1"/>
                </p:cNvSpPr>
                <p:nvPr/>
              </p:nvSpPr>
              <p:spPr bwMode="auto">
                <a:xfrm>
                  <a:off x="3215" y="2382"/>
                  <a:ext cx="52" cy="120"/>
                </a:xfrm>
                <a:custGeom>
                  <a:avLst/>
                  <a:gdLst>
                    <a:gd name="T0" fmla="*/ 42 w 105"/>
                    <a:gd name="T1" fmla="*/ 11 h 239"/>
                    <a:gd name="T2" fmla="*/ 44 w 105"/>
                    <a:gd name="T3" fmla="*/ 20 h 239"/>
                    <a:gd name="T4" fmla="*/ 47 w 105"/>
                    <a:gd name="T5" fmla="*/ 28 h 239"/>
                    <a:gd name="T6" fmla="*/ 49 w 105"/>
                    <a:gd name="T7" fmla="*/ 35 h 239"/>
                    <a:gd name="T8" fmla="*/ 52 w 105"/>
                    <a:gd name="T9" fmla="*/ 44 h 239"/>
                    <a:gd name="T10" fmla="*/ 52 w 105"/>
                    <a:gd name="T11" fmla="*/ 52 h 239"/>
                    <a:gd name="T12" fmla="*/ 50 w 105"/>
                    <a:gd name="T13" fmla="*/ 59 h 239"/>
                    <a:gd name="T14" fmla="*/ 48 w 105"/>
                    <a:gd name="T15" fmla="*/ 66 h 239"/>
                    <a:gd name="T16" fmla="*/ 47 w 105"/>
                    <a:gd name="T17" fmla="*/ 74 h 239"/>
                    <a:gd name="T18" fmla="*/ 45 w 105"/>
                    <a:gd name="T19" fmla="*/ 78 h 239"/>
                    <a:gd name="T20" fmla="*/ 45 w 105"/>
                    <a:gd name="T21" fmla="*/ 83 h 239"/>
                    <a:gd name="T22" fmla="*/ 43 w 105"/>
                    <a:gd name="T23" fmla="*/ 86 h 239"/>
                    <a:gd name="T24" fmla="*/ 39 w 105"/>
                    <a:gd name="T25" fmla="*/ 88 h 239"/>
                    <a:gd name="T26" fmla="*/ 35 w 105"/>
                    <a:gd name="T27" fmla="*/ 92 h 239"/>
                    <a:gd name="T28" fmla="*/ 32 w 105"/>
                    <a:gd name="T29" fmla="*/ 95 h 239"/>
                    <a:gd name="T30" fmla="*/ 29 w 105"/>
                    <a:gd name="T31" fmla="*/ 98 h 239"/>
                    <a:gd name="T32" fmla="*/ 26 w 105"/>
                    <a:gd name="T33" fmla="*/ 101 h 239"/>
                    <a:gd name="T34" fmla="*/ 22 w 105"/>
                    <a:gd name="T35" fmla="*/ 104 h 239"/>
                    <a:gd name="T36" fmla="*/ 19 w 105"/>
                    <a:gd name="T37" fmla="*/ 107 h 239"/>
                    <a:gd name="T38" fmla="*/ 16 w 105"/>
                    <a:gd name="T39" fmla="*/ 111 h 239"/>
                    <a:gd name="T40" fmla="*/ 13 w 105"/>
                    <a:gd name="T41" fmla="*/ 114 h 239"/>
                    <a:gd name="T42" fmla="*/ 11 w 105"/>
                    <a:gd name="T43" fmla="*/ 116 h 239"/>
                    <a:gd name="T44" fmla="*/ 8 w 105"/>
                    <a:gd name="T45" fmla="*/ 118 h 239"/>
                    <a:gd name="T46" fmla="*/ 6 w 105"/>
                    <a:gd name="T47" fmla="*/ 120 h 239"/>
                    <a:gd name="T48" fmla="*/ 5 w 105"/>
                    <a:gd name="T49" fmla="*/ 120 h 239"/>
                    <a:gd name="T50" fmla="*/ 3 w 105"/>
                    <a:gd name="T51" fmla="*/ 111 h 239"/>
                    <a:gd name="T52" fmla="*/ 1 w 105"/>
                    <a:gd name="T53" fmla="*/ 102 h 239"/>
                    <a:gd name="T54" fmla="*/ 0 w 105"/>
                    <a:gd name="T55" fmla="*/ 94 h 239"/>
                    <a:gd name="T56" fmla="*/ 1 w 105"/>
                    <a:gd name="T57" fmla="*/ 84 h 239"/>
                    <a:gd name="T58" fmla="*/ 1 w 105"/>
                    <a:gd name="T59" fmla="*/ 75 h 239"/>
                    <a:gd name="T60" fmla="*/ 3 w 105"/>
                    <a:gd name="T61" fmla="*/ 60 h 239"/>
                    <a:gd name="T62" fmla="*/ 6 w 105"/>
                    <a:gd name="T63" fmla="*/ 45 h 239"/>
                    <a:gd name="T64" fmla="*/ 10 w 105"/>
                    <a:gd name="T65" fmla="*/ 34 h 239"/>
                    <a:gd name="T66" fmla="*/ 13 w 105"/>
                    <a:gd name="T67" fmla="*/ 30 h 239"/>
                    <a:gd name="T68" fmla="*/ 15 w 105"/>
                    <a:gd name="T69" fmla="*/ 24 h 239"/>
                    <a:gd name="T70" fmla="*/ 17 w 105"/>
                    <a:gd name="T71" fmla="*/ 20 h 239"/>
                    <a:gd name="T72" fmla="*/ 21 w 105"/>
                    <a:gd name="T73" fmla="*/ 16 h 239"/>
                    <a:gd name="T74" fmla="*/ 22 w 105"/>
                    <a:gd name="T75" fmla="*/ 13 h 239"/>
                    <a:gd name="T76" fmla="*/ 25 w 105"/>
                    <a:gd name="T77" fmla="*/ 11 h 239"/>
                    <a:gd name="T78" fmla="*/ 27 w 105"/>
                    <a:gd name="T79" fmla="*/ 9 h 239"/>
                    <a:gd name="T80" fmla="*/ 30 w 105"/>
                    <a:gd name="T81" fmla="*/ 6 h 239"/>
                    <a:gd name="T82" fmla="*/ 32 w 105"/>
                    <a:gd name="T83" fmla="*/ 3 h 239"/>
                    <a:gd name="T84" fmla="*/ 34 w 105"/>
                    <a:gd name="T85" fmla="*/ 2 h 239"/>
                    <a:gd name="T86" fmla="*/ 36 w 105"/>
                    <a:gd name="T87" fmla="*/ 1 h 239"/>
                    <a:gd name="T88" fmla="*/ 37 w 105"/>
                    <a:gd name="T89" fmla="*/ 0 h 239"/>
                    <a:gd name="T90" fmla="*/ 38 w 105"/>
                    <a:gd name="T91" fmla="*/ 2 h 239"/>
                    <a:gd name="T92" fmla="*/ 40 w 105"/>
                    <a:gd name="T93" fmla="*/ 5 h 239"/>
                    <a:gd name="T94" fmla="*/ 41 w 105"/>
                    <a:gd name="T95" fmla="*/ 8 h 239"/>
                    <a:gd name="T96" fmla="*/ 42 w 105"/>
                    <a:gd name="T97" fmla="*/ 11 h 2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5" h="239">
                      <a:moveTo>
                        <a:pt x="84" y="22"/>
                      </a:moveTo>
                      <a:lnTo>
                        <a:pt x="89" y="39"/>
                      </a:lnTo>
                      <a:lnTo>
                        <a:pt x="94" y="55"/>
                      </a:lnTo>
                      <a:lnTo>
                        <a:pt x="99" y="70"/>
                      </a:lnTo>
                      <a:lnTo>
                        <a:pt x="105" y="87"/>
                      </a:lnTo>
                      <a:lnTo>
                        <a:pt x="104" y="103"/>
                      </a:lnTo>
                      <a:lnTo>
                        <a:pt x="100" y="118"/>
                      </a:lnTo>
                      <a:lnTo>
                        <a:pt x="97" y="132"/>
                      </a:lnTo>
                      <a:lnTo>
                        <a:pt x="94" y="147"/>
                      </a:lnTo>
                      <a:lnTo>
                        <a:pt x="91" y="155"/>
                      </a:lnTo>
                      <a:lnTo>
                        <a:pt x="90" y="165"/>
                      </a:lnTo>
                      <a:lnTo>
                        <a:pt x="87" y="172"/>
                      </a:lnTo>
                      <a:lnTo>
                        <a:pt x="79" y="176"/>
                      </a:lnTo>
                      <a:lnTo>
                        <a:pt x="71" y="183"/>
                      </a:lnTo>
                      <a:lnTo>
                        <a:pt x="65" y="189"/>
                      </a:lnTo>
                      <a:lnTo>
                        <a:pt x="58" y="195"/>
                      </a:lnTo>
                      <a:lnTo>
                        <a:pt x="52" y="202"/>
                      </a:lnTo>
                      <a:lnTo>
                        <a:pt x="44" y="208"/>
                      </a:lnTo>
                      <a:lnTo>
                        <a:pt x="38" y="214"/>
                      </a:lnTo>
                      <a:lnTo>
                        <a:pt x="32" y="221"/>
                      </a:lnTo>
                      <a:lnTo>
                        <a:pt x="26" y="227"/>
                      </a:lnTo>
                      <a:lnTo>
                        <a:pt x="23" y="232"/>
                      </a:lnTo>
                      <a:lnTo>
                        <a:pt x="17" y="236"/>
                      </a:lnTo>
                      <a:lnTo>
                        <a:pt x="12" y="239"/>
                      </a:lnTo>
                      <a:lnTo>
                        <a:pt x="10" y="239"/>
                      </a:lnTo>
                      <a:lnTo>
                        <a:pt x="6" y="222"/>
                      </a:lnTo>
                      <a:lnTo>
                        <a:pt x="2" y="204"/>
                      </a:lnTo>
                      <a:lnTo>
                        <a:pt x="0" y="187"/>
                      </a:lnTo>
                      <a:lnTo>
                        <a:pt x="2" y="168"/>
                      </a:lnTo>
                      <a:lnTo>
                        <a:pt x="3" y="150"/>
                      </a:lnTo>
                      <a:lnTo>
                        <a:pt x="7" y="120"/>
                      </a:lnTo>
                      <a:lnTo>
                        <a:pt x="13" y="89"/>
                      </a:lnTo>
                      <a:lnTo>
                        <a:pt x="20" y="67"/>
                      </a:lnTo>
                      <a:lnTo>
                        <a:pt x="27" y="59"/>
                      </a:lnTo>
                      <a:lnTo>
                        <a:pt x="31" y="48"/>
                      </a:lnTo>
                      <a:lnTo>
                        <a:pt x="35" y="39"/>
                      </a:lnTo>
                      <a:lnTo>
                        <a:pt x="42" y="31"/>
                      </a:lnTo>
                      <a:lnTo>
                        <a:pt x="45" y="26"/>
                      </a:lnTo>
                      <a:lnTo>
                        <a:pt x="50" y="22"/>
                      </a:lnTo>
                      <a:lnTo>
                        <a:pt x="55" y="17"/>
                      </a:lnTo>
                      <a:lnTo>
                        <a:pt x="60" y="12"/>
                      </a:lnTo>
                      <a:lnTo>
                        <a:pt x="65" y="6"/>
                      </a:lnTo>
                      <a:lnTo>
                        <a:pt x="69" y="3"/>
                      </a:lnTo>
                      <a:lnTo>
                        <a:pt x="72" y="1"/>
                      </a:lnTo>
                      <a:lnTo>
                        <a:pt x="74" y="0"/>
                      </a:lnTo>
                      <a:lnTo>
                        <a:pt x="77" y="4"/>
                      </a:lnTo>
                      <a:lnTo>
                        <a:pt x="80" y="10"/>
                      </a:lnTo>
                      <a:lnTo>
                        <a:pt x="82" y="16"/>
                      </a:lnTo>
                      <a:lnTo>
                        <a:pt x="84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0" name="Freeform 1079"/>
                <p:cNvSpPr>
                  <a:spLocks noChangeAspect="1"/>
                </p:cNvSpPr>
                <p:nvPr/>
              </p:nvSpPr>
              <p:spPr bwMode="auto">
                <a:xfrm>
                  <a:off x="3213" y="2487"/>
                  <a:ext cx="55" cy="110"/>
                </a:xfrm>
                <a:custGeom>
                  <a:avLst/>
                  <a:gdLst>
                    <a:gd name="T0" fmla="*/ 55 w 110"/>
                    <a:gd name="T1" fmla="*/ 4 h 220"/>
                    <a:gd name="T2" fmla="*/ 55 w 110"/>
                    <a:gd name="T3" fmla="*/ 10 h 220"/>
                    <a:gd name="T4" fmla="*/ 55 w 110"/>
                    <a:gd name="T5" fmla="*/ 20 h 220"/>
                    <a:gd name="T6" fmla="*/ 54 w 110"/>
                    <a:gd name="T7" fmla="*/ 31 h 220"/>
                    <a:gd name="T8" fmla="*/ 51 w 110"/>
                    <a:gd name="T9" fmla="*/ 39 h 220"/>
                    <a:gd name="T10" fmla="*/ 51 w 110"/>
                    <a:gd name="T11" fmla="*/ 44 h 220"/>
                    <a:gd name="T12" fmla="*/ 51 w 110"/>
                    <a:gd name="T13" fmla="*/ 50 h 220"/>
                    <a:gd name="T14" fmla="*/ 52 w 110"/>
                    <a:gd name="T15" fmla="*/ 55 h 220"/>
                    <a:gd name="T16" fmla="*/ 51 w 110"/>
                    <a:gd name="T17" fmla="*/ 60 h 220"/>
                    <a:gd name="T18" fmla="*/ 48 w 110"/>
                    <a:gd name="T19" fmla="*/ 74 h 220"/>
                    <a:gd name="T20" fmla="*/ 46 w 110"/>
                    <a:gd name="T21" fmla="*/ 78 h 220"/>
                    <a:gd name="T22" fmla="*/ 44 w 110"/>
                    <a:gd name="T23" fmla="*/ 83 h 220"/>
                    <a:gd name="T24" fmla="*/ 41 w 110"/>
                    <a:gd name="T25" fmla="*/ 86 h 220"/>
                    <a:gd name="T26" fmla="*/ 36 w 110"/>
                    <a:gd name="T27" fmla="*/ 88 h 220"/>
                    <a:gd name="T28" fmla="*/ 32 w 110"/>
                    <a:gd name="T29" fmla="*/ 90 h 220"/>
                    <a:gd name="T30" fmla="*/ 29 w 110"/>
                    <a:gd name="T31" fmla="*/ 92 h 220"/>
                    <a:gd name="T32" fmla="*/ 25 w 110"/>
                    <a:gd name="T33" fmla="*/ 94 h 220"/>
                    <a:gd name="T34" fmla="*/ 22 w 110"/>
                    <a:gd name="T35" fmla="*/ 96 h 220"/>
                    <a:gd name="T36" fmla="*/ 20 w 110"/>
                    <a:gd name="T37" fmla="*/ 99 h 220"/>
                    <a:gd name="T38" fmla="*/ 18 w 110"/>
                    <a:gd name="T39" fmla="*/ 103 h 220"/>
                    <a:gd name="T40" fmla="*/ 16 w 110"/>
                    <a:gd name="T41" fmla="*/ 106 h 220"/>
                    <a:gd name="T42" fmla="*/ 15 w 110"/>
                    <a:gd name="T43" fmla="*/ 110 h 220"/>
                    <a:gd name="T44" fmla="*/ 12 w 110"/>
                    <a:gd name="T45" fmla="*/ 106 h 220"/>
                    <a:gd name="T46" fmla="*/ 8 w 110"/>
                    <a:gd name="T47" fmla="*/ 97 h 220"/>
                    <a:gd name="T48" fmla="*/ 3 w 110"/>
                    <a:gd name="T49" fmla="*/ 84 h 220"/>
                    <a:gd name="T50" fmla="*/ 0 w 110"/>
                    <a:gd name="T51" fmla="*/ 73 h 220"/>
                    <a:gd name="T52" fmla="*/ 0 w 110"/>
                    <a:gd name="T53" fmla="*/ 66 h 220"/>
                    <a:gd name="T54" fmla="*/ 3 w 110"/>
                    <a:gd name="T55" fmla="*/ 60 h 220"/>
                    <a:gd name="T56" fmla="*/ 6 w 110"/>
                    <a:gd name="T57" fmla="*/ 53 h 220"/>
                    <a:gd name="T58" fmla="*/ 8 w 110"/>
                    <a:gd name="T59" fmla="*/ 46 h 220"/>
                    <a:gd name="T60" fmla="*/ 11 w 110"/>
                    <a:gd name="T61" fmla="*/ 41 h 220"/>
                    <a:gd name="T62" fmla="*/ 14 w 110"/>
                    <a:gd name="T63" fmla="*/ 36 h 220"/>
                    <a:gd name="T64" fmla="*/ 17 w 110"/>
                    <a:gd name="T65" fmla="*/ 31 h 220"/>
                    <a:gd name="T66" fmla="*/ 21 w 110"/>
                    <a:gd name="T67" fmla="*/ 27 h 220"/>
                    <a:gd name="T68" fmla="*/ 23 w 110"/>
                    <a:gd name="T69" fmla="*/ 24 h 220"/>
                    <a:gd name="T70" fmla="*/ 26 w 110"/>
                    <a:gd name="T71" fmla="*/ 20 h 220"/>
                    <a:gd name="T72" fmla="*/ 30 w 110"/>
                    <a:gd name="T73" fmla="*/ 16 h 220"/>
                    <a:gd name="T74" fmla="*/ 34 w 110"/>
                    <a:gd name="T75" fmla="*/ 12 h 220"/>
                    <a:gd name="T76" fmla="*/ 38 w 110"/>
                    <a:gd name="T77" fmla="*/ 8 h 220"/>
                    <a:gd name="T78" fmla="*/ 43 w 110"/>
                    <a:gd name="T79" fmla="*/ 4 h 220"/>
                    <a:gd name="T80" fmla="*/ 46 w 110"/>
                    <a:gd name="T81" fmla="*/ 2 h 220"/>
                    <a:gd name="T82" fmla="*/ 49 w 110"/>
                    <a:gd name="T83" fmla="*/ 0 h 220"/>
                    <a:gd name="T84" fmla="*/ 51 w 110"/>
                    <a:gd name="T85" fmla="*/ 1 h 220"/>
                    <a:gd name="T86" fmla="*/ 52 w 110"/>
                    <a:gd name="T87" fmla="*/ 1 h 220"/>
                    <a:gd name="T88" fmla="*/ 54 w 110"/>
                    <a:gd name="T89" fmla="*/ 3 h 220"/>
                    <a:gd name="T90" fmla="*/ 55 w 110"/>
                    <a:gd name="T91" fmla="*/ 4 h 22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220">
                      <a:moveTo>
                        <a:pt x="109" y="8"/>
                      </a:moveTo>
                      <a:lnTo>
                        <a:pt x="110" y="19"/>
                      </a:lnTo>
                      <a:lnTo>
                        <a:pt x="109" y="39"/>
                      </a:lnTo>
                      <a:lnTo>
                        <a:pt x="107" y="61"/>
                      </a:lnTo>
                      <a:lnTo>
                        <a:pt x="102" y="78"/>
                      </a:lnTo>
                      <a:lnTo>
                        <a:pt x="102" y="88"/>
                      </a:lnTo>
                      <a:lnTo>
                        <a:pt x="102" y="99"/>
                      </a:lnTo>
                      <a:lnTo>
                        <a:pt x="103" y="109"/>
                      </a:lnTo>
                      <a:lnTo>
                        <a:pt x="102" y="120"/>
                      </a:lnTo>
                      <a:lnTo>
                        <a:pt x="96" y="147"/>
                      </a:lnTo>
                      <a:lnTo>
                        <a:pt x="91" y="155"/>
                      </a:lnTo>
                      <a:lnTo>
                        <a:pt x="87" y="165"/>
                      </a:lnTo>
                      <a:lnTo>
                        <a:pt x="81" y="172"/>
                      </a:lnTo>
                      <a:lnTo>
                        <a:pt x="71" y="176"/>
                      </a:lnTo>
                      <a:lnTo>
                        <a:pt x="64" y="180"/>
                      </a:lnTo>
                      <a:lnTo>
                        <a:pt x="57" y="183"/>
                      </a:lnTo>
                      <a:lnTo>
                        <a:pt x="49" y="187"/>
                      </a:lnTo>
                      <a:lnTo>
                        <a:pt x="43" y="191"/>
                      </a:lnTo>
                      <a:lnTo>
                        <a:pt x="39" y="197"/>
                      </a:lnTo>
                      <a:lnTo>
                        <a:pt x="35" y="205"/>
                      </a:lnTo>
                      <a:lnTo>
                        <a:pt x="31" y="211"/>
                      </a:lnTo>
                      <a:lnTo>
                        <a:pt x="29" y="220"/>
                      </a:lnTo>
                      <a:lnTo>
                        <a:pt x="23" y="212"/>
                      </a:lnTo>
                      <a:lnTo>
                        <a:pt x="15" y="193"/>
                      </a:lnTo>
                      <a:lnTo>
                        <a:pt x="6" y="168"/>
                      </a:lnTo>
                      <a:lnTo>
                        <a:pt x="0" y="145"/>
                      </a:lnTo>
                      <a:lnTo>
                        <a:pt x="0" y="131"/>
                      </a:lnTo>
                      <a:lnTo>
                        <a:pt x="5" y="119"/>
                      </a:lnTo>
                      <a:lnTo>
                        <a:pt x="11" y="105"/>
                      </a:lnTo>
                      <a:lnTo>
                        <a:pt x="16" y="91"/>
                      </a:lnTo>
                      <a:lnTo>
                        <a:pt x="22" y="82"/>
                      </a:lnTo>
                      <a:lnTo>
                        <a:pt x="28" y="71"/>
                      </a:lnTo>
                      <a:lnTo>
                        <a:pt x="33" y="61"/>
                      </a:lnTo>
                      <a:lnTo>
                        <a:pt x="41" y="54"/>
                      </a:lnTo>
                      <a:lnTo>
                        <a:pt x="45" y="47"/>
                      </a:lnTo>
                      <a:lnTo>
                        <a:pt x="51" y="40"/>
                      </a:lnTo>
                      <a:lnTo>
                        <a:pt x="59" y="32"/>
                      </a:lnTo>
                      <a:lnTo>
                        <a:pt x="68" y="23"/>
                      </a:lnTo>
                      <a:lnTo>
                        <a:pt x="76" y="15"/>
                      </a:lnTo>
                      <a:lnTo>
                        <a:pt x="85" y="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101" y="1"/>
                      </a:lnTo>
                      <a:lnTo>
                        <a:pt x="104" y="2"/>
                      </a:lnTo>
                      <a:lnTo>
                        <a:pt x="107" y="5"/>
                      </a:lnTo>
                      <a:lnTo>
                        <a:pt x="109" y="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1" name="Freeform 1080"/>
                <p:cNvSpPr>
                  <a:spLocks noChangeAspect="1"/>
                </p:cNvSpPr>
                <p:nvPr/>
              </p:nvSpPr>
              <p:spPr bwMode="auto">
                <a:xfrm>
                  <a:off x="3206" y="2586"/>
                  <a:ext cx="58" cy="97"/>
                </a:xfrm>
                <a:custGeom>
                  <a:avLst/>
                  <a:gdLst>
                    <a:gd name="T0" fmla="*/ 57 w 115"/>
                    <a:gd name="T1" fmla="*/ 1 h 196"/>
                    <a:gd name="T2" fmla="*/ 57 w 115"/>
                    <a:gd name="T3" fmla="*/ 9 h 196"/>
                    <a:gd name="T4" fmla="*/ 58 w 115"/>
                    <a:gd name="T5" fmla="*/ 17 h 196"/>
                    <a:gd name="T6" fmla="*/ 57 w 115"/>
                    <a:gd name="T7" fmla="*/ 24 h 196"/>
                    <a:gd name="T8" fmla="*/ 56 w 115"/>
                    <a:gd name="T9" fmla="*/ 32 h 196"/>
                    <a:gd name="T10" fmla="*/ 57 w 115"/>
                    <a:gd name="T11" fmla="*/ 41 h 196"/>
                    <a:gd name="T12" fmla="*/ 56 w 115"/>
                    <a:gd name="T13" fmla="*/ 49 h 196"/>
                    <a:gd name="T14" fmla="*/ 55 w 115"/>
                    <a:gd name="T15" fmla="*/ 58 h 196"/>
                    <a:gd name="T16" fmla="*/ 54 w 115"/>
                    <a:gd name="T17" fmla="*/ 67 h 196"/>
                    <a:gd name="T18" fmla="*/ 52 w 115"/>
                    <a:gd name="T19" fmla="*/ 72 h 196"/>
                    <a:gd name="T20" fmla="*/ 51 w 115"/>
                    <a:gd name="T21" fmla="*/ 77 h 196"/>
                    <a:gd name="T22" fmla="*/ 48 w 115"/>
                    <a:gd name="T23" fmla="*/ 81 h 196"/>
                    <a:gd name="T24" fmla="*/ 43 w 115"/>
                    <a:gd name="T25" fmla="*/ 83 h 196"/>
                    <a:gd name="T26" fmla="*/ 41 w 115"/>
                    <a:gd name="T27" fmla="*/ 85 h 196"/>
                    <a:gd name="T28" fmla="*/ 38 w 115"/>
                    <a:gd name="T29" fmla="*/ 86 h 196"/>
                    <a:gd name="T30" fmla="*/ 34 w 115"/>
                    <a:gd name="T31" fmla="*/ 87 h 196"/>
                    <a:gd name="T32" fmla="*/ 31 w 115"/>
                    <a:gd name="T33" fmla="*/ 87 h 196"/>
                    <a:gd name="T34" fmla="*/ 27 w 115"/>
                    <a:gd name="T35" fmla="*/ 87 h 196"/>
                    <a:gd name="T36" fmla="*/ 24 w 115"/>
                    <a:gd name="T37" fmla="*/ 88 h 196"/>
                    <a:gd name="T38" fmla="*/ 21 w 115"/>
                    <a:gd name="T39" fmla="*/ 89 h 196"/>
                    <a:gd name="T40" fmla="*/ 18 w 115"/>
                    <a:gd name="T41" fmla="*/ 91 h 196"/>
                    <a:gd name="T42" fmla="*/ 12 w 115"/>
                    <a:gd name="T43" fmla="*/ 97 h 196"/>
                    <a:gd name="T44" fmla="*/ 7 w 115"/>
                    <a:gd name="T45" fmla="*/ 96 h 196"/>
                    <a:gd name="T46" fmla="*/ 4 w 115"/>
                    <a:gd name="T47" fmla="*/ 91 h 196"/>
                    <a:gd name="T48" fmla="*/ 2 w 115"/>
                    <a:gd name="T49" fmla="*/ 86 h 196"/>
                    <a:gd name="T50" fmla="*/ 1 w 115"/>
                    <a:gd name="T51" fmla="*/ 81 h 196"/>
                    <a:gd name="T52" fmla="*/ 0 w 115"/>
                    <a:gd name="T53" fmla="*/ 76 h 196"/>
                    <a:gd name="T54" fmla="*/ 1 w 115"/>
                    <a:gd name="T55" fmla="*/ 70 h 196"/>
                    <a:gd name="T56" fmla="*/ 3 w 115"/>
                    <a:gd name="T57" fmla="*/ 65 h 196"/>
                    <a:gd name="T58" fmla="*/ 4 w 115"/>
                    <a:gd name="T59" fmla="*/ 59 h 196"/>
                    <a:gd name="T60" fmla="*/ 6 w 115"/>
                    <a:gd name="T61" fmla="*/ 53 h 196"/>
                    <a:gd name="T62" fmla="*/ 9 w 115"/>
                    <a:gd name="T63" fmla="*/ 48 h 196"/>
                    <a:gd name="T64" fmla="*/ 12 w 115"/>
                    <a:gd name="T65" fmla="*/ 43 h 196"/>
                    <a:gd name="T66" fmla="*/ 13 w 115"/>
                    <a:gd name="T67" fmla="*/ 36 h 196"/>
                    <a:gd name="T68" fmla="*/ 15 w 115"/>
                    <a:gd name="T69" fmla="*/ 32 h 196"/>
                    <a:gd name="T70" fmla="*/ 18 w 115"/>
                    <a:gd name="T71" fmla="*/ 29 h 196"/>
                    <a:gd name="T72" fmla="*/ 21 w 115"/>
                    <a:gd name="T73" fmla="*/ 26 h 196"/>
                    <a:gd name="T74" fmla="*/ 23 w 115"/>
                    <a:gd name="T75" fmla="*/ 23 h 196"/>
                    <a:gd name="T76" fmla="*/ 25 w 115"/>
                    <a:gd name="T77" fmla="*/ 20 h 196"/>
                    <a:gd name="T78" fmla="*/ 29 w 115"/>
                    <a:gd name="T79" fmla="*/ 17 h 196"/>
                    <a:gd name="T80" fmla="*/ 35 w 115"/>
                    <a:gd name="T81" fmla="*/ 13 h 196"/>
                    <a:gd name="T82" fmla="*/ 40 w 115"/>
                    <a:gd name="T83" fmla="*/ 8 h 196"/>
                    <a:gd name="T84" fmla="*/ 46 w 115"/>
                    <a:gd name="T85" fmla="*/ 4 h 196"/>
                    <a:gd name="T86" fmla="*/ 51 w 115"/>
                    <a:gd name="T87" fmla="*/ 1 h 196"/>
                    <a:gd name="T88" fmla="*/ 55 w 115"/>
                    <a:gd name="T89" fmla="*/ 0 h 196"/>
                    <a:gd name="T90" fmla="*/ 57 w 115"/>
                    <a:gd name="T91" fmla="*/ 1 h 19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5" h="196">
                      <a:moveTo>
                        <a:pt x="114" y="3"/>
                      </a:moveTo>
                      <a:lnTo>
                        <a:pt x="114" y="19"/>
                      </a:lnTo>
                      <a:lnTo>
                        <a:pt x="115" y="34"/>
                      </a:lnTo>
                      <a:lnTo>
                        <a:pt x="114" y="49"/>
                      </a:lnTo>
                      <a:lnTo>
                        <a:pt x="111" y="65"/>
                      </a:lnTo>
                      <a:lnTo>
                        <a:pt x="113" y="82"/>
                      </a:lnTo>
                      <a:lnTo>
                        <a:pt x="112" y="100"/>
                      </a:lnTo>
                      <a:lnTo>
                        <a:pt x="109" y="118"/>
                      </a:lnTo>
                      <a:lnTo>
                        <a:pt x="108" y="136"/>
                      </a:lnTo>
                      <a:lnTo>
                        <a:pt x="104" y="145"/>
                      </a:lnTo>
                      <a:lnTo>
                        <a:pt x="101" y="155"/>
                      </a:lnTo>
                      <a:lnTo>
                        <a:pt x="96" y="163"/>
                      </a:lnTo>
                      <a:lnTo>
                        <a:pt x="86" y="167"/>
                      </a:lnTo>
                      <a:lnTo>
                        <a:pt x="81" y="172"/>
                      </a:lnTo>
                      <a:lnTo>
                        <a:pt x="75" y="174"/>
                      </a:lnTo>
                      <a:lnTo>
                        <a:pt x="68" y="176"/>
                      </a:lnTo>
                      <a:lnTo>
                        <a:pt x="61" y="176"/>
                      </a:lnTo>
                      <a:lnTo>
                        <a:pt x="54" y="176"/>
                      </a:lnTo>
                      <a:lnTo>
                        <a:pt x="47" y="178"/>
                      </a:lnTo>
                      <a:lnTo>
                        <a:pt x="41" y="180"/>
                      </a:lnTo>
                      <a:lnTo>
                        <a:pt x="35" y="184"/>
                      </a:lnTo>
                      <a:lnTo>
                        <a:pt x="23" y="196"/>
                      </a:lnTo>
                      <a:lnTo>
                        <a:pt x="13" y="194"/>
                      </a:lnTo>
                      <a:lnTo>
                        <a:pt x="7" y="184"/>
                      </a:lnTo>
                      <a:lnTo>
                        <a:pt x="4" y="174"/>
                      </a:lnTo>
                      <a:lnTo>
                        <a:pt x="1" y="164"/>
                      </a:lnTo>
                      <a:lnTo>
                        <a:pt x="0" y="153"/>
                      </a:lnTo>
                      <a:lnTo>
                        <a:pt x="2" y="142"/>
                      </a:lnTo>
                      <a:lnTo>
                        <a:pt x="5" y="131"/>
                      </a:lnTo>
                      <a:lnTo>
                        <a:pt x="7" y="120"/>
                      </a:lnTo>
                      <a:lnTo>
                        <a:pt x="11" y="108"/>
                      </a:lnTo>
                      <a:lnTo>
                        <a:pt x="18" y="97"/>
                      </a:lnTo>
                      <a:lnTo>
                        <a:pt x="24" y="86"/>
                      </a:lnTo>
                      <a:lnTo>
                        <a:pt x="25" y="72"/>
                      </a:lnTo>
                      <a:lnTo>
                        <a:pt x="29" y="65"/>
                      </a:lnTo>
                      <a:lnTo>
                        <a:pt x="35" y="58"/>
                      </a:lnTo>
                      <a:lnTo>
                        <a:pt x="41" y="53"/>
                      </a:lnTo>
                      <a:lnTo>
                        <a:pt x="45" y="46"/>
                      </a:lnTo>
                      <a:lnTo>
                        <a:pt x="50" y="41"/>
                      </a:lnTo>
                      <a:lnTo>
                        <a:pt x="58" y="34"/>
                      </a:lnTo>
                      <a:lnTo>
                        <a:pt x="69" y="26"/>
                      </a:lnTo>
                      <a:lnTo>
                        <a:pt x="80" y="16"/>
                      </a:lnTo>
                      <a:lnTo>
                        <a:pt x="91" y="9"/>
                      </a:lnTo>
                      <a:lnTo>
                        <a:pt x="102" y="3"/>
                      </a:lnTo>
                      <a:lnTo>
                        <a:pt x="109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2" name="Freeform 1081"/>
                <p:cNvSpPr>
                  <a:spLocks noChangeAspect="1"/>
                </p:cNvSpPr>
                <p:nvPr/>
              </p:nvSpPr>
              <p:spPr bwMode="auto">
                <a:xfrm>
                  <a:off x="3201" y="2685"/>
                  <a:ext cx="54" cy="109"/>
                </a:xfrm>
                <a:custGeom>
                  <a:avLst/>
                  <a:gdLst>
                    <a:gd name="T0" fmla="*/ 54 w 107"/>
                    <a:gd name="T1" fmla="*/ 2 h 216"/>
                    <a:gd name="T2" fmla="*/ 49 w 107"/>
                    <a:gd name="T3" fmla="*/ 14 h 216"/>
                    <a:gd name="T4" fmla="*/ 49 w 107"/>
                    <a:gd name="T5" fmla="*/ 20 h 216"/>
                    <a:gd name="T6" fmla="*/ 50 w 107"/>
                    <a:gd name="T7" fmla="*/ 25 h 216"/>
                    <a:gd name="T8" fmla="*/ 50 w 107"/>
                    <a:gd name="T9" fmla="*/ 31 h 216"/>
                    <a:gd name="T10" fmla="*/ 50 w 107"/>
                    <a:gd name="T11" fmla="*/ 36 h 216"/>
                    <a:gd name="T12" fmla="*/ 49 w 107"/>
                    <a:gd name="T13" fmla="*/ 44 h 216"/>
                    <a:gd name="T14" fmla="*/ 47 w 107"/>
                    <a:gd name="T15" fmla="*/ 52 h 216"/>
                    <a:gd name="T16" fmla="*/ 46 w 107"/>
                    <a:gd name="T17" fmla="*/ 60 h 216"/>
                    <a:gd name="T18" fmla="*/ 44 w 107"/>
                    <a:gd name="T19" fmla="*/ 68 h 216"/>
                    <a:gd name="T20" fmla="*/ 44 w 107"/>
                    <a:gd name="T21" fmla="*/ 70 h 216"/>
                    <a:gd name="T22" fmla="*/ 45 w 107"/>
                    <a:gd name="T23" fmla="*/ 72 h 216"/>
                    <a:gd name="T24" fmla="*/ 45 w 107"/>
                    <a:gd name="T25" fmla="*/ 73 h 216"/>
                    <a:gd name="T26" fmla="*/ 45 w 107"/>
                    <a:gd name="T27" fmla="*/ 75 h 216"/>
                    <a:gd name="T28" fmla="*/ 43 w 107"/>
                    <a:gd name="T29" fmla="*/ 78 h 216"/>
                    <a:gd name="T30" fmla="*/ 41 w 107"/>
                    <a:gd name="T31" fmla="*/ 82 h 216"/>
                    <a:gd name="T32" fmla="*/ 39 w 107"/>
                    <a:gd name="T33" fmla="*/ 84 h 216"/>
                    <a:gd name="T34" fmla="*/ 39 w 107"/>
                    <a:gd name="T35" fmla="*/ 88 h 216"/>
                    <a:gd name="T36" fmla="*/ 35 w 107"/>
                    <a:gd name="T37" fmla="*/ 91 h 216"/>
                    <a:gd name="T38" fmla="*/ 32 w 107"/>
                    <a:gd name="T39" fmla="*/ 93 h 216"/>
                    <a:gd name="T40" fmla="*/ 29 w 107"/>
                    <a:gd name="T41" fmla="*/ 94 h 216"/>
                    <a:gd name="T42" fmla="*/ 26 w 107"/>
                    <a:gd name="T43" fmla="*/ 96 h 216"/>
                    <a:gd name="T44" fmla="*/ 21 w 107"/>
                    <a:gd name="T45" fmla="*/ 97 h 216"/>
                    <a:gd name="T46" fmla="*/ 18 w 107"/>
                    <a:gd name="T47" fmla="*/ 98 h 216"/>
                    <a:gd name="T48" fmla="*/ 14 w 107"/>
                    <a:gd name="T49" fmla="*/ 99 h 216"/>
                    <a:gd name="T50" fmla="*/ 10 w 107"/>
                    <a:gd name="T51" fmla="*/ 100 h 216"/>
                    <a:gd name="T52" fmla="*/ 8 w 107"/>
                    <a:gd name="T53" fmla="*/ 103 h 216"/>
                    <a:gd name="T54" fmla="*/ 6 w 107"/>
                    <a:gd name="T55" fmla="*/ 105 h 216"/>
                    <a:gd name="T56" fmla="*/ 4 w 107"/>
                    <a:gd name="T57" fmla="*/ 107 h 216"/>
                    <a:gd name="T58" fmla="*/ 2 w 107"/>
                    <a:gd name="T59" fmla="*/ 109 h 216"/>
                    <a:gd name="T60" fmla="*/ 1 w 107"/>
                    <a:gd name="T61" fmla="*/ 107 h 216"/>
                    <a:gd name="T62" fmla="*/ 1 w 107"/>
                    <a:gd name="T63" fmla="*/ 103 h 216"/>
                    <a:gd name="T64" fmla="*/ 0 w 107"/>
                    <a:gd name="T65" fmla="*/ 98 h 216"/>
                    <a:gd name="T66" fmla="*/ 0 w 107"/>
                    <a:gd name="T67" fmla="*/ 95 h 216"/>
                    <a:gd name="T68" fmla="*/ 2 w 107"/>
                    <a:gd name="T69" fmla="*/ 88 h 216"/>
                    <a:gd name="T70" fmla="*/ 2 w 107"/>
                    <a:gd name="T71" fmla="*/ 82 h 216"/>
                    <a:gd name="T72" fmla="*/ 1 w 107"/>
                    <a:gd name="T73" fmla="*/ 74 h 216"/>
                    <a:gd name="T74" fmla="*/ 2 w 107"/>
                    <a:gd name="T75" fmla="*/ 67 h 216"/>
                    <a:gd name="T76" fmla="*/ 3 w 107"/>
                    <a:gd name="T77" fmla="*/ 60 h 216"/>
                    <a:gd name="T78" fmla="*/ 5 w 107"/>
                    <a:gd name="T79" fmla="*/ 51 h 216"/>
                    <a:gd name="T80" fmla="*/ 6 w 107"/>
                    <a:gd name="T81" fmla="*/ 43 h 216"/>
                    <a:gd name="T82" fmla="*/ 8 w 107"/>
                    <a:gd name="T83" fmla="*/ 35 h 216"/>
                    <a:gd name="T84" fmla="*/ 10 w 107"/>
                    <a:gd name="T85" fmla="*/ 28 h 216"/>
                    <a:gd name="T86" fmla="*/ 13 w 107"/>
                    <a:gd name="T87" fmla="*/ 21 h 216"/>
                    <a:gd name="T88" fmla="*/ 17 w 107"/>
                    <a:gd name="T89" fmla="*/ 14 h 216"/>
                    <a:gd name="T90" fmla="*/ 23 w 107"/>
                    <a:gd name="T91" fmla="*/ 10 h 216"/>
                    <a:gd name="T92" fmla="*/ 26 w 107"/>
                    <a:gd name="T93" fmla="*/ 9 h 216"/>
                    <a:gd name="T94" fmla="*/ 29 w 107"/>
                    <a:gd name="T95" fmla="*/ 8 h 216"/>
                    <a:gd name="T96" fmla="*/ 31 w 107"/>
                    <a:gd name="T97" fmla="*/ 7 h 216"/>
                    <a:gd name="T98" fmla="*/ 34 w 107"/>
                    <a:gd name="T99" fmla="*/ 7 h 216"/>
                    <a:gd name="T100" fmla="*/ 36 w 107"/>
                    <a:gd name="T101" fmla="*/ 6 h 216"/>
                    <a:gd name="T102" fmla="*/ 39 w 107"/>
                    <a:gd name="T103" fmla="*/ 5 h 216"/>
                    <a:gd name="T104" fmla="*/ 42 w 107"/>
                    <a:gd name="T105" fmla="*/ 5 h 216"/>
                    <a:gd name="T106" fmla="*/ 45 w 107"/>
                    <a:gd name="T107" fmla="*/ 5 h 216"/>
                    <a:gd name="T108" fmla="*/ 46 w 107"/>
                    <a:gd name="T109" fmla="*/ 3 h 216"/>
                    <a:gd name="T110" fmla="*/ 47 w 107"/>
                    <a:gd name="T111" fmla="*/ 2 h 216"/>
                    <a:gd name="T112" fmla="*/ 49 w 107"/>
                    <a:gd name="T113" fmla="*/ 1 h 216"/>
                    <a:gd name="T114" fmla="*/ 50 w 107"/>
                    <a:gd name="T115" fmla="*/ 0 h 216"/>
                    <a:gd name="T116" fmla="*/ 52 w 107"/>
                    <a:gd name="T117" fmla="*/ 0 h 216"/>
                    <a:gd name="T118" fmla="*/ 53 w 107"/>
                    <a:gd name="T119" fmla="*/ 1 h 216"/>
                    <a:gd name="T120" fmla="*/ 53 w 107"/>
                    <a:gd name="T121" fmla="*/ 1 h 216"/>
                    <a:gd name="T122" fmla="*/ 54 w 107"/>
                    <a:gd name="T123" fmla="*/ 2 h 2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7" h="216">
                      <a:moveTo>
                        <a:pt x="107" y="4"/>
                      </a:moveTo>
                      <a:lnTo>
                        <a:pt x="97" y="27"/>
                      </a:lnTo>
                      <a:lnTo>
                        <a:pt x="97" y="39"/>
                      </a:lnTo>
                      <a:lnTo>
                        <a:pt x="99" y="49"/>
                      </a:lnTo>
                      <a:lnTo>
                        <a:pt x="100" y="61"/>
                      </a:lnTo>
                      <a:lnTo>
                        <a:pt x="100" y="72"/>
                      </a:lnTo>
                      <a:lnTo>
                        <a:pt x="97" y="88"/>
                      </a:lnTo>
                      <a:lnTo>
                        <a:pt x="94" y="103"/>
                      </a:lnTo>
                      <a:lnTo>
                        <a:pt x="91" y="119"/>
                      </a:lnTo>
                      <a:lnTo>
                        <a:pt x="88" y="134"/>
                      </a:lnTo>
                      <a:lnTo>
                        <a:pt x="88" y="138"/>
                      </a:lnTo>
                      <a:lnTo>
                        <a:pt x="90" y="142"/>
                      </a:lnTo>
                      <a:lnTo>
                        <a:pt x="90" y="145"/>
                      </a:lnTo>
                      <a:lnTo>
                        <a:pt x="89" y="149"/>
                      </a:lnTo>
                      <a:lnTo>
                        <a:pt x="85" y="155"/>
                      </a:lnTo>
                      <a:lnTo>
                        <a:pt x="82" y="162"/>
                      </a:lnTo>
                      <a:lnTo>
                        <a:pt x="78" y="167"/>
                      </a:lnTo>
                      <a:lnTo>
                        <a:pt x="77" y="174"/>
                      </a:lnTo>
                      <a:lnTo>
                        <a:pt x="70" y="180"/>
                      </a:lnTo>
                      <a:lnTo>
                        <a:pt x="64" y="184"/>
                      </a:lnTo>
                      <a:lnTo>
                        <a:pt x="57" y="187"/>
                      </a:lnTo>
                      <a:lnTo>
                        <a:pt x="51" y="190"/>
                      </a:lnTo>
                      <a:lnTo>
                        <a:pt x="42" y="193"/>
                      </a:lnTo>
                      <a:lnTo>
                        <a:pt x="35" y="195"/>
                      </a:lnTo>
                      <a:lnTo>
                        <a:pt x="28" y="197"/>
                      </a:lnTo>
                      <a:lnTo>
                        <a:pt x="20" y="199"/>
                      </a:lnTo>
                      <a:lnTo>
                        <a:pt x="16" y="204"/>
                      </a:lnTo>
                      <a:lnTo>
                        <a:pt x="12" y="208"/>
                      </a:lnTo>
                      <a:lnTo>
                        <a:pt x="8" y="213"/>
                      </a:lnTo>
                      <a:lnTo>
                        <a:pt x="4" y="216"/>
                      </a:lnTo>
                      <a:lnTo>
                        <a:pt x="2" y="213"/>
                      </a:lnTo>
                      <a:lnTo>
                        <a:pt x="1" y="204"/>
                      </a:lnTo>
                      <a:lnTo>
                        <a:pt x="0" y="194"/>
                      </a:lnTo>
                      <a:lnTo>
                        <a:pt x="0" y="188"/>
                      </a:lnTo>
                      <a:lnTo>
                        <a:pt x="3" y="175"/>
                      </a:lnTo>
                      <a:lnTo>
                        <a:pt x="3" y="162"/>
                      </a:lnTo>
                      <a:lnTo>
                        <a:pt x="2" y="147"/>
                      </a:lnTo>
                      <a:lnTo>
                        <a:pt x="4" y="133"/>
                      </a:lnTo>
                      <a:lnTo>
                        <a:pt x="5" y="118"/>
                      </a:lnTo>
                      <a:lnTo>
                        <a:pt x="9" y="102"/>
                      </a:lnTo>
                      <a:lnTo>
                        <a:pt x="12" y="86"/>
                      </a:lnTo>
                      <a:lnTo>
                        <a:pt x="16" y="70"/>
                      </a:lnTo>
                      <a:lnTo>
                        <a:pt x="19" y="56"/>
                      </a:lnTo>
                      <a:lnTo>
                        <a:pt x="26" y="41"/>
                      </a:lnTo>
                      <a:lnTo>
                        <a:pt x="34" y="28"/>
                      </a:lnTo>
                      <a:lnTo>
                        <a:pt x="46" y="19"/>
                      </a:lnTo>
                      <a:lnTo>
                        <a:pt x="52" y="17"/>
                      </a:lnTo>
                      <a:lnTo>
                        <a:pt x="57" y="15"/>
                      </a:lnTo>
                      <a:lnTo>
                        <a:pt x="62" y="14"/>
                      </a:lnTo>
                      <a:lnTo>
                        <a:pt x="67" y="13"/>
                      </a:lnTo>
                      <a:lnTo>
                        <a:pt x="72" y="12"/>
                      </a:lnTo>
                      <a:lnTo>
                        <a:pt x="78" y="10"/>
                      </a:lnTo>
                      <a:lnTo>
                        <a:pt x="84" y="10"/>
                      </a:lnTo>
                      <a:lnTo>
                        <a:pt x="89" y="9"/>
                      </a:lnTo>
                      <a:lnTo>
                        <a:pt x="91" y="6"/>
                      </a:lnTo>
                      <a:lnTo>
                        <a:pt x="93" y="4"/>
                      </a:lnTo>
                      <a:lnTo>
                        <a:pt x="97" y="2"/>
                      </a:lnTo>
                      <a:lnTo>
                        <a:pt x="100" y="0"/>
                      </a:lnTo>
                      <a:lnTo>
                        <a:pt x="103" y="0"/>
                      </a:lnTo>
                      <a:lnTo>
                        <a:pt x="105" y="1"/>
                      </a:lnTo>
                      <a:lnTo>
                        <a:pt x="106" y="2"/>
                      </a:lnTo>
                      <a:lnTo>
                        <a:pt x="107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3" name="Freeform 1082"/>
                <p:cNvSpPr>
                  <a:spLocks noChangeAspect="1"/>
                </p:cNvSpPr>
                <p:nvPr/>
              </p:nvSpPr>
              <p:spPr bwMode="auto">
                <a:xfrm>
                  <a:off x="3184" y="2789"/>
                  <a:ext cx="61" cy="111"/>
                </a:xfrm>
                <a:custGeom>
                  <a:avLst/>
                  <a:gdLst>
                    <a:gd name="T0" fmla="*/ 57 w 124"/>
                    <a:gd name="T1" fmla="*/ 15 h 221"/>
                    <a:gd name="T2" fmla="*/ 57 w 124"/>
                    <a:gd name="T3" fmla="*/ 20 h 221"/>
                    <a:gd name="T4" fmla="*/ 55 w 124"/>
                    <a:gd name="T5" fmla="*/ 32 h 221"/>
                    <a:gd name="T6" fmla="*/ 53 w 124"/>
                    <a:gd name="T7" fmla="*/ 52 h 221"/>
                    <a:gd name="T8" fmla="*/ 52 w 124"/>
                    <a:gd name="T9" fmla="*/ 62 h 221"/>
                    <a:gd name="T10" fmla="*/ 51 w 124"/>
                    <a:gd name="T11" fmla="*/ 72 h 221"/>
                    <a:gd name="T12" fmla="*/ 46 w 124"/>
                    <a:gd name="T13" fmla="*/ 82 h 221"/>
                    <a:gd name="T14" fmla="*/ 42 w 124"/>
                    <a:gd name="T15" fmla="*/ 91 h 221"/>
                    <a:gd name="T16" fmla="*/ 35 w 124"/>
                    <a:gd name="T17" fmla="*/ 96 h 221"/>
                    <a:gd name="T18" fmla="*/ 30 w 124"/>
                    <a:gd name="T19" fmla="*/ 99 h 221"/>
                    <a:gd name="T20" fmla="*/ 23 w 124"/>
                    <a:gd name="T21" fmla="*/ 101 h 221"/>
                    <a:gd name="T22" fmla="*/ 17 w 124"/>
                    <a:gd name="T23" fmla="*/ 104 h 221"/>
                    <a:gd name="T24" fmla="*/ 11 w 124"/>
                    <a:gd name="T25" fmla="*/ 107 h 221"/>
                    <a:gd name="T26" fmla="*/ 6 w 124"/>
                    <a:gd name="T27" fmla="*/ 111 h 221"/>
                    <a:gd name="T28" fmla="*/ 2 w 124"/>
                    <a:gd name="T29" fmla="*/ 106 h 221"/>
                    <a:gd name="T30" fmla="*/ 0 w 124"/>
                    <a:gd name="T31" fmla="*/ 93 h 221"/>
                    <a:gd name="T32" fmla="*/ 2 w 124"/>
                    <a:gd name="T33" fmla="*/ 79 h 221"/>
                    <a:gd name="T34" fmla="*/ 4 w 124"/>
                    <a:gd name="T35" fmla="*/ 57 h 221"/>
                    <a:gd name="T36" fmla="*/ 6 w 124"/>
                    <a:gd name="T37" fmla="*/ 47 h 221"/>
                    <a:gd name="T38" fmla="*/ 8 w 124"/>
                    <a:gd name="T39" fmla="*/ 40 h 221"/>
                    <a:gd name="T40" fmla="*/ 10 w 124"/>
                    <a:gd name="T41" fmla="*/ 33 h 221"/>
                    <a:gd name="T42" fmla="*/ 13 w 124"/>
                    <a:gd name="T43" fmla="*/ 26 h 221"/>
                    <a:gd name="T44" fmla="*/ 17 w 124"/>
                    <a:gd name="T45" fmla="*/ 21 h 221"/>
                    <a:gd name="T46" fmla="*/ 23 w 124"/>
                    <a:gd name="T47" fmla="*/ 17 h 221"/>
                    <a:gd name="T48" fmla="*/ 29 w 124"/>
                    <a:gd name="T49" fmla="*/ 15 h 221"/>
                    <a:gd name="T50" fmla="*/ 35 w 124"/>
                    <a:gd name="T51" fmla="*/ 13 h 221"/>
                    <a:gd name="T52" fmla="*/ 43 w 124"/>
                    <a:gd name="T53" fmla="*/ 10 h 221"/>
                    <a:gd name="T54" fmla="*/ 48 w 124"/>
                    <a:gd name="T55" fmla="*/ 8 h 221"/>
                    <a:gd name="T56" fmla="*/ 52 w 124"/>
                    <a:gd name="T57" fmla="*/ 5 h 221"/>
                    <a:gd name="T58" fmla="*/ 57 w 124"/>
                    <a:gd name="T59" fmla="*/ 2 h 221"/>
                    <a:gd name="T60" fmla="*/ 61 w 124"/>
                    <a:gd name="T61" fmla="*/ 3 h 221"/>
                    <a:gd name="T62" fmla="*/ 59 w 124"/>
                    <a:gd name="T63" fmla="*/ 9 h 2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4" h="221">
                      <a:moveTo>
                        <a:pt x="116" y="24"/>
                      </a:moveTo>
                      <a:lnTo>
                        <a:pt x="116" y="29"/>
                      </a:lnTo>
                      <a:lnTo>
                        <a:pt x="115" y="34"/>
                      </a:lnTo>
                      <a:lnTo>
                        <a:pt x="115" y="40"/>
                      </a:lnTo>
                      <a:lnTo>
                        <a:pt x="113" y="45"/>
                      </a:lnTo>
                      <a:lnTo>
                        <a:pt x="112" y="64"/>
                      </a:lnTo>
                      <a:lnTo>
                        <a:pt x="109" y="86"/>
                      </a:lnTo>
                      <a:lnTo>
                        <a:pt x="107" y="104"/>
                      </a:lnTo>
                      <a:lnTo>
                        <a:pt x="106" y="111"/>
                      </a:lnTo>
                      <a:lnTo>
                        <a:pt x="106" y="123"/>
                      </a:lnTo>
                      <a:lnTo>
                        <a:pt x="105" y="133"/>
                      </a:lnTo>
                      <a:lnTo>
                        <a:pt x="103" y="144"/>
                      </a:lnTo>
                      <a:lnTo>
                        <a:pt x="98" y="154"/>
                      </a:lnTo>
                      <a:lnTo>
                        <a:pt x="94" y="164"/>
                      </a:lnTo>
                      <a:lnTo>
                        <a:pt x="91" y="173"/>
                      </a:lnTo>
                      <a:lnTo>
                        <a:pt x="86" y="181"/>
                      </a:lnTo>
                      <a:lnTo>
                        <a:pt x="78" y="189"/>
                      </a:lnTo>
                      <a:lnTo>
                        <a:pt x="72" y="192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2" y="199"/>
                      </a:lnTo>
                      <a:lnTo>
                        <a:pt x="46" y="202"/>
                      </a:lnTo>
                      <a:lnTo>
                        <a:pt x="39" y="205"/>
                      </a:lnTo>
                      <a:lnTo>
                        <a:pt x="34" y="208"/>
                      </a:lnTo>
                      <a:lnTo>
                        <a:pt x="27" y="211"/>
                      </a:lnTo>
                      <a:lnTo>
                        <a:pt x="22" y="214"/>
                      </a:lnTo>
                      <a:lnTo>
                        <a:pt x="17" y="218"/>
                      </a:lnTo>
                      <a:lnTo>
                        <a:pt x="12" y="221"/>
                      </a:lnTo>
                      <a:lnTo>
                        <a:pt x="6" y="219"/>
                      </a:lnTo>
                      <a:lnTo>
                        <a:pt x="4" y="212"/>
                      </a:lnTo>
                      <a:lnTo>
                        <a:pt x="1" y="198"/>
                      </a:lnTo>
                      <a:lnTo>
                        <a:pt x="0" y="185"/>
                      </a:lnTo>
                      <a:lnTo>
                        <a:pt x="4" y="174"/>
                      </a:lnTo>
                      <a:lnTo>
                        <a:pt x="4" y="157"/>
                      </a:lnTo>
                      <a:lnTo>
                        <a:pt x="5" y="135"/>
                      </a:lnTo>
                      <a:lnTo>
                        <a:pt x="8" y="114"/>
                      </a:lnTo>
                      <a:lnTo>
                        <a:pt x="12" y="102"/>
                      </a:lnTo>
                      <a:lnTo>
                        <a:pt x="13" y="94"/>
                      </a:lnTo>
                      <a:lnTo>
                        <a:pt x="15" y="87"/>
                      </a:lnTo>
                      <a:lnTo>
                        <a:pt x="17" y="79"/>
                      </a:lnTo>
                      <a:lnTo>
                        <a:pt x="19" y="72"/>
                      </a:lnTo>
                      <a:lnTo>
                        <a:pt x="21" y="65"/>
                      </a:lnTo>
                      <a:lnTo>
                        <a:pt x="23" y="59"/>
                      </a:lnTo>
                      <a:lnTo>
                        <a:pt x="26" y="52"/>
                      </a:lnTo>
                      <a:lnTo>
                        <a:pt x="31" y="47"/>
                      </a:lnTo>
                      <a:lnTo>
                        <a:pt x="35" y="42"/>
                      </a:lnTo>
                      <a:lnTo>
                        <a:pt x="40" y="38"/>
                      </a:lnTo>
                      <a:lnTo>
                        <a:pt x="46" y="33"/>
                      </a:lnTo>
                      <a:lnTo>
                        <a:pt x="52" y="30"/>
                      </a:lnTo>
                      <a:lnTo>
                        <a:pt x="58" y="29"/>
                      </a:lnTo>
                      <a:lnTo>
                        <a:pt x="65" y="28"/>
                      </a:lnTo>
                      <a:lnTo>
                        <a:pt x="72" y="25"/>
                      </a:lnTo>
                      <a:lnTo>
                        <a:pt x="80" y="23"/>
                      </a:lnTo>
                      <a:lnTo>
                        <a:pt x="88" y="20"/>
                      </a:lnTo>
                      <a:lnTo>
                        <a:pt x="94" y="17"/>
                      </a:lnTo>
                      <a:lnTo>
                        <a:pt x="98" y="15"/>
                      </a:lnTo>
                      <a:lnTo>
                        <a:pt x="101" y="13"/>
                      </a:lnTo>
                      <a:lnTo>
                        <a:pt x="105" y="9"/>
                      </a:lnTo>
                      <a:lnTo>
                        <a:pt x="110" y="6"/>
                      </a:lnTo>
                      <a:lnTo>
                        <a:pt x="115" y="3"/>
                      </a:lnTo>
                      <a:lnTo>
                        <a:pt x="120" y="0"/>
                      </a:lnTo>
                      <a:lnTo>
                        <a:pt x="124" y="5"/>
                      </a:lnTo>
                      <a:lnTo>
                        <a:pt x="123" y="11"/>
                      </a:lnTo>
                      <a:lnTo>
                        <a:pt x="119" y="18"/>
                      </a:lnTo>
                      <a:lnTo>
                        <a:pt x="116" y="2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4" name="Freeform 1083"/>
                <p:cNvSpPr>
                  <a:spLocks noChangeAspect="1"/>
                </p:cNvSpPr>
                <p:nvPr/>
              </p:nvSpPr>
              <p:spPr bwMode="auto">
                <a:xfrm>
                  <a:off x="3159" y="2897"/>
                  <a:ext cx="71" cy="98"/>
                </a:xfrm>
                <a:custGeom>
                  <a:avLst/>
                  <a:gdLst>
                    <a:gd name="T0" fmla="*/ 71 w 141"/>
                    <a:gd name="T1" fmla="*/ 2 h 196"/>
                    <a:gd name="T2" fmla="*/ 69 w 141"/>
                    <a:gd name="T3" fmla="*/ 10 h 196"/>
                    <a:gd name="T4" fmla="*/ 67 w 141"/>
                    <a:gd name="T5" fmla="*/ 18 h 196"/>
                    <a:gd name="T6" fmla="*/ 63 w 141"/>
                    <a:gd name="T7" fmla="*/ 25 h 196"/>
                    <a:gd name="T8" fmla="*/ 59 w 141"/>
                    <a:gd name="T9" fmla="*/ 33 h 196"/>
                    <a:gd name="T10" fmla="*/ 58 w 141"/>
                    <a:gd name="T11" fmla="*/ 42 h 196"/>
                    <a:gd name="T12" fmla="*/ 57 w 141"/>
                    <a:gd name="T13" fmla="*/ 50 h 196"/>
                    <a:gd name="T14" fmla="*/ 56 w 141"/>
                    <a:gd name="T15" fmla="*/ 59 h 196"/>
                    <a:gd name="T16" fmla="*/ 56 w 141"/>
                    <a:gd name="T17" fmla="*/ 67 h 196"/>
                    <a:gd name="T18" fmla="*/ 54 w 141"/>
                    <a:gd name="T19" fmla="*/ 70 h 196"/>
                    <a:gd name="T20" fmla="*/ 52 w 141"/>
                    <a:gd name="T21" fmla="*/ 72 h 196"/>
                    <a:gd name="T22" fmla="*/ 50 w 141"/>
                    <a:gd name="T23" fmla="*/ 75 h 196"/>
                    <a:gd name="T24" fmla="*/ 48 w 141"/>
                    <a:gd name="T25" fmla="*/ 77 h 196"/>
                    <a:gd name="T26" fmla="*/ 46 w 141"/>
                    <a:gd name="T27" fmla="*/ 80 h 196"/>
                    <a:gd name="T28" fmla="*/ 44 w 141"/>
                    <a:gd name="T29" fmla="*/ 82 h 196"/>
                    <a:gd name="T30" fmla="*/ 42 w 141"/>
                    <a:gd name="T31" fmla="*/ 84 h 196"/>
                    <a:gd name="T32" fmla="*/ 40 w 141"/>
                    <a:gd name="T33" fmla="*/ 86 h 196"/>
                    <a:gd name="T34" fmla="*/ 38 w 141"/>
                    <a:gd name="T35" fmla="*/ 87 h 196"/>
                    <a:gd name="T36" fmla="*/ 35 w 141"/>
                    <a:gd name="T37" fmla="*/ 87 h 196"/>
                    <a:gd name="T38" fmla="*/ 31 w 141"/>
                    <a:gd name="T39" fmla="*/ 89 h 196"/>
                    <a:gd name="T40" fmla="*/ 28 w 141"/>
                    <a:gd name="T41" fmla="*/ 90 h 196"/>
                    <a:gd name="T42" fmla="*/ 23 w 141"/>
                    <a:gd name="T43" fmla="*/ 90 h 196"/>
                    <a:gd name="T44" fmla="*/ 20 w 141"/>
                    <a:gd name="T45" fmla="*/ 91 h 196"/>
                    <a:gd name="T46" fmla="*/ 16 w 141"/>
                    <a:gd name="T47" fmla="*/ 92 h 196"/>
                    <a:gd name="T48" fmla="*/ 14 w 141"/>
                    <a:gd name="T49" fmla="*/ 93 h 196"/>
                    <a:gd name="T50" fmla="*/ 12 w 141"/>
                    <a:gd name="T51" fmla="*/ 94 h 196"/>
                    <a:gd name="T52" fmla="*/ 10 w 141"/>
                    <a:gd name="T53" fmla="*/ 95 h 196"/>
                    <a:gd name="T54" fmla="*/ 7 w 141"/>
                    <a:gd name="T55" fmla="*/ 96 h 196"/>
                    <a:gd name="T56" fmla="*/ 5 w 141"/>
                    <a:gd name="T57" fmla="*/ 97 h 196"/>
                    <a:gd name="T58" fmla="*/ 3 w 141"/>
                    <a:gd name="T59" fmla="*/ 98 h 196"/>
                    <a:gd name="T60" fmla="*/ 1 w 141"/>
                    <a:gd name="T61" fmla="*/ 98 h 196"/>
                    <a:gd name="T62" fmla="*/ 0 w 141"/>
                    <a:gd name="T63" fmla="*/ 98 h 196"/>
                    <a:gd name="T64" fmla="*/ 1 w 141"/>
                    <a:gd name="T65" fmla="*/ 97 h 196"/>
                    <a:gd name="T66" fmla="*/ 2 w 141"/>
                    <a:gd name="T67" fmla="*/ 95 h 196"/>
                    <a:gd name="T68" fmla="*/ 2 w 141"/>
                    <a:gd name="T69" fmla="*/ 92 h 196"/>
                    <a:gd name="T70" fmla="*/ 2 w 141"/>
                    <a:gd name="T71" fmla="*/ 89 h 196"/>
                    <a:gd name="T72" fmla="*/ 3 w 141"/>
                    <a:gd name="T73" fmla="*/ 85 h 196"/>
                    <a:gd name="T74" fmla="*/ 4 w 141"/>
                    <a:gd name="T75" fmla="*/ 81 h 196"/>
                    <a:gd name="T76" fmla="*/ 4 w 141"/>
                    <a:gd name="T77" fmla="*/ 75 h 196"/>
                    <a:gd name="T78" fmla="*/ 5 w 141"/>
                    <a:gd name="T79" fmla="*/ 70 h 196"/>
                    <a:gd name="T80" fmla="*/ 5 w 141"/>
                    <a:gd name="T81" fmla="*/ 65 h 196"/>
                    <a:gd name="T82" fmla="*/ 8 w 141"/>
                    <a:gd name="T83" fmla="*/ 57 h 196"/>
                    <a:gd name="T84" fmla="*/ 11 w 141"/>
                    <a:gd name="T85" fmla="*/ 46 h 196"/>
                    <a:gd name="T86" fmla="*/ 16 w 141"/>
                    <a:gd name="T87" fmla="*/ 36 h 196"/>
                    <a:gd name="T88" fmla="*/ 19 w 141"/>
                    <a:gd name="T89" fmla="*/ 30 h 196"/>
                    <a:gd name="T90" fmla="*/ 20 w 141"/>
                    <a:gd name="T91" fmla="*/ 26 h 196"/>
                    <a:gd name="T92" fmla="*/ 23 w 141"/>
                    <a:gd name="T93" fmla="*/ 22 h 196"/>
                    <a:gd name="T94" fmla="*/ 26 w 141"/>
                    <a:gd name="T95" fmla="*/ 19 h 196"/>
                    <a:gd name="T96" fmla="*/ 29 w 141"/>
                    <a:gd name="T97" fmla="*/ 16 h 196"/>
                    <a:gd name="T98" fmla="*/ 31 w 141"/>
                    <a:gd name="T99" fmla="*/ 12 h 196"/>
                    <a:gd name="T100" fmla="*/ 34 w 141"/>
                    <a:gd name="T101" fmla="*/ 9 h 196"/>
                    <a:gd name="T102" fmla="*/ 38 w 141"/>
                    <a:gd name="T103" fmla="*/ 8 h 196"/>
                    <a:gd name="T104" fmla="*/ 42 w 141"/>
                    <a:gd name="T105" fmla="*/ 7 h 196"/>
                    <a:gd name="T106" fmla="*/ 46 w 141"/>
                    <a:gd name="T107" fmla="*/ 7 h 196"/>
                    <a:gd name="T108" fmla="*/ 50 w 141"/>
                    <a:gd name="T109" fmla="*/ 6 h 196"/>
                    <a:gd name="T110" fmla="*/ 54 w 141"/>
                    <a:gd name="T111" fmla="*/ 5 h 196"/>
                    <a:gd name="T112" fmla="*/ 58 w 141"/>
                    <a:gd name="T113" fmla="*/ 3 h 196"/>
                    <a:gd name="T114" fmla="*/ 60 w 141"/>
                    <a:gd name="T115" fmla="*/ 1 h 196"/>
                    <a:gd name="T116" fmla="*/ 64 w 141"/>
                    <a:gd name="T117" fmla="*/ 0 h 196"/>
                    <a:gd name="T118" fmla="*/ 68 w 141"/>
                    <a:gd name="T119" fmla="*/ 0 h 196"/>
                    <a:gd name="T120" fmla="*/ 71 w 141"/>
                    <a:gd name="T121" fmla="*/ 2 h 1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1" h="196">
                      <a:moveTo>
                        <a:pt x="141" y="4"/>
                      </a:moveTo>
                      <a:lnTo>
                        <a:pt x="138" y="20"/>
                      </a:lnTo>
                      <a:lnTo>
                        <a:pt x="133" y="36"/>
                      </a:lnTo>
                      <a:lnTo>
                        <a:pt x="125" y="50"/>
                      </a:lnTo>
                      <a:lnTo>
                        <a:pt x="118" y="65"/>
                      </a:lnTo>
                      <a:lnTo>
                        <a:pt x="115" y="83"/>
                      </a:lnTo>
                      <a:lnTo>
                        <a:pt x="114" y="100"/>
                      </a:lnTo>
                      <a:lnTo>
                        <a:pt x="112" y="118"/>
                      </a:lnTo>
                      <a:lnTo>
                        <a:pt x="112" y="134"/>
                      </a:lnTo>
                      <a:lnTo>
                        <a:pt x="108" y="140"/>
                      </a:lnTo>
                      <a:lnTo>
                        <a:pt x="103" y="144"/>
                      </a:lnTo>
                      <a:lnTo>
                        <a:pt x="99" y="149"/>
                      </a:lnTo>
                      <a:lnTo>
                        <a:pt x="95" y="153"/>
                      </a:lnTo>
                      <a:lnTo>
                        <a:pt x="91" y="159"/>
                      </a:lnTo>
                      <a:lnTo>
                        <a:pt x="88" y="163"/>
                      </a:lnTo>
                      <a:lnTo>
                        <a:pt x="83" y="168"/>
                      </a:lnTo>
                      <a:lnTo>
                        <a:pt x="79" y="172"/>
                      </a:lnTo>
                      <a:lnTo>
                        <a:pt x="75" y="173"/>
                      </a:lnTo>
                      <a:lnTo>
                        <a:pt x="69" y="174"/>
                      </a:lnTo>
                      <a:lnTo>
                        <a:pt x="62" y="177"/>
                      </a:lnTo>
                      <a:lnTo>
                        <a:pt x="55" y="179"/>
                      </a:lnTo>
                      <a:lnTo>
                        <a:pt x="46" y="180"/>
                      </a:lnTo>
                      <a:lnTo>
                        <a:pt x="39" y="182"/>
                      </a:lnTo>
                      <a:lnTo>
                        <a:pt x="32" y="184"/>
                      </a:lnTo>
                      <a:lnTo>
                        <a:pt x="27" y="185"/>
                      </a:lnTo>
                      <a:lnTo>
                        <a:pt x="23" y="187"/>
                      </a:lnTo>
                      <a:lnTo>
                        <a:pt x="19" y="190"/>
                      </a:lnTo>
                      <a:lnTo>
                        <a:pt x="14" y="192"/>
                      </a:lnTo>
                      <a:lnTo>
                        <a:pt x="9" y="194"/>
                      </a:lnTo>
                      <a:lnTo>
                        <a:pt x="5" y="195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1" y="194"/>
                      </a:lnTo>
                      <a:lnTo>
                        <a:pt x="3" y="189"/>
                      </a:lnTo>
                      <a:lnTo>
                        <a:pt x="4" y="183"/>
                      </a:lnTo>
                      <a:lnTo>
                        <a:pt x="4" y="177"/>
                      </a:lnTo>
                      <a:lnTo>
                        <a:pt x="5" y="170"/>
                      </a:lnTo>
                      <a:lnTo>
                        <a:pt x="7" y="161"/>
                      </a:lnTo>
                      <a:lnTo>
                        <a:pt x="8" y="150"/>
                      </a:lnTo>
                      <a:lnTo>
                        <a:pt x="9" y="140"/>
                      </a:lnTo>
                      <a:lnTo>
                        <a:pt x="10" y="130"/>
                      </a:lnTo>
                      <a:lnTo>
                        <a:pt x="15" y="113"/>
                      </a:lnTo>
                      <a:lnTo>
                        <a:pt x="22" y="91"/>
                      </a:lnTo>
                      <a:lnTo>
                        <a:pt x="31" y="71"/>
                      </a:lnTo>
                      <a:lnTo>
                        <a:pt x="37" y="60"/>
                      </a:lnTo>
                      <a:lnTo>
                        <a:pt x="40" y="52"/>
                      </a:lnTo>
                      <a:lnTo>
                        <a:pt x="45" y="43"/>
                      </a:lnTo>
                      <a:lnTo>
                        <a:pt x="52" y="37"/>
                      </a:lnTo>
                      <a:lnTo>
                        <a:pt x="58" y="31"/>
                      </a:lnTo>
                      <a:lnTo>
                        <a:pt x="62" y="23"/>
                      </a:lnTo>
                      <a:lnTo>
                        <a:pt x="68" y="18"/>
                      </a:lnTo>
                      <a:lnTo>
                        <a:pt x="75" y="15"/>
                      </a:lnTo>
                      <a:lnTo>
                        <a:pt x="83" y="14"/>
                      </a:lnTo>
                      <a:lnTo>
                        <a:pt x="91" y="13"/>
                      </a:lnTo>
                      <a:lnTo>
                        <a:pt x="99" y="12"/>
                      </a:lnTo>
                      <a:lnTo>
                        <a:pt x="108" y="10"/>
                      </a:lnTo>
                      <a:lnTo>
                        <a:pt x="115" y="6"/>
                      </a:lnTo>
                      <a:lnTo>
                        <a:pt x="120" y="2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41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5" name="Freeform 1084"/>
                <p:cNvSpPr>
                  <a:spLocks noChangeAspect="1"/>
                </p:cNvSpPr>
                <p:nvPr/>
              </p:nvSpPr>
              <p:spPr bwMode="auto">
                <a:xfrm>
                  <a:off x="3136" y="2992"/>
                  <a:ext cx="76" cy="108"/>
                </a:xfrm>
                <a:custGeom>
                  <a:avLst/>
                  <a:gdLst>
                    <a:gd name="T0" fmla="*/ 76 w 150"/>
                    <a:gd name="T1" fmla="*/ 0 h 217"/>
                    <a:gd name="T2" fmla="*/ 75 w 150"/>
                    <a:gd name="T3" fmla="*/ 5 h 217"/>
                    <a:gd name="T4" fmla="*/ 73 w 150"/>
                    <a:gd name="T5" fmla="*/ 12 h 217"/>
                    <a:gd name="T6" fmla="*/ 70 w 150"/>
                    <a:gd name="T7" fmla="*/ 19 h 217"/>
                    <a:gd name="T8" fmla="*/ 69 w 150"/>
                    <a:gd name="T9" fmla="*/ 25 h 217"/>
                    <a:gd name="T10" fmla="*/ 68 w 150"/>
                    <a:gd name="T11" fmla="*/ 30 h 217"/>
                    <a:gd name="T12" fmla="*/ 68 w 150"/>
                    <a:gd name="T13" fmla="*/ 35 h 217"/>
                    <a:gd name="T14" fmla="*/ 67 w 150"/>
                    <a:gd name="T15" fmla="*/ 40 h 217"/>
                    <a:gd name="T16" fmla="*/ 65 w 150"/>
                    <a:gd name="T17" fmla="*/ 44 h 217"/>
                    <a:gd name="T18" fmla="*/ 65 w 150"/>
                    <a:gd name="T19" fmla="*/ 51 h 217"/>
                    <a:gd name="T20" fmla="*/ 64 w 150"/>
                    <a:gd name="T21" fmla="*/ 57 h 217"/>
                    <a:gd name="T22" fmla="*/ 62 w 150"/>
                    <a:gd name="T23" fmla="*/ 63 h 217"/>
                    <a:gd name="T24" fmla="*/ 60 w 150"/>
                    <a:gd name="T25" fmla="*/ 70 h 217"/>
                    <a:gd name="T26" fmla="*/ 58 w 150"/>
                    <a:gd name="T27" fmla="*/ 76 h 217"/>
                    <a:gd name="T28" fmla="*/ 54 w 150"/>
                    <a:gd name="T29" fmla="*/ 81 h 217"/>
                    <a:gd name="T30" fmla="*/ 51 w 150"/>
                    <a:gd name="T31" fmla="*/ 87 h 217"/>
                    <a:gd name="T32" fmla="*/ 46 w 150"/>
                    <a:gd name="T33" fmla="*/ 92 h 217"/>
                    <a:gd name="T34" fmla="*/ 44 w 150"/>
                    <a:gd name="T35" fmla="*/ 92 h 217"/>
                    <a:gd name="T36" fmla="*/ 41 w 150"/>
                    <a:gd name="T37" fmla="*/ 93 h 217"/>
                    <a:gd name="T38" fmla="*/ 37 w 150"/>
                    <a:gd name="T39" fmla="*/ 94 h 217"/>
                    <a:gd name="T40" fmla="*/ 32 w 150"/>
                    <a:gd name="T41" fmla="*/ 95 h 217"/>
                    <a:gd name="T42" fmla="*/ 27 w 150"/>
                    <a:gd name="T43" fmla="*/ 96 h 217"/>
                    <a:gd name="T44" fmla="*/ 23 w 150"/>
                    <a:gd name="T45" fmla="*/ 98 h 217"/>
                    <a:gd name="T46" fmla="*/ 19 w 150"/>
                    <a:gd name="T47" fmla="*/ 99 h 217"/>
                    <a:gd name="T48" fmla="*/ 16 w 150"/>
                    <a:gd name="T49" fmla="*/ 101 h 217"/>
                    <a:gd name="T50" fmla="*/ 12 w 150"/>
                    <a:gd name="T51" fmla="*/ 102 h 217"/>
                    <a:gd name="T52" fmla="*/ 9 w 150"/>
                    <a:gd name="T53" fmla="*/ 105 h 217"/>
                    <a:gd name="T54" fmla="*/ 5 w 150"/>
                    <a:gd name="T55" fmla="*/ 107 h 217"/>
                    <a:gd name="T56" fmla="*/ 1 w 150"/>
                    <a:gd name="T57" fmla="*/ 108 h 217"/>
                    <a:gd name="T58" fmla="*/ 0 w 150"/>
                    <a:gd name="T59" fmla="*/ 106 h 217"/>
                    <a:gd name="T60" fmla="*/ 0 w 150"/>
                    <a:gd name="T61" fmla="*/ 101 h 217"/>
                    <a:gd name="T62" fmla="*/ 1 w 150"/>
                    <a:gd name="T63" fmla="*/ 95 h 217"/>
                    <a:gd name="T64" fmla="*/ 2 w 150"/>
                    <a:gd name="T65" fmla="*/ 90 h 217"/>
                    <a:gd name="T66" fmla="*/ 2 w 150"/>
                    <a:gd name="T67" fmla="*/ 83 h 217"/>
                    <a:gd name="T68" fmla="*/ 3 w 150"/>
                    <a:gd name="T69" fmla="*/ 76 h 217"/>
                    <a:gd name="T70" fmla="*/ 3 w 150"/>
                    <a:gd name="T71" fmla="*/ 69 h 217"/>
                    <a:gd name="T72" fmla="*/ 3 w 150"/>
                    <a:gd name="T73" fmla="*/ 62 h 217"/>
                    <a:gd name="T74" fmla="*/ 4 w 150"/>
                    <a:gd name="T75" fmla="*/ 57 h 217"/>
                    <a:gd name="T76" fmla="*/ 6 w 150"/>
                    <a:gd name="T77" fmla="*/ 49 h 217"/>
                    <a:gd name="T78" fmla="*/ 8 w 150"/>
                    <a:gd name="T79" fmla="*/ 41 h 217"/>
                    <a:gd name="T80" fmla="*/ 10 w 150"/>
                    <a:gd name="T81" fmla="*/ 36 h 217"/>
                    <a:gd name="T82" fmla="*/ 13 w 150"/>
                    <a:gd name="T83" fmla="*/ 33 h 217"/>
                    <a:gd name="T84" fmla="*/ 16 w 150"/>
                    <a:gd name="T85" fmla="*/ 31 h 217"/>
                    <a:gd name="T86" fmla="*/ 20 w 150"/>
                    <a:gd name="T87" fmla="*/ 28 h 217"/>
                    <a:gd name="T88" fmla="*/ 22 w 150"/>
                    <a:gd name="T89" fmla="*/ 25 h 217"/>
                    <a:gd name="T90" fmla="*/ 25 w 150"/>
                    <a:gd name="T91" fmla="*/ 21 h 217"/>
                    <a:gd name="T92" fmla="*/ 29 w 150"/>
                    <a:gd name="T93" fmla="*/ 18 h 217"/>
                    <a:gd name="T94" fmla="*/ 32 w 150"/>
                    <a:gd name="T95" fmla="*/ 15 h 217"/>
                    <a:gd name="T96" fmla="*/ 37 w 150"/>
                    <a:gd name="T97" fmla="*/ 12 h 217"/>
                    <a:gd name="T98" fmla="*/ 39 w 150"/>
                    <a:gd name="T99" fmla="*/ 11 h 217"/>
                    <a:gd name="T100" fmla="*/ 42 w 150"/>
                    <a:gd name="T101" fmla="*/ 10 h 217"/>
                    <a:gd name="T102" fmla="*/ 46 w 150"/>
                    <a:gd name="T103" fmla="*/ 10 h 217"/>
                    <a:gd name="T104" fmla="*/ 50 w 150"/>
                    <a:gd name="T105" fmla="*/ 9 h 217"/>
                    <a:gd name="T106" fmla="*/ 54 w 150"/>
                    <a:gd name="T107" fmla="*/ 8 h 217"/>
                    <a:gd name="T108" fmla="*/ 58 w 150"/>
                    <a:gd name="T109" fmla="*/ 7 h 217"/>
                    <a:gd name="T110" fmla="*/ 61 w 150"/>
                    <a:gd name="T111" fmla="*/ 6 h 217"/>
                    <a:gd name="T112" fmla="*/ 63 w 150"/>
                    <a:gd name="T113" fmla="*/ 5 h 217"/>
                    <a:gd name="T114" fmla="*/ 66 w 150"/>
                    <a:gd name="T115" fmla="*/ 4 h 217"/>
                    <a:gd name="T116" fmla="*/ 70 w 150"/>
                    <a:gd name="T117" fmla="*/ 1 h 217"/>
                    <a:gd name="T118" fmla="*/ 73 w 150"/>
                    <a:gd name="T119" fmla="*/ 0 h 217"/>
                    <a:gd name="T120" fmla="*/ 76 w 150"/>
                    <a:gd name="T121" fmla="*/ 0 h 2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0" h="217">
                      <a:moveTo>
                        <a:pt x="150" y="1"/>
                      </a:moveTo>
                      <a:lnTo>
                        <a:pt x="148" y="11"/>
                      </a:lnTo>
                      <a:lnTo>
                        <a:pt x="144" y="24"/>
                      </a:lnTo>
                      <a:lnTo>
                        <a:pt x="139" y="39"/>
                      </a:lnTo>
                      <a:lnTo>
                        <a:pt x="136" y="51"/>
                      </a:lnTo>
                      <a:lnTo>
                        <a:pt x="135" y="60"/>
                      </a:lnTo>
                      <a:lnTo>
                        <a:pt x="134" y="71"/>
                      </a:lnTo>
                      <a:lnTo>
                        <a:pt x="132" y="80"/>
                      </a:lnTo>
                      <a:lnTo>
                        <a:pt x="128" y="88"/>
                      </a:lnTo>
                      <a:lnTo>
                        <a:pt x="128" y="102"/>
                      </a:lnTo>
                      <a:lnTo>
                        <a:pt x="126" y="115"/>
                      </a:lnTo>
                      <a:lnTo>
                        <a:pt x="123" y="127"/>
                      </a:lnTo>
                      <a:lnTo>
                        <a:pt x="119" y="140"/>
                      </a:lnTo>
                      <a:lnTo>
                        <a:pt x="114" y="152"/>
                      </a:lnTo>
                      <a:lnTo>
                        <a:pt x="107" y="163"/>
                      </a:lnTo>
                      <a:lnTo>
                        <a:pt x="100" y="175"/>
                      </a:lnTo>
                      <a:lnTo>
                        <a:pt x="90" y="184"/>
                      </a:lnTo>
                      <a:lnTo>
                        <a:pt x="87" y="185"/>
                      </a:lnTo>
                      <a:lnTo>
                        <a:pt x="81" y="187"/>
                      </a:lnTo>
                      <a:lnTo>
                        <a:pt x="73" y="188"/>
                      </a:lnTo>
                      <a:lnTo>
                        <a:pt x="64" y="190"/>
                      </a:lnTo>
                      <a:lnTo>
                        <a:pt x="54" y="192"/>
                      </a:lnTo>
                      <a:lnTo>
                        <a:pt x="46" y="196"/>
                      </a:lnTo>
                      <a:lnTo>
                        <a:pt x="37" y="199"/>
                      </a:lnTo>
                      <a:lnTo>
                        <a:pt x="32" y="203"/>
                      </a:lnTo>
                      <a:lnTo>
                        <a:pt x="24" y="205"/>
                      </a:lnTo>
                      <a:lnTo>
                        <a:pt x="17" y="210"/>
                      </a:lnTo>
                      <a:lnTo>
                        <a:pt x="10" y="215"/>
                      </a:lnTo>
                      <a:lnTo>
                        <a:pt x="2" y="217"/>
                      </a:lnTo>
                      <a:lnTo>
                        <a:pt x="0" y="212"/>
                      </a:lnTo>
                      <a:lnTo>
                        <a:pt x="0" y="203"/>
                      </a:lnTo>
                      <a:lnTo>
                        <a:pt x="2" y="190"/>
                      </a:lnTo>
                      <a:lnTo>
                        <a:pt x="3" y="181"/>
                      </a:lnTo>
                      <a:lnTo>
                        <a:pt x="4" y="167"/>
                      </a:lnTo>
                      <a:lnTo>
                        <a:pt x="5" y="152"/>
                      </a:lnTo>
                      <a:lnTo>
                        <a:pt x="5" y="139"/>
                      </a:lnTo>
                      <a:lnTo>
                        <a:pt x="5" y="125"/>
                      </a:lnTo>
                      <a:lnTo>
                        <a:pt x="7" y="114"/>
                      </a:lnTo>
                      <a:lnTo>
                        <a:pt x="11" y="98"/>
                      </a:lnTo>
                      <a:lnTo>
                        <a:pt x="15" y="82"/>
                      </a:lnTo>
                      <a:lnTo>
                        <a:pt x="20" y="72"/>
                      </a:lnTo>
                      <a:lnTo>
                        <a:pt x="25" y="66"/>
                      </a:lnTo>
                      <a:lnTo>
                        <a:pt x="32" y="62"/>
                      </a:lnTo>
                      <a:lnTo>
                        <a:pt x="39" y="57"/>
                      </a:lnTo>
                      <a:lnTo>
                        <a:pt x="44" y="50"/>
                      </a:lnTo>
                      <a:lnTo>
                        <a:pt x="50" y="42"/>
                      </a:lnTo>
                      <a:lnTo>
                        <a:pt x="57" y="36"/>
                      </a:lnTo>
                      <a:lnTo>
                        <a:pt x="64" y="31"/>
                      </a:lnTo>
                      <a:lnTo>
                        <a:pt x="73" y="24"/>
                      </a:lnTo>
                      <a:lnTo>
                        <a:pt x="77" y="23"/>
                      </a:lnTo>
                      <a:lnTo>
                        <a:pt x="83" y="21"/>
                      </a:lnTo>
                      <a:lnTo>
                        <a:pt x="90" y="20"/>
                      </a:lnTo>
                      <a:lnTo>
                        <a:pt x="99" y="18"/>
                      </a:lnTo>
                      <a:lnTo>
                        <a:pt x="107" y="17"/>
                      </a:lnTo>
                      <a:lnTo>
                        <a:pt x="114" y="15"/>
                      </a:lnTo>
                      <a:lnTo>
                        <a:pt x="120" y="13"/>
                      </a:lnTo>
                      <a:lnTo>
                        <a:pt x="125" y="11"/>
                      </a:lnTo>
                      <a:lnTo>
                        <a:pt x="130" y="8"/>
                      </a:lnTo>
                      <a:lnTo>
                        <a:pt x="138" y="3"/>
                      </a:lnTo>
                      <a:lnTo>
                        <a:pt x="145" y="0"/>
                      </a:lnTo>
                      <a:lnTo>
                        <a:pt x="150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6" name="Freeform 1085"/>
                <p:cNvSpPr>
                  <a:spLocks noChangeAspect="1"/>
                </p:cNvSpPr>
                <p:nvPr/>
              </p:nvSpPr>
              <p:spPr bwMode="auto">
                <a:xfrm>
                  <a:off x="3114" y="3106"/>
                  <a:ext cx="74" cy="119"/>
                </a:xfrm>
                <a:custGeom>
                  <a:avLst/>
                  <a:gdLst>
                    <a:gd name="T0" fmla="*/ 74 w 149"/>
                    <a:gd name="T1" fmla="*/ 1 h 237"/>
                    <a:gd name="T2" fmla="*/ 73 w 149"/>
                    <a:gd name="T3" fmla="*/ 7 h 237"/>
                    <a:gd name="T4" fmla="*/ 69 w 149"/>
                    <a:gd name="T5" fmla="*/ 14 h 237"/>
                    <a:gd name="T6" fmla="*/ 66 w 149"/>
                    <a:gd name="T7" fmla="*/ 23 h 237"/>
                    <a:gd name="T8" fmla="*/ 65 w 149"/>
                    <a:gd name="T9" fmla="*/ 30 h 237"/>
                    <a:gd name="T10" fmla="*/ 64 w 149"/>
                    <a:gd name="T11" fmla="*/ 34 h 237"/>
                    <a:gd name="T12" fmla="*/ 62 w 149"/>
                    <a:gd name="T13" fmla="*/ 40 h 237"/>
                    <a:gd name="T14" fmla="*/ 60 w 149"/>
                    <a:gd name="T15" fmla="*/ 47 h 237"/>
                    <a:gd name="T16" fmla="*/ 60 w 149"/>
                    <a:gd name="T17" fmla="*/ 52 h 237"/>
                    <a:gd name="T18" fmla="*/ 59 w 149"/>
                    <a:gd name="T19" fmla="*/ 56 h 237"/>
                    <a:gd name="T20" fmla="*/ 58 w 149"/>
                    <a:gd name="T21" fmla="*/ 60 h 237"/>
                    <a:gd name="T22" fmla="*/ 58 w 149"/>
                    <a:gd name="T23" fmla="*/ 64 h 237"/>
                    <a:gd name="T24" fmla="*/ 58 w 149"/>
                    <a:gd name="T25" fmla="*/ 68 h 237"/>
                    <a:gd name="T26" fmla="*/ 54 w 149"/>
                    <a:gd name="T27" fmla="*/ 74 h 237"/>
                    <a:gd name="T28" fmla="*/ 51 w 149"/>
                    <a:gd name="T29" fmla="*/ 80 h 237"/>
                    <a:gd name="T30" fmla="*/ 48 w 149"/>
                    <a:gd name="T31" fmla="*/ 86 h 237"/>
                    <a:gd name="T32" fmla="*/ 43 w 149"/>
                    <a:gd name="T33" fmla="*/ 91 h 237"/>
                    <a:gd name="T34" fmla="*/ 41 w 149"/>
                    <a:gd name="T35" fmla="*/ 93 h 237"/>
                    <a:gd name="T36" fmla="*/ 38 w 149"/>
                    <a:gd name="T37" fmla="*/ 94 h 237"/>
                    <a:gd name="T38" fmla="*/ 34 w 149"/>
                    <a:gd name="T39" fmla="*/ 96 h 237"/>
                    <a:gd name="T40" fmla="*/ 30 w 149"/>
                    <a:gd name="T41" fmla="*/ 99 h 237"/>
                    <a:gd name="T42" fmla="*/ 26 w 149"/>
                    <a:gd name="T43" fmla="*/ 101 h 237"/>
                    <a:gd name="T44" fmla="*/ 22 w 149"/>
                    <a:gd name="T45" fmla="*/ 103 h 237"/>
                    <a:gd name="T46" fmla="*/ 19 w 149"/>
                    <a:gd name="T47" fmla="*/ 105 h 237"/>
                    <a:gd name="T48" fmla="*/ 17 w 149"/>
                    <a:gd name="T49" fmla="*/ 107 h 237"/>
                    <a:gd name="T50" fmla="*/ 13 w 149"/>
                    <a:gd name="T51" fmla="*/ 109 h 237"/>
                    <a:gd name="T52" fmla="*/ 11 w 149"/>
                    <a:gd name="T53" fmla="*/ 113 h 237"/>
                    <a:gd name="T54" fmla="*/ 8 w 149"/>
                    <a:gd name="T55" fmla="*/ 116 h 237"/>
                    <a:gd name="T56" fmla="*/ 5 w 149"/>
                    <a:gd name="T57" fmla="*/ 119 h 237"/>
                    <a:gd name="T58" fmla="*/ 4 w 149"/>
                    <a:gd name="T59" fmla="*/ 115 h 237"/>
                    <a:gd name="T60" fmla="*/ 2 w 149"/>
                    <a:gd name="T61" fmla="*/ 105 h 237"/>
                    <a:gd name="T62" fmla="*/ 0 w 149"/>
                    <a:gd name="T63" fmla="*/ 93 h 237"/>
                    <a:gd name="T64" fmla="*/ 0 w 149"/>
                    <a:gd name="T65" fmla="*/ 83 h 237"/>
                    <a:gd name="T66" fmla="*/ 0 w 149"/>
                    <a:gd name="T67" fmla="*/ 77 h 237"/>
                    <a:gd name="T68" fmla="*/ 0 w 149"/>
                    <a:gd name="T69" fmla="*/ 71 h 237"/>
                    <a:gd name="T70" fmla="*/ 1 w 149"/>
                    <a:gd name="T71" fmla="*/ 65 h 237"/>
                    <a:gd name="T72" fmla="*/ 1 w 149"/>
                    <a:gd name="T73" fmla="*/ 61 h 237"/>
                    <a:gd name="T74" fmla="*/ 2 w 149"/>
                    <a:gd name="T75" fmla="*/ 52 h 237"/>
                    <a:gd name="T76" fmla="*/ 5 w 149"/>
                    <a:gd name="T77" fmla="*/ 42 h 237"/>
                    <a:gd name="T78" fmla="*/ 7 w 149"/>
                    <a:gd name="T79" fmla="*/ 34 h 237"/>
                    <a:gd name="T80" fmla="*/ 8 w 149"/>
                    <a:gd name="T81" fmla="*/ 31 h 237"/>
                    <a:gd name="T82" fmla="*/ 9 w 149"/>
                    <a:gd name="T83" fmla="*/ 30 h 237"/>
                    <a:gd name="T84" fmla="*/ 11 w 149"/>
                    <a:gd name="T85" fmla="*/ 28 h 237"/>
                    <a:gd name="T86" fmla="*/ 14 w 149"/>
                    <a:gd name="T87" fmla="*/ 25 h 237"/>
                    <a:gd name="T88" fmla="*/ 18 w 149"/>
                    <a:gd name="T89" fmla="*/ 23 h 237"/>
                    <a:gd name="T90" fmla="*/ 21 w 149"/>
                    <a:gd name="T91" fmla="*/ 20 h 237"/>
                    <a:gd name="T92" fmla="*/ 25 w 149"/>
                    <a:gd name="T93" fmla="*/ 17 h 237"/>
                    <a:gd name="T94" fmla="*/ 27 w 149"/>
                    <a:gd name="T95" fmla="*/ 14 h 237"/>
                    <a:gd name="T96" fmla="*/ 29 w 149"/>
                    <a:gd name="T97" fmla="*/ 12 h 237"/>
                    <a:gd name="T98" fmla="*/ 32 w 149"/>
                    <a:gd name="T99" fmla="*/ 10 h 237"/>
                    <a:gd name="T100" fmla="*/ 36 w 149"/>
                    <a:gd name="T101" fmla="*/ 8 h 237"/>
                    <a:gd name="T102" fmla="*/ 41 w 149"/>
                    <a:gd name="T103" fmla="*/ 6 h 237"/>
                    <a:gd name="T104" fmla="*/ 47 w 149"/>
                    <a:gd name="T105" fmla="*/ 4 h 237"/>
                    <a:gd name="T106" fmla="*/ 52 w 149"/>
                    <a:gd name="T107" fmla="*/ 2 h 237"/>
                    <a:gd name="T108" fmla="*/ 58 w 149"/>
                    <a:gd name="T109" fmla="*/ 1 h 237"/>
                    <a:gd name="T110" fmla="*/ 63 w 149"/>
                    <a:gd name="T111" fmla="*/ 0 h 237"/>
                    <a:gd name="T112" fmla="*/ 66 w 149"/>
                    <a:gd name="T113" fmla="*/ 0 h 237"/>
                    <a:gd name="T114" fmla="*/ 68 w 149"/>
                    <a:gd name="T115" fmla="*/ 0 h 237"/>
                    <a:gd name="T116" fmla="*/ 70 w 149"/>
                    <a:gd name="T117" fmla="*/ 0 h 237"/>
                    <a:gd name="T118" fmla="*/ 73 w 149"/>
                    <a:gd name="T119" fmla="*/ 1 h 237"/>
                    <a:gd name="T120" fmla="*/ 74 w 149"/>
                    <a:gd name="T121" fmla="*/ 1 h 2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9" h="237">
                      <a:moveTo>
                        <a:pt x="149" y="2"/>
                      </a:moveTo>
                      <a:lnTo>
                        <a:pt x="146" y="13"/>
                      </a:lnTo>
                      <a:lnTo>
                        <a:pt x="138" y="28"/>
                      </a:lnTo>
                      <a:lnTo>
                        <a:pt x="132" y="46"/>
                      </a:lnTo>
                      <a:lnTo>
                        <a:pt x="130" y="59"/>
                      </a:lnTo>
                      <a:lnTo>
                        <a:pt x="129" y="67"/>
                      </a:lnTo>
                      <a:lnTo>
                        <a:pt x="125" y="80"/>
                      </a:lnTo>
                      <a:lnTo>
                        <a:pt x="121" y="94"/>
                      </a:lnTo>
                      <a:lnTo>
                        <a:pt x="120" y="104"/>
                      </a:lnTo>
                      <a:lnTo>
                        <a:pt x="118" y="111"/>
                      </a:lnTo>
                      <a:lnTo>
                        <a:pt x="117" y="120"/>
                      </a:lnTo>
                      <a:lnTo>
                        <a:pt x="117" y="127"/>
                      </a:lnTo>
                      <a:lnTo>
                        <a:pt x="116" y="136"/>
                      </a:lnTo>
                      <a:lnTo>
                        <a:pt x="109" y="147"/>
                      </a:lnTo>
                      <a:lnTo>
                        <a:pt x="103" y="159"/>
                      </a:lnTo>
                      <a:lnTo>
                        <a:pt x="97" y="171"/>
                      </a:lnTo>
                      <a:lnTo>
                        <a:pt x="87" y="182"/>
                      </a:lnTo>
                      <a:lnTo>
                        <a:pt x="83" y="185"/>
                      </a:lnTo>
                      <a:lnTo>
                        <a:pt x="76" y="188"/>
                      </a:lnTo>
                      <a:lnTo>
                        <a:pt x="69" y="192"/>
                      </a:lnTo>
                      <a:lnTo>
                        <a:pt x="60" y="197"/>
                      </a:lnTo>
                      <a:lnTo>
                        <a:pt x="52" y="202"/>
                      </a:lnTo>
                      <a:lnTo>
                        <a:pt x="45" y="206"/>
                      </a:lnTo>
                      <a:lnTo>
                        <a:pt x="39" y="210"/>
                      </a:lnTo>
                      <a:lnTo>
                        <a:pt x="35" y="213"/>
                      </a:lnTo>
                      <a:lnTo>
                        <a:pt x="27" y="218"/>
                      </a:lnTo>
                      <a:lnTo>
                        <a:pt x="22" y="225"/>
                      </a:lnTo>
                      <a:lnTo>
                        <a:pt x="17" y="231"/>
                      </a:lnTo>
                      <a:lnTo>
                        <a:pt x="11" y="237"/>
                      </a:lnTo>
                      <a:lnTo>
                        <a:pt x="8" y="229"/>
                      </a:lnTo>
                      <a:lnTo>
                        <a:pt x="4" y="209"/>
                      </a:lnTo>
                      <a:lnTo>
                        <a:pt x="1" y="185"/>
                      </a:lnTo>
                      <a:lnTo>
                        <a:pt x="0" y="165"/>
                      </a:lnTo>
                      <a:lnTo>
                        <a:pt x="1" y="154"/>
                      </a:lnTo>
                      <a:lnTo>
                        <a:pt x="1" y="142"/>
                      </a:lnTo>
                      <a:lnTo>
                        <a:pt x="2" y="129"/>
                      </a:lnTo>
                      <a:lnTo>
                        <a:pt x="2" y="122"/>
                      </a:lnTo>
                      <a:lnTo>
                        <a:pt x="4" y="103"/>
                      </a:lnTo>
                      <a:lnTo>
                        <a:pt x="10" y="83"/>
                      </a:lnTo>
                      <a:lnTo>
                        <a:pt x="14" y="67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23" y="56"/>
                      </a:lnTo>
                      <a:lnTo>
                        <a:pt x="29" y="50"/>
                      </a:lnTo>
                      <a:lnTo>
                        <a:pt x="36" y="45"/>
                      </a:lnTo>
                      <a:lnTo>
                        <a:pt x="43" y="39"/>
                      </a:lnTo>
                      <a:lnTo>
                        <a:pt x="50" y="33"/>
                      </a:lnTo>
                      <a:lnTo>
                        <a:pt x="55" y="27"/>
                      </a:lnTo>
                      <a:lnTo>
                        <a:pt x="58" y="23"/>
                      </a:lnTo>
                      <a:lnTo>
                        <a:pt x="64" y="20"/>
                      </a:lnTo>
                      <a:lnTo>
                        <a:pt x="72" y="16"/>
                      </a:lnTo>
                      <a:lnTo>
                        <a:pt x="82" y="12"/>
                      </a:lnTo>
                      <a:lnTo>
                        <a:pt x="94" y="8"/>
                      </a:lnTo>
                      <a:lnTo>
                        <a:pt x="105" y="4"/>
                      </a:lnTo>
                      <a:lnTo>
                        <a:pt x="117" y="2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6" y="1"/>
                      </a:lnTo>
                      <a:lnTo>
                        <a:pt x="149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7" name="Freeform 1086"/>
                <p:cNvSpPr>
                  <a:spLocks noChangeAspect="1"/>
                </p:cNvSpPr>
                <p:nvPr/>
              </p:nvSpPr>
              <p:spPr bwMode="auto">
                <a:xfrm>
                  <a:off x="3108" y="3207"/>
                  <a:ext cx="60" cy="133"/>
                </a:xfrm>
                <a:custGeom>
                  <a:avLst/>
                  <a:gdLst>
                    <a:gd name="T0" fmla="*/ 58 w 119"/>
                    <a:gd name="T1" fmla="*/ 11 h 264"/>
                    <a:gd name="T2" fmla="*/ 58 w 119"/>
                    <a:gd name="T3" fmla="*/ 19 h 264"/>
                    <a:gd name="T4" fmla="*/ 58 w 119"/>
                    <a:gd name="T5" fmla="*/ 27 h 264"/>
                    <a:gd name="T6" fmla="*/ 59 w 119"/>
                    <a:gd name="T7" fmla="*/ 35 h 264"/>
                    <a:gd name="T8" fmla="*/ 60 w 119"/>
                    <a:gd name="T9" fmla="*/ 43 h 264"/>
                    <a:gd name="T10" fmla="*/ 59 w 119"/>
                    <a:gd name="T11" fmla="*/ 51 h 264"/>
                    <a:gd name="T12" fmla="*/ 58 w 119"/>
                    <a:gd name="T13" fmla="*/ 57 h 264"/>
                    <a:gd name="T14" fmla="*/ 57 w 119"/>
                    <a:gd name="T15" fmla="*/ 65 h 264"/>
                    <a:gd name="T16" fmla="*/ 55 w 119"/>
                    <a:gd name="T17" fmla="*/ 72 h 264"/>
                    <a:gd name="T18" fmla="*/ 55 w 119"/>
                    <a:gd name="T19" fmla="*/ 76 h 264"/>
                    <a:gd name="T20" fmla="*/ 54 w 119"/>
                    <a:gd name="T21" fmla="*/ 79 h 264"/>
                    <a:gd name="T22" fmla="*/ 55 w 119"/>
                    <a:gd name="T23" fmla="*/ 83 h 264"/>
                    <a:gd name="T24" fmla="*/ 55 w 119"/>
                    <a:gd name="T25" fmla="*/ 86 h 264"/>
                    <a:gd name="T26" fmla="*/ 52 w 119"/>
                    <a:gd name="T27" fmla="*/ 92 h 264"/>
                    <a:gd name="T28" fmla="*/ 49 w 119"/>
                    <a:gd name="T29" fmla="*/ 99 h 264"/>
                    <a:gd name="T30" fmla="*/ 45 w 119"/>
                    <a:gd name="T31" fmla="*/ 105 h 264"/>
                    <a:gd name="T32" fmla="*/ 42 w 119"/>
                    <a:gd name="T33" fmla="*/ 110 h 264"/>
                    <a:gd name="T34" fmla="*/ 38 w 119"/>
                    <a:gd name="T35" fmla="*/ 113 h 264"/>
                    <a:gd name="T36" fmla="*/ 34 w 119"/>
                    <a:gd name="T37" fmla="*/ 116 h 264"/>
                    <a:gd name="T38" fmla="*/ 31 w 119"/>
                    <a:gd name="T39" fmla="*/ 119 h 264"/>
                    <a:gd name="T40" fmla="*/ 27 w 119"/>
                    <a:gd name="T41" fmla="*/ 122 h 264"/>
                    <a:gd name="T42" fmla="*/ 24 w 119"/>
                    <a:gd name="T43" fmla="*/ 125 h 264"/>
                    <a:gd name="T44" fmla="*/ 20 w 119"/>
                    <a:gd name="T45" fmla="*/ 127 h 264"/>
                    <a:gd name="T46" fmla="*/ 17 w 119"/>
                    <a:gd name="T47" fmla="*/ 130 h 264"/>
                    <a:gd name="T48" fmla="*/ 13 w 119"/>
                    <a:gd name="T49" fmla="*/ 133 h 264"/>
                    <a:gd name="T50" fmla="*/ 11 w 119"/>
                    <a:gd name="T51" fmla="*/ 129 h 264"/>
                    <a:gd name="T52" fmla="*/ 6 w 119"/>
                    <a:gd name="T53" fmla="*/ 118 h 264"/>
                    <a:gd name="T54" fmla="*/ 2 w 119"/>
                    <a:gd name="T55" fmla="*/ 106 h 264"/>
                    <a:gd name="T56" fmla="*/ 0 w 119"/>
                    <a:gd name="T57" fmla="*/ 99 h 264"/>
                    <a:gd name="T58" fmla="*/ 2 w 119"/>
                    <a:gd name="T59" fmla="*/ 91 h 264"/>
                    <a:gd name="T60" fmla="*/ 3 w 119"/>
                    <a:gd name="T61" fmla="*/ 84 h 264"/>
                    <a:gd name="T62" fmla="*/ 4 w 119"/>
                    <a:gd name="T63" fmla="*/ 77 h 264"/>
                    <a:gd name="T64" fmla="*/ 4 w 119"/>
                    <a:gd name="T65" fmla="*/ 69 h 264"/>
                    <a:gd name="T66" fmla="*/ 5 w 119"/>
                    <a:gd name="T67" fmla="*/ 60 h 264"/>
                    <a:gd name="T68" fmla="*/ 8 w 119"/>
                    <a:gd name="T69" fmla="*/ 52 h 264"/>
                    <a:gd name="T70" fmla="*/ 12 w 119"/>
                    <a:gd name="T71" fmla="*/ 43 h 264"/>
                    <a:gd name="T72" fmla="*/ 16 w 119"/>
                    <a:gd name="T73" fmla="*/ 36 h 264"/>
                    <a:gd name="T74" fmla="*/ 20 w 119"/>
                    <a:gd name="T75" fmla="*/ 32 h 264"/>
                    <a:gd name="T76" fmla="*/ 25 w 119"/>
                    <a:gd name="T77" fmla="*/ 29 h 264"/>
                    <a:gd name="T78" fmla="*/ 29 w 119"/>
                    <a:gd name="T79" fmla="*/ 26 h 264"/>
                    <a:gd name="T80" fmla="*/ 34 w 119"/>
                    <a:gd name="T81" fmla="*/ 24 h 264"/>
                    <a:gd name="T82" fmla="*/ 39 w 119"/>
                    <a:gd name="T83" fmla="*/ 21 h 264"/>
                    <a:gd name="T84" fmla="*/ 43 w 119"/>
                    <a:gd name="T85" fmla="*/ 18 h 264"/>
                    <a:gd name="T86" fmla="*/ 46 w 119"/>
                    <a:gd name="T87" fmla="*/ 15 h 264"/>
                    <a:gd name="T88" fmla="*/ 49 w 119"/>
                    <a:gd name="T89" fmla="*/ 10 h 264"/>
                    <a:gd name="T90" fmla="*/ 50 w 119"/>
                    <a:gd name="T91" fmla="*/ 7 h 264"/>
                    <a:gd name="T92" fmla="*/ 52 w 119"/>
                    <a:gd name="T93" fmla="*/ 3 h 264"/>
                    <a:gd name="T94" fmla="*/ 53 w 119"/>
                    <a:gd name="T95" fmla="*/ 1 h 264"/>
                    <a:gd name="T96" fmla="*/ 56 w 119"/>
                    <a:gd name="T97" fmla="*/ 0 h 264"/>
                    <a:gd name="T98" fmla="*/ 57 w 119"/>
                    <a:gd name="T99" fmla="*/ 3 h 264"/>
                    <a:gd name="T100" fmla="*/ 57 w 119"/>
                    <a:gd name="T101" fmla="*/ 5 h 264"/>
                    <a:gd name="T102" fmla="*/ 57 w 119"/>
                    <a:gd name="T103" fmla="*/ 9 h 264"/>
                    <a:gd name="T104" fmla="*/ 58 w 119"/>
                    <a:gd name="T105" fmla="*/ 11 h 2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9" h="264">
                      <a:moveTo>
                        <a:pt x="115" y="22"/>
                      </a:moveTo>
                      <a:lnTo>
                        <a:pt x="115" y="38"/>
                      </a:lnTo>
                      <a:lnTo>
                        <a:pt x="116" y="53"/>
                      </a:lnTo>
                      <a:lnTo>
                        <a:pt x="117" y="69"/>
                      </a:lnTo>
                      <a:lnTo>
                        <a:pt x="119" y="86"/>
                      </a:lnTo>
                      <a:lnTo>
                        <a:pt x="117" y="101"/>
                      </a:lnTo>
                      <a:lnTo>
                        <a:pt x="116" y="114"/>
                      </a:lnTo>
                      <a:lnTo>
                        <a:pt x="114" y="129"/>
                      </a:lnTo>
                      <a:lnTo>
                        <a:pt x="109" y="143"/>
                      </a:lnTo>
                      <a:lnTo>
                        <a:pt x="109" y="150"/>
                      </a:lnTo>
                      <a:lnTo>
                        <a:pt x="108" y="156"/>
                      </a:lnTo>
                      <a:lnTo>
                        <a:pt x="109" y="164"/>
                      </a:lnTo>
                      <a:lnTo>
                        <a:pt x="110" y="170"/>
                      </a:lnTo>
                      <a:lnTo>
                        <a:pt x="104" y="183"/>
                      </a:lnTo>
                      <a:lnTo>
                        <a:pt x="97" y="196"/>
                      </a:lnTo>
                      <a:lnTo>
                        <a:pt x="90" y="208"/>
                      </a:lnTo>
                      <a:lnTo>
                        <a:pt x="83" y="219"/>
                      </a:lnTo>
                      <a:lnTo>
                        <a:pt x="76" y="225"/>
                      </a:lnTo>
                      <a:lnTo>
                        <a:pt x="68" y="231"/>
                      </a:lnTo>
                      <a:lnTo>
                        <a:pt x="61" y="237"/>
                      </a:lnTo>
                      <a:lnTo>
                        <a:pt x="54" y="242"/>
                      </a:lnTo>
                      <a:lnTo>
                        <a:pt x="47" y="248"/>
                      </a:lnTo>
                      <a:lnTo>
                        <a:pt x="40" y="253"/>
                      </a:lnTo>
                      <a:lnTo>
                        <a:pt x="33" y="259"/>
                      </a:lnTo>
                      <a:lnTo>
                        <a:pt x="26" y="264"/>
                      </a:lnTo>
                      <a:lnTo>
                        <a:pt x="21" y="256"/>
                      </a:lnTo>
                      <a:lnTo>
                        <a:pt x="11" y="234"/>
                      </a:lnTo>
                      <a:lnTo>
                        <a:pt x="3" y="211"/>
                      </a:lnTo>
                      <a:lnTo>
                        <a:pt x="0" y="196"/>
                      </a:lnTo>
                      <a:lnTo>
                        <a:pt x="3" y="181"/>
                      </a:lnTo>
                      <a:lnTo>
                        <a:pt x="6" y="167"/>
                      </a:lnTo>
                      <a:lnTo>
                        <a:pt x="8" y="152"/>
                      </a:lnTo>
                      <a:lnTo>
                        <a:pt x="8" y="137"/>
                      </a:lnTo>
                      <a:lnTo>
                        <a:pt x="10" y="119"/>
                      </a:lnTo>
                      <a:lnTo>
                        <a:pt x="15" y="103"/>
                      </a:lnTo>
                      <a:lnTo>
                        <a:pt x="23" y="86"/>
                      </a:lnTo>
                      <a:lnTo>
                        <a:pt x="32" y="71"/>
                      </a:lnTo>
                      <a:lnTo>
                        <a:pt x="40" y="64"/>
                      </a:lnTo>
                      <a:lnTo>
                        <a:pt x="49" y="57"/>
                      </a:lnTo>
                      <a:lnTo>
                        <a:pt x="58" y="52"/>
                      </a:lnTo>
                      <a:lnTo>
                        <a:pt x="67" y="47"/>
                      </a:lnTo>
                      <a:lnTo>
                        <a:pt x="77" y="42"/>
                      </a:lnTo>
                      <a:lnTo>
                        <a:pt x="85" y="36"/>
                      </a:lnTo>
                      <a:lnTo>
                        <a:pt x="92" y="29"/>
                      </a:lnTo>
                      <a:lnTo>
                        <a:pt x="98" y="20"/>
                      </a:lnTo>
                      <a:lnTo>
                        <a:pt x="99" y="14"/>
                      </a:lnTo>
                      <a:lnTo>
                        <a:pt x="103" y="6"/>
                      </a:lnTo>
                      <a:lnTo>
                        <a:pt x="106" y="1"/>
                      </a:lnTo>
                      <a:lnTo>
                        <a:pt x="111" y="0"/>
                      </a:lnTo>
                      <a:lnTo>
                        <a:pt x="114" y="5"/>
                      </a:lnTo>
                      <a:lnTo>
                        <a:pt x="114" y="10"/>
                      </a:lnTo>
                      <a:lnTo>
                        <a:pt x="114" y="17"/>
                      </a:lnTo>
                      <a:lnTo>
                        <a:pt x="115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68" name="Freeform 1087"/>
                <p:cNvSpPr>
                  <a:spLocks noChangeAspect="1"/>
                </p:cNvSpPr>
                <p:nvPr/>
              </p:nvSpPr>
              <p:spPr bwMode="auto">
                <a:xfrm>
                  <a:off x="3119" y="3327"/>
                  <a:ext cx="52" cy="133"/>
                </a:xfrm>
                <a:custGeom>
                  <a:avLst/>
                  <a:gdLst>
                    <a:gd name="T0" fmla="*/ 39 w 103"/>
                    <a:gd name="T1" fmla="*/ 22 h 268"/>
                    <a:gd name="T2" fmla="*/ 44 w 103"/>
                    <a:gd name="T3" fmla="*/ 28 h 268"/>
                    <a:gd name="T4" fmla="*/ 47 w 103"/>
                    <a:gd name="T5" fmla="*/ 36 h 268"/>
                    <a:gd name="T6" fmla="*/ 49 w 103"/>
                    <a:gd name="T7" fmla="*/ 48 h 268"/>
                    <a:gd name="T8" fmla="*/ 52 w 103"/>
                    <a:gd name="T9" fmla="*/ 59 h 268"/>
                    <a:gd name="T10" fmla="*/ 51 w 103"/>
                    <a:gd name="T11" fmla="*/ 68 h 268"/>
                    <a:gd name="T12" fmla="*/ 47 w 103"/>
                    <a:gd name="T13" fmla="*/ 81 h 268"/>
                    <a:gd name="T14" fmla="*/ 45 w 103"/>
                    <a:gd name="T15" fmla="*/ 96 h 268"/>
                    <a:gd name="T16" fmla="*/ 36 w 103"/>
                    <a:gd name="T17" fmla="*/ 105 h 268"/>
                    <a:gd name="T18" fmla="*/ 31 w 103"/>
                    <a:gd name="T19" fmla="*/ 111 h 268"/>
                    <a:gd name="T20" fmla="*/ 29 w 103"/>
                    <a:gd name="T21" fmla="*/ 120 h 268"/>
                    <a:gd name="T22" fmla="*/ 29 w 103"/>
                    <a:gd name="T23" fmla="*/ 131 h 268"/>
                    <a:gd name="T24" fmla="*/ 27 w 103"/>
                    <a:gd name="T25" fmla="*/ 133 h 268"/>
                    <a:gd name="T26" fmla="*/ 24 w 103"/>
                    <a:gd name="T27" fmla="*/ 131 h 268"/>
                    <a:gd name="T28" fmla="*/ 20 w 103"/>
                    <a:gd name="T29" fmla="*/ 124 h 268"/>
                    <a:gd name="T30" fmla="*/ 15 w 103"/>
                    <a:gd name="T31" fmla="*/ 112 h 268"/>
                    <a:gd name="T32" fmla="*/ 9 w 103"/>
                    <a:gd name="T33" fmla="*/ 101 h 268"/>
                    <a:gd name="T34" fmla="*/ 5 w 103"/>
                    <a:gd name="T35" fmla="*/ 89 h 268"/>
                    <a:gd name="T36" fmla="*/ 3 w 103"/>
                    <a:gd name="T37" fmla="*/ 78 h 268"/>
                    <a:gd name="T38" fmla="*/ 4 w 103"/>
                    <a:gd name="T39" fmla="*/ 69 h 268"/>
                    <a:gd name="T40" fmla="*/ 1 w 103"/>
                    <a:gd name="T41" fmla="*/ 60 h 268"/>
                    <a:gd name="T42" fmla="*/ 0 w 103"/>
                    <a:gd name="T43" fmla="*/ 50 h 268"/>
                    <a:gd name="T44" fmla="*/ 1 w 103"/>
                    <a:gd name="T45" fmla="*/ 42 h 268"/>
                    <a:gd name="T46" fmla="*/ 5 w 103"/>
                    <a:gd name="T47" fmla="*/ 30 h 268"/>
                    <a:gd name="T48" fmla="*/ 10 w 103"/>
                    <a:gd name="T49" fmla="*/ 22 h 268"/>
                    <a:gd name="T50" fmla="*/ 16 w 103"/>
                    <a:gd name="T51" fmla="*/ 18 h 268"/>
                    <a:gd name="T52" fmla="*/ 21 w 103"/>
                    <a:gd name="T53" fmla="*/ 14 h 268"/>
                    <a:gd name="T54" fmla="*/ 25 w 103"/>
                    <a:gd name="T55" fmla="*/ 10 h 268"/>
                    <a:gd name="T56" fmla="*/ 30 w 103"/>
                    <a:gd name="T57" fmla="*/ 5 h 268"/>
                    <a:gd name="T58" fmla="*/ 34 w 103"/>
                    <a:gd name="T59" fmla="*/ 0 h 268"/>
                    <a:gd name="T60" fmla="*/ 37 w 103"/>
                    <a:gd name="T61" fmla="*/ 2 h 268"/>
                    <a:gd name="T62" fmla="*/ 38 w 103"/>
                    <a:gd name="T63" fmla="*/ 13 h 2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3" h="268">
                      <a:moveTo>
                        <a:pt x="75" y="38"/>
                      </a:moveTo>
                      <a:lnTo>
                        <a:pt x="77" y="45"/>
                      </a:lnTo>
                      <a:lnTo>
                        <a:pt x="82" y="50"/>
                      </a:lnTo>
                      <a:lnTo>
                        <a:pt x="87" y="56"/>
                      </a:lnTo>
                      <a:lnTo>
                        <a:pt x="91" y="61"/>
                      </a:lnTo>
                      <a:lnTo>
                        <a:pt x="94" y="73"/>
                      </a:lnTo>
                      <a:lnTo>
                        <a:pt x="96" y="85"/>
                      </a:lnTo>
                      <a:lnTo>
                        <a:pt x="98" y="97"/>
                      </a:lnTo>
                      <a:lnTo>
                        <a:pt x="102" y="109"/>
                      </a:lnTo>
                      <a:lnTo>
                        <a:pt x="103" y="119"/>
                      </a:lnTo>
                      <a:lnTo>
                        <a:pt x="103" y="128"/>
                      </a:lnTo>
                      <a:lnTo>
                        <a:pt x="101" y="138"/>
                      </a:lnTo>
                      <a:lnTo>
                        <a:pt x="97" y="147"/>
                      </a:lnTo>
                      <a:lnTo>
                        <a:pt x="94" y="163"/>
                      </a:lnTo>
                      <a:lnTo>
                        <a:pt x="92" y="179"/>
                      </a:lnTo>
                      <a:lnTo>
                        <a:pt x="89" y="193"/>
                      </a:lnTo>
                      <a:lnTo>
                        <a:pt x="81" y="207"/>
                      </a:lnTo>
                      <a:lnTo>
                        <a:pt x="72" y="211"/>
                      </a:lnTo>
                      <a:lnTo>
                        <a:pt x="66" y="216"/>
                      </a:lnTo>
                      <a:lnTo>
                        <a:pt x="61" y="224"/>
                      </a:lnTo>
                      <a:lnTo>
                        <a:pt x="58" y="232"/>
                      </a:lnTo>
                      <a:lnTo>
                        <a:pt x="58" y="242"/>
                      </a:lnTo>
                      <a:lnTo>
                        <a:pt x="58" y="253"/>
                      </a:lnTo>
                      <a:lnTo>
                        <a:pt x="58" y="264"/>
                      </a:lnTo>
                      <a:lnTo>
                        <a:pt x="57" y="268"/>
                      </a:lnTo>
                      <a:lnTo>
                        <a:pt x="54" y="267"/>
                      </a:lnTo>
                      <a:lnTo>
                        <a:pt x="50" y="266"/>
                      </a:lnTo>
                      <a:lnTo>
                        <a:pt x="48" y="263"/>
                      </a:lnTo>
                      <a:lnTo>
                        <a:pt x="46" y="260"/>
                      </a:lnTo>
                      <a:lnTo>
                        <a:pt x="40" y="249"/>
                      </a:lnTo>
                      <a:lnTo>
                        <a:pt x="34" y="237"/>
                      </a:lnTo>
                      <a:lnTo>
                        <a:pt x="29" y="226"/>
                      </a:lnTo>
                      <a:lnTo>
                        <a:pt x="23" y="214"/>
                      </a:lnTo>
                      <a:lnTo>
                        <a:pt x="18" y="203"/>
                      </a:lnTo>
                      <a:lnTo>
                        <a:pt x="13" y="190"/>
                      </a:lnTo>
                      <a:lnTo>
                        <a:pt x="9" y="179"/>
                      </a:lnTo>
                      <a:lnTo>
                        <a:pt x="4" y="166"/>
                      </a:lnTo>
                      <a:lnTo>
                        <a:pt x="6" y="158"/>
                      </a:lnTo>
                      <a:lnTo>
                        <a:pt x="7" y="148"/>
                      </a:lnTo>
                      <a:lnTo>
                        <a:pt x="7" y="139"/>
                      </a:lnTo>
                      <a:lnTo>
                        <a:pt x="4" y="129"/>
                      </a:lnTo>
                      <a:lnTo>
                        <a:pt x="2" y="120"/>
                      </a:lnTo>
                      <a:lnTo>
                        <a:pt x="0" y="110"/>
                      </a:lnTo>
                      <a:lnTo>
                        <a:pt x="0" y="101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5" y="73"/>
                      </a:lnTo>
                      <a:lnTo>
                        <a:pt x="10" y="60"/>
                      </a:lnTo>
                      <a:lnTo>
                        <a:pt x="14" y="49"/>
                      </a:lnTo>
                      <a:lnTo>
                        <a:pt x="19" y="44"/>
                      </a:lnTo>
                      <a:lnTo>
                        <a:pt x="26" y="40"/>
                      </a:lnTo>
                      <a:lnTo>
                        <a:pt x="32" y="37"/>
                      </a:lnTo>
                      <a:lnTo>
                        <a:pt x="38" y="33"/>
                      </a:lnTo>
                      <a:lnTo>
                        <a:pt x="41" y="29"/>
                      </a:lnTo>
                      <a:lnTo>
                        <a:pt x="46" y="25"/>
                      </a:lnTo>
                      <a:lnTo>
                        <a:pt x="50" y="20"/>
                      </a:lnTo>
                      <a:lnTo>
                        <a:pt x="56" y="15"/>
                      </a:lnTo>
                      <a:lnTo>
                        <a:pt x="60" y="10"/>
                      </a:lnTo>
                      <a:lnTo>
                        <a:pt x="64" y="4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4"/>
                      </a:lnTo>
                      <a:lnTo>
                        <a:pt x="75" y="15"/>
                      </a:lnTo>
                      <a:lnTo>
                        <a:pt x="76" y="27"/>
                      </a:lnTo>
                      <a:lnTo>
                        <a:pt x="75" y="3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969" name="Group 1088"/>
              <p:cNvGrpSpPr>
                <a:grpSpLocks noChangeAspect="1"/>
              </p:cNvGrpSpPr>
              <p:nvPr/>
            </p:nvGrpSpPr>
            <p:grpSpPr bwMode="auto">
              <a:xfrm>
                <a:off x="4437" y="1953"/>
                <a:ext cx="267" cy="691"/>
                <a:chOff x="4758" y="2333"/>
                <a:chExt cx="478" cy="1238"/>
              </a:xfrm>
            </p:grpSpPr>
            <p:sp>
              <p:nvSpPr>
                <p:cNvPr id="37970" name="Freeform 1089"/>
                <p:cNvSpPr>
                  <a:spLocks noChangeAspect="1"/>
                </p:cNvSpPr>
                <p:nvPr/>
              </p:nvSpPr>
              <p:spPr bwMode="auto">
                <a:xfrm>
                  <a:off x="5109" y="3505"/>
                  <a:ext cx="21" cy="21"/>
                </a:xfrm>
                <a:custGeom>
                  <a:avLst/>
                  <a:gdLst>
                    <a:gd name="T0" fmla="*/ 21 w 41"/>
                    <a:gd name="T1" fmla="*/ 0 h 41"/>
                    <a:gd name="T2" fmla="*/ 19 w 41"/>
                    <a:gd name="T3" fmla="*/ 19 h 41"/>
                    <a:gd name="T4" fmla="*/ 0 w 41"/>
                    <a:gd name="T5" fmla="*/ 21 h 41"/>
                    <a:gd name="T6" fmla="*/ 0 w 41"/>
                    <a:gd name="T7" fmla="*/ 20 h 41"/>
                    <a:gd name="T8" fmla="*/ 1 w 41"/>
                    <a:gd name="T9" fmla="*/ 18 h 41"/>
                    <a:gd name="T10" fmla="*/ 2 w 41"/>
                    <a:gd name="T11" fmla="*/ 15 h 41"/>
                    <a:gd name="T12" fmla="*/ 5 w 41"/>
                    <a:gd name="T13" fmla="*/ 12 h 41"/>
                    <a:gd name="T14" fmla="*/ 8 w 41"/>
                    <a:gd name="T15" fmla="*/ 8 h 41"/>
                    <a:gd name="T16" fmla="*/ 11 w 41"/>
                    <a:gd name="T17" fmla="*/ 5 h 41"/>
                    <a:gd name="T18" fmla="*/ 16 w 41"/>
                    <a:gd name="T19" fmla="*/ 2 h 41"/>
                    <a:gd name="T20" fmla="*/ 21 w 41"/>
                    <a:gd name="T21" fmla="*/ 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41">
                      <a:moveTo>
                        <a:pt x="41" y="0"/>
                      </a:moveTo>
                      <a:lnTo>
                        <a:pt x="38" y="38"/>
                      </a:lnTo>
                      <a:lnTo>
                        <a:pt x="0" y="41"/>
                      </a:lnTo>
                      <a:lnTo>
                        <a:pt x="0" y="40"/>
                      </a:lnTo>
                      <a:lnTo>
                        <a:pt x="2" y="36"/>
                      </a:lnTo>
                      <a:lnTo>
                        <a:pt x="4" y="30"/>
                      </a:lnTo>
                      <a:lnTo>
                        <a:pt x="9" y="23"/>
                      </a:lnTo>
                      <a:lnTo>
                        <a:pt x="15" y="16"/>
                      </a:lnTo>
                      <a:lnTo>
                        <a:pt x="22" y="9"/>
                      </a:lnTo>
                      <a:lnTo>
                        <a:pt x="31" y="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7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1" name="Freeform 1090"/>
                <p:cNvSpPr>
                  <a:spLocks noChangeAspect="1"/>
                </p:cNvSpPr>
                <p:nvPr/>
              </p:nvSpPr>
              <p:spPr bwMode="auto">
                <a:xfrm>
                  <a:off x="5025" y="3427"/>
                  <a:ext cx="110" cy="130"/>
                </a:xfrm>
                <a:custGeom>
                  <a:avLst/>
                  <a:gdLst>
                    <a:gd name="T0" fmla="*/ 45 w 220"/>
                    <a:gd name="T1" fmla="*/ 4 h 262"/>
                    <a:gd name="T2" fmla="*/ 42 w 220"/>
                    <a:gd name="T3" fmla="*/ 29 h 262"/>
                    <a:gd name="T4" fmla="*/ 41 w 220"/>
                    <a:gd name="T5" fmla="*/ 36 h 262"/>
                    <a:gd name="T6" fmla="*/ 38 w 220"/>
                    <a:gd name="T7" fmla="*/ 49 h 262"/>
                    <a:gd name="T8" fmla="*/ 33 w 220"/>
                    <a:gd name="T9" fmla="*/ 64 h 262"/>
                    <a:gd name="T10" fmla="*/ 28 w 220"/>
                    <a:gd name="T11" fmla="*/ 74 h 262"/>
                    <a:gd name="T12" fmla="*/ 24 w 220"/>
                    <a:gd name="T13" fmla="*/ 77 h 262"/>
                    <a:gd name="T14" fmla="*/ 20 w 220"/>
                    <a:gd name="T15" fmla="*/ 80 h 262"/>
                    <a:gd name="T16" fmla="*/ 14 w 220"/>
                    <a:gd name="T17" fmla="*/ 85 h 262"/>
                    <a:gd name="T18" fmla="*/ 10 w 220"/>
                    <a:gd name="T19" fmla="*/ 90 h 262"/>
                    <a:gd name="T20" fmla="*/ 5 w 220"/>
                    <a:gd name="T21" fmla="*/ 96 h 262"/>
                    <a:gd name="T22" fmla="*/ 2 w 220"/>
                    <a:gd name="T23" fmla="*/ 101 h 262"/>
                    <a:gd name="T24" fmla="*/ 0 w 220"/>
                    <a:gd name="T25" fmla="*/ 106 h 262"/>
                    <a:gd name="T26" fmla="*/ 0 w 220"/>
                    <a:gd name="T27" fmla="*/ 111 h 262"/>
                    <a:gd name="T28" fmla="*/ 2 w 220"/>
                    <a:gd name="T29" fmla="*/ 115 h 262"/>
                    <a:gd name="T30" fmla="*/ 5 w 220"/>
                    <a:gd name="T31" fmla="*/ 119 h 262"/>
                    <a:gd name="T32" fmla="*/ 8 w 220"/>
                    <a:gd name="T33" fmla="*/ 122 h 262"/>
                    <a:gd name="T34" fmla="*/ 13 w 220"/>
                    <a:gd name="T35" fmla="*/ 124 h 262"/>
                    <a:gd name="T36" fmla="*/ 17 w 220"/>
                    <a:gd name="T37" fmla="*/ 127 h 262"/>
                    <a:gd name="T38" fmla="*/ 23 w 220"/>
                    <a:gd name="T39" fmla="*/ 128 h 262"/>
                    <a:gd name="T40" fmla="*/ 27 w 220"/>
                    <a:gd name="T41" fmla="*/ 130 h 262"/>
                    <a:gd name="T42" fmla="*/ 32 w 220"/>
                    <a:gd name="T43" fmla="*/ 130 h 262"/>
                    <a:gd name="T44" fmla="*/ 36 w 220"/>
                    <a:gd name="T45" fmla="*/ 130 h 262"/>
                    <a:gd name="T46" fmla="*/ 42 w 220"/>
                    <a:gd name="T47" fmla="*/ 130 h 262"/>
                    <a:gd name="T48" fmla="*/ 47 w 220"/>
                    <a:gd name="T49" fmla="*/ 129 h 262"/>
                    <a:gd name="T50" fmla="*/ 53 w 220"/>
                    <a:gd name="T51" fmla="*/ 127 h 262"/>
                    <a:gd name="T52" fmla="*/ 58 w 220"/>
                    <a:gd name="T53" fmla="*/ 125 h 262"/>
                    <a:gd name="T54" fmla="*/ 63 w 220"/>
                    <a:gd name="T55" fmla="*/ 123 h 262"/>
                    <a:gd name="T56" fmla="*/ 67 w 220"/>
                    <a:gd name="T57" fmla="*/ 120 h 262"/>
                    <a:gd name="T58" fmla="*/ 70 w 220"/>
                    <a:gd name="T59" fmla="*/ 116 h 262"/>
                    <a:gd name="T60" fmla="*/ 72 w 220"/>
                    <a:gd name="T61" fmla="*/ 112 h 262"/>
                    <a:gd name="T62" fmla="*/ 74 w 220"/>
                    <a:gd name="T63" fmla="*/ 108 h 262"/>
                    <a:gd name="T64" fmla="*/ 76 w 220"/>
                    <a:gd name="T65" fmla="*/ 103 h 262"/>
                    <a:gd name="T66" fmla="*/ 79 w 220"/>
                    <a:gd name="T67" fmla="*/ 99 h 262"/>
                    <a:gd name="T68" fmla="*/ 81 w 220"/>
                    <a:gd name="T69" fmla="*/ 95 h 262"/>
                    <a:gd name="T70" fmla="*/ 84 w 220"/>
                    <a:gd name="T71" fmla="*/ 91 h 262"/>
                    <a:gd name="T72" fmla="*/ 87 w 220"/>
                    <a:gd name="T73" fmla="*/ 87 h 262"/>
                    <a:gd name="T74" fmla="*/ 89 w 220"/>
                    <a:gd name="T75" fmla="*/ 85 h 262"/>
                    <a:gd name="T76" fmla="*/ 95 w 220"/>
                    <a:gd name="T77" fmla="*/ 79 h 262"/>
                    <a:gd name="T78" fmla="*/ 100 w 220"/>
                    <a:gd name="T79" fmla="*/ 75 h 262"/>
                    <a:gd name="T80" fmla="*/ 103 w 220"/>
                    <a:gd name="T81" fmla="*/ 73 h 262"/>
                    <a:gd name="T82" fmla="*/ 104 w 220"/>
                    <a:gd name="T83" fmla="*/ 72 h 262"/>
                    <a:gd name="T84" fmla="*/ 104 w 220"/>
                    <a:gd name="T85" fmla="*/ 45 h 262"/>
                    <a:gd name="T86" fmla="*/ 104 w 220"/>
                    <a:gd name="T87" fmla="*/ 46 h 262"/>
                    <a:gd name="T88" fmla="*/ 104 w 220"/>
                    <a:gd name="T89" fmla="*/ 47 h 262"/>
                    <a:gd name="T90" fmla="*/ 106 w 220"/>
                    <a:gd name="T91" fmla="*/ 47 h 262"/>
                    <a:gd name="T92" fmla="*/ 107 w 220"/>
                    <a:gd name="T93" fmla="*/ 44 h 262"/>
                    <a:gd name="T94" fmla="*/ 109 w 220"/>
                    <a:gd name="T95" fmla="*/ 35 h 262"/>
                    <a:gd name="T96" fmla="*/ 110 w 220"/>
                    <a:gd name="T97" fmla="*/ 20 h 262"/>
                    <a:gd name="T98" fmla="*/ 110 w 220"/>
                    <a:gd name="T99" fmla="*/ 6 h 262"/>
                    <a:gd name="T100" fmla="*/ 110 w 220"/>
                    <a:gd name="T101" fmla="*/ 0 h 262"/>
                    <a:gd name="T102" fmla="*/ 45 w 220"/>
                    <a:gd name="T103" fmla="*/ 4 h 26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20" h="262">
                      <a:moveTo>
                        <a:pt x="90" y="9"/>
                      </a:moveTo>
                      <a:lnTo>
                        <a:pt x="84" y="59"/>
                      </a:lnTo>
                      <a:lnTo>
                        <a:pt x="81" y="72"/>
                      </a:lnTo>
                      <a:lnTo>
                        <a:pt x="76" y="99"/>
                      </a:lnTo>
                      <a:lnTo>
                        <a:pt x="66" y="129"/>
                      </a:lnTo>
                      <a:lnTo>
                        <a:pt x="55" y="149"/>
                      </a:lnTo>
                      <a:lnTo>
                        <a:pt x="48" y="155"/>
                      </a:lnTo>
                      <a:lnTo>
                        <a:pt x="39" y="161"/>
                      </a:lnTo>
                      <a:lnTo>
                        <a:pt x="28" y="171"/>
                      </a:lnTo>
                      <a:lnTo>
                        <a:pt x="19" y="181"/>
                      </a:lnTo>
                      <a:lnTo>
                        <a:pt x="10" y="193"/>
                      </a:lnTo>
                      <a:lnTo>
                        <a:pt x="3" y="203"/>
                      </a:lnTo>
                      <a:lnTo>
                        <a:pt x="0" y="213"/>
                      </a:lnTo>
                      <a:lnTo>
                        <a:pt x="0" y="223"/>
                      </a:lnTo>
                      <a:lnTo>
                        <a:pt x="3" y="231"/>
                      </a:lnTo>
                      <a:lnTo>
                        <a:pt x="9" y="239"/>
                      </a:lnTo>
                      <a:lnTo>
                        <a:pt x="16" y="246"/>
                      </a:lnTo>
                      <a:lnTo>
                        <a:pt x="25" y="250"/>
                      </a:lnTo>
                      <a:lnTo>
                        <a:pt x="34" y="256"/>
                      </a:lnTo>
                      <a:lnTo>
                        <a:pt x="45" y="258"/>
                      </a:lnTo>
                      <a:lnTo>
                        <a:pt x="54" y="261"/>
                      </a:lnTo>
                      <a:lnTo>
                        <a:pt x="63" y="262"/>
                      </a:lnTo>
                      <a:lnTo>
                        <a:pt x="72" y="262"/>
                      </a:lnTo>
                      <a:lnTo>
                        <a:pt x="83" y="261"/>
                      </a:lnTo>
                      <a:lnTo>
                        <a:pt x="94" y="259"/>
                      </a:lnTo>
                      <a:lnTo>
                        <a:pt x="106" y="256"/>
                      </a:lnTo>
                      <a:lnTo>
                        <a:pt x="116" y="252"/>
                      </a:lnTo>
                      <a:lnTo>
                        <a:pt x="126" y="248"/>
                      </a:lnTo>
                      <a:lnTo>
                        <a:pt x="133" y="242"/>
                      </a:lnTo>
                      <a:lnTo>
                        <a:pt x="139" y="234"/>
                      </a:lnTo>
                      <a:lnTo>
                        <a:pt x="144" y="226"/>
                      </a:lnTo>
                      <a:lnTo>
                        <a:pt x="147" y="217"/>
                      </a:lnTo>
                      <a:lnTo>
                        <a:pt x="152" y="208"/>
                      </a:lnTo>
                      <a:lnTo>
                        <a:pt x="158" y="199"/>
                      </a:lnTo>
                      <a:lnTo>
                        <a:pt x="162" y="191"/>
                      </a:lnTo>
                      <a:lnTo>
                        <a:pt x="167" y="183"/>
                      </a:lnTo>
                      <a:lnTo>
                        <a:pt x="173" y="176"/>
                      </a:lnTo>
                      <a:lnTo>
                        <a:pt x="178" y="171"/>
                      </a:lnTo>
                      <a:lnTo>
                        <a:pt x="190" y="160"/>
                      </a:lnTo>
                      <a:lnTo>
                        <a:pt x="199" y="152"/>
                      </a:lnTo>
                      <a:lnTo>
                        <a:pt x="206" y="148"/>
                      </a:lnTo>
                      <a:lnTo>
                        <a:pt x="208" y="145"/>
                      </a:lnTo>
                      <a:lnTo>
                        <a:pt x="207" y="91"/>
                      </a:lnTo>
                      <a:lnTo>
                        <a:pt x="207" y="92"/>
                      </a:lnTo>
                      <a:lnTo>
                        <a:pt x="208" y="95"/>
                      </a:lnTo>
                      <a:lnTo>
                        <a:pt x="211" y="95"/>
                      </a:lnTo>
                      <a:lnTo>
                        <a:pt x="214" y="89"/>
                      </a:lnTo>
                      <a:lnTo>
                        <a:pt x="217" y="70"/>
                      </a:lnTo>
                      <a:lnTo>
                        <a:pt x="219" y="41"/>
                      </a:lnTo>
                      <a:lnTo>
                        <a:pt x="220" y="13"/>
                      </a:lnTo>
                      <a:lnTo>
                        <a:pt x="220" y="0"/>
                      </a:lnTo>
                      <a:lnTo>
                        <a:pt x="90" y="9"/>
                      </a:lnTo>
                      <a:close/>
                    </a:path>
                  </a:pathLst>
                </a:custGeom>
                <a:solidFill>
                  <a:srgbClr val="826D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2" name="Freeform 1091"/>
                <p:cNvSpPr>
                  <a:spLocks noChangeAspect="1"/>
                </p:cNvSpPr>
                <p:nvPr/>
              </p:nvSpPr>
              <p:spPr bwMode="auto">
                <a:xfrm>
                  <a:off x="4878" y="3508"/>
                  <a:ext cx="44" cy="37"/>
                </a:xfrm>
                <a:custGeom>
                  <a:avLst/>
                  <a:gdLst>
                    <a:gd name="T0" fmla="*/ 2 w 86"/>
                    <a:gd name="T1" fmla="*/ 27 h 74"/>
                    <a:gd name="T2" fmla="*/ 0 w 86"/>
                    <a:gd name="T3" fmla="*/ 37 h 74"/>
                    <a:gd name="T4" fmla="*/ 36 w 86"/>
                    <a:gd name="T5" fmla="*/ 32 h 74"/>
                    <a:gd name="T6" fmla="*/ 44 w 86"/>
                    <a:gd name="T7" fmla="*/ 0 h 74"/>
                    <a:gd name="T8" fmla="*/ 42 w 86"/>
                    <a:gd name="T9" fmla="*/ 1 h 74"/>
                    <a:gd name="T10" fmla="*/ 37 w 86"/>
                    <a:gd name="T11" fmla="*/ 4 h 74"/>
                    <a:gd name="T12" fmla="*/ 31 w 86"/>
                    <a:gd name="T13" fmla="*/ 7 h 74"/>
                    <a:gd name="T14" fmla="*/ 24 w 86"/>
                    <a:gd name="T15" fmla="*/ 12 h 74"/>
                    <a:gd name="T16" fmla="*/ 16 w 86"/>
                    <a:gd name="T17" fmla="*/ 16 h 74"/>
                    <a:gd name="T18" fmla="*/ 9 w 86"/>
                    <a:gd name="T19" fmla="*/ 20 h 74"/>
                    <a:gd name="T20" fmla="*/ 4 w 86"/>
                    <a:gd name="T21" fmla="*/ 24 h 74"/>
                    <a:gd name="T22" fmla="*/ 2 w 86"/>
                    <a:gd name="T23" fmla="*/ 27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6" h="74">
                      <a:moveTo>
                        <a:pt x="3" y="54"/>
                      </a:moveTo>
                      <a:lnTo>
                        <a:pt x="0" y="74"/>
                      </a:lnTo>
                      <a:lnTo>
                        <a:pt x="70" y="64"/>
                      </a:lnTo>
                      <a:lnTo>
                        <a:pt x="86" y="0"/>
                      </a:lnTo>
                      <a:lnTo>
                        <a:pt x="83" y="2"/>
                      </a:lnTo>
                      <a:lnTo>
                        <a:pt x="73" y="7"/>
                      </a:lnTo>
                      <a:lnTo>
                        <a:pt x="61" y="13"/>
                      </a:lnTo>
                      <a:lnTo>
                        <a:pt x="47" y="23"/>
                      </a:lnTo>
                      <a:lnTo>
                        <a:pt x="32" y="32"/>
                      </a:lnTo>
                      <a:lnTo>
                        <a:pt x="18" y="40"/>
                      </a:lnTo>
                      <a:lnTo>
                        <a:pt x="8" y="48"/>
                      </a:ln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rgbClr val="47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3" name="Freeform 1092"/>
                <p:cNvSpPr>
                  <a:spLocks noChangeAspect="1"/>
                </p:cNvSpPr>
                <p:nvPr/>
              </p:nvSpPr>
              <p:spPr bwMode="auto">
                <a:xfrm>
                  <a:off x="4765" y="3480"/>
                  <a:ext cx="181" cy="83"/>
                </a:xfrm>
                <a:custGeom>
                  <a:avLst/>
                  <a:gdLst>
                    <a:gd name="T0" fmla="*/ 120 w 362"/>
                    <a:gd name="T1" fmla="*/ 17 h 166"/>
                    <a:gd name="T2" fmla="*/ 72 w 362"/>
                    <a:gd name="T3" fmla="*/ 0 h 166"/>
                    <a:gd name="T4" fmla="*/ 71 w 362"/>
                    <a:gd name="T5" fmla="*/ 4 h 166"/>
                    <a:gd name="T6" fmla="*/ 68 w 362"/>
                    <a:gd name="T7" fmla="*/ 14 h 166"/>
                    <a:gd name="T8" fmla="*/ 63 w 362"/>
                    <a:gd name="T9" fmla="*/ 24 h 166"/>
                    <a:gd name="T10" fmla="*/ 58 w 362"/>
                    <a:gd name="T11" fmla="*/ 30 h 166"/>
                    <a:gd name="T12" fmla="*/ 55 w 362"/>
                    <a:gd name="T13" fmla="*/ 31 h 166"/>
                    <a:gd name="T14" fmla="*/ 50 w 362"/>
                    <a:gd name="T15" fmla="*/ 33 h 166"/>
                    <a:gd name="T16" fmla="*/ 44 w 362"/>
                    <a:gd name="T17" fmla="*/ 34 h 166"/>
                    <a:gd name="T18" fmla="*/ 38 w 362"/>
                    <a:gd name="T19" fmla="*/ 35 h 166"/>
                    <a:gd name="T20" fmla="*/ 32 w 362"/>
                    <a:gd name="T21" fmla="*/ 37 h 166"/>
                    <a:gd name="T22" fmla="*/ 27 w 362"/>
                    <a:gd name="T23" fmla="*/ 40 h 166"/>
                    <a:gd name="T24" fmla="*/ 21 w 362"/>
                    <a:gd name="T25" fmla="*/ 42 h 166"/>
                    <a:gd name="T26" fmla="*/ 17 w 362"/>
                    <a:gd name="T27" fmla="*/ 44 h 166"/>
                    <a:gd name="T28" fmla="*/ 14 w 362"/>
                    <a:gd name="T29" fmla="*/ 46 h 166"/>
                    <a:gd name="T30" fmla="*/ 10 w 362"/>
                    <a:gd name="T31" fmla="*/ 49 h 166"/>
                    <a:gd name="T32" fmla="*/ 7 w 362"/>
                    <a:gd name="T33" fmla="*/ 52 h 166"/>
                    <a:gd name="T34" fmla="*/ 4 w 362"/>
                    <a:gd name="T35" fmla="*/ 56 h 166"/>
                    <a:gd name="T36" fmla="*/ 2 w 362"/>
                    <a:gd name="T37" fmla="*/ 59 h 166"/>
                    <a:gd name="T38" fmla="*/ 0 w 362"/>
                    <a:gd name="T39" fmla="*/ 61 h 166"/>
                    <a:gd name="T40" fmla="*/ 0 w 362"/>
                    <a:gd name="T41" fmla="*/ 64 h 166"/>
                    <a:gd name="T42" fmla="*/ 1 w 362"/>
                    <a:gd name="T43" fmla="*/ 66 h 166"/>
                    <a:gd name="T44" fmla="*/ 3 w 362"/>
                    <a:gd name="T45" fmla="*/ 68 h 166"/>
                    <a:gd name="T46" fmla="*/ 8 w 362"/>
                    <a:gd name="T47" fmla="*/ 71 h 166"/>
                    <a:gd name="T48" fmla="*/ 13 w 362"/>
                    <a:gd name="T49" fmla="*/ 74 h 166"/>
                    <a:gd name="T50" fmla="*/ 18 w 362"/>
                    <a:gd name="T51" fmla="*/ 77 h 166"/>
                    <a:gd name="T52" fmla="*/ 24 w 362"/>
                    <a:gd name="T53" fmla="*/ 80 h 166"/>
                    <a:gd name="T54" fmla="*/ 30 w 362"/>
                    <a:gd name="T55" fmla="*/ 82 h 166"/>
                    <a:gd name="T56" fmla="*/ 35 w 362"/>
                    <a:gd name="T57" fmla="*/ 83 h 166"/>
                    <a:gd name="T58" fmla="*/ 39 w 362"/>
                    <a:gd name="T59" fmla="*/ 83 h 166"/>
                    <a:gd name="T60" fmla="*/ 44 w 362"/>
                    <a:gd name="T61" fmla="*/ 82 h 166"/>
                    <a:gd name="T62" fmla="*/ 52 w 362"/>
                    <a:gd name="T63" fmla="*/ 80 h 166"/>
                    <a:gd name="T64" fmla="*/ 62 w 362"/>
                    <a:gd name="T65" fmla="*/ 78 h 166"/>
                    <a:gd name="T66" fmla="*/ 73 w 362"/>
                    <a:gd name="T67" fmla="*/ 75 h 166"/>
                    <a:gd name="T68" fmla="*/ 83 w 362"/>
                    <a:gd name="T69" fmla="*/ 72 h 166"/>
                    <a:gd name="T70" fmla="*/ 92 w 362"/>
                    <a:gd name="T71" fmla="*/ 69 h 166"/>
                    <a:gd name="T72" fmla="*/ 97 w 362"/>
                    <a:gd name="T73" fmla="*/ 67 h 166"/>
                    <a:gd name="T74" fmla="*/ 100 w 362"/>
                    <a:gd name="T75" fmla="*/ 67 h 166"/>
                    <a:gd name="T76" fmla="*/ 115 w 362"/>
                    <a:gd name="T77" fmla="*/ 56 h 166"/>
                    <a:gd name="T78" fmla="*/ 116 w 362"/>
                    <a:gd name="T79" fmla="*/ 54 h 166"/>
                    <a:gd name="T80" fmla="*/ 120 w 362"/>
                    <a:gd name="T81" fmla="*/ 52 h 166"/>
                    <a:gd name="T82" fmla="*/ 126 w 362"/>
                    <a:gd name="T83" fmla="*/ 48 h 166"/>
                    <a:gd name="T84" fmla="*/ 132 w 362"/>
                    <a:gd name="T85" fmla="*/ 44 h 166"/>
                    <a:gd name="T86" fmla="*/ 138 w 362"/>
                    <a:gd name="T87" fmla="*/ 40 h 166"/>
                    <a:gd name="T88" fmla="*/ 145 w 362"/>
                    <a:gd name="T89" fmla="*/ 35 h 166"/>
                    <a:gd name="T90" fmla="*/ 149 w 362"/>
                    <a:gd name="T91" fmla="*/ 32 h 166"/>
                    <a:gd name="T92" fmla="*/ 152 w 362"/>
                    <a:gd name="T93" fmla="*/ 30 h 166"/>
                    <a:gd name="T94" fmla="*/ 154 w 362"/>
                    <a:gd name="T95" fmla="*/ 30 h 166"/>
                    <a:gd name="T96" fmla="*/ 157 w 362"/>
                    <a:gd name="T97" fmla="*/ 29 h 166"/>
                    <a:gd name="T98" fmla="*/ 160 w 362"/>
                    <a:gd name="T99" fmla="*/ 29 h 166"/>
                    <a:gd name="T100" fmla="*/ 163 w 362"/>
                    <a:gd name="T101" fmla="*/ 29 h 166"/>
                    <a:gd name="T102" fmla="*/ 166 w 362"/>
                    <a:gd name="T103" fmla="*/ 28 h 166"/>
                    <a:gd name="T104" fmla="*/ 169 w 362"/>
                    <a:gd name="T105" fmla="*/ 27 h 166"/>
                    <a:gd name="T106" fmla="*/ 172 w 362"/>
                    <a:gd name="T107" fmla="*/ 25 h 166"/>
                    <a:gd name="T108" fmla="*/ 175 w 362"/>
                    <a:gd name="T109" fmla="*/ 23 h 166"/>
                    <a:gd name="T110" fmla="*/ 178 w 362"/>
                    <a:gd name="T111" fmla="*/ 18 h 166"/>
                    <a:gd name="T112" fmla="*/ 180 w 362"/>
                    <a:gd name="T113" fmla="*/ 14 h 166"/>
                    <a:gd name="T114" fmla="*/ 181 w 362"/>
                    <a:gd name="T115" fmla="*/ 12 h 166"/>
                    <a:gd name="T116" fmla="*/ 181 w 362"/>
                    <a:gd name="T117" fmla="*/ 11 h 166"/>
                    <a:gd name="T118" fmla="*/ 120 w 362"/>
                    <a:gd name="T119" fmla="*/ 17 h 16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62" h="166">
                      <a:moveTo>
                        <a:pt x="239" y="34"/>
                      </a:moveTo>
                      <a:lnTo>
                        <a:pt x="144" y="0"/>
                      </a:lnTo>
                      <a:lnTo>
                        <a:pt x="141" y="8"/>
                      </a:lnTo>
                      <a:lnTo>
                        <a:pt x="136" y="28"/>
                      </a:lnTo>
                      <a:lnTo>
                        <a:pt x="126" y="47"/>
                      </a:lnTo>
                      <a:lnTo>
                        <a:pt x="116" y="60"/>
                      </a:lnTo>
                      <a:lnTo>
                        <a:pt x="109" y="62"/>
                      </a:lnTo>
                      <a:lnTo>
                        <a:pt x="100" y="65"/>
                      </a:lnTo>
                      <a:lnTo>
                        <a:pt x="88" y="68"/>
                      </a:lnTo>
                      <a:lnTo>
                        <a:pt x="76" y="70"/>
                      </a:lnTo>
                      <a:lnTo>
                        <a:pt x="64" y="74"/>
                      </a:lnTo>
                      <a:lnTo>
                        <a:pt x="53" y="79"/>
                      </a:lnTo>
                      <a:lnTo>
                        <a:pt x="42" y="83"/>
                      </a:lnTo>
                      <a:lnTo>
                        <a:pt x="34" y="88"/>
                      </a:lnTo>
                      <a:lnTo>
                        <a:pt x="27" y="92"/>
                      </a:lnTo>
                      <a:lnTo>
                        <a:pt x="20" y="98"/>
                      </a:lnTo>
                      <a:lnTo>
                        <a:pt x="13" y="104"/>
                      </a:lnTo>
                      <a:lnTo>
                        <a:pt x="8" y="111"/>
                      </a:lnTo>
                      <a:lnTo>
                        <a:pt x="3" y="117"/>
                      </a:lnTo>
                      <a:lnTo>
                        <a:pt x="0" y="122"/>
                      </a:lnTo>
                      <a:lnTo>
                        <a:pt x="0" y="127"/>
                      </a:lnTo>
                      <a:lnTo>
                        <a:pt x="2" y="131"/>
                      </a:lnTo>
                      <a:lnTo>
                        <a:pt x="6" y="136"/>
                      </a:lnTo>
                      <a:lnTo>
                        <a:pt x="15" y="142"/>
                      </a:lnTo>
                      <a:lnTo>
                        <a:pt x="25" y="148"/>
                      </a:lnTo>
                      <a:lnTo>
                        <a:pt x="36" y="153"/>
                      </a:lnTo>
                      <a:lnTo>
                        <a:pt x="48" y="159"/>
                      </a:lnTo>
                      <a:lnTo>
                        <a:pt x="59" y="164"/>
                      </a:lnTo>
                      <a:lnTo>
                        <a:pt x="70" y="166"/>
                      </a:lnTo>
                      <a:lnTo>
                        <a:pt x="78" y="166"/>
                      </a:lnTo>
                      <a:lnTo>
                        <a:pt x="88" y="164"/>
                      </a:lnTo>
                      <a:lnTo>
                        <a:pt x="104" y="160"/>
                      </a:lnTo>
                      <a:lnTo>
                        <a:pt x="124" y="155"/>
                      </a:lnTo>
                      <a:lnTo>
                        <a:pt x="146" y="149"/>
                      </a:lnTo>
                      <a:lnTo>
                        <a:pt x="166" y="143"/>
                      </a:lnTo>
                      <a:lnTo>
                        <a:pt x="183" y="137"/>
                      </a:lnTo>
                      <a:lnTo>
                        <a:pt x="194" y="134"/>
                      </a:lnTo>
                      <a:lnTo>
                        <a:pt x="199" y="133"/>
                      </a:lnTo>
                      <a:lnTo>
                        <a:pt x="230" y="111"/>
                      </a:lnTo>
                      <a:lnTo>
                        <a:pt x="232" y="108"/>
                      </a:lnTo>
                      <a:lnTo>
                        <a:pt x="240" y="104"/>
                      </a:lnTo>
                      <a:lnTo>
                        <a:pt x="251" y="96"/>
                      </a:lnTo>
                      <a:lnTo>
                        <a:pt x="264" y="87"/>
                      </a:lnTo>
                      <a:lnTo>
                        <a:pt x="276" y="79"/>
                      </a:lnTo>
                      <a:lnTo>
                        <a:pt x="289" y="70"/>
                      </a:lnTo>
                      <a:lnTo>
                        <a:pt x="298" y="64"/>
                      </a:lnTo>
                      <a:lnTo>
                        <a:pt x="304" y="60"/>
                      </a:lnTo>
                      <a:lnTo>
                        <a:pt x="308" y="59"/>
                      </a:lnTo>
                      <a:lnTo>
                        <a:pt x="313" y="58"/>
                      </a:lnTo>
                      <a:lnTo>
                        <a:pt x="319" y="58"/>
                      </a:lnTo>
                      <a:lnTo>
                        <a:pt x="326" y="57"/>
                      </a:lnTo>
                      <a:lnTo>
                        <a:pt x="332" y="55"/>
                      </a:lnTo>
                      <a:lnTo>
                        <a:pt x="338" y="53"/>
                      </a:lnTo>
                      <a:lnTo>
                        <a:pt x="344" y="50"/>
                      </a:lnTo>
                      <a:lnTo>
                        <a:pt x="349" y="45"/>
                      </a:lnTo>
                      <a:lnTo>
                        <a:pt x="356" y="36"/>
                      </a:lnTo>
                      <a:lnTo>
                        <a:pt x="359" y="28"/>
                      </a:lnTo>
                      <a:lnTo>
                        <a:pt x="362" y="23"/>
                      </a:lnTo>
                      <a:lnTo>
                        <a:pt x="362" y="22"/>
                      </a:lnTo>
                      <a:lnTo>
                        <a:pt x="239" y="34"/>
                      </a:lnTo>
                      <a:close/>
                    </a:path>
                  </a:pathLst>
                </a:custGeom>
                <a:solidFill>
                  <a:srgbClr val="826D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4" name="Freeform 1093"/>
                <p:cNvSpPr>
                  <a:spLocks noChangeAspect="1"/>
                </p:cNvSpPr>
                <p:nvPr/>
              </p:nvSpPr>
              <p:spPr bwMode="auto">
                <a:xfrm>
                  <a:off x="4836" y="2891"/>
                  <a:ext cx="329" cy="605"/>
                </a:xfrm>
                <a:custGeom>
                  <a:avLst/>
                  <a:gdLst>
                    <a:gd name="T0" fmla="*/ 329 w 660"/>
                    <a:gd name="T1" fmla="*/ 29 h 1212"/>
                    <a:gd name="T2" fmla="*/ 317 w 660"/>
                    <a:gd name="T3" fmla="*/ 90 h 1212"/>
                    <a:gd name="T4" fmla="*/ 305 w 660"/>
                    <a:gd name="T5" fmla="*/ 146 h 1212"/>
                    <a:gd name="T6" fmla="*/ 299 w 660"/>
                    <a:gd name="T7" fmla="*/ 193 h 1212"/>
                    <a:gd name="T8" fmla="*/ 307 w 660"/>
                    <a:gd name="T9" fmla="*/ 315 h 1212"/>
                    <a:gd name="T10" fmla="*/ 254 w 660"/>
                    <a:gd name="T11" fmla="*/ 547 h 1212"/>
                    <a:gd name="T12" fmla="*/ 224 w 660"/>
                    <a:gd name="T13" fmla="*/ 473 h 1212"/>
                    <a:gd name="T14" fmla="*/ 223 w 660"/>
                    <a:gd name="T15" fmla="*/ 408 h 1212"/>
                    <a:gd name="T16" fmla="*/ 228 w 660"/>
                    <a:gd name="T17" fmla="*/ 386 h 1212"/>
                    <a:gd name="T18" fmla="*/ 227 w 660"/>
                    <a:gd name="T19" fmla="*/ 357 h 1212"/>
                    <a:gd name="T20" fmla="*/ 223 w 660"/>
                    <a:gd name="T21" fmla="*/ 342 h 1212"/>
                    <a:gd name="T22" fmla="*/ 216 w 660"/>
                    <a:gd name="T23" fmla="*/ 319 h 1212"/>
                    <a:gd name="T24" fmla="*/ 219 w 660"/>
                    <a:gd name="T25" fmla="*/ 292 h 1212"/>
                    <a:gd name="T26" fmla="*/ 210 w 660"/>
                    <a:gd name="T27" fmla="*/ 286 h 1212"/>
                    <a:gd name="T28" fmla="*/ 198 w 660"/>
                    <a:gd name="T29" fmla="*/ 283 h 1212"/>
                    <a:gd name="T30" fmla="*/ 174 w 660"/>
                    <a:gd name="T31" fmla="*/ 198 h 1212"/>
                    <a:gd name="T32" fmla="*/ 166 w 660"/>
                    <a:gd name="T33" fmla="*/ 208 h 1212"/>
                    <a:gd name="T34" fmla="*/ 153 w 660"/>
                    <a:gd name="T35" fmla="*/ 231 h 1212"/>
                    <a:gd name="T36" fmla="*/ 148 w 660"/>
                    <a:gd name="T37" fmla="*/ 273 h 1212"/>
                    <a:gd name="T38" fmla="*/ 143 w 660"/>
                    <a:gd name="T39" fmla="*/ 370 h 1212"/>
                    <a:gd name="T40" fmla="*/ 137 w 660"/>
                    <a:gd name="T41" fmla="*/ 394 h 1212"/>
                    <a:gd name="T42" fmla="*/ 127 w 660"/>
                    <a:gd name="T43" fmla="*/ 430 h 1212"/>
                    <a:gd name="T44" fmla="*/ 127 w 660"/>
                    <a:gd name="T45" fmla="*/ 463 h 1212"/>
                    <a:gd name="T46" fmla="*/ 122 w 660"/>
                    <a:gd name="T47" fmla="*/ 547 h 1212"/>
                    <a:gd name="T48" fmla="*/ 116 w 660"/>
                    <a:gd name="T49" fmla="*/ 591 h 1212"/>
                    <a:gd name="T50" fmla="*/ 90 w 660"/>
                    <a:gd name="T51" fmla="*/ 603 h 1212"/>
                    <a:gd name="T52" fmla="*/ 57 w 660"/>
                    <a:gd name="T53" fmla="*/ 604 h 1212"/>
                    <a:gd name="T54" fmla="*/ 32 w 660"/>
                    <a:gd name="T55" fmla="*/ 598 h 1212"/>
                    <a:gd name="T56" fmla="*/ 18 w 660"/>
                    <a:gd name="T57" fmla="*/ 589 h 1212"/>
                    <a:gd name="T58" fmla="*/ 4 w 660"/>
                    <a:gd name="T59" fmla="*/ 584 h 1212"/>
                    <a:gd name="T60" fmla="*/ 0 w 660"/>
                    <a:gd name="T61" fmla="*/ 583 h 1212"/>
                    <a:gd name="T62" fmla="*/ 8 w 660"/>
                    <a:gd name="T63" fmla="*/ 570 h 1212"/>
                    <a:gd name="T64" fmla="*/ 18 w 660"/>
                    <a:gd name="T65" fmla="*/ 554 h 1212"/>
                    <a:gd name="T66" fmla="*/ 29 w 660"/>
                    <a:gd name="T67" fmla="*/ 485 h 1212"/>
                    <a:gd name="T68" fmla="*/ 46 w 660"/>
                    <a:gd name="T69" fmla="*/ 342 h 1212"/>
                    <a:gd name="T70" fmla="*/ 40 w 660"/>
                    <a:gd name="T71" fmla="*/ 308 h 1212"/>
                    <a:gd name="T72" fmla="*/ 41 w 660"/>
                    <a:gd name="T73" fmla="*/ 278 h 1212"/>
                    <a:gd name="T74" fmla="*/ 43 w 660"/>
                    <a:gd name="T75" fmla="*/ 257 h 1212"/>
                    <a:gd name="T76" fmla="*/ 53 w 660"/>
                    <a:gd name="T77" fmla="*/ 177 h 1212"/>
                    <a:gd name="T78" fmla="*/ 67 w 660"/>
                    <a:gd name="T79" fmla="*/ 87 h 1212"/>
                    <a:gd name="T80" fmla="*/ 88 w 660"/>
                    <a:gd name="T81" fmla="*/ 54 h 1212"/>
                    <a:gd name="T82" fmla="*/ 123 w 660"/>
                    <a:gd name="T83" fmla="*/ 23 h 1212"/>
                    <a:gd name="T84" fmla="*/ 142 w 660"/>
                    <a:gd name="T85" fmla="*/ 8 h 12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60" h="1212">
                      <a:moveTo>
                        <a:pt x="647" y="0"/>
                      </a:moveTo>
                      <a:lnTo>
                        <a:pt x="652" y="17"/>
                      </a:lnTo>
                      <a:lnTo>
                        <a:pt x="659" y="58"/>
                      </a:lnTo>
                      <a:lnTo>
                        <a:pt x="660" y="108"/>
                      </a:lnTo>
                      <a:lnTo>
                        <a:pt x="647" y="154"/>
                      </a:lnTo>
                      <a:lnTo>
                        <a:pt x="636" y="180"/>
                      </a:lnTo>
                      <a:lnTo>
                        <a:pt x="626" y="213"/>
                      </a:lnTo>
                      <a:lnTo>
                        <a:pt x="618" y="252"/>
                      </a:lnTo>
                      <a:lnTo>
                        <a:pt x="611" y="293"/>
                      </a:lnTo>
                      <a:lnTo>
                        <a:pt x="606" y="332"/>
                      </a:lnTo>
                      <a:lnTo>
                        <a:pt x="602" y="364"/>
                      </a:lnTo>
                      <a:lnTo>
                        <a:pt x="600" y="386"/>
                      </a:lnTo>
                      <a:lnTo>
                        <a:pt x="599" y="394"/>
                      </a:lnTo>
                      <a:lnTo>
                        <a:pt x="599" y="556"/>
                      </a:lnTo>
                      <a:lnTo>
                        <a:pt x="616" y="631"/>
                      </a:lnTo>
                      <a:lnTo>
                        <a:pt x="619" y="1000"/>
                      </a:lnTo>
                      <a:lnTo>
                        <a:pt x="601" y="1084"/>
                      </a:lnTo>
                      <a:lnTo>
                        <a:pt x="509" y="1096"/>
                      </a:lnTo>
                      <a:lnTo>
                        <a:pt x="460" y="1058"/>
                      </a:lnTo>
                      <a:lnTo>
                        <a:pt x="457" y="1024"/>
                      </a:lnTo>
                      <a:lnTo>
                        <a:pt x="449" y="947"/>
                      </a:lnTo>
                      <a:lnTo>
                        <a:pt x="443" y="868"/>
                      </a:lnTo>
                      <a:lnTo>
                        <a:pt x="443" y="828"/>
                      </a:lnTo>
                      <a:lnTo>
                        <a:pt x="448" y="817"/>
                      </a:lnTo>
                      <a:lnTo>
                        <a:pt x="452" y="800"/>
                      </a:lnTo>
                      <a:lnTo>
                        <a:pt x="456" y="784"/>
                      </a:lnTo>
                      <a:lnTo>
                        <a:pt x="457" y="773"/>
                      </a:lnTo>
                      <a:lnTo>
                        <a:pt x="457" y="758"/>
                      </a:lnTo>
                      <a:lnTo>
                        <a:pt x="456" y="735"/>
                      </a:lnTo>
                      <a:lnTo>
                        <a:pt x="455" y="715"/>
                      </a:lnTo>
                      <a:lnTo>
                        <a:pt x="453" y="706"/>
                      </a:lnTo>
                      <a:lnTo>
                        <a:pt x="452" y="700"/>
                      </a:lnTo>
                      <a:lnTo>
                        <a:pt x="448" y="685"/>
                      </a:lnTo>
                      <a:lnTo>
                        <a:pt x="442" y="669"/>
                      </a:lnTo>
                      <a:lnTo>
                        <a:pt x="436" y="655"/>
                      </a:lnTo>
                      <a:lnTo>
                        <a:pt x="434" y="640"/>
                      </a:lnTo>
                      <a:lnTo>
                        <a:pt x="436" y="619"/>
                      </a:lnTo>
                      <a:lnTo>
                        <a:pt x="440" y="598"/>
                      </a:lnTo>
                      <a:lnTo>
                        <a:pt x="440" y="584"/>
                      </a:lnTo>
                      <a:lnTo>
                        <a:pt x="436" y="581"/>
                      </a:lnTo>
                      <a:lnTo>
                        <a:pt x="430" y="576"/>
                      </a:lnTo>
                      <a:lnTo>
                        <a:pt x="422" y="572"/>
                      </a:lnTo>
                      <a:lnTo>
                        <a:pt x="414" y="570"/>
                      </a:lnTo>
                      <a:lnTo>
                        <a:pt x="405" y="567"/>
                      </a:lnTo>
                      <a:lnTo>
                        <a:pt x="398" y="566"/>
                      </a:lnTo>
                      <a:lnTo>
                        <a:pt x="393" y="563"/>
                      </a:lnTo>
                      <a:lnTo>
                        <a:pt x="391" y="563"/>
                      </a:lnTo>
                      <a:lnTo>
                        <a:pt x="350" y="396"/>
                      </a:lnTo>
                      <a:lnTo>
                        <a:pt x="347" y="399"/>
                      </a:lnTo>
                      <a:lnTo>
                        <a:pt x="342" y="407"/>
                      </a:lnTo>
                      <a:lnTo>
                        <a:pt x="333" y="417"/>
                      </a:lnTo>
                      <a:lnTo>
                        <a:pt x="324" y="431"/>
                      </a:lnTo>
                      <a:lnTo>
                        <a:pt x="315" y="447"/>
                      </a:lnTo>
                      <a:lnTo>
                        <a:pt x="307" y="463"/>
                      </a:lnTo>
                      <a:lnTo>
                        <a:pt x="301" y="479"/>
                      </a:lnTo>
                      <a:lnTo>
                        <a:pt x="299" y="494"/>
                      </a:lnTo>
                      <a:lnTo>
                        <a:pt x="297" y="547"/>
                      </a:lnTo>
                      <a:lnTo>
                        <a:pt x="293" y="628"/>
                      </a:lnTo>
                      <a:lnTo>
                        <a:pt x="289" y="704"/>
                      </a:lnTo>
                      <a:lnTo>
                        <a:pt x="286" y="742"/>
                      </a:lnTo>
                      <a:lnTo>
                        <a:pt x="285" y="751"/>
                      </a:lnTo>
                      <a:lnTo>
                        <a:pt x="280" y="767"/>
                      </a:lnTo>
                      <a:lnTo>
                        <a:pt x="275" y="789"/>
                      </a:lnTo>
                      <a:lnTo>
                        <a:pt x="268" y="813"/>
                      </a:lnTo>
                      <a:lnTo>
                        <a:pt x="261" y="838"/>
                      </a:lnTo>
                      <a:lnTo>
                        <a:pt x="255" y="861"/>
                      </a:lnTo>
                      <a:lnTo>
                        <a:pt x="253" y="880"/>
                      </a:lnTo>
                      <a:lnTo>
                        <a:pt x="253" y="890"/>
                      </a:lnTo>
                      <a:lnTo>
                        <a:pt x="254" y="927"/>
                      </a:lnTo>
                      <a:lnTo>
                        <a:pt x="253" y="993"/>
                      </a:lnTo>
                      <a:lnTo>
                        <a:pt x="248" y="1060"/>
                      </a:lnTo>
                      <a:lnTo>
                        <a:pt x="245" y="1096"/>
                      </a:lnTo>
                      <a:lnTo>
                        <a:pt x="244" y="1118"/>
                      </a:lnTo>
                      <a:lnTo>
                        <a:pt x="241" y="1152"/>
                      </a:lnTo>
                      <a:lnTo>
                        <a:pt x="233" y="1183"/>
                      </a:lnTo>
                      <a:lnTo>
                        <a:pt x="215" y="1201"/>
                      </a:lnTo>
                      <a:lnTo>
                        <a:pt x="200" y="1205"/>
                      </a:lnTo>
                      <a:lnTo>
                        <a:pt x="181" y="1208"/>
                      </a:lnTo>
                      <a:lnTo>
                        <a:pt x="159" y="1210"/>
                      </a:lnTo>
                      <a:lnTo>
                        <a:pt x="136" y="1212"/>
                      </a:lnTo>
                      <a:lnTo>
                        <a:pt x="114" y="1210"/>
                      </a:lnTo>
                      <a:lnTo>
                        <a:pt x="94" y="1208"/>
                      </a:lnTo>
                      <a:lnTo>
                        <a:pt x="76" y="1204"/>
                      </a:lnTo>
                      <a:lnTo>
                        <a:pt x="65" y="1197"/>
                      </a:lnTo>
                      <a:lnTo>
                        <a:pt x="57" y="1190"/>
                      </a:lnTo>
                      <a:lnTo>
                        <a:pt x="48" y="1184"/>
                      </a:lnTo>
                      <a:lnTo>
                        <a:pt x="36" y="1179"/>
                      </a:lnTo>
                      <a:lnTo>
                        <a:pt x="26" y="1176"/>
                      </a:lnTo>
                      <a:lnTo>
                        <a:pt x="16" y="1172"/>
                      </a:lnTo>
                      <a:lnTo>
                        <a:pt x="8" y="1170"/>
                      </a:lnTo>
                      <a:lnTo>
                        <a:pt x="3" y="1169"/>
                      </a:lnTo>
                      <a:lnTo>
                        <a:pt x="0" y="1169"/>
                      </a:lnTo>
                      <a:lnTo>
                        <a:pt x="1" y="1167"/>
                      </a:lnTo>
                      <a:lnTo>
                        <a:pt x="5" y="1161"/>
                      </a:lnTo>
                      <a:lnTo>
                        <a:pt x="11" y="1153"/>
                      </a:lnTo>
                      <a:lnTo>
                        <a:pt x="16" y="1142"/>
                      </a:lnTo>
                      <a:lnTo>
                        <a:pt x="23" y="1131"/>
                      </a:lnTo>
                      <a:lnTo>
                        <a:pt x="30" y="1119"/>
                      </a:lnTo>
                      <a:lnTo>
                        <a:pt x="36" y="1109"/>
                      </a:lnTo>
                      <a:lnTo>
                        <a:pt x="41" y="1100"/>
                      </a:lnTo>
                      <a:lnTo>
                        <a:pt x="50" y="1054"/>
                      </a:lnTo>
                      <a:lnTo>
                        <a:pt x="58" y="972"/>
                      </a:lnTo>
                      <a:lnTo>
                        <a:pt x="66" y="894"/>
                      </a:lnTo>
                      <a:lnTo>
                        <a:pt x="68" y="859"/>
                      </a:lnTo>
                      <a:lnTo>
                        <a:pt x="93" y="686"/>
                      </a:lnTo>
                      <a:lnTo>
                        <a:pt x="90" y="675"/>
                      </a:lnTo>
                      <a:lnTo>
                        <a:pt x="86" y="647"/>
                      </a:lnTo>
                      <a:lnTo>
                        <a:pt x="81" y="617"/>
                      </a:lnTo>
                      <a:lnTo>
                        <a:pt x="79" y="598"/>
                      </a:lnTo>
                      <a:lnTo>
                        <a:pt x="80" y="582"/>
                      </a:lnTo>
                      <a:lnTo>
                        <a:pt x="82" y="557"/>
                      </a:lnTo>
                      <a:lnTo>
                        <a:pt x="84" y="538"/>
                      </a:lnTo>
                      <a:lnTo>
                        <a:pt x="86" y="529"/>
                      </a:lnTo>
                      <a:lnTo>
                        <a:pt x="87" y="514"/>
                      </a:lnTo>
                      <a:lnTo>
                        <a:pt x="91" y="475"/>
                      </a:lnTo>
                      <a:lnTo>
                        <a:pt x="98" y="418"/>
                      </a:lnTo>
                      <a:lnTo>
                        <a:pt x="106" y="354"/>
                      </a:lnTo>
                      <a:lnTo>
                        <a:pt x="116" y="286"/>
                      </a:lnTo>
                      <a:lnTo>
                        <a:pt x="125" y="223"/>
                      </a:lnTo>
                      <a:lnTo>
                        <a:pt x="135" y="175"/>
                      </a:lnTo>
                      <a:lnTo>
                        <a:pt x="144" y="147"/>
                      </a:lnTo>
                      <a:lnTo>
                        <a:pt x="157" y="130"/>
                      </a:lnTo>
                      <a:lnTo>
                        <a:pt x="177" y="109"/>
                      </a:lnTo>
                      <a:lnTo>
                        <a:pt x="200" y="88"/>
                      </a:lnTo>
                      <a:lnTo>
                        <a:pt x="224" y="66"/>
                      </a:lnTo>
                      <a:lnTo>
                        <a:pt x="247" y="47"/>
                      </a:lnTo>
                      <a:lnTo>
                        <a:pt x="267" y="31"/>
                      </a:lnTo>
                      <a:lnTo>
                        <a:pt x="280" y="20"/>
                      </a:lnTo>
                      <a:lnTo>
                        <a:pt x="285" y="16"/>
                      </a:lnTo>
                      <a:lnTo>
                        <a:pt x="647" y="0"/>
                      </a:lnTo>
                      <a:close/>
                    </a:path>
                  </a:pathLst>
                </a:custGeom>
                <a:solidFill>
                  <a:srgbClr val="2872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5" name="Freeform 1094"/>
                <p:cNvSpPr>
                  <a:spLocks noChangeAspect="1"/>
                </p:cNvSpPr>
                <p:nvPr/>
              </p:nvSpPr>
              <p:spPr bwMode="auto">
                <a:xfrm>
                  <a:off x="5018" y="2861"/>
                  <a:ext cx="120" cy="87"/>
                </a:xfrm>
                <a:custGeom>
                  <a:avLst/>
                  <a:gdLst>
                    <a:gd name="T0" fmla="*/ 64 w 238"/>
                    <a:gd name="T1" fmla="*/ 4 h 174"/>
                    <a:gd name="T2" fmla="*/ 63 w 238"/>
                    <a:gd name="T3" fmla="*/ 5 h 174"/>
                    <a:gd name="T4" fmla="*/ 62 w 238"/>
                    <a:gd name="T5" fmla="*/ 6 h 174"/>
                    <a:gd name="T6" fmla="*/ 58 w 238"/>
                    <a:gd name="T7" fmla="*/ 8 h 174"/>
                    <a:gd name="T8" fmla="*/ 55 w 238"/>
                    <a:gd name="T9" fmla="*/ 10 h 174"/>
                    <a:gd name="T10" fmla="*/ 52 w 238"/>
                    <a:gd name="T11" fmla="*/ 12 h 174"/>
                    <a:gd name="T12" fmla="*/ 49 w 238"/>
                    <a:gd name="T13" fmla="*/ 15 h 174"/>
                    <a:gd name="T14" fmla="*/ 46 w 238"/>
                    <a:gd name="T15" fmla="*/ 18 h 174"/>
                    <a:gd name="T16" fmla="*/ 44 w 238"/>
                    <a:gd name="T17" fmla="*/ 19 h 174"/>
                    <a:gd name="T18" fmla="*/ 40 w 238"/>
                    <a:gd name="T19" fmla="*/ 23 h 174"/>
                    <a:gd name="T20" fmla="*/ 34 w 238"/>
                    <a:gd name="T21" fmla="*/ 29 h 174"/>
                    <a:gd name="T22" fmla="*/ 26 w 238"/>
                    <a:gd name="T23" fmla="*/ 35 h 174"/>
                    <a:gd name="T24" fmla="*/ 17 w 238"/>
                    <a:gd name="T25" fmla="*/ 44 h 174"/>
                    <a:gd name="T26" fmla="*/ 9 w 238"/>
                    <a:gd name="T27" fmla="*/ 52 h 174"/>
                    <a:gd name="T28" fmla="*/ 4 w 238"/>
                    <a:gd name="T29" fmla="*/ 59 h 174"/>
                    <a:gd name="T30" fmla="*/ 0 w 238"/>
                    <a:gd name="T31" fmla="*/ 65 h 174"/>
                    <a:gd name="T32" fmla="*/ 1 w 238"/>
                    <a:gd name="T33" fmla="*/ 68 h 174"/>
                    <a:gd name="T34" fmla="*/ 6 w 238"/>
                    <a:gd name="T35" fmla="*/ 71 h 174"/>
                    <a:gd name="T36" fmla="*/ 9 w 238"/>
                    <a:gd name="T37" fmla="*/ 72 h 174"/>
                    <a:gd name="T38" fmla="*/ 11 w 238"/>
                    <a:gd name="T39" fmla="*/ 73 h 174"/>
                    <a:gd name="T40" fmla="*/ 11 w 238"/>
                    <a:gd name="T41" fmla="*/ 73 h 174"/>
                    <a:gd name="T42" fmla="*/ 11 w 238"/>
                    <a:gd name="T43" fmla="*/ 75 h 174"/>
                    <a:gd name="T44" fmla="*/ 12 w 238"/>
                    <a:gd name="T45" fmla="*/ 79 h 174"/>
                    <a:gd name="T46" fmla="*/ 15 w 238"/>
                    <a:gd name="T47" fmla="*/ 84 h 174"/>
                    <a:gd name="T48" fmla="*/ 19 w 238"/>
                    <a:gd name="T49" fmla="*/ 84 h 174"/>
                    <a:gd name="T50" fmla="*/ 24 w 238"/>
                    <a:gd name="T51" fmla="*/ 82 h 174"/>
                    <a:gd name="T52" fmla="*/ 30 w 238"/>
                    <a:gd name="T53" fmla="*/ 79 h 174"/>
                    <a:gd name="T54" fmla="*/ 33 w 238"/>
                    <a:gd name="T55" fmla="*/ 76 h 174"/>
                    <a:gd name="T56" fmla="*/ 35 w 238"/>
                    <a:gd name="T57" fmla="*/ 75 h 174"/>
                    <a:gd name="T58" fmla="*/ 49 w 238"/>
                    <a:gd name="T59" fmla="*/ 79 h 174"/>
                    <a:gd name="T60" fmla="*/ 50 w 238"/>
                    <a:gd name="T61" fmla="*/ 81 h 174"/>
                    <a:gd name="T62" fmla="*/ 53 w 238"/>
                    <a:gd name="T63" fmla="*/ 84 h 174"/>
                    <a:gd name="T64" fmla="*/ 57 w 238"/>
                    <a:gd name="T65" fmla="*/ 87 h 174"/>
                    <a:gd name="T66" fmla="*/ 63 w 238"/>
                    <a:gd name="T67" fmla="*/ 86 h 174"/>
                    <a:gd name="T68" fmla="*/ 67 w 238"/>
                    <a:gd name="T69" fmla="*/ 82 h 174"/>
                    <a:gd name="T70" fmla="*/ 74 w 238"/>
                    <a:gd name="T71" fmla="*/ 77 h 174"/>
                    <a:gd name="T72" fmla="*/ 81 w 238"/>
                    <a:gd name="T73" fmla="*/ 71 h 174"/>
                    <a:gd name="T74" fmla="*/ 89 w 238"/>
                    <a:gd name="T75" fmla="*/ 64 h 174"/>
                    <a:gd name="T76" fmla="*/ 97 w 238"/>
                    <a:gd name="T77" fmla="*/ 59 h 174"/>
                    <a:gd name="T78" fmla="*/ 104 w 238"/>
                    <a:gd name="T79" fmla="*/ 53 h 174"/>
                    <a:gd name="T80" fmla="*/ 108 w 238"/>
                    <a:gd name="T81" fmla="*/ 50 h 174"/>
                    <a:gd name="T82" fmla="*/ 110 w 238"/>
                    <a:gd name="T83" fmla="*/ 49 h 174"/>
                    <a:gd name="T84" fmla="*/ 111 w 238"/>
                    <a:gd name="T85" fmla="*/ 48 h 174"/>
                    <a:gd name="T86" fmla="*/ 113 w 238"/>
                    <a:gd name="T87" fmla="*/ 45 h 174"/>
                    <a:gd name="T88" fmla="*/ 116 w 238"/>
                    <a:gd name="T89" fmla="*/ 42 h 174"/>
                    <a:gd name="T90" fmla="*/ 118 w 238"/>
                    <a:gd name="T91" fmla="*/ 37 h 174"/>
                    <a:gd name="T92" fmla="*/ 120 w 238"/>
                    <a:gd name="T93" fmla="*/ 31 h 174"/>
                    <a:gd name="T94" fmla="*/ 119 w 238"/>
                    <a:gd name="T95" fmla="*/ 25 h 174"/>
                    <a:gd name="T96" fmla="*/ 116 w 238"/>
                    <a:gd name="T97" fmla="*/ 18 h 174"/>
                    <a:gd name="T98" fmla="*/ 110 w 238"/>
                    <a:gd name="T99" fmla="*/ 11 h 174"/>
                    <a:gd name="T100" fmla="*/ 102 w 238"/>
                    <a:gd name="T101" fmla="*/ 6 h 174"/>
                    <a:gd name="T102" fmla="*/ 93 w 238"/>
                    <a:gd name="T103" fmla="*/ 2 h 174"/>
                    <a:gd name="T104" fmla="*/ 86 w 238"/>
                    <a:gd name="T105" fmla="*/ 0 h 174"/>
                    <a:gd name="T106" fmla="*/ 79 w 238"/>
                    <a:gd name="T107" fmla="*/ 0 h 174"/>
                    <a:gd name="T108" fmla="*/ 73 w 238"/>
                    <a:gd name="T109" fmla="*/ 2 h 174"/>
                    <a:gd name="T110" fmla="*/ 68 w 238"/>
                    <a:gd name="T111" fmla="*/ 3 h 174"/>
                    <a:gd name="T112" fmla="*/ 65 w 238"/>
                    <a:gd name="T113" fmla="*/ 4 h 174"/>
                    <a:gd name="T114" fmla="*/ 64 w 238"/>
                    <a:gd name="T115" fmla="*/ 4 h 1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38" h="174">
                      <a:moveTo>
                        <a:pt x="127" y="8"/>
                      </a:moveTo>
                      <a:lnTo>
                        <a:pt x="125" y="9"/>
                      </a:lnTo>
                      <a:lnTo>
                        <a:pt x="122" y="12"/>
                      </a:lnTo>
                      <a:lnTo>
                        <a:pt x="116" y="15"/>
                      </a:lnTo>
                      <a:lnTo>
                        <a:pt x="110" y="20"/>
                      </a:lnTo>
                      <a:lnTo>
                        <a:pt x="104" y="24"/>
                      </a:lnTo>
                      <a:lnTo>
                        <a:pt x="98" y="30"/>
                      </a:lnTo>
                      <a:lnTo>
                        <a:pt x="92" y="35"/>
                      </a:lnTo>
                      <a:lnTo>
                        <a:pt x="87" y="38"/>
                      </a:lnTo>
                      <a:lnTo>
                        <a:pt x="80" y="45"/>
                      </a:lnTo>
                      <a:lnTo>
                        <a:pt x="68" y="57"/>
                      </a:lnTo>
                      <a:lnTo>
                        <a:pt x="52" y="70"/>
                      </a:lnTo>
                      <a:lnTo>
                        <a:pt x="34" y="87"/>
                      </a:lnTo>
                      <a:lnTo>
                        <a:pt x="18" y="104"/>
                      </a:lnTo>
                      <a:lnTo>
                        <a:pt x="7" y="118"/>
                      </a:lnTo>
                      <a:lnTo>
                        <a:pt x="0" y="129"/>
                      </a:lnTo>
                      <a:lnTo>
                        <a:pt x="2" y="136"/>
                      </a:lnTo>
                      <a:lnTo>
                        <a:pt x="12" y="142"/>
                      </a:lnTo>
                      <a:lnTo>
                        <a:pt x="18" y="144"/>
                      </a:lnTo>
                      <a:lnTo>
                        <a:pt x="21" y="145"/>
                      </a:lnTo>
                      <a:lnTo>
                        <a:pt x="22" y="150"/>
                      </a:lnTo>
                      <a:lnTo>
                        <a:pt x="24" y="158"/>
                      </a:lnTo>
                      <a:lnTo>
                        <a:pt x="29" y="167"/>
                      </a:lnTo>
                      <a:lnTo>
                        <a:pt x="37" y="168"/>
                      </a:lnTo>
                      <a:lnTo>
                        <a:pt x="47" y="164"/>
                      </a:lnTo>
                      <a:lnTo>
                        <a:pt x="59" y="157"/>
                      </a:lnTo>
                      <a:lnTo>
                        <a:pt x="65" y="152"/>
                      </a:lnTo>
                      <a:lnTo>
                        <a:pt x="69" y="150"/>
                      </a:lnTo>
                      <a:lnTo>
                        <a:pt x="97" y="157"/>
                      </a:lnTo>
                      <a:lnTo>
                        <a:pt x="99" y="161"/>
                      </a:lnTo>
                      <a:lnTo>
                        <a:pt x="105" y="168"/>
                      </a:lnTo>
                      <a:lnTo>
                        <a:pt x="113" y="174"/>
                      </a:lnTo>
                      <a:lnTo>
                        <a:pt x="124" y="171"/>
                      </a:lnTo>
                      <a:lnTo>
                        <a:pt x="133" y="164"/>
                      </a:lnTo>
                      <a:lnTo>
                        <a:pt x="146" y="153"/>
                      </a:lnTo>
                      <a:lnTo>
                        <a:pt x="161" y="141"/>
                      </a:lnTo>
                      <a:lnTo>
                        <a:pt x="177" y="128"/>
                      </a:lnTo>
                      <a:lnTo>
                        <a:pt x="193" y="117"/>
                      </a:lnTo>
                      <a:lnTo>
                        <a:pt x="206" y="106"/>
                      </a:lnTo>
                      <a:lnTo>
                        <a:pt x="215" y="99"/>
                      </a:lnTo>
                      <a:lnTo>
                        <a:pt x="219" y="97"/>
                      </a:lnTo>
                      <a:lnTo>
                        <a:pt x="221" y="96"/>
                      </a:lnTo>
                      <a:lnTo>
                        <a:pt x="225" y="90"/>
                      </a:lnTo>
                      <a:lnTo>
                        <a:pt x="230" y="83"/>
                      </a:lnTo>
                      <a:lnTo>
                        <a:pt x="235" y="74"/>
                      </a:lnTo>
                      <a:lnTo>
                        <a:pt x="238" y="62"/>
                      </a:lnTo>
                      <a:lnTo>
                        <a:pt x="237" y="50"/>
                      </a:lnTo>
                      <a:lnTo>
                        <a:pt x="231" y="36"/>
                      </a:lnTo>
                      <a:lnTo>
                        <a:pt x="219" y="22"/>
                      </a:lnTo>
                      <a:lnTo>
                        <a:pt x="203" y="11"/>
                      </a:lnTo>
                      <a:lnTo>
                        <a:pt x="185" y="4"/>
                      </a:lnTo>
                      <a:lnTo>
                        <a:pt x="170" y="0"/>
                      </a:lnTo>
                      <a:lnTo>
                        <a:pt x="157" y="0"/>
                      </a:lnTo>
                      <a:lnTo>
                        <a:pt x="144" y="3"/>
                      </a:lnTo>
                      <a:lnTo>
                        <a:pt x="135" y="5"/>
                      </a:lnTo>
                      <a:lnTo>
                        <a:pt x="129" y="7"/>
                      </a:lnTo>
                      <a:lnTo>
                        <a:pt x="127" y="8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6" name="Freeform 1095"/>
                <p:cNvSpPr>
                  <a:spLocks noChangeAspect="1"/>
                </p:cNvSpPr>
                <p:nvPr/>
              </p:nvSpPr>
              <p:spPr bwMode="auto">
                <a:xfrm>
                  <a:off x="4898" y="2778"/>
                  <a:ext cx="94" cy="169"/>
                </a:xfrm>
                <a:custGeom>
                  <a:avLst/>
                  <a:gdLst>
                    <a:gd name="T0" fmla="*/ 14 w 188"/>
                    <a:gd name="T1" fmla="*/ 169 h 337"/>
                    <a:gd name="T2" fmla="*/ 16 w 188"/>
                    <a:gd name="T3" fmla="*/ 166 h 337"/>
                    <a:gd name="T4" fmla="*/ 23 w 188"/>
                    <a:gd name="T5" fmla="*/ 161 h 337"/>
                    <a:gd name="T6" fmla="*/ 34 w 188"/>
                    <a:gd name="T7" fmla="*/ 153 h 337"/>
                    <a:gd name="T8" fmla="*/ 46 w 188"/>
                    <a:gd name="T9" fmla="*/ 144 h 337"/>
                    <a:gd name="T10" fmla="*/ 59 w 188"/>
                    <a:gd name="T11" fmla="*/ 135 h 337"/>
                    <a:gd name="T12" fmla="*/ 72 w 188"/>
                    <a:gd name="T13" fmla="*/ 127 h 337"/>
                    <a:gd name="T14" fmla="*/ 84 w 188"/>
                    <a:gd name="T15" fmla="*/ 120 h 337"/>
                    <a:gd name="T16" fmla="*/ 94 w 188"/>
                    <a:gd name="T17" fmla="*/ 118 h 337"/>
                    <a:gd name="T18" fmla="*/ 66 w 188"/>
                    <a:gd name="T19" fmla="*/ 0 h 337"/>
                    <a:gd name="T20" fmla="*/ 63 w 188"/>
                    <a:gd name="T21" fmla="*/ 5 h 337"/>
                    <a:gd name="T22" fmla="*/ 56 w 188"/>
                    <a:gd name="T23" fmla="*/ 17 h 337"/>
                    <a:gd name="T24" fmla="*/ 45 w 188"/>
                    <a:gd name="T25" fmla="*/ 35 h 337"/>
                    <a:gd name="T26" fmla="*/ 33 w 188"/>
                    <a:gd name="T27" fmla="*/ 56 h 337"/>
                    <a:gd name="T28" fmla="*/ 21 w 188"/>
                    <a:gd name="T29" fmla="*/ 79 h 337"/>
                    <a:gd name="T30" fmla="*/ 11 w 188"/>
                    <a:gd name="T31" fmla="*/ 101 h 337"/>
                    <a:gd name="T32" fmla="*/ 3 w 188"/>
                    <a:gd name="T33" fmla="*/ 120 h 337"/>
                    <a:gd name="T34" fmla="*/ 0 w 188"/>
                    <a:gd name="T35" fmla="*/ 134 h 337"/>
                    <a:gd name="T36" fmla="*/ 3 w 188"/>
                    <a:gd name="T37" fmla="*/ 151 h 337"/>
                    <a:gd name="T38" fmla="*/ 7 w 188"/>
                    <a:gd name="T39" fmla="*/ 162 h 337"/>
                    <a:gd name="T40" fmla="*/ 12 w 188"/>
                    <a:gd name="T41" fmla="*/ 168 h 337"/>
                    <a:gd name="T42" fmla="*/ 14 w 188"/>
                    <a:gd name="T43" fmla="*/ 169 h 3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8" h="337">
                      <a:moveTo>
                        <a:pt x="28" y="337"/>
                      </a:moveTo>
                      <a:lnTo>
                        <a:pt x="32" y="332"/>
                      </a:lnTo>
                      <a:lnTo>
                        <a:pt x="46" y="322"/>
                      </a:lnTo>
                      <a:lnTo>
                        <a:pt x="67" y="306"/>
                      </a:lnTo>
                      <a:lnTo>
                        <a:pt x="91" y="287"/>
                      </a:lnTo>
                      <a:lnTo>
                        <a:pt x="118" y="269"/>
                      </a:lnTo>
                      <a:lnTo>
                        <a:pt x="144" y="253"/>
                      </a:lnTo>
                      <a:lnTo>
                        <a:pt x="168" y="240"/>
                      </a:lnTo>
                      <a:lnTo>
                        <a:pt x="188" y="236"/>
                      </a:lnTo>
                      <a:lnTo>
                        <a:pt x="131" y="0"/>
                      </a:lnTo>
                      <a:lnTo>
                        <a:pt x="126" y="9"/>
                      </a:lnTo>
                      <a:lnTo>
                        <a:pt x="111" y="34"/>
                      </a:lnTo>
                      <a:lnTo>
                        <a:pt x="90" y="70"/>
                      </a:lnTo>
                      <a:lnTo>
                        <a:pt x="66" y="112"/>
                      </a:lnTo>
                      <a:lnTo>
                        <a:pt x="41" y="158"/>
                      </a:lnTo>
                      <a:lnTo>
                        <a:pt x="21" y="202"/>
                      </a:lnTo>
                      <a:lnTo>
                        <a:pt x="6" y="240"/>
                      </a:lnTo>
                      <a:lnTo>
                        <a:pt x="0" y="268"/>
                      </a:lnTo>
                      <a:lnTo>
                        <a:pt x="5" y="302"/>
                      </a:lnTo>
                      <a:lnTo>
                        <a:pt x="14" y="324"/>
                      </a:lnTo>
                      <a:lnTo>
                        <a:pt x="23" y="335"/>
                      </a:lnTo>
                      <a:lnTo>
                        <a:pt x="28" y="337"/>
                      </a:lnTo>
                      <a:close/>
                    </a:path>
                  </a:pathLst>
                </a:custGeom>
                <a:solidFill>
                  <a:srgbClr val="A8D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7" name="Freeform 1096"/>
                <p:cNvSpPr>
                  <a:spLocks noChangeAspect="1"/>
                </p:cNvSpPr>
                <p:nvPr/>
              </p:nvSpPr>
              <p:spPr bwMode="auto">
                <a:xfrm>
                  <a:off x="4840" y="2970"/>
                  <a:ext cx="48" cy="66"/>
                </a:xfrm>
                <a:custGeom>
                  <a:avLst/>
                  <a:gdLst>
                    <a:gd name="T0" fmla="*/ 1 w 97"/>
                    <a:gd name="T1" fmla="*/ 1 h 132"/>
                    <a:gd name="T2" fmla="*/ 0 w 97"/>
                    <a:gd name="T3" fmla="*/ 7 h 132"/>
                    <a:gd name="T4" fmla="*/ 0 w 97"/>
                    <a:gd name="T5" fmla="*/ 18 h 132"/>
                    <a:gd name="T6" fmla="*/ 0 w 97"/>
                    <a:gd name="T7" fmla="*/ 31 h 132"/>
                    <a:gd name="T8" fmla="*/ 2 w 97"/>
                    <a:gd name="T9" fmla="*/ 39 h 132"/>
                    <a:gd name="T10" fmla="*/ 5 w 97"/>
                    <a:gd name="T11" fmla="*/ 45 h 132"/>
                    <a:gd name="T12" fmla="*/ 7 w 97"/>
                    <a:gd name="T13" fmla="*/ 52 h 132"/>
                    <a:gd name="T14" fmla="*/ 11 w 97"/>
                    <a:gd name="T15" fmla="*/ 58 h 132"/>
                    <a:gd name="T16" fmla="*/ 15 w 97"/>
                    <a:gd name="T17" fmla="*/ 62 h 132"/>
                    <a:gd name="T18" fmla="*/ 19 w 97"/>
                    <a:gd name="T19" fmla="*/ 63 h 132"/>
                    <a:gd name="T20" fmla="*/ 22 w 97"/>
                    <a:gd name="T21" fmla="*/ 65 h 132"/>
                    <a:gd name="T22" fmla="*/ 25 w 97"/>
                    <a:gd name="T23" fmla="*/ 66 h 132"/>
                    <a:gd name="T24" fmla="*/ 25 w 97"/>
                    <a:gd name="T25" fmla="*/ 66 h 132"/>
                    <a:gd name="T26" fmla="*/ 27 w 97"/>
                    <a:gd name="T27" fmla="*/ 64 h 132"/>
                    <a:gd name="T28" fmla="*/ 32 w 97"/>
                    <a:gd name="T29" fmla="*/ 58 h 132"/>
                    <a:gd name="T30" fmla="*/ 36 w 97"/>
                    <a:gd name="T31" fmla="*/ 53 h 132"/>
                    <a:gd name="T32" fmla="*/ 40 w 97"/>
                    <a:gd name="T33" fmla="*/ 48 h 132"/>
                    <a:gd name="T34" fmla="*/ 43 w 97"/>
                    <a:gd name="T35" fmla="*/ 46 h 132"/>
                    <a:gd name="T36" fmla="*/ 44 w 97"/>
                    <a:gd name="T37" fmla="*/ 47 h 132"/>
                    <a:gd name="T38" fmla="*/ 45 w 97"/>
                    <a:gd name="T39" fmla="*/ 47 h 132"/>
                    <a:gd name="T40" fmla="*/ 46 w 97"/>
                    <a:gd name="T41" fmla="*/ 48 h 132"/>
                    <a:gd name="T42" fmla="*/ 48 w 97"/>
                    <a:gd name="T43" fmla="*/ 0 h 132"/>
                    <a:gd name="T44" fmla="*/ 1 w 97"/>
                    <a:gd name="T45" fmla="*/ 1 h 1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97" h="132">
                      <a:moveTo>
                        <a:pt x="2" y="2"/>
                      </a:moveTo>
                      <a:lnTo>
                        <a:pt x="0" y="13"/>
                      </a:lnTo>
                      <a:lnTo>
                        <a:pt x="0" y="36"/>
                      </a:lnTo>
                      <a:lnTo>
                        <a:pt x="0" y="61"/>
                      </a:lnTo>
                      <a:lnTo>
                        <a:pt x="4" y="77"/>
                      </a:lnTo>
                      <a:lnTo>
                        <a:pt x="10" y="89"/>
                      </a:lnTo>
                      <a:lnTo>
                        <a:pt x="15" y="104"/>
                      </a:lnTo>
                      <a:lnTo>
                        <a:pt x="22" y="116"/>
                      </a:lnTo>
                      <a:lnTo>
                        <a:pt x="30" y="123"/>
                      </a:lnTo>
                      <a:lnTo>
                        <a:pt x="38" y="126"/>
                      </a:lnTo>
                      <a:lnTo>
                        <a:pt x="45" y="129"/>
                      </a:lnTo>
                      <a:lnTo>
                        <a:pt x="50" y="131"/>
                      </a:lnTo>
                      <a:lnTo>
                        <a:pt x="51" y="132"/>
                      </a:lnTo>
                      <a:lnTo>
                        <a:pt x="55" y="128"/>
                      </a:lnTo>
                      <a:lnTo>
                        <a:pt x="64" y="116"/>
                      </a:lnTo>
                      <a:lnTo>
                        <a:pt x="73" y="105"/>
                      </a:lnTo>
                      <a:lnTo>
                        <a:pt x="81" y="96"/>
                      </a:lnTo>
                      <a:lnTo>
                        <a:pt x="86" y="92"/>
                      </a:lnTo>
                      <a:lnTo>
                        <a:pt x="89" y="93"/>
                      </a:lnTo>
                      <a:lnTo>
                        <a:pt x="91" y="94"/>
                      </a:lnTo>
                      <a:lnTo>
                        <a:pt x="93" y="96"/>
                      </a:lnTo>
                      <a:lnTo>
                        <a:pt x="97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8" name="Freeform 1097"/>
                <p:cNvSpPr>
                  <a:spLocks noChangeAspect="1"/>
                </p:cNvSpPr>
                <p:nvPr/>
              </p:nvSpPr>
              <p:spPr bwMode="auto">
                <a:xfrm>
                  <a:off x="4832" y="2515"/>
                  <a:ext cx="403" cy="452"/>
                </a:xfrm>
                <a:custGeom>
                  <a:avLst/>
                  <a:gdLst>
                    <a:gd name="T0" fmla="*/ 91 w 805"/>
                    <a:gd name="T1" fmla="*/ 38 h 903"/>
                    <a:gd name="T2" fmla="*/ 67 w 805"/>
                    <a:gd name="T3" fmla="*/ 61 h 903"/>
                    <a:gd name="T4" fmla="*/ 51 w 805"/>
                    <a:gd name="T5" fmla="*/ 79 h 903"/>
                    <a:gd name="T6" fmla="*/ 42 w 805"/>
                    <a:gd name="T7" fmla="*/ 89 h 903"/>
                    <a:gd name="T8" fmla="*/ 33 w 805"/>
                    <a:gd name="T9" fmla="*/ 103 h 903"/>
                    <a:gd name="T10" fmla="*/ 37 w 805"/>
                    <a:gd name="T11" fmla="*/ 123 h 903"/>
                    <a:gd name="T12" fmla="*/ 43 w 805"/>
                    <a:gd name="T13" fmla="*/ 152 h 903"/>
                    <a:gd name="T14" fmla="*/ 11 w 805"/>
                    <a:gd name="T15" fmla="*/ 425 h 903"/>
                    <a:gd name="T16" fmla="*/ 4 w 805"/>
                    <a:gd name="T17" fmla="*/ 432 h 903"/>
                    <a:gd name="T18" fmla="*/ 0 w 805"/>
                    <a:gd name="T19" fmla="*/ 442 h 903"/>
                    <a:gd name="T20" fmla="*/ 12 w 805"/>
                    <a:gd name="T21" fmla="*/ 448 h 903"/>
                    <a:gd name="T22" fmla="*/ 29 w 805"/>
                    <a:gd name="T23" fmla="*/ 450 h 903"/>
                    <a:gd name="T24" fmla="*/ 38 w 805"/>
                    <a:gd name="T25" fmla="*/ 449 h 903"/>
                    <a:gd name="T26" fmla="*/ 79 w 805"/>
                    <a:gd name="T27" fmla="*/ 405 h 903"/>
                    <a:gd name="T28" fmla="*/ 104 w 805"/>
                    <a:gd name="T29" fmla="*/ 350 h 903"/>
                    <a:gd name="T30" fmla="*/ 114 w 805"/>
                    <a:gd name="T31" fmla="*/ 306 h 903"/>
                    <a:gd name="T32" fmla="*/ 124 w 805"/>
                    <a:gd name="T33" fmla="*/ 278 h 903"/>
                    <a:gd name="T34" fmla="*/ 135 w 805"/>
                    <a:gd name="T35" fmla="*/ 333 h 903"/>
                    <a:gd name="T36" fmla="*/ 146 w 805"/>
                    <a:gd name="T37" fmla="*/ 369 h 903"/>
                    <a:gd name="T38" fmla="*/ 148 w 805"/>
                    <a:gd name="T39" fmla="*/ 383 h 903"/>
                    <a:gd name="T40" fmla="*/ 168 w 805"/>
                    <a:gd name="T41" fmla="*/ 380 h 903"/>
                    <a:gd name="T42" fmla="*/ 189 w 805"/>
                    <a:gd name="T43" fmla="*/ 378 h 903"/>
                    <a:gd name="T44" fmla="*/ 200 w 805"/>
                    <a:gd name="T45" fmla="*/ 387 h 903"/>
                    <a:gd name="T46" fmla="*/ 229 w 805"/>
                    <a:gd name="T47" fmla="*/ 357 h 903"/>
                    <a:gd name="T48" fmla="*/ 236 w 805"/>
                    <a:gd name="T49" fmla="*/ 354 h 903"/>
                    <a:gd name="T50" fmla="*/ 248 w 805"/>
                    <a:gd name="T51" fmla="*/ 351 h 903"/>
                    <a:gd name="T52" fmla="*/ 256 w 805"/>
                    <a:gd name="T53" fmla="*/ 352 h 903"/>
                    <a:gd name="T54" fmla="*/ 271 w 805"/>
                    <a:gd name="T55" fmla="*/ 354 h 903"/>
                    <a:gd name="T56" fmla="*/ 286 w 805"/>
                    <a:gd name="T57" fmla="*/ 357 h 903"/>
                    <a:gd name="T58" fmla="*/ 300 w 805"/>
                    <a:gd name="T59" fmla="*/ 397 h 903"/>
                    <a:gd name="T60" fmla="*/ 329 w 805"/>
                    <a:gd name="T61" fmla="*/ 376 h 903"/>
                    <a:gd name="T62" fmla="*/ 346 w 805"/>
                    <a:gd name="T63" fmla="*/ 375 h 903"/>
                    <a:gd name="T64" fmla="*/ 365 w 805"/>
                    <a:gd name="T65" fmla="*/ 372 h 903"/>
                    <a:gd name="T66" fmla="*/ 377 w 805"/>
                    <a:gd name="T67" fmla="*/ 355 h 903"/>
                    <a:gd name="T68" fmla="*/ 397 w 805"/>
                    <a:gd name="T69" fmla="*/ 306 h 903"/>
                    <a:gd name="T70" fmla="*/ 400 w 805"/>
                    <a:gd name="T71" fmla="*/ 260 h 903"/>
                    <a:gd name="T72" fmla="*/ 387 w 805"/>
                    <a:gd name="T73" fmla="*/ 219 h 903"/>
                    <a:gd name="T74" fmla="*/ 378 w 805"/>
                    <a:gd name="T75" fmla="*/ 179 h 903"/>
                    <a:gd name="T76" fmla="*/ 346 w 805"/>
                    <a:gd name="T77" fmla="*/ 64 h 903"/>
                    <a:gd name="T78" fmla="*/ 335 w 805"/>
                    <a:gd name="T79" fmla="*/ 50 h 903"/>
                    <a:gd name="T80" fmla="*/ 316 w 805"/>
                    <a:gd name="T81" fmla="*/ 26 h 903"/>
                    <a:gd name="T82" fmla="*/ 305 w 805"/>
                    <a:gd name="T83" fmla="*/ 19 h 903"/>
                    <a:gd name="T84" fmla="*/ 293 w 805"/>
                    <a:gd name="T85" fmla="*/ 19 h 903"/>
                    <a:gd name="T86" fmla="*/ 283 w 805"/>
                    <a:gd name="T87" fmla="*/ 18 h 903"/>
                    <a:gd name="T88" fmla="*/ 98 w 805"/>
                    <a:gd name="T89" fmla="*/ 31 h 9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805" h="903">
                      <a:moveTo>
                        <a:pt x="195" y="61"/>
                      </a:moveTo>
                      <a:lnTo>
                        <a:pt x="192" y="65"/>
                      </a:lnTo>
                      <a:lnTo>
                        <a:pt x="181" y="75"/>
                      </a:lnTo>
                      <a:lnTo>
                        <a:pt x="168" y="89"/>
                      </a:lnTo>
                      <a:lnTo>
                        <a:pt x="151" y="105"/>
                      </a:lnTo>
                      <a:lnTo>
                        <a:pt x="134" y="121"/>
                      </a:lnTo>
                      <a:lnTo>
                        <a:pt x="119" y="137"/>
                      </a:lnTo>
                      <a:lnTo>
                        <a:pt x="108" y="150"/>
                      </a:lnTo>
                      <a:lnTo>
                        <a:pt x="101" y="157"/>
                      </a:lnTo>
                      <a:lnTo>
                        <a:pt x="96" y="163"/>
                      </a:lnTo>
                      <a:lnTo>
                        <a:pt x="90" y="170"/>
                      </a:lnTo>
                      <a:lnTo>
                        <a:pt x="83" y="178"/>
                      </a:lnTo>
                      <a:lnTo>
                        <a:pt x="77" y="187"/>
                      </a:lnTo>
                      <a:lnTo>
                        <a:pt x="71" y="196"/>
                      </a:lnTo>
                      <a:lnTo>
                        <a:pt x="66" y="206"/>
                      </a:lnTo>
                      <a:lnTo>
                        <a:pt x="65" y="216"/>
                      </a:lnTo>
                      <a:lnTo>
                        <a:pt x="66" y="224"/>
                      </a:lnTo>
                      <a:lnTo>
                        <a:pt x="73" y="246"/>
                      </a:lnTo>
                      <a:lnTo>
                        <a:pt x="79" y="272"/>
                      </a:lnTo>
                      <a:lnTo>
                        <a:pt x="83" y="295"/>
                      </a:lnTo>
                      <a:lnTo>
                        <a:pt x="85" y="304"/>
                      </a:lnTo>
                      <a:lnTo>
                        <a:pt x="45" y="543"/>
                      </a:lnTo>
                      <a:lnTo>
                        <a:pt x="23" y="848"/>
                      </a:lnTo>
                      <a:lnTo>
                        <a:pt x="22" y="849"/>
                      </a:lnTo>
                      <a:lnTo>
                        <a:pt x="18" y="852"/>
                      </a:lnTo>
                      <a:lnTo>
                        <a:pt x="13" y="857"/>
                      </a:lnTo>
                      <a:lnTo>
                        <a:pt x="7" y="863"/>
                      </a:lnTo>
                      <a:lnTo>
                        <a:pt x="3" y="870"/>
                      </a:lnTo>
                      <a:lnTo>
                        <a:pt x="0" y="877"/>
                      </a:lnTo>
                      <a:lnTo>
                        <a:pt x="0" y="884"/>
                      </a:lnTo>
                      <a:lnTo>
                        <a:pt x="5" y="889"/>
                      </a:lnTo>
                      <a:lnTo>
                        <a:pt x="13" y="894"/>
                      </a:lnTo>
                      <a:lnTo>
                        <a:pt x="23" y="896"/>
                      </a:lnTo>
                      <a:lnTo>
                        <a:pt x="35" y="898"/>
                      </a:lnTo>
                      <a:lnTo>
                        <a:pt x="48" y="898"/>
                      </a:lnTo>
                      <a:lnTo>
                        <a:pt x="58" y="900"/>
                      </a:lnTo>
                      <a:lnTo>
                        <a:pt x="67" y="898"/>
                      </a:lnTo>
                      <a:lnTo>
                        <a:pt x="73" y="898"/>
                      </a:lnTo>
                      <a:lnTo>
                        <a:pt x="75" y="898"/>
                      </a:lnTo>
                      <a:lnTo>
                        <a:pt x="121" y="903"/>
                      </a:lnTo>
                      <a:lnTo>
                        <a:pt x="145" y="887"/>
                      </a:lnTo>
                      <a:lnTo>
                        <a:pt x="158" y="809"/>
                      </a:lnTo>
                      <a:lnTo>
                        <a:pt x="204" y="753"/>
                      </a:lnTo>
                      <a:lnTo>
                        <a:pt x="204" y="737"/>
                      </a:lnTo>
                      <a:lnTo>
                        <a:pt x="207" y="700"/>
                      </a:lnTo>
                      <a:lnTo>
                        <a:pt x="211" y="660"/>
                      </a:lnTo>
                      <a:lnTo>
                        <a:pt x="218" y="632"/>
                      </a:lnTo>
                      <a:lnTo>
                        <a:pt x="228" y="612"/>
                      </a:lnTo>
                      <a:lnTo>
                        <a:pt x="238" y="586"/>
                      </a:lnTo>
                      <a:lnTo>
                        <a:pt x="245" y="566"/>
                      </a:lnTo>
                      <a:lnTo>
                        <a:pt x="248" y="556"/>
                      </a:lnTo>
                      <a:lnTo>
                        <a:pt x="252" y="576"/>
                      </a:lnTo>
                      <a:lnTo>
                        <a:pt x="260" y="620"/>
                      </a:lnTo>
                      <a:lnTo>
                        <a:pt x="270" y="666"/>
                      </a:lnTo>
                      <a:lnTo>
                        <a:pt x="281" y="695"/>
                      </a:lnTo>
                      <a:lnTo>
                        <a:pt x="287" y="713"/>
                      </a:lnTo>
                      <a:lnTo>
                        <a:pt x="291" y="737"/>
                      </a:lnTo>
                      <a:lnTo>
                        <a:pt x="292" y="758"/>
                      </a:lnTo>
                      <a:lnTo>
                        <a:pt x="292" y="767"/>
                      </a:lnTo>
                      <a:lnTo>
                        <a:pt x="296" y="766"/>
                      </a:lnTo>
                      <a:lnTo>
                        <a:pt x="305" y="765"/>
                      </a:lnTo>
                      <a:lnTo>
                        <a:pt x="319" y="761"/>
                      </a:lnTo>
                      <a:lnTo>
                        <a:pt x="335" y="759"/>
                      </a:lnTo>
                      <a:lnTo>
                        <a:pt x="351" y="757"/>
                      </a:lnTo>
                      <a:lnTo>
                        <a:pt x="366" y="756"/>
                      </a:lnTo>
                      <a:lnTo>
                        <a:pt x="377" y="756"/>
                      </a:lnTo>
                      <a:lnTo>
                        <a:pt x="384" y="758"/>
                      </a:lnTo>
                      <a:lnTo>
                        <a:pt x="392" y="765"/>
                      </a:lnTo>
                      <a:lnTo>
                        <a:pt x="399" y="773"/>
                      </a:lnTo>
                      <a:lnTo>
                        <a:pt x="405" y="779"/>
                      </a:lnTo>
                      <a:lnTo>
                        <a:pt x="407" y="781"/>
                      </a:lnTo>
                      <a:lnTo>
                        <a:pt x="458" y="713"/>
                      </a:lnTo>
                      <a:lnTo>
                        <a:pt x="460" y="712"/>
                      </a:lnTo>
                      <a:lnTo>
                        <a:pt x="465" y="711"/>
                      </a:lnTo>
                      <a:lnTo>
                        <a:pt x="472" y="708"/>
                      </a:lnTo>
                      <a:lnTo>
                        <a:pt x="480" y="705"/>
                      </a:lnTo>
                      <a:lnTo>
                        <a:pt x="488" y="703"/>
                      </a:lnTo>
                      <a:lnTo>
                        <a:pt x="496" y="702"/>
                      </a:lnTo>
                      <a:lnTo>
                        <a:pt x="502" y="700"/>
                      </a:lnTo>
                      <a:lnTo>
                        <a:pt x="506" y="702"/>
                      </a:lnTo>
                      <a:lnTo>
                        <a:pt x="511" y="704"/>
                      </a:lnTo>
                      <a:lnTo>
                        <a:pt x="520" y="705"/>
                      </a:lnTo>
                      <a:lnTo>
                        <a:pt x="531" y="707"/>
                      </a:lnTo>
                      <a:lnTo>
                        <a:pt x="542" y="708"/>
                      </a:lnTo>
                      <a:lnTo>
                        <a:pt x="554" y="711"/>
                      </a:lnTo>
                      <a:lnTo>
                        <a:pt x="564" y="712"/>
                      </a:lnTo>
                      <a:lnTo>
                        <a:pt x="571" y="713"/>
                      </a:lnTo>
                      <a:lnTo>
                        <a:pt x="573" y="713"/>
                      </a:lnTo>
                      <a:lnTo>
                        <a:pt x="606" y="753"/>
                      </a:lnTo>
                      <a:lnTo>
                        <a:pt x="599" y="793"/>
                      </a:lnTo>
                      <a:lnTo>
                        <a:pt x="606" y="797"/>
                      </a:lnTo>
                      <a:lnTo>
                        <a:pt x="654" y="751"/>
                      </a:lnTo>
                      <a:lnTo>
                        <a:pt x="658" y="751"/>
                      </a:lnTo>
                      <a:lnTo>
                        <a:pt x="666" y="751"/>
                      </a:lnTo>
                      <a:lnTo>
                        <a:pt x="677" y="751"/>
                      </a:lnTo>
                      <a:lnTo>
                        <a:pt x="692" y="750"/>
                      </a:lnTo>
                      <a:lnTo>
                        <a:pt x="706" y="749"/>
                      </a:lnTo>
                      <a:lnTo>
                        <a:pt x="720" y="746"/>
                      </a:lnTo>
                      <a:lnTo>
                        <a:pt x="730" y="744"/>
                      </a:lnTo>
                      <a:lnTo>
                        <a:pt x="736" y="741"/>
                      </a:lnTo>
                      <a:lnTo>
                        <a:pt x="743" y="730"/>
                      </a:lnTo>
                      <a:lnTo>
                        <a:pt x="753" y="710"/>
                      </a:lnTo>
                      <a:lnTo>
                        <a:pt x="767" y="681"/>
                      </a:lnTo>
                      <a:lnTo>
                        <a:pt x="781" y="647"/>
                      </a:lnTo>
                      <a:lnTo>
                        <a:pt x="794" y="612"/>
                      </a:lnTo>
                      <a:lnTo>
                        <a:pt x="803" y="577"/>
                      </a:lnTo>
                      <a:lnTo>
                        <a:pt x="805" y="545"/>
                      </a:lnTo>
                      <a:lnTo>
                        <a:pt x="800" y="520"/>
                      </a:lnTo>
                      <a:lnTo>
                        <a:pt x="791" y="495"/>
                      </a:lnTo>
                      <a:lnTo>
                        <a:pt x="782" y="467"/>
                      </a:lnTo>
                      <a:lnTo>
                        <a:pt x="774" y="437"/>
                      </a:lnTo>
                      <a:lnTo>
                        <a:pt x="767" y="408"/>
                      </a:lnTo>
                      <a:lnTo>
                        <a:pt x="760" y="380"/>
                      </a:lnTo>
                      <a:lnTo>
                        <a:pt x="755" y="358"/>
                      </a:lnTo>
                      <a:lnTo>
                        <a:pt x="753" y="345"/>
                      </a:lnTo>
                      <a:lnTo>
                        <a:pt x="752" y="339"/>
                      </a:lnTo>
                      <a:lnTo>
                        <a:pt x="692" y="127"/>
                      </a:lnTo>
                      <a:lnTo>
                        <a:pt x="690" y="123"/>
                      </a:lnTo>
                      <a:lnTo>
                        <a:pt x="682" y="113"/>
                      </a:lnTo>
                      <a:lnTo>
                        <a:pt x="670" y="99"/>
                      </a:lnTo>
                      <a:lnTo>
                        <a:pt x="658" y="82"/>
                      </a:lnTo>
                      <a:lnTo>
                        <a:pt x="645" y="66"/>
                      </a:lnTo>
                      <a:lnTo>
                        <a:pt x="632" y="52"/>
                      </a:lnTo>
                      <a:lnTo>
                        <a:pt x="622" y="42"/>
                      </a:lnTo>
                      <a:lnTo>
                        <a:pt x="615" y="38"/>
                      </a:lnTo>
                      <a:lnTo>
                        <a:pt x="609" y="38"/>
                      </a:lnTo>
                      <a:lnTo>
                        <a:pt x="602" y="38"/>
                      </a:lnTo>
                      <a:lnTo>
                        <a:pt x="594" y="37"/>
                      </a:lnTo>
                      <a:lnTo>
                        <a:pt x="585" y="37"/>
                      </a:lnTo>
                      <a:lnTo>
                        <a:pt x="577" y="37"/>
                      </a:lnTo>
                      <a:lnTo>
                        <a:pt x="570" y="36"/>
                      </a:lnTo>
                      <a:lnTo>
                        <a:pt x="565" y="36"/>
                      </a:lnTo>
                      <a:lnTo>
                        <a:pt x="564" y="36"/>
                      </a:lnTo>
                      <a:lnTo>
                        <a:pt x="490" y="0"/>
                      </a:lnTo>
                      <a:lnTo>
                        <a:pt x="195" y="61"/>
                      </a:lnTo>
                      <a:close/>
                    </a:path>
                  </a:pathLst>
                </a:custGeom>
                <a:solidFill>
                  <a:srgbClr val="00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79" name="Freeform 1098"/>
                <p:cNvSpPr>
                  <a:spLocks noChangeAspect="1"/>
                </p:cNvSpPr>
                <p:nvPr/>
              </p:nvSpPr>
              <p:spPr bwMode="auto">
                <a:xfrm>
                  <a:off x="4915" y="2539"/>
                  <a:ext cx="60" cy="142"/>
                </a:xfrm>
                <a:custGeom>
                  <a:avLst/>
                  <a:gdLst>
                    <a:gd name="T0" fmla="*/ 26 w 120"/>
                    <a:gd name="T1" fmla="*/ 0 h 283"/>
                    <a:gd name="T2" fmla="*/ 0 w 120"/>
                    <a:gd name="T3" fmla="*/ 33 h 283"/>
                    <a:gd name="T4" fmla="*/ 2 w 120"/>
                    <a:gd name="T5" fmla="*/ 33 h 283"/>
                    <a:gd name="T6" fmla="*/ 4 w 120"/>
                    <a:gd name="T7" fmla="*/ 33 h 283"/>
                    <a:gd name="T8" fmla="*/ 7 w 120"/>
                    <a:gd name="T9" fmla="*/ 34 h 283"/>
                    <a:gd name="T10" fmla="*/ 11 w 120"/>
                    <a:gd name="T11" fmla="*/ 34 h 283"/>
                    <a:gd name="T12" fmla="*/ 14 w 120"/>
                    <a:gd name="T13" fmla="*/ 35 h 283"/>
                    <a:gd name="T14" fmla="*/ 17 w 120"/>
                    <a:gd name="T15" fmla="*/ 36 h 283"/>
                    <a:gd name="T16" fmla="*/ 18 w 120"/>
                    <a:gd name="T17" fmla="*/ 38 h 283"/>
                    <a:gd name="T18" fmla="*/ 18 w 120"/>
                    <a:gd name="T19" fmla="*/ 40 h 283"/>
                    <a:gd name="T20" fmla="*/ 14 w 120"/>
                    <a:gd name="T21" fmla="*/ 47 h 283"/>
                    <a:gd name="T22" fmla="*/ 10 w 120"/>
                    <a:gd name="T23" fmla="*/ 54 h 283"/>
                    <a:gd name="T24" fmla="*/ 7 w 120"/>
                    <a:gd name="T25" fmla="*/ 60 h 283"/>
                    <a:gd name="T26" fmla="*/ 6 w 120"/>
                    <a:gd name="T27" fmla="*/ 62 h 283"/>
                    <a:gd name="T28" fmla="*/ 32 w 120"/>
                    <a:gd name="T29" fmla="*/ 142 h 283"/>
                    <a:gd name="T30" fmla="*/ 33 w 120"/>
                    <a:gd name="T31" fmla="*/ 138 h 283"/>
                    <a:gd name="T32" fmla="*/ 37 w 120"/>
                    <a:gd name="T33" fmla="*/ 128 h 283"/>
                    <a:gd name="T34" fmla="*/ 42 w 120"/>
                    <a:gd name="T35" fmla="*/ 115 h 283"/>
                    <a:gd name="T36" fmla="*/ 48 w 120"/>
                    <a:gd name="T37" fmla="*/ 98 h 283"/>
                    <a:gd name="T38" fmla="*/ 53 w 120"/>
                    <a:gd name="T39" fmla="*/ 81 h 283"/>
                    <a:gd name="T40" fmla="*/ 58 w 120"/>
                    <a:gd name="T41" fmla="*/ 65 h 283"/>
                    <a:gd name="T42" fmla="*/ 60 w 120"/>
                    <a:gd name="T43" fmla="*/ 51 h 283"/>
                    <a:gd name="T44" fmla="*/ 60 w 120"/>
                    <a:gd name="T45" fmla="*/ 42 h 283"/>
                    <a:gd name="T46" fmla="*/ 57 w 120"/>
                    <a:gd name="T47" fmla="*/ 35 h 283"/>
                    <a:gd name="T48" fmla="*/ 53 w 120"/>
                    <a:gd name="T49" fmla="*/ 28 h 283"/>
                    <a:gd name="T50" fmla="*/ 48 w 120"/>
                    <a:gd name="T51" fmla="*/ 21 h 283"/>
                    <a:gd name="T52" fmla="*/ 42 w 120"/>
                    <a:gd name="T53" fmla="*/ 14 h 283"/>
                    <a:gd name="T54" fmla="*/ 36 w 120"/>
                    <a:gd name="T55" fmla="*/ 9 h 283"/>
                    <a:gd name="T56" fmla="*/ 31 w 120"/>
                    <a:gd name="T57" fmla="*/ 4 h 283"/>
                    <a:gd name="T58" fmla="*/ 27 w 120"/>
                    <a:gd name="T59" fmla="*/ 1 h 283"/>
                    <a:gd name="T60" fmla="*/ 26 w 120"/>
                    <a:gd name="T61" fmla="*/ 0 h 28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0" h="283">
                      <a:moveTo>
                        <a:pt x="52" y="0"/>
                      </a:moveTo>
                      <a:lnTo>
                        <a:pt x="0" y="66"/>
                      </a:lnTo>
                      <a:lnTo>
                        <a:pt x="3" y="66"/>
                      </a:lnTo>
                      <a:lnTo>
                        <a:pt x="7" y="66"/>
                      </a:lnTo>
                      <a:lnTo>
                        <a:pt x="14" y="68"/>
                      </a:lnTo>
                      <a:lnTo>
                        <a:pt x="21" y="68"/>
                      </a:lnTo>
                      <a:lnTo>
                        <a:pt x="28" y="70"/>
                      </a:lnTo>
                      <a:lnTo>
                        <a:pt x="34" y="72"/>
                      </a:lnTo>
                      <a:lnTo>
                        <a:pt x="36" y="76"/>
                      </a:lnTo>
                      <a:lnTo>
                        <a:pt x="35" y="80"/>
                      </a:lnTo>
                      <a:lnTo>
                        <a:pt x="28" y="93"/>
                      </a:lnTo>
                      <a:lnTo>
                        <a:pt x="20" y="107"/>
                      </a:lnTo>
                      <a:lnTo>
                        <a:pt x="14" y="119"/>
                      </a:lnTo>
                      <a:lnTo>
                        <a:pt x="12" y="124"/>
                      </a:lnTo>
                      <a:lnTo>
                        <a:pt x="63" y="283"/>
                      </a:lnTo>
                      <a:lnTo>
                        <a:pt x="65" y="276"/>
                      </a:lnTo>
                      <a:lnTo>
                        <a:pt x="73" y="256"/>
                      </a:lnTo>
                      <a:lnTo>
                        <a:pt x="83" y="229"/>
                      </a:lnTo>
                      <a:lnTo>
                        <a:pt x="95" y="195"/>
                      </a:lnTo>
                      <a:lnTo>
                        <a:pt x="106" y="161"/>
                      </a:lnTo>
                      <a:lnTo>
                        <a:pt x="116" y="129"/>
                      </a:lnTo>
                      <a:lnTo>
                        <a:pt x="120" y="101"/>
                      </a:lnTo>
                      <a:lnTo>
                        <a:pt x="120" y="83"/>
                      </a:lnTo>
                      <a:lnTo>
                        <a:pt x="114" y="70"/>
                      </a:lnTo>
                      <a:lnTo>
                        <a:pt x="105" y="56"/>
                      </a:lnTo>
                      <a:lnTo>
                        <a:pt x="95" y="41"/>
                      </a:lnTo>
                      <a:lnTo>
                        <a:pt x="83" y="28"/>
                      </a:lnTo>
                      <a:lnTo>
                        <a:pt x="72" y="17"/>
                      </a:lnTo>
                      <a:lnTo>
                        <a:pt x="61" y="8"/>
                      </a:lnTo>
                      <a:lnTo>
                        <a:pt x="54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5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0" name="Freeform 1099"/>
                <p:cNvSpPr>
                  <a:spLocks noChangeAspect="1"/>
                </p:cNvSpPr>
                <p:nvPr/>
              </p:nvSpPr>
              <p:spPr bwMode="auto">
                <a:xfrm>
                  <a:off x="4965" y="2489"/>
                  <a:ext cx="91" cy="88"/>
                </a:xfrm>
                <a:custGeom>
                  <a:avLst/>
                  <a:gdLst>
                    <a:gd name="T0" fmla="*/ 3 w 182"/>
                    <a:gd name="T1" fmla="*/ 23 h 175"/>
                    <a:gd name="T2" fmla="*/ 3 w 182"/>
                    <a:gd name="T3" fmla="*/ 28 h 175"/>
                    <a:gd name="T4" fmla="*/ 1 w 182"/>
                    <a:gd name="T5" fmla="*/ 38 h 175"/>
                    <a:gd name="T6" fmla="*/ 0 w 182"/>
                    <a:gd name="T7" fmla="*/ 51 h 175"/>
                    <a:gd name="T8" fmla="*/ 0 w 182"/>
                    <a:gd name="T9" fmla="*/ 60 h 175"/>
                    <a:gd name="T10" fmla="*/ 2 w 182"/>
                    <a:gd name="T11" fmla="*/ 63 h 175"/>
                    <a:gd name="T12" fmla="*/ 5 w 182"/>
                    <a:gd name="T13" fmla="*/ 67 h 175"/>
                    <a:gd name="T14" fmla="*/ 10 w 182"/>
                    <a:gd name="T15" fmla="*/ 72 h 175"/>
                    <a:gd name="T16" fmla="*/ 14 w 182"/>
                    <a:gd name="T17" fmla="*/ 76 h 175"/>
                    <a:gd name="T18" fmla="*/ 20 w 182"/>
                    <a:gd name="T19" fmla="*/ 81 h 175"/>
                    <a:gd name="T20" fmla="*/ 24 w 182"/>
                    <a:gd name="T21" fmla="*/ 85 h 175"/>
                    <a:gd name="T22" fmla="*/ 27 w 182"/>
                    <a:gd name="T23" fmla="*/ 87 h 175"/>
                    <a:gd name="T24" fmla="*/ 28 w 182"/>
                    <a:gd name="T25" fmla="*/ 88 h 175"/>
                    <a:gd name="T26" fmla="*/ 29 w 182"/>
                    <a:gd name="T27" fmla="*/ 82 h 175"/>
                    <a:gd name="T28" fmla="*/ 33 w 182"/>
                    <a:gd name="T29" fmla="*/ 70 h 175"/>
                    <a:gd name="T30" fmla="*/ 37 w 182"/>
                    <a:gd name="T31" fmla="*/ 58 h 175"/>
                    <a:gd name="T32" fmla="*/ 43 w 182"/>
                    <a:gd name="T33" fmla="*/ 52 h 175"/>
                    <a:gd name="T34" fmla="*/ 47 w 182"/>
                    <a:gd name="T35" fmla="*/ 55 h 175"/>
                    <a:gd name="T36" fmla="*/ 50 w 182"/>
                    <a:gd name="T37" fmla="*/ 59 h 175"/>
                    <a:gd name="T38" fmla="*/ 51 w 182"/>
                    <a:gd name="T39" fmla="*/ 64 h 175"/>
                    <a:gd name="T40" fmla="*/ 52 w 182"/>
                    <a:gd name="T41" fmla="*/ 67 h 175"/>
                    <a:gd name="T42" fmla="*/ 53 w 182"/>
                    <a:gd name="T43" fmla="*/ 65 h 175"/>
                    <a:gd name="T44" fmla="*/ 56 w 182"/>
                    <a:gd name="T45" fmla="*/ 61 h 175"/>
                    <a:gd name="T46" fmla="*/ 59 w 182"/>
                    <a:gd name="T47" fmla="*/ 57 h 175"/>
                    <a:gd name="T48" fmla="*/ 61 w 182"/>
                    <a:gd name="T49" fmla="*/ 55 h 175"/>
                    <a:gd name="T50" fmla="*/ 63 w 182"/>
                    <a:gd name="T51" fmla="*/ 53 h 175"/>
                    <a:gd name="T52" fmla="*/ 68 w 182"/>
                    <a:gd name="T53" fmla="*/ 51 h 175"/>
                    <a:gd name="T54" fmla="*/ 74 w 182"/>
                    <a:gd name="T55" fmla="*/ 48 h 175"/>
                    <a:gd name="T56" fmla="*/ 80 w 182"/>
                    <a:gd name="T57" fmla="*/ 43 h 175"/>
                    <a:gd name="T58" fmla="*/ 86 w 182"/>
                    <a:gd name="T59" fmla="*/ 38 h 175"/>
                    <a:gd name="T60" fmla="*/ 90 w 182"/>
                    <a:gd name="T61" fmla="*/ 33 h 175"/>
                    <a:gd name="T62" fmla="*/ 91 w 182"/>
                    <a:gd name="T63" fmla="*/ 27 h 175"/>
                    <a:gd name="T64" fmla="*/ 89 w 182"/>
                    <a:gd name="T65" fmla="*/ 21 h 175"/>
                    <a:gd name="T66" fmla="*/ 82 w 182"/>
                    <a:gd name="T67" fmla="*/ 11 h 175"/>
                    <a:gd name="T68" fmla="*/ 77 w 182"/>
                    <a:gd name="T69" fmla="*/ 4 h 175"/>
                    <a:gd name="T70" fmla="*/ 75 w 182"/>
                    <a:gd name="T71" fmla="*/ 2 h 175"/>
                    <a:gd name="T72" fmla="*/ 74 w 182"/>
                    <a:gd name="T73" fmla="*/ 0 h 175"/>
                    <a:gd name="T74" fmla="*/ 3 w 182"/>
                    <a:gd name="T75" fmla="*/ 23 h 17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82" h="175">
                      <a:moveTo>
                        <a:pt x="6" y="45"/>
                      </a:moveTo>
                      <a:lnTo>
                        <a:pt x="5" y="55"/>
                      </a:lnTo>
                      <a:lnTo>
                        <a:pt x="2" y="76"/>
                      </a:lnTo>
                      <a:lnTo>
                        <a:pt x="0" y="102"/>
                      </a:lnTo>
                      <a:lnTo>
                        <a:pt x="0" y="119"/>
                      </a:lnTo>
                      <a:lnTo>
                        <a:pt x="3" y="126"/>
                      </a:lnTo>
                      <a:lnTo>
                        <a:pt x="10" y="134"/>
                      </a:lnTo>
                      <a:lnTo>
                        <a:pt x="19" y="143"/>
                      </a:lnTo>
                      <a:lnTo>
                        <a:pt x="28" y="152"/>
                      </a:lnTo>
                      <a:lnTo>
                        <a:pt x="39" y="162"/>
                      </a:lnTo>
                      <a:lnTo>
                        <a:pt x="47" y="169"/>
                      </a:lnTo>
                      <a:lnTo>
                        <a:pt x="53" y="173"/>
                      </a:lnTo>
                      <a:lnTo>
                        <a:pt x="55" y="175"/>
                      </a:lnTo>
                      <a:lnTo>
                        <a:pt x="58" y="164"/>
                      </a:lnTo>
                      <a:lnTo>
                        <a:pt x="65" y="140"/>
                      </a:lnTo>
                      <a:lnTo>
                        <a:pt x="74" y="116"/>
                      </a:lnTo>
                      <a:lnTo>
                        <a:pt x="85" y="104"/>
                      </a:lnTo>
                      <a:lnTo>
                        <a:pt x="93" y="109"/>
                      </a:lnTo>
                      <a:lnTo>
                        <a:pt x="99" y="118"/>
                      </a:lnTo>
                      <a:lnTo>
                        <a:pt x="102" y="128"/>
                      </a:lnTo>
                      <a:lnTo>
                        <a:pt x="103" y="133"/>
                      </a:lnTo>
                      <a:lnTo>
                        <a:pt x="106" y="129"/>
                      </a:lnTo>
                      <a:lnTo>
                        <a:pt x="111" y="122"/>
                      </a:lnTo>
                      <a:lnTo>
                        <a:pt x="117" y="114"/>
                      </a:lnTo>
                      <a:lnTo>
                        <a:pt x="122" y="109"/>
                      </a:lnTo>
                      <a:lnTo>
                        <a:pt x="126" y="106"/>
                      </a:lnTo>
                      <a:lnTo>
                        <a:pt x="136" y="102"/>
                      </a:lnTo>
                      <a:lnTo>
                        <a:pt x="148" y="95"/>
                      </a:lnTo>
                      <a:lnTo>
                        <a:pt x="160" y="86"/>
                      </a:lnTo>
                      <a:lnTo>
                        <a:pt x="171" y="76"/>
                      </a:lnTo>
                      <a:lnTo>
                        <a:pt x="179" y="65"/>
                      </a:lnTo>
                      <a:lnTo>
                        <a:pt x="182" y="53"/>
                      </a:lnTo>
                      <a:lnTo>
                        <a:pt x="177" y="42"/>
                      </a:lnTo>
                      <a:lnTo>
                        <a:pt x="163" y="21"/>
                      </a:lnTo>
                      <a:lnTo>
                        <a:pt x="154" y="8"/>
                      </a:lnTo>
                      <a:lnTo>
                        <a:pt x="149" y="3"/>
                      </a:lnTo>
                      <a:lnTo>
                        <a:pt x="148" y="0"/>
                      </a:lnTo>
                      <a:lnTo>
                        <a:pt x="6" y="45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1" name="Freeform 1100"/>
                <p:cNvSpPr>
                  <a:spLocks noChangeAspect="1"/>
                </p:cNvSpPr>
                <p:nvPr/>
              </p:nvSpPr>
              <p:spPr bwMode="auto">
                <a:xfrm>
                  <a:off x="4943" y="2512"/>
                  <a:ext cx="29" cy="72"/>
                </a:xfrm>
                <a:custGeom>
                  <a:avLst/>
                  <a:gdLst>
                    <a:gd name="T0" fmla="*/ 25 w 58"/>
                    <a:gd name="T1" fmla="*/ 0 h 144"/>
                    <a:gd name="T2" fmla="*/ 22 w 58"/>
                    <a:gd name="T3" fmla="*/ 37 h 144"/>
                    <a:gd name="T4" fmla="*/ 29 w 58"/>
                    <a:gd name="T5" fmla="*/ 72 h 144"/>
                    <a:gd name="T6" fmla="*/ 28 w 58"/>
                    <a:gd name="T7" fmla="*/ 71 h 144"/>
                    <a:gd name="T8" fmla="*/ 25 w 58"/>
                    <a:gd name="T9" fmla="*/ 69 h 144"/>
                    <a:gd name="T10" fmla="*/ 20 w 58"/>
                    <a:gd name="T11" fmla="*/ 65 h 144"/>
                    <a:gd name="T12" fmla="*/ 15 w 58"/>
                    <a:gd name="T13" fmla="*/ 60 h 144"/>
                    <a:gd name="T14" fmla="*/ 10 w 58"/>
                    <a:gd name="T15" fmla="*/ 56 h 144"/>
                    <a:gd name="T16" fmla="*/ 6 w 58"/>
                    <a:gd name="T17" fmla="*/ 51 h 144"/>
                    <a:gd name="T18" fmla="*/ 3 w 58"/>
                    <a:gd name="T19" fmla="*/ 46 h 144"/>
                    <a:gd name="T20" fmla="*/ 1 w 58"/>
                    <a:gd name="T21" fmla="*/ 42 h 144"/>
                    <a:gd name="T22" fmla="*/ 1 w 58"/>
                    <a:gd name="T23" fmla="*/ 37 h 144"/>
                    <a:gd name="T24" fmla="*/ 1 w 58"/>
                    <a:gd name="T25" fmla="*/ 31 h 144"/>
                    <a:gd name="T26" fmla="*/ 0 w 58"/>
                    <a:gd name="T27" fmla="*/ 27 h 144"/>
                    <a:gd name="T28" fmla="*/ 0 w 58"/>
                    <a:gd name="T29" fmla="*/ 25 h 144"/>
                    <a:gd name="T30" fmla="*/ 25 w 58"/>
                    <a:gd name="T31" fmla="*/ 0 h 14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8" h="144">
                      <a:moveTo>
                        <a:pt x="49" y="0"/>
                      </a:moveTo>
                      <a:lnTo>
                        <a:pt x="43" y="74"/>
                      </a:lnTo>
                      <a:lnTo>
                        <a:pt x="58" y="144"/>
                      </a:lnTo>
                      <a:lnTo>
                        <a:pt x="55" y="142"/>
                      </a:lnTo>
                      <a:lnTo>
                        <a:pt x="49" y="137"/>
                      </a:lnTo>
                      <a:lnTo>
                        <a:pt x="40" y="129"/>
                      </a:lnTo>
                      <a:lnTo>
                        <a:pt x="30" y="120"/>
                      </a:lnTo>
                      <a:lnTo>
                        <a:pt x="20" y="111"/>
                      </a:lnTo>
                      <a:lnTo>
                        <a:pt x="11" y="101"/>
                      </a:lnTo>
                      <a:lnTo>
                        <a:pt x="5" y="91"/>
                      </a:lnTo>
                      <a:lnTo>
                        <a:pt x="2" y="84"/>
                      </a:lnTo>
                      <a:lnTo>
                        <a:pt x="2" y="73"/>
                      </a:lnTo>
                      <a:lnTo>
                        <a:pt x="1" y="61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A8D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2" name="Freeform 1101"/>
                <p:cNvSpPr>
                  <a:spLocks noChangeAspect="1"/>
                </p:cNvSpPr>
                <p:nvPr/>
              </p:nvSpPr>
              <p:spPr bwMode="auto">
                <a:xfrm>
                  <a:off x="4947" y="2496"/>
                  <a:ext cx="131" cy="224"/>
                </a:xfrm>
                <a:custGeom>
                  <a:avLst/>
                  <a:gdLst>
                    <a:gd name="T0" fmla="*/ 109 w 262"/>
                    <a:gd name="T1" fmla="*/ 3 h 448"/>
                    <a:gd name="T2" fmla="*/ 114 w 262"/>
                    <a:gd name="T3" fmla="*/ 0 h 448"/>
                    <a:gd name="T4" fmla="*/ 123 w 262"/>
                    <a:gd name="T5" fmla="*/ 7 h 448"/>
                    <a:gd name="T6" fmla="*/ 131 w 262"/>
                    <a:gd name="T7" fmla="*/ 21 h 448"/>
                    <a:gd name="T8" fmla="*/ 127 w 262"/>
                    <a:gd name="T9" fmla="*/ 37 h 448"/>
                    <a:gd name="T10" fmla="*/ 120 w 262"/>
                    <a:gd name="T11" fmla="*/ 65 h 448"/>
                    <a:gd name="T12" fmla="*/ 111 w 262"/>
                    <a:gd name="T13" fmla="*/ 72 h 448"/>
                    <a:gd name="T14" fmla="*/ 109 w 262"/>
                    <a:gd name="T15" fmla="*/ 65 h 448"/>
                    <a:gd name="T16" fmla="*/ 108 w 262"/>
                    <a:gd name="T17" fmla="*/ 63 h 448"/>
                    <a:gd name="T18" fmla="*/ 103 w 262"/>
                    <a:gd name="T19" fmla="*/ 60 h 448"/>
                    <a:gd name="T20" fmla="*/ 96 w 262"/>
                    <a:gd name="T21" fmla="*/ 57 h 448"/>
                    <a:gd name="T22" fmla="*/ 90 w 262"/>
                    <a:gd name="T23" fmla="*/ 58 h 448"/>
                    <a:gd name="T24" fmla="*/ 86 w 262"/>
                    <a:gd name="T25" fmla="*/ 67 h 448"/>
                    <a:gd name="T26" fmla="*/ 84 w 262"/>
                    <a:gd name="T27" fmla="*/ 71 h 448"/>
                    <a:gd name="T28" fmla="*/ 83 w 262"/>
                    <a:gd name="T29" fmla="*/ 72 h 448"/>
                    <a:gd name="T30" fmla="*/ 76 w 262"/>
                    <a:gd name="T31" fmla="*/ 76 h 448"/>
                    <a:gd name="T32" fmla="*/ 66 w 262"/>
                    <a:gd name="T33" fmla="*/ 82 h 448"/>
                    <a:gd name="T34" fmla="*/ 59 w 262"/>
                    <a:gd name="T35" fmla="*/ 87 h 448"/>
                    <a:gd name="T36" fmla="*/ 57 w 262"/>
                    <a:gd name="T37" fmla="*/ 93 h 448"/>
                    <a:gd name="T38" fmla="*/ 47 w 262"/>
                    <a:gd name="T39" fmla="*/ 107 h 448"/>
                    <a:gd name="T40" fmla="*/ 35 w 262"/>
                    <a:gd name="T41" fmla="*/ 124 h 448"/>
                    <a:gd name="T42" fmla="*/ 27 w 262"/>
                    <a:gd name="T43" fmla="*/ 140 h 448"/>
                    <a:gd name="T44" fmla="*/ 24 w 262"/>
                    <a:gd name="T45" fmla="*/ 155 h 448"/>
                    <a:gd name="T46" fmla="*/ 23 w 262"/>
                    <a:gd name="T47" fmla="*/ 179 h 448"/>
                    <a:gd name="T48" fmla="*/ 19 w 262"/>
                    <a:gd name="T49" fmla="*/ 193 h 448"/>
                    <a:gd name="T50" fmla="*/ 8 w 262"/>
                    <a:gd name="T51" fmla="*/ 219 h 448"/>
                    <a:gd name="T52" fmla="*/ 0 w 262"/>
                    <a:gd name="T53" fmla="*/ 196 h 448"/>
                    <a:gd name="T54" fmla="*/ 5 w 262"/>
                    <a:gd name="T55" fmla="*/ 179 h 448"/>
                    <a:gd name="T56" fmla="*/ 13 w 262"/>
                    <a:gd name="T57" fmla="*/ 154 h 448"/>
                    <a:gd name="T58" fmla="*/ 19 w 262"/>
                    <a:gd name="T59" fmla="*/ 126 h 448"/>
                    <a:gd name="T60" fmla="*/ 23 w 262"/>
                    <a:gd name="T61" fmla="*/ 105 h 448"/>
                    <a:gd name="T62" fmla="*/ 20 w 262"/>
                    <a:gd name="T63" fmla="*/ 79 h 448"/>
                    <a:gd name="T64" fmla="*/ 16 w 262"/>
                    <a:gd name="T65" fmla="*/ 57 h 448"/>
                    <a:gd name="T66" fmla="*/ 47 w 262"/>
                    <a:gd name="T67" fmla="*/ 76 h 448"/>
                    <a:gd name="T68" fmla="*/ 55 w 262"/>
                    <a:gd name="T69" fmla="*/ 55 h 448"/>
                    <a:gd name="T70" fmla="*/ 62 w 262"/>
                    <a:gd name="T71" fmla="*/ 47 h 448"/>
                    <a:gd name="T72" fmla="*/ 66 w 262"/>
                    <a:gd name="T73" fmla="*/ 45 h 448"/>
                    <a:gd name="T74" fmla="*/ 70 w 262"/>
                    <a:gd name="T75" fmla="*/ 65 h 448"/>
                    <a:gd name="T76" fmla="*/ 76 w 262"/>
                    <a:gd name="T77" fmla="*/ 56 h 448"/>
                    <a:gd name="T78" fmla="*/ 85 w 262"/>
                    <a:gd name="T79" fmla="*/ 42 h 448"/>
                    <a:gd name="T80" fmla="*/ 92 w 262"/>
                    <a:gd name="T81" fmla="*/ 38 h 448"/>
                    <a:gd name="T82" fmla="*/ 100 w 262"/>
                    <a:gd name="T83" fmla="*/ 33 h 448"/>
                    <a:gd name="T84" fmla="*/ 107 w 262"/>
                    <a:gd name="T85" fmla="*/ 27 h 448"/>
                    <a:gd name="T86" fmla="*/ 110 w 262"/>
                    <a:gd name="T87" fmla="*/ 19 h 448"/>
                    <a:gd name="T88" fmla="*/ 109 w 262"/>
                    <a:gd name="T89" fmla="*/ 8 h 448"/>
                    <a:gd name="T90" fmla="*/ 109 w 262"/>
                    <a:gd name="T91" fmla="*/ 4 h 44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62" h="448">
                      <a:moveTo>
                        <a:pt x="217" y="8"/>
                      </a:moveTo>
                      <a:lnTo>
                        <a:pt x="218" y="6"/>
                      </a:lnTo>
                      <a:lnTo>
                        <a:pt x="221" y="3"/>
                      </a:lnTo>
                      <a:lnTo>
                        <a:pt x="228" y="0"/>
                      </a:lnTo>
                      <a:lnTo>
                        <a:pt x="236" y="4"/>
                      </a:lnTo>
                      <a:lnTo>
                        <a:pt x="245" y="13"/>
                      </a:lnTo>
                      <a:lnTo>
                        <a:pt x="256" y="26"/>
                      </a:lnTo>
                      <a:lnTo>
                        <a:pt x="262" y="41"/>
                      </a:lnTo>
                      <a:lnTo>
                        <a:pt x="260" y="53"/>
                      </a:lnTo>
                      <a:lnTo>
                        <a:pt x="253" y="74"/>
                      </a:lnTo>
                      <a:lnTo>
                        <a:pt x="248" y="103"/>
                      </a:lnTo>
                      <a:lnTo>
                        <a:pt x="240" y="130"/>
                      </a:lnTo>
                      <a:lnTo>
                        <a:pt x="230" y="144"/>
                      </a:lnTo>
                      <a:lnTo>
                        <a:pt x="222" y="144"/>
                      </a:lnTo>
                      <a:lnTo>
                        <a:pt x="219" y="137"/>
                      </a:lnTo>
                      <a:lnTo>
                        <a:pt x="217" y="129"/>
                      </a:lnTo>
                      <a:lnTo>
                        <a:pt x="217" y="126"/>
                      </a:lnTo>
                      <a:lnTo>
                        <a:pt x="215" y="125"/>
                      </a:lnTo>
                      <a:lnTo>
                        <a:pt x="211" y="122"/>
                      </a:lnTo>
                      <a:lnTo>
                        <a:pt x="205" y="119"/>
                      </a:lnTo>
                      <a:lnTo>
                        <a:pt x="198" y="115"/>
                      </a:lnTo>
                      <a:lnTo>
                        <a:pt x="191" y="113"/>
                      </a:lnTo>
                      <a:lnTo>
                        <a:pt x="184" y="113"/>
                      </a:lnTo>
                      <a:lnTo>
                        <a:pt x="179" y="115"/>
                      </a:lnTo>
                      <a:lnTo>
                        <a:pt x="175" y="121"/>
                      </a:lnTo>
                      <a:lnTo>
                        <a:pt x="172" y="133"/>
                      </a:lnTo>
                      <a:lnTo>
                        <a:pt x="169" y="140"/>
                      </a:lnTo>
                      <a:lnTo>
                        <a:pt x="168" y="142"/>
                      </a:lnTo>
                      <a:lnTo>
                        <a:pt x="166" y="143"/>
                      </a:lnTo>
                      <a:lnTo>
                        <a:pt x="160" y="146"/>
                      </a:lnTo>
                      <a:lnTo>
                        <a:pt x="151" y="151"/>
                      </a:lnTo>
                      <a:lnTo>
                        <a:pt x="142" y="157"/>
                      </a:lnTo>
                      <a:lnTo>
                        <a:pt x="132" y="163"/>
                      </a:lnTo>
                      <a:lnTo>
                        <a:pt x="123" y="168"/>
                      </a:lnTo>
                      <a:lnTo>
                        <a:pt x="117" y="174"/>
                      </a:lnTo>
                      <a:lnTo>
                        <a:pt x="115" y="179"/>
                      </a:lnTo>
                      <a:lnTo>
                        <a:pt x="113" y="186"/>
                      </a:lnTo>
                      <a:lnTo>
                        <a:pt x="105" y="197"/>
                      </a:lnTo>
                      <a:lnTo>
                        <a:pt x="94" y="213"/>
                      </a:lnTo>
                      <a:lnTo>
                        <a:pt x="83" y="231"/>
                      </a:lnTo>
                      <a:lnTo>
                        <a:pt x="70" y="248"/>
                      </a:lnTo>
                      <a:lnTo>
                        <a:pt x="60" y="265"/>
                      </a:lnTo>
                      <a:lnTo>
                        <a:pt x="53" y="279"/>
                      </a:lnTo>
                      <a:lnTo>
                        <a:pt x="49" y="289"/>
                      </a:lnTo>
                      <a:lnTo>
                        <a:pt x="48" y="310"/>
                      </a:lnTo>
                      <a:lnTo>
                        <a:pt x="46" y="334"/>
                      </a:lnTo>
                      <a:lnTo>
                        <a:pt x="45" y="357"/>
                      </a:lnTo>
                      <a:lnTo>
                        <a:pt x="42" y="370"/>
                      </a:lnTo>
                      <a:lnTo>
                        <a:pt x="37" y="386"/>
                      </a:lnTo>
                      <a:lnTo>
                        <a:pt x="25" y="413"/>
                      </a:lnTo>
                      <a:lnTo>
                        <a:pt x="16" y="437"/>
                      </a:lnTo>
                      <a:lnTo>
                        <a:pt x="11" y="448"/>
                      </a:lnTo>
                      <a:lnTo>
                        <a:pt x="0" y="391"/>
                      </a:lnTo>
                      <a:lnTo>
                        <a:pt x="3" y="381"/>
                      </a:lnTo>
                      <a:lnTo>
                        <a:pt x="10" y="358"/>
                      </a:lnTo>
                      <a:lnTo>
                        <a:pt x="18" y="332"/>
                      </a:lnTo>
                      <a:lnTo>
                        <a:pt x="25" y="307"/>
                      </a:lnTo>
                      <a:lnTo>
                        <a:pt x="31" y="281"/>
                      </a:lnTo>
                      <a:lnTo>
                        <a:pt x="38" y="252"/>
                      </a:lnTo>
                      <a:lnTo>
                        <a:pt x="44" y="227"/>
                      </a:lnTo>
                      <a:lnTo>
                        <a:pt x="46" y="210"/>
                      </a:lnTo>
                      <a:lnTo>
                        <a:pt x="44" y="189"/>
                      </a:lnTo>
                      <a:lnTo>
                        <a:pt x="39" y="157"/>
                      </a:lnTo>
                      <a:lnTo>
                        <a:pt x="34" y="127"/>
                      </a:lnTo>
                      <a:lnTo>
                        <a:pt x="32" y="114"/>
                      </a:lnTo>
                      <a:lnTo>
                        <a:pt x="91" y="161"/>
                      </a:lnTo>
                      <a:lnTo>
                        <a:pt x="94" y="152"/>
                      </a:lnTo>
                      <a:lnTo>
                        <a:pt x="101" y="132"/>
                      </a:lnTo>
                      <a:lnTo>
                        <a:pt x="110" y="110"/>
                      </a:lnTo>
                      <a:lnTo>
                        <a:pt x="119" y="97"/>
                      </a:lnTo>
                      <a:lnTo>
                        <a:pt x="124" y="94"/>
                      </a:lnTo>
                      <a:lnTo>
                        <a:pt x="129" y="91"/>
                      </a:lnTo>
                      <a:lnTo>
                        <a:pt x="131" y="90"/>
                      </a:lnTo>
                      <a:lnTo>
                        <a:pt x="132" y="90"/>
                      </a:lnTo>
                      <a:lnTo>
                        <a:pt x="140" y="129"/>
                      </a:lnTo>
                      <a:lnTo>
                        <a:pt x="143" y="123"/>
                      </a:lnTo>
                      <a:lnTo>
                        <a:pt x="151" y="111"/>
                      </a:lnTo>
                      <a:lnTo>
                        <a:pt x="160" y="96"/>
                      </a:lnTo>
                      <a:lnTo>
                        <a:pt x="170" y="84"/>
                      </a:lnTo>
                      <a:lnTo>
                        <a:pt x="176" y="80"/>
                      </a:lnTo>
                      <a:lnTo>
                        <a:pt x="184" y="75"/>
                      </a:lnTo>
                      <a:lnTo>
                        <a:pt x="192" y="70"/>
                      </a:lnTo>
                      <a:lnTo>
                        <a:pt x="200" y="65"/>
                      </a:lnTo>
                      <a:lnTo>
                        <a:pt x="207" y="59"/>
                      </a:lnTo>
                      <a:lnTo>
                        <a:pt x="213" y="53"/>
                      </a:lnTo>
                      <a:lnTo>
                        <a:pt x="218" y="46"/>
                      </a:lnTo>
                      <a:lnTo>
                        <a:pt x="219" y="38"/>
                      </a:lnTo>
                      <a:lnTo>
                        <a:pt x="219" y="24"/>
                      </a:lnTo>
                      <a:lnTo>
                        <a:pt x="218" y="15"/>
                      </a:lnTo>
                      <a:lnTo>
                        <a:pt x="217" y="11"/>
                      </a:lnTo>
                      <a:lnTo>
                        <a:pt x="217" y="8"/>
                      </a:lnTo>
                      <a:close/>
                    </a:path>
                  </a:pathLst>
                </a:custGeom>
                <a:solidFill>
                  <a:srgbClr val="A8D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3" name="Freeform 1102"/>
                <p:cNvSpPr>
                  <a:spLocks noChangeAspect="1"/>
                </p:cNvSpPr>
                <p:nvPr/>
              </p:nvSpPr>
              <p:spPr bwMode="auto">
                <a:xfrm>
                  <a:off x="4941" y="2443"/>
                  <a:ext cx="11" cy="25"/>
                </a:xfrm>
                <a:custGeom>
                  <a:avLst/>
                  <a:gdLst>
                    <a:gd name="T0" fmla="*/ 4 w 22"/>
                    <a:gd name="T1" fmla="*/ 0 h 50"/>
                    <a:gd name="T2" fmla="*/ 4 w 22"/>
                    <a:gd name="T3" fmla="*/ 2 h 50"/>
                    <a:gd name="T4" fmla="*/ 2 w 22"/>
                    <a:gd name="T5" fmla="*/ 4 h 50"/>
                    <a:gd name="T6" fmla="*/ 0 w 22"/>
                    <a:gd name="T7" fmla="*/ 7 h 50"/>
                    <a:gd name="T8" fmla="*/ 1 w 22"/>
                    <a:gd name="T9" fmla="*/ 10 h 50"/>
                    <a:gd name="T10" fmla="*/ 2 w 22"/>
                    <a:gd name="T11" fmla="*/ 13 h 50"/>
                    <a:gd name="T12" fmla="*/ 3 w 22"/>
                    <a:gd name="T13" fmla="*/ 18 h 50"/>
                    <a:gd name="T14" fmla="*/ 4 w 22"/>
                    <a:gd name="T15" fmla="*/ 21 h 50"/>
                    <a:gd name="T16" fmla="*/ 4 w 22"/>
                    <a:gd name="T17" fmla="*/ 23 h 50"/>
                    <a:gd name="T18" fmla="*/ 11 w 22"/>
                    <a:gd name="T19" fmla="*/ 25 h 50"/>
                    <a:gd name="T20" fmla="*/ 4 w 22"/>
                    <a:gd name="T21" fmla="*/ 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50">
                      <a:moveTo>
                        <a:pt x="8" y="0"/>
                      </a:moveTo>
                      <a:lnTo>
                        <a:pt x="7" y="3"/>
                      </a:lnTo>
                      <a:lnTo>
                        <a:pt x="4" y="7"/>
                      </a:lnTo>
                      <a:lnTo>
                        <a:pt x="0" y="13"/>
                      </a:lnTo>
                      <a:lnTo>
                        <a:pt x="1" y="19"/>
                      </a:lnTo>
                      <a:lnTo>
                        <a:pt x="4" y="26"/>
                      </a:lnTo>
                      <a:lnTo>
                        <a:pt x="6" y="35"/>
                      </a:lnTo>
                      <a:lnTo>
                        <a:pt x="7" y="42"/>
                      </a:lnTo>
                      <a:lnTo>
                        <a:pt x="7" y="45"/>
                      </a:lnTo>
                      <a:lnTo>
                        <a:pt x="22" y="5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4" name="Freeform 1103"/>
                <p:cNvSpPr>
                  <a:spLocks noChangeAspect="1"/>
                </p:cNvSpPr>
                <p:nvPr/>
              </p:nvSpPr>
              <p:spPr bwMode="auto">
                <a:xfrm>
                  <a:off x="4942" y="2371"/>
                  <a:ext cx="103" cy="163"/>
                </a:xfrm>
                <a:custGeom>
                  <a:avLst/>
                  <a:gdLst>
                    <a:gd name="T0" fmla="*/ 27 w 207"/>
                    <a:gd name="T1" fmla="*/ 0 h 326"/>
                    <a:gd name="T2" fmla="*/ 3 w 207"/>
                    <a:gd name="T3" fmla="*/ 16 h 326"/>
                    <a:gd name="T4" fmla="*/ 3 w 207"/>
                    <a:gd name="T5" fmla="*/ 20 h 326"/>
                    <a:gd name="T6" fmla="*/ 3 w 207"/>
                    <a:gd name="T7" fmla="*/ 30 h 326"/>
                    <a:gd name="T8" fmla="*/ 2 w 207"/>
                    <a:gd name="T9" fmla="*/ 41 h 326"/>
                    <a:gd name="T10" fmla="*/ 0 w 207"/>
                    <a:gd name="T11" fmla="*/ 48 h 326"/>
                    <a:gd name="T12" fmla="*/ 1 w 207"/>
                    <a:gd name="T13" fmla="*/ 60 h 326"/>
                    <a:gd name="T14" fmla="*/ 5 w 207"/>
                    <a:gd name="T15" fmla="*/ 79 h 326"/>
                    <a:gd name="T16" fmla="*/ 10 w 207"/>
                    <a:gd name="T17" fmla="*/ 97 h 326"/>
                    <a:gd name="T18" fmla="*/ 13 w 207"/>
                    <a:gd name="T19" fmla="*/ 105 h 326"/>
                    <a:gd name="T20" fmla="*/ 22 w 207"/>
                    <a:gd name="T21" fmla="*/ 126 h 326"/>
                    <a:gd name="T22" fmla="*/ 32 w 207"/>
                    <a:gd name="T23" fmla="*/ 145 h 326"/>
                    <a:gd name="T24" fmla="*/ 44 w 207"/>
                    <a:gd name="T25" fmla="*/ 155 h 326"/>
                    <a:gd name="T26" fmla="*/ 58 w 207"/>
                    <a:gd name="T27" fmla="*/ 161 h 326"/>
                    <a:gd name="T28" fmla="*/ 59 w 207"/>
                    <a:gd name="T29" fmla="*/ 162 h 326"/>
                    <a:gd name="T30" fmla="*/ 62 w 207"/>
                    <a:gd name="T31" fmla="*/ 163 h 326"/>
                    <a:gd name="T32" fmla="*/ 65 w 207"/>
                    <a:gd name="T33" fmla="*/ 163 h 326"/>
                    <a:gd name="T34" fmla="*/ 69 w 207"/>
                    <a:gd name="T35" fmla="*/ 162 h 326"/>
                    <a:gd name="T36" fmla="*/ 73 w 207"/>
                    <a:gd name="T37" fmla="*/ 158 h 326"/>
                    <a:gd name="T38" fmla="*/ 78 w 207"/>
                    <a:gd name="T39" fmla="*/ 152 h 326"/>
                    <a:gd name="T40" fmla="*/ 82 w 207"/>
                    <a:gd name="T41" fmla="*/ 148 h 326"/>
                    <a:gd name="T42" fmla="*/ 84 w 207"/>
                    <a:gd name="T43" fmla="*/ 145 h 326"/>
                    <a:gd name="T44" fmla="*/ 86 w 207"/>
                    <a:gd name="T45" fmla="*/ 140 h 326"/>
                    <a:gd name="T46" fmla="*/ 91 w 207"/>
                    <a:gd name="T47" fmla="*/ 126 h 326"/>
                    <a:gd name="T48" fmla="*/ 96 w 207"/>
                    <a:gd name="T49" fmla="*/ 110 h 326"/>
                    <a:gd name="T50" fmla="*/ 100 w 207"/>
                    <a:gd name="T51" fmla="*/ 98 h 326"/>
                    <a:gd name="T52" fmla="*/ 101 w 207"/>
                    <a:gd name="T53" fmla="*/ 88 h 326"/>
                    <a:gd name="T54" fmla="*/ 103 w 207"/>
                    <a:gd name="T55" fmla="*/ 77 h 326"/>
                    <a:gd name="T56" fmla="*/ 103 w 207"/>
                    <a:gd name="T57" fmla="*/ 69 h 326"/>
                    <a:gd name="T58" fmla="*/ 103 w 207"/>
                    <a:gd name="T59" fmla="*/ 65 h 326"/>
                    <a:gd name="T60" fmla="*/ 93 w 207"/>
                    <a:gd name="T61" fmla="*/ 0 h 326"/>
                    <a:gd name="T62" fmla="*/ 27 w 207"/>
                    <a:gd name="T63" fmla="*/ 0 h 3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07" h="326">
                      <a:moveTo>
                        <a:pt x="55" y="0"/>
                      </a:moveTo>
                      <a:lnTo>
                        <a:pt x="7" y="31"/>
                      </a:lnTo>
                      <a:lnTo>
                        <a:pt x="7" y="39"/>
                      </a:lnTo>
                      <a:lnTo>
                        <a:pt x="6" y="59"/>
                      </a:lnTo>
                      <a:lnTo>
                        <a:pt x="4" y="81"/>
                      </a:lnTo>
                      <a:lnTo>
                        <a:pt x="0" y="96"/>
                      </a:lnTo>
                      <a:lnTo>
                        <a:pt x="2" y="119"/>
                      </a:lnTo>
                      <a:lnTo>
                        <a:pt x="11" y="157"/>
                      </a:lnTo>
                      <a:lnTo>
                        <a:pt x="21" y="194"/>
                      </a:lnTo>
                      <a:lnTo>
                        <a:pt x="26" y="210"/>
                      </a:lnTo>
                      <a:lnTo>
                        <a:pt x="45" y="252"/>
                      </a:lnTo>
                      <a:lnTo>
                        <a:pt x="65" y="289"/>
                      </a:lnTo>
                      <a:lnTo>
                        <a:pt x="89" y="310"/>
                      </a:lnTo>
                      <a:lnTo>
                        <a:pt x="117" y="321"/>
                      </a:lnTo>
                      <a:lnTo>
                        <a:pt x="119" y="323"/>
                      </a:lnTo>
                      <a:lnTo>
                        <a:pt x="124" y="325"/>
                      </a:lnTo>
                      <a:lnTo>
                        <a:pt x="131" y="326"/>
                      </a:lnTo>
                      <a:lnTo>
                        <a:pt x="138" y="324"/>
                      </a:lnTo>
                      <a:lnTo>
                        <a:pt x="147" y="316"/>
                      </a:lnTo>
                      <a:lnTo>
                        <a:pt x="157" y="304"/>
                      </a:lnTo>
                      <a:lnTo>
                        <a:pt x="165" y="295"/>
                      </a:lnTo>
                      <a:lnTo>
                        <a:pt x="169" y="290"/>
                      </a:lnTo>
                      <a:lnTo>
                        <a:pt x="173" y="279"/>
                      </a:lnTo>
                      <a:lnTo>
                        <a:pt x="183" y="251"/>
                      </a:lnTo>
                      <a:lnTo>
                        <a:pt x="193" y="220"/>
                      </a:lnTo>
                      <a:lnTo>
                        <a:pt x="200" y="196"/>
                      </a:lnTo>
                      <a:lnTo>
                        <a:pt x="203" y="176"/>
                      </a:lnTo>
                      <a:lnTo>
                        <a:pt x="206" y="154"/>
                      </a:lnTo>
                      <a:lnTo>
                        <a:pt x="207" y="137"/>
                      </a:lnTo>
                      <a:lnTo>
                        <a:pt x="207" y="130"/>
                      </a:lnTo>
                      <a:lnTo>
                        <a:pt x="186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5" name="Freeform 1104"/>
                <p:cNvSpPr>
                  <a:spLocks noChangeAspect="1"/>
                </p:cNvSpPr>
                <p:nvPr/>
              </p:nvSpPr>
              <p:spPr bwMode="auto">
                <a:xfrm>
                  <a:off x="5011" y="2372"/>
                  <a:ext cx="83" cy="74"/>
                </a:xfrm>
                <a:custGeom>
                  <a:avLst/>
                  <a:gdLst>
                    <a:gd name="T0" fmla="*/ 0 w 165"/>
                    <a:gd name="T1" fmla="*/ 36 h 149"/>
                    <a:gd name="T2" fmla="*/ 1 w 165"/>
                    <a:gd name="T3" fmla="*/ 36 h 149"/>
                    <a:gd name="T4" fmla="*/ 1 w 165"/>
                    <a:gd name="T5" fmla="*/ 37 h 149"/>
                    <a:gd name="T6" fmla="*/ 3 w 165"/>
                    <a:gd name="T7" fmla="*/ 37 h 149"/>
                    <a:gd name="T8" fmla="*/ 5 w 165"/>
                    <a:gd name="T9" fmla="*/ 37 h 149"/>
                    <a:gd name="T10" fmla="*/ 8 w 165"/>
                    <a:gd name="T11" fmla="*/ 39 h 149"/>
                    <a:gd name="T12" fmla="*/ 11 w 165"/>
                    <a:gd name="T13" fmla="*/ 40 h 149"/>
                    <a:gd name="T14" fmla="*/ 15 w 165"/>
                    <a:gd name="T15" fmla="*/ 41 h 149"/>
                    <a:gd name="T16" fmla="*/ 19 w 165"/>
                    <a:gd name="T17" fmla="*/ 43 h 149"/>
                    <a:gd name="T18" fmla="*/ 26 w 165"/>
                    <a:gd name="T19" fmla="*/ 47 h 149"/>
                    <a:gd name="T20" fmla="*/ 30 w 165"/>
                    <a:gd name="T21" fmla="*/ 50 h 149"/>
                    <a:gd name="T22" fmla="*/ 32 w 165"/>
                    <a:gd name="T23" fmla="*/ 55 h 149"/>
                    <a:gd name="T24" fmla="*/ 34 w 165"/>
                    <a:gd name="T25" fmla="*/ 59 h 149"/>
                    <a:gd name="T26" fmla="*/ 35 w 165"/>
                    <a:gd name="T27" fmla="*/ 64 h 149"/>
                    <a:gd name="T28" fmla="*/ 37 w 165"/>
                    <a:gd name="T29" fmla="*/ 69 h 149"/>
                    <a:gd name="T30" fmla="*/ 38 w 165"/>
                    <a:gd name="T31" fmla="*/ 73 h 149"/>
                    <a:gd name="T32" fmla="*/ 38 w 165"/>
                    <a:gd name="T33" fmla="*/ 74 h 149"/>
                    <a:gd name="T34" fmla="*/ 41 w 165"/>
                    <a:gd name="T35" fmla="*/ 73 h 149"/>
                    <a:gd name="T36" fmla="*/ 46 w 165"/>
                    <a:gd name="T37" fmla="*/ 70 h 149"/>
                    <a:gd name="T38" fmla="*/ 54 w 165"/>
                    <a:gd name="T39" fmla="*/ 64 h 149"/>
                    <a:gd name="T40" fmla="*/ 64 w 165"/>
                    <a:gd name="T41" fmla="*/ 58 h 149"/>
                    <a:gd name="T42" fmla="*/ 72 w 165"/>
                    <a:gd name="T43" fmla="*/ 50 h 149"/>
                    <a:gd name="T44" fmla="*/ 79 w 165"/>
                    <a:gd name="T45" fmla="*/ 43 h 149"/>
                    <a:gd name="T46" fmla="*/ 83 w 165"/>
                    <a:gd name="T47" fmla="*/ 35 h 149"/>
                    <a:gd name="T48" fmla="*/ 82 w 165"/>
                    <a:gd name="T49" fmla="*/ 27 h 149"/>
                    <a:gd name="T50" fmla="*/ 79 w 165"/>
                    <a:gd name="T51" fmla="*/ 20 h 149"/>
                    <a:gd name="T52" fmla="*/ 74 w 165"/>
                    <a:gd name="T53" fmla="*/ 14 h 149"/>
                    <a:gd name="T54" fmla="*/ 68 w 165"/>
                    <a:gd name="T55" fmla="*/ 9 h 149"/>
                    <a:gd name="T56" fmla="*/ 62 w 165"/>
                    <a:gd name="T57" fmla="*/ 5 h 149"/>
                    <a:gd name="T58" fmla="*/ 56 w 165"/>
                    <a:gd name="T59" fmla="*/ 2 h 149"/>
                    <a:gd name="T60" fmla="*/ 50 w 165"/>
                    <a:gd name="T61" fmla="*/ 0 h 149"/>
                    <a:gd name="T62" fmla="*/ 43 w 165"/>
                    <a:gd name="T63" fmla="*/ 0 h 149"/>
                    <a:gd name="T64" fmla="*/ 37 w 165"/>
                    <a:gd name="T65" fmla="*/ 2 h 149"/>
                    <a:gd name="T66" fmla="*/ 30 w 165"/>
                    <a:gd name="T67" fmla="*/ 5 h 149"/>
                    <a:gd name="T68" fmla="*/ 24 w 165"/>
                    <a:gd name="T69" fmla="*/ 10 h 149"/>
                    <a:gd name="T70" fmla="*/ 18 w 165"/>
                    <a:gd name="T71" fmla="*/ 16 h 149"/>
                    <a:gd name="T72" fmla="*/ 12 w 165"/>
                    <a:gd name="T73" fmla="*/ 21 h 149"/>
                    <a:gd name="T74" fmla="*/ 7 w 165"/>
                    <a:gd name="T75" fmla="*/ 27 h 149"/>
                    <a:gd name="T76" fmla="*/ 4 w 165"/>
                    <a:gd name="T77" fmla="*/ 32 h 149"/>
                    <a:gd name="T78" fmla="*/ 1 w 165"/>
                    <a:gd name="T79" fmla="*/ 35 h 149"/>
                    <a:gd name="T80" fmla="*/ 0 w 165"/>
                    <a:gd name="T81" fmla="*/ 36 h 1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65" h="149">
                      <a:moveTo>
                        <a:pt x="0" y="73"/>
                      </a:moveTo>
                      <a:lnTo>
                        <a:pt x="1" y="73"/>
                      </a:lnTo>
                      <a:lnTo>
                        <a:pt x="2" y="74"/>
                      </a:lnTo>
                      <a:lnTo>
                        <a:pt x="6" y="74"/>
                      </a:lnTo>
                      <a:lnTo>
                        <a:pt x="10" y="75"/>
                      </a:lnTo>
                      <a:lnTo>
                        <a:pt x="15" y="78"/>
                      </a:lnTo>
                      <a:lnTo>
                        <a:pt x="22" y="80"/>
                      </a:lnTo>
                      <a:lnTo>
                        <a:pt x="29" y="82"/>
                      </a:lnTo>
                      <a:lnTo>
                        <a:pt x="37" y="86"/>
                      </a:lnTo>
                      <a:lnTo>
                        <a:pt x="51" y="94"/>
                      </a:lnTo>
                      <a:lnTo>
                        <a:pt x="59" y="101"/>
                      </a:lnTo>
                      <a:lnTo>
                        <a:pt x="63" y="110"/>
                      </a:lnTo>
                      <a:lnTo>
                        <a:pt x="67" y="119"/>
                      </a:lnTo>
                      <a:lnTo>
                        <a:pt x="70" y="129"/>
                      </a:lnTo>
                      <a:lnTo>
                        <a:pt x="74" y="139"/>
                      </a:lnTo>
                      <a:lnTo>
                        <a:pt x="75" y="147"/>
                      </a:lnTo>
                      <a:lnTo>
                        <a:pt x="76" y="149"/>
                      </a:lnTo>
                      <a:lnTo>
                        <a:pt x="81" y="147"/>
                      </a:lnTo>
                      <a:lnTo>
                        <a:pt x="92" y="140"/>
                      </a:lnTo>
                      <a:lnTo>
                        <a:pt x="108" y="129"/>
                      </a:lnTo>
                      <a:lnTo>
                        <a:pt x="127" y="116"/>
                      </a:lnTo>
                      <a:lnTo>
                        <a:pt x="144" y="101"/>
                      </a:lnTo>
                      <a:lnTo>
                        <a:pt x="157" y="86"/>
                      </a:lnTo>
                      <a:lnTo>
                        <a:pt x="165" y="70"/>
                      </a:lnTo>
                      <a:lnTo>
                        <a:pt x="164" y="55"/>
                      </a:lnTo>
                      <a:lnTo>
                        <a:pt x="157" y="41"/>
                      </a:lnTo>
                      <a:lnTo>
                        <a:pt x="147" y="29"/>
                      </a:lnTo>
                      <a:lnTo>
                        <a:pt x="136" y="18"/>
                      </a:lnTo>
                      <a:lnTo>
                        <a:pt x="124" y="10"/>
                      </a:lnTo>
                      <a:lnTo>
                        <a:pt x="112" y="4"/>
                      </a:lnTo>
                      <a:lnTo>
                        <a:pt x="99" y="0"/>
                      </a:lnTo>
                      <a:lnTo>
                        <a:pt x="85" y="0"/>
                      </a:lnTo>
                      <a:lnTo>
                        <a:pt x="73" y="4"/>
                      </a:lnTo>
                      <a:lnTo>
                        <a:pt x="60" y="11"/>
                      </a:lnTo>
                      <a:lnTo>
                        <a:pt x="47" y="20"/>
                      </a:lnTo>
                      <a:lnTo>
                        <a:pt x="35" y="32"/>
                      </a:lnTo>
                      <a:lnTo>
                        <a:pt x="23" y="43"/>
                      </a:lnTo>
                      <a:lnTo>
                        <a:pt x="14" y="55"/>
                      </a:lnTo>
                      <a:lnTo>
                        <a:pt x="7" y="64"/>
                      </a:lnTo>
                      <a:lnTo>
                        <a:pt x="1" y="71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B2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6" name="Freeform 1105"/>
                <p:cNvSpPr>
                  <a:spLocks noChangeAspect="1"/>
                </p:cNvSpPr>
                <p:nvPr/>
              </p:nvSpPr>
              <p:spPr bwMode="auto">
                <a:xfrm>
                  <a:off x="4981" y="2360"/>
                  <a:ext cx="21" cy="142"/>
                </a:xfrm>
                <a:custGeom>
                  <a:avLst/>
                  <a:gdLst>
                    <a:gd name="T0" fmla="*/ 2 w 42"/>
                    <a:gd name="T1" fmla="*/ 3 h 286"/>
                    <a:gd name="T2" fmla="*/ 1 w 42"/>
                    <a:gd name="T3" fmla="*/ 18 h 286"/>
                    <a:gd name="T4" fmla="*/ 1 w 42"/>
                    <a:gd name="T5" fmla="*/ 28 h 286"/>
                    <a:gd name="T6" fmla="*/ 4 w 42"/>
                    <a:gd name="T7" fmla="*/ 48 h 286"/>
                    <a:gd name="T8" fmla="*/ 3 w 42"/>
                    <a:gd name="T9" fmla="*/ 66 h 286"/>
                    <a:gd name="T10" fmla="*/ 4 w 42"/>
                    <a:gd name="T11" fmla="*/ 98 h 286"/>
                    <a:gd name="T12" fmla="*/ 2 w 42"/>
                    <a:gd name="T13" fmla="*/ 114 h 286"/>
                    <a:gd name="T14" fmla="*/ 1 w 42"/>
                    <a:gd name="T15" fmla="*/ 129 h 286"/>
                    <a:gd name="T16" fmla="*/ 1 w 42"/>
                    <a:gd name="T17" fmla="*/ 132 h 286"/>
                    <a:gd name="T18" fmla="*/ 2 w 42"/>
                    <a:gd name="T19" fmla="*/ 134 h 286"/>
                    <a:gd name="T20" fmla="*/ 8 w 42"/>
                    <a:gd name="T21" fmla="*/ 134 h 286"/>
                    <a:gd name="T22" fmla="*/ 16 w 42"/>
                    <a:gd name="T23" fmla="*/ 131 h 286"/>
                    <a:gd name="T24" fmla="*/ 18 w 42"/>
                    <a:gd name="T25" fmla="*/ 130 h 286"/>
                    <a:gd name="T26" fmla="*/ 18 w 42"/>
                    <a:gd name="T27" fmla="*/ 136 h 286"/>
                    <a:gd name="T28" fmla="*/ 18 w 42"/>
                    <a:gd name="T29" fmla="*/ 139 h 286"/>
                    <a:gd name="T30" fmla="*/ 19 w 42"/>
                    <a:gd name="T31" fmla="*/ 142 h 286"/>
                    <a:gd name="T32" fmla="*/ 20 w 42"/>
                    <a:gd name="T33" fmla="*/ 142 h 286"/>
                    <a:gd name="T34" fmla="*/ 20 w 42"/>
                    <a:gd name="T35" fmla="*/ 140 h 286"/>
                    <a:gd name="T36" fmla="*/ 21 w 42"/>
                    <a:gd name="T37" fmla="*/ 137 h 286"/>
                    <a:gd name="T38" fmla="*/ 21 w 42"/>
                    <a:gd name="T39" fmla="*/ 130 h 286"/>
                    <a:gd name="T40" fmla="*/ 20 w 42"/>
                    <a:gd name="T41" fmla="*/ 125 h 286"/>
                    <a:gd name="T42" fmla="*/ 13 w 42"/>
                    <a:gd name="T43" fmla="*/ 128 h 286"/>
                    <a:gd name="T44" fmla="*/ 6 w 42"/>
                    <a:gd name="T45" fmla="*/ 130 h 286"/>
                    <a:gd name="T46" fmla="*/ 5 w 42"/>
                    <a:gd name="T47" fmla="*/ 124 h 286"/>
                    <a:gd name="T48" fmla="*/ 7 w 42"/>
                    <a:gd name="T49" fmla="*/ 115 h 286"/>
                    <a:gd name="T50" fmla="*/ 8 w 42"/>
                    <a:gd name="T51" fmla="*/ 90 h 286"/>
                    <a:gd name="T52" fmla="*/ 7 w 42"/>
                    <a:gd name="T53" fmla="*/ 57 h 286"/>
                    <a:gd name="T54" fmla="*/ 5 w 42"/>
                    <a:gd name="T55" fmla="*/ 41 h 286"/>
                    <a:gd name="T56" fmla="*/ 5 w 42"/>
                    <a:gd name="T57" fmla="*/ 36 h 286"/>
                    <a:gd name="T58" fmla="*/ 4 w 42"/>
                    <a:gd name="T59" fmla="*/ 29 h 286"/>
                    <a:gd name="T60" fmla="*/ 4 w 42"/>
                    <a:gd name="T61" fmla="*/ 21 h 286"/>
                    <a:gd name="T62" fmla="*/ 4 w 42"/>
                    <a:gd name="T63" fmla="*/ 10 h 286"/>
                    <a:gd name="T64" fmla="*/ 4 w 42"/>
                    <a:gd name="T65" fmla="*/ 1 h 286"/>
                    <a:gd name="T66" fmla="*/ 2 w 42"/>
                    <a:gd name="T67" fmla="*/ 0 h 286"/>
                    <a:gd name="T68" fmla="*/ 2 w 42"/>
                    <a:gd name="T69" fmla="*/ 0 h 2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2" h="286">
                      <a:moveTo>
                        <a:pt x="4" y="1"/>
                      </a:moveTo>
                      <a:lnTo>
                        <a:pt x="3" y="7"/>
                      </a:lnTo>
                      <a:lnTo>
                        <a:pt x="2" y="21"/>
                      </a:lnTo>
                      <a:lnTo>
                        <a:pt x="1" y="36"/>
                      </a:lnTo>
                      <a:lnTo>
                        <a:pt x="0" y="45"/>
                      </a:lnTo>
                      <a:lnTo>
                        <a:pt x="1" y="57"/>
                      </a:lnTo>
                      <a:lnTo>
                        <a:pt x="4" y="76"/>
                      </a:lnTo>
                      <a:lnTo>
                        <a:pt x="7" y="97"/>
                      </a:lnTo>
                      <a:lnTo>
                        <a:pt x="7" y="112"/>
                      </a:lnTo>
                      <a:lnTo>
                        <a:pt x="6" y="132"/>
                      </a:lnTo>
                      <a:lnTo>
                        <a:pt x="7" y="164"/>
                      </a:lnTo>
                      <a:lnTo>
                        <a:pt x="8" y="197"/>
                      </a:lnTo>
                      <a:lnTo>
                        <a:pt x="7" y="217"/>
                      </a:lnTo>
                      <a:lnTo>
                        <a:pt x="4" y="229"/>
                      </a:lnTo>
                      <a:lnTo>
                        <a:pt x="3" y="246"/>
                      </a:lnTo>
                      <a:lnTo>
                        <a:pt x="2" y="259"/>
                      </a:lnTo>
                      <a:lnTo>
                        <a:pt x="2" y="265"/>
                      </a:lnTo>
                      <a:lnTo>
                        <a:pt x="2" y="266"/>
                      </a:lnTo>
                      <a:lnTo>
                        <a:pt x="4" y="269"/>
                      </a:lnTo>
                      <a:lnTo>
                        <a:pt x="9" y="269"/>
                      </a:lnTo>
                      <a:lnTo>
                        <a:pt x="16" y="269"/>
                      </a:lnTo>
                      <a:lnTo>
                        <a:pt x="24" y="266"/>
                      </a:lnTo>
                      <a:lnTo>
                        <a:pt x="32" y="263"/>
                      </a:lnTo>
                      <a:lnTo>
                        <a:pt x="36" y="259"/>
                      </a:lnTo>
                      <a:lnTo>
                        <a:pt x="36" y="262"/>
                      </a:lnTo>
                      <a:lnTo>
                        <a:pt x="36" y="267"/>
                      </a:lnTo>
                      <a:lnTo>
                        <a:pt x="36" y="274"/>
                      </a:lnTo>
                      <a:lnTo>
                        <a:pt x="36" y="278"/>
                      </a:lnTo>
                      <a:lnTo>
                        <a:pt x="36" y="280"/>
                      </a:lnTo>
                      <a:lnTo>
                        <a:pt x="37" y="282"/>
                      </a:lnTo>
                      <a:lnTo>
                        <a:pt x="37" y="285"/>
                      </a:lnTo>
                      <a:lnTo>
                        <a:pt x="37" y="286"/>
                      </a:lnTo>
                      <a:lnTo>
                        <a:pt x="39" y="286"/>
                      </a:lnTo>
                      <a:lnTo>
                        <a:pt x="39" y="285"/>
                      </a:lnTo>
                      <a:lnTo>
                        <a:pt x="40" y="282"/>
                      </a:lnTo>
                      <a:lnTo>
                        <a:pt x="41" y="280"/>
                      </a:lnTo>
                      <a:lnTo>
                        <a:pt x="41" y="276"/>
                      </a:lnTo>
                      <a:lnTo>
                        <a:pt x="41" y="269"/>
                      </a:lnTo>
                      <a:lnTo>
                        <a:pt x="42" y="261"/>
                      </a:lnTo>
                      <a:lnTo>
                        <a:pt x="41" y="254"/>
                      </a:lnTo>
                      <a:lnTo>
                        <a:pt x="40" y="251"/>
                      </a:lnTo>
                      <a:lnTo>
                        <a:pt x="34" y="254"/>
                      </a:lnTo>
                      <a:lnTo>
                        <a:pt x="25" y="257"/>
                      </a:lnTo>
                      <a:lnTo>
                        <a:pt x="16" y="261"/>
                      </a:lnTo>
                      <a:lnTo>
                        <a:pt x="11" y="261"/>
                      </a:lnTo>
                      <a:lnTo>
                        <a:pt x="10" y="257"/>
                      </a:lnTo>
                      <a:lnTo>
                        <a:pt x="10" y="250"/>
                      </a:lnTo>
                      <a:lnTo>
                        <a:pt x="11" y="241"/>
                      </a:lnTo>
                      <a:lnTo>
                        <a:pt x="13" y="231"/>
                      </a:lnTo>
                      <a:lnTo>
                        <a:pt x="14" y="211"/>
                      </a:lnTo>
                      <a:lnTo>
                        <a:pt x="15" y="181"/>
                      </a:lnTo>
                      <a:lnTo>
                        <a:pt x="16" y="147"/>
                      </a:lnTo>
                      <a:lnTo>
                        <a:pt x="13" y="114"/>
                      </a:lnTo>
                      <a:lnTo>
                        <a:pt x="10" y="96"/>
                      </a:lnTo>
                      <a:lnTo>
                        <a:pt x="9" y="83"/>
                      </a:lnTo>
                      <a:lnTo>
                        <a:pt x="9" y="75"/>
                      </a:lnTo>
                      <a:lnTo>
                        <a:pt x="9" y="73"/>
                      </a:lnTo>
                      <a:lnTo>
                        <a:pt x="9" y="68"/>
                      </a:lnTo>
                      <a:lnTo>
                        <a:pt x="8" y="58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33"/>
                      </a:lnTo>
                      <a:lnTo>
                        <a:pt x="8" y="20"/>
                      </a:lnTo>
                      <a:lnTo>
                        <a:pt x="9" y="8"/>
                      </a:lnTo>
                      <a:lnTo>
                        <a:pt x="8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7" name="Freeform 1106"/>
                <p:cNvSpPr>
                  <a:spLocks noChangeAspect="1"/>
                </p:cNvSpPr>
                <p:nvPr/>
              </p:nvSpPr>
              <p:spPr bwMode="auto">
                <a:xfrm>
                  <a:off x="5003" y="2415"/>
                  <a:ext cx="27" cy="22"/>
                </a:xfrm>
                <a:custGeom>
                  <a:avLst/>
                  <a:gdLst>
                    <a:gd name="T0" fmla="*/ 0 w 54"/>
                    <a:gd name="T1" fmla="*/ 22 h 43"/>
                    <a:gd name="T2" fmla="*/ 1 w 54"/>
                    <a:gd name="T3" fmla="*/ 19 h 43"/>
                    <a:gd name="T4" fmla="*/ 3 w 54"/>
                    <a:gd name="T5" fmla="*/ 15 h 43"/>
                    <a:gd name="T6" fmla="*/ 6 w 54"/>
                    <a:gd name="T7" fmla="*/ 9 h 43"/>
                    <a:gd name="T8" fmla="*/ 10 w 54"/>
                    <a:gd name="T9" fmla="*/ 5 h 43"/>
                    <a:gd name="T10" fmla="*/ 14 w 54"/>
                    <a:gd name="T11" fmla="*/ 3 h 43"/>
                    <a:gd name="T12" fmla="*/ 20 w 54"/>
                    <a:gd name="T13" fmla="*/ 1 h 43"/>
                    <a:gd name="T14" fmla="*/ 24 w 54"/>
                    <a:gd name="T15" fmla="*/ 0 h 43"/>
                    <a:gd name="T16" fmla="*/ 27 w 54"/>
                    <a:gd name="T17" fmla="*/ 1 h 43"/>
                    <a:gd name="T18" fmla="*/ 27 w 54"/>
                    <a:gd name="T19" fmla="*/ 3 h 43"/>
                    <a:gd name="T20" fmla="*/ 27 w 54"/>
                    <a:gd name="T21" fmla="*/ 3 h 43"/>
                    <a:gd name="T22" fmla="*/ 27 w 54"/>
                    <a:gd name="T23" fmla="*/ 3 h 43"/>
                    <a:gd name="T24" fmla="*/ 27 w 54"/>
                    <a:gd name="T25" fmla="*/ 3 h 43"/>
                    <a:gd name="T26" fmla="*/ 25 w 54"/>
                    <a:gd name="T27" fmla="*/ 3 h 43"/>
                    <a:gd name="T28" fmla="*/ 23 w 54"/>
                    <a:gd name="T29" fmla="*/ 3 h 43"/>
                    <a:gd name="T30" fmla="*/ 19 w 54"/>
                    <a:gd name="T31" fmla="*/ 3 h 43"/>
                    <a:gd name="T32" fmla="*/ 14 w 54"/>
                    <a:gd name="T33" fmla="*/ 4 h 43"/>
                    <a:gd name="T34" fmla="*/ 11 w 54"/>
                    <a:gd name="T35" fmla="*/ 7 h 43"/>
                    <a:gd name="T36" fmla="*/ 7 w 54"/>
                    <a:gd name="T37" fmla="*/ 11 h 43"/>
                    <a:gd name="T38" fmla="*/ 4 w 54"/>
                    <a:gd name="T39" fmla="*/ 16 h 43"/>
                    <a:gd name="T40" fmla="*/ 2 w 54"/>
                    <a:gd name="T41" fmla="*/ 21 h 43"/>
                    <a:gd name="T42" fmla="*/ 0 w 54"/>
                    <a:gd name="T43" fmla="*/ 22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4" h="43">
                      <a:moveTo>
                        <a:pt x="0" y="43"/>
                      </a:moveTo>
                      <a:lnTo>
                        <a:pt x="1" y="38"/>
                      </a:lnTo>
                      <a:lnTo>
                        <a:pt x="5" y="29"/>
                      </a:lnTo>
                      <a:lnTo>
                        <a:pt x="11" y="18"/>
                      </a:lnTo>
                      <a:lnTo>
                        <a:pt x="19" y="10"/>
                      </a:lnTo>
                      <a:lnTo>
                        <a:pt x="28" y="5"/>
                      </a:lnTo>
                      <a:lnTo>
                        <a:pt x="40" y="1"/>
                      </a:lnTo>
                      <a:lnTo>
                        <a:pt x="48" y="0"/>
                      </a:lnTo>
                      <a:lnTo>
                        <a:pt x="53" y="2"/>
                      </a:lnTo>
                      <a:lnTo>
                        <a:pt x="54" y="5"/>
                      </a:lnTo>
                      <a:lnTo>
                        <a:pt x="53" y="5"/>
                      </a:lnTo>
                      <a:lnTo>
                        <a:pt x="50" y="5"/>
                      </a:lnTo>
                      <a:lnTo>
                        <a:pt x="45" y="5"/>
                      </a:lnTo>
                      <a:lnTo>
                        <a:pt x="37" y="6"/>
                      </a:lnTo>
                      <a:lnTo>
                        <a:pt x="28" y="8"/>
                      </a:lnTo>
                      <a:lnTo>
                        <a:pt x="22" y="14"/>
                      </a:lnTo>
                      <a:lnTo>
                        <a:pt x="13" y="22"/>
                      </a:lnTo>
                      <a:lnTo>
                        <a:pt x="8" y="31"/>
                      </a:lnTo>
                      <a:lnTo>
                        <a:pt x="3" y="4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8" name="Freeform 1107"/>
                <p:cNvSpPr>
                  <a:spLocks noChangeAspect="1"/>
                </p:cNvSpPr>
                <p:nvPr/>
              </p:nvSpPr>
              <p:spPr bwMode="auto">
                <a:xfrm>
                  <a:off x="4950" y="2423"/>
                  <a:ext cx="34" cy="9"/>
                </a:xfrm>
                <a:custGeom>
                  <a:avLst/>
                  <a:gdLst>
                    <a:gd name="T0" fmla="*/ 34 w 68"/>
                    <a:gd name="T1" fmla="*/ 7 h 18"/>
                    <a:gd name="T2" fmla="*/ 33 w 68"/>
                    <a:gd name="T3" fmla="*/ 7 h 18"/>
                    <a:gd name="T4" fmla="*/ 32 w 68"/>
                    <a:gd name="T5" fmla="*/ 6 h 18"/>
                    <a:gd name="T6" fmla="*/ 31 w 68"/>
                    <a:gd name="T7" fmla="*/ 5 h 18"/>
                    <a:gd name="T8" fmla="*/ 29 w 68"/>
                    <a:gd name="T9" fmla="*/ 4 h 18"/>
                    <a:gd name="T10" fmla="*/ 26 w 68"/>
                    <a:gd name="T11" fmla="*/ 2 h 18"/>
                    <a:gd name="T12" fmla="*/ 23 w 68"/>
                    <a:gd name="T13" fmla="*/ 1 h 18"/>
                    <a:gd name="T14" fmla="*/ 19 w 68"/>
                    <a:gd name="T15" fmla="*/ 0 h 18"/>
                    <a:gd name="T16" fmla="*/ 15 w 68"/>
                    <a:gd name="T17" fmla="*/ 0 h 18"/>
                    <a:gd name="T18" fmla="*/ 10 w 68"/>
                    <a:gd name="T19" fmla="*/ 1 h 18"/>
                    <a:gd name="T20" fmla="*/ 5 w 68"/>
                    <a:gd name="T21" fmla="*/ 1 h 18"/>
                    <a:gd name="T22" fmla="*/ 2 w 68"/>
                    <a:gd name="T23" fmla="*/ 3 h 18"/>
                    <a:gd name="T24" fmla="*/ 0 w 68"/>
                    <a:gd name="T25" fmla="*/ 3 h 18"/>
                    <a:gd name="T26" fmla="*/ 4 w 68"/>
                    <a:gd name="T27" fmla="*/ 4 h 18"/>
                    <a:gd name="T28" fmla="*/ 6 w 68"/>
                    <a:gd name="T29" fmla="*/ 4 h 18"/>
                    <a:gd name="T30" fmla="*/ 9 w 68"/>
                    <a:gd name="T31" fmla="*/ 4 h 18"/>
                    <a:gd name="T32" fmla="*/ 13 w 68"/>
                    <a:gd name="T33" fmla="*/ 4 h 18"/>
                    <a:gd name="T34" fmla="*/ 17 w 68"/>
                    <a:gd name="T35" fmla="*/ 4 h 18"/>
                    <a:gd name="T36" fmla="*/ 23 w 68"/>
                    <a:gd name="T37" fmla="*/ 4 h 18"/>
                    <a:gd name="T38" fmla="*/ 27 w 68"/>
                    <a:gd name="T39" fmla="*/ 5 h 18"/>
                    <a:gd name="T40" fmla="*/ 31 w 68"/>
                    <a:gd name="T41" fmla="*/ 7 h 18"/>
                    <a:gd name="T42" fmla="*/ 34 w 68"/>
                    <a:gd name="T43" fmla="*/ 8 h 18"/>
                    <a:gd name="T44" fmla="*/ 34 w 68"/>
                    <a:gd name="T45" fmla="*/ 9 h 18"/>
                    <a:gd name="T46" fmla="*/ 34 w 68"/>
                    <a:gd name="T47" fmla="*/ 9 h 18"/>
                    <a:gd name="T48" fmla="*/ 34 w 68"/>
                    <a:gd name="T49" fmla="*/ 8 h 18"/>
                    <a:gd name="T50" fmla="*/ 34 w 68"/>
                    <a:gd name="T51" fmla="*/ 7 h 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8" h="18">
                      <a:moveTo>
                        <a:pt x="67" y="14"/>
                      </a:moveTo>
                      <a:lnTo>
                        <a:pt x="65" y="13"/>
                      </a:lnTo>
                      <a:lnTo>
                        <a:pt x="64" y="11"/>
                      </a:lnTo>
                      <a:lnTo>
                        <a:pt x="61" y="9"/>
                      </a:lnTo>
                      <a:lnTo>
                        <a:pt x="57" y="7"/>
                      </a:lnTo>
                      <a:lnTo>
                        <a:pt x="52" y="3"/>
                      </a:lnTo>
                      <a:lnTo>
                        <a:pt x="46" y="1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19" y="1"/>
                      </a:lnTo>
                      <a:lnTo>
                        <a:pt x="10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8" y="8"/>
                      </a:lnTo>
                      <a:lnTo>
                        <a:pt x="11" y="8"/>
                      </a:lnTo>
                      <a:lnTo>
                        <a:pt x="18" y="8"/>
                      </a:lnTo>
                      <a:lnTo>
                        <a:pt x="26" y="8"/>
                      </a:lnTo>
                      <a:lnTo>
                        <a:pt x="34" y="8"/>
                      </a:lnTo>
                      <a:lnTo>
                        <a:pt x="45" y="8"/>
                      </a:lnTo>
                      <a:lnTo>
                        <a:pt x="54" y="9"/>
                      </a:lnTo>
                      <a:lnTo>
                        <a:pt x="62" y="13"/>
                      </a:lnTo>
                      <a:lnTo>
                        <a:pt x="67" y="16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7" y="15"/>
                      </a:lnTo>
                      <a:lnTo>
                        <a:pt x="6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89" name="Freeform 1108"/>
                <p:cNvSpPr>
                  <a:spLocks noChangeAspect="1"/>
                </p:cNvSpPr>
                <p:nvPr/>
              </p:nvSpPr>
              <p:spPr bwMode="auto">
                <a:xfrm>
                  <a:off x="4998" y="2431"/>
                  <a:ext cx="50" cy="104"/>
                </a:xfrm>
                <a:custGeom>
                  <a:avLst/>
                  <a:gdLst>
                    <a:gd name="T0" fmla="*/ 48 w 100"/>
                    <a:gd name="T1" fmla="*/ 0 h 207"/>
                    <a:gd name="T2" fmla="*/ 47 w 100"/>
                    <a:gd name="T3" fmla="*/ 5 h 207"/>
                    <a:gd name="T4" fmla="*/ 46 w 100"/>
                    <a:gd name="T5" fmla="*/ 16 h 207"/>
                    <a:gd name="T6" fmla="*/ 44 w 100"/>
                    <a:gd name="T7" fmla="*/ 29 h 207"/>
                    <a:gd name="T8" fmla="*/ 44 w 100"/>
                    <a:gd name="T9" fmla="*/ 37 h 207"/>
                    <a:gd name="T10" fmla="*/ 42 w 100"/>
                    <a:gd name="T11" fmla="*/ 47 h 207"/>
                    <a:gd name="T12" fmla="*/ 37 w 100"/>
                    <a:gd name="T13" fmla="*/ 60 h 207"/>
                    <a:gd name="T14" fmla="*/ 32 w 100"/>
                    <a:gd name="T15" fmla="*/ 73 h 207"/>
                    <a:gd name="T16" fmla="*/ 29 w 100"/>
                    <a:gd name="T17" fmla="*/ 80 h 207"/>
                    <a:gd name="T18" fmla="*/ 26 w 100"/>
                    <a:gd name="T19" fmla="*/ 84 h 207"/>
                    <a:gd name="T20" fmla="*/ 24 w 100"/>
                    <a:gd name="T21" fmla="*/ 89 h 207"/>
                    <a:gd name="T22" fmla="*/ 19 w 100"/>
                    <a:gd name="T23" fmla="*/ 94 h 207"/>
                    <a:gd name="T24" fmla="*/ 15 w 100"/>
                    <a:gd name="T25" fmla="*/ 98 h 207"/>
                    <a:gd name="T26" fmla="*/ 11 w 100"/>
                    <a:gd name="T27" fmla="*/ 100 h 207"/>
                    <a:gd name="T28" fmla="*/ 9 w 100"/>
                    <a:gd name="T29" fmla="*/ 102 h 207"/>
                    <a:gd name="T30" fmla="*/ 7 w 100"/>
                    <a:gd name="T31" fmla="*/ 103 h 207"/>
                    <a:gd name="T32" fmla="*/ 6 w 100"/>
                    <a:gd name="T33" fmla="*/ 102 h 207"/>
                    <a:gd name="T34" fmla="*/ 4 w 100"/>
                    <a:gd name="T35" fmla="*/ 100 h 207"/>
                    <a:gd name="T36" fmla="*/ 4 w 100"/>
                    <a:gd name="T37" fmla="*/ 98 h 207"/>
                    <a:gd name="T38" fmla="*/ 3 w 100"/>
                    <a:gd name="T39" fmla="*/ 96 h 207"/>
                    <a:gd name="T40" fmla="*/ 3 w 100"/>
                    <a:gd name="T41" fmla="*/ 95 h 207"/>
                    <a:gd name="T42" fmla="*/ 3 w 100"/>
                    <a:gd name="T43" fmla="*/ 95 h 207"/>
                    <a:gd name="T44" fmla="*/ 2 w 100"/>
                    <a:gd name="T45" fmla="*/ 97 h 207"/>
                    <a:gd name="T46" fmla="*/ 0 w 100"/>
                    <a:gd name="T47" fmla="*/ 99 h 207"/>
                    <a:gd name="T48" fmla="*/ 1 w 100"/>
                    <a:gd name="T49" fmla="*/ 101 h 207"/>
                    <a:gd name="T50" fmla="*/ 3 w 100"/>
                    <a:gd name="T51" fmla="*/ 102 h 207"/>
                    <a:gd name="T52" fmla="*/ 6 w 100"/>
                    <a:gd name="T53" fmla="*/ 103 h 207"/>
                    <a:gd name="T54" fmla="*/ 9 w 100"/>
                    <a:gd name="T55" fmla="*/ 104 h 207"/>
                    <a:gd name="T56" fmla="*/ 12 w 100"/>
                    <a:gd name="T57" fmla="*/ 102 h 207"/>
                    <a:gd name="T58" fmla="*/ 14 w 100"/>
                    <a:gd name="T59" fmla="*/ 101 h 207"/>
                    <a:gd name="T60" fmla="*/ 17 w 100"/>
                    <a:gd name="T61" fmla="*/ 99 h 207"/>
                    <a:gd name="T62" fmla="*/ 19 w 100"/>
                    <a:gd name="T63" fmla="*/ 97 h 207"/>
                    <a:gd name="T64" fmla="*/ 22 w 100"/>
                    <a:gd name="T65" fmla="*/ 95 h 207"/>
                    <a:gd name="T66" fmla="*/ 25 w 100"/>
                    <a:gd name="T67" fmla="*/ 93 h 207"/>
                    <a:gd name="T68" fmla="*/ 27 w 100"/>
                    <a:gd name="T69" fmla="*/ 91 h 207"/>
                    <a:gd name="T70" fmla="*/ 29 w 100"/>
                    <a:gd name="T71" fmla="*/ 88 h 207"/>
                    <a:gd name="T72" fmla="*/ 30 w 100"/>
                    <a:gd name="T73" fmla="*/ 86 h 207"/>
                    <a:gd name="T74" fmla="*/ 32 w 100"/>
                    <a:gd name="T75" fmla="*/ 80 h 207"/>
                    <a:gd name="T76" fmla="*/ 35 w 100"/>
                    <a:gd name="T77" fmla="*/ 75 h 207"/>
                    <a:gd name="T78" fmla="*/ 37 w 100"/>
                    <a:gd name="T79" fmla="*/ 71 h 207"/>
                    <a:gd name="T80" fmla="*/ 39 w 100"/>
                    <a:gd name="T81" fmla="*/ 69 h 207"/>
                    <a:gd name="T82" fmla="*/ 40 w 100"/>
                    <a:gd name="T83" fmla="*/ 67 h 207"/>
                    <a:gd name="T84" fmla="*/ 41 w 100"/>
                    <a:gd name="T85" fmla="*/ 60 h 207"/>
                    <a:gd name="T86" fmla="*/ 44 w 100"/>
                    <a:gd name="T87" fmla="*/ 54 h 207"/>
                    <a:gd name="T88" fmla="*/ 45 w 100"/>
                    <a:gd name="T89" fmla="*/ 50 h 207"/>
                    <a:gd name="T90" fmla="*/ 47 w 100"/>
                    <a:gd name="T91" fmla="*/ 47 h 207"/>
                    <a:gd name="T92" fmla="*/ 48 w 100"/>
                    <a:gd name="T93" fmla="*/ 41 h 207"/>
                    <a:gd name="T94" fmla="*/ 49 w 100"/>
                    <a:gd name="T95" fmla="*/ 33 h 207"/>
                    <a:gd name="T96" fmla="*/ 49 w 100"/>
                    <a:gd name="T97" fmla="*/ 25 h 207"/>
                    <a:gd name="T98" fmla="*/ 49 w 100"/>
                    <a:gd name="T99" fmla="*/ 18 h 207"/>
                    <a:gd name="T100" fmla="*/ 49 w 100"/>
                    <a:gd name="T101" fmla="*/ 13 h 207"/>
                    <a:gd name="T102" fmla="*/ 49 w 100"/>
                    <a:gd name="T103" fmla="*/ 10 h 207"/>
                    <a:gd name="T104" fmla="*/ 50 w 100"/>
                    <a:gd name="T105" fmla="*/ 8 h 207"/>
                    <a:gd name="T106" fmla="*/ 48 w 100"/>
                    <a:gd name="T107" fmla="*/ 0 h 20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0" h="207">
                      <a:moveTo>
                        <a:pt x="95" y="0"/>
                      </a:moveTo>
                      <a:lnTo>
                        <a:pt x="94" y="9"/>
                      </a:lnTo>
                      <a:lnTo>
                        <a:pt x="91" y="32"/>
                      </a:lnTo>
                      <a:lnTo>
                        <a:pt x="88" y="57"/>
                      </a:lnTo>
                      <a:lnTo>
                        <a:pt x="87" y="73"/>
                      </a:lnTo>
                      <a:lnTo>
                        <a:pt x="83" y="93"/>
                      </a:lnTo>
                      <a:lnTo>
                        <a:pt x="74" y="120"/>
                      </a:lnTo>
                      <a:lnTo>
                        <a:pt x="64" y="145"/>
                      </a:lnTo>
                      <a:lnTo>
                        <a:pt x="57" y="159"/>
                      </a:lnTo>
                      <a:lnTo>
                        <a:pt x="52" y="167"/>
                      </a:lnTo>
                      <a:lnTo>
                        <a:pt x="47" y="177"/>
                      </a:lnTo>
                      <a:lnTo>
                        <a:pt x="38" y="188"/>
                      </a:lnTo>
                      <a:lnTo>
                        <a:pt x="29" y="196"/>
                      </a:lnTo>
                      <a:lnTo>
                        <a:pt x="21" y="200"/>
                      </a:lnTo>
                      <a:lnTo>
                        <a:pt x="17" y="203"/>
                      </a:lnTo>
                      <a:lnTo>
                        <a:pt x="14" y="205"/>
                      </a:lnTo>
                      <a:lnTo>
                        <a:pt x="11" y="204"/>
                      </a:lnTo>
                      <a:lnTo>
                        <a:pt x="8" y="200"/>
                      </a:lnTo>
                      <a:lnTo>
                        <a:pt x="7" y="195"/>
                      </a:lnTo>
                      <a:lnTo>
                        <a:pt x="6" y="191"/>
                      </a:lnTo>
                      <a:lnTo>
                        <a:pt x="6" y="189"/>
                      </a:lnTo>
                      <a:lnTo>
                        <a:pt x="5" y="190"/>
                      </a:lnTo>
                      <a:lnTo>
                        <a:pt x="3" y="194"/>
                      </a:lnTo>
                      <a:lnTo>
                        <a:pt x="0" y="198"/>
                      </a:lnTo>
                      <a:lnTo>
                        <a:pt x="2" y="202"/>
                      </a:lnTo>
                      <a:lnTo>
                        <a:pt x="6" y="204"/>
                      </a:lnTo>
                      <a:lnTo>
                        <a:pt x="11" y="206"/>
                      </a:lnTo>
                      <a:lnTo>
                        <a:pt x="18" y="207"/>
                      </a:lnTo>
                      <a:lnTo>
                        <a:pt x="23" y="204"/>
                      </a:lnTo>
                      <a:lnTo>
                        <a:pt x="27" y="202"/>
                      </a:lnTo>
                      <a:lnTo>
                        <a:pt x="33" y="198"/>
                      </a:lnTo>
                      <a:lnTo>
                        <a:pt x="37" y="194"/>
                      </a:lnTo>
                      <a:lnTo>
                        <a:pt x="43" y="190"/>
                      </a:lnTo>
                      <a:lnTo>
                        <a:pt x="49" y="186"/>
                      </a:lnTo>
                      <a:lnTo>
                        <a:pt x="53" y="181"/>
                      </a:lnTo>
                      <a:lnTo>
                        <a:pt x="57" y="175"/>
                      </a:lnTo>
                      <a:lnTo>
                        <a:pt x="59" y="171"/>
                      </a:lnTo>
                      <a:lnTo>
                        <a:pt x="64" y="159"/>
                      </a:lnTo>
                      <a:lnTo>
                        <a:pt x="70" y="149"/>
                      </a:lnTo>
                      <a:lnTo>
                        <a:pt x="74" y="141"/>
                      </a:lnTo>
                      <a:lnTo>
                        <a:pt x="77" y="137"/>
                      </a:lnTo>
                      <a:lnTo>
                        <a:pt x="79" y="133"/>
                      </a:lnTo>
                      <a:lnTo>
                        <a:pt x="82" y="120"/>
                      </a:lnTo>
                      <a:lnTo>
                        <a:pt x="87" y="108"/>
                      </a:lnTo>
                      <a:lnTo>
                        <a:pt x="90" y="100"/>
                      </a:lnTo>
                      <a:lnTo>
                        <a:pt x="93" y="93"/>
                      </a:lnTo>
                      <a:lnTo>
                        <a:pt x="96" y="81"/>
                      </a:lnTo>
                      <a:lnTo>
                        <a:pt x="98" y="66"/>
                      </a:lnTo>
                      <a:lnTo>
                        <a:pt x="98" y="50"/>
                      </a:lnTo>
                      <a:lnTo>
                        <a:pt x="97" y="36"/>
                      </a:lnTo>
                      <a:lnTo>
                        <a:pt x="97" y="25"/>
                      </a:lnTo>
                      <a:lnTo>
                        <a:pt x="98" y="19"/>
                      </a:lnTo>
                      <a:lnTo>
                        <a:pt x="100" y="1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0" name="Freeform 1109"/>
                <p:cNvSpPr>
                  <a:spLocks noChangeAspect="1"/>
                </p:cNvSpPr>
                <p:nvPr/>
              </p:nvSpPr>
              <p:spPr bwMode="auto">
                <a:xfrm>
                  <a:off x="4939" y="2424"/>
                  <a:ext cx="15" cy="49"/>
                </a:xfrm>
                <a:custGeom>
                  <a:avLst/>
                  <a:gdLst>
                    <a:gd name="T0" fmla="*/ 1 w 30"/>
                    <a:gd name="T1" fmla="*/ 2 h 98"/>
                    <a:gd name="T2" fmla="*/ 1 w 30"/>
                    <a:gd name="T3" fmla="*/ 4 h 98"/>
                    <a:gd name="T4" fmla="*/ 2 w 30"/>
                    <a:gd name="T5" fmla="*/ 8 h 98"/>
                    <a:gd name="T6" fmla="*/ 4 w 30"/>
                    <a:gd name="T7" fmla="*/ 14 h 98"/>
                    <a:gd name="T8" fmla="*/ 5 w 30"/>
                    <a:gd name="T9" fmla="*/ 17 h 98"/>
                    <a:gd name="T10" fmla="*/ 5 w 30"/>
                    <a:gd name="T11" fmla="*/ 17 h 98"/>
                    <a:gd name="T12" fmla="*/ 5 w 30"/>
                    <a:gd name="T13" fmla="*/ 18 h 98"/>
                    <a:gd name="T14" fmla="*/ 4 w 30"/>
                    <a:gd name="T15" fmla="*/ 19 h 98"/>
                    <a:gd name="T16" fmla="*/ 3 w 30"/>
                    <a:gd name="T17" fmla="*/ 20 h 98"/>
                    <a:gd name="T18" fmla="*/ 2 w 30"/>
                    <a:gd name="T19" fmla="*/ 21 h 98"/>
                    <a:gd name="T20" fmla="*/ 1 w 30"/>
                    <a:gd name="T21" fmla="*/ 23 h 98"/>
                    <a:gd name="T22" fmla="*/ 0 w 30"/>
                    <a:gd name="T23" fmla="*/ 25 h 98"/>
                    <a:gd name="T24" fmla="*/ 0 w 30"/>
                    <a:gd name="T25" fmla="*/ 27 h 98"/>
                    <a:gd name="T26" fmla="*/ 1 w 30"/>
                    <a:gd name="T27" fmla="*/ 30 h 98"/>
                    <a:gd name="T28" fmla="*/ 2 w 30"/>
                    <a:gd name="T29" fmla="*/ 33 h 98"/>
                    <a:gd name="T30" fmla="*/ 2 w 30"/>
                    <a:gd name="T31" fmla="*/ 35 h 98"/>
                    <a:gd name="T32" fmla="*/ 3 w 30"/>
                    <a:gd name="T33" fmla="*/ 37 h 98"/>
                    <a:gd name="T34" fmla="*/ 3 w 30"/>
                    <a:gd name="T35" fmla="*/ 38 h 98"/>
                    <a:gd name="T36" fmla="*/ 3 w 30"/>
                    <a:gd name="T37" fmla="*/ 41 h 98"/>
                    <a:gd name="T38" fmla="*/ 3 w 30"/>
                    <a:gd name="T39" fmla="*/ 43 h 98"/>
                    <a:gd name="T40" fmla="*/ 4 w 30"/>
                    <a:gd name="T41" fmla="*/ 45 h 98"/>
                    <a:gd name="T42" fmla="*/ 5 w 30"/>
                    <a:gd name="T43" fmla="*/ 46 h 98"/>
                    <a:gd name="T44" fmla="*/ 8 w 30"/>
                    <a:gd name="T45" fmla="*/ 48 h 98"/>
                    <a:gd name="T46" fmla="*/ 10 w 30"/>
                    <a:gd name="T47" fmla="*/ 49 h 98"/>
                    <a:gd name="T48" fmla="*/ 13 w 30"/>
                    <a:gd name="T49" fmla="*/ 49 h 98"/>
                    <a:gd name="T50" fmla="*/ 14 w 30"/>
                    <a:gd name="T51" fmla="*/ 49 h 98"/>
                    <a:gd name="T52" fmla="*/ 15 w 30"/>
                    <a:gd name="T53" fmla="*/ 48 h 98"/>
                    <a:gd name="T54" fmla="*/ 15 w 30"/>
                    <a:gd name="T55" fmla="*/ 47 h 98"/>
                    <a:gd name="T56" fmla="*/ 15 w 30"/>
                    <a:gd name="T57" fmla="*/ 47 h 98"/>
                    <a:gd name="T58" fmla="*/ 14 w 30"/>
                    <a:gd name="T59" fmla="*/ 45 h 98"/>
                    <a:gd name="T60" fmla="*/ 13 w 30"/>
                    <a:gd name="T61" fmla="*/ 45 h 98"/>
                    <a:gd name="T62" fmla="*/ 12 w 30"/>
                    <a:gd name="T63" fmla="*/ 45 h 98"/>
                    <a:gd name="T64" fmla="*/ 9 w 30"/>
                    <a:gd name="T65" fmla="*/ 45 h 98"/>
                    <a:gd name="T66" fmla="*/ 8 w 30"/>
                    <a:gd name="T67" fmla="*/ 44 h 98"/>
                    <a:gd name="T68" fmla="*/ 8 w 30"/>
                    <a:gd name="T69" fmla="*/ 41 h 98"/>
                    <a:gd name="T70" fmla="*/ 6 w 30"/>
                    <a:gd name="T71" fmla="*/ 38 h 98"/>
                    <a:gd name="T72" fmla="*/ 6 w 30"/>
                    <a:gd name="T73" fmla="*/ 36 h 98"/>
                    <a:gd name="T74" fmla="*/ 5 w 30"/>
                    <a:gd name="T75" fmla="*/ 34 h 98"/>
                    <a:gd name="T76" fmla="*/ 4 w 30"/>
                    <a:gd name="T77" fmla="*/ 33 h 98"/>
                    <a:gd name="T78" fmla="*/ 3 w 30"/>
                    <a:gd name="T79" fmla="*/ 30 h 98"/>
                    <a:gd name="T80" fmla="*/ 2 w 30"/>
                    <a:gd name="T81" fmla="*/ 28 h 98"/>
                    <a:gd name="T82" fmla="*/ 3 w 30"/>
                    <a:gd name="T83" fmla="*/ 26 h 98"/>
                    <a:gd name="T84" fmla="*/ 4 w 30"/>
                    <a:gd name="T85" fmla="*/ 24 h 98"/>
                    <a:gd name="T86" fmla="*/ 5 w 30"/>
                    <a:gd name="T87" fmla="*/ 22 h 98"/>
                    <a:gd name="T88" fmla="*/ 6 w 30"/>
                    <a:gd name="T89" fmla="*/ 22 h 98"/>
                    <a:gd name="T90" fmla="*/ 6 w 30"/>
                    <a:gd name="T91" fmla="*/ 21 h 98"/>
                    <a:gd name="T92" fmla="*/ 9 w 30"/>
                    <a:gd name="T93" fmla="*/ 18 h 98"/>
                    <a:gd name="T94" fmla="*/ 5 w 30"/>
                    <a:gd name="T95" fmla="*/ 0 h 98"/>
                    <a:gd name="T96" fmla="*/ 1 w 30"/>
                    <a:gd name="T97" fmla="*/ 2 h 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0" h="98">
                      <a:moveTo>
                        <a:pt x="1" y="3"/>
                      </a:moveTo>
                      <a:lnTo>
                        <a:pt x="2" y="7"/>
                      </a:lnTo>
                      <a:lnTo>
                        <a:pt x="4" y="16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8" y="37"/>
                      </a:lnTo>
                      <a:lnTo>
                        <a:pt x="5" y="39"/>
                      </a:lnTo>
                      <a:lnTo>
                        <a:pt x="3" y="42"/>
                      </a:lnTo>
                      <a:lnTo>
                        <a:pt x="1" y="45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5" y="81"/>
                      </a:lnTo>
                      <a:lnTo>
                        <a:pt x="5" y="85"/>
                      </a:lnTo>
                      <a:lnTo>
                        <a:pt x="7" y="89"/>
                      </a:lnTo>
                      <a:lnTo>
                        <a:pt x="10" y="92"/>
                      </a:lnTo>
                      <a:lnTo>
                        <a:pt x="16" y="95"/>
                      </a:lnTo>
                      <a:lnTo>
                        <a:pt x="20" y="97"/>
                      </a:lnTo>
                      <a:lnTo>
                        <a:pt x="25" y="98"/>
                      </a:lnTo>
                      <a:lnTo>
                        <a:pt x="27" y="97"/>
                      </a:lnTo>
                      <a:lnTo>
                        <a:pt x="29" y="96"/>
                      </a:lnTo>
                      <a:lnTo>
                        <a:pt x="30" y="94"/>
                      </a:lnTo>
                      <a:lnTo>
                        <a:pt x="27" y="90"/>
                      </a:lnTo>
                      <a:lnTo>
                        <a:pt x="26" y="90"/>
                      </a:lnTo>
                      <a:lnTo>
                        <a:pt x="23" y="90"/>
                      </a:lnTo>
                      <a:lnTo>
                        <a:pt x="18" y="90"/>
                      </a:lnTo>
                      <a:lnTo>
                        <a:pt x="16" y="88"/>
                      </a:lnTo>
                      <a:lnTo>
                        <a:pt x="15" y="82"/>
                      </a:lnTo>
                      <a:lnTo>
                        <a:pt x="12" y="76"/>
                      </a:lnTo>
                      <a:lnTo>
                        <a:pt x="11" y="71"/>
                      </a:lnTo>
                      <a:lnTo>
                        <a:pt x="9" y="67"/>
                      </a:lnTo>
                      <a:lnTo>
                        <a:pt x="7" y="65"/>
                      </a:lnTo>
                      <a:lnTo>
                        <a:pt x="5" y="60"/>
                      </a:lnTo>
                      <a:lnTo>
                        <a:pt x="4" y="56"/>
                      </a:lnTo>
                      <a:lnTo>
                        <a:pt x="5" y="51"/>
                      </a:lnTo>
                      <a:lnTo>
                        <a:pt x="8" y="47"/>
                      </a:lnTo>
                      <a:lnTo>
                        <a:pt x="10" y="44"/>
                      </a:lnTo>
                      <a:lnTo>
                        <a:pt x="11" y="43"/>
                      </a:lnTo>
                      <a:lnTo>
                        <a:pt x="12" y="42"/>
                      </a:lnTo>
                      <a:lnTo>
                        <a:pt x="17" y="36"/>
                      </a:lnTo>
                      <a:lnTo>
                        <a:pt x="1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1" name="Freeform 1110"/>
                <p:cNvSpPr>
                  <a:spLocks noChangeAspect="1"/>
                </p:cNvSpPr>
                <p:nvPr/>
              </p:nvSpPr>
              <p:spPr bwMode="auto">
                <a:xfrm>
                  <a:off x="4945" y="2442"/>
                  <a:ext cx="54" cy="89"/>
                </a:xfrm>
                <a:custGeom>
                  <a:avLst/>
                  <a:gdLst>
                    <a:gd name="T0" fmla="*/ 0 w 109"/>
                    <a:gd name="T1" fmla="*/ 3 h 178"/>
                    <a:gd name="T2" fmla="*/ 1 w 109"/>
                    <a:gd name="T3" fmla="*/ 4 h 178"/>
                    <a:gd name="T4" fmla="*/ 2 w 109"/>
                    <a:gd name="T5" fmla="*/ 6 h 178"/>
                    <a:gd name="T6" fmla="*/ 3 w 109"/>
                    <a:gd name="T7" fmla="*/ 9 h 178"/>
                    <a:gd name="T8" fmla="*/ 3 w 109"/>
                    <a:gd name="T9" fmla="*/ 11 h 178"/>
                    <a:gd name="T10" fmla="*/ 4 w 109"/>
                    <a:gd name="T11" fmla="*/ 14 h 178"/>
                    <a:gd name="T12" fmla="*/ 5 w 109"/>
                    <a:gd name="T13" fmla="*/ 19 h 178"/>
                    <a:gd name="T14" fmla="*/ 6 w 109"/>
                    <a:gd name="T15" fmla="*/ 23 h 178"/>
                    <a:gd name="T16" fmla="*/ 6 w 109"/>
                    <a:gd name="T17" fmla="*/ 25 h 178"/>
                    <a:gd name="T18" fmla="*/ 6 w 109"/>
                    <a:gd name="T19" fmla="*/ 26 h 178"/>
                    <a:gd name="T20" fmla="*/ 7 w 109"/>
                    <a:gd name="T21" fmla="*/ 30 h 178"/>
                    <a:gd name="T22" fmla="*/ 8 w 109"/>
                    <a:gd name="T23" fmla="*/ 34 h 178"/>
                    <a:gd name="T24" fmla="*/ 9 w 109"/>
                    <a:gd name="T25" fmla="*/ 38 h 178"/>
                    <a:gd name="T26" fmla="*/ 10 w 109"/>
                    <a:gd name="T27" fmla="*/ 43 h 178"/>
                    <a:gd name="T28" fmla="*/ 14 w 109"/>
                    <a:gd name="T29" fmla="*/ 51 h 178"/>
                    <a:gd name="T30" fmla="*/ 17 w 109"/>
                    <a:gd name="T31" fmla="*/ 59 h 178"/>
                    <a:gd name="T32" fmla="*/ 20 w 109"/>
                    <a:gd name="T33" fmla="*/ 64 h 178"/>
                    <a:gd name="T34" fmla="*/ 24 w 109"/>
                    <a:gd name="T35" fmla="*/ 68 h 178"/>
                    <a:gd name="T36" fmla="*/ 29 w 109"/>
                    <a:gd name="T37" fmla="*/ 74 h 178"/>
                    <a:gd name="T38" fmla="*/ 33 w 109"/>
                    <a:gd name="T39" fmla="*/ 80 h 178"/>
                    <a:gd name="T40" fmla="*/ 37 w 109"/>
                    <a:gd name="T41" fmla="*/ 84 h 178"/>
                    <a:gd name="T42" fmla="*/ 40 w 109"/>
                    <a:gd name="T43" fmla="*/ 86 h 178"/>
                    <a:gd name="T44" fmla="*/ 45 w 109"/>
                    <a:gd name="T45" fmla="*/ 88 h 178"/>
                    <a:gd name="T46" fmla="*/ 49 w 109"/>
                    <a:gd name="T47" fmla="*/ 89 h 178"/>
                    <a:gd name="T48" fmla="*/ 52 w 109"/>
                    <a:gd name="T49" fmla="*/ 89 h 178"/>
                    <a:gd name="T50" fmla="*/ 54 w 109"/>
                    <a:gd name="T51" fmla="*/ 87 h 178"/>
                    <a:gd name="T52" fmla="*/ 54 w 109"/>
                    <a:gd name="T53" fmla="*/ 87 h 178"/>
                    <a:gd name="T54" fmla="*/ 54 w 109"/>
                    <a:gd name="T55" fmla="*/ 87 h 178"/>
                    <a:gd name="T56" fmla="*/ 52 w 109"/>
                    <a:gd name="T57" fmla="*/ 87 h 178"/>
                    <a:gd name="T58" fmla="*/ 52 w 109"/>
                    <a:gd name="T59" fmla="*/ 87 h 178"/>
                    <a:gd name="T60" fmla="*/ 49 w 109"/>
                    <a:gd name="T61" fmla="*/ 87 h 178"/>
                    <a:gd name="T62" fmla="*/ 45 w 109"/>
                    <a:gd name="T63" fmla="*/ 85 h 178"/>
                    <a:gd name="T64" fmla="*/ 41 w 109"/>
                    <a:gd name="T65" fmla="*/ 83 h 178"/>
                    <a:gd name="T66" fmla="*/ 38 w 109"/>
                    <a:gd name="T67" fmla="*/ 80 h 178"/>
                    <a:gd name="T68" fmla="*/ 35 w 109"/>
                    <a:gd name="T69" fmla="*/ 76 h 178"/>
                    <a:gd name="T70" fmla="*/ 31 w 109"/>
                    <a:gd name="T71" fmla="*/ 70 h 178"/>
                    <a:gd name="T72" fmla="*/ 26 w 109"/>
                    <a:gd name="T73" fmla="*/ 64 h 178"/>
                    <a:gd name="T74" fmla="*/ 22 w 109"/>
                    <a:gd name="T75" fmla="*/ 57 h 178"/>
                    <a:gd name="T76" fmla="*/ 18 w 109"/>
                    <a:gd name="T77" fmla="*/ 50 h 178"/>
                    <a:gd name="T78" fmla="*/ 13 w 109"/>
                    <a:gd name="T79" fmla="*/ 39 h 178"/>
                    <a:gd name="T80" fmla="*/ 10 w 109"/>
                    <a:gd name="T81" fmla="*/ 30 h 178"/>
                    <a:gd name="T82" fmla="*/ 8 w 109"/>
                    <a:gd name="T83" fmla="*/ 24 h 178"/>
                    <a:gd name="T84" fmla="*/ 7 w 109"/>
                    <a:gd name="T85" fmla="*/ 18 h 178"/>
                    <a:gd name="T86" fmla="*/ 5 w 109"/>
                    <a:gd name="T87" fmla="*/ 10 h 178"/>
                    <a:gd name="T88" fmla="*/ 3 w 109"/>
                    <a:gd name="T89" fmla="*/ 3 h 178"/>
                    <a:gd name="T90" fmla="*/ 2 w 109"/>
                    <a:gd name="T91" fmla="*/ 0 h 178"/>
                    <a:gd name="T92" fmla="*/ 0 w 109"/>
                    <a:gd name="T93" fmla="*/ 3 h 17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9" h="178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4" y="11"/>
                      </a:lnTo>
                      <a:lnTo>
                        <a:pt x="6" y="17"/>
                      </a:lnTo>
                      <a:lnTo>
                        <a:pt x="7" y="22"/>
                      </a:lnTo>
                      <a:lnTo>
                        <a:pt x="8" y="28"/>
                      </a:lnTo>
                      <a:lnTo>
                        <a:pt x="11" y="37"/>
                      </a:lnTo>
                      <a:lnTo>
                        <a:pt x="12" y="46"/>
                      </a:lnTo>
                      <a:lnTo>
                        <a:pt x="13" y="49"/>
                      </a:lnTo>
                      <a:lnTo>
                        <a:pt x="13" y="52"/>
                      </a:lnTo>
                      <a:lnTo>
                        <a:pt x="14" y="59"/>
                      </a:lnTo>
                      <a:lnTo>
                        <a:pt x="17" y="67"/>
                      </a:lnTo>
                      <a:lnTo>
                        <a:pt x="18" y="75"/>
                      </a:lnTo>
                      <a:lnTo>
                        <a:pt x="21" y="85"/>
                      </a:lnTo>
                      <a:lnTo>
                        <a:pt x="28" y="101"/>
                      </a:lnTo>
                      <a:lnTo>
                        <a:pt x="35" y="117"/>
                      </a:lnTo>
                      <a:lnTo>
                        <a:pt x="41" y="128"/>
                      </a:lnTo>
                      <a:lnTo>
                        <a:pt x="48" y="136"/>
                      </a:lnTo>
                      <a:lnTo>
                        <a:pt x="58" y="147"/>
                      </a:lnTo>
                      <a:lnTo>
                        <a:pt x="67" y="159"/>
                      </a:lnTo>
                      <a:lnTo>
                        <a:pt x="74" y="167"/>
                      </a:lnTo>
                      <a:lnTo>
                        <a:pt x="81" y="172"/>
                      </a:lnTo>
                      <a:lnTo>
                        <a:pt x="90" y="175"/>
                      </a:lnTo>
                      <a:lnTo>
                        <a:pt x="98" y="178"/>
                      </a:lnTo>
                      <a:lnTo>
                        <a:pt x="104" y="178"/>
                      </a:lnTo>
                      <a:lnTo>
                        <a:pt x="109" y="174"/>
                      </a:lnTo>
                      <a:lnTo>
                        <a:pt x="108" y="174"/>
                      </a:lnTo>
                      <a:lnTo>
                        <a:pt x="105" y="174"/>
                      </a:lnTo>
                      <a:lnTo>
                        <a:pt x="104" y="174"/>
                      </a:lnTo>
                      <a:lnTo>
                        <a:pt x="98" y="173"/>
                      </a:lnTo>
                      <a:lnTo>
                        <a:pt x="90" y="169"/>
                      </a:lnTo>
                      <a:lnTo>
                        <a:pt x="82" y="165"/>
                      </a:lnTo>
                      <a:lnTo>
                        <a:pt x="76" y="159"/>
                      </a:lnTo>
                      <a:lnTo>
                        <a:pt x="71" y="152"/>
                      </a:lnTo>
                      <a:lnTo>
                        <a:pt x="63" y="139"/>
                      </a:lnTo>
                      <a:lnTo>
                        <a:pt x="52" y="127"/>
                      </a:lnTo>
                      <a:lnTo>
                        <a:pt x="44" y="114"/>
                      </a:lnTo>
                      <a:lnTo>
                        <a:pt x="36" y="99"/>
                      </a:lnTo>
                      <a:lnTo>
                        <a:pt x="27" y="78"/>
                      </a:lnTo>
                      <a:lnTo>
                        <a:pt x="20" y="60"/>
                      </a:lnTo>
                      <a:lnTo>
                        <a:pt x="17" y="47"/>
                      </a:lnTo>
                      <a:lnTo>
                        <a:pt x="14" y="35"/>
                      </a:lnTo>
                      <a:lnTo>
                        <a:pt x="10" y="20"/>
                      </a:lnTo>
                      <a:lnTo>
                        <a:pt x="6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2" name="Freeform 1111"/>
                <p:cNvSpPr>
                  <a:spLocks noChangeAspect="1"/>
                </p:cNvSpPr>
                <p:nvPr/>
              </p:nvSpPr>
              <p:spPr bwMode="auto">
                <a:xfrm>
                  <a:off x="4953" y="2441"/>
                  <a:ext cx="26" cy="11"/>
                </a:xfrm>
                <a:custGeom>
                  <a:avLst/>
                  <a:gdLst>
                    <a:gd name="T0" fmla="*/ 9 w 51"/>
                    <a:gd name="T1" fmla="*/ 11 h 22"/>
                    <a:gd name="T2" fmla="*/ 5 w 51"/>
                    <a:gd name="T3" fmla="*/ 10 h 22"/>
                    <a:gd name="T4" fmla="*/ 4 w 51"/>
                    <a:gd name="T5" fmla="*/ 10 h 22"/>
                    <a:gd name="T6" fmla="*/ 3 w 51"/>
                    <a:gd name="T7" fmla="*/ 9 h 22"/>
                    <a:gd name="T8" fmla="*/ 2 w 51"/>
                    <a:gd name="T9" fmla="*/ 8 h 22"/>
                    <a:gd name="T10" fmla="*/ 1 w 51"/>
                    <a:gd name="T11" fmla="*/ 8 h 22"/>
                    <a:gd name="T12" fmla="*/ 0 w 51"/>
                    <a:gd name="T13" fmla="*/ 8 h 22"/>
                    <a:gd name="T14" fmla="*/ 0 w 51"/>
                    <a:gd name="T15" fmla="*/ 7 h 22"/>
                    <a:gd name="T16" fmla="*/ 1 w 51"/>
                    <a:gd name="T17" fmla="*/ 6 h 22"/>
                    <a:gd name="T18" fmla="*/ 1 w 51"/>
                    <a:gd name="T19" fmla="*/ 6 h 22"/>
                    <a:gd name="T20" fmla="*/ 5 w 51"/>
                    <a:gd name="T21" fmla="*/ 2 h 22"/>
                    <a:gd name="T22" fmla="*/ 5 w 51"/>
                    <a:gd name="T23" fmla="*/ 2 h 22"/>
                    <a:gd name="T24" fmla="*/ 6 w 51"/>
                    <a:gd name="T25" fmla="*/ 2 h 22"/>
                    <a:gd name="T26" fmla="*/ 7 w 51"/>
                    <a:gd name="T27" fmla="*/ 1 h 22"/>
                    <a:gd name="T28" fmla="*/ 7 w 51"/>
                    <a:gd name="T29" fmla="*/ 1 h 22"/>
                    <a:gd name="T30" fmla="*/ 9 w 51"/>
                    <a:gd name="T31" fmla="*/ 1 h 22"/>
                    <a:gd name="T32" fmla="*/ 11 w 51"/>
                    <a:gd name="T33" fmla="*/ 1 h 22"/>
                    <a:gd name="T34" fmla="*/ 13 w 51"/>
                    <a:gd name="T35" fmla="*/ 0 h 22"/>
                    <a:gd name="T36" fmla="*/ 14 w 51"/>
                    <a:gd name="T37" fmla="*/ 0 h 22"/>
                    <a:gd name="T38" fmla="*/ 17 w 51"/>
                    <a:gd name="T39" fmla="*/ 1 h 22"/>
                    <a:gd name="T40" fmla="*/ 20 w 51"/>
                    <a:gd name="T41" fmla="*/ 2 h 22"/>
                    <a:gd name="T42" fmla="*/ 24 w 51"/>
                    <a:gd name="T43" fmla="*/ 5 h 22"/>
                    <a:gd name="T44" fmla="*/ 25 w 51"/>
                    <a:gd name="T45" fmla="*/ 6 h 22"/>
                    <a:gd name="T46" fmla="*/ 26 w 51"/>
                    <a:gd name="T47" fmla="*/ 7 h 22"/>
                    <a:gd name="T48" fmla="*/ 26 w 51"/>
                    <a:gd name="T49" fmla="*/ 8 h 22"/>
                    <a:gd name="T50" fmla="*/ 26 w 51"/>
                    <a:gd name="T51" fmla="*/ 8 h 22"/>
                    <a:gd name="T52" fmla="*/ 26 w 51"/>
                    <a:gd name="T53" fmla="*/ 9 h 22"/>
                    <a:gd name="T54" fmla="*/ 25 w 51"/>
                    <a:gd name="T55" fmla="*/ 9 h 22"/>
                    <a:gd name="T56" fmla="*/ 24 w 51"/>
                    <a:gd name="T57" fmla="*/ 9 h 22"/>
                    <a:gd name="T58" fmla="*/ 22 w 51"/>
                    <a:gd name="T59" fmla="*/ 9 h 22"/>
                    <a:gd name="T60" fmla="*/ 21 w 51"/>
                    <a:gd name="T61" fmla="*/ 9 h 22"/>
                    <a:gd name="T62" fmla="*/ 20 w 51"/>
                    <a:gd name="T63" fmla="*/ 9 h 22"/>
                    <a:gd name="T64" fmla="*/ 19 w 51"/>
                    <a:gd name="T65" fmla="*/ 10 h 22"/>
                    <a:gd name="T66" fmla="*/ 17 w 51"/>
                    <a:gd name="T67" fmla="*/ 11 h 22"/>
                    <a:gd name="T68" fmla="*/ 17 w 51"/>
                    <a:gd name="T69" fmla="*/ 11 h 22"/>
                    <a:gd name="T70" fmla="*/ 9 w 51"/>
                    <a:gd name="T71" fmla="*/ 11 h 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1" h="22">
                      <a:moveTo>
                        <a:pt x="17" y="22"/>
                      </a:move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1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7" y="9"/>
                      </a:lnTo>
                      <a:lnTo>
                        <a:pt x="50" y="11"/>
                      </a:lnTo>
                      <a:lnTo>
                        <a:pt x="51" y="14"/>
                      </a:lnTo>
                      <a:lnTo>
                        <a:pt x="51" y="15"/>
                      </a:lnTo>
                      <a:lnTo>
                        <a:pt x="51" y="16"/>
                      </a:lnTo>
                      <a:lnTo>
                        <a:pt x="51" y="17"/>
                      </a:lnTo>
                      <a:lnTo>
                        <a:pt x="50" y="17"/>
                      </a:lnTo>
                      <a:lnTo>
                        <a:pt x="48" y="17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0" y="18"/>
                      </a:lnTo>
                      <a:lnTo>
                        <a:pt x="38" y="19"/>
                      </a:lnTo>
                      <a:lnTo>
                        <a:pt x="34" y="21"/>
                      </a:lnTo>
                      <a:lnTo>
                        <a:pt x="33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3" name="Freeform 1112"/>
                <p:cNvSpPr>
                  <a:spLocks noChangeAspect="1"/>
                </p:cNvSpPr>
                <p:nvPr/>
              </p:nvSpPr>
              <p:spPr bwMode="auto">
                <a:xfrm>
                  <a:off x="4957" y="2444"/>
                  <a:ext cx="5" cy="5"/>
                </a:xfrm>
                <a:custGeom>
                  <a:avLst/>
                  <a:gdLst>
                    <a:gd name="T0" fmla="*/ 5 w 11"/>
                    <a:gd name="T1" fmla="*/ 0 h 11"/>
                    <a:gd name="T2" fmla="*/ 4 w 11"/>
                    <a:gd name="T3" fmla="*/ 0 h 11"/>
                    <a:gd name="T4" fmla="*/ 3 w 11"/>
                    <a:gd name="T5" fmla="*/ 1 h 11"/>
                    <a:gd name="T6" fmla="*/ 2 w 11"/>
                    <a:gd name="T7" fmla="*/ 1 h 11"/>
                    <a:gd name="T8" fmla="*/ 2 w 11"/>
                    <a:gd name="T9" fmla="*/ 1 h 11"/>
                    <a:gd name="T10" fmla="*/ 1 w 11"/>
                    <a:gd name="T11" fmla="*/ 2 h 11"/>
                    <a:gd name="T12" fmla="*/ 1 w 11"/>
                    <a:gd name="T13" fmla="*/ 2 h 11"/>
                    <a:gd name="T14" fmla="*/ 0 w 11"/>
                    <a:gd name="T15" fmla="*/ 3 h 11"/>
                    <a:gd name="T16" fmla="*/ 0 w 11"/>
                    <a:gd name="T17" fmla="*/ 3 h 11"/>
                    <a:gd name="T18" fmla="*/ 1 w 11"/>
                    <a:gd name="T19" fmla="*/ 3 h 11"/>
                    <a:gd name="T20" fmla="*/ 2 w 11"/>
                    <a:gd name="T21" fmla="*/ 4 h 11"/>
                    <a:gd name="T22" fmla="*/ 3 w 11"/>
                    <a:gd name="T23" fmla="*/ 5 h 11"/>
                    <a:gd name="T24" fmla="*/ 5 w 11"/>
                    <a:gd name="T25" fmla="*/ 5 h 11"/>
                    <a:gd name="T26" fmla="*/ 5 w 11"/>
                    <a:gd name="T27" fmla="*/ 3 h 11"/>
                    <a:gd name="T28" fmla="*/ 5 w 11"/>
                    <a:gd name="T29" fmla="*/ 2 h 11"/>
                    <a:gd name="T30" fmla="*/ 5 w 11"/>
                    <a:gd name="T31" fmla="*/ 0 h 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" h="11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4" name="Freeform 1113"/>
                <p:cNvSpPr>
                  <a:spLocks noChangeAspect="1"/>
                </p:cNvSpPr>
                <p:nvPr/>
              </p:nvSpPr>
              <p:spPr bwMode="auto">
                <a:xfrm>
                  <a:off x="4966" y="2447"/>
                  <a:ext cx="2" cy="1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0 h 4"/>
                    <a:gd name="T6" fmla="*/ 0 w 3"/>
                    <a:gd name="T7" fmla="*/ 1 h 4"/>
                    <a:gd name="T8" fmla="*/ 1 w 3"/>
                    <a:gd name="T9" fmla="*/ 1 h 4"/>
                    <a:gd name="T10" fmla="*/ 1 w 3"/>
                    <a:gd name="T11" fmla="*/ 1 h 4"/>
                    <a:gd name="T12" fmla="*/ 1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1 w 3"/>
                    <a:gd name="T19" fmla="*/ 0 h 4"/>
                    <a:gd name="T20" fmla="*/ 0 w 3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5" name="Freeform 1114"/>
                <p:cNvSpPr>
                  <a:spLocks noChangeAspect="1"/>
                </p:cNvSpPr>
                <p:nvPr/>
              </p:nvSpPr>
              <p:spPr bwMode="auto">
                <a:xfrm>
                  <a:off x="4969" y="2444"/>
                  <a:ext cx="8" cy="5"/>
                </a:xfrm>
                <a:custGeom>
                  <a:avLst/>
                  <a:gdLst>
                    <a:gd name="T0" fmla="*/ 0 w 16"/>
                    <a:gd name="T1" fmla="*/ 0 h 12"/>
                    <a:gd name="T2" fmla="*/ 0 w 16"/>
                    <a:gd name="T3" fmla="*/ 1 h 12"/>
                    <a:gd name="T4" fmla="*/ 1 w 16"/>
                    <a:gd name="T5" fmla="*/ 1 h 12"/>
                    <a:gd name="T6" fmla="*/ 2 w 16"/>
                    <a:gd name="T7" fmla="*/ 3 h 12"/>
                    <a:gd name="T8" fmla="*/ 2 w 16"/>
                    <a:gd name="T9" fmla="*/ 3 h 12"/>
                    <a:gd name="T10" fmla="*/ 3 w 16"/>
                    <a:gd name="T11" fmla="*/ 4 h 12"/>
                    <a:gd name="T12" fmla="*/ 4 w 16"/>
                    <a:gd name="T13" fmla="*/ 5 h 12"/>
                    <a:gd name="T14" fmla="*/ 4 w 16"/>
                    <a:gd name="T15" fmla="*/ 5 h 12"/>
                    <a:gd name="T16" fmla="*/ 4 w 16"/>
                    <a:gd name="T17" fmla="*/ 5 h 12"/>
                    <a:gd name="T18" fmla="*/ 8 w 16"/>
                    <a:gd name="T19" fmla="*/ 5 h 12"/>
                    <a:gd name="T20" fmla="*/ 8 w 16"/>
                    <a:gd name="T21" fmla="*/ 5 h 12"/>
                    <a:gd name="T22" fmla="*/ 8 w 16"/>
                    <a:gd name="T23" fmla="*/ 4 h 12"/>
                    <a:gd name="T24" fmla="*/ 8 w 16"/>
                    <a:gd name="T25" fmla="*/ 3 h 12"/>
                    <a:gd name="T26" fmla="*/ 7 w 16"/>
                    <a:gd name="T27" fmla="*/ 3 h 12"/>
                    <a:gd name="T28" fmla="*/ 6 w 16"/>
                    <a:gd name="T29" fmla="*/ 3 h 12"/>
                    <a:gd name="T30" fmla="*/ 5 w 16"/>
                    <a:gd name="T31" fmla="*/ 2 h 12"/>
                    <a:gd name="T32" fmla="*/ 2 w 16"/>
                    <a:gd name="T33" fmla="*/ 1 h 12"/>
                    <a:gd name="T34" fmla="*/ 0 w 16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3" y="7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6" name="Freeform 1115"/>
                <p:cNvSpPr>
                  <a:spLocks noChangeAspect="1"/>
                </p:cNvSpPr>
                <p:nvPr/>
              </p:nvSpPr>
              <p:spPr bwMode="auto">
                <a:xfrm>
                  <a:off x="4963" y="2445"/>
                  <a:ext cx="6" cy="5"/>
                </a:xfrm>
                <a:custGeom>
                  <a:avLst/>
                  <a:gdLst>
                    <a:gd name="T0" fmla="*/ 4 w 13"/>
                    <a:gd name="T1" fmla="*/ 1 h 9"/>
                    <a:gd name="T2" fmla="*/ 3 w 13"/>
                    <a:gd name="T3" fmla="*/ 1 h 9"/>
                    <a:gd name="T4" fmla="*/ 3 w 13"/>
                    <a:gd name="T5" fmla="*/ 0 h 9"/>
                    <a:gd name="T6" fmla="*/ 2 w 13"/>
                    <a:gd name="T7" fmla="*/ 0 h 9"/>
                    <a:gd name="T8" fmla="*/ 0 w 13"/>
                    <a:gd name="T9" fmla="*/ 0 h 9"/>
                    <a:gd name="T10" fmla="*/ 0 w 13"/>
                    <a:gd name="T11" fmla="*/ 0 h 9"/>
                    <a:gd name="T12" fmla="*/ 0 w 13"/>
                    <a:gd name="T13" fmla="*/ 1 h 9"/>
                    <a:gd name="T14" fmla="*/ 0 w 13"/>
                    <a:gd name="T15" fmla="*/ 2 h 9"/>
                    <a:gd name="T16" fmla="*/ 0 w 13"/>
                    <a:gd name="T17" fmla="*/ 2 h 9"/>
                    <a:gd name="T18" fmla="*/ 0 w 13"/>
                    <a:gd name="T19" fmla="*/ 2 h 9"/>
                    <a:gd name="T20" fmla="*/ 0 w 13"/>
                    <a:gd name="T21" fmla="*/ 3 h 9"/>
                    <a:gd name="T22" fmla="*/ 1 w 13"/>
                    <a:gd name="T23" fmla="*/ 4 h 9"/>
                    <a:gd name="T24" fmla="*/ 2 w 13"/>
                    <a:gd name="T25" fmla="*/ 4 h 9"/>
                    <a:gd name="T26" fmla="*/ 2 w 13"/>
                    <a:gd name="T27" fmla="*/ 4 h 9"/>
                    <a:gd name="T28" fmla="*/ 3 w 13"/>
                    <a:gd name="T29" fmla="*/ 4 h 9"/>
                    <a:gd name="T30" fmla="*/ 3 w 13"/>
                    <a:gd name="T31" fmla="*/ 4 h 9"/>
                    <a:gd name="T32" fmla="*/ 3 w 13"/>
                    <a:gd name="T33" fmla="*/ 4 h 9"/>
                    <a:gd name="T34" fmla="*/ 3 w 13"/>
                    <a:gd name="T35" fmla="*/ 4 h 9"/>
                    <a:gd name="T36" fmla="*/ 4 w 13"/>
                    <a:gd name="T37" fmla="*/ 5 h 9"/>
                    <a:gd name="T38" fmla="*/ 4 w 13"/>
                    <a:gd name="T39" fmla="*/ 5 h 9"/>
                    <a:gd name="T40" fmla="*/ 5 w 13"/>
                    <a:gd name="T41" fmla="*/ 5 h 9"/>
                    <a:gd name="T42" fmla="*/ 6 w 13"/>
                    <a:gd name="T43" fmla="*/ 4 h 9"/>
                    <a:gd name="T44" fmla="*/ 6 w 13"/>
                    <a:gd name="T45" fmla="*/ 4 h 9"/>
                    <a:gd name="T46" fmla="*/ 6 w 13"/>
                    <a:gd name="T47" fmla="*/ 4 h 9"/>
                    <a:gd name="T48" fmla="*/ 6 w 13"/>
                    <a:gd name="T49" fmla="*/ 4 h 9"/>
                    <a:gd name="T50" fmla="*/ 6 w 13"/>
                    <a:gd name="T51" fmla="*/ 3 h 9"/>
                    <a:gd name="T52" fmla="*/ 6 w 13"/>
                    <a:gd name="T53" fmla="*/ 2 h 9"/>
                    <a:gd name="T54" fmla="*/ 5 w 13"/>
                    <a:gd name="T55" fmla="*/ 1 h 9"/>
                    <a:gd name="T56" fmla="*/ 4 w 13"/>
                    <a:gd name="T57" fmla="*/ 1 h 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3" h="9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3"/>
                      </a:lnTo>
                      <a:lnTo>
                        <a:pt x="1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00A5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7" name="Freeform 1116"/>
                <p:cNvSpPr>
                  <a:spLocks noChangeAspect="1"/>
                </p:cNvSpPr>
                <p:nvPr/>
              </p:nvSpPr>
              <p:spPr bwMode="auto">
                <a:xfrm>
                  <a:off x="5004" y="2433"/>
                  <a:ext cx="25" cy="12"/>
                </a:xfrm>
                <a:custGeom>
                  <a:avLst/>
                  <a:gdLst>
                    <a:gd name="T0" fmla="*/ 18 w 50"/>
                    <a:gd name="T1" fmla="*/ 9 h 24"/>
                    <a:gd name="T2" fmla="*/ 22 w 50"/>
                    <a:gd name="T3" fmla="*/ 8 h 24"/>
                    <a:gd name="T4" fmla="*/ 22 w 50"/>
                    <a:gd name="T5" fmla="*/ 7 h 24"/>
                    <a:gd name="T6" fmla="*/ 23 w 50"/>
                    <a:gd name="T7" fmla="*/ 6 h 24"/>
                    <a:gd name="T8" fmla="*/ 24 w 50"/>
                    <a:gd name="T9" fmla="*/ 5 h 24"/>
                    <a:gd name="T10" fmla="*/ 25 w 50"/>
                    <a:gd name="T11" fmla="*/ 5 h 24"/>
                    <a:gd name="T12" fmla="*/ 25 w 50"/>
                    <a:gd name="T13" fmla="*/ 4 h 24"/>
                    <a:gd name="T14" fmla="*/ 24 w 50"/>
                    <a:gd name="T15" fmla="*/ 3 h 24"/>
                    <a:gd name="T16" fmla="*/ 24 w 50"/>
                    <a:gd name="T17" fmla="*/ 3 h 24"/>
                    <a:gd name="T18" fmla="*/ 24 w 50"/>
                    <a:gd name="T19" fmla="*/ 2 h 24"/>
                    <a:gd name="T20" fmla="*/ 20 w 50"/>
                    <a:gd name="T21" fmla="*/ 0 h 24"/>
                    <a:gd name="T22" fmla="*/ 19 w 50"/>
                    <a:gd name="T23" fmla="*/ 0 h 24"/>
                    <a:gd name="T24" fmla="*/ 18 w 50"/>
                    <a:gd name="T25" fmla="*/ 0 h 24"/>
                    <a:gd name="T26" fmla="*/ 17 w 50"/>
                    <a:gd name="T27" fmla="*/ 0 h 24"/>
                    <a:gd name="T28" fmla="*/ 16 w 50"/>
                    <a:gd name="T29" fmla="*/ 0 h 24"/>
                    <a:gd name="T30" fmla="*/ 15 w 50"/>
                    <a:gd name="T31" fmla="*/ 0 h 24"/>
                    <a:gd name="T32" fmla="*/ 13 w 50"/>
                    <a:gd name="T33" fmla="*/ 0 h 24"/>
                    <a:gd name="T34" fmla="*/ 11 w 50"/>
                    <a:gd name="T35" fmla="*/ 0 h 24"/>
                    <a:gd name="T36" fmla="*/ 9 w 50"/>
                    <a:gd name="T37" fmla="*/ 1 h 24"/>
                    <a:gd name="T38" fmla="*/ 7 w 50"/>
                    <a:gd name="T39" fmla="*/ 2 h 24"/>
                    <a:gd name="T40" fmla="*/ 4 w 50"/>
                    <a:gd name="T41" fmla="*/ 5 h 24"/>
                    <a:gd name="T42" fmla="*/ 1 w 50"/>
                    <a:gd name="T43" fmla="*/ 8 h 24"/>
                    <a:gd name="T44" fmla="*/ 0 w 50"/>
                    <a:gd name="T45" fmla="*/ 9 h 24"/>
                    <a:gd name="T46" fmla="*/ 0 w 50"/>
                    <a:gd name="T47" fmla="*/ 10 h 24"/>
                    <a:gd name="T48" fmla="*/ 1 w 50"/>
                    <a:gd name="T49" fmla="*/ 11 h 24"/>
                    <a:gd name="T50" fmla="*/ 1 w 50"/>
                    <a:gd name="T51" fmla="*/ 12 h 24"/>
                    <a:gd name="T52" fmla="*/ 1 w 50"/>
                    <a:gd name="T53" fmla="*/ 12 h 24"/>
                    <a:gd name="T54" fmla="*/ 1 w 50"/>
                    <a:gd name="T55" fmla="*/ 12 h 24"/>
                    <a:gd name="T56" fmla="*/ 3 w 50"/>
                    <a:gd name="T57" fmla="*/ 12 h 24"/>
                    <a:gd name="T58" fmla="*/ 4 w 50"/>
                    <a:gd name="T59" fmla="*/ 11 h 24"/>
                    <a:gd name="T60" fmla="*/ 5 w 50"/>
                    <a:gd name="T61" fmla="*/ 11 h 24"/>
                    <a:gd name="T62" fmla="*/ 6 w 50"/>
                    <a:gd name="T63" fmla="*/ 11 h 24"/>
                    <a:gd name="T64" fmla="*/ 8 w 50"/>
                    <a:gd name="T65" fmla="*/ 11 h 24"/>
                    <a:gd name="T66" fmla="*/ 9 w 50"/>
                    <a:gd name="T67" fmla="*/ 12 h 24"/>
                    <a:gd name="T68" fmla="*/ 10 w 50"/>
                    <a:gd name="T69" fmla="*/ 12 h 24"/>
                    <a:gd name="T70" fmla="*/ 18 w 50"/>
                    <a:gd name="T71" fmla="*/ 9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0" h="24">
                      <a:moveTo>
                        <a:pt x="36" y="18"/>
                      </a:moveTo>
                      <a:lnTo>
                        <a:pt x="43" y="15"/>
                      </a:lnTo>
                      <a:lnTo>
                        <a:pt x="44" y="13"/>
                      </a:lnTo>
                      <a:lnTo>
                        <a:pt x="45" y="11"/>
                      </a:lnTo>
                      <a:lnTo>
                        <a:pt x="47" y="10"/>
                      </a:lnTo>
                      <a:lnTo>
                        <a:pt x="50" y="9"/>
                      </a:lnTo>
                      <a:lnTo>
                        <a:pt x="50" y="8"/>
                      </a:lnTo>
                      <a:lnTo>
                        <a:pt x="48" y="6"/>
                      </a:lnTo>
                      <a:lnTo>
                        <a:pt x="47" y="5"/>
                      </a:lnTo>
                      <a:lnTo>
                        <a:pt x="47" y="4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4" y="3"/>
                      </a:lnTo>
                      <a:lnTo>
                        <a:pt x="8" y="9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2" y="24"/>
                      </a:lnTo>
                      <a:lnTo>
                        <a:pt x="5" y="23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5" y="21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8" name="Freeform 1117"/>
                <p:cNvSpPr>
                  <a:spLocks noChangeAspect="1"/>
                </p:cNvSpPr>
                <p:nvPr/>
              </p:nvSpPr>
              <p:spPr bwMode="auto">
                <a:xfrm>
                  <a:off x="5020" y="2434"/>
                  <a:ext cx="5" cy="5"/>
                </a:xfrm>
                <a:custGeom>
                  <a:avLst/>
                  <a:gdLst>
                    <a:gd name="T0" fmla="*/ 0 w 10"/>
                    <a:gd name="T1" fmla="*/ 0 h 9"/>
                    <a:gd name="T2" fmla="*/ 1 w 10"/>
                    <a:gd name="T3" fmla="*/ 0 h 9"/>
                    <a:gd name="T4" fmla="*/ 1 w 10"/>
                    <a:gd name="T5" fmla="*/ 0 h 9"/>
                    <a:gd name="T6" fmla="*/ 3 w 10"/>
                    <a:gd name="T7" fmla="*/ 0 h 9"/>
                    <a:gd name="T8" fmla="*/ 4 w 10"/>
                    <a:gd name="T9" fmla="*/ 0 h 9"/>
                    <a:gd name="T10" fmla="*/ 4 w 10"/>
                    <a:gd name="T11" fmla="*/ 1 h 9"/>
                    <a:gd name="T12" fmla="*/ 5 w 10"/>
                    <a:gd name="T13" fmla="*/ 1 h 9"/>
                    <a:gd name="T14" fmla="*/ 5 w 10"/>
                    <a:gd name="T15" fmla="*/ 1 h 9"/>
                    <a:gd name="T16" fmla="*/ 5 w 10"/>
                    <a:gd name="T17" fmla="*/ 1 h 9"/>
                    <a:gd name="T18" fmla="*/ 5 w 10"/>
                    <a:gd name="T19" fmla="*/ 2 h 9"/>
                    <a:gd name="T20" fmla="*/ 4 w 10"/>
                    <a:gd name="T21" fmla="*/ 3 h 9"/>
                    <a:gd name="T22" fmla="*/ 3 w 10"/>
                    <a:gd name="T23" fmla="*/ 4 h 9"/>
                    <a:gd name="T24" fmla="*/ 2 w 10"/>
                    <a:gd name="T25" fmla="*/ 5 h 9"/>
                    <a:gd name="T26" fmla="*/ 1 w 10"/>
                    <a:gd name="T27" fmla="*/ 2 h 9"/>
                    <a:gd name="T28" fmla="*/ 0 w 10"/>
                    <a:gd name="T29" fmla="*/ 2 h 9"/>
                    <a:gd name="T30" fmla="*/ 0 w 10"/>
                    <a:gd name="T31" fmla="*/ 0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4" y="9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99" name="Freeform 1118"/>
                <p:cNvSpPr>
                  <a:spLocks noChangeAspect="1"/>
                </p:cNvSpPr>
                <p:nvPr/>
              </p:nvSpPr>
              <p:spPr bwMode="auto">
                <a:xfrm>
                  <a:off x="5015" y="2438"/>
                  <a:ext cx="1" cy="2"/>
                </a:xfrm>
                <a:custGeom>
                  <a:avLst/>
                  <a:gdLst>
                    <a:gd name="T0" fmla="*/ 1 w 2"/>
                    <a:gd name="T1" fmla="*/ 0 h 5"/>
                    <a:gd name="T2" fmla="*/ 1 w 2"/>
                    <a:gd name="T3" fmla="*/ 0 h 5"/>
                    <a:gd name="T4" fmla="*/ 1 w 2"/>
                    <a:gd name="T5" fmla="*/ 0 h 5"/>
                    <a:gd name="T6" fmla="*/ 1 w 2"/>
                    <a:gd name="T7" fmla="*/ 1 h 5"/>
                    <a:gd name="T8" fmla="*/ 1 w 2"/>
                    <a:gd name="T9" fmla="*/ 1 h 5"/>
                    <a:gd name="T10" fmla="*/ 1 w 2"/>
                    <a:gd name="T11" fmla="*/ 2 h 5"/>
                    <a:gd name="T12" fmla="*/ 1 w 2"/>
                    <a:gd name="T13" fmla="*/ 2 h 5"/>
                    <a:gd name="T14" fmla="*/ 0 w 2"/>
                    <a:gd name="T15" fmla="*/ 2 h 5"/>
                    <a:gd name="T16" fmla="*/ 0 w 2"/>
                    <a:gd name="T17" fmla="*/ 2 h 5"/>
                    <a:gd name="T18" fmla="*/ 0 w 2"/>
                    <a:gd name="T19" fmla="*/ 1 h 5"/>
                    <a:gd name="T20" fmla="*/ 1 w 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0" name="Freeform 1119"/>
                <p:cNvSpPr>
                  <a:spLocks noChangeAspect="1"/>
                </p:cNvSpPr>
                <p:nvPr/>
              </p:nvSpPr>
              <p:spPr bwMode="auto">
                <a:xfrm>
                  <a:off x="5007" y="2436"/>
                  <a:ext cx="6" cy="7"/>
                </a:xfrm>
                <a:custGeom>
                  <a:avLst/>
                  <a:gdLst>
                    <a:gd name="T0" fmla="*/ 6 w 11"/>
                    <a:gd name="T1" fmla="*/ 0 h 14"/>
                    <a:gd name="T2" fmla="*/ 6 w 11"/>
                    <a:gd name="T3" fmla="*/ 1 h 14"/>
                    <a:gd name="T4" fmla="*/ 5 w 11"/>
                    <a:gd name="T5" fmla="*/ 2 h 14"/>
                    <a:gd name="T6" fmla="*/ 5 w 11"/>
                    <a:gd name="T7" fmla="*/ 3 h 14"/>
                    <a:gd name="T8" fmla="*/ 5 w 11"/>
                    <a:gd name="T9" fmla="*/ 5 h 14"/>
                    <a:gd name="T10" fmla="*/ 4 w 11"/>
                    <a:gd name="T11" fmla="*/ 6 h 14"/>
                    <a:gd name="T12" fmla="*/ 4 w 11"/>
                    <a:gd name="T13" fmla="*/ 6 h 14"/>
                    <a:gd name="T14" fmla="*/ 4 w 11"/>
                    <a:gd name="T15" fmla="*/ 7 h 14"/>
                    <a:gd name="T16" fmla="*/ 4 w 11"/>
                    <a:gd name="T17" fmla="*/ 7 h 14"/>
                    <a:gd name="T18" fmla="*/ 0 w 11"/>
                    <a:gd name="T19" fmla="*/ 7 h 14"/>
                    <a:gd name="T20" fmla="*/ 0 w 11"/>
                    <a:gd name="T21" fmla="*/ 7 h 14"/>
                    <a:gd name="T22" fmla="*/ 0 w 11"/>
                    <a:gd name="T23" fmla="*/ 7 h 14"/>
                    <a:gd name="T24" fmla="*/ 0 w 11"/>
                    <a:gd name="T25" fmla="*/ 6 h 14"/>
                    <a:gd name="T26" fmla="*/ 0 w 11"/>
                    <a:gd name="T27" fmla="*/ 6 h 14"/>
                    <a:gd name="T28" fmla="*/ 1 w 11"/>
                    <a:gd name="T29" fmla="*/ 5 h 14"/>
                    <a:gd name="T30" fmla="*/ 2 w 11"/>
                    <a:gd name="T31" fmla="*/ 3 h 14"/>
                    <a:gd name="T32" fmla="*/ 4 w 11"/>
                    <a:gd name="T33" fmla="*/ 2 h 14"/>
                    <a:gd name="T34" fmla="*/ 6 w 11"/>
                    <a:gd name="T35" fmla="*/ 0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" h="14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1" name="Freeform 1120"/>
                <p:cNvSpPr>
                  <a:spLocks noChangeAspect="1"/>
                </p:cNvSpPr>
                <p:nvPr/>
              </p:nvSpPr>
              <p:spPr bwMode="auto">
                <a:xfrm>
                  <a:off x="5014" y="2436"/>
                  <a:ext cx="6" cy="6"/>
                </a:xfrm>
                <a:custGeom>
                  <a:avLst/>
                  <a:gdLst>
                    <a:gd name="T0" fmla="*/ 1 w 11"/>
                    <a:gd name="T1" fmla="*/ 2 h 13"/>
                    <a:gd name="T2" fmla="*/ 2 w 11"/>
                    <a:gd name="T3" fmla="*/ 2 h 13"/>
                    <a:gd name="T4" fmla="*/ 2 w 11"/>
                    <a:gd name="T5" fmla="*/ 0 h 13"/>
                    <a:gd name="T6" fmla="*/ 3 w 11"/>
                    <a:gd name="T7" fmla="*/ 0 h 13"/>
                    <a:gd name="T8" fmla="*/ 4 w 11"/>
                    <a:gd name="T9" fmla="*/ 0 h 13"/>
                    <a:gd name="T10" fmla="*/ 5 w 11"/>
                    <a:gd name="T11" fmla="*/ 0 h 13"/>
                    <a:gd name="T12" fmla="*/ 5 w 11"/>
                    <a:gd name="T13" fmla="*/ 1 h 13"/>
                    <a:gd name="T14" fmla="*/ 6 w 11"/>
                    <a:gd name="T15" fmla="*/ 2 h 13"/>
                    <a:gd name="T16" fmla="*/ 6 w 11"/>
                    <a:gd name="T17" fmla="*/ 2 h 13"/>
                    <a:gd name="T18" fmla="*/ 6 w 11"/>
                    <a:gd name="T19" fmla="*/ 3 h 13"/>
                    <a:gd name="T20" fmla="*/ 6 w 11"/>
                    <a:gd name="T21" fmla="*/ 3 h 13"/>
                    <a:gd name="T22" fmla="*/ 5 w 11"/>
                    <a:gd name="T23" fmla="*/ 4 h 13"/>
                    <a:gd name="T24" fmla="*/ 5 w 11"/>
                    <a:gd name="T25" fmla="*/ 5 h 13"/>
                    <a:gd name="T26" fmla="*/ 4 w 11"/>
                    <a:gd name="T27" fmla="*/ 5 h 13"/>
                    <a:gd name="T28" fmla="*/ 3 w 11"/>
                    <a:gd name="T29" fmla="*/ 5 h 13"/>
                    <a:gd name="T30" fmla="*/ 3 w 11"/>
                    <a:gd name="T31" fmla="*/ 5 h 13"/>
                    <a:gd name="T32" fmla="*/ 3 w 11"/>
                    <a:gd name="T33" fmla="*/ 5 h 13"/>
                    <a:gd name="T34" fmla="*/ 3 w 11"/>
                    <a:gd name="T35" fmla="*/ 5 h 13"/>
                    <a:gd name="T36" fmla="*/ 2 w 11"/>
                    <a:gd name="T37" fmla="*/ 6 h 13"/>
                    <a:gd name="T38" fmla="*/ 2 w 11"/>
                    <a:gd name="T39" fmla="*/ 6 h 13"/>
                    <a:gd name="T40" fmla="*/ 1 w 11"/>
                    <a:gd name="T41" fmla="*/ 6 h 13"/>
                    <a:gd name="T42" fmla="*/ 1 w 11"/>
                    <a:gd name="T43" fmla="*/ 6 h 13"/>
                    <a:gd name="T44" fmla="*/ 1 w 11"/>
                    <a:gd name="T45" fmla="*/ 6 h 13"/>
                    <a:gd name="T46" fmla="*/ 0 w 11"/>
                    <a:gd name="T47" fmla="*/ 5 h 13"/>
                    <a:gd name="T48" fmla="*/ 0 w 11"/>
                    <a:gd name="T49" fmla="*/ 5 h 13"/>
                    <a:gd name="T50" fmla="*/ 0 w 11"/>
                    <a:gd name="T51" fmla="*/ 5 h 13"/>
                    <a:gd name="T52" fmla="*/ 0 w 11"/>
                    <a:gd name="T53" fmla="*/ 3 h 13"/>
                    <a:gd name="T54" fmla="*/ 0 w 11"/>
                    <a:gd name="T55" fmla="*/ 2 h 13"/>
                    <a:gd name="T56" fmla="*/ 1 w 11"/>
                    <a:gd name="T57" fmla="*/ 2 h 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" h="13">
                      <a:moveTo>
                        <a:pt x="2" y="4"/>
                      </a:move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4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A5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2" name="Freeform 1121"/>
                <p:cNvSpPr>
                  <a:spLocks noChangeAspect="1"/>
                </p:cNvSpPr>
                <p:nvPr/>
              </p:nvSpPr>
              <p:spPr bwMode="auto">
                <a:xfrm>
                  <a:off x="4991" y="2502"/>
                  <a:ext cx="18" cy="14"/>
                </a:xfrm>
                <a:custGeom>
                  <a:avLst/>
                  <a:gdLst>
                    <a:gd name="T0" fmla="*/ 12 w 34"/>
                    <a:gd name="T1" fmla="*/ 9 h 28"/>
                    <a:gd name="T2" fmla="*/ 10 w 34"/>
                    <a:gd name="T3" fmla="*/ 11 h 28"/>
                    <a:gd name="T4" fmla="*/ 6 w 34"/>
                    <a:gd name="T5" fmla="*/ 11 h 28"/>
                    <a:gd name="T6" fmla="*/ 4 w 34"/>
                    <a:gd name="T7" fmla="*/ 10 h 28"/>
                    <a:gd name="T8" fmla="*/ 8 w 34"/>
                    <a:gd name="T9" fmla="*/ 9 h 28"/>
                    <a:gd name="T10" fmla="*/ 11 w 34"/>
                    <a:gd name="T11" fmla="*/ 9 h 28"/>
                    <a:gd name="T12" fmla="*/ 13 w 34"/>
                    <a:gd name="T13" fmla="*/ 8 h 28"/>
                    <a:gd name="T14" fmla="*/ 14 w 34"/>
                    <a:gd name="T15" fmla="*/ 8 h 28"/>
                    <a:gd name="T16" fmla="*/ 17 w 34"/>
                    <a:gd name="T17" fmla="*/ 7 h 28"/>
                    <a:gd name="T18" fmla="*/ 17 w 34"/>
                    <a:gd name="T19" fmla="*/ 7 h 28"/>
                    <a:gd name="T20" fmla="*/ 18 w 34"/>
                    <a:gd name="T21" fmla="*/ 5 h 28"/>
                    <a:gd name="T22" fmla="*/ 17 w 34"/>
                    <a:gd name="T23" fmla="*/ 4 h 28"/>
                    <a:gd name="T24" fmla="*/ 16 w 34"/>
                    <a:gd name="T25" fmla="*/ 2 h 28"/>
                    <a:gd name="T26" fmla="*/ 16 w 34"/>
                    <a:gd name="T27" fmla="*/ 1 h 28"/>
                    <a:gd name="T28" fmla="*/ 15 w 34"/>
                    <a:gd name="T29" fmla="*/ 0 h 28"/>
                    <a:gd name="T30" fmla="*/ 11 w 34"/>
                    <a:gd name="T31" fmla="*/ 0 h 28"/>
                    <a:gd name="T32" fmla="*/ 6 w 34"/>
                    <a:gd name="T33" fmla="*/ 1 h 28"/>
                    <a:gd name="T34" fmla="*/ 4 w 34"/>
                    <a:gd name="T35" fmla="*/ 2 h 28"/>
                    <a:gd name="T36" fmla="*/ 1 w 34"/>
                    <a:gd name="T37" fmla="*/ 4 h 28"/>
                    <a:gd name="T38" fmla="*/ 0 w 34"/>
                    <a:gd name="T39" fmla="*/ 5 h 28"/>
                    <a:gd name="T40" fmla="*/ 0 w 34"/>
                    <a:gd name="T41" fmla="*/ 7 h 28"/>
                    <a:gd name="T42" fmla="*/ 1 w 34"/>
                    <a:gd name="T43" fmla="*/ 11 h 28"/>
                    <a:gd name="T44" fmla="*/ 2 w 34"/>
                    <a:gd name="T45" fmla="*/ 12 h 28"/>
                    <a:gd name="T46" fmla="*/ 4 w 34"/>
                    <a:gd name="T47" fmla="*/ 13 h 28"/>
                    <a:gd name="T48" fmla="*/ 7 w 34"/>
                    <a:gd name="T49" fmla="*/ 14 h 28"/>
                    <a:gd name="T50" fmla="*/ 10 w 34"/>
                    <a:gd name="T51" fmla="*/ 14 h 28"/>
                    <a:gd name="T52" fmla="*/ 12 w 34"/>
                    <a:gd name="T53" fmla="*/ 13 h 28"/>
                    <a:gd name="T54" fmla="*/ 14 w 34"/>
                    <a:gd name="T55" fmla="*/ 13 h 28"/>
                    <a:gd name="T56" fmla="*/ 16 w 34"/>
                    <a:gd name="T57" fmla="*/ 11 h 28"/>
                    <a:gd name="T58" fmla="*/ 17 w 34"/>
                    <a:gd name="T59" fmla="*/ 9 h 28"/>
                    <a:gd name="T60" fmla="*/ 15 w 34"/>
                    <a:gd name="T61" fmla="*/ 9 h 28"/>
                    <a:gd name="T62" fmla="*/ 13 w 34"/>
                    <a:gd name="T63" fmla="*/ 9 h 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4" h="28">
                      <a:moveTo>
                        <a:pt x="24" y="18"/>
                      </a:moveTo>
                      <a:lnTo>
                        <a:pt x="23" y="18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0" y="21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16" y="18"/>
                      </a:lnTo>
                      <a:lnTo>
                        <a:pt x="21" y="17"/>
                      </a:lnTo>
                      <a:lnTo>
                        <a:pt x="24" y="16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30" y="14"/>
                      </a:lnTo>
                      <a:lnTo>
                        <a:pt x="32" y="14"/>
                      </a:lnTo>
                      <a:lnTo>
                        <a:pt x="33" y="14"/>
                      </a:lnTo>
                      <a:lnTo>
                        <a:pt x="34" y="11"/>
                      </a:lnTo>
                      <a:lnTo>
                        <a:pt x="34" y="10"/>
                      </a:lnTo>
                      <a:lnTo>
                        <a:pt x="34" y="9"/>
                      </a:lnTo>
                      <a:lnTo>
                        <a:pt x="33" y="8"/>
                      </a:lnTo>
                      <a:lnTo>
                        <a:pt x="32" y="6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10" y="26"/>
                      </a:lnTo>
                      <a:lnTo>
                        <a:pt x="13" y="28"/>
                      </a:lnTo>
                      <a:lnTo>
                        <a:pt x="17" y="28"/>
                      </a:lnTo>
                      <a:lnTo>
                        <a:pt x="18" y="28"/>
                      </a:lnTo>
                      <a:lnTo>
                        <a:pt x="19" y="28"/>
                      </a:lnTo>
                      <a:lnTo>
                        <a:pt x="23" y="26"/>
                      </a:lnTo>
                      <a:lnTo>
                        <a:pt x="25" y="25"/>
                      </a:lnTo>
                      <a:lnTo>
                        <a:pt x="26" y="25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28" y="17"/>
                      </a:lnTo>
                      <a:lnTo>
                        <a:pt x="25" y="18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3" name="Freeform 1122"/>
                <p:cNvSpPr>
                  <a:spLocks noChangeAspect="1"/>
                </p:cNvSpPr>
                <p:nvPr/>
              </p:nvSpPr>
              <p:spPr bwMode="auto">
                <a:xfrm>
                  <a:off x="4993" y="2505"/>
                  <a:ext cx="13" cy="5"/>
                </a:xfrm>
                <a:custGeom>
                  <a:avLst/>
                  <a:gdLst>
                    <a:gd name="T0" fmla="*/ 0 w 27"/>
                    <a:gd name="T1" fmla="*/ 5 h 9"/>
                    <a:gd name="T2" fmla="*/ 4 w 27"/>
                    <a:gd name="T3" fmla="*/ 5 h 9"/>
                    <a:gd name="T4" fmla="*/ 9 w 27"/>
                    <a:gd name="T5" fmla="*/ 3 h 9"/>
                    <a:gd name="T6" fmla="*/ 13 w 27"/>
                    <a:gd name="T7" fmla="*/ 2 h 9"/>
                    <a:gd name="T8" fmla="*/ 12 w 27"/>
                    <a:gd name="T9" fmla="*/ 2 h 9"/>
                    <a:gd name="T10" fmla="*/ 12 w 27"/>
                    <a:gd name="T11" fmla="*/ 1 h 9"/>
                    <a:gd name="T12" fmla="*/ 11 w 27"/>
                    <a:gd name="T13" fmla="*/ 0 h 9"/>
                    <a:gd name="T14" fmla="*/ 10 w 27"/>
                    <a:gd name="T15" fmla="*/ 0 h 9"/>
                    <a:gd name="T16" fmla="*/ 8 w 27"/>
                    <a:gd name="T17" fmla="*/ 0 h 9"/>
                    <a:gd name="T18" fmla="*/ 8 w 27"/>
                    <a:gd name="T19" fmla="*/ 0 h 9"/>
                    <a:gd name="T20" fmla="*/ 7 w 27"/>
                    <a:gd name="T21" fmla="*/ 0 h 9"/>
                    <a:gd name="T22" fmla="*/ 7 w 27"/>
                    <a:gd name="T23" fmla="*/ 0 h 9"/>
                    <a:gd name="T24" fmla="*/ 6 w 27"/>
                    <a:gd name="T25" fmla="*/ 0 h 9"/>
                    <a:gd name="T26" fmla="*/ 5 w 27"/>
                    <a:gd name="T27" fmla="*/ 1 h 9"/>
                    <a:gd name="T28" fmla="*/ 4 w 27"/>
                    <a:gd name="T29" fmla="*/ 1 h 9"/>
                    <a:gd name="T30" fmla="*/ 3 w 27"/>
                    <a:gd name="T31" fmla="*/ 1 h 9"/>
                    <a:gd name="T32" fmla="*/ 3 w 27"/>
                    <a:gd name="T33" fmla="*/ 2 h 9"/>
                    <a:gd name="T34" fmla="*/ 2 w 27"/>
                    <a:gd name="T35" fmla="*/ 2 h 9"/>
                    <a:gd name="T36" fmla="*/ 0 w 27"/>
                    <a:gd name="T37" fmla="*/ 4 h 9"/>
                    <a:gd name="T38" fmla="*/ 0 w 27"/>
                    <a:gd name="T39" fmla="*/ 5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7" h="9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8" y="5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4" y="1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4" name="Freeform 1123"/>
                <p:cNvSpPr>
                  <a:spLocks noChangeAspect="1"/>
                </p:cNvSpPr>
                <p:nvPr/>
              </p:nvSpPr>
              <p:spPr bwMode="auto">
                <a:xfrm>
                  <a:off x="4930" y="2334"/>
                  <a:ext cx="120" cy="96"/>
                </a:xfrm>
                <a:custGeom>
                  <a:avLst/>
                  <a:gdLst>
                    <a:gd name="T0" fmla="*/ 15 w 240"/>
                    <a:gd name="T1" fmla="*/ 14 h 193"/>
                    <a:gd name="T2" fmla="*/ 13 w 240"/>
                    <a:gd name="T3" fmla="*/ 22 h 193"/>
                    <a:gd name="T4" fmla="*/ 7 w 240"/>
                    <a:gd name="T5" fmla="*/ 41 h 193"/>
                    <a:gd name="T6" fmla="*/ 2 w 240"/>
                    <a:gd name="T7" fmla="*/ 63 h 193"/>
                    <a:gd name="T8" fmla="*/ 0 w 240"/>
                    <a:gd name="T9" fmla="*/ 78 h 193"/>
                    <a:gd name="T10" fmla="*/ 3 w 240"/>
                    <a:gd name="T11" fmla="*/ 86 h 193"/>
                    <a:gd name="T12" fmla="*/ 7 w 240"/>
                    <a:gd name="T13" fmla="*/ 92 h 193"/>
                    <a:gd name="T14" fmla="*/ 11 w 240"/>
                    <a:gd name="T15" fmla="*/ 95 h 193"/>
                    <a:gd name="T16" fmla="*/ 13 w 240"/>
                    <a:gd name="T17" fmla="*/ 96 h 193"/>
                    <a:gd name="T18" fmla="*/ 14 w 240"/>
                    <a:gd name="T19" fmla="*/ 96 h 193"/>
                    <a:gd name="T20" fmla="*/ 18 w 240"/>
                    <a:gd name="T21" fmla="*/ 96 h 193"/>
                    <a:gd name="T22" fmla="*/ 23 w 240"/>
                    <a:gd name="T23" fmla="*/ 96 h 193"/>
                    <a:gd name="T24" fmla="*/ 29 w 240"/>
                    <a:gd name="T25" fmla="*/ 96 h 193"/>
                    <a:gd name="T26" fmla="*/ 36 w 240"/>
                    <a:gd name="T27" fmla="*/ 96 h 193"/>
                    <a:gd name="T28" fmla="*/ 42 w 240"/>
                    <a:gd name="T29" fmla="*/ 96 h 193"/>
                    <a:gd name="T30" fmla="*/ 47 w 240"/>
                    <a:gd name="T31" fmla="*/ 94 h 193"/>
                    <a:gd name="T32" fmla="*/ 51 w 240"/>
                    <a:gd name="T33" fmla="*/ 93 h 193"/>
                    <a:gd name="T34" fmla="*/ 55 w 240"/>
                    <a:gd name="T35" fmla="*/ 90 h 193"/>
                    <a:gd name="T36" fmla="*/ 59 w 240"/>
                    <a:gd name="T37" fmla="*/ 87 h 193"/>
                    <a:gd name="T38" fmla="*/ 65 w 240"/>
                    <a:gd name="T39" fmla="*/ 83 h 193"/>
                    <a:gd name="T40" fmla="*/ 71 w 240"/>
                    <a:gd name="T41" fmla="*/ 79 h 193"/>
                    <a:gd name="T42" fmla="*/ 76 w 240"/>
                    <a:gd name="T43" fmla="*/ 75 h 193"/>
                    <a:gd name="T44" fmla="*/ 81 w 240"/>
                    <a:gd name="T45" fmla="*/ 71 h 193"/>
                    <a:gd name="T46" fmla="*/ 85 w 240"/>
                    <a:gd name="T47" fmla="*/ 69 h 193"/>
                    <a:gd name="T48" fmla="*/ 86 w 240"/>
                    <a:gd name="T49" fmla="*/ 69 h 193"/>
                    <a:gd name="T50" fmla="*/ 120 w 240"/>
                    <a:gd name="T51" fmla="*/ 37 h 193"/>
                    <a:gd name="T52" fmla="*/ 120 w 240"/>
                    <a:gd name="T53" fmla="*/ 37 h 193"/>
                    <a:gd name="T54" fmla="*/ 117 w 240"/>
                    <a:gd name="T55" fmla="*/ 38 h 193"/>
                    <a:gd name="T56" fmla="*/ 114 w 240"/>
                    <a:gd name="T57" fmla="*/ 39 h 193"/>
                    <a:gd name="T58" fmla="*/ 110 w 240"/>
                    <a:gd name="T59" fmla="*/ 40 h 193"/>
                    <a:gd name="T60" fmla="*/ 105 w 240"/>
                    <a:gd name="T61" fmla="*/ 40 h 193"/>
                    <a:gd name="T62" fmla="*/ 100 w 240"/>
                    <a:gd name="T63" fmla="*/ 39 h 193"/>
                    <a:gd name="T64" fmla="*/ 94 w 240"/>
                    <a:gd name="T65" fmla="*/ 36 h 193"/>
                    <a:gd name="T66" fmla="*/ 89 w 240"/>
                    <a:gd name="T67" fmla="*/ 32 h 193"/>
                    <a:gd name="T68" fmla="*/ 84 w 240"/>
                    <a:gd name="T69" fmla="*/ 26 h 193"/>
                    <a:gd name="T70" fmla="*/ 78 w 240"/>
                    <a:gd name="T71" fmla="*/ 20 h 193"/>
                    <a:gd name="T72" fmla="*/ 72 w 240"/>
                    <a:gd name="T73" fmla="*/ 14 h 193"/>
                    <a:gd name="T74" fmla="*/ 67 w 240"/>
                    <a:gd name="T75" fmla="*/ 9 h 193"/>
                    <a:gd name="T76" fmla="*/ 62 w 240"/>
                    <a:gd name="T77" fmla="*/ 4 h 193"/>
                    <a:gd name="T78" fmla="*/ 57 w 240"/>
                    <a:gd name="T79" fmla="*/ 1 h 193"/>
                    <a:gd name="T80" fmla="*/ 53 w 240"/>
                    <a:gd name="T81" fmla="*/ 0 h 193"/>
                    <a:gd name="T82" fmla="*/ 51 w 240"/>
                    <a:gd name="T83" fmla="*/ 1 h 193"/>
                    <a:gd name="T84" fmla="*/ 46 w 240"/>
                    <a:gd name="T85" fmla="*/ 6 h 193"/>
                    <a:gd name="T86" fmla="*/ 42 w 240"/>
                    <a:gd name="T87" fmla="*/ 10 h 193"/>
                    <a:gd name="T88" fmla="*/ 39 w 240"/>
                    <a:gd name="T89" fmla="*/ 14 h 193"/>
                    <a:gd name="T90" fmla="*/ 38 w 240"/>
                    <a:gd name="T91" fmla="*/ 15 h 193"/>
                    <a:gd name="T92" fmla="*/ 37 w 240"/>
                    <a:gd name="T93" fmla="*/ 15 h 193"/>
                    <a:gd name="T94" fmla="*/ 35 w 240"/>
                    <a:gd name="T95" fmla="*/ 14 h 193"/>
                    <a:gd name="T96" fmla="*/ 32 w 240"/>
                    <a:gd name="T97" fmla="*/ 13 h 193"/>
                    <a:gd name="T98" fmla="*/ 29 w 240"/>
                    <a:gd name="T99" fmla="*/ 13 h 193"/>
                    <a:gd name="T100" fmla="*/ 25 w 240"/>
                    <a:gd name="T101" fmla="*/ 12 h 193"/>
                    <a:gd name="T102" fmla="*/ 21 w 240"/>
                    <a:gd name="T103" fmla="*/ 12 h 193"/>
                    <a:gd name="T104" fmla="*/ 18 w 240"/>
                    <a:gd name="T105" fmla="*/ 13 h 193"/>
                    <a:gd name="T106" fmla="*/ 15 w 240"/>
                    <a:gd name="T107" fmla="*/ 14 h 1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40" h="193">
                      <a:moveTo>
                        <a:pt x="30" y="29"/>
                      </a:moveTo>
                      <a:lnTo>
                        <a:pt x="26" y="45"/>
                      </a:lnTo>
                      <a:lnTo>
                        <a:pt x="14" y="83"/>
                      </a:lnTo>
                      <a:lnTo>
                        <a:pt x="4" y="126"/>
                      </a:lnTo>
                      <a:lnTo>
                        <a:pt x="0" y="156"/>
                      </a:lnTo>
                      <a:lnTo>
                        <a:pt x="5" y="173"/>
                      </a:lnTo>
                      <a:lnTo>
                        <a:pt x="14" y="185"/>
                      </a:lnTo>
                      <a:lnTo>
                        <a:pt x="22" y="190"/>
                      </a:lnTo>
                      <a:lnTo>
                        <a:pt x="26" y="193"/>
                      </a:lnTo>
                      <a:lnTo>
                        <a:pt x="28" y="193"/>
                      </a:lnTo>
                      <a:lnTo>
                        <a:pt x="35" y="193"/>
                      </a:lnTo>
                      <a:lnTo>
                        <a:pt x="45" y="193"/>
                      </a:lnTo>
                      <a:lnTo>
                        <a:pt x="58" y="193"/>
                      </a:lnTo>
                      <a:lnTo>
                        <a:pt x="71" y="193"/>
                      </a:lnTo>
                      <a:lnTo>
                        <a:pt x="83" y="192"/>
                      </a:lnTo>
                      <a:lnTo>
                        <a:pt x="94" y="189"/>
                      </a:lnTo>
                      <a:lnTo>
                        <a:pt x="102" y="186"/>
                      </a:lnTo>
                      <a:lnTo>
                        <a:pt x="109" y="181"/>
                      </a:lnTo>
                      <a:lnTo>
                        <a:pt x="118" y="174"/>
                      </a:lnTo>
                      <a:lnTo>
                        <a:pt x="129" y="166"/>
                      </a:lnTo>
                      <a:lnTo>
                        <a:pt x="142" y="158"/>
                      </a:lnTo>
                      <a:lnTo>
                        <a:pt x="152" y="150"/>
                      </a:lnTo>
                      <a:lnTo>
                        <a:pt x="162" y="143"/>
                      </a:lnTo>
                      <a:lnTo>
                        <a:pt x="169" y="139"/>
                      </a:lnTo>
                      <a:lnTo>
                        <a:pt x="171" y="138"/>
                      </a:lnTo>
                      <a:lnTo>
                        <a:pt x="240" y="74"/>
                      </a:lnTo>
                      <a:lnTo>
                        <a:pt x="239" y="75"/>
                      </a:lnTo>
                      <a:lnTo>
                        <a:pt x="234" y="76"/>
                      </a:lnTo>
                      <a:lnTo>
                        <a:pt x="227" y="79"/>
                      </a:lnTo>
                      <a:lnTo>
                        <a:pt x="219" y="81"/>
                      </a:lnTo>
                      <a:lnTo>
                        <a:pt x="210" y="81"/>
                      </a:lnTo>
                      <a:lnTo>
                        <a:pt x="200" y="79"/>
                      </a:lnTo>
                      <a:lnTo>
                        <a:pt x="188" y="73"/>
                      </a:lnTo>
                      <a:lnTo>
                        <a:pt x="178" y="64"/>
                      </a:lnTo>
                      <a:lnTo>
                        <a:pt x="167" y="52"/>
                      </a:lnTo>
                      <a:lnTo>
                        <a:pt x="156" y="40"/>
                      </a:lnTo>
                      <a:lnTo>
                        <a:pt x="144" y="28"/>
                      </a:lnTo>
                      <a:lnTo>
                        <a:pt x="133" y="18"/>
                      </a:lnTo>
                      <a:lnTo>
                        <a:pt x="124" y="9"/>
                      </a:lnTo>
                      <a:lnTo>
                        <a:pt x="114" y="3"/>
                      </a:ln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2" y="12"/>
                      </a:lnTo>
                      <a:lnTo>
                        <a:pt x="83" y="21"/>
                      </a:lnTo>
                      <a:lnTo>
                        <a:pt x="77" y="28"/>
                      </a:lnTo>
                      <a:lnTo>
                        <a:pt x="75" y="30"/>
                      </a:lnTo>
                      <a:lnTo>
                        <a:pt x="74" y="30"/>
                      </a:lnTo>
                      <a:lnTo>
                        <a:pt x="69" y="29"/>
                      </a:lnTo>
                      <a:lnTo>
                        <a:pt x="64" y="27"/>
                      </a:lnTo>
                      <a:lnTo>
                        <a:pt x="57" y="26"/>
                      </a:lnTo>
                      <a:lnTo>
                        <a:pt x="49" y="25"/>
                      </a:lnTo>
                      <a:lnTo>
                        <a:pt x="41" y="25"/>
                      </a:lnTo>
                      <a:lnTo>
                        <a:pt x="35" y="26"/>
                      </a:lnTo>
                      <a:lnTo>
                        <a:pt x="30" y="29"/>
                      </a:lnTo>
                      <a:close/>
                    </a:path>
                  </a:pathLst>
                </a:custGeom>
                <a:solidFill>
                  <a:srgbClr val="E2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5" name="Freeform 1124"/>
                <p:cNvSpPr>
                  <a:spLocks noChangeAspect="1"/>
                </p:cNvSpPr>
                <p:nvPr/>
              </p:nvSpPr>
              <p:spPr bwMode="auto">
                <a:xfrm>
                  <a:off x="4905" y="2400"/>
                  <a:ext cx="49" cy="55"/>
                </a:xfrm>
                <a:custGeom>
                  <a:avLst/>
                  <a:gdLst>
                    <a:gd name="T0" fmla="*/ 49 w 98"/>
                    <a:gd name="T1" fmla="*/ 31 h 109"/>
                    <a:gd name="T2" fmla="*/ 24 w 98"/>
                    <a:gd name="T3" fmla="*/ 16 h 109"/>
                    <a:gd name="T4" fmla="*/ 24 w 98"/>
                    <a:gd name="T5" fmla="*/ 15 h 109"/>
                    <a:gd name="T6" fmla="*/ 22 w 98"/>
                    <a:gd name="T7" fmla="*/ 12 h 109"/>
                    <a:gd name="T8" fmla="*/ 19 w 98"/>
                    <a:gd name="T9" fmla="*/ 9 h 109"/>
                    <a:gd name="T10" fmla="*/ 16 w 98"/>
                    <a:gd name="T11" fmla="*/ 5 h 109"/>
                    <a:gd name="T12" fmla="*/ 12 w 98"/>
                    <a:gd name="T13" fmla="*/ 2 h 109"/>
                    <a:gd name="T14" fmla="*/ 9 w 98"/>
                    <a:gd name="T15" fmla="*/ 0 h 109"/>
                    <a:gd name="T16" fmla="*/ 5 w 98"/>
                    <a:gd name="T17" fmla="*/ 1 h 109"/>
                    <a:gd name="T18" fmla="*/ 2 w 98"/>
                    <a:gd name="T19" fmla="*/ 4 h 109"/>
                    <a:gd name="T20" fmla="*/ 0 w 98"/>
                    <a:gd name="T21" fmla="*/ 9 h 109"/>
                    <a:gd name="T22" fmla="*/ 0 w 98"/>
                    <a:gd name="T23" fmla="*/ 16 h 109"/>
                    <a:gd name="T24" fmla="*/ 1 w 98"/>
                    <a:gd name="T25" fmla="*/ 23 h 109"/>
                    <a:gd name="T26" fmla="*/ 4 w 98"/>
                    <a:gd name="T27" fmla="*/ 30 h 109"/>
                    <a:gd name="T28" fmla="*/ 7 w 98"/>
                    <a:gd name="T29" fmla="*/ 36 h 109"/>
                    <a:gd name="T30" fmla="*/ 10 w 98"/>
                    <a:gd name="T31" fmla="*/ 42 h 109"/>
                    <a:gd name="T32" fmla="*/ 13 w 98"/>
                    <a:gd name="T33" fmla="*/ 45 h 109"/>
                    <a:gd name="T34" fmla="*/ 14 w 98"/>
                    <a:gd name="T35" fmla="*/ 47 h 109"/>
                    <a:gd name="T36" fmla="*/ 16 w 98"/>
                    <a:gd name="T37" fmla="*/ 49 h 109"/>
                    <a:gd name="T38" fmla="*/ 19 w 98"/>
                    <a:gd name="T39" fmla="*/ 50 h 109"/>
                    <a:gd name="T40" fmla="*/ 23 w 98"/>
                    <a:gd name="T41" fmla="*/ 52 h 109"/>
                    <a:gd name="T42" fmla="*/ 27 w 98"/>
                    <a:gd name="T43" fmla="*/ 54 h 109"/>
                    <a:gd name="T44" fmla="*/ 29 w 98"/>
                    <a:gd name="T45" fmla="*/ 54 h 109"/>
                    <a:gd name="T46" fmla="*/ 32 w 98"/>
                    <a:gd name="T47" fmla="*/ 55 h 109"/>
                    <a:gd name="T48" fmla="*/ 34 w 98"/>
                    <a:gd name="T49" fmla="*/ 54 h 109"/>
                    <a:gd name="T50" fmla="*/ 34 w 98"/>
                    <a:gd name="T51" fmla="*/ 52 h 109"/>
                    <a:gd name="T52" fmla="*/ 32 w 98"/>
                    <a:gd name="T53" fmla="*/ 45 h 109"/>
                    <a:gd name="T54" fmla="*/ 32 w 98"/>
                    <a:gd name="T55" fmla="*/ 39 h 109"/>
                    <a:gd name="T56" fmla="*/ 35 w 98"/>
                    <a:gd name="T57" fmla="*/ 35 h 109"/>
                    <a:gd name="T58" fmla="*/ 38 w 98"/>
                    <a:gd name="T59" fmla="*/ 33 h 109"/>
                    <a:gd name="T60" fmla="*/ 42 w 98"/>
                    <a:gd name="T61" fmla="*/ 32 h 109"/>
                    <a:gd name="T62" fmla="*/ 46 w 98"/>
                    <a:gd name="T63" fmla="*/ 31 h 109"/>
                    <a:gd name="T64" fmla="*/ 48 w 98"/>
                    <a:gd name="T65" fmla="*/ 31 h 109"/>
                    <a:gd name="T66" fmla="*/ 49 w 98"/>
                    <a:gd name="T67" fmla="*/ 31 h 10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8" h="109">
                      <a:moveTo>
                        <a:pt x="98" y="62"/>
                      </a:moveTo>
                      <a:lnTo>
                        <a:pt x="48" y="31"/>
                      </a:lnTo>
                      <a:lnTo>
                        <a:pt x="47" y="29"/>
                      </a:lnTo>
                      <a:lnTo>
                        <a:pt x="43" y="24"/>
                      </a:lnTo>
                      <a:lnTo>
                        <a:pt x="38" y="17"/>
                      </a:lnTo>
                      <a:lnTo>
                        <a:pt x="31" y="9"/>
                      </a:lnTo>
                      <a:lnTo>
                        <a:pt x="24" y="3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3" y="7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2" y="45"/>
                      </a:lnTo>
                      <a:lnTo>
                        <a:pt x="8" y="59"/>
                      </a:lnTo>
                      <a:lnTo>
                        <a:pt x="14" y="71"/>
                      </a:lnTo>
                      <a:lnTo>
                        <a:pt x="19" y="83"/>
                      </a:lnTo>
                      <a:lnTo>
                        <a:pt x="25" y="90"/>
                      </a:lnTo>
                      <a:lnTo>
                        <a:pt x="28" y="94"/>
                      </a:lnTo>
                      <a:lnTo>
                        <a:pt x="32" y="97"/>
                      </a:lnTo>
                      <a:lnTo>
                        <a:pt x="38" y="100"/>
                      </a:lnTo>
                      <a:lnTo>
                        <a:pt x="45" y="104"/>
                      </a:lnTo>
                      <a:lnTo>
                        <a:pt x="53" y="107"/>
                      </a:lnTo>
                      <a:lnTo>
                        <a:pt x="58" y="108"/>
                      </a:lnTo>
                      <a:lnTo>
                        <a:pt x="64" y="109"/>
                      </a:lnTo>
                      <a:lnTo>
                        <a:pt x="67" y="108"/>
                      </a:lnTo>
                      <a:lnTo>
                        <a:pt x="67" y="104"/>
                      </a:lnTo>
                      <a:lnTo>
                        <a:pt x="63" y="89"/>
                      </a:lnTo>
                      <a:lnTo>
                        <a:pt x="64" y="77"/>
                      </a:lnTo>
                      <a:lnTo>
                        <a:pt x="69" y="70"/>
                      </a:lnTo>
                      <a:lnTo>
                        <a:pt x="76" y="66"/>
                      </a:lnTo>
                      <a:lnTo>
                        <a:pt x="84" y="63"/>
                      </a:lnTo>
                      <a:lnTo>
                        <a:pt x="91" y="62"/>
                      </a:lnTo>
                      <a:lnTo>
                        <a:pt x="95" y="62"/>
                      </a:lnTo>
                      <a:lnTo>
                        <a:pt x="98" y="62"/>
                      </a:lnTo>
                      <a:close/>
                    </a:path>
                  </a:pathLst>
                </a:custGeom>
                <a:solidFill>
                  <a:srgbClr val="B2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6" name="Freeform 1125"/>
                <p:cNvSpPr>
                  <a:spLocks noChangeAspect="1"/>
                </p:cNvSpPr>
                <p:nvPr/>
              </p:nvSpPr>
              <p:spPr bwMode="auto">
                <a:xfrm>
                  <a:off x="4901" y="2371"/>
                  <a:ext cx="192" cy="84"/>
                </a:xfrm>
                <a:custGeom>
                  <a:avLst/>
                  <a:gdLst>
                    <a:gd name="T0" fmla="*/ 2 w 384"/>
                    <a:gd name="T1" fmla="*/ 31 h 168"/>
                    <a:gd name="T2" fmla="*/ 2 w 384"/>
                    <a:gd name="T3" fmla="*/ 49 h 168"/>
                    <a:gd name="T4" fmla="*/ 10 w 384"/>
                    <a:gd name="T5" fmla="*/ 63 h 168"/>
                    <a:gd name="T6" fmla="*/ 18 w 384"/>
                    <a:gd name="T7" fmla="*/ 75 h 168"/>
                    <a:gd name="T8" fmla="*/ 25 w 384"/>
                    <a:gd name="T9" fmla="*/ 82 h 168"/>
                    <a:gd name="T10" fmla="*/ 32 w 384"/>
                    <a:gd name="T11" fmla="*/ 84 h 168"/>
                    <a:gd name="T12" fmla="*/ 38 w 384"/>
                    <a:gd name="T13" fmla="*/ 80 h 168"/>
                    <a:gd name="T14" fmla="*/ 39 w 384"/>
                    <a:gd name="T15" fmla="*/ 65 h 168"/>
                    <a:gd name="T16" fmla="*/ 50 w 384"/>
                    <a:gd name="T17" fmla="*/ 64 h 168"/>
                    <a:gd name="T18" fmla="*/ 65 w 384"/>
                    <a:gd name="T19" fmla="*/ 64 h 168"/>
                    <a:gd name="T20" fmla="*/ 80 w 384"/>
                    <a:gd name="T21" fmla="*/ 60 h 168"/>
                    <a:gd name="T22" fmla="*/ 94 w 384"/>
                    <a:gd name="T23" fmla="*/ 54 h 168"/>
                    <a:gd name="T24" fmla="*/ 107 w 384"/>
                    <a:gd name="T25" fmla="*/ 45 h 168"/>
                    <a:gd name="T26" fmla="*/ 119 w 384"/>
                    <a:gd name="T27" fmla="*/ 32 h 168"/>
                    <a:gd name="T28" fmla="*/ 139 w 384"/>
                    <a:gd name="T29" fmla="*/ 13 h 168"/>
                    <a:gd name="T30" fmla="*/ 160 w 384"/>
                    <a:gd name="T31" fmla="*/ 3 h 168"/>
                    <a:gd name="T32" fmla="*/ 175 w 384"/>
                    <a:gd name="T33" fmla="*/ 13 h 168"/>
                    <a:gd name="T34" fmla="*/ 184 w 384"/>
                    <a:gd name="T35" fmla="*/ 23 h 168"/>
                    <a:gd name="T36" fmla="*/ 187 w 384"/>
                    <a:gd name="T37" fmla="*/ 34 h 168"/>
                    <a:gd name="T38" fmla="*/ 179 w 384"/>
                    <a:gd name="T39" fmla="*/ 49 h 168"/>
                    <a:gd name="T40" fmla="*/ 161 w 384"/>
                    <a:gd name="T41" fmla="*/ 67 h 168"/>
                    <a:gd name="T42" fmla="*/ 144 w 384"/>
                    <a:gd name="T43" fmla="*/ 82 h 168"/>
                    <a:gd name="T44" fmla="*/ 158 w 384"/>
                    <a:gd name="T45" fmla="*/ 73 h 168"/>
                    <a:gd name="T46" fmla="*/ 182 w 384"/>
                    <a:gd name="T47" fmla="*/ 54 h 168"/>
                    <a:gd name="T48" fmla="*/ 192 w 384"/>
                    <a:gd name="T49" fmla="*/ 32 h 168"/>
                    <a:gd name="T50" fmla="*/ 189 w 384"/>
                    <a:gd name="T51" fmla="*/ 21 h 168"/>
                    <a:gd name="T52" fmla="*/ 183 w 384"/>
                    <a:gd name="T53" fmla="*/ 14 h 168"/>
                    <a:gd name="T54" fmla="*/ 170 w 384"/>
                    <a:gd name="T55" fmla="*/ 3 h 168"/>
                    <a:gd name="T56" fmla="*/ 160 w 384"/>
                    <a:gd name="T57" fmla="*/ 0 h 168"/>
                    <a:gd name="T58" fmla="*/ 147 w 384"/>
                    <a:gd name="T59" fmla="*/ 3 h 168"/>
                    <a:gd name="T60" fmla="*/ 135 w 384"/>
                    <a:gd name="T61" fmla="*/ 8 h 168"/>
                    <a:gd name="T62" fmla="*/ 127 w 384"/>
                    <a:gd name="T63" fmla="*/ 16 h 168"/>
                    <a:gd name="T64" fmla="*/ 114 w 384"/>
                    <a:gd name="T65" fmla="*/ 32 h 168"/>
                    <a:gd name="T66" fmla="*/ 98 w 384"/>
                    <a:gd name="T67" fmla="*/ 45 h 168"/>
                    <a:gd name="T68" fmla="*/ 83 w 384"/>
                    <a:gd name="T69" fmla="*/ 53 h 168"/>
                    <a:gd name="T70" fmla="*/ 66 w 384"/>
                    <a:gd name="T71" fmla="*/ 59 h 168"/>
                    <a:gd name="T72" fmla="*/ 47 w 384"/>
                    <a:gd name="T73" fmla="*/ 58 h 168"/>
                    <a:gd name="T74" fmla="*/ 37 w 384"/>
                    <a:gd name="T75" fmla="*/ 64 h 168"/>
                    <a:gd name="T76" fmla="*/ 34 w 384"/>
                    <a:gd name="T77" fmla="*/ 73 h 168"/>
                    <a:gd name="T78" fmla="*/ 32 w 384"/>
                    <a:gd name="T79" fmla="*/ 78 h 168"/>
                    <a:gd name="T80" fmla="*/ 24 w 384"/>
                    <a:gd name="T81" fmla="*/ 76 h 168"/>
                    <a:gd name="T82" fmla="*/ 17 w 384"/>
                    <a:gd name="T83" fmla="*/ 71 h 168"/>
                    <a:gd name="T84" fmla="*/ 4 w 384"/>
                    <a:gd name="T85" fmla="*/ 44 h 168"/>
                    <a:gd name="T86" fmla="*/ 8 w 384"/>
                    <a:gd name="T87" fmla="*/ 30 h 168"/>
                    <a:gd name="T88" fmla="*/ 45 w 384"/>
                    <a:gd name="T89" fmla="*/ 59 h 168"/>
                    <a:gd name="T90" fmla="*/ 46 w 384"/>
                    <a:gd name="T91" fmla="*/ 55 h 168"/>
                    <a:gd name="T92" fmla="*/ 27 w 384"/>
                    <a:gd name="T93" fmla="*/ 40 h 168"/>
                    <a:gd name="T94" fmla="*/ 16 w 384"/>
                    <a:gd name="T95" fmla="*/ 27 h 168"/>
                    <a:gd name="T96" fmla="*/ 8 w 384"/>
                    <a:gd name="T97" fmla="*/ 24 h 1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4" h="168">
                      <a:moveTo>
                        <a:pt x="14" y="48"/>
                      </a:moveTo>
                      <a:lnTo>
                        <a:pt x="10" y="51"/>
                      </a:lnTo>
                      <a:lnTo>
                        <a:pt x="4" y="61"/>
                      </a:lnTo>
                      <a:lnTo>
                        <a:pt x="0" y="75"/>
                      </a:lnTo>
                      <a:lnTo>
                        <a:pt x="1" y="89"/>
                      </a:lnTo>
                      <a:lnTo>
                        <a:pt x="4" y="97"/>
                      </a:lnTo>
                      <a:lnTo>
                        <a:pt x="8" y="106"/>
                      </a:lnTo>
                      <a:lnTo>
                        <a:pt x="14" y="115"/>
                      </a:lnTo>
                      <a:lnTo>
                        <a:pt x="19" y="125"/>
                      </a:lnTo>
                      <a:lnTo>
                        <a:pt x="24" y="134"/>
                      </a:lnTo>
                      <a:lnTo>
                        <a:pt x="30" y="143"/>
                      </a:lnTo>
                      <a:lnTo>
                        <a:pt x="35" y="150"/>
                      </a:lnTo>
                      <a:lnTo>
                        <a:pt x="40" y="155"/>
                      </a:lnTo>
                      <a:lnTo>
                        <a:pt x="45" y="158"/>
                      </a:lnTo>
                      <a:lnTo>
                        <a:pt x="49" y="163"/>
                      </a:lnTo>
                      <a:lnTo>
                        <a:pt x="54" y="165"/>
                      </a:lnTo>
                      <a:lnTo>
                        <a:pt x="60" y="167"/>
                      </a:lnTo>
                      <a:lnTo>
                        <a:pt x="64" y="168"/>
                      </a:lnTo>
                      <a:lnTo>
                        <a:pt x="68" y="168"/>
                      </a:lnTo>
                      <a:lnTo>
                        <a:pt x="71" y="165"/>
                      </a:lnTo>
                      <a:lnTo>
                        <a:pt x="75" y="160"/>
                      </a:lnTo>
                      <a:lnTo>
                        <a:pt x="77" y="148"/>
                      </a:lnTo>
                      <a:lnTo>
                        <a:pt x="77" y="139"/>
                      </a:lnTo>
                      <a:lnTo>
                        <a:pt x="78" y="130"/>
                      </a:lnTo>
                      <a:lnTo>
                        <a:pt x="85" y="127"/>
                      </a:lnTo>
                      <a:lnTo>
                        <a:pt x="92" y="127"/>
                      </a:lnTo>
                      <a:lnTo>
                        <a:pt x="100" y="127"/>
                      </a:lnTo>
                      <a:lnTo>
                        <a:pt x="109" y="128"/>
                      </a:lnTo>
                      <a:lnTo>
                        <a:pt x="118" y="128"/>
                      </a:lnTo>
                      <a:lnTo>
                        <a:pt x="129" y="127"/>
                      </a:lnTo>
                      <a:lnTo>
                        <a:pt x="139" y="126"/>
                      </a:lnTo>
                      <a:lnTo>
                        <a:pt x="150" y="124"/>
                      </a:lnTo>
                      <a:lnTo>
                        <a:pt x="159" y="120"/>
                      </a:lnTo>
                      <a:lnTo>
                        <a:pt x="168" y="115"/>
                      </a:lnTo>
                      <a:lnTo>
                        <a:pt x="177" y="112"/>
                      </a:lnTo>
                      <a:lnTo>
                        <a:pt x="187" y="107"/>
                      </a:lnTo>
                      <a:lnTo>
                        <a:pt x="196" y="102"/>
                      </a:lnTo>
                      <a:lnTo>
                        <a:pt x="204" y="97"/>
                      </a:lnTo>
                      <a:lnTo>
                        <a:pt x="213" y="90"/>
                      </a:lnTo>
                      <a:lnTo>
                        <a:pt x="220" y="83"/>
                      </a:lnTo>
                      <a:lnTo>
                        <a:pt x="228" y="74"/>
                      </a:lnTo>
                      <a:lnTo>
                        <a:pt x="237" y="63"/>
                      </a:lnTo>
                      <a:lnTo>
                        <a:pt x="249" y="50"/>
                      </a:lnTo>
                      <a:lnTo>
                        <a:pt x="263" y="37"/>
                      </a:lnTo>
                      <a:lnTo>
                        <a:pt x="278" y="25"/>
                      </a:lnTo>
                      <a:lnTo>
                        <a:pt x="291" y="14"/>
                      </a:lnTo>
                      <a:lnTo>
                        <a:pt x="306" y="8"/>
                      </a:lnTo>
                      <a:lnTo>
                        <a:pt x="319" y="6"/>
                      </a:lnTo>
                      <a:lnTo>
                        <a:pt x="331" y="11"/>
                      </a:lnTo>
                      <a:lnTo>
                        <a:pt x="340" y="18"/>
                      </a:lnTo>
                      <a:lnTo>
                        <a:pt x="349" y="26"/>
                      </a:lnTo>
                      <a:lnTo>
                        <a:pt x="356" y="33"/>
                      </a:lnTo>
                      <a:lnTo>
                        <a:pt x="363" y="39"/>
                      </a:lnTo>
                      <a:lnTo>
                        <a:pt x="367" y="46"/>
                      </a:lnTo>
                      <a:lnTo>
                        <a:pt x="371" y="53"/>
                      </a:lnTo>
                      <a:lnTo>
                        <a:pt x="373" y="60"/>
                      </a:lnTo>
                      <a:lnTo>
                        <a:pt x="374" y="67"/>
                      </a:lnTo>
                      <a:lnTo>
                        <a:pt x="372" y="75"/>
                      </a:lnTo>
                      <a:lnTo>
                        <a:pt x="366" y="86"/>
                      </a:lnTo>
                      <a:lnTo>
                        <a:pt x="357" y="97"/>
                      </a:lnTo>
                      <a:lnTo>
                        <a:pt x="347" y="110"/>
                      </a:lnTo>
                      <a:lnTo>
                        <a:pt x="334" y="122"/>
                      </a:lnTo>
                      <a:lnTo>
                        <a:pt x="321" y="133"/>
                      </a:lnTo>
                      <a:lnTo>
                        <a:pt x="308" y="141"/>
                      </a:lnTo>
                      <a:lnTo>
                        <a:pt x="296" y="147"/>
                      </a:lnTo>
                      <a:lnTo>
                        <a:pt x="288" y="164"/>
                      </a:lnTo>
                      <a:lnTo>
                        <a:pt x="291" y="162"/>
                      </a:lnTo>
                      <a:lnTo>
                        <a:pt x="302" y="155"/>
                      </a:lnTo>
                      <a:lnTo>
                        <a:pt x="316" y="145"/>
                      </a:lnTo>
                      <a:lnTo>
                        <a:pt x="332" y="134"/>
                      </a:lnTo>
                      <a:lnTo>
                        <a:pt x="348" y="120"/>
                      </a:lnTo>
                      <a:lnTo>
                        <a:pt x="363" y="107"/>
                      </a:lnTo>
                      <a:lnTo>
                        <a:pt x="374" y="95"/>
                      </a:lnTo>
                      <a:lnTo>
                        <a:pt x="380" y="83"/>
                      </a:lnTo>
                      <a:lnTo>
                        <a:pt x="384" y="63"/>
                      </a:lnTo>
                      <a:lnTo>
                        <a:pt x="382" y="50"/>
                      </a:lnTo>
                      <a:lnTo>
                        <a:pt x="379" y="43"/>
                      </a:lnTo>
                      <a:lnTo>
                        <a:pt x="377" y="41"/>
                      </a:lnTo>
                      <a:lnTo>
                        <a:pt x="376" y="38"/>
                      </a:lnTo>
                      <a:lnTo>
                        <a:pt x="371" y="35"/>
                      </a:lnTo>
                      <a:lnTo>
                        <a:pt x="365" y="28"/>
                      </a:lnTo>
                      <a:lnTo>
                        <a:pt x="357" y="20"/>
                      </a:lnTo>
                      <a:lnTo>
                        <a:pt x="349" y="13"/>
                      </a:lnTo>
                      <a:lnTo>
                        <a:pt x="340" y="6"/>
                      </a:lnTo>
                      <a:lnTo>
                        <a:pt x="333" y="3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1" y="3"/>
                      </a:lnTo>
                      <a:lnTo>
                        <a:pt x="303" y="4"/>
                      </a:lnTo>
                      <a:lnTo>
                        <a:pt x="294" y="6"/>
                      </a:lnTo>
                      <a:lnTo>
                        <a:pt x="284" y="10"/>
                      </a:lnTo>
                      <a:lnTo>
                        <a:pt x="276" y="13"/>
                      </a:lnTo>
                      <a:lnTo>
                        <a:pt x="270" y="15"/>
                      </a:lnTo>
                      <a:lnTo>
                        <a:pt x="265" y="19"/>
                      </a:lnTo>
                      <a:lnTo>
                        <a:pt x="260" y="23"/>
                      </a:lnTo>
                      <a:lnTo>
                        <a:pt x="253" y="31"/>
                      </a:lnTo>
                      <a:lnTo>
                        <a:pt x="245" y="42"/>
                      </a:lnTo>
                      <a:lnTo>
                        <a:pt x="236" y="52"/>
                      </a:lnTo>
                      <a:lnTo>
                        <a:pt x="227" y="64"/>
                      </a:lnTo>
                      <a:lnTo>
                        <a:pt x="216" y="74"/>
                      </a:lnTo>
                      <a:lnTo>
                        <a:pt x="206" y="83"/>
                      </a:lnTo>
                      <a:lnTo>
                        <a:pt x="196" y="89"/>
                      </a:lnTo>
                      <a:lnTo>
                        <a:pt x="185" y="94"/>
                      </a:lnTo>
                      <a:lnTo>
                        <a:pt x="176" y="99"/>
                      </a:lnTo>
                      <a:lnTo>
                        <a:pt x="166" y="105"/>
                      </a:lnTo>
                      <a:lnTo>
                        <a:pt x="155" y="110"/>
                      </a:lnTo>
                      <a:lnTo>
                        <a:pt x="145" y="114"/>
                      </a:lnTo>
                      <a:lnTo>
                        <a:pt x="132" y="117"/>
                      </a:lnTo>
                      <a:lnTo>
                        <a:pt x="120" y="118"/>
                      </a:lnTo>
                      <a:lnTo>
                        <a:pt x="106" y="117"/>
                      </a:lnTo>
                      <a:lnTo>
                        <a:pt x="94" y="115"/>
                      </a:lnTo>
                      <a:lnTo>
                        <a:pt x="86" y="118"/>
                      </a:lnTo>
                      <a:lnTo>
                        <a:pt x="79" y="122"/>
                      </a:lnTo>
                      <a:lnTo>
                        <a:pt x="74" y="127"/>
                      </a:lnTo>
                      <a:lnTo>
                        <a:pt x="70" y="134"/>
                      </a:lnTo>
                      <a:lnTo>
                        <a:pt x="68" y="140"/>
                      </a:lnTo>
                      <a:lnTo>
                        <a:pt x="68" y="145"/>
                      </a:lnTo>
                      <a:lnTo>
                        <a:pt x="68" y="150"/>
                      </a:lnTo>
                      <a:lnTo>
                        <a:pt x="67" y="153"/>
                      </a:lnTo>
                      <a:lnTo>
                        <a:pt x="64" y="155"/>
                      </a:lnTo>
                      <a:lnTo>
                        <a:pt x="60" y="155"/>
                      </a:lnTo>
                      <a:lnTo>
                        <a:pt x="54" y="153"/>
                      </a:lnTo>
                      <a:lnTo>
                        <a:pt x="48" y="152"/>
                      </a:lnTo>
                      <a:lnTo>
                        <a:pt x="42" y="149"/>
                      </a:lnTo>
                      <a:lnTo>
                        <a:pt x="38" y="145"/>
                      </a:lnTo>
                      <a:lnTo>
                        <a:pt x="34" y="141"/>
                      </a:lnTo>
                      <a:lnTo>
                        <a:pt x="26" y="127"/>
                      </a:lnTo>
                      <a:lnTo>
                        <a:pt x="16" y="107"/>
                      </a:lnTo>
                      <a:lnTo>
                        <a:pt x="7" y="87"/>
                      </a:lnTo>
                      <a:lnTo>
                        <a:pt x="6" y="72"/>
                      </a:lnTo>
                      <a:lnTo>
                        <a:pt x="10" y="64"/>
                      </a:lnTo>
                      <a:lnTo>
                        <a:pt x="15" y="59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89" y="117"/>
                      </a:lnTo>
                      <a:lnTo>
                        <a:pt x="104" y="118"/>
                      </a:lnTo>
                      <a:lnTo>
                        <a:pt x="100" y="115"/>
                      </a:lnTo>
                      <a:lnTo>
                        <a:pt x="92" y="110"/>
                      </a:lnTo>
                      <a:lnTo>
                        <a:pt x="80" y="101"/>
                      </a:lnTo>
                      <a:lnTo>
                        <a:pt x="68" y="89"/>
                      </a:lnTo>
                      <a:lnTo>
                        <a:pt x="54" y="79"/>
                      </a:lnTo>
                      <a:lnTo>
                        <a:pt x="42" y="68"/>
                      </a:lnTo>
                      <a:lnTo>
                        <a:pt x="34" y="60"/>
                      </a:lnTo>
                      <a:lnTo>
                        <a:pt x="31" y="54"/>
                      </a:lnTo>
                      <a:lnTo>
                        <a:pt x="27" y="50"/>
                      </a:lnTo>
                      <a:lnTo>
                        <a:pt x="22" y="48"/>
                      </a:lnTo>
                      <a:lnTo>
                        <a:pt x="16" y="48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7" name="Freeform 1126"/>
                <p:cNvSpPr>
                  <a:spLocks noChangeAspect="1"/>
                </p:cNvSpPr>
                <p:nvPr/>
              </p:nvSpPr>
              <p:spPr bwMode="auto">
                <a:xfrm>
                  <a:off x="4927" y="2333"/>
                  <a:ext cx="132" cy="85"/>
                </a:xfrm>
                <a:custGeom>
                  <a:avLst/>
                  <a:gdLst>
                    <a:gd name="T0" fmla="*/ 1 w 266"/>
                    <a:gd name="T1" fmla="*/ 74 h 171"/>
                    <a:gd name="T2" fmla="*/ 3 w 266"/>
                    <a:gd name="T3" fmla="*/ 46 h 171"/>
                    <a:gd name="T4" fmla="*/ 9 w 266"/>
                    <a:gd name="T5" fmla="*/ 29 h 171"/>
                    <a:gd name="T6" fmla="*/ 16 w 266"/>
                    <a:gd name="T7" fmla="*/ 13 h 171"/>
                    <a:gd name="T8" fmla="*/ 22 w 266"/>
                    <a:gd name="T9" fmla="*/ 11 h 171"/>
                    <a:gd name="T10" fmla="*/ 28 w 266"/>
                    <a:gd name="T11" fmla="*/ 12 h 171"/>
                    <a:gd name="T12" fmla="*/ 33 w 266"/>
                    <a:gd name="T13" fmla="*/ 13 h 171"/>
                    <a:gd name="T14" fmla="*/ 37 w 266"/>
                    <a:gd name="T15" fmla="*/ 13 h 171"/>
                    <a:gd name="T16" fmla="*/ 39 w 266"/>
                    <a:gd name="T17" fmla="*/ 11 h 171"/>
                    <a:gd name="T18" fmla="*/ 47 w 266"/>
                    <a:gd name="T19" fmla="*/ 2 h 171"/>
                    <a:gd name="T20" fmla="*/ 53 w 266"/>
                    <a:gd name="T21" fmla="*/ 0 h 171"/>
                    <a:gd name="T22" fmla="*/ 61 w 266"/>
                    <a:gd name="T23" fmla="*/ 3 h 171"/>
                    <a:gd name="T24" fmla="*/ 70 w 266"/>
                    <a:gd name="T25" fmla="*/ 7 h 171"/>
                    <a:gd name="T26" fmla="*/ 77 w 266"/>
                    <a:gd name="T27" fmla="*/ 13 h 171"/>
                    <a:gd name="T28" fmla="*/ 81 w 266"/>
                    <a:gd name="T29" fmla="*/ 18 h 171"/>
                    <a:gd name="T30" fmla="*/ 87 w 266"/>
                    <a:gd name="T31" fmla="*/ 25 h 171"/>
                    <a:gd name="T32" fmla="*/ 94 w 266"/>
                    <a:gd name="T33" fmla="*/ 31 h 171"/>
                    <a:gd name="T34" fmla="*/ 101 w 266"/>
                    <a:gd name="T35" fmla="*/ 35 h 171"/>
                    <a:gd name="T36" fmla="*/ 107 w 266"/>
                    <a:gd name="T37" fmla="*/ 36 h 171"/>
                    <a:gd name="T38" fmla="*/ 115 w 266"/>
                    <a:gd name="T39" fmla="*/ 36 h 171"/>
                    <a:gd name="T40" fmla="*/ 125 w 266"/>
                    <a:gd name="T41" fmla="*/ 37 h 171"/>
                    <a:gd name="T42" fmla="*/ 131 w 266"/>
                    <a:gd name="T43" fmla="*/ 37 h 171"/>
                    <a:gd name="T44" fmla="*/ 119 w 266"/>
                    <a:gd name="T45" fmla="*/ 41 h 171"/>
                    <a:gd name="T46" fmla="*/ 118 w 266"/>
                    <a:gd name="T47" fmla="*/ 40 h 171"/>
                    <a:gd name="T48" fmla="*/ 111 w 266"/>
                    <a:gd name="T49" fmla="*/ 40 h 171"/>
                    <a:gd name="T50" fmla="*/ 104 w 266"/>
                    <a:gd name="T51" fmla="*/ 39 h 171"/>
                    <a:gd name="T52" fmla="*/ 97 w 266"/>
                    <a:gd name="T53" fmla="*/ 37 h 171"/>
                    <a:gd name="T54" fmla="*/ 89 w 266"/>
                    <a:gd name="T55" fmla="*/ 35 h 171"/>
                    <a:gd name="T56" fmla="*/ 84 w 266"/>
                    <a:gd name="T57" fmla="*/ 30 h 171"/>
                    <a:gd name="T58" fmla="*/ 80 w 266"/>
                    <a:gd name="T59" fmla="*/ 24 h 171"/>
                    <a:gd name="T60" fmla="*/ 75 w 266"/>
                    <a:gd name="T61" fmla="*/ 17 h 171"/>
                    <a:gd name="T62" fmla="*/ 70 w 266"/>
                    <a:gd name="T63" fmla="*/ 11 h 171"/>
                    <a:gd name="T64" fmla="*/ 65 w 266"/>
                    <a:gd name="T65" fmla="*/ 8 h 171"/>
                    <a:gd name="T66" fmla="*/ 59 w 266"/>
                    <a:gd name="T67" fmla="*/ 7 h 171"/>
                    <a:gd name="T68" fmla="*/ 54 w 266"/>
                    <a:gd name="T69" fmla="*/ 7 h 171"/>
                    <a:gd name="T70" fmla="*/ 49 w 266"/>
                    <a:gd name="T71" fmla="*/ 7 h 171"/>
                    <a:gd name="T72" fmla="*/ 47 w 266"/>
                    <a:gd name="T73" fmla="*/ 8 h 171"/>
                    <a:gd name="T74" fmla="*/ 40 w 266"/>
                    <a:gd name="T75" fmla="*/ 15 h 171"/>
                    <a:gd name="T76" fmla="*/ 36 w 266"/>
                    <a:gd name="T77" fmla="*/ 14 h 171"/>
                    <a:gd name="T78" fmla="*/ 31 w 266"/>
                    <a:gd name="T79" fmla="*/ 14 h 171"/>
                    <a:gd name="T80" fmla="*/ 25 w 266"/>
                    <a:gd name="T81" fmla="*/ 14 h 171"/>
                    <a:gd name="T82" fmla="*/ 19 w 266"/>
                    <a:gd name="T83" fmla="*/ 21 h 171"/>
                    <a:gd name="T84" fmla="*/ 12 w 266"/>
                    <a:gd name="T85" fmla="*/ 33 h 171"/>
                    <a:gd name="T86" fmla="*/ 6 w 266"/>
                    <a:gd name="T87" fmla="*/ 85 h 17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66" h="171">
                      <a:moveTo>
                        <a:pt x="0" y="160"/>
                      </a:moveTo>
                      <a:lnTo>
                        <a:pt x="2" y="149"/>
                      </a:lnTo>
                      <a:lnTo>
                        <a:pt x="4" y="121"/>
                      </a:lnTo>
                      <a:lnTo>
                        <a:pt x="7" y="92"/>
                      </a:lnTo>
                      <a:lnTo>
                        <a:pt x="12" y="73"/>
                      </a:lnTo>
                      <a:lnTo>
                        <a:pt x="18" y="58"/>
                      </a:lnTo>
                      <a:lnTo>
                        <a:pt x="26" y="41"/>
                      </a:lnTo>
                      <a:lnTo>
                        <a:pt x="33" y="26"/>
                      </a:lnTo>
                      <a:lnTo>
                        <a:pt x="40" y="21"/>
                      </a:lnTo>
                      <a:lnTo>
                        <a:pt x="44" y="22"/>
                      </a:lnTo>
                      <a:lnTo>
                        <a:pt x="49" y="23"/>
                      </a:lnTo>
                      <a:lnTo>
                        <a:pt x="56" y="25"/>
                      </a:lnTo>
                      <a:lnTo>
                        <a:pt x="62" y="26"/>
                      </a:lnTo>
                      <a:lnTo>
                        <a:pt x="67" y="26"/>
                      </a:lnTo>
                      <a:lnTo>
                        <a:pt x="72" y="27"/>
                      </a:lnTo>
                      <a:lnTo>
                        <a:pt x="75" y="27"/>
                      </a:lnTo>
                      <a:lnTo>
                        <a:pt x="77" y="27"/>
                      </a:lnTo>
                      <a:lnTo>
                        <a:pt x="79" y="22"/>
                      </a:lnTo>
                      <a:lnTo>
                        <a:pt x="86" y="13"/>
                      </a:lnTo>
                      <a:lnTo>
                        <a:pt x="94" y="5"/>
                      </a:lnTo>
                      <a:lnTo>
                        <a:pt x="102" y="0"/>
                      </a:lnTo>
                      <a:lnTo>
                        <a:pt x="107" y="1"/>
                      </a:lnTo>
                      <a:lnTo>
                        <a:pt x="115" y="4"/>
                      </a:lnTo>
                      <a:lnTo>
                        <a:pt x="123" y="6"/>
                      </a:lnTo>
                      <a:lnTo>
                        <a:pt x="133" y="11"/>
                      </a:lnTo>
                      <a:lnTo>
                        <a:pt x="142" y="15"/>
                      </a:lnTo>
                      <a:lnTo>
                        <a:pt x="150" y="21"/>
                      </a:lnTo>
                      <a:lnTo>
                        <a:pt x="156" y="26"/>
                      </a:lnTo>
                      <a:lnTo>
                        <a:pt x="160" y="31"/>
                      </a:lnTo>
                      <a:lnTo>
                        <a:pt x="163" y="37"/>
                      </a:lnTo>
                      <a:lnTo>
                        <a:pt x="168" y="44"/>
                      </a:lnTo>
                      <a:lnTo>
                        <a:pt x="175" y="50"/>
                      </a:lnTo>
                      <a:lnTo>
                        <a:pt x="183" y="57"/>
                      </a:lnTo>
                      <a:lnTo>
                        <a:pt x="190" y="63"/>
                      </a:lnTo>
                      <a:lnTo>
                        <a:pt x="198" y="67"/>
                      </a:lnTo>
                      <a:lnTo>
                        <a:pt x="203" y="71"/>
                      </a:lnTo>
                      <a:lnTo>
                        <a:pt x="209" y="72"/>
                      </a:lnTo>
                      <a:lnTo>
                        <a:pt x="215" y="72"/>
                      </a:lnTo>
                      <a:lnTo>
                        <a:pt x="223" y="72"/>
                      </a:lnTo>
                      <a:lnTo>
                        <a:pt x="232" y="73"/>
                      </a:lnTo>
                      <a:lnTo>
                        <a:pt x="243" y="73"/>
                      </a:lnTo>
                      <a:lnTo>
                        <a:pt x="251" y="74"/>
                      </a:lnTo>
                      <a:lnTo>
                        <a:pt x="259" y="75"/>
                      </a:lnTo>
                      <a:lnTo>
                        <a:pt x="263" y="75"/>
                      </a:lnTo>
                      <a:lnTo>
                        <a:pt x="266" y="75"/>
                      </a:lnTo>
                      <a:lnTo>
                        <a:pt x="240" y="82"/>
                      </a:lnTo>
                      <a:lnTo>
                        <a:pt x="239" y="82"/>
                      </a:lnTo>
                      <a:lnTo>
                        <a:pt x="237" y="81"/>
                      </a:lnTo>
                      <a:lnTo>
                        <a:pt x="231" y="80"/>
                      </a:lnTo>
                      <a:lnTo>
                        <a:pt x="223" y="80"/>
                      </a:lnTo>
                      <a:lnTo>
                        <a:pt x="217" y="80"/>
                      </a:lnTo>
                      <a:lnTo>
                        <a:pt x="210" y="79"/>
                      </a:lnTo>
                      <a:lnTo>
                        <a:pt x="203" y="77"/>
                      </a:lnTo>
                      <a:lnTo>
                        <a:pt x="195" y="75"/>
                      </a:lnTo>
                      <a:lnTo>
                        <a:pt x="187" y="73"/>
                      </a:lnTo>
                      <a:lnTo>
                        <a:pt x="180" y="71"/>
                      </a:lnTo>
                      <a:lnTo>
                        <a:pt x="175" y="66"/>
                      </a:lnTo>
                      <a:lnTo>
                        <a:pt x="170" y="61"/>
                      </a:lnTo>
                      <a:lnTo>
                        <a:pt x="165" y="56"/>
                      </a:lnTo>
                      <a:lnTo>
                        <a:pt x="162" y="49"/>
                      </a:lnTo>
                      <a:lnTo>
                        <a:pt x="156" y="42"/>
                      </a:lnTo>
                      <a:lnTo>
                        <a:pt x="151" y="35"/>
                      </a:lnTo>
                      <a:lnTo>
                        <a:pt x="147" y="29"/>
                      </a:lnTo>
                      <a:lnTo>
                        <a:pt x="141" y="23"/>
                      </a:lnTo>
                      <a:lnTo>
                        <a:pt x="137" y="19"/>
                      </a:lnTo>
                      <a:lnTo>
                        <a:pt x="131" y="16"/>
                      </a:lnTo>
                      <a:lnTo>
                        <a:pt x="125" y="15"/>
                      </a:lnTo>
                      <a:lnTo>
                        <a:pt x="119" y="14"/>
                      </a:lnTo>
                      <a:lnTo>
                        <a:pt x="113" y="14"/>
                      </a:lnTo>
                      <a:lnTo>
                        <a:pt x="108" y="14"/>
                      </a:lnTo>
                      <a:lnTo>
                        <a:pt x="103" y="15"/>
                      </a:lnTo>
                      <a:lnTo>
                        <a:pt x="98" y="15"/>
                      </a:lnTo>
                      <a:lnTo>
                        <a:pt x="96" y="16"/>
                      </a:lnTo>
                      <a:lnTo>
                        <a:pt x="95" y="16"/>
                      </a:lnTo>
                      <a:lnTo>
                        <a:pt x="81" y="31"/>
                      </a:lnTo>
                      <a:lnTo>
                        <a:pt x="80" y="31"/>
                      </a:lnTo>
                      <a:lnTo>
                        <a:pt x="78" y="30"/>
                      </a:lnTo>
                      <a:lnTo>
                        <a:pt x="73" y="29"/>
                      </a:lnTo>
                      <a:lnTo>
                        <a:pt x="68" y="28"/>
                      </a:lnTo>
                      <a:lnTo>
                        <a:pt x="63" y="28"/>
                      </a:lnTo>
                      <a:lnTo>
                        <a:pt x="57" y="28"/>
                      </a:lnTo>
                      <a:lnTo>
                        <a:pt x="51" y="29"/>
                      </a:lnTo>
                      <a:lnTo>
                        <a:pt x="47" y="31"/>
                      </a:lnTo>
                      <a:lnTo>
                        <a:pt x="39" y="42"/>
                      </a:lnTo>
                      <a:lnTo>
                        <a:pt x="30" y="56"/>
                      </a:lnTo>
                      <a:lnTo>
                        <a:pt x="25" y="67"/>
                      </a:lnTo>
                      <a:lnTo>
                        <a:pt x="22" y="73"/>
                      </a:lnTo>
                      <a:lnTo>
                        <a:pt x="13" y="171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8" name="Freeform 1127"/>
                <p:cNvSpPr>
                  <a:spLocks noChangeAspect="1"/>
                </p:cNvSpPr>
                <p:nvPr/>
              </p:nvSpPr>
              <p:spPr bwMode="auto">
                <a:xfrm>
                  <a:off x="5006" y="2409"/>
                  <a:ext cx="45" cy="45"/>
                </a:xfrm>
                <a:custGeom>
                  <a:avLst/>
                  <a:gdLst>
                    <a:gd name="T0" fmla="*/ 0 w 89"/>
                    <a:gd name="T1" fmla="*/ 3 h 90"/>
                    <a:gd name="T2" fmla="*/ 1 w 89"/>
                    <a:gd name="T3" fmla="*/ 3 h 90"/>
                    <a:gd name="T4" fmla="*/ 4 w 89"/>
                    <a:gd name="T5" fmla="*/ 3 h 90"/>
                    <a:gd name="T6" fmla="*/ 9 w 89"/>
                    <a:gd name="T7" fmla="*/ 4 h 90"/>
                    <a:gd name="T8" fmla="*/ 14 w 89"/>
                    <a:gd name="T9" fmla="*/ 4 h 90"/>
                    <a:gd name="T10" fmla="*/ 19 w 89"/>
                    <a:gd name="T11" fmla="*/ 6 h 90"/>
                    <a:gd name="T12" fmla="*/ 24 w 89"/>
                    <a:gd name="T13" fmla="*/ 7 h 90"/>
                    <a:gd name="T14" fmla="*/ 28 w 89"/>
                    <a:gd name="T15" fmla="*/ 9 h 90"/>
                    <a:gd name="T16" fmla="*/ 31 w 89"/>
                    <a:gd name="T17" fmla="*/ 11 h 90"/>
                    <a:gd name="T18" fmla="*/ 35 w 89"/>
                    <a:gd name="T19" fmla="*/ 16 h 90"/>
                    <a:gd name="T20" fmla="*/ 37 w 89"/>
                    <a:gd name="T21" fmla="*/ 22 h 90"/>
                    <a:gd name="T22" fmla="*/ 40 w 89"/>
                    <a:gd name="T23" fmla="*/ 29 h 90"/>
                    <a:gd name="T24" fmla="*/ 40 w 89"/>
                    <a:gd name="T25" fmla="*/ 36 h 90"/>
                    <a:gd name="T26" fmla="*/ 40 w 89"/>
                    <a:gd name="T27" fmla="*/ 42 h 90"/>
                    <a:gd name="T28" fmla="*/ 39 w 89"/>
                    <a:gd name="T29" fmla="*/ 45 h 90"/>
                    <a:gd name="T30" fmla="*/ 38 w 89"/>
                    <a:gd name="T31" fmla="*/ 45 h 90"/>
                    <a:gd name="T32" fmla="*/ 37 w 89"/>
                    <a:gd name="T33" fmla="*/ 45 h 90"/>
                    <a:gd name="T34" fmla="*/ 39 w 89"/>
                    <a:gd name="T35" fmla="*/ 45 h 90"/>
                    <a:gd name="T36" fmla="*/ 42 w 89"/>
                    <a:gd name="T37" fmla="*/ 43 h 90"/>
                    <a:gd name="T38" fmla="*/ 45 w 89"/>
                    <a:gd name="T39" fmla="*/ 39 h 90"/>
                    <a:gd name="T40" fmla="*/ 45 w 89"/>
                    <a:gd name="T41" fmla="*/ 32 h 90"/>
                    <a:gd name="T42" fmla="*/ 42 w 89"/>
                    <a:gd name="T43" fmla="*/ 24 h 90"/>
                    <a:gd name="T44" fmla="*/ 39 w 89"/>
                    <a:gd name="T45" fmla="*/ 16 h 90"/>
                    <a:gd name="T46" fmla="*/ 36 w 89"/>
                    <a:gd name="T47" fmla="*/ 12 h 90"/>
                    <a:gd name="T48" fmla="*/ 35 w 89"/>
                    <a:gd name="T49" fmla="*/ 10 h 90"/>
                    <a:gd name="T50" fmla="*/ 35 w 89"/>
                    <a:gd name="T51" fmla="*/ 10 h 90"/>
                    <a:gd name="T52" fmla="*/ 32 w 89"/>
                    <a:gd name="T53" fmla="*/ 8 h 90"/>
                    <a:gd name="T54" fmla="*/ 29 w 89"/>
                    <a:gd name="T55" fmla="*/ 7 h 90"/>
                    <a:gd name="T56" fmla="*/ 25 w 89"/>
                    <a:gd name="T57" fmla="*/ 5 h 90"/>
                    <a:gd name="T58" fmla="*/ 21 w 89"/>
                    <a:gd name="T59" fmla="*/ 3 h 90"/>
                    <a:gd name="T60" fmla="*/ 17 w 89"/>
                    <a:gd name="T61" fmla="*/ 2 h 90"/>
                    <a:gd name="T62" fmla="*/ 13 w 89"/>
                    <a:gd name="T63" fmla="*/ 1 h 90"/>
                    <a:gd name="T64" fmla="*/ 10 w 89"/>
                    <a:gd name="T65" fmla="*/ 0 h 90"/>
                    <a:gd name="T66" fmla="*/ 6 w 89"/>
                    <a:gd name="T67" fmla="*/ 1 h 90"/>
                    <a:gd name="T68" fmla="*/ 3 w 89"/>
                    <a:gd name="T69" fmla="*/ 1 h 90"/>
                    <a:gd name="T70" fmla="*/ 1 w 89"/>
                    <a:gd name="T71" fmla="*/ 3 h 90"/>
                    <a:gd name="T72" fmla="*/ 0 w 89"/>
                    <a:gd name="T73" fmla="*/ 3 h 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9" h="90">
                      <a:moveTo>
                        <a:pt x="0" y="6"/>
                      </a:moveTo>
                      <a:lnTo>
                        <a:pt x="2" y="6"/>
                      </a:lnTo>
                      <a:lnTo>
                        <a:pt x="8" y="6"/>
                      </a:lnTo>
                      <a:lnTo>
                        <a:pt x="17" y="7"/>
                      </a:lnTo>
                      <a:lnTo>
                        <a:pt x="27" y="8"/>
                      </a:lnTo>
                      <a:lnTo>
                        <a:pt x="38" y="11"/>
                      </a:lnTo>
                      <a:lnTo>
                        <a:pt x="48" y="14"/>
                      </a:lnTo>
                      <a:lnTo>
                        <a:pt x="56" y="17"/>
                      </a:lnTo>
                      <a:lnTo>
                        <a:pt x="62" y="22"/>
                      </a:lnTo>
                      <a:lnTo>
                        <a:pt x="69" y="32"/>
                      </a:lnTo>
                      <a:lnTo>
                        <a:pt x="74" y="44"/>
                      </a:lnTo>
                      <a:lnTo>
                        <a:pt x="79" y="57"/>
                      </a:lnTo>
                      <a:lnTo>
                        <a:pt x="80" y="72"/>
                      </a:lnTo>
                      <a:lnTo>
                        <a:pt x="79" y="83"/>
                      </a:lnTo>
                      <a:lnTo>
                        <a:pt x="77" y="89"/>
                      </a:lnTo>
                      <a:lnTo>
                        <a:pt x="76" y="90"/>
                      </a:lnTo>
                      <a:lnTo>
                        <a:pt x="74" y="90"/>
                      </a:lnTo>
                      <a:lnTo>
                        <a:pt x="78" y="89"/>
                      </a:lnTo>
                      <a:lnTo>
                        <a:pt x="84" y="85"/>
                      </a:lnTo>
                      <a:lnTo>
                        <a:pt x="89" y="77"/>
                      </a:lnTo>
                      <a:lnTo>
                        <a:pt x="89" y="64"/>
                      </a:lnTo>
                      <a:lnTo>
                        <a:pt x="84" y="47"/>
                      </a:lnTo>
                      <a:lnTo>
                        <a:pt x="78" y="32"/>
                      </a:lnTo>
                      <a:lnTo>
                        <a:pt x="72" y="23"/>
                      </a:lnTo>
                      <a:lnTo>
                        <a:pt x="70" y="20"/>
                      </a:lnTo>
                      <a:lnTo>
                        <a:pt x="69" y="19"/>
                      </a:lnTo>
                      <a:lnTo>
                        <a:pt x="64" y="16"/>
                      </a:lnTo>
                      <a:lnTo>
                        <a:pt x="57" y="14"/>
                      </a:lnTo>
                      <a:lnTo>
                        <a:pt x="49" y="9"/>
                      </a:lnTo>
                      <a:lnTo>
                        <a:pt x="41" y="6"/>
                      </a:lnTo>
                      <a:lnTo>
                        <a:pt x="33" y="4"/>
                      </a:lnTo>
                      <a:lnTo>
                        <a:pt x="25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09" name="Freeform 1128"/>
                <p:cNvSpPr>
                  <a:spLocks noChangeAspect="1"/>
                </p:cNvSpPr>
                <p:nvPr/>
              </p:nvSpPr>
              <p:spPr bwMode="auto">
                <a:xfrm>
                  <a:off x="4962" y="2506"/>
                  <a:ext cx="53" cy="74"/>
                </a:xfrm>
                <a:custGeom>
                  <a:avLst/>
                  <a:gdLst>
                    <a:gd name="T0" fmla="*/ 9 w 105"/>
                    <a:gd name="T1" fmla="*/ 8 h 148"/>
                    <a:gd name="T2" fmla="*/ 8 w 105"/>
                    <a:gd name="T3" fmla="*/ 12 h 148"/>
                    <a:gd name="T4" fmla="*/ 7 w 105"/>
                    <a:gd name="T5" fmla="*/ 21 h 148"/>
                    <a:gd name="T6" fmla="*/ 5 w 105"/>
                    <a:gd name="T7" fmla="*/ 31 h 148"/>
                    <a:gd name="T8" fmla="*/ 5 w 105"/>
                    <a:gd name="T9" fmla="*/ 39 h 148"/>
                    <a:gd name="T10" fmla="*/ 7 w 105"/>
                    <a:gd name="T11" fmla="*/ 43 h 148"/>
                    <a:gd name="T12" fmla="*/ 11 w 105"/>
                    <a:gd name="T13" fmla="*/ 49 h 148"/>
                    <a:gd name="T14" fmla="*/ 15 w 105"/>
                    <a:gd name="T15" fmla="*/ 54 h 148"/>
                    <a:gd name="T16" fmla="*/ 20 w 105"/>
                    <a:gd name="T17" fmla="*/ 58 h 148"/>
                    <a:gd name="T18" fmla="*/ 24 w 105"/>
                    <a:gd name="T19" fmla="*/ 62 h 148"/>
                    <a:gd name="T20" fmla="*/ 28 w 105"/>
                    <a:gd name="T21" fmla="*/ 66 h 148"/>
                    <a:gd name="T22" fmla="*/ 31 w 105"/>
                    <a:gd name="T23" fmla="*/ 68 h 148"/>
                    <a:gd name="T24" fmla="*/ 32 w 105"/>
                    <a:gd name="T25" fmla="*/ 69 h 148"/>
                    <a:gd name="T26" fmla="*/ 34 w 105"/>
                    <a:gd name="T27" fmla="*/ 63 h 148"/>
                    <a:gd name="T28" fmla="*/ 37 w 105"/>
                    <a:gd name="T29" fmla="*/ 53 h 148"/>
                    <a:gd name="T30" fmla="*/ 42 w 105"/>
                    <a:gd name="T31" fmla="*/ 42 h 148"/>
                    <a:gd name="T32" fmla="*/ 45 w 105"/>
                    <a:gd name="T33" fmla="*/ 35 h 148"/>
                    <a:gd name="T34" fmla="*/ 47 w 105"/>
                    <a:gd name="T35" fmla="*/ 34 h 148"/>
                    <a:gd name="T36" fmla="*/ 50 w 105"/>
                    <a:gd name="T37" fmla="*/ 32 h 148"/>
                    <a:gd name="T38" fmla="*/ 52 w 105"/>
                    <a:gd name="T39" fmla="*/ 32 h 148"/>
                    <a:gd name="T40" fmla="*/ 53 w 105"/>
                    <a:gd name="T41" fmla="*/ 32 h 148"/>
                    <a:gd name="T42" fmla="*/ 53 w 105"/>
                    <a:gd name="T43" fmla="*/ 38 h 148"/>
                    <a:gd name="T44" fmla="*/ 52 w 105"/>
                    <a:gd name="T45" fmla="*/ 38 h 148"/>
                    <a:gd name="T46" fmla="*/ 48 w 105"/>
                    <a:gd name="T47" fmla="*/ 39 h 148"/>
                    <a:gd name="T48" fmla="*/ 45 w 105"/>
                    <a:gd name="T49" fmla="*/ 42 h 148"/>
                    <a:gd name="T50" fmla="*/ 43 w 105"/>
                    <a:gd name="T51" fmla="*/ 46 h 148"/>
                    <a:gd name="T52" fmla="*/ 41 w 105"/>
                    <a:gd name="T53" fmla="*/ 54 h 148"/>
                    <a:gd name="T54" fmla="*/ 38 w 105"/>
                    <a:gd name="T55" fmla="*/ 63 h 148"/>
                    <a:gd name="T56" fmla="*/ 35 w 105"/>
                    <a:gd name="T57" fmla="*/ 71 h 148"/>
                    <a:gd name="T58" fmla="*/ 33 w 105"/>
                    <a:gd name="T59" fmla="*/ 74 h 148"/>
                    <a:gd name="T60" fmla="*/ 33 w 105"/>
                    <a:gd name="T61" fmla="*/ 74 h 148"/>
                    <a:gd name="T62" fmla="*/ 31 w 105"/>
                    <a:gd name="T63" fmla="*/ 73 h 148"/>
                    <a:gd name="T64" fmla="*/ 28 w 105"/>
                    <a:gd name="T65" fmla="*/ 71 h 148"/>
                    <a:gd name="T66" fmla="*/ 26 w 105"/>
                    <a:gd name="T67" fmla="*/ 69 h 148"/>
                    <a:gd name="T68" fmla="*/ 23 w 105"/>
                    <a:gd name="T69" fmla="*/ 66 h 148"/>
                    <a:gd name="T70" fmla="*/ 20 w 105"/>
                    <a:gd name="T71" fmla="*/ 64 h 148"/>
                    <a:gd name="T72" fmla="*/ 18 w 105"/>
                    <a:gd name="T73" fmla="*/ 62 h 148"/>
                    <a:gd name="T74" fmla="*/ 16 w 105"/>
                    <a:gd name="T75" fmla="*/ 61 h 148"/>
                    <a:gd name="T76" fmla="*/ 12 w 105"/>
                    <a:gd name="T77" fmla="*/ 58 h 148"/>
                    <a:gd name="T78" fmla="*/ 7 w 105"/>
                    <a:gd name="T79" fmla="*/ 53 h 148"/>
                    <a:gd name="T80" fmla="*/ 3 w 105"/>
                    <a:gd name="T81" fmla="*/ 46 h 148"/>
                    <a:gd name="T82" fmla="*/ 1 w 105"/>
                    <a:gd name="T83" fmla="*/ 39 h 148"/>
                    <a:gd name="T84" fmla="*/ 0 w 105"/>
                    <a:gd name="T85" fmla="*/ 34 h 148"/>
                    <a:gd name="T86" fmla="*/ 1 w 105"/>
                    <a:gd name="T87" fmla="*/ 30 h 148"/>
                    <a:gd name="T88" fmla="*/ 1 w 105"/>
                    <a:gd name="T89" fmla="*/ 27 h 148"/>
                    <a:gd name="T90" fmla="*/ 1 w 105"/>
                    <a:gd name="T91" fmla="*/ 25 h 148"/>
                    <a:gd name="T92" fmla="*/ 3 w 105"/>
                    <a:gd name="T93" fmla="*/ 0 h 148"/>
                    <a:gd name="T94" fmla="*/ 9 w 105"/>
                    <a:gd name="T95" fmla="*/ 8 h 1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05" h="148">
                      <a:moveTo>
                        <a:pt x="18" y="15"/>
                      </a:moveTo>
                      <a:lnTo>
                        <a:pt x="16" y="23"/>
                      </a:lnTo>
                      <a:lnTo>
                        <a:pt x="13" y="41"/>
                      </a:lnTo>
                      <a:lnTo>
                        <a:pt x="9" y="62"/>
                      </a:lnTo>
                      <a:lnTo>
                        <a:pt x="9" y="77"/>
                      </a:lnTo>
                      <a:lnTo>
                        <a:pt x="14" y="86"/>
                      </a:lnTo>
                      <a:lnTo>
                        <a:pt x="21" y="97"/>
                      </a:lnTo>
                      <a:lnTo>
                        <a:pt x="30" y="107"/>
                      </a:lnTo>
                      <a:lnTo>
                        <a:pt x="39" y="116"/>
                      </a:lnTo>
                      <a:lnTo>
                        <a:pt x="48" y="124"/>
                      </a:lnTo>
                      <a:lnTo>
                        <a:pt x="56" y="131"/>
                      </a:lnTo>
                      <a:lnTo>
                        <a:pt x="61" y="136"/>
                      </a:lnTo>
                      <a:lnTo>
                        <a:pt x="63" y="137"/>
                      </a:lnTo>
                      <a:lnTo>
                        <a:pt x="67" y="126"/>
                      </a:lnTo>
                      <a:lnTo>
                        <a:pt x="74" y="105"/>
                      </a:lnTo>
                      <a:lnTo>
                        <a:pt x="83" y="83"/>
                      </a:lnTo>
                      <a:lnTo>
                        <a:pt x="90" y="70"/>
                      </a:lnTo>
                      <a:lnTo>
                        <a:pt x="94" y="67"/>
                      </a:lnTo>
                      <a:lnTo>
                        <a:pt x="99" y="64"/>
                      </a:lnTo>
                      <a:lnTo>
                        <a:pt x="104" y="63"/>
                      </a:lnTo>
                      <a:lnTo>
                        <a:pt x="105" y="63"/>
                      </a:lnTo>
                      <a:lnTo>
                        <a:pt x="105" y="75"/>
                      </a:lnTo>
                      <a:lnTo>
                        <a:pt x="103" y="76"/>
                      </a:lnTo>
                      <a:lnTo>
                        <a:pt x="96" y="78"/>
                      </a:lnTo>
                      <a:lnTo>
                        <a:pt x="90" y="84"/>
                      </a:lnTo>
                      <a:lnTo>
                        <a:pt x="86" y="92"/>
                      </a:lnTo>
                      <a:lnTo>
                        <a:pt x="82" y="107"/>
                      </a:lnTo>
                      <a:lnTo>
                        <a:pt x="75" y="125"/>
                      </a:lnTo>
                      <a:lnTo>
                        <a:pt x="69" y="141"/>
                      </a:lnTo>
                      <a:lnTo>
                        <a:pt x="66" y="148"/>
                      </a:lnTo>
                      <a:lnTo>
                        <a:pt x="65" y="147"/>
                      </a:lnTo>
                      <a:lnTo>
                        <a:pt x="61" y="145"/>
                      </a:lnTo>
                      <a:lnTo>
                        <a:pt x="56" y="141"/>
                      </a:lnTo>
                      <a:lnTo>
                        <a:pt x="51" y="137"/>
                      </a:lnTo>
                      <a:lnTo>
                        <a:pt x="45" y="132"/>
                      </a:lnTo>
                      <a:lnTo>
                        <a:pt x="39" y="128"/>
                      </a:lnTo>
                      <a:lnTo>
                        <a:pt x="35" y="124"/>
                      </a:lnTo>
                      <a:lnTo>
                        <a:pt x="31" y="122"/>
                      </a:lnTo>
                      <a:lnTo>
                        <a:pt x="24" y="116"/>
                      </a:lnTo>
                      <a:lnTo>
                        <a:pt x="14" y="105"/>
                      </a:lnTo>
                      <a:lnTo>
                        <a:pt x="6" y="91"/>
                      </a:lnTo>
                      <a:lnTo>
                        <a:pt x="1" y="78"/>
                      </a:lnTo>
                      <a:lnTo>
                        <a:pt x="0" y="68"/>
                      </a:lnTo>
                      <a:lnTo>
                        <a:pt x="1" y="59"/>
                      </a:lnTo>
                      <a:lnTo>
                        <a:pt x="2" y="53"/>
                      </a:lnTo>
                      <a:lnTo>
                        <a:pt x="2" y="50"/>
                      </a:lnTo>
                      <a:lnTo>
                        <a:pt x="6" y="0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0" name="Freeform 1129"/>
                <p:cNvSpPr>
                  <a:spLocks noChangeAspect="1"/>
                </p:cNvSpPr>
                <p:nvPr/>
              </p:nvSpPr>
              <p:spPr bwMode="auto">
                <a:xfrm>
                  <a:off x="5017" y="2489"/>
                  <a:ext cx="40" cy="72"/>
                </a:xfrm>
                <a:custGeom>
                  <a:avLst/>
                  <a:gdLst>
                    <a:gd name="T0" fmla="*/ 26 w 80"/>
                    <a:gd name="T1" fmla="*/ 0 h 144"/>
                    <a:gd name="T2" fmla="*/ 27 w 80"/>
                    <a:gd name="T3" fmla="*/ 1 h 144"/>
                    <a:gd name="T4" fmla="*/ 29 w 80"/>
                    <a:gd name="T5" fmla="*/ 3 h 144"/>
                    <a:gd name="T6" fmla="*/ 32 w 80"/>
                    <a:gd name="T7" fmla="*/ 6 h 144"/>
                    <a:gd name="T8" fmla="*/ 36 w 80"/>
                    <a:gd name="T9" fmla="*/ 9 h 144"/>
                    <a:gd name="T10" fmla="*/ 39 w 80"/>
                    <a:gd name="T11" fmla="*/ 14 h 144"/>
                    <a:gd name="T12" fmla="*/ 40 w 80"/>
                    <a:gd name="T13" fmla="*/ 18 h 144"/>
                    <a:gd name="T14" fmla="*/ 40 w 80"/>
                    <a:gd name="T15" fmla="*/ 23 h 144"/>
                    <a:gd name="T16" fmla="*/ 39 w 80"/>
                    <a:gd name="T17" fmla="*/ 29 h 144"/>
                    <a:gd name="T18" fmla="*/ 34 w 80"/>
                    <a:gd name="T19" fmla="*/ 34 h 144"/>
                    <a:gd name="T20" fmla="*/ 30 w 80"/>
                    <a:gd name="T21" fmla="*/ 40 h 144"/>
                    <a:gd name="T22" fmla="*/ 25 w 80"/>
                    <a:gd name="T23" fmla="*/ 45 h 144"/>
                    <a:gd name="T24" fmla="*/ 20 w 80"/>
                    <a:gd name="T25" fmla="*/ 50 h 144"/>
                    <a:gd name="T26" fmla="*/ 15 w 80"/>
                    <a:gd name="T27" fmla="*/ 55 h 144"/>
                    <a:gd name="T28" fmla="*/ 11 w 80"/>
                    <a:gd name="T29" fmla="*/ 60 h 144"/>
                    <a:gd name="T30" fmla="*/ 9 w 80"/>
                    <a:gd name="T31" fmla="*/ 63 h 144"/>
                    <a:gd name="T32" fmla="*/ 7 w 80"/>
                    <a:gd name="T33" fmla="*/ 67 h 144"/>
                    <a:gd name="T34" fmla="*/ 5 w 80"/>
                    <a:gd name="T35" fmla="*/ 71 h 144"/>
                    <a:gd name="T36" fmla="*/ 3 w 80"/>
                    <a:gd name="T37" fmla="*/ 72 h 144"/>
                    <a:gd name="T38" fmla="*/ 1 w 80"/>
                    <a:gd name="T39" fmla="*/ 72 h 144"/>
                    <a:gd name="T40" fmla="*/ 0 w 80"/>
                    <a:gd name="T41" fmla="*/ 72 h 144"/>
                    <a:gd name="T42" fmla="*/ 1 w 80"/>
                    <a:gd name="T43" fmla="*/ 71 h 144"/>
                    <a:gd name="T44" fmla="*/ 2 w 80"/>
                    <a:gd name="T45" fmla="*/ 67 h 144"/>
                    <a:gd name="T46" fmla="*/ 5 w 80"/>
                    <a:gd name="T47" fmla="*/ 63 h 144"/>
                    <a:gd name="T48" fmla="*/ 7 w 80"/>
                    <a:gd name="T49" fmla="*/ 58 h 144"/>
                    <a:gd name="T50" fmla="*/ 9 w 80"/>
                    <a:gd name="T51" fmla="*/ 56 h 144"/>
                    <a:gd name="T52" fmla="*/ 13 w 80"/>
                    <a:gd name="T53" fmla="*/ 52 h 144"/>
                    <a:gd name="T54" fmla="*/ 18 w 80"/>
                    <a:gd name="T55" fmla="*/ 48 h 144"/>
                    <a:gd name="T56" fmla="*/ 22 w 80"/>
                    <a:gd name="T57" fmla="*/ 44 h 144"/>
                    <a:gd name="T58" fmla="*/ 28 w 80"/>
                    <a:gd name="T59" fmla="*/ 39 h 144"/>
                    <a:gd name="T60" fmla="*/ 32 w 80"/>
                    <a:gd name="T61" fmla="*/ 34 h 144"/>
                    <a:gd name="T62" fmla="*/ 34 w 80"/>
                    <a:gd name="T63" fmla="*/ 30 h 144"/>
                    <a:gd name="T64" fmla="*/ 34 w 80"/>
                    <a:gd name="T65" fmla="*/ 26 h 144"/>
                    <a:gd name="T66" fmla="*/ 33 w 80"/>
                    <a:gd name="T67" fmla="*/ 19 h 144"/>
                    <a:gd name="T68" fmla="*/ 32 w 80"/>
                    <a:gd name="T69" fmla="*/ 13 h 144"/>
                    <a:gd name="T70" fmla="*/ 29 w 80"/>
                    <a:gd name="T71" fmla="*/ 8 h 144"/>
                    <a:gd name="T72" fmla="*/ 26 w 80"/>
                    <a:gd name="T73" fmla="*/ 7 h 144"/>
                    <a:gd name="T74" fmla="*/ 24 w 80"/>
                    <a:gd name="T75" fmla="*/ 6 h 144"/>
                    <a:gd name="T76" fmla="*/ 25 w 80"/>
                    <a:gd name="T77" fmla="*/ 4 h 144"/>
                    <a:gd name="T78" fmla="*/ 25 w 80"/>
                    <a:gd name="T79" fmla="*/ 2 h 144"/>
                    <a:gd name="T80" fmla="*/ 26 w 80"/>
                    <a:gd name="T81" fmla="*/ 0 h 1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80" h="144">
                      <a:moveTo>
                        <a:pt x="51" y="0"/>
                      </a:moveTo>
                      <a:lnTo>
                        <a:pt x="53" y="2"/>
                      </a:lnTo>
                      <a:lnTo>
                        <a:pt x="58" y="5"/>
                      </a:lnTo>
                      <a:lnTo>
                        <a:pt x="64" y="11"/>
                      </a:lnTo>
                      <a:lnTo>
                        <a:pt x="71" y="18"/>
                      </a:lnTo>
                      <a:lnTo>
                        <a:pt x="77" y="27"/>
                      </a:lnTo>
                      <a:lnTo>
                        <a:pt x="80" y="36"/>
                      </a:lnTo>
                      <a:lnTo>
                        <a:pt x="80" y="46"/>
                      </a:lnTo>
                      <a:lnTo>
                        <a:pt x="77" y="57"/>
                      </a:lnTo>
                      <a:lnTo>
                        <a:pt x="68" y="67"/>
                      </a:lnTo>
                      <a:lnTo>
                        <a:pt x="60" y="79"/>
                      </a:lnTo>
                      <a:lnTo>
                        <a:pt x="50" y="89"/>
                      </a:lnTo>
                      <a:lnTo>
                        <a:pt x="40" y="99"/>
                      </a:lnTo>
                      <a:lnTo>
                        <a:pt x="30" y="110"/>
                      </a:lnTo>
                      <a:lnTo>
                        <a:pt x="22" y="119"/>
                      </a:lnTo>
                      <a:lnTo>
                        <a:pt x="17" y="126"/>
                      </a:lnTo>
                      <a:lnTo>
                        <a:pt x="13" y="133"/>
                      </a:lnTo>
                      <a:lnTo>
                        <a:pt x="10" y="141"/>
                      </a:lnTo>
                      <a:lnTo>
                        <a:pt x="5" y="144"/>
                      </a:lnTo>
                      <a:lnTo>
                        <a:pt x="2" y="144"/>
                      </a:lnTo>
                      <a:lnTo>
                        <a:pt x="0" y="143"/>
                      </a:lnTo>
                      <a:lnTo>
                        <a:pt x="2" y="141"/>
                      </a:lnTo>
                      <a:lnTo>
                        <a:pt x="4" y="133"/>
                      </a:lnTo>
                      <a:lnTo>
                        <a:pt x="9" y="125"/>
                      </a:lnTo>
                      <a:lnTo>
                        <a:pt x="13" y="116"/>
                      </a:lnTo>
                      <a:lnTo>
                        <a:pt x="18" y="111"/>
                      </a:lnTo>
                      <a:lnTo>
                        <a:pt x="25" y="104"/>
                      </a:lnTo>
                      <a:lnTo>
                        <a:pt x="35" y="96"/>
                      </a:lnTo>
                      <a:lnTo>
                        <a:pt x="44" y="87"/>
                      </a:lnTo>
                      <a:lnTo>
                        <a:pt x="55" y="78"/>
                      </a:lnTo>
                      <a:lnTo>
                        <a:pt x="63" y="68"/>
                      </a:lnTo>
                      <a:lnTo>
                        <a:pt x="67" y="60"/>
                      </a:lnTo>
                      <a:lnTo>
                        <a:pt x="68" y="52"/>
                      </a:lnTo>
                      <a:lnTo>
                        <a:pt x="66" y="37"/>
                      </a:lnTo>
                      <a:lnTo>
                        <a:pt x="63" y="25"/>
                      </a:lnTo>
                      <a:lnTo>
                        <a:pt x="58" y="15"/>
                      </a:lnTo>
                      <a:lnTo>
                        <a:pt x="52" y="13"/>
                      </a:lnTo>
                      <a:lnTo>
                        <a:pt x="48" y="12"/>
                      </a:lnTo>
                      <a:lnTo>
                        <a:pt x="49" y="7"/>
                      </a:lnTo>
                      <a:lnTo>
                        <a:pt x="50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1" name="Freeform 1130"/>
                <p:cNvSpPr>
                  <a:spLocks noChangeAspect="1"/>
                </p:cNvSpPr>
                <p:nvPr/>
              </p:nvSpPr>
              <p:spPr bwMode="auto">
                <a:xfrm>
                  <a:off x="4953" y="2494"/>
                  <a:ext cx="124" cy="233"/>
                </a:xfrm>
                <a:custGeom>
                  <a:avLst/>
                  <a:gdLst>
                    <a:gd name="T0" fmla="*/ 104 w 249"/>
                    <a:gd name="T1" fmla="*/ 0 h 465"/>
                    <a:gd name="T2" fmla="*/ 109 w 249"/>
                    <a:gd name="T3" fmla="*/ 1 h 465"/>
                    <a:gd name="T4" fmla="*/ 117 w 249"/>
                    <a:gd name="T5" fmla="*/ 5 h 465"/>
                    <a:gd name="T6" fmla="*/ 123 w 249"/>
                    <a:gd name="T7" fmla="*/ 14 h 465"/>
                    <a:gd name="T8" fmla="*/ 124 w 249"/>
                    <a:gd name="T9" fmla="*/ 37 h 465"/>
                    <a:gd name="T10" fmla="*/ 120 w 249"/>
                    <a:gd name="T11" fmla="*/ 62 h 465"/>
                    <a:gd name="T12" fmla="*/ 118 w 249"/>
                    <a:gd name="T13" fmla="*/ 68 h 465"/>
                    <a:gd name="T14" fmla="*/ 112 w 249"/>
                    <a:gd name="T15" fmla="*/ 77 h 465"/>
                    <a:gd name="T16" fmla="*/ 104 w 249"/>
                    <a:gd name="T17" fmla="*/ 80 h 465"/>
                    <a:gd name="T18" fmla="*/ 103 w 249"/>
                    <a:gd name="T19" fmla="*/ 70 h 465"/>
                    <a:gd name="T20" fmla="*/ 90 w 249"/>
                    <a:gd name="T21" fmla="*/ 65 h 465"/>
                    <a:gd name="T22" fmla="*/ 84 w 249"/>
                    <a:gd name="T23" fmla="*/ 65 h 465"/>
                    <a:gd name="T24" fmla="*/ 84 w 249"/>
                    <a:gd name="T25" fmla="*/ 68 h 465"/>
                    <a:gd name="T26" fmla="*/ 83 w 249"/>
                    <a:gd name="T27" fmla="*/ 76 h 465"/>
                    <a:gd name="T28" fmla="*/ 75 w 249"/>
                    <a:gd name="T29" fmla="*/ 80 h 465"/>
                    <a:gd name="T30" fmla="*/ 68 w 249"/>
                    <a:gd name="T31" fmla="*/ 84 h 465"/>
                    <a:gd name="T32" fmla="*/ 61 w 249"/>
                    <a:gd name="T33" fmla="*/ 88 h 465"/>
                    <a:gd name="T34" fmla="*/ 55 w 249"/>
                    <a:gd name="T35" fmla="*/ 93 h 465"/>
                    <a:gd name="T36" fmla="*/ 49 w 249"/>
                    <a:gd name="T37" fmla="*/ 100 h 465"/>
                    <a:gd name="T38" fmla="*/ 43 w 249"/>
                    <a:gd name="T39" fmla="*/ 108 h 465"/>
                    <a:gd name="T40" fmla="*/ 38 w 249"/>
                    <a:gd name="T41" fmla="*/ 118 h 465"/>
                    <a:gd name="T42" fmla="*/ 33 w 249"/>
                    <a:gd name="T43" fmla="*/ 126 h 465"/>
                    <a:gd name="T44" fmla="*/ 26 w 249"/>
                    <a:gd name="T45" fmla="*/ 134 h 465"/>
                    <a:gd name="T46" fmla="*/ 21 w 249"/>
                    <a:gd name="T47" fmla="*/ 153 h 465"/>
                    <a:gd name="T48" fmla="*/ 19 w 249"/>
                    <a:gd name="T49" fmla="*/ 171 h 465"/>
                    <a:gd name="T50" fmla="*/ 15 w 249"/>
                    <a:gd name="T51" fmla="*/ 190 h 465"/>
                    <a:gd name="T52" fmla="*/ 10 w 249"/>
                    <a:gd name="T53" fmla="*/ 211 h 465"/>
                    <a:gd name="T54" fmla="*/ 3 w 249"/>
                    <a:gd name="T55" fmla="*/ 228 h 465"/>
                    <a:gd name="T56" fmla="*/ 2 w 249"/>
                    <a:gd name="T57" fmla="*/ 227 h 465"/>
                    <a:gd name="T58" fmla="*/ 11 w 249"/>
                    <a:gd name="T59" fmla="*/ 197 h 465"/>
                    <a:gd name="T60" fmla="*/ 13 w 249"/>
                    <a:gd name="T61" fmla="*/ 173 h 465"/>
                    <a:gd name="T62" fmla="*/ 17 w 249"/>
                    <a:gd name="T63" fmla="*/ 149 h 465"/>
                    <a:gd name="T64" fmla="*/ 23 w 249"/>
                    <a:gd name="T65" fmla="*/ 134 h 465"/>
                    <a:gd name="T66" fmla="*/ 33 w 249"/>
                    <a:gd name="T67" fmla="*/ 118 h 465"/>
                    <a:gd name="T68" fmla="*/ 50 w 249"/>
                    <a:gd name="T69" fmla="*/ 89 h 465"/>
                    <a:gd name="T70" fmla="*/ 79 w 249"/>
                    <a:gd name="T71" fmla="*/ 59 h 465"/>
                    <a:gd name="T72" fmla="*/ 84 w 249"/>
                    <a:gd name="T73" fmla="*/ 59 h 465"/>
                    <a:gd name="T74" fmla="*/ 92 w 249"/>
                    <a:gd name="T75" fmla="*/ 61 h 465"/>
                    <a:gd name="T76" fmla="*/ 101 w 249"/>
                    <a:gd name="T77" fmla="*/ 63 h 465"/>
                    <a:gd name="T78" fmla="*/ 107 w 249"/>
                    <a:gd name="T79" fmla="*/ 66 h 465"/>
                    <a:gd name="T80" fmla="*/ 109 w 249"/>
                    <a:gd name="T81" fmla="*/ 73 h 465"/>
                    <a:gd name="T82" fmla="*/ 109 w 249"/>
                    <a:gd name="T83" fmla="*/ 74 h 465"/>
                    <a:gd name="T84" fmla="*/ 113 w 249"/>
                    <a:gd name="T85" fmla="*/ 69 h 465"/>
                    <a:gd name="T86" fmla="*/ 116 w 249"/>
                    <a:gd name="T87" fmla="*/ 61 h 465"/>
                    <a:gd name="T88" fmla="*/ 119 w 249"/>
                    <a:gd name="T89" fmla="*/ 38 h 465"/>
                    <a:gd name="T90" fmla="*/ 118 w 249"/>
                    <a:gd name="T91" fmla="*/ 12 h 465"/>
                    <a:gd name="T92" fmla="*/ 108 w 249"/>
                    <a:gd name="T93" fmla="*/ 5 h 465"/>
                    <a:gd name="T94" fmla="*/ 103 w 249"/>
                    <a:gd name="T95" fmla="*/ 6 h 46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49" h="465">
                      <a:moveTo>
                        <a:pt x="206" y="0"/>
                      </a:moveTo>
                      <a:lnTo>
                        <a:pt x="208" y="0"/>
                      </a:lnTo>
                      <a:lnTo>
                        <a:pt x="212" y="1"/>
                      </a:lnTo>
                      <a:lnTo>
                        <a:pt x="218" y="2"/>
                      </a:lnTo>
                      <a:lnTo>
                        <a:pt x="226" y="4"/>
                      </a:lnTo>
                      <a:lnTo>
                        <a:pt x="234" y="10"/>
                      </a:lnTo>
                      <a:lnTo>
                        <a:pt x="241" y="17"/>
                      </a:lnTo>
                      <a:lnTo>
                        <a:pt x="247" y="27"/>
                      </a:lnTo>
                      <a:lnTo>
                        <a:pt x="249" y="41"/>
                      </a:lnTo>
                      <a:lnTo>
                        <a:pt x="248" y="73"/>
                      </a:lnTo>
                      <a:lnTo>
                        <a:pt x="245" y="102"/>
                      </a:lnTo>
                      <a:lnTo>
                        <a:pt x="241" y="124"/>
                      </a:lnTo>
                      <a:lnTo>
                        <a:pt x="239" y="132"/>
                      </a:lnTo>
                      <a:lnTo>
                        <a:pt x="237" y="136"/>
                      </a:lnTo>
                      <a:lnTo>
                        <a:pt x="232" y="144"/>
                      </a:lnTo>
                      <a:lnTo>
                        <a:pt x="224" y="153"/>
                      </a:lnTo>
                      <a:lnTo>
                        <a:pt x="215" y="160"/>
                      </a:lnTo>
                      <a:lnTo>
                        <a:pt x="209" y="160"/>
                      </a:lnTo>
                      <a:lnTo>
                        <a:pt x="209" y="151"/>
                      </a:lnTo>
                      <a:lnTo>
                        <a:pt x="207" y="140"/>
                      </a:lnTo>
                      <a:lnTo>
                        <a:pt x="195" y="132"/>
                      </a:lnTo>
                      <a:lnTo>
                        <a:pt x="180" y="129"/>
                      </a:lnTo>
                      <a:lnTo>
                        <a:pt x="172" y="129"/>
                      </a:lnTo>
                      <a:lnTo>
                        <a:pt x="169" y="130"/>
                      </a:lnTo>
                      <a:lnTo>
                        <a:pt x="168" y="131"/>
                      </a:lnTo>
                      <a:lnTo>
                        <a:pt x="169" y="135"/>
                      </a:lnTo>
                      <a:lnTo>
                        <a:pt x="169" y="141"/>
                      </a:lnTo>
                      <a:lnTo>
                        <a:pt x="166" y="151"/>
                      </a:lnTo>
                      <a:lnTo>
                        <a:pt x="157" y="158"/>
                      </a:lnTo>
                      <a:lnTo>
                        <a:pt x="150" y="160"/>
                      </a:lnTo>
                      <a:lnTo>
                        <a:pt x="143" y="163"/>
                      </a:lnTo>
                      <a:lnTo>
                        <a:pt x="136" y="168"/>
                      </a:lnTo>
                      <a:lnTo>
                        <a:pt x="129" y="171"/>
                      </a:lnTo>
                      <a:lnTo>
                        <a:pt x="123" y="176"/>
                      </a:lnTo>
                      <a:lnTo>
                        <a:pt x="117" y="182"/>
                      </a:lnTo>
                      <a:lnTo>
                        <a:pt x="110" y="186"/>
                      </a:lnTo>
                      <a:lnTo>
                        <a:pt x="104" y="192"/>
                      </a:lnTo>
                      <a:lnTo>
                        <a:pt x="98" y="199"/>
                      </a:lnTo>
                      <a:lnTo>
                        <a:pt x="93" y="207"/>
                      </a:lnTo>
                      <a:lnTo>
                        <a:pt x="87" y="216"/>
                      </a:lnTo>
                      <a:lnTo>
                        <a:pt x="81" y="227"/>
                      </a:lnTo>
                      <a:lnTo>
                        <a:pt x="76" y="236"/>
                      </a:lnTo>
                      <a:lnTo>
                        <a:pt x="71" y="244"/>
                      </a:lnTo>
                      <a:lnTo>
                        <a:pt x="66" y="252"/>
                      </a:lnTo>
                      <a:lnTo>
                        <a:pt x="61" y="257"/>
                      </a:lnTo>
                      <a:lnTo>
                        <a:pt x="53" y="268"/>
                      </a:lnTo>
                      <a:lnTo>
                        <a:pt x="48" y="285"/>
                      </a:lnTo>
                      <a:lnTo>
                        <a:pt x="42" y="306"/>
                      </a:lnTo>
                      <a:lnTo>
                        <a:pt x="40" y="328"/>
                      </a:lnTo>
                      <a:lnTo>
                        <a:pt x="38" y="342"/>
                      </a:lnTo>
                      <a:lnTo>
                        <a:pt x="35" y="360"/>
                      </a:lnTo>
                      <a:lnTo>
                        <a:pt x="31" y="380"/>
                      </a:lnTo>
                      <a:lnTo>
                        <a:pt x="26" y="401"/>
                      </a:lnTo>
                      <a:lnTo>
                        <a:pt x="20" y="421"/>
                      </a:lnTo>
                      <a:lnTo>
                        <a:pt x="14" y="440"/>
                      </a:lnTo>
                      <a:lnTo>
                        <a:pt x="7" y="455"/>
                      </a:lnTo>
                      <a:lnTo>
                        <a:pt x="0" y="465"/>
                      </a:lnTo>
                      <a:lnTo>
                        <a:pt x="5" y="454"/>
                      </a:lnTo>
                      <a:lnTo>
                        <a:pt x="14" y="426"/>
                      </a:lnTo>
                      <a:lnTo>
                        <a:pt x="22" y="394"/>
                      </a:lnTo>
                      <a:lnTo>
                        <a:pt x="26" y="368"/>
                      </a:lnTo>
                      <a:lnTo>
                        <a:pt x="26" y="346"/>
                      </a:lnTo>
                      <a:lnTo>
                        <a:pt x="29" y="321"/>
                      </a:lnTo>
                      <a:lnTo>
                        <a:pt x="34" y="297"/>
                      </a:lnTo>
                      <a:lnTo>
                        <a:pt x="38" y="281"/>
                      </a:lnTo>
                      <a:lnTo>
                        <a:pt x="46" y="267"/>
                      </a:lnTo>
                      <a:lnTo>
                        <a:pt x="57" y="250"/>
                      </a:lnTo>
                      <a:lnTo>
                        <a:pt x="66" y="235"/>
                      </a:lnTo>
                      <a:lnTo>
                        <a:pt x="70" y="229"/>
                      </a:lnTo>
                      <a:lnTo>
                        <a:pt x="101" y="177"/>
                      </a:lnTo>
                      <a:lnTo>
                        <a:pt x="157" y="145"/>
                      </a:lnTo>
                      <a:lnTo>
                        <a:pt x="159" y="118"/>
                      </a:lnTo>
                      <a:lnTo>
                        <a:pt x="162" y="118"/>
                      </a:lnTo>
                      <a:lnTo>
                        <a:pt x="168" y="118"/>
                      </a:lnTo>
                      <a:lnTo>
                        <a:pt x="176" y="120"/>
                      </a:lnTo>
                      <a:lnTo>
                        <a:pt x="185" y="121"/>
                      </a:lnTo>
                      <a:lnTo>
                        <a:pt x="195" y="123"/>
                      </a:lnTo>
                      <a:lnTo>
                        <a:pt x="203" y="125"/>
                      </a:lnTo>
                      <a:lnTo>
                        <a:pt x="211" y="129"/>
                      </a:lnTo>
                      <a:lnTo>
                        <a:pt x="215" y="132"/>
                      </a:lnTo>
                      <a:lnTo>
                        <a:pt x="217" y="140"/>
                      </a:lnTo>
                      <a:lnTo>
                        <a:pt x="219" y="145"/>
                      </a:lnTo>
                      <a:lnTo>
                        <a:pt x="219" y="147"/>
                      </a:lnTo>
                      <a:lnTo>
                        <a:pt x="222" y="144"/>
                      </a:lnTo>
                      <a:lnTo>
                        <a:pt x="226" y="137"/>
                      </a:lnTo>
                      <a:lnTo>
                        <a:pt x="230" y="129"/>
                      </a:lnTo>
                      <a:lnTo>
                        <a:pt x="232" y="121"/>
                      </a:lnTo>
                      <a:lnTo>
                        <a:pt x="234" y="103"/>
                      </a:lnTo>
                      <a:lnTo>
                        <a:pt x="238" y="75"/>
                      </a:lnTo>
                      <a:lnTo>
                        <a:pt x="240" y="45"/>
                      </a:lnTo>
                      <a:lnTo>
                        <a:pt x="236" y="24"/>
                      </a:lnTo>
                      <a:lnTo>
                        <a:pt x="225" y="14"/>
                      </a:lnTo>
                      <a:lnTo>
                        <a:pt x="216" y="10"/>
                      </a:lnTo>
                      <a:lnTo>
                        <a:pt x="208" y="10"/>
                      </a:lnTo>
                      <a:lnTo>
                        <a:pt x="206" y="11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2" name="Freeform 1131"/>
                <p:cNvSpPr>
                  <a:spLocks noChangeAspect="1"/>
                </p:cNvSpPr>
                <p:nvPr/>
              </p:nvSpPr>
              <p:spPr bwMode="auto">
                <a:xfrm>
                  <a:off x="4942" y="2506"/>
                  <a:ext cx="26" cy="81"/>
                </a:xfrm>
                <a:custGeom>
                  <a:avLst/>
                  <a:gdLst>
                    <a:gd name="T0" fmla="*/ 23 w 51"/>
                    <a:gd name="T1" fmla="*/ 0 h 161"/>
                    <a:gd name="T2" fmla="*/ 22 w 51"/>
                    <a:gd name="T3" fmla="*/ 1 h 161"/>
                    <a:gd name="T4" fmla="*/ 19 w 51"/>
                    <a:gd name="T5" fmla="*/ 5 h 161"/>
                    <a:gd name="T6" fmla="*/ 15 w 51"/>
                    <a:gd name="T7" fmla="*/ 11 h 161"/>
                    <a:gd name="T8" fmla="*/ 10 w 51"/>
                    <a:gd name="T9" fmla="*/ 17 h 161"/>
                    <a:gd name="T10" fmla="*/ 6 w 51"/>
                    <a:gd name="T11" fmla="*/ 24 h 161"/>
                    <a:gd name="T12" fmla="*/ 2 w 51"/>
                    <a:gd name="T13" fmla="*/ 31 h 161"/>
                    <a:gd name="T14" fmla="*/ 0 w 51"/>
                    <a:gd name="T15" fmla="*/ 36 h 161"/>
                    <a:gd name="T16" fmla="*/ 0 w 51"/>
                    <a:gd name="T17" fmla="*/ 40 h 161"/>
                    <a:gd name="T18" fmla="*/ 2 w 51"/>
                    <a:gd name="T19" fmla="*/ 47 h 161"/>
                    <a:gd name="T20" fmla="*/ 4 w 51"/>
                    <a:gd name="T21" fmla="*/ 54 h 161"/>
                    <a:gd name="T22" fmla="*/ 5 w 51"/>
                    <a:gd name="T23" fmla="*/ 58 h 161"/>
                    <a:gd name="T24" fmla="*/ 5 w 51"/>
                    <a:gd name="T25" fmla="*/ 60 h 161"/>
                    <a:gd name="T26" fmla="*/ 6 w 51"/>
                    <a:gd name="T27" fmla="*/ 61 h 161"/>
                    <a:gd name="T28" fmla="*/ 8 w 51"/>
                    <a:gd name="T29" fmla="*/ 63 h 161"/>
                    <a:gd name="T30" fmla="*/ 9 w 51"/>
                    <a:gd name="T31" fmla="*/ 66 h 161"/>
                    <a:gd name="T32" fmla="*/ 12 w 51"/>
                    <a:gd name="T33" fmla="*/ 70 h 161"/>
                    <a:gd name="T34" fmla="*/ 16 w 51"/>
                    <a:gd name="T35" fmla="*/ 74 h 161"/>
                    <a:gd name="T36" fmla="*/ 19 w 51"/>
                    <a:gd name="T37" fmla="*/ 77 h 161"/>
                    <a:gd name="T38" fmla="*/ 23 w 51"/>
                    <a:gd name="T39" fmla="*/ 80 h 161"/>
                    <a:gd name="T40" fmla="*/ 26 w 51"/>
                    <a:gd name="T41" fmla="*/ 81 h 161"/>
                    <a:gd name="T42" fmla="*/ 25 w 51"/>
                    <a:gd name="T43" fmla="*/ 74 h 161"/>
                    <a:gd name="T44" fmla="*/ 23 w 51"/>
                    <a:gd name="T45" fmla="*/ 73 h 161"/>
                    <a:gd name="T46" fmla="*/ 18 w 51"/>
                    <a:gd name="T47" fmla="*/ 69 h 161"/>
                    <a:gd name="T48" fmla="*/ 13 w 51"/>
                    <a:gd name="T49" fmla="*/ 64 h 161"/>
                    <a:gd name="T50" fmla="*/ 9 w 51"/>
                    <a:gd name="T51" fmla="*/ 57 h 161"/>
                    <a:gd name="T52" fmla="*/ 8 w 51"/>
                    <a:gd name="T53" fmla="*/ 50 h 161"/>
                    <a:gd name="T54" fmla="*/ 6 w 51"/>
                    <a:gd name="T55" fmla="*/ 44 h 161"/>
                    <a:gd name="T56" fmla="*/ 6 w 51"/>
                    <a:gd name="T57" fmla="*/ 39 h 161"/>
                    <a:gd name="T58" fmla="*/ 6 w 51"/>
                    <a:gd name="T59" fmla="*/ 34 h 161"/>
                    <a:gd name="T60" fmla="*/ 9 w 51"/>
                    <a:gd name="T61" fmla="*/ 26 h 161"/>
                    <a:gd name="T62" fmla="*/ 14 w 51"/>
                    <a:gd name="T63" fmla="*/ 17 h 161"/>
                    <a:gd name="T64" fmla="*/ 19 w 51"/>
                    <a:gd name="T65" fmla="*/ 11 h 161"/>
                    <a:gd name="T66" fmla="*/ 21 w 51"/>
                    <a:gd name="T67" fmla="*/ 8 h 161"/>
                    <a:gd name="T68" fmla="*/ 23 w 51"/>
                    <a:gd name="T69" fmla="*/ 0 h 1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1" h="161">
                      <a:moveTo>
                        <a:pt x="46" y="0"/>
                      </a:moveTo>
                      <a:lnTo>
                        <a:pt x="43" y="2"/>
                      </a:lnTo>
                      <a:lnTo>
                        <a:pt x="38" y="10"/>
                      </a:lnTo>
                      <a:lnTo>
                        <a:pt x="30" y="21"/>
                      </a:lnTo>
                      <a:lnTo>
                        <a:pt x="20" y="33"/>
                      </a:lnTo>
                      <a:lnTo>
                        <a:pt x="11" y="47"/>
                      </a:lnTo>
                      <a:lnTo>
                        <a:pt x="4" y="61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4" y="94"/>
                      </a:lnTo>
                      <a:lnTo>
                        <a:pt x="8" y="107"/>
                      </a:lnTo>
                      <a:lnTo>
                        <a:pt x="9" y="116"/>
                      </a:lnTo>
                      <a:lnTo>
                        <a:pt x="10" y="120"/>
                      </a:lnTo>
                      <a:lnTo>
                        <a:pt x="11" y="121"/>
                      </a:lnTo>
                      <a:lnTo>
                        <a:pt x="15" y="125"/>
                      </a:lnTo>
                      <a:lnTo>
                        <a:pt x="18" y="132"/>
                      </a:lnTo>
                      <a:lnTo>
                        <a:pt x="24" y="139"/>
                      </a:lnTo>
                      <a:lnTo>
                        <a:pt x="31" y="147"/>
                      </a:lnTo>
                      <a:lnTo>
                        <a:pt x="38" y="154"/>
                      </a:lnTo>
                      <a:lnTo>
                        <a:pt x="45" y="159"/>
                      </a:lnTo>
                      <a:lnTo>
                        <a:pt x="51" y="161"/>
                      </a:lnTo>
                      <a:lnTo>
                        <a:pt x="49" y="147"/>
                      </a:lnTo>
                      <a:lnTo>
                        <a:pt x="45" y="145"/>
                      </a:lnTo>
                      <a:lnTo>
                        <a:pt x="35" y="138"/>
                      </a:lnTo>
                      <a:lnTo>
                        <a:pt x="25" y="128"/>
                      </a:lnTo>
                      <a:lnTo>
                        <a:pt x="18" y="114"/>
                      </a:lnTo>
                      <a:lnTo>
                        <a:pt x="15" y="100"/>
                      </a:lnTo>
                      <a:lnTo>
                        <a:pt x="12" y="87"/>
                      </a:lnTo>
                      <a:lnTo>
                        <a:pt x="11" y="77"/>
                      </a:lnTo>
                      <a:lnTo>
                        <a:pt x="11" y="67"/>
                      </a:lnTo>
                      <a:lnTo>
                        <a:pt x="17" y="52"/>
                      </a:lnTo>
                      <a:lnTo>
                        <a:pt x="27" y="34"/>
                      </a:lnTo>
                      <a:lnTo>
                        <a:pt x="38" y="22"/>
                      </a:lnTo>
                      <a:lnTo>
                        <a:pt x="42" y="1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3" name="Freeform 1132"/>
                <p:cNvSpPr>
                  <a:spLocks noChangeAspect="1"/>
                </p:cNvSpPr>
                <p:nvPr/>
              </p:nvSpPr>
              <p:spPr bwMode="auto">
                <a:xfrm>
                  <a:off x="4947" y="2544"/>
                  <a:ext cx="26" cy="147"/>
                </a:xfrm>
                <a:custGeom>
                  <a:avLst/>
                  <a:gdLst>
                    <a:gd name="T0" fmla="*/ 12 w 52"/>
                    <a:gd name="T1" fmla="*/ 0 h 294"/>
                    <a:gd name="T2" fmla="*/ 13 w 52"/>
                    <a:gd name="T3" fmla="*/ 4 h 294"/>
                    <a:gd name="T4" fmla="*/ 16 w 52"/>
                    <a:gd name="T5" fmla="*/ 13 h 294"/>
                    <a:gd name="T6" fmla="*/ 19 w 52"/>
                    <a:gd name="T7" fmla="*/ 24 h 294"/>
                    <a:gd name="T8" fmla="*/ 20 w 52"/>
                    <a:gd name="T9" fmla="*/ 35 h 294"/>
                    <a:gd name="T10" fmla="*/ 20 w 52"/>
                    <a:gd name="T11" fmla="*/ 49 h 294"/>
                    <a:gd name="T12" fmla="*/ 19 w 52"/>
                    <a:gd name="T13" fmla="*/ 66 h 294"/>
                    <a:gd name="T14" fmla="*/ 17 w 52"/>
                    <a:gd name="T15" fmla="*/ 83 h 294"/>
                    <a:gd name="T16" fmla="*/ 15 w 52"/>
                    <a:gd name="T17" fmla="*/ 94 h 294"/>
                    <a:gd name="T18" fmla="*/ 11 w 52"/>
                    <a:gd name="T19" fmla="*/ 106 h 294"/>
                    <a:gd name="T20" fmla="*/ 6 w 52"/>
                    <a:gd name="T21" fmla="*/ 124 h 294"/>
                    <a:gd name="T22" fmla="*/ 2 w 52"/>
                    <a:gd name="T23" fmla="*/ 140 h 294"/>
                    <a:gd name="T24" fmla="*/ 0 w 52"/>
                    <a:gd name="T25" fmla="*/ 147 h 294"/>
                    <a:gd name="T26" fmla="*/ 1 w 52"/>
                    <a:gd name="T27" fmla="*/ 145 h 294"/>
                    <a:gd name="T28" fmla="*/ 3 w 52"/>
                    <a:gd name="T29" fmla="*/ 140 h 294"/>
                    <a:gd name="T30" fmla="*/ 5 w 52"/>
                    <a:gd name="T31" fmla="*/ 133 h 294"/>
                    <a:gd name="T32" fmla="*/ 9 w 52"/>
                    <a:gd name="T33" fmla="*/ 124 h 294"/>
                    <a:gd name="T34" fmla="*/ 12 w 52"/>
                    <a:gd name="T35" fmla="*/ 115 h 294"/>
                    <a:gd name="T36" fmla="*/ 15 w 52"/>
                    <a:gd name="T37" fmla="*/ 107 h 294"/>
                    <a:gd name="T38" fmla="*/ 17 w 52"/>
                    <a:gd name="T39" fmla="*/ 99 h 294"/>
                    <a:gd name="T40" fmla="*/ 19 w 52"/>
                    <a:gd name="T41" fmla="*/ 95 h 294"/>
                    <a:gd name="T42" fmla="*/ 20 w 52"/>
                    <a:gd name="T43" fmla="*/ 83 h 294"/>
                    <a:gd name="T44" fmla="*/ 23 w 52"/>
                    <a:gd name="T45" fmla="*/ 66 h 294"/>
                    <a:gd name="T46" fmla="*/ 24 w 52"/>
                    <a:gd name="T47" fmla="*/ 50 h 294"/>
                    <a:gd name="T48" fmla="*/ 26 w 52"/>
                    <a:gd name="T49" fmla="*/ 39 h 294"/>
                    <a:gd name="T50" fmla="*/ 26 w 52"/>
                    <a:gd name="T51" fmla="*/ 35 h 294"/>
                    <a:gd name="T52" fmla="*/ 26 w 52"/>
                    <a:gd name="T53" fmla="*/ 30 h 294"/>
                    <a:gd name="T54" fmla="*/ 25 w 52"/>
                    <a:gd name="T55" fmla="*/ 25 h 294"/>
                    <a:gd name="T56" fmla="*/ 23 w 52"/>
                    <a:gd name="T57" fmla="*/ 20 h 294"/>
                    <a:gd name="T58" fmla="*/ 20 w 52"/>
                    <a:gd name="T59" fmla="*/ 13 h 294"/>
                    <a:gd name="T60" fmla="*/ 16 w 52"/>
                    <a:gd name="T61" fmla="*/ 7 h 294"/>
                    <a:gd name="T62" fmla="*/ 13 w 52"/>
                    <a:gd name="T63" fmla="*/ 2 h 294"/>
                    <a:gd name="T64" fmla="*/ 12 w 52"/>
                    <a:gd name="T65" fmla="*/ 0 h 2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" h="294">
                      <a:moveTo>
                        <a:pt x="23" y="0"/>
                      </a:moveTo>
                      <a:lnTo>
                        <a:pt x="25" y="7"/>
                      </a:lnTo>
                      <a:lnTo>
                        <a:pt x="31" y="25"/>
                      </a:lnTo>
                      <a:lnTo>
                        <a:pt x="37" y="48"/>
                      </a:lnTo>
                      <a:lnTo>
                        <a:pt x="40" y="70"/>
                      </a:lnTo>
                      <a:lnTo>
                        <a:pt x="40" y="97"/>
                      </a:lnTo>
                      <a:lnTo>
                        <a:pt x="38" y="131"/>
                      </a:lnTo>
                      <a:lnTo>
                        <a:pt x="34" y="165"/>
                      </a:lnTo>
                      <a:lnTo>
                        <a:pt x="29" y="188"/>
                      </a:lnTo>
                      <a:lnTo>
                        <a:pt x="21" y="212"/>
                      </a:lnTo>
                      <a:lnTo>
                        <a:pt x="11" y="248"/>
                      </a:lnTo>
                      <a:lnTo>
                        <a:pt x="3" y="280"/>
                      </a:lnTo>
                      <a:lnTo>
                        <a:pt x="0" y="294"/>
                      </a:lnTo>
                      <a:lnTo>
                        <a:pt x="1" y="290"/>
                      </a:lnTo>
                      <a:lnTo>
                        <a:pt x="6" y="280"/>
                      </a:lnTo>
                      <a:lnTo>
                        <a:pt x="10" y="265"/>
                      </a:lnTo>
                      <a:lnTo>
                        <a:pt x="17" y="248"/>
                      </a:lnTo>
                      <a:lnTo>
                        <a:pt x="24" y="229"/>
                      </a:lnTo>
                      <a:lnTo>
                        <a:pt x="30" y="213"/>
                      </a:lnTo>
                      <a:lnTo>
                        <a:pt x="34" y="198"/>
                      </a:lnTo>
                      <a:lnTo>
                        <a:pt x="37" y="189"/>
                      </a:lnTo>
                      <a:lnTo>
                        <a:pt x="40" y="166"/>
                      </a:lnTo>
                      <a:lnTo>
                        <a:pt x="45" y="131"/>
                      </a:lnTo>
                      <a:lnTo>
                        <a:pt x="48" y="99"/>
                      </a:lnTo>
                      <a:lnTo>
                        <a:pt x="51" y="78"/>
                      </a:lnTo>
                      <a:lnTo>
                        <a:pt x="52" y="69"/>
                      </a:lnTo>
                      <a:lnTo>
                        <a:pt x="51" y="60"/>
                      </a:lnTo>
                      <a:lnTo>
                        <a:pt x="49" y="49"/>
                      </a:lnTo>
                      <a:lnTo>
                        <a:pt x="46" y="39"/>
                      </a:lnTo>
                      <a:lnTo>
                        <a:pt x="40" y="26"/>
                      </a:lnTo>
                      <a:lnTo>
                        <a:pt x="32" y="14"/>
                      </a:lnTo>
                      <a:lnTo>
                        <a:pt x="25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4" name="Freeform 1133"/>
                <p:cNvSpPr>
                  <a:spLocks noChangeAspect="1"/>
                </p:cNvSpPr>
                <p:nvPr/>
              </p:nvSpPr>
              <p:spPr bwMode="auto">
                <a:xfrm>
                  <a:off x="5077" y="2515"/>
                  <a:ext cx="159" cy="375"/>
                </a:xfrm>
                <a:custGeom>
                  <a:avLst/>
                  <a:gdLst>
                    <a:gd name="T0" fmla="*/ 2 w 317"/>
                    <a:gd name="T1" fmla="*/ 0 h 750"/>
                    <a:gd name="T2" fmla="*/ 11 w 317"/>
                    <a:gd name="T3" fmla="*/ 2 h 750"/>
                    <a:gd name="T4" fmla="*/ 20 w 317"/>
                    <a:gd name="T5" fmla="*/ 4 h 750"/>
                    <a:gd name="T6" fmla="*/ 31 w 317"/>
                    <a:gd name="T7" fmla="*/ 11 h 750"/>
                    <a:gd name="T8" fmla="*/ 42 w 317"/>
                    <a:gd name="T9" fmla="*/ 17 h 750"/>
                    <a:gd name="T10" fmla="*/ 48 w 317"/>
                    <a:gd name="T11" fmla="*/ 18 h 750"/>
                    <a:gd name="T12" fmla="*/ 57 w 317"/>
                    <a:gd name="T13" fmla="*/ 18 h 750"/>
                    <a:gd name="T14" fmla="*/ 68 w 317"/>
                    <a:gd name="T15" fmla="*/ 21 h 750"/>
                    <a:gd name="T16" fmla="*/ 78 w 317"/>
                    <a:gd name="T17" fmla="*/ 32 h 750"/>
                    <a:gd name="T18" fmla="*/ 96 w 317"/>
                    <a:gd name="T19" fmla="*/ 53 h 750"/>
                    <a:gd name="T20" fmla="*/ 106 w 317"/>
                    <a:gd name="T21" fmla="*/ 65 h 750"/>
                    <a:gd name="T22" fmla="*/ 114 w 317"/>
                    <a:gd name="T23" fmla="*/ 96 h 750"/>
                    <a:gd name="T24" fmla="*/ 129 w 317"/>
                    <a:gd name="T25" fmla="*/ 151 h 750"/>
                    <a:gd name="T26" fmla="*/ 139 w 317"/>
                    <a:gd name="T27" fmla="*/ 179 h 750"/>
                    <a:gd name="T28" fmla="*/ 149 w 317"/>
                    <a:gd name="T29" fmla="*/ 211 h 750"/>
                    <a:gd name="T30" fmla="*/ 157 w 317"/>
                    <a:gd name="T31" fmla="*/ 244 h 750"/>
                    <a:gd name="T32" fmla="*/ 155 w 317"/>
                    <a:gd name="T33" fmla="*/ 288 h 750"/>
                    <a:gd name="T34" fmla="*/ 145 w 317"/>
                    <a:gd name="T35" fmla="*/ 330 h 750"/>
                    <a:gd name="T36" fmla="*/ 137 w 317"/>
                    <a:gd name="T37" fmla="*/ 353 h 750"/>
                    <a:gd name="T38" fmla="*/ 125 w 317"/>
                    <a:gd name="T39" fmla="*/ 371 h 750"/>
                    <a:gd name="T40" fmla="*/ 109 w 317"/>
                    <a:gd name="T41" fmla="*/ 374 h 750"/>
                    <a:gd name="T42" fmla="*/ 99 w 317"/>
                    <a:gd name="T43" fmla="*/ 375 h 750"/>
                    <a:gd name="T44" fmla="*/ 96 w 317"/>
                    <a:gd name="T45" fmla="*/ 375 h 750"/>
                    <a:gd name="T46" fmla="*/ 93 w 317"/>
                    <a:gd name="T47" fmla="*/ 372 h 750"/>
                    <a:gd name="T48" fmla="*/ 100 w 317"/>
                    <a:gd name="T49" fmla="*/ 371 h 750"/>
                    <a:gd name="T50" fmla="*/ 109 w 317"/>
                    <a:gd name="T51" fmla="*/ 369 h 750"/>
                    <a:gd name="T52" fmla="*/ 118 w 317"/>
                    <a:gd name="T53" fmla="*/ 367 h 750"/>
                    <a:gd name="T54" fmla="*/ 126 w 317"/>
                    <a:gd name="T55" fmla="*/ 361 h 750"/>
                    <a:gd name="T56" fmla="*/ 132 w 317"/>
                    <a:gd name="T57" fmla="*/ 350 h 750"/>
                    <a:gd name="T58" fmla="*/ 142 w 317"/>
                    <a:gd name="T59" fmla="*/ 329 h 750"/>
                    <a:gd name="T60" fmla="*/ 149 w 317"/>
                    <a:gd name="T61" fmla="*/ 308 h 750"/>
                    <a:gd name="T62" fmla="*/ 153 w 317"/>
                    <a:gd name="T63" fmla="*/ 276 h 750"/>
                    <a:gd name="T64" fmla="*/ 149 w 317"/>
                    <a:gd name="T65" fmla="*/ 233 h 750"/>
                    <a:gd name="T66" fmla="*/ 139 w 317"/>
                    <a:gd name="T67" fmla="*/ 205 h 750"/>
                    <a:gd name="T68" fmla="*/ 131 w 317"/>
                    <a:gd name="T69" fmla="*/ 178 h 750"/>
                    <a:gd name="T70" fmla="*/ 123 w 317"/>
                    <a:gd name="T71" fmla="*/ 149 h 750"/>
                    <a:gd name="T72" fmla="*/ 111 w 317"/>
                    <a:gd name="T73" fmla="*/ 98 h 750"/>
                    <a:gd name="T74" fmla="*/ 97 w 317"/>
                    <a:gd name="T75" fmla="*/ 63 h 750"/>
                    <a:gd name="T76" fmla="*/ 83 w 317"/>
                    <a:gd name="T77" fmla="*/ 46 h 750"/>
                    <a:gd name="T78" fmla="*/ 67 w 317"/>
                    <a:gd name="T79" fmla="*/ 29 h 750"/>
                    <a:gd name="T80" fmla="*/ 54 w 317"/>
                    <a:gd name="T81" fmla="*/ 23 h 750"/>
                    <a:gd name="T82" fmla="*/ 44 w 317"/>
                    <a:gd name="T83" fmla="*/ 22 h 750"/>
                    <a:gd name="T84" fmla="*/ 40 w 317"/>
                    <a:gd name="T85" fmla="*/ 22 h 750"/>
                    <a:gd name="T86" fmla="*/ 37 w 317"/>
                    <a:gd name="T87" fmla="*/ 20 h 750"/>
                    <a:gd name="T88" fmla="*/ 28 w 317"/>
                    <a:gd name="T89" fmla="*/ 14 h 750"/>
                    <a:gd name="T90" fmla="*/ 18 w 317"/>
                    <a:gd name="T91" fmla="*/ 9 h 750"/>
                    <a:gd name="T92" fmla="*/ 10 w 317"/>
                    <a:gd name="T93" fmla="*/ 8 h 750"/>
                    <a:gd name="T94" fmla="*/ 2 w 317"/>
                    <a:gd name="T95" fmla="*/ 8 h 750"/>
                    <a:gd name="T96" fmla="*/ 0 w 317"/>
                    <a:gd name="T97" fmla="*/ 0 h 7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7" h="750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21" y="3"/>
                      </a:lnTo>
                      <a:lnTo>
                        <a:pt x="27" y="4"/>
                      </a:lnTo>
                      <a:lnTo>
                        <a:pt x="34" y="6"/>
                      </a:lnTo>
                      <a:lnTo>
                        <a:pt x="40" y="8"/>
                      </a:lnTo>
                      <a:lnTo>
                        <a:pt x="45" y="12"/>
                      </a:lnTo>
                      <a:lnTo>
                        <a:pt x="53" y="16"/>
                      </a:lnTo>
                      <a:lnTo>
                        <a:pt x="61" y="21"/>
                      </a:lnTo>
                      <a:lnTo>
                        <a:pt x="70" y="26"/>
                      </a:lnTo>
                      <a:lnTo>
                        <a:pt x="76" y="30"/>
                      </a:lnTo>
                      <a:lnTo>
                        <a:pt x="83" y="34"/>
                      </a:lnTo>
                      <a:lnTo>
                        <a:pt x="89" y="36"/>
                      </a:lnTo>
                      <a:lnTo>
                        <a:pt x="93" y="36"/>
                      </a:lnTo>
                      <a:lnTo>
                        <a:pt x="96" y="36"/>
                      </a:lnTo>
                      <a:lnTo>
                        <a:pt x="102" y="35"/>
                      </a:lnTo>
                      <a:lnTo>
                        <a:pt x="108" y="35"/>
                      </a:lnTo>
                      <a:lnTo>
                        <a:pt x="114" y="35"/>
                      </a:lnTo>
                      <a:lnTo>
                        <a:pt x="123" y="36"/>
                      </a:lnTo>
                      <a:lnTo>
                        <a:pt x="129" y="38"/>
                      </a:lnTo>
                      <a:lnTo>
                        <a:pt x="135" y="41"/>
                      </a:lnTo>
                      <a:lnTo>
                        <a:pt x="140" y="45"/>
                      </a:lnTo>
                      <a:lnTo>
                        <a:pt x="146" y="53"/>
                      </a:lnTo>
                      <a:lnTo>
                        <a:pt x="155" y="64"/>
                      </a:lnTo>
                      <a:lnTo>
                        <a:pt x="168" y="77"/>
                      </a:lnTo>
                      <a:lnTo>
                        <a:pt x="179" y="92"/>
                      </a:lnTo>
                      <a:lnTo>
                        <a:pt x="192" y="106"/>
                      </a:lnTo>
                      <a:lnTo>
                        <a:pt x="202" y="118"/>
                      </a:lnTo>
                      <a:lnTo>
                        <a:pt x="209" y="126"/>
                      </a:lnTo>
                      <a:lnTo>
                        <a:pt x="211" y="129"/>
                      </a:lnTo>
                      <a:lnTo>
                        <a:pt x="214" y="137"/>
                      </a:lnTo>
                      <a:lnTo>
                        <a:pt x="219" y="159"/>
                      </a:lnTo>
                      <a:lnTo>
                        <a:pt x="227" y="191"/>
                      </a:lnTo>
                      <a:lnTo>
                        <a:pt x="237" y="228"/>
                      </a:lnTo>
                      <a:lnTo>
                        <a:pt x="247" y="266"/>
                      </a:lnTo>
                      <a:lnTo>
                        <a:pt x="257" y="301"/>
                      </a:lnTo>
                      <a:lnTo>
                        <a:pt x="267" y="330"/>
                      </a:lnTo>
                      <a:lnTo>
                        <a:pt x="272" y="346"/>
                      </a:lnTo>
                      <a:lnTo>
                        <a:pt x="277" y="358"/>
                      </a:lnTo>
                      <a:lnTo>
                        <a:pt x="284" y="377"/>
                      </a:lnTo>
                      <a:lnTo>
                        <a:pt x="290" y="399"/>
                      </a:lnTo>
                      <a:lnTo>
                        <a:pt x="297" y="422"/>
                      </a:lnTo>
                      <a:lnTo>
                        <a:pt x="304" y="446"/>
                      </a:lnTo>
                      <a:lnTo>
                        <a:pt x="309" y="468"/>
                      </a:lnTo>
                      <a:lnTo>
                        <a:pt x="314" y="487"/>
                      </a:lnTo>
                      <a:lnTo>
                        <a:pt x="317" y="501"/>
                      </a:lnTo>
                      <a:lnTo>
                        <a:pt x="317" y="532"/>
                      </a:lnTo>
                      <a:lnTo>
                        <a:pt x="310" y="576"/>
                      </a:lnTo>
                      <a:lnTo>
                        <a:pt x="302" y="619"/>
                      </a:lnTo>
                      <a:lnTo>
                        <a:pt x="293" y="649"/>
                      </a:lnTo>
                      <a:lnTo>
                        <a:pt x="290" y="660"/>
                      </a:lnTo>
                      <a:lnTo>
                        <a:pt x="285" y="674"/>
                      </a:lnTo>
                      <a:lnTo>
                        <a:pt x="279" y="690"/>
                      </a:lnTo>
                      <a:lnTo>
                        <a:pt x="274" y="705"/>
                      </a:lnTo>
                      <a:lnTo>
                        <a:pt x="267" y="720"/>
                      </a:lnTo>
                      <a:lnTo>
                        <a:pt x="259" y="733"/>
                      </a:lnTo>
                      <a:lnTo>
                        <a:pt x="249" y="741"/>
                      </a:lnTo>
                      <a:lnTo>
                        <a:pt x="239" y="745"/>
                      </a:lnTo>
                      <a:lnTo>
                        <a:pt x="227" y="746"/>
                      </a:lnTo>
                      <a:lnTo>
                        <a:pt x="218" y="748"/>
                      </a:lnTo>
                      <a:lnTo>
                        <a:pt x="210" y="749"/>
                      </a:lnTo>
                      <a:lnTo>
                        <a:pt x="203" y="749"/>
                      </a:lnTo>
                      <a:lnTo>
                        <a:pt x="197" y="750"/>
                      </a:lnTo>
                      <a:lnTo>
                        <a:pt x="194" y="750"/>
                      </a:lnTo>
                      <a:lnTo>
                        <a:pt x="192" y="750"/>
                      </a:lnTo>
                      <a:lnTo>
                        <a:pt x="191" y="750"/>
                      </a:lnTo>
                      <a:lnTo>
                        <a:pt x="181" y="745"/>
                      </a:lnTo>
                      <a:lnTo>
                        <a:pt x="182" y="745"/>
                      </a:lnTo>
                      <a:lnTo>
                        <a:pt x="185" y="744"/>
                      </a:lnTo>
                      <a:lnTo>
                        <a:pt x="189" y="743"/>
                      </a:lnTo>
                      <a:lnTo>
                        <a:pt x="194" y="742"/>
                      </a:lnTo>
                      <a:lnTo>
                        <a:pt x="200" y="741"/>
                      </a:lnTo>
                      <a:lnTo>
                        <a:pt x="207" y="740"/>
                      </a:lnTo>
                      <a:lnTo>
                        <a:pt x="212" y="738"/>
                      </a:lnTo>
                      <a:lnTo>
                        <a:pt x="218" y="738"/>
                      </a:lnTo>
                      <a:lnTo>
                        <a:pt x="224" y="738"/>
                      </a:lnTo>
                      <a:lnTo>
                        <a:pt x="230" y="736"/>
                      </a:lnTo>
                      <a:lnTo>
                        <a:pt x="236" y="734"/>
                      </a:lnTo>
                      <a:lnTo>
                        <a:pt x="241" y="730"/>
                      </a:lnTo>
                      <a:lnTo>
                        <a:pt x="246" y="727"/>
                      </a:lnTo>
                      <a:lnTo>
                        <a:pt x="252" y="722"/>
                      </a:lnTo>
                      <a:lnTo>
                        <a:pt x="255" y="717"/>
                      </a:lnTo>
                      <a:lnTo>
                        <a:pt x="260" y="710"/>
                      </a:lnTo>
                      <a:lnTo>
                        <a:pt x="264" y="700"/>
                      </a:lnTo>
                      <a:lnTo>
                        <a:pt x="270" y="688"/>
                      </a:lnTo>
                      <a:lnTo>
                        <a:pt x="276" y="674"/>
                      </a:lnTo>
                      <a:lnTo>
                        <a:pt x="283" y="658"/>
                      </a:lnTo>
                      <a:lnTo>
                        <a:pt x="289" y="643"/>
                      </a:lnTo>
                      <a:lnTo>
                        <a:pt x="293" y="628"/>
                      </a:lnTo>
                      <a:lnTo>
                        <a:pt x="297" y="615"/>
                      </a:lnTo>
                      <a:lnTo>
                        <a:pt x="298" y="606"/>
                      </a:lnTo>
                      <a:lnTo>
                        <a:pt x="300" y="583"/>
                      </a:lnTo>
                      <a:lnTo>
                        <a:pt x="306" y="551"/>
                      </a:lnTo>
                      <a:lnTo>
                        <a:pt x="308" y="515"/>
                      </a:lnTo>
                      <a:lnTo>
                        <a:pt x="304" y="482"/>
                      </a:lnTo>
                      <a:lnTo>
                        <a:pt x="298" y="465"/>
                      </a:lnTo>
                      <a:lnTo>
                        <a:pt x="292" y="448"/>
                      </a:lnTo>
                      <a:lnTo>
                        <a:pt x="285" y="429"/>
                      </a:lnTo>
                      <a:lnTo>
                        <a:pt x="278" y="409"/>
                      </a:lnTo>
                      <a:lnTo>
                        <a:pt x="271" y="389"/>
                      </a:lnTo>
                      <a:lnTo>
                        <a:pt x="265" y="372"/>
                      </a:lnTo>
                      <a:lnTo>
                        <a:pt x="261" y="356"/>
                      </a:lnTo>
                      <a:lnTo>
                        <a:pt x="256" y="342"/>
                      </a:lnTo>
                      <a:lnTo>
                        <a:pt x="252" y="325"/>
                      </a:lnTo>
                      <a:lnTo>
                        <a:pt x="246" y="298"/>
                      </a:lnTo>
                      <a:lnTo>
                        <a:pt x="239" y="265"/>
                      </a:lnTo>
                      <a:lnTo>
                        <a:pt x="230" y="231"/>
                      </a:lnTo>
                      <a:lnTo>
                        <a:pt x="221" y="195"/>
                      </a:lnTo>
                      <a:lnTo>
                        <a:pt x="211" y="164"/>
                      </a:lnTo>
                      <a:lnTo>
                        <a:pt x="202" y="140"/>
                      </a:lnTo>
                      <a:lnTo>
                        <a:pt x="194" y="126"/>
                      </a:lnTo>
                      <a:lnTo>
                        <a:pt x="186" y="117"/>
                      </a:lnTo>
                      <a:lnTo>
                        <a:pt x="177" y="105"/>
                      </a:lnTo>
                      <a:lnTo>
                        <a:pt x="166" y="92"/>
                      </a:lnTo>
                      <a:lnTo>
                        <a:pt x="156" y="79"/>
                      </a:lnTo>
                      <a:lnTo>
                        <a:pt x="144" y="67"/>
                      </a:lnTo>
                      <a:lnTo>
                        <a:pt x="134" y="57"/>
                      </a:lnTo>
                      <a:lnTo>
                        <a:pt x="125" y="50"/>
                      </a:lnTo>
                      <a:lnTo>
                        <a:pt x="116" y="46"/>
                      </a:lnTo>
                      <a:lnTo>
                        <a:pt x="108" y="46"/>
                      </a:lnTo>
                      <a:lnTo>
                        <a:pt x="99" y="45"/>
                      </a:lnTo>
                      <a:lnTo>
                        <a:pt x="94" y="45"/>
                      </a:lnTo>
                      <a:lnTo>
                        <a:pt x="88" y="44"/>
                      </a:lnTo>
                      <a:lnTo>
                        <a:pt x="83" y="44"/>
                      </a:lnTo>
                      <a:lnTo>
                        <a:pt x="80" y="43"/>
                      </a:lnTo>
                      <a:lnTo>
                        <a:pt x="79" y="43"/>
                      </a:lnTo>
                      <a:lnTo>
                        <a:pt x="78" y="43"/>
                      </a:lnTo>
                      <a:lnTo>
                        <a:pt x="76" y="42"/>
                      </a:lnTo>
                      <a:lnTo>
                        <a:pt x="73" y="39"/>
                      </a:lnTo>
                      <a:lnTo>
                        <a:pt x="68" y="36"/>
                      </a:lnTo>
                      <a:lnTo>
                        <a:pt x="63" y="31"/>
                      </a:lnTo>
                      <a:lnTo>
                        <a:pt x="56" y="27"/>
                      </a:lnTo>
                      <a:lnTo>
                        <a:pt x="49" y="23"/>
                      </a:lnTo>
                      <a:lnTo>
                        <a:pt x="42" y="20"/>
                      </a:lnTo>
                      <a:lnTo>
                        <a:pt x="36" y="18"/>
                      </a:lnTo>
                      <a:lnTo>
                        <a:pt x="30" y="16"/>
                      </a:lnTo>
                      <a:lnTo>
                        <a:pt x="25" y="15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8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5" name="Freeform 1134"/>
                <p:cNvSpPr>
                  <a:spLocks noChangeAspect="1"/>
                </p:cNvSpPr>
                <p:nvPr/>
              </p:nvSpPr>
              <p:spPr bwMode="auto">
                <a:xfrm>
                  <a:off x="4863" y="2531"/>
                  <a:ext cx="83" cy="180"/>
                </a:xfrm>
                <a:custGeom>
                  <a:avLst/>
                  <a:gdLst>
                    <a:gd name="T0" fmla="*/ 82 w 165"/>
                    <a:gd name="T1" fmla="*/ 0 h 362"/>
                    <a:gd name="T2" fmla="*/ 78 w 165"/>
                    <a:gd name="T3" fmla="*/ 5 h 362"/>
                    <a:gd name="T4" fmla="*/ 72 w 165"/>
                    <a:gd name="T5" fmla="*/ 10 h 362"/>
                    <a:gd name="T6" fmla="*/ 65 w 165"/>
                    <a:gd name="T7" fmla="*/ 14 h 362"/>
                    <a:gd name="T8" fmla="*/ 60 w 165"/>
                    <a:gd name="T9" fmla="*/ 17 h 362"/>
                    <a:gd name="T10" fmla="*/ 52 w 165"/>
                    <a:gd name="T11" fmla="*/ 23 h 362"/>
                    <a:gd name="T12" fmla="*/ 43 w 165"/>
                    <a:gd name="T13" fmla="*/ 31 h 362"/>
                    <a:gd name="T14" fmla="*/ 35 w 165"/>
                    <a:gd name="T15" fmla="*/ 39 h 362"/>
                    <a:gd name="T16" fmla="*/ 32 w 165"/>
                    <a:gd name="T17" fmla="*/ 45 h 362"/>
                    <a:gd name="T18" fmla="*/ 25 w 165"/>
                    <a:gd name="T19" fmla="*/ 53 h 362"/>
                    <a:gd name="T20" fmla="*/ 18 w 165"/>
                    <a:gd name="T21" fmla="*/ 62 h 362"/>
                    <a:gd name="T22" fmla="*/ 12 w 165"/>
                    <a:gd name="T23" fmla="*/ 70 h 362"/>
                    <a:gd name="T24" fmla="*/ 5 w 165"/>
                    <a:gd name="T25" fmla="*/ 79 h 362"/>
                    <a:gd name="T26" fmla="*/ 0 w 165"/>
                    <a:gd name="T27" fmla="*/ 97 h 362"/>
                    <a:gd name="T28" fmla="*/ 4 w 165"/>
                    <a:gd name="T29" fmla="*/ 112 h 362"/>
                    <a:gd name="T30" fmla="*/ 13 w 165"/>
                    <a:gd name="T31" fmla="*/ 134 h 362"/>
                    <a:gd name="T32" fmla="*/ 14 w 165"/>
                    <a:gd name="T33" fmla="*/ 150 h 362"/>
                    <a:gd name="T34" fmla="*/ 17 w 165"/>
                    <a:gd name="T35" fmla="*/ 166 h 362"/>
                    <a:gd name="T36" fmla="*/ 23 w 165"/>
                    <a:gd name="T37" fmla="*/ 176 h 362"/>
                    <a:gd name="T38" fmla="*/ 28 w 165"/>
                    <a:gd name="T39" fmla="*/ 180 h 362"/>
                    <a:gd name="T40" fmla="*/ 27 w 165"/>
                    <a:gd name="T41" fmla="*/ 177 h 362"/>
                    <a:gd name="T42" fmla="*/ 20 w 165"/>
                    <a:gd name="T43" fmla="*/ 158 h 362"/>
                    <a:gd name="T44" fmla="*/ 18 w 165"/>
                    <a:gd name="T45" fmla="*/ 132 h 362"/>
                    <a:gd name="T46" fmla="*/ 13 w 165"/>
                    <a:gd name="T47" fmla="*/ 118 h 362"/>
                    <a:gd name="T48" fmla="*/ 8 w 165"/>
                    <a:gd name="T49" fmla="*/ 105 h 362"/>
                    <a:gd name="T50" fmla="*/ 5 w 165"/>
                    <a:gd name="T51" fmla="*/ 89 h 362"/>
                    <a:gd name="T52" fmla="*/ 8 w 165"/>
                    <a:gd name="T53" fmla="*/ 82 h 362"/>
                    <a:gd name="T54" fmla="*/ 14 w 165"/>
                    <a:gd name="T55" fmla="*/ 73 h 362"/>
                    <a:gd name="T56" fmla="*/ 22 w 165"/>
                    <a:gd name="T57" fmla="*/ 64 h 362"/>
                    <a:gd name="T58" fmla="*/ 28 w 165"/>
                    <a:gd name="T59" fmla="*/ 57 h 362"/>
                    <a:gd name="T60" fmla="*/ 29 w 165"/>
                    <a:gd name="T61" fmla="*/ 55 h 362"/>
                    <a:gd name="T62" fmla="*/ 34 w 165"/>
                    <a:gd name="T63" fmla="*/ 49 h 362"/>
                    <a:gd name="T64" fmla="*/ 40 w 165"/>
                    <a:gd name="T65" fmla="*/ 41 h 362"/>
                    <a:gd name="T66" fmla="*/ 47 w 165"/>
                    <a:gd name="T67" fmla="*/ 33 h 362"/>
                    <a:gd name="T68" fmla="*/ 53 w 165"/>
                    <a:gd name="T69" fmla="*/ 29 h 362"/>
                    <a:gd name="T70" fmla="*/ 61 w 165"/>
                    <a:gd name="T71" fmla="*/ 22 h 362"/>
                    <a:gd name="T72" fmla="*/ 70 w 165"/>
                    <a:gd name="T73" fmla="*/ 14 h 362"/>
                    <a:gd name="T74" fmla="*/ 76 w 165"/>
                    <a:gd name="T75" fmla="*/ 9 h 362"/>
                    <a:gd name="T76" fmla="*/ 83 w 165"/>
                    <a:gd name="T77" fmla="*/ 0 h 36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5" h="362">
                      <a:moveTo>
                        <a:pt x="165" y="0"/>
                      </a:moveTo>
                      <a:lnTo>
                        <a:pt x="163" y="1"/>
                      </a:lnTo>
                      <a:lnTo>
                        <a:pt x="160" y="5"/>
                      </a:lnTo>
                      <a:lnTo>
                        <a:pt x="155" y="10"/>
                      </a:lnTo>
                      <a:lnTo>
                        <a:pt x="150" y="14"/>
                      </a:lnTo>
                      <a:lnTo>
                        <a:pt x="143" y="20"/>
                      </a:lnTo>
                      <a:lnTo>
                        <a:pt x="137" y="26"/>
                      </a:lnTo>
                      <a:lnTo>
                        <a:pt x="130" y="29"/>
                      </a:lnTo>
                      <a:lnTo>
                        <a:pt x="125" y="31"/>
                      </a:lnTo>
                      <a:lnTo>
                        <a:pt x="120" y="34"/>
                      </a:lnTo>
                      <a:lnTo>
                        <a:pt x="111" y="39"/>
                      </a:lnTo>
                      <a:lnTo>
                        <a:pt x="103" y="46"/>
                      </a:lnTo>
                      <a:lnTo>
                        <a:pt x="94" y="54"/>
                      </a:lnTo>
                      <a:lnTo>
                        <a:pt x="85" y="63"/>
                      </a:lnTo>
                      <a:lnTo>
                        <a:pt x="77" y="71"/>
                      </a:lnTo>
                      <a:lnTo>
                        <a:pt x="70" y="79"/>
                      </a:lnTo>
                      <a:lnTo>
                        <a:pt x="67" y="84"/>
                      </a:lnTo>
                      <a:lnTo>
                        <a:pt x="63" y="90"/>
                      </a:lnTo>
                      <a:lnTo>
                        <a:pt x="57" y="98"/>
                      </a:lnTo>
                      <a:lnTo>
                        <a:pt x="50" y="106"/>
                      </a:lnTo>
                      <a:lnTo>
                        <a:pt x="42" y="115"/>
                      </a:lnTo>
                      <a:lnTo>
                        <a:pt x="35" y="125"/>
                      </a:lnTo>
                      <a:lnTo>
                        <a:pt x="28" y="134"/>
                      </a:lnTo>
                      <a:lnTo>
                        <a:pt x="23" y="141"/>
                      </a:lnTo>
                      <a:lnTo>
                        <a:pt x="18" y="147"/>
                      </a:lnTo>
                      <a:lnTo>
                        <a:pt x="10" y="159"/>
                      </a:lnTo>
                      <a:lnTo>
                        <a:pt x="3" y="177"/>
                      </a:lnTo>
                      <a:lnTo>
                        <a:pt x="0" y="195"/>
                      </a:lnTo>
                      <a:lnTo>
                        <a:pt x="1" y="210"/>
                      </a:lnTo>
                      <a:lnTo>
                        <a:pt x="8" y="226"/>
                      </a:lnTo>
                      <a:lnTo>
                        <a:pt x="18" y="248"/>
                      </a:lnTo>
                      <a:lnTo>
                        <a:pt x="26" y="270"/>
                      </a:lnTo>
                      <a:lnTo>
                        <a:pt x="28" y="287"/>
                      </a:lnTo>
                      <a:lnTo>
                        <a:pt x="28" y="302"/>
                      </a:lnTo>
                      <a:lnTo>
                        <a:pt x="31" y="318"/>
                      </a:lnTo>
                      <a:lnTo>
                        <a:pt x="34" y="334"/>
                      </a:lnTo>
                      <a:lnTo>
                        <a:pt x="39" y="346"/>
                      </a:lnTo>
                      <a:lnTo>
                        <a:pt x="45" y="354"/>
                      </a:lnTo>
                      <a:lnTo>
                        <a:pt x="50" y="358"/>
                      </a:lnTo>
                      <a:lnTo>
                        <a:pt x="55" y="361"/>
                      </a:lnTo>
                      <a:lnTo>
                        <a:pt x="56" y="362"/>
                      </a:lnTo>
                      <a:lnTo>
                        <a:pt x="53" y="356"/>
                      </a:lnTo>
                      <a:lnTo>
                        <a:pt x="47" y="341"/>
                      </a:lnTo>
                      <a:lnTo>
                        <a:pt x="40" y="318"/>
                      </a:lnTo>
                      <a:lnTo>
                        <a:pt x="37" y="291"/>
                      </a:lnTo>
                      <a:lnTo>
                        <a:pt x="35" y="266"/>
                      </a:lnTo>
                      <a:lnTo>
                        <a:pt x="31" y="249"/>
                      </a:lnTo>
                      <a:lnTo>
                        <a:pt x="25" y="238"/>
                      </a:lnTo>
                      <a:lnTo>
                        <a:pt x="19" y="226"/>
                      </a:lnTo>
                      <a:lnTo>
                        <a:pt x="15" y="211"/>
                      </a:lnTo>
                      <a:lnTo>
                        <a:pt x="10" y="195"/>
                      </a:lnTo>
                      <a:lnTo>
                        <a:pt x="9" y="179"/>
                      </a:lnTo>
                      <a:lnTo>
                        <a:pt x="11" y="168"/>
                      </a:lnTo>
                      <a:lnTo>
                        <a:pt x="15" y="164"/>
                      </a:lnTo>
                      <a:lnTo>
                        <a:pt x="22" y="156"/>
                      </a:lnTo>
                      <a:lnTo>
                        <a:pt x="28" y="147"/>
                      </a:lnTo>
                      <a:lnTo>
                        <a:pt x="37" y="137"/>
                      </a:lnTo>
                      <a:lnTo>
                        <a:pt x="43" y="128"/>
                      </a:lnTo>
                      <a:lnTo>
                        <a:pt x="50" y="120"/>
                      </a:lnTo>
                      <a:lnTo>
                        <a:pt x="55" y="114"/>
                      </a:lnTo>
                      <a:lnTo>
                        <a:pt x="56" y="112"/>
                      </a:lnTo>
                      <a:lnTo>
                        <a:pt x="57" y="110"/>
                      </a:lnTo>
                      <a:lnTo>
                        <a:pt x="62" y="105"/>
                      </a:lnTo>
                      <a:lnTo>
                        <a:pt x="67" y="98"/>
                      </a:lnTo>
                      <a:lnTo>
                        <a:pt x="73" y="90"/>
                      </a:lnTo>
                      <a:lnTo>
                        <a:pt x="80" y="82"/>
                      </a:lnTo>
                      <a:lnTo>
                        <a:pt x="87" y="74"/>
                      </a:lnTo>
                      <a:lnTo>
                        <a:pt x="94" y="67"/>
                      </a:lnTo>
                      <a:lnTo>
                        <a:pt x="99" y="63"/>
                      </a:lnTo>
                      <a:lnTo>
                        <a:pt x="105" y="58"/>
                      </a:lnTo>
                      <a:lnTo>
                        <a:pt x="111" y="52"/>
                      </a:lnTo>
                      <a:lnTo>
                        <a:pt x="121" y="44"/>
                      </a:lnTo>
                      <a:lnTo>
                        <a:pt x="130" y="36"/>
                      </a:lnTo>
                      <a:lnTo>
                        <a:pt x="139" y="29"/>
                      </a:lnTo>
                      <a:lnTo>
                        <a:pt x="147" y="23"/>
                      </a:lnTo>
                      <a:lnTo>
                        <a:pt x="152" y="19"/>
                      </a:lnTo>
                      <a:lnTo>
                        <a:pt x="154" y="18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6" name="Freeform 1135"/>
                <p:cNvSpPr>
                  <a:spLocks noChangeAspect="1"/>
                </p:cNvSpPr>
                <p:nvPr/>
              </p:nvSpPr>
              <p:spPr bwMode="auto">
                <a:xfrm>
                  <a:off x="4909" y="2536"/>
                  <a:ext cx="115" cy="371"/>
                </a:xfrm>
                <a:custGeom>
                  <a:avLst/>
                  <a:gdLst>
                    <a:gd name="T0" fmla="*/ 23 w 230"/>
                    <a:gd name="T1" fmla="*/ 9 h 740"/>
                    <a:gd name="T2" fmla="*/ 17 w 230"/>
                    <a:gd name="T3" fmla="*/ 18 h 740"/>
                    <a:gd name="T4" fmla="*/ 8 w 230"/>
                    <a:gd name="T5" fmla="*/ 30 h 740"/>
                    <a:gd name="T6" fmla="*/ 1 w 230"/>
                    <a:gd name="T7" fmla="*/ 41 h 740"/>
                    <a:gd name="T8" fmla="*/ 1 w 230"/>
                    <a:gd name="T9" fmla="*/ 45 h 740"/>
                    <a:gd name="T10" fmla="*/ 5 w 230"/>
                    <a:gd name="T11" fmla="*/ 43 h 740"/>
                    <a:gd name="T12" fmla="*/ 12 w 230"/>
                    <a:gd name="T13" fmla="*/ 42 h 740"/>
                    <a:gd name="T14" fmla="*/ 16 w 230"/>
                    <a:gd name="T15" fmla="*/ 43 h 740"/>
                    <a:gd name="T16" fmla="*/ 15 w 230"/>
                    <a:gd name="T17" fmla="*/ 53 h 740"/>
                    <a:gd name="T18" fmla="*/ 10 w 230"/>
                    <a:gd name="T19" fmla="*/ 67 h 740"/>
                    <a:gd name="T20" fmla="*/ 10 w 230"/>
                    <a:gd name="T21" fmla="*/ 74 h 740"/>
                    <a:gd name="T22" fmla="*/ 20 w 230"/>
                    <a:gd name="T23" fmla="*/ 100 h 740"/>
                    <a:gd name="T24" fmla="*/ 31 w 230"/>
                    <a:gd name="T25" fmla="*/ 138 h 740"/>
                    <a:gd name="T26" fmla="*/ 39 w 230"/>
                    <a:gd name="T27" fmla="*/ 176 h 740"/>
                    <a:gd name="T28" fmla="*/ 42 w 230"/>
                    <a:gd name="T29" fmla="*/ 219 h 740"/>
                    <a:gd name="T30" fmla="*/ 49 w 230"/>
                    <a:gd name="T31" fmla="*/ 275 h 740"/>
                    <a:gd name="T32" fmla="*/ 54 w 230"/>
                    <a:gd name="T33" fmla="*/ 299 h 740"/>
                    <a:gd name="T34" fmla="*/ 63 w 230"/>
                    <a:gd name="T35" fmla="*/ 327 h 740"/>
                    <a:gd name="T36" fmla="*/ 65 w 230"/>
                    <a:gd name="T37" fmla="*/ 351 h 740"/>
                    <a:gd name="T38" fmla="*/ 67 w 230"/>
                    <a:gd name="T39" fmla="*/ 369 h 740"/>
                    <a:gd name="T40" fmla="*/ 71 w 230"/>
                    <a:gd name="T41" fmla="*/ 370 h 740"/>
                    <a:gd name="T42" fmla="*/ 76 w 230"/>
                    <a:gd name="T43" fmla="*/ 366 h 740"/>
                    <a:gd name="T44" fmla="*/ 83 w 230"/>
                    <a:gd name="T45" fmla="*/ 362 h 740"/>
                    <a:gd name="T46" fmla="*/ 89 w 230"/>
                    <a:gd name="T47" fmla="*/ 358 h 740"/>
                    <a:gd name="T48" fmla="*/ 94 w 230"/>
                    <a:gd name="T49" fmla="*/ 359 h 740"/>
                    <a:gd name="T50" fmla="*/ 100 w 230"/>
                    <a:gd name="T51" fmla="*/ 361 h 740"/>
                    <a:gd name="T52" fmla="*/ 106 w 230"/>
                    <a:gd name="T53" fmla="*/ 362 h 740"/>
                    <a:gd name="T54" fmla="*/ 111 w 230"/>
                    <a:gd name="T55" fmla="*/ 363 h 740"/>
                    <a:gd name="T56" fmla="*/ 115 w 230"/>
                    <a:gd name="T57" fmla="*/ 362 h 740"/>
                    <a:gd name="T58" fmla="*/ 115 w 230"/>
                    <a:gd name="T59" fmla="*/ 359 h 740"/>
                    <a:gd name="T60" fmla="*/ 115 w 230"/>
                    <a:gd name="T61" fmla="*/ 358 h 740"/>
                    <a:gd name="T62" fmla="*/ 111 w 230"/>
                    <a:gd name="T63" fmla="*/ 357 h 740"/>
                    <a:gd name="T64" fmla="*/ 104 w 230"/>
                    <a:gd name="T65" fmla="*/ 355 h 740"/>
                    <a:gd name="T66" fmla="*/ 96 w 230"/>
                    <a:gd name="T67" fmla="*/ 354 h 740"/>
                    <a:gd name="T68" fmla="*/ 89 w 230"/>
                    <a:gd name="T69" fmla="*/ 354 h 740"/>
                    <a:gd name="T70" fmla="*/ 83 w 230"/>
                    <a:gd name="T71" fmla="*/ 357 h 740"/>
                    <a:gd name="T72" fmla="*/ 76 w 230"/>
                    <a:gd name="T73" fmla="*/ 359 h 740"/>
                    <a:gd name="T74" fmla="*/ 72 w 230"/>
                    <a:gd name="T75" fmla="*/ 361 h 740"/>
                    <a:gd name="T76" fmla="*/ 72 w 230"/>
                    <a:gd name="T77" fmla="*/ 359 h 740"/>
                    <a:gd name="T78" fmla="*/ 72 w 230"/>
                    <a:gd name="T79" fmla="*/ 344 h 740"/>
                    <a:gd name="T80" fmla="*/ 66 w 230"/>
                    <a:gd name="T81" fmla="*/ 323 h 740"/>
                    <a:gd name="T82" fmla="*/ 60 w 230"/>
                    <a:gd name="T83" fmla="*/ 294 h 740"/>
                    <a:gd name="T84" fmla="*/ 53 w 230"/>
                    <a:gd name="T85" fmla="*/ 258 h 740"/>
                    <a:gd name="T86" fmla="*/ 48 w 230"/>
                    <a:gd name="T87" fmla="*/ 204 h 740"/>
                    <a:gd name="T88" fmla="*/ 45 w 230"/>
                    <a:gd name="T89" fmla="*/ 178 h 740"/>
                    <a:gd name="T90" fmla="*/ 38 w 230"/>
                    <a:gd name="T91" fmla="*/ 147 h 740"/>
                    <a:gd name="T92" fmla="*/ 30 w 230"/>
                    <a:gd name="T93" fmla="*/ 110 h 740"/>
                    <a:gd name="T94" fmla="*/ 21 w 230"/>
                    <a:gd name="T95" fmla="*/ 80 h 740"/>
                    <a:gd name="T96" fmla="*/ 17 w 230"/>
                    <a:gd name="T97" fmla="*/ 63 h 740"/>
                    <a:gd name="T98" fmla="*/ 21 w 230"/>
                    <a:gd name="T99" fmla="*/ 48 h 740"/>
                    <a:gd name="T100" fmla="*/ 22 w 230"/>
                    <a:gd name="T101" fmla="*/ 40 h 740"/>
                    <a:gd name="T102" fmla="*/ 16 w 230"/>
                    <a:gd name="T103" fmla="*/ 36 h 740"/>
                    <a:gd name="T104" fmla="*/ 35 w 230"/>
                    <a:gd name="T105" fmla="*/ 0 h 7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30" h="740">
                      <a:moveTo>
                        <a:pt x="48" y="16"/>
                      </a:moveTo>
                      <a:lnTo>
                        <a:pt x="46" y="18"/>
                      </a:lnTo>
                      <a:lnTo>
                        <a:pt x="40" y="25"/>
                      </a:lnTo>
                      <a:lnTo>
                        <a:pt x="33" y="36"/>
                      </a:lnTo>
                      <a:lnTo>
                        <a:pt x="24" y="47"/>
                      </a:lnTo>
                      <a:lnTo>
                        <a:pt x="15" y="60"/>
                      </a:lnTo>
                      <a:lnTo>
                        <a:pt x="8" y="71"/>
                      </a:lnTo>
                      <a:lnTo>
                        <a:pt x="2" y="82"/>
                      </a:ln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6" y="87"/>
                      </a:lnTo>
                      <a:lnTo>
                        <a:pt x="10" y="85"/>
                      </a:lnTo>
                      <a:lnTo>
                        <a:pt x="17" y="84"/>
                      </a:lnTo>
                      <a:lnTo>
                        <a:pt x="23" y="84"/>
                      </a:lnTo>
                      <a:lnTo>
                        <a:pt x="27" y="85"/>
                      </a:lnTo>
                      <a:lnTo>
                        <a:pt x="31" y="86"/>
                      </a:lnTo>
                      <a:lnTo>
                        <a:pt x="32" y="91"/>
                      </a:lnTo>
                      <a:lnTo>
                        <a:pt x="29" y="105"/>
                      </a:lnTo>
                      <a:lnTo>
                        <a:pt x="24" y="120"/>
                      </a:lnTo>
                      <a:lnTo>
                        <a:pt x="20" y="133"/>
                      </a:lnTo>
                      <a:lnTo>
                        <a:pt x="18" y="139"/>
                      </a:lnTo>
                      <a:lnTo>
                        <a:pt x="20" y="147"/>
                      </a:lnTo>
                      <a:lnTo>
                        <a:pt x="29" y="168"/>
                      </a:lnTo>
                      <a:lnTo>
                        <a:pt x="39" y="199"/>
                      </a:lnTo>
                      <a:lnTo>
                        <a:pt x="50" y="236"/>
                      </a:lnTo>
                      <a:lnTo>
                        <a:pt x="62" y="276"/>
                      </a:lnTo>
                      <a:lnTo>
                        <a:pt x="71" y="317"/>
                      </a:lnTo>
                      <a:lnTo>
                        <a:pt x="78" y="352"/>
                      </a:lnTo>
                      <a:lnTo>
                        <a:pt x="80" y="381"/>
                      </a:lnTo>
                      <a:lnTo>
                        <a:pt x="83" y="436"/>
                      </a:lnTo>
                      <a:lnTo>
                        <a:pt x="90" y="497"/>
                      </a:lnTo>
                      <a:lnTo>
                        <a:pt x="97" y="549"/>
                      </a:lnTo>
                      <a:lnTo>
                        <a:pt x="101" y="578"/>
                      </a:lnTo>
                      <a:lnTo>
                        <a:pt x="107" y="596"/>
                      </a:lnTo>
                      <a:lnTo>
                        <a:pt x="117" y="623"/>
                      </a:lnTo>
                      <a:lnTo>
                        <a:pt x="125" y="653"/>
                      </a:lnTo>
                      <a:lnTo>
                        <a:pt x="129" y="679"/>
                      </a:lnTo>
                      <a:lnTo>
                        <a:pt x="129" y="701"/>
                      </a:lnTo>
                      <a:lnTo>
                        <a:pt x="130" y="722"/>
                      </a:lnTo>
                      <a:lnTo>
                        <a:pt x="133" y="736"/>
                      </a:lnTo>
                      <a:lnTo>
                        <a:pt x="138" y="740"/>
                      </a:lnTo>
                      <a:lnTo>
                        <a:pt x="142" y="738"/>
                      </a:lnTo>
                      <a:lnTo>
                        <a:pt x="146" y="735"/>
                      </a:lnTo>
                      <a:lnTo>
                        <a:pt x="152" y="731"/>
                      </a:lnTo>
                      <a:lnTo>
                        <a:pt x="159" y="725"/>
                      </a:lnTo>
                      <a:lnTo>
                        <a:pt x="166" y="722"/>
                      </a:lnTo>
                      <a:lnTo>
                        <a:pt x="173" y="717"/>
                      </a:lnTo>
                      <a:lnTo>
                        <a:pt x="178" y="715"/>
                      </a:lnTo>
                      <a:lnTo>
                        <a:pt x="183" y="715"/>
                      </a:lnTo>
                      <a:lnTo>
                        <a:pt x="188" y="716"/>
                      </a:lnTo>
                      <a:lnTo>
                        <a:pt x="192" y="717"/>
                      </a:lnTo>
                      <a:lnTo>
                        <a:pt x="199" y="720"/>
                      </a:lnTo>
                      <a:lnTo>
                        <a:pt x="205" y="721"/>
                      </a:lnTo>
                      <a:lnTo>
                        <a:pt x="212" y="723"/>
                      </a:lnTo>
                      <a:lnTo>
                        <a:pt x="218" y="724"/>
                      </a:lnTo>
                      <a:lnTo>
                        <a:pt x="222" y="724"/>
                      </a:lnTo>
                      <a:lnTo>
                        <a:pt x="226" y="724"/>
                      </a:lnTo>
                      <a:lnTo>
                        <a:pt x="229" y="722"/>
                      </a:lnTo>
                      <a:lnTo>
                        <a:pt x="230" y="718"/>
                      </a:lnTo>
                      <a:lnTo>
                        <a:pt x="230" y="716"/>
                      </a:lnTo>
                      <a:lnTo>
                        <a:pt x="230" y="715"/>
                      </a:lnTo>
                      <a:lnTo>
                        <a:pt x="229" y="715"/>
                      </a:lnTo>
                      <a:lnTo>
                        <a:pt x="227" y="713"/>
                      </a:lnTo>
                      <a:lnTo>
                        <a:pt x="222" y="712"/>
                      </a:lnTo>
                      <a:lnTo>
                        <a:pt x="215" y="709"/>
                      </a:lnTo>
                      <a:lnTo>
                        <a:pt x="208" y="708"/>
                      </a:lnTo>
                      <a:lnTo>
                        <a:pt x="200" y="706"/>
                      </a:lnTo>
                      <a:lnTo>
                        <a:pt x="192" y="706"/>
                      </a:lnTo>
                      <a:lnTo>
                        <a:pt x="183" y="706"/>
                      </a:lnTo>
                      <a:lnTo>
                        <a:pt x="177" y="707"/>
                      </a:lnTo>
                      <a:lnTo>
                        <a:pt x="170" y="709"/>
                      </a:lnTo>
                      <a:lnTo>
                        <a:pt x="165" y="712"/>
                      </a:lnTo>
                      <a:lnTo>
                        <a:pt x="158" y="714"/>
                      </a:lnTo>
                      <a:lnTo>
                        <a:pt x="152" y="716"/>
                      </a:lnTo>
                      <a:lnTo>
                        <a:pt x="147" y="718"/>
                      </a:lnTo>
                      <a:lnTo>
                        <a:pt x="144" y="721"/>
                      </a:lnTo>
                      <a:lnTo>
                        <a:pt x="143" y="721"/>
                      </a:lnTo>
                      <a:lnTo>
                        <a:pt x="144" y="716"/>
                      </a:lnTo>
                      <a:lnTo>
                        <a:pt x="144" y="702"/>
                      </a:lnTo>
                      <a:lnTo>
                        <a:pt x="143" y="686"/>
                      </a:lnTo>
                      <a:lnTo>
                        <a:pt x="138" y="668"/>
                      </a:lnTo>
                      <a:lnTo>
                        <a:pt x="131" y="645"/>
                      </a:lnTo>
                      <a:lnTo>
                        <a:pt x="125" y="616"/>
                      </a:lnTo>
                      <a:lnTo>
                        <a:pt x="120" y="586"/>
                      </a:lnTo>
                      <a:lnTo>
                        <a:pt x="115" y="562"/>
                      </a:lnTo>
                      <a:lnTo>
                        <a:pt x="106" y="515"/>
                      </a:lnTo>
                      <a:lnTo>
                        <a:pt x="100" y="458"/>
                      </a:lnTo>
                      <a:lnTo>
                        <a:pt x="95" y="406"/>
                      </a:lnTo>
                      <a:lnTo>
                        <a:pt x="92" y="372"/>
                      </a:lnTo>
                      <a:lnTo>
                        <a:pt x="89" y="355"/>
                      </a:lnTo>
                      <a:lnTo>
                        <a:pt x="83" y="327"/>
                      </a:lnTo>
                      <a:lnTo>
                        <a:pt x="76" y="294"/>
                      </a:lnTo>
                      <a:lnTo>
                        <a:pt x="67" y="255"/>
                      </a:lnTo>
                      <a:lnTo>
                        <a:pt x="59" y="219"/>
                      </a:lnTo>
                      <a:lnTo>
                        <a:pt x="49" y="186"/>
                      </a:lnTo>
                      <a:lnTo>
                        <a:pt x="42" y="160"/>
                      </a:lnTo>
                      <a:lnTo>
                        <a:pt x="37" y="144"/>
                      </a:lnTo>
                      <a:lnTo>
                        <a:pt x="33" y="125"/>
                      </a:lnTo>
                      <a:lnTo>
                        <a:pt x="37" y="109"/>
                      </a:lnTo>
                      <a:lnTo>
                        <a:pt x="42" y="95"/>
                      </a:lnTo>
                      <a:lnTo>
                        <a:pt x="46" y="86"/>
                      </a:lnTo>
                      <a:lnTo>
                        <a:pt x="44" y="79"/>
                      </a:lnTo>
                      <a:lnTo>
                        <a:pt x="37" y="75"/>
                      </a:lnTo>
                      <a:lnTo>
                        <a:pt x="31" y="71"/>
                      </a:lnTo>
                      <a:lnTo>
                        <a:pt x="27" y="70"/>
                      </a:lnTo>
                      <a:lnTo>
                        <a:pt x="69" y="0"/>
                      </a:lnTo>
                      <a:lnTo>
                        <a:pt x="4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7" name="Freeform 1136"/>
                <p:cNvSpPr>
                  <a:spLocks noChangeAspect="1"/>
                </p:cNvSpPr>
                <p:nvPr/>
              </p:nvSpPr>
              <p:spPr bwMode="auto">
                <a:xfrm>
                  <a:off x="4832" y="2653"/>
                  <a:ext cx="71" cy="322"/>
                </a:xfrm>
                <a:custGeom>
                  <a:avLst/>
                  <a:gdLst>
                    <a:gd name="T0" fmla="*/ 41 w 142"/>
                    <a:gd name="T1" fmla="*/ 6 h 642"/>
                    <a:gd name="T2" fmla="*/ 37 w 142"/>
                    <a:gd name="T3" fmla="*/ 35 h 642"/>
                    <a:gd name="T4" fmla="*/ 34 w 142"/>
                    <a:gd name="T5" fmla="*/ 59 h 642"/>
                    <a:gd name="T6" fmla="*/ 28 w 142"/>
                    <a:gd name="T7" fmla="*/ 89 h 642"/>
                    <a:gd name="T8" fmla="*/ 19 w 142"/>
                    <a:gd name="T9" fmla="*/ 124 h 642"/>
                    <a:gd name="T10" fmla="*/ 14 w 142"/>
                    <a:gd name="T11" fmla="*/ 175 h 642"/>
                    <a:gd name="T12" fmla="*/ 12 w 142"/>
                    <a:gd name="T13" fmla="*/ 210 h 642"/>
                    <a:gd name="T14" fmla="*/ 8 w 142"/>
                    <a:gd name="T15" fmla="*/ 256 h 642"/>
                    <a:gd name="T16" fmla="*/ 8 w 142"/>
                    <a:gd name="T17" fmla="*/ 273 h 642"/>
                    <a:gd name="T18" fmla="*/ 8 w 142"/>
                    <a:gd name="T19" fmla="*/ 286 h 642"/>
                    <a:gd name="T20" fmla="*/ 3 w 142"/>
                    <a:gd name="T21" fmla="*/ 295 h 642"/>
                    <a:gd name="T22" fmla="*/ 0 w 142"/>
                    <a:gd name="T23" fmla="*/ 310 h 642"/>
                    <a:gd name="T24" fmla="*/ 5 w 142"/>
                    <a:gd name="T25" fmla="*/ 318 h 642"/>
                    <a:gd name="T26" fmla="*/ 11 w 142"/>
                    <a:gd name="T27" fmla="*/ 320 h 642"/>
                    <a:gd name="T28" fmla="*/ 17 w 142"/>
                    <a:gd name="T29" fmla="*/ 319 h 642"/>
                    <a:gd name="T30" fmla="*/ 20 w 142"/>
                    <a:gd name="T31" fmla="*/ 318 h 642"/>
                    <a:gd name="T32" fmla="*/ 56 w 142"/>
                    <a:gd name="T33" fmla="*/ 322 h 642"/>
                    <a:gd name="T34" fmla="*/ 64 w 142"/>
                    <a:gd name="T35" fmla="*/ 318 h 642"/>
                    <a:gd name="T36" fmla="*/ 71 w 142"/>
                    <a:gd name="T37" fmla="*/ 309 h 642"/>
                    <a:gd name="T38" fmla="*/ 66 w 142"/>
                    <a:gd name="T39" fmla="*/ 310 h 642"/>
                    <a:gd name="T40" fmla="*/ 56 w 142"/>
                    <a:gd name="T41" fmla="*/ 317 h 642"/>
                    <a:gd name="T42" fmla="*/ 51 w 142"/>
                    <a:gd name="T43" fmla="*/ 316 h 642"/>
                    <a:gd name="T44" fmla="*/ 43 w 142"/>
                    <a:gd name="T45" fmla="*/ 314 h 642"/>
                    <a:gd name="T46" fmla="*/ 35 w 142"/>
                    <a:gd name="T47" fmla="*/ 313 h 642"/>
                    <a:gd name="T48" fmla="*/ 28 w 142"/>
                    <a:gd name="T49" fmla="*/ 313 h 642"/>
                    <a:gd name="T50" fmla="*/ 20 w 142"/>
                    <a:gd name="T51" fmla="*/ 314 h 642"/>
                    <a:gd name="T52" fmla="*/ 13 w 142"/>
                    <a:gd name="T53" fmla="*/ 314 h 642"/>
                    <a:gd name="T54" fmla="*/ 8 w 142"/>
                    <a:gd name="T55" fmla="*/ 313 h 642"/>
                    <a:gd name="T56" fmla="*/ 7 w 142"/>
                    <a:gd name="T57" fmla="*/ 308 h 642"/>
                    <a:gd name="T58" fmla="*/ 13 w 142"/>
                    <a:gd name="T59" fmla="*/ 295 h 642"/>
                    <a:gd name="T60" fmla="*/ 15 w 142"/>
                    <a:gd name="T61" fmla="*/ 287 h 642"/>
                    <a:gd name="T62" fmla="*/ 15 w 142"/>
                    <a:gd name="T63" fmla="*/ 259 h 642"/>
                    <a:gd name="T64" fmla="*/ 15 w 142"/>
                    <a:gd name="T65" fmla="*/ 227 h 642"/>
                    <a:gd name="T66" fmla="*/ 21 w 142"/>
                    <a:gd name="T67" fmla="*/ 175 h 642"/>
                    <a:gd name="T68" fmla="*/ 26 w 142"/>
                    <a:gd name="T69" fmla="*/ 119 h 642"/>
                    <a:gd name="T70" fmla="*/ 33 w 142"/>
                    <a:gd name="T71" fmla="*/ 84 h 642"/>
                    <a:gd name="T72" fmla="*/ 40 w 142"/>
                    <a:gd name="T73" fmla="*/ 47 h 642"/>
                    <a:gd name="T74" fmla="*/ 42 w 142"/>
                    <a:gd name="T75" fmla="*/ 19 h 642"/>
                    <a:gd name="T76" fmla="*/ 43 w 142"/>
                    <a:gd name="T77" fmla="*/ 0 h 64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2" h="642">
                      <a:moveTo>
                        <a:pt x="85" y="0"/>
                      </a:moveTo>
                      <a:lnTo>
                        <a:pt x="82" y="11"/>
                      </a:lnTo>
                      <a:lnTo>
                        <a:pt x="78" y="38"/>
                      </a:lnTo>
                      <a:lnTo>
                        <a:pt x="73" y="69"/>
                      </a:lnTo>
                      <a:lnTo>
                        <a:pt x="71" y="94"/>
                      </a:lnTo>
                      <a:lnTo>
                        <a:pt x="68" y="117"/>
                      </a:lnTo>
                      <a:lnTo>
                        <a:pt x="63" y="146"/>
                      </a:lnTo>
                      <a:lnTo>
                        <a:pt x="55" y="177"/>
                      </a:lnTo>
                      <a:lnTo>
                        <a:pt x="45" y="208"/>
                      </a:lnTo>
                      <a:lnTo>
                        <a:pt x="38" y="247"/>
                      </a:lnTo>
                      <a:lnTo>
                        <a:pt x="32" y="299"/>
                      </a:lnTo>
                      <a:lnTo>
                        <a:pt x="27" y="349"/>
                      </a:lnTo>
                      <a:lnTo>
                        <a:pt x="26" y="383"/>
                      </a:lnTo>
                      <a:lnTo>
                        <a:pt x="23" y="418"/>
                      </a:lnTo>
                      <a:lnTo>
                        <a:pt x="19" y="466"/>
                      </a:lnTo>
                      <a:lnTo>
                        <a:pt x="15" y="511"/>
                      </a:lnTo>
                      <a:lnTo>
                        <a:pt x="14" y="534"/>
                      </a:lnTo>
                      <a:lnTo>
                        <a:pt x="15" y="544"/>
                      </a:lnTo>
                      <a:lnTo>
                        <a:pt x="17" y="558"/>
                      </a:lnTo>
                      <a:lnTo>
                        <a:pt x="15" y="571"/>
                      </a:lnTo>
                      <a:lnTo>
                        <a:pt x="12" y="580"/>
                      </a:lnTo>
                      <a:lnTo>
                        <a:pt x="6" y="589"/>
                      </a:lnTo>
                      <a:lnTo>
                        <a:pt x="2" y="603"/>
                      </a:lnTo>
                      <a:lnTo>
                        <a:pt x="0" y="619"/>
                      </a:lnTo>
                      <a:lnTo>
                        <a:pt x="5" y="631"/>
                      </a:lnTo>
                      <a:lnTo>
                        <a:pt x="10" y="634"/>
                      </a:lnTo>
                      <a:lnTo>
                        <a:pt x="15" y="636"/>
                      </a:lnTo>
                      <a:lnTo>
                        <a:pt x="21" y="638"/>
                      </a:lnTo>
                      <a:lnTo>
                        <a:pt x="27" y="638"/>
                      </a:lnTo>
                      <a:lnTo>
                        <a:pt x="33" y="636"/>
                      </a:lnTo>
                      <a:lnTo>
                        <a:pt x="37" y="636"/>
                      </a:lnTo>
                      <a:lnTo>
                        <a:pt x="40" y="635"/>
                      </a:lnTo>
                      <a:lnTo>
                        <a:pt x="41" y="635"/>
                      </a:lnTo>
                      <a:lnTo>
                        <a:pt x="112" y="642"/>
                      </a:lnTo>
                      <a:lnTo>
                        <a:pt x="117" y="641"/>
                      </a:lnTo>
                      <a:lnTo>
                        <a:pt x="127" y="635"/>
                      </a:lnTo>
                      <a:lnTo>
                        <a:pt x="138" y="627"/>
                      </a:lnTo>
                      <a:lnTo>
                        <a:pt x="142" y="617"/>
                      </a:lnTo>
                      <a:lnTo>
                        <a:pt x="139" y="612"/>
                      </a:lnTo>
                      <a:lnTo>
                        <a:pt x="132" y="619"/>
                      </a:lnTo>
                      <a:lnTo>
                        <a:pt x="121" y="628"/>
                      </a:lnTo>
                      <a:lnTo>
                        <a:pt x="112" y="633"/>
                      </a:lnTo>
                      <a:lnTo>
                        <a:pt x="108" y="632"/>
                      </a:lnTo>
                      <a:lnTo>
                        <a:pt x="101" y="631"/>
                      </a:lnTo>
                      <a:lnTo>
                        <a:pt x="94" y="628"/>
                      </a:lnTo>
                      <a:lnTo>
                        <a:pt x="86" y="626"/>
                      </a:lnTo>
                      <a:lnTo>
                        <a:pt x="78" y="625"/>
                      </a:lnTo>
                      <a:lnTo>
                        <a:pt x="70" y="624"/>
                      </a:lnTo>
                      <a:lnTo>
                        <a:pt x="62" y="623"/>
                      </a:lnTo>
                      <a:lnTo>
                        <a:pt x="55" y="624"/>
                      </a:lnTo>
                      <a:lnTo>
                        <a:pt x="48" y="625"/>
                      </a:lnTo>
                      <a:lnTo>
                        <a:pt x="40" y="626"/>
                      </a:lnTo>
                      <a:lnTo>
                        <a:pt x="33" y="627"/>
                      </a:lnTo>
                      <a:lnTo>
                        <a:pt x="26" y="627"/>
                      </a:lnTo>
                      <a:lnTo>
                        <a:pt x="19" y="626"/>
                      </a:lnTo>
                      <a:lnTo>
                        <a:pt x="15" y="624"/>
                      </a:lnTo>
                      <a:lnTo>
                        <a:pt x="13" y="620"/>
                      </a:lnTo>
                      <a:lnTo>
                        <a:pt x="14" y="615"/>
                      </a:lnTo>
                      <a:lnTo>
                        <a:pt x="20" y="601"/>
                      </a:lnTo>
                      <a:lnTo>
                        <a:pt x="25" y="588"/>
                      </a:lnTo>
                      <a:lnTo>
                        <a:pt x="29" y="578"/>
                      </a:lnTo>
                      <a:lnTo>
                        <a:pt x="30" y="573"/>
                      </a:lnTo>
                      <a:lnTo>
                        <a:pt x="30" y="556"/>
                      </a:lnTo>
                      <a:lnTo>
                        <a:pt x="30" y="516"/>
                      </a:lnTo>
                      <a:lnTo>
                        <a:pt x="30" y="475"/>
                      </a:lnTo>
                      <a:lnTo>
                        <a:pt x="30" y="452"/>
                      </a:lnTo>
                      <a:lnTo>
                        <a:pt x="34" y="418"/>
                      </a:lnTo>
                      <a:lnTo>
                        <a:pt x="41" y="349"/>
                      </a:lnTo>
                      <a:lnTo>
                        <a:pt x="48" y="278"/>
                      </a:lnTo>
                      <a:lnTo>
                        <a:pt x="52" y="238"/>
                      </a:lnTo>
                      <a:lnTo>
                        <a:pt x="57" y="212"/>
                      </a:lnTo>
                      <a:lnTo>
                        <a:pt x="66" y="168"/>
                      </a:lnTo>
                      <a:lnTo>
                        <a:pt x="75" y="124"/>
                      </a:lnTo>
                      <a:lnTo>
                        <a:pt x="80" y="94"/>
                      </a:lnTo>
                      <a:lnTo>
                        <a:pt x="81" y="70"/>
                      </a:lnTo>
                      <a:lnTo>
                        <a:pt x="83" y="38"/>
                      </a:lnTo>
                      <a:lnTo>
                        <a:pt x="85" y="11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8" name="Freeform 1137"/>
                <p:cNvSpPr>
                  <a:spLocks noChangeAspect="1"/>
                </p:cNvSpPr>
                <p:nvPr/>
              </p:nvSpPr>
              <p:spPr bwMode="auto">
                <a:xfrm>
                  <a:off x="4903" y="2725"/>
                  <a:ext cx="24" cy="229"/>
                </a:xfrm>
                <a:custGeom>
                  <a:avLst/>
                  <a:gdLst>
                    <a:gd name="T0" fmla="*/ 17 w 49"/>
                    <a:gd name="T1" fmla="*/ 1 h 459"/>
                    <a:gd name="T2" fmla="*/ 18 w 49"/>
                    <a:gd name="T3" fmla="*/ 5 h 459"/>
                    <a:gd name="T4" fmla="*/ 19 w 49"/>
                    <a:gd name="T5" fmla="*/ 16 h 459"/>
                    <a:gd name="T6" fmla="*/ 19 w 49"/>
                    <a:gd name="T7" fmla="*/ 29 h 459"/>
                    <a:gd name="T8" fmla="*/ 17 w 49"/>
                    <a:gd name="T9" fmla="*/ 41 h 459"/>
                    <a:gd name="T10" fmla="*/ 13 w 49"/>
                    <a:gd name="T11" fmla="*/ 53 h 459"/>
                    <a:gd name="T12" fmla="*/ 10 w 49"/>
                    <a:gd name="T13" fmla="*/ 67 h 459"/>
                    <a:gd name="T14" fmla="*/ 9 w 49"/>
                    <a:gd name="T15" fmla="*/ 83 h 459"/>
                    <a:gd name="T16" fmla="*/ 7 w 49"/>
                    <a:gd name="T17" fmla="*/ 97 h 459"/>
                    <a:gd name="T18" fmla="*/ 6 w 49"/>
                    <a:gd name="T19" fmla="*/ 119 h 459"/>
                    <a:gd name="T20" fmla="*/ 6 w 49"/>
                    <a:gd name="T21" fmla="*/ 140 h 459"/>
                    <a:gd name="T22" fmla="*/ 6 w 49"/>
                    <a:gd name="T23" fmla="*/ 159 h 459"/>
                    <a:gd name="T24" fmla="*/ 7 w 49"/>
                    <a:gd name="T25" fmla="*/ 173 h 459"/>
                    <a:gd name="T26" fmla="*/ 6 w 49"/>
                    <a:gd name="T27" fmla="*/ 190 h 459"/>
                    <a:gd name="T28" fmla="*/ 3 w 49"/>
                    <a:gd name="T29" fmla="*/ 208 h 459"/>
                    <a:gd name="T30" fmla="*/ 1 w 49"/>
                    <a:gd name="T31" fmla="*/ 223 h 459"/>
                    <a:gd name="T32" fmla="*/ 0 w 49"/>
                    <a:gd name="T33" fmla="*/ 229 h 459"/>
                    <a:gd name="T34" fmla="*/ 4 w 49"/>
                    <a:gd name="T35" fmla="*/ 226 h 459"/>
                    <a:gd name="T36" fmla="*/ 6 w 49"/>
                    <a:gd name="T37" fmla="*/ 220 h 459"/>
                    <a:gd name="T38" fmla="*/ 9 w 49"/>
                    <a:gd name="T39" fmla="*/ 208 h 459"/>
                    <a:gd name="T40" fmla="*/ 11 w 49"/>
                    <a:gd name="T41" fmla="*/ 194 h 459"/>
                    <a:gd name="T42" fmla="*/ 13 w 49"/>
                    <a:gd name="T43" fmla="*/ 184 h 459"/>
                    <a:gd name="T44" fmla="*/ 13 w 49"/>
                    <a:gd name="T45" fmla="*/ 170 h 459"/>
                    <a:gd name="T46" fmla="*/ 13 w 49"/>
                    <a:gd name="T47" fmla="*/ 145 h 459"/>
                    <a:gd name="T48" fmla="*/ 13 w 49"/>
                    <a:gd name="T49" fmla="*/ 120 h 459"/>
                    <a:gd name="T50" fmla="*/ 13 w 49"/>
                    <a:gd name="T51" fmla="*/ 104 h 459"/>
                    <a:gd name="T52" fmla="*/ 13 w 49"/>
                    <a:gd name="T53" fmla="*/ 95 h 459"/>
                    <a:gd name="T54" fmla="*/ 13 w 49"/>
                    <a:gd name="T55" fmla="*/ 84 h 459"/>
                    <a:gd name="T56" fmla="*/ 14 w 49"/>
                    <a:gd name="T57" fmla="*/ 73 h 459"/>
                    <a:gd name="T58" fmla="*/ 16 w 49"/>
                    <a:gd name="T59" fmla="*/ 62 h 459"/>
                    <a:gd name="T60" fmla="*/ 19 w 49"/>
                    <a:gd name="T61" fmla="*/ 51 h 459"/>
                    <a:gd name="T62" fmla="*/ 22 w 49"/>
                    <a:gd name="T63" fmla="*/ 41 h 459"/>
                    <a:gd name="T64" fmla="*/ 23 w 49"/>
                    <a:gd name="T65" fmla="*/ 35 h 459"/>
                    <a:gd name="T66" fmla="*/ 24 w 49"/>
                    <a:gd name="T67" fmla="*/ 32 h 459"/>
                    <a:gd name="T68" fmla="*/ 21 w 49"/>
                    <a:gd name="T69" fmla="*/ 0 h 459"/>
                    <a:gd name="T70" fmla="*/ 17 w 49"/>
                    <a:gd name="T71" fmla="*/ 1 h 4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9" h="459">
                      <a:moveTo>
                        <a:pt x="35" y="3"/>
                      </a:moveTo>
                      <a:lnTo>
                        <a:pt x="36" y="11"/>
                      </a:lnTo>
                      <a:lnTo>
                        <a:pt x="39" y="32"/>
                      </a:lnTo>
                      <a:lnTo>
                        <a:pt x="39" y="58"/>
                      </a:lnTo>
                      <a:lnTo>
                        <a:pt x="35" y="82"/>
                      </a:lnTo>
                      <a:lnTo>
                        <a:pt x="27" y="106"/>
                      </a:lnTo>
                      <a:lnTo>
                        <a:pt x="21" y="135"/>
                      </a:lnTo>
                      <a:lnTo>
                        <a:pt x="18" y="166"/>
                      </a:lnTo>
                      <a:lnTo>
                        <a:pt x="14" y="195"/>
                      </a:lnTo>
                      <a:lnTo>
                        <a:pt x="12" y="238"/>
                      </a:lnTo>
                      <a:lnTo>
                        <a:pt x="13" y="281"/>
                      </a:lnTo>
                      <a:lnTo>
                        <a:pt x="13" y="319"/>
                      </a:lnTo>
                      <a:lnTo>
                        <a:pt x="14" y="346"/>
                      </a:lnTo>
                      <a:lnTo>
                        <a:pt x="12" y="380"/>
                      </a:lnTo>
                      <a:lnTo>
                        <a:pt x="7" y="417"/>
                      </a:lnTo>
                      <a:lnTo>
                        <a:pt x="3" y="447"/>
                      </a:lnTo>
                      <a:lnTo>
                        <a:pt x="0" y="459"/>
                      </a:lnTo>
                      <a:lnTo>
                        <a:pt x="9" y="452"/>
                      </a:lnTo>
                      <a:lnTo>
                        <a:pt x="12" y="441"/>
                      </a:lnTo>
                      <a:lnTo>
                        <a:pt x="18" y="416"/>
                      </a:lnTo>
                      <a:lnTo>
                        <a:pt x="23" y="389"/>
                      </a:lnTo>
                      <a:lnTo>
                        <a:pt x="26" y="369"/>
                      </a:lnTo>
                      <a:lnTo>
                        <a:pt x="26" y="340"/>
                      </a:lnTo>
                      <a:lnTo>
                        <a:pt x="26" y="291"/>
                      </a:lnTo>
                      <a:lnTo>
                        <a:pt x="26" y="240"/>
                      </a:lnTo>
                      <a:lnTo>
                        <a:pt x="26" y="209"/>
                      </a:lnTo>
                      <a:lnTo>
                        <a:pt x="26" y="190"/>
                      </a:lnTo>
                      <a:lnTo>
                        <a:pt x="26" y="169"/>
                      </a:lnTo>
                      <a:lnTo>
                        <a:pt x="28" y="146"/>
                      </a:lnTo>
                      <a:lnTo>
                        <a:pt x="32" y="124"/>
                      </a:lnTo>
                      <a:lnTo>
                        <a:pt x="39" y="103"/>
                      </a:lnTo>
                      <a:lnTo>
                        <a:pt x="44" y="83"/>
                      </a:lnTo>
                      <a:lnTo>
                        <a:pt x="47" y="70"/>
                      </a:lnTo>
                      <a:lnTo>
                        <a:pt x="49" y="64"/>
                      </a:lnTo>
                      <a:lnTo>
                        <a:pt x="42" y="0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19" name="Freeform 1138"/>
                <p:cNvSpPr>
                  <a:spLocks noChangeAspect="1"/>
                </p:cNvSpPr>
                <p:nvPr/>
              </p:nvSpPr>
              <p:spPr bwMode="auto">
                <a:xfrm>
                  <a:off x="4911" y="2797"/>
                  <a:ext cx="38" cy="122"/>
                </a:xfrm>
                <a:custGeom>
                  <a:avLst/>
                  <a:gdLst>
                    <a:gd name="T0" fmla="*/ 38 w 76"/>
                    <a:gd name="T1" fmla="*/ 0 h 246"/>
                    <a:gd name="T2" fmla="*/ 38 w 76"/>
                    <a:gd name="T3" fmla="*/ 7 h 246"/>
                    <a:gd name="T4" fmla="*/ 36 w 76"/>
                    <a:gd name="T5" fmla="*/ 22 h 246"/>
                    <a:gd name="T6" fmla="*/ 33 w 76"/>
                    <a:gd name="T7" fmla="*/ 40 h 246"/>
                    <a:gd name="T8" fmla="*/ 30 w 76"/>
                    <a:gd name="T9" fmla="*/ 51 h 246"/>
                    <a:gd name="T10" fmla="*/ 29 w 76"/>
                    <a:gd name="T11" fmla="*/ 60 h 246"/>
                    <a:gd name="T12" fmla="*/ 30 w 76"/>
                    <a:gd name="T13" fmla="*/ 74 h 246"/>
                    <a:gd name="T14" fmla="*/ 31 w 76"/>
                    <a:gd name="T15" fmla="*/ 88 h 246"/>
                    <a:gd name="T16" fmla="*/ 32 w 76"/>
                    <a:gd name="T17" fmla="*/ 93 h 246"/>
                    <a:gd name="T18" fmla="*/ 30 w 76"/>
                    <a:gd name="T19" fmla="*/ 94 h 246"/>
                    <a:gd name="T20" fmla="*/ 28 w 76"/>
                    <a:gd name="T21" fmla="*/ 97 h 246"/>
                    <a:gd name="T22" fmla="*/ 23 w 76"/>
                    <a:gd name="T23" fmla="*/ 102 h 246"/>
                    <a:gd name="T24" fmla="*/ 18 w 76"/>
                    <a:gd name="T25" fmla="*/ 107 h 246"/>
                    <a:gd name="T26" fmla="*/ 13 w 76"/>
                    <a:gd name="T27" fmla="*/ 112 h 246"/>
                    <a:gd name="T28" fmla="*/ 7 w 76"/>
                    <a:gd name="T29" fmla="*/ 116 h 246"/>
                    <a:gd name="T30" fmla="*/ 3 w 76"/>
                    <a:gd name="T31" fmla="*/ 120 h 246"/>
                    <a:gd name="T32" fmla="*/ 0 w 76"/>
                    <a:gd name="T33" fmla="*/ 122 h 246"/>
                    <a:gd name="T34" fmla="*/ 2 w 76"/>
                    <a:gd name="T35" fmla="*/ 121 h 246"/>
                    <a:gd name="T36" fmla="*/ 4 w 76"/>
                    <a:gd name="T37" fmla="*/ 117 h 246"/>
                    <a:gd name="T38" fmla="*/ 8 w 76"/>
                    <a:gd name="T39" fmla="*/ 113 h 246"/>
                    <a:gd name="T40" fmla="*/ 13 w 76"/>
                    <a:gd name="T41" fmla="*/ 108 h 246"/>
                    <a:gd name="T42" fmla="*/ 17 w 76"/>
                    <a:gd name="T43" fmla="*/ 102 h 246"/>
                    <a:gd name="T44" fmla="*/ 21 w 76"/>
                    <a:gd name="T45" fmla="*/ 97 h 246"/>
                    <a:gd name="T46" fmla="*/ 25 w 76"/>
                    <a:gd name="T47" fmla="*/ 93 h 246"/>
                    <a:gd name="T48" fmla="*/ 26 w 76"/>
                    <a:gd name="T49" fmla="*/ 90 h 246"/>
                    <a:gd name="T50" fmla="*/ 26 w 76"/>
                    <a:gd name="T51" fmla="*/ 83 h 246"/>
                    <a:gd name="T52" fmla="*/ 25 w 76"/>
                    <a:gd name="T53" fmla="*/ 72 h 246"/>
                    <a:gd name="T54" fmla="*/ 23 w 76"/>
                    <a:gd name="T55" fmla="*/ 62 h 246"/>
                    <a:gd name="T56" fmla="*/ 22 w 76"/>
                    <a:gd name="T57" fmla="*/ 58 h 246"/>
                    <a:gd name="T58" fmla="*/ 27 w 76"/>
                    <a:gd name="T59" fmla="*/ 32 h 246"/>
                    <a:gd name="T60" fmla="*/ 38 w 76"/>
                    <a:gd name="T61" fmla="*/ 0 h 2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6" h="246">
                      <a:moveTo>
                        <a:pt x="76" y="0"/>
                      </a:moveTo>
                      <a:lnTo>
                        <a:pt x="75" y="14"/>
                      </a:lnTo>
                      <a:lnTo>
                        <a:pt x="71" y="45"/>
                      </a:lnTo>
                      <a:lnTo>
                        <a:pt x="66" y="80"/>
                      </a:lnTo>
                      <a:lnTo>
                        <a:pt x="60" y="102"/>
                      </a:lnTo>
                      <a:lnTo>
                        <a:pt x="58" y="121"/>
                      </a:lnTo>
                      <a:lnTo>
                        <a:pt x="59" y="150"/>
                      </a:lnTo>
                      <a:lnTo>
                        <a:pt x="61" y="177"/>
                      </a:lnTo>
                      <a:lnTo>
                        <a:pt x="63" y="188"/>
                      </a:lnTo>
                      <a:lnTo>
                        <a:pt x="60" y="190"/>
                      </a:lnTo>
                      <a:lnTo>
                        <a:pt x="55" y="196"/>
                      </a:lnTo>
                      <a:lnTo>
                        <a:pt x="45" y="205"/>
                      </a:lnTo>
                      <a:lnTo>
                        <a:pt x="35" y="215"/>
                      </a:lnTo>
                      <a:lnTo>
                        <a:pt x="25" y="225"/>
                      </a:lnTo>
                      <a:lnTo>
                        <a:pt x="14" y="234"/>
                      </a:lnTo>
                      <a:lnTo>
                        <a:pt x="6" y="242"/>
                      </a:lnTo>
                      <a:lnTo>
                        <a:pt x="0" y="246"/>
                      </a:lnTo>
                      <a:lnTo>
                        <a:pt x="3" y="243"/>
                      </a:lnTo>
                      <a:lnTo>
                        <a:pt x="8" y="236"/>
                      </a:lnTo>
                      <a:lnTo>
                        <a:pt x="15" y="227"/>
                      </a:lnTo>
                      <a:lnTo>
                        <a:pt x="25" y="217"/>
                      </a:lnTo>
                      <a:lnTo>
                        <a:pt x="34" y="205"/>
                      </a:lnTo>
                      <a:lnTo>
                        <a:pt x="42" y="195"/>
                      </a:lnTo>
                      <a:lnTo>
                        <a:pt x="49" y="187"/>
                      </a:lnTo>
                      <a:lnTo>
                        <a:pt x="51" y="181"/>
                      </a:lnTo>
                      <a:lnTo>
                        <a:pt x="51" y="167"/>
                      </a:lnTo>
                      <a:lnTo>
                        <a:pt x="49" y="145"/>
                      </a:lnTo>
                      <a:lnTo>
                        <a:pt x="45" y="125"/>
                      </a:lnTo>
                      <a:lnTo>
                        <a:pt x="44" y="116"/>
                      </a:lnTo>
                      <a:lnTo>
                        <a:pt x="53" y="6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0" name="Freeform 1139"/>
                <p:cNvSpPr>
                  <a:spLocks noChangeAspect="1"/>
                </p:cNvSpPr>
                <p:nvPr/>
              </p:nvSpPr>
              <p:spPr bwMode="auto">
                <a:xfrm>
                  <a:off x="4834" y="2975"/>
                  <a:ext cx="55" cy="67"/>
                </a:xfrm>
                <a:custGeom>
                  <a:avLst/>
                  <a:gdLst>
                    <a:gd name="T0" fmla="*/ 2 w 111"/>
                    <a:gd name="T1" fmla="*/ 3 h 135"/>
                    <a:gd name="T2" fmla="*/ 0 w 111"/>
                    <a:gd name="T3" fmla="*/ 21 h 135"/>
                    <a:gd name="T4" fmla="*/ 3 w 111"/>
                    <a:gd name="T5" fmla="*/ 35 h 135"/>
                    <a:gd name="T6" fmla="*/ 9 w 111"/>
                    <a:gd name="T7" fmla="*/ 51 h 135"/>
                    <a:gd name="T8" fmla="*/ 12 w 111"/>
                    <a:gd name="T9" fmla="*/ 59 h 135"/>
                    <a:gd name="T10" fmla="*/ 18 w 111"/>
                    <a:gd name="T11" fmla="*/ 66 h 135"/>
                    <a:gd name="T12" fmla="*/ 23 w 111"/>
                    <a:gd name="T13" fmla="*/ 66 h 135"/>
                    <a:gd name="T14" fmla="*/ 30 w 111"/>
                    <a:gd name="T15" fmla="*/ 63 h 135"/>
                    <a:gd name="T16" fmla="*/ 31 w 111"/>
                    <a:gd name="T17" fmla="*/ 62 h 135"/>
                    <a:gd name="T18" fmla="*/ 35 w 111"/>
                    <a:gd name="T19" fmla="*/ 64 h 135"/>
                    <a:gd name="T20" fmla="*/ 41 w 111"/>
                    <a:gd name="T21" fmla="*/ 60 h 135"/>
                    <a:gd name="T22" fmla="*/ 45 w 111"/>
                    <a:gd name="T23" fmla="*/ 46 h 135"/>
                    <a:gd name="T24" fmla="*/ 46 w 111"/>
                    <a:gd name="T25" fmla="*/ 44 h 135"/>
                    <a:gd name="T26" fmla="*/ 50 w 111"/>
                    <a:gd name="T27" fmla="*/ 49 h 135"/>
                    <a:gd name="T28" fmla="*/ 53 w 111"/>
                    <a:gd name="T29" fmla="*/ 42 h 135"/>
                    <a:gd name="T30" fmla="*/ 50 w 111"/>
                    <a:gd name="T31" fmla="*/ 22 h 135"/>
                    <a:gd name="T32" fmla="*/ 52 w 111"/>
                    <a:gd name="T33" fmla="*/ 10 h 135"/>
                    <a:gd name="T34" fmla="*/ 54 w 111"/>
                    <a:gd name="T35" fmla="*/ 4 h 135"/>
                    <a:gd name="T36" fmla="*/ 46 w 111"/>
                    <a:gd name="T37" fmla="*/ 4 h 135"/>
                    <a:gd name="T38" fmla="*/ 45 w 111"/>
                    <a:gd name="T39" fmla="*/ 14 h 135"/>
                    <a:gd name="T40" fmla="*/ 46 w 111"/>
                    <a:gd name="T41" fmla="*/ 30 h 135"/>
                    <a:gd name="T42" fmla="*/ 45 w 111"/>
                    <a:gd name="T43" fmla="*/ 38 h 135"/>
                    <a:gd name="T44" fmla="*/ 40 w 111"/>
                    <a:gd name="T45" fmla="*/ 43 h 135"/>
                    <a:gd name="T46" fmla="*/ 37 w 111"/>
                    <a:gd name="T47" fmla="*/ 52 h 135"/>
                    <a:gd name="T48" fmla="*/ 34 w 111"/>
                    <a:gd name="T49" fmla="*/ 57 h 135"/>
                    <a:gd name="T50" fmla="*/ 30 w 111"/>
                    <a:gd name="T51" fmla="*/ 60 h 135"/>
                    <a:gd name="T52" fmla="*/ 22 w 111"/>
                    <a:gd name="T53" fmla="*/ 60 h 135"/>
                    <a:gd name="T54" fmla="*/ 16 w 111"/>
                    <a:gd name="T55" fmla="*/ 51 h 135"/>
                    <a:gd name="T56" fmla="*/ 11 w 111"/>
                    <a:gd name="T57" fmla="*/ 40 h 135"/>
                    <a:gd name="T58" fmla="*/ 7 w 111"/>
                    <a:gd name="T59" fmla="*/ 23 h 135"/>
                    <a:gd name="T60" fmla="*/ 5 w 111"/>
                    <a:gd name="T61" fmla="*/ 8 h 135"/>
                    <a:gd name="T62" fmla="*/ 4 w 111"/>
                    <a:gd name="T63" fmla="*/ 2 h 135"/>
                    <a:gd name="T64" fmla="*/ 3 w 111"/>
                    <a:gd name="T65" fmla="*/ 0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1" h="135">
                      <a:moveTo>
                        <a:pt x="6" y="0"/>
                      </a:moveTo>
                      <a:lnTo>
                        <a:pt x="4" y="7"/>
                      </a:lnTo>
                      <a:lnTo>
                        <a:pt x="2" y="23"/>
                      </a:lnTo>
                      <a:lnTo>
                        <a:pt x="0" y="42"/>
                      </a:lnTo>
                      <a:lnTo>
                        <a:pt x="1" y="57"/>
                      </a:lnTo>
                      <a:lnTo>
                        <a:pt x="7" y="70"/>
                      </a:lnTo>
                      <a:lnTo>
                        <a:pt x="14" y="87"/>
                      </a:lnTo>
                      <a:lnTo>
                        <a:pt x="19" y="103"/>
                      </a:lnTo>
                      <a:lnTo>
                        <a:pt x="22" y="112"/>
                      </a:lnTo>
                      <a:lnTo>
                        <a:pt x="24" y="119"/>
                      </a:lnTo>
                      <a:lnTo>
                        <a:pt x="29" y="126"/>
                      </a:lnTo>
                      <a:lnTo>
                        <a:pt x="36" y="133"/>
                      </a:lnTo>
                      <a:lnTo>
                        <a:pt x="41" y="135"/>
                      </a:lnTo>
                      <a:lnTo>
                        <a:pt x="47" y="133"/>
                      </a:lnTo>
                      <a:lnTo>
                        <a:pt x="54" y="129"/>
                      </a:lnTo>
                      <a:lnTo>
                        <a:pt x="60" y="126"/>
                      </a:lnTo>
                      <a:lnTo>
                        <a:pt x="62" y="123"/>
                      </a:lnTo>
                      <a:lnTo>
                        <a:pt x="63" y="125"/>
                      </a:lnTo>
                      <a:lnTo>
                        <a:pt x="67" y="127"/>
                      </a:lnTo>
                      <a:lnTo>
                        <a:pt x="71" y="129"/>
                      </a:lnTo>
                      <a:lnTo>
                        <a:pt x="76" y="128"/>
                      </a:lnTo>
                      <a:lnTo>
                        <a:pt x="82" y="120"/>
                      </a:lnTo>
                      <a:lnTo>
                        <a:pt x="86" y="105"/>
                      </a:lnTo>
                      <a:lnTo>
                        <a:pt x="91" y="92"/>
                      </a:lnTo>
                      <a:lnTo>
                        <a:pt x="92" y="87"/>
                      </a:lnTo>
                      <a:lnTo>
                        <a:pt x="93" y="89"/>
                      </a:lnTo>
                      <a:lnTo>
                        <a:pt x="98" y="95"/>
                      </a:lnTo>
                      <a:lnTo>
                        <a:pt x="101" y="98"/>
                      </a:lnTo>
                      <a:lnTo>
                        <a:pt x="106" y="96"/>
                      </a:lnTo>
                      <a:lnTo>
                        <a:pt x="107" y="84"/>
                      </a:lnTo>
                      <a:lnTo>
                        <a:pt x="105" y="65"/>
                      </a:lnTo>
                      <a:lnTo>
                        <a:pt x="101" y="45"/>
                      </a:lnTo>
                      <a:lnTo>
                        <a:pt x="101" y="29"/>
                      </a:lnTo>
                      <a:lnTo>
                        <a:pt x="104" y="20"/>
                      </a:lnTo>
                      <a:lnTo>
                        <a:pt x="107" y="13"/>
                      </a:lnTo>
                      <a:lnTo>
                        <a:pt x="109" y="8"/>
                      </a:lnTo>
                      <a:lnTo>
                        <a:pt x="111" y="7"/>
                      </a:lnTo>
                      <a:lnTo>
                        <a:pt x="92" y="9"/>
                      </a:lnTo>
                      <a:lnTo>
                        <a:pt x="91" y="14"/>
                      </a:lnTo>
                      <a:lnTo>
                        <a:pt x="90" y="28"/>
                      </a:lnTo>
                      <a:lnTo>
                        <a:pt x="89" y="44"/>
                      </a:lnTo>
                      <a:lnTo>
                        <a:pt x="92" y="61"/>
                      </a:lnTo>
                      <a:lnTo>
                        <a:pt x="93" y="72"/>
                      </a:lnTo>
                      <a:lnTo>
                        <a:pt x="90" y="76"/>
                      </a:lnTo>
                      <a:lnTo>
                        <a:pt x="84" y="80"/>
                      </a:lnTo>
                      <a:lnTo>
                        <a:pt x="81" y="87"/>
                      </a:lnTo>
                      <a:lnTo>
                        <a:pt x="78" y="97"/>
                      </a:lnTo>
                      <a:lnTo>
                        <a:pt x="74" y="105"/>
                      </a:lnTo>
                      <a:lnTo>
                        <a:pt x="70" y="112"/>
                      </a:lnTo>
                      <a:lnTo>
                        <a:pt x="69" y="114"/>
                      </a:lnTo>
                      <a:lnTo>
                        <a:pt x="67" y="117"/>
                      </a:lnTo>
                      <a:lnTo>
                        <a:pt x="60" y="120"/>
                      </a:lnTo>
                      <a:lnTo>
                        <a:pt x="52" y="123"/>
                      </a:lnTo>
                      <a:lnTo>
                        <a:pt x="44" y="121"/>
                      </a:lnTo>
                      <a:lnTo>
                        <a:pt x="38" y="114"/>
                      </a:lnTo>
                      <a:lnTo>
                        <a:pt x="32" y="103"/>
                      </a:lnTo>
                      <a:lnTo>
                        <a:pt x="26" y="91"/>
                      </a:lnTo>
                      <a:lnTo>
                        <a:pt x="22" y="80"/>
                      </a:lnTo>
                      <a:lnTo>
                        <a:pt x="17" y="66"/>
                      </a:lnTo>
                      <a:lnTo>
                        <a:pt x="14" y="47"/>
                      </a:lnTo>
                      <a:lnTo>
                        <a:pt x="11" y="30"/>
                      </a:lnTo>
                      <a:lnTo>
                        <a:pt x="10" y="17"/>
                      </a:lnTo>
                      <a:lnTo>
                        <a:pt x="9" y="11"/>
                      </a:lnTo>
                      <a:lnTo>
                        <a:pt x="8" y="5"/>
                      </a:lnTo>
                      <a:lnTo>
                        <a:pt x="7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1" name="Freeform 1140"/>
                <p:cNvSpPr>
                  <a:spLocks noChangeAspect="1"/>
                </p:cNvSpPr>
                <p:nvPr/>
              </p:nvSpPr>
              <p:spPr bwMode="auto">
                <a:xfrm>
                  <a:off x="5133" y="2623"/>
                  <a:ext cx="18" cy="110"/>
                </a:xfrm>
                <a:custGeom>
                  <a:avLst/>
                  <a:gdLst>
                    <a:gd name="T0" fmla="*/ 4 w 37"/>
                    <a:gd name="T1" fmla="*/ 0 h 220"/>
                    <a:gd name="T2" fmla="*/ 6 w 37"/>
                    <a:gd name="T3" fmla="*/ 6 h 220"/>
                    <a:gd name="T4" fmla="*/ 10 w 37"/>
                    <a:gd name="T5" fmla="*/ 20 h 220"/>
                    <a:gd name="T6" fmla="*/ 12 w 37"/>
                    <a:gd name="T7" fmla="*/ 35 h 220"/>
                    <a:gd name="T8" fmla="*/ 14 w 37"/>
                    <a:gd name="T9" fmla="*/ 45 h 220"/>
                    <a:gd name="T10" fmla="*/ 12 w 37"/>
                    <a:gd name="T11" fmla="*/ 57 h 220"/>
                    <a:gd name="T12" fmla="*/ 10 w 37"/>
                    <a:gd name="T13" fmla="*/ 77 h 220"/>
                    <a:gd name="T14" fmla="*/ 5 w 37"/>
                    <a:gd name="T15" fmla="*/ 96 h 220"/>
                    <a:gd name="T16" fmla="*/ 0 w 37"/>
                    <a:gd name="T17" fmla="*/ 110 h 220"/>
                    <a:gd name="T18" fmla="*/ 0 w 37"/>
                    <a:gd name="T19" fmla="*/ 108 h 220"/>
                    <a:gd name="T20" fmla="*/ 3 w 37"/>
                    <a:gd name="T21" fmla="*/ 102 h 220"/>
                    <a:gd name="T22" fmla="*/ 6 w 37"/>
                    <a:gd name="T23" fmla="*/ 93 h 220"/>
                    <a:gd name="T24" fmla="*/ 9 w 37"/>
                    <a:gd name="T25" fmla="*/ 83 h 220"/>
                    <a:gd name="T26" fmla="*/ 12 w 37"/>
                    <a:gd name="T27" fmla="*/ 73 h 220"/>
                    <a:gd name="T28" fmla="*/ 15 w 37"/>
                    <a:gd name="T29" fmla="*/ 62 h 220"/>
                    <a:gd name="T30" fmla="*/ 18 w 37"/>
                    <a:gd name="T31" fmla="*/ 54 h 220"/>
                    <a:gd name="T32" fmla="*/ 18 w 37"/>
                    <a:gd name="T33" fmla="*/ 48 h 220"/>
                    <a:gd name="T34" fmla="*/ 18 w 37"/>
                    <a:gd name="T35" fmla="*/ 39 h 220"/>
                    <a:gd name="T36" fmla="*/ 16 w 37"/>
                    <a:gd name="T37" fmla="*/ 28 h 220"/>
                    <a:gd name="T38" fmla="*/ 14 w 37"/>
                    <a:gd name="T39" fmla="*/ 19 h 220"/>
                    <a:gd name="T40" fmla="*/ 14 w 37"/>
                    <a:gd name="T41" fmla="*/ 15 h 220"/>
                    <a:gd name="T42" fmla="*/ 13 w 37"/>
                    <a:gd name="T43" fmla="*/ 13 h 220"/>
                    <a:gd name="T44" fmla="*/ 11 w 37"/>
                    <a:gd name="T45" fmla="*/ 7 h 220"/>
                    <a:gd name="T46" fmla="*/ 8 w 37"/>
                    <a:gd name="T47" fmla="*/ 2 h 220"/>
                    <a:gd name="T48" fmla="*/ 4 w 37"/>
                    <a:gd name="T49" fmla="*/ 0 h 22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7" h="220">
                      <a:moveTo>
                        <a:pt x="9" y="0"/>
                      </a:moveTo>
                      <a:lnTo>
                        <a:pt x="13" y="11"/>
                      </a:lnTo>
                      <a:lnTo>
                        <a:pt x="20" y="39"/>
                      </a:lnTo>
                      <a:lnTo>
                        <a:pt x="25" y="69"/>
                      </a:lnTo>
                      <a:lnTo>
                        <a:pt x="28" y="90"/>
                      </a:lnTo>
                      <a:lnTo>
                        <a:pt x="24" y="114"/>
                      </a:lnTo>
                      <a:lnTo>
                        <a:pt x="20" y="153"/>
                      </a:lnTo>
                      <a:lnTo>
                        <a:pt x="10" y="192"/>
                      </a:lnTo>
                      <a:lnTo>
                        <a:pt x="0" y="220"/>
                      </a:lnTo>
                      <a:lnTo>
                        <a:pt x="1" y="215"/>
                      </a:lnTo>
                      <a:lnTo>
                        <a:pt x="6" y="204"/>
                      </a:lnTo>
                      <a:lnTo>
                        <a:pt x="12" y="186"/>
                      </a:lnTo>
                      <a:lnTo>
                        <a:pt x="18" y="166"/>
                      </a:lnTo>
                      <a:lnTo>
                        <a:pt x="25" y="145"/>
                      </a:lnTo>
                      <a:lnTo>
                        <a:pt x="31" y="124"/>
                      </a:lnTo>
                      <a:lnTo>
                        <a:pt x="36" y="108"/>
                      </a:lnTo>
                      <a:lnTo>
                        <a:pt x="37" y="96"/>
                      </a:lnTo>
                      <a:lnTo>
                        <a:pt x="36" y="77"/>
                      </a:lnTo>
                      <a:lnTo>
                        <a:pt x="32" y="55"/>
                      </a:lnTo>
                      <a:lnTo>
                        <a:pt x="29" y="38"/>
                      </a:lnTo>
                      <a:lnTo>
                        <a:pt x="28" y="30"/>
                      </a:lnTo>
                      <a:lnTo>
                        <a:pt x="27" y="25"/>
                      </a:lnTo>
                      <a:lnTo>
                        <a:pt x="22" y="14"/>
                      </a:lnTo>
                      <a:lnTo>
                        <a:pt x="16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2" name="Freeform 1141"/>
                <p:cNvSpPr>
                  <a:spLocks noChangeAspect="1"/>
                </p:cNvSpPr>
                <p:nvPr/>
              </p:nvSpPr>
              <p:spPr bwMode="auto">
                <a:xfrm>
                  <a:off x="5150" y="2754"/>
                  <a:ext cx="38" cy="25"/>
                </a:xfrm>
                <a:custGeom>
                  <a:avLst/>
                  <a:gdLst>
                    <a:gd name="T0" fmla="*/ 38 w 77"/>
                    <a:gd name="T1" fmla="*/ 0 h 51"/>
                    <a:gd name="T2" fmla="*/ 38 w 77"/>
                    <a:gd name="T3" fmla="*/ 0 h 51"/>
                    <a:gd name="T4" fmla="*/ 35 w 77"/>
                    <a:gd name="T5" fmla="*/ 2 h 51"/>
                    <a:gd name="T6" fmla="*/ 32 w 77"/>
                    <a:gd name="T7" fmla="*/ 3 h 51"/>
                    <a:gd name="T8" fmla="*/ 29 w 77"/>
                    <a:gd name="T9" fmla="*/ 6 h 51"/>
                    <a:gd name="T10" fmla="*/ 25 w 77"/>
                    <a:gd name="T11" fmla="*/ 7 h 51"/>
                    <a:gd name="T12" fmla="*/ 21 w 77"/>
                    <a:gd name="T13" fmla="*/ 9 h 51"/>
                    <a:gd name="T14" fmla="*/ 18 w 77"/>
                    <a:gd name="T15" fmla="*/ 10 h 51"/>
                    <a:gd name="T16" fmla="*/ 16 w 77"/>
                    <a:gd name="T17" fmla="*/ 10 h 51"/>
                    <a:gd name="T18" fmla="*/ 11 w 77"/>
                    <a:gd name="T19" fmla="*/ 11 h 51"/>
                    <a:gd name="T20" fmla="*/ 6 w 77"/>
                    <a:gd name="T21" fmla="*/ 14 h 51"/>
                    <a:gd name="T22" fmla="*/ 2 w 77"/>
                    <a:gd name="T23" fmla="*/ 19 h 51"/>
                    <a:gd name="T24" fmla="*/ 0 w 77"/>
                    <a:gd name="T25" fmla="*/ 25 h 51"/>
                    <a:gd name="T26" fmla="*/ 0 w 77"/>
                    <a:gd name="T27" fmla="*/ 23 h 51"/>
                    <a:gd name="T28" fmla="*/ 2 w 77"/>
                    <a:gd name="T29" fmla="*/ 21 h 51"/>
                    <a:gd name="T30" fmla="*/ 5 w 77"/>
                    <a:gd name="T31" fmla="*/ 17 h 51"/>
                    <a:gd name="T32" fmla="*/ 11 w 77"/>
                    <a:gd name="T33" fmla="*/ 16 h 51"/>
                    <a:gd name="T34" fmla="*/ 13 w 77"/>
                    <a:gd name="T35" fmla="*/ 16 h 51"/>
                    <a:gd name="T36" fmla="*/ 16 w 77"/>
                    <a:gd name="T37" fmla="*/ 15 h 51"/>
                    <a:gd name="T38" fmla="*/ 19 w 77"/>
                    <a:gd name="T39" fmla="*/ 15 h 51"/>
                    <a:gd name="T40" fmla="*/ 21 w 77"/>
                    <a:gd name="T41" fmla="*/ 14 h 51"/>
                    <a:gd name="T42" fmla="*/ 23 w 77"/>
                    <a:gd name="T43" fmla="*/ 14 h 51"/>
                    <a:gd name="T44" fmla="*/ 25 w 77"/>
                    <a:gd name="T45" fmla="*/ 12 h 51"/>
                    <a:gd name="T46" fmla="*/ 27 w 77"/>
                    <a:gd name="T47" fmla="*/ 11 h 51"/>
                    <a:gd name="T48" fmla="*/ 28 w 77"/>
                    <a:gd name="T49" fmla="*/ 10 h 51"/>
                    <a:gd name="T50" fmla="*/ 31 w 77"/>
                    <a:gd name="T51" fmla="*/ 7 h 51"/>
                    <a:gd name="T52" fmla="*/ 34 w 77"/>
                    <a:gd name="T53" fmla="*/ 4 h 51"/>
                    <a:gd name="T54" fmla="*/ 37 w 77"/>
                    <a:gd name="T55" fmla="*/ 1 h 51"/>
                    <a:gd name="T56" fmla="*/ 38 w 77"/>
                    <a:gd name="T57" fmla="*/ 0 h 5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7" h="51">
                      <a:moveTo>
                        <a:pt x="77" y="0"/>
                      </a:moveTo>
                      <a:lnTo>
                        <a:pt x="76" y="1"/>
                      </a:lnTo>
                      <a:lnTo>
                        <a:pt x="71" y="4"/>
                      </a:lnTo>
                      <a:lnTo>
                        <a:pt x="65" y="7"/>
                      </a:lnTo>
                      <a:lnTo>
                        <a:pt x="58" y="12"/>
                      </a:lnTo>
                      <a:lnTo>
                        <a:pt x="50" y="15"/>
                      </a:lnTo>
                      <a:lnTo>
                        <a:pt x="43" y="19"/>
                      </a:lnTo>
                      <a:lnTo>
                        <a:pt x="36" y="21"/>
                      </a:lnTo>
                      <a:lnTo>
                        <a:pt x="32" y="21"/>
                      </a:lnTo>
                      <a:lnTo>
                        <a:pt x="23" y="22"/>
                      </a:lnTo>
                      <a:lnTo>
                        <a:pt x="12" y="28"/>
                      </a:lnTo>
                      <a:lnTo>
                        <a:pt x="4" y="38"/>
                      </a:lnTo>
                      <a:lnTo>
                        <a:pt x="0" y="51"/>
                      </a:lnTo>
                      <a:lnTo>
                        <a:pt x="1" y="47"/>
                      </a:lnTo>
                      <a:lnTo>
                        <a:pt x="4" y="42"/>
                      </a:lnTo>
                      <a:lnTo>
                        <a:pt x="11" y="35"/>
                      </a:lnTo>
                      <a:lnTo>
                        <a:pt x="22" y="32"/>
                      </a:lnTo>
                      <a:lnTo>
                        <a:pt x="27" y="32"/>
                      </a:lnTo>
                      <a:lnTo>
                        <a:pt x="33" y="31"/>
                      </a:lnTo>
                      <a:lnTo>
                        <a:pt x="38" y="30"/>
                      </a:lnTo>
                      <a:lnTo>
                        <a:pt x="42" y="29"/>
                      </a:lnTo>
                      <a:lnTo>
                        <a:pt x="47" y="28"/>
                      </a:lnTo>
                      <a:lnTo>
                        <a:pt x="50" y="25"/>
                      </a:lnTo>
                      <a:lnTo>
                        <a:pt x="54" y="23"/>
                      </a:lnTo>
                      <a:lnTo>
                        <a:pt x="56" y="21"/>
                      </a:lnTo>
                      <a:lnTo>
                        <a:pt x="62" y="15"/>
                      </a:lnTo>
                      <a:lnTo>
                        <a:pt x="69" y="8"/>
                      </a:lnTo>
                      <a:lnTo>
                        <a:pt x="75" y="2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3" name="Freeform 1142"/>
                <p:cNvSpPr>
                  <a:spLocks noChangeAspect="1"/>
                </p:cNvSpPr>
                <p:nvPr/>
              </p:nvSpPr>
              <p:spPr bwMode="auto">
                <a:xfrm>
                  <a:off x="5145" y="2793"/>
                  <a:ext cx="26" cy="8"/>
                </a:xfrm>
                <a:custGeom>
                  <a:avLst/>
                  <a:gdLst>
                    <a:gd name="T0" fmla="*/ 0 w 52"/>
                    <a:gd name="T1" fmla="*/ 4 h 18"/>
                    <a:gd name="T2" fmla="*/ 1 w 52"/>
                    <a:gd name="T3" fmla="*/ 3 h 18"/>
                    <a:gd name="T4" fmla="*/ 2 w 52"/>
                    <a:gd name="T5" fmla="*/ 3 h 18"/>
                    <a:gd name="T6" fmla="*/ 4 w 52"/>
                    <a:gd name="T7" fmla="*/ 2 h 18"/>
                    <a:gd name="T8" fmla="*/ 7 w 52"/>
                    <a:gd name="T9" fmla="*/ 1 h 18"/>
                    <a:gd name="T10" fmla="*/ 10 w 52"/>
                    <a:gd name="T11" fmla="*/ 0 h 18"/>
                    <a:gd name="T12" fmla="*/ 13 w 52"/>
                    <a:gd name="T13" fmla="*/ 0 h 18"/>
                    <a:gd name="T14" fmla="*/ 15 w 52"/>
                    <a:gd name="T15" fmla="*/ 0 h 18"/>
                    <a:gd name="T16" fmla="*/ 18 w 52"/>
                    <a:gd name="T17" fmla="*/ 2 h 18"/>
                    <a:gd name="T18" fmla="*/ 22 w 52"/>
                    <a:gd name="T19" fmla="*/ 4 h 18"/>
                    <a:gd name="T20" fmla="*/ 24 w 52"/>
                    <a:gd name="T21" fmla="*/ 6 h 18"/>
                    <a:gd name="T22" fmla="*/ 26 w 52"/>
                    <a:gd name="T23" fmla="*/ 7 h 18"/>
                    <a:gd name="T24" fmla="*/ 26 w 52"/>
                    <a:gd name="T25" fmla="*/ 8 h 18"/>
                    <a:gd name="T26" fmla="*/ 21 w 52"/>
                    <a:gd name="T27" fmla="*/ 8 h 18"/>
                    <a:gd name="T28" fmla="*/ 20 w 52"/>
                    <a:gd name="T29" fmla="*/ 7 h 18"/>
                    <a:gd name="T30" fmla="*/ 17 w 52"/>
                    <a:gd name="T31" fmla="*/ 5 h 18"/>
                    <a:gd name="T32" fmla="*/ 11 w 52"/>
                    <a:gd name="T33" fmla="*/ 4 h 18"/>
                    <a:gd name="T34" fmla="*/ 6 w 52"/>
                    <a:gd name="T35" fmla="*/ 5 h 18"/>
                    <a:gd name="T36" fmla="*/ 2 w 52"/>
                    <a:gd name="T37" fmla="*/ 5 h 18"/>
                    <a:gd name="T38" fmla="*/ 1 w 52"/>
                    <a:gd name="T39" fmla="*/ 5 h 18"/>
                    <a:gd name="T40" fmla="*/ 0 w 52"/>
                    <a:gd name="T41" fmla="*/ 4 h 18"/>
                    <a:gd name="T42" fmla="*/ 0 w 52"/>
                    <a:gd name="T43" fmla="*/ 4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2" h="1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13" y="3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5" y="4"/>
                      </a:lnTo>
                      <a:lnTo>
                        <a:pt x="43" y="10"/>
                      </a:lnTo>
                      <a:lnTo>
                        <a:pt x="48" y="14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42" y="18"/>
                      </a:lnTo>
                      <a:lnTo>
                        <a:pt x="40" y="15"/>
                      </a:lnTo>
                      <a:lnTo>
                        <a:pt x="33" y="12"/>
                      </a:lnTo>
                      <a:lnTo>
                        <a:pt x="22" y="10"/>
                      </a:lnTo>
                      <a:lnTo>
                        <a:pt x="12" y="11"/>
                      </a:lnTo>
                      <a:lnTo>
                        <a:pt x="4" y="12"/>
                      </a:lnTo>
                      <a:lnTo>
                        <a:pt x="2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4" name="Freeform 1143"/>
                <p:cNvSpPr>
                  <a:spLocks noChangeAspect="1"/>
                </p:cNvSpPr>
                <p:nvPr/>
              </p:nvSpPr>
              <p:spPr bwMode="auto">
                <a:xfrm>
                  <a:off x="5107" y="2806"/>
                  <a:ext cx="53" cy="40"/>
                </a:xfrm>
                <a:custGeom>
                  <a:avLst/>
                  <a:gdLst>
                    <a:gd name="T0" fmla="*/ 53 w 105"/>
                    <a:gd name="T1" fmla="*/ 0 h 80"/>
                    <a:gd name="T2" fmla="*/ 52 w 105"/>
                    <a:gd name="T3" fmla="*/ 0 h 80"/>
                    <a:gd name="T4" fmla="*/ 50 w 105"/>
                    <a:gd name="T5" fmla="*/ 1 h 80"/>
                    <a:gd name="T6" fmla="*/ 47 w 105"/>
                    <a:gd name="T7" fmla="*/ 2 h 80"/>
                    <a:gd name="T8" fmla="*/ 42 w 105"/>
                    <a:gd name="T9" fmla="*/ 3 h 80"/>
                    <a:gd name="T10" fmla="*/ 38 w 105"/>
                    <a:gd name="T11" fmla="*/ 4 h 80"/>
                    <a:gd name="T12" fmla="*/ 34 w 105"/>
                    <a:gd name="T13" fmla="*/ 5 h 80"/>
                    <a:gd name="T14" fmla="*/ 31 w 105"/>
                    <a:gd name="T15" fmla="*/ 6 h 80"/>
                    <a:gd name="T16" fmla="*/ 28 w 105"/>
                    <a:gd name="T17" fmla="*/ 6 h 80"/>
                    <a:gd name="T18" fmla="*/ 24 w 105"/>
                    <a:gd name="T19" fmla="*/ 8 h 80"/>
                    <a:gd name="T20" fmla="*/ 21 w 105"/>
                    <a:gd name="T21" fmla="*/ 12 h 80"/>
                    <a:gd name="T22" fmla="*/ 18 w 105"/>
                    <a:gd name="T23" fmla="*/ 17 h 80"/>
                    <a:gd name="T24" fmla="*/ 18 w 105"/>
                    <a:gd name="T25" fmla="*/ 19 h 80"/>
                    <a:gd name="T26" fmla="*/ 16 w 105"/>
                    <a:gd name="T27" fmla="*/ 19 h 80"/>
                    <a:gd name="T28" fmla="*/ 13 w 105"/>
                    <a:gd name="T29" fmla="*/ 20 h 80"/>
                    <a:gd name="T30" fmla="*/ 8 w 105"/>
                    <a:gd name="T31" fmla="*/ 22 h 80"/>
                    <a:gd name="T32" fmla="*/ 5 w 105"/>
                    <a:gd name="T33" fmla="*/ 27 h 80"/>
                    <a:gd name="T34" fmla="*/ 3 w 105"/>
                    <a:gd name="T35" fmla="*/ 32 h 80"/>
                    <a:gd name="T36" fmla="*/ 2 w 105"/>
                    <a:gd name="T37" fmla="*/ 35 h 80"/>
                    <a:gd name="T38" fmla="*/ 0 w 105"/>
                    <a:gd name="T39" fmla="*/ 38 h 80"/>
                    <a:gd name="T40" fmla="*/ 0 w 105"/>
                    <a:gd name="T41" fmla="*/ 38 h 80"/>
                    <a:gd name="T42" fmla="*/ 4 w 105"/>
                    <a:gd name="T43" fmla="*/ 40 h 80"/>
                    <a:gd name="T44" fmla="*/ 4 w 105"/>
                    <a:gd name="T45" fmla="*/ 38 h 80"/>
                    <a:gd name="T46" fmla="*/ 6 w 105"/>
                    <a:gd name="T47" fmla="*/ 33 h 80"/>
                    <a:gd name="T48" fmla="*/ 8 w 105"/>
                    <a:gd name="T49" fmla="*/ 28 h 80"/>
                    <a:gd name="T50" fmla="*/ 13 w 105"/>
                    <a:gd name="T51" fmla="*/ 25 h 80"/>
                    <a:gd name="T52" fmla="*/ 15 w 105"/>
                    <a:gd name="T53" fmla="*/ 24 h 80"/>
                    <a:gd name="T54" fmla="*/ 18 w 105"/>
                    <a:gd name="T55" fmla="*/ 24 h 80"/>
                    <a:gd name="T56" fmla="*/ 21 w 105"/>
                    <a:gd name="T57" fmla="*/ 24 h 80"/>
                    <a:gd name="T58" fmla="*/ 24 w 105"/>
                    <a:gd name="T59" fmla="*/ 24 h 80"/>
                    <a:gd name="T60" fmla="*/ 26 w 105"/>
                    <a:gd name="T61" fmla="*/ 24 h 80"/>
                    <a:gd name="T62" fmla="*/ 29 w 105"/>
                    <a:gd name="T63" fmla="*/ 24 h 80"/>
                    <a:gd name="T64" fmla="*/ 30 w 105"/>
                    <a:gd name="T65" fmla="*/ 24 h 80"/>
                    <a:gd name="T66" fmla="*/ 30 w 105"/>
                    <a:gd name="T67" fmla="*/ 24 h 80"/>
                    <a:gd name="T68" fmla="*/ 23 w 105"/>
                    <a:gd name="T69" fmla="*/ 16 h 80"/>
                    <a:gd name="T70" fmla="*/ 23 w 105"/>
                    <a:gd name="T71" fmla="*/ 15 h 80"/>
                    <a:gd name="T72" fmla="*/ 26 w 105"/>
                    <a:gd name="T73" fmla="*/ 13 h 80"/>
                    <a:gd name="T74" fmla="*/ 29 w 105"/>
                    <a:gd name="T75" fmla="*/ 11 h 80"/>
                    <a:gd name="T76" fmla="*/ 34 w 105"/>
                    <a:gd name="T77" fmla="*/ 9 h 80"/>
                    <a:gd name="T78" fmla="*/ 37 w 105"/>
                    <a:gd name="T79" fmla="*/ 8 h 80"/>
                    <a:gd name="T80" fmla="*/ 41 w 105"/>
                    <a:gd name="T81" fmla="*/ 7 h 80"/>
                    <a:gd name="T82" fmla="*/ 44 w 105"/>
                    <a:gd name="T83" fmla="*/ 6 h 80"/>
                    <a:gd name="T84" fmla="*/ 47 w 105"/>
                    <a:gd name="T85" fmla="*/ 5 h 80"/>
                    <a:gd name="T86" fmla="*/ 49 w 105"/>
                    <a:gd name="T87" fmla="*/ 4 h 80"/>
                    <a:gd name="T88" fmla="*/ 51 w 105"/>
                    <a:gd name="T89" fmla="*/ 3 h 80"/>
                    <a:gd name="T90" fmla="*/ 52 w 105"/>
                    <a:gd name="T91" fmla="*/ 2 h 80"/>
                    <a:gd name="T92" fmla="*/ 52 w 105"/>
                    <a:gd name="T93" fmla="*/ 2 h 80"/>
                    <a:gd name="T94" fmla="*/ 53 w 105"/>
                    <a:gd name="T95" fmla="*/ 0 h 8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05" h="80">
                      <a:moveTo>
                        <a:pt x="105" y="0"/>
                      </a:moveTo>
                      <a:lnTo>
                        <a:pt x="104" y="0"/>
                      </a:lnTo>
                      <a:lnTo>
                        <a:pt x="99" y="2"/>
                      </a:lnTo>
                      <a:lnTo>
                        <a:pt x="93" y="3"/>
                      </a:lnTo>
                      <a:lnTo>
                        <a:pt x="84" y="6"/>
                      </a:lnTo>
                      <a:lnTo>
                        <a:pt x="76" y="8"/>
                      </a:lnTo>
                      <a:lnTo>
                        <a:pt x="68" y="9"/>
                      </a:lnTo>
                      <a:lnTo>
                        <a:pt x="61" y="11"/>
                      </a:lnTo>
                      <a:lnTo>
                        <a:pt x="56" y="11"/>
                      </a:lnTo>
                      <a:lnTo>
                        <a:pt x="48" y="15"/>
                      </a:lnTo>
                      <a:lnTo>
                        <a:pt x="41" y="24"/>
                      </a:lnTo>
                      <a:lnTo>
                        <a:pt x="36" y="33"/>
                      </a:lnTo>
                      <a:lnTo>
                        <a:pt x="35" y="37"/>
                      </a:lnTo>
                      <a:lnTo>
                        <a:pt x="31" y="37"/>
                      </a:lnTo>
                      <a:lnTo>
                        <a:pt x="25" y="39"/>
                      </a:lnTo>
                      <a:lnTo>
                        <a:pt x="16" y="44"/>
                      </a:lnTo>
                      <a:lnTo>
                        <a:pt x="10" y="53"/>
                      </a:lnTo>
                      <a:lnTo>
                        <a:pt x="5" y="63"/>
                      </a:lnTo>
                      <a:lnTo>
                        <a:pt x="3" y="70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7" y="80"/>
                      </a:lnTo>
                      <a:lnTo>
                        <a:pt x="8" y="76"/>
                      </a:lnTo>
                      <a:lnTo>
                        <a:pt x="11" y="65"/>
                      </a:lnTo>
                      <a:lnTo>
                        <a:pt x="16" y="55"/>
                      </a:lnTo>
                      <a:lnTo>
                        <a:pt x="25" y="49"/>
                      </a:lnTo>
                      <a:lnTo>
                        <a:pt x="30" y="48"/>
                      </a:lnTo>
                      <a:lnTo>
                        <a:pt x="36" y="48"/>
                      </a:lnTo>
                      <a:lnTo>
                        <a:pt x="42" y="48"/>
                      </a:lnTo>
                      <a:lnTo>
                        <a:pt x="48" y="48"/>
                      </a:lnTo>
                      <a:lnTo>
                        <a:pt x="52" y="48"/>
                      </a:lnTo>
                      <a:lnTo>
                        <a:pt x="57" y="48"/>
                      </a:lnTo>
                      <a:lnTo>
                        <a:pt x="59" y="48"/>
                      </a:lnTo>
                      <a:lnTo>
                        <a:pt x="60" y="48"/>
                      </a:lnTo>
                      <a:lnTo>
                        <a:pt x="45" y="32"/>
                      </a:lnTo>
                      <a:lnTo>
                        <a:pt x="46" y="30"/>
                      </a:lnTo>
                      <a:lnTo>
                        <a:pt x="51" y="25"/>
                      </a:lnTo>
                      <a:lnTo>
                        <a:pt x="58" y="21"/>
                      </a:lnTo>
                      <a:lnTo>
                        <a:pt x="68" y="17"/>
                      </a:lnTo>
                      <a:lnTo>
                        <a:pt x="74" y="16"/>
                      </a:lnTo>
                      <a:lnTo>
                        <a:pt x="81" y="14"/>
                      </a:lnTo>
                      <a:lnTo>
                        <a:pt x="87" y="12"/>
                      </a:lnTo>
                      <a:lnTo>
                        <a:pt x="93" y="10"/>
                      </a:lnTo>
                      <a:lnTo>
                        <a:pt x="97" y="8"/>
                      </a:lnTo>
                      <a:lnTo>
                        <a:pt x="101" y="6"/>
                      </a:lnTo>
                      <a:lnTo>
                        <a:pt x="103" y="4"/>
                      </a:lnTo>
                      <a:lnTo>
                        <a:pt x="104" y="4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5" name="Freeform 1144"/>
                <p:cNvSpPr>
                  <a:spLocks noChangeAspect="1"/>
                </p:cNvSpPr>
                <p:nvPr/>
              </p:nvSpPr>
              <p:spPr bwMode="auto">
                <a:xfrm>
                  <a:off x="5074" y="2846"/>
                  <a:ext cx="88" cy="73"/>
                </a:xfrm>
                <a:custGeom>
                  <a:avLst/>
                  <a:gdLst>
                    <a:gd name="T0" fmla="*/ 88 w 178"/>
                    <a:gd name="T1" fmla="*/ 49 h 147"/>
                    <a:gd name="T2" fmla="*/ 87 w 178"/>
                    <a:gd name="T3" fmla="*/ 50 h 147"/>
                    <a:gd name="T4" fmla="*/ 84 w 178"/>
                    <a:gd name="T5" fmla="*/ 52 h 147"/>
                    <a:gd name="T6" fmla="*/ 80 w 178"/>
                    <a:gd name="T7" fmla="*/ 56 h 147"/>
                    <a:gd name="T8" fmla="*/ 76 w 178"/>
                    <a:gd name="T9" fmla="*/ 60 h 147"/>
                    <a:gd name="T10" fmla="*/ 71 w 178"/>
                    <a:gd name="T11" fmla="*/ 64 h 147"/>
                    <a:gd name="T12" fmla="*/ 66 w 178"/>
                    <a:gd name="T13" fmla="*/ 68 h 147"/>
                    <a:gd name="T14" fmla="*/ 63 w 178"/>
                    <a:gd name="T15" fmla="*/ 71 h 147"/>
                    <a:gd name="T16" fmla="*/ 61 w 178"/>
                    <a:gd name="T17" fmla="*/ 73 h 147"/>
                    <a:gd name="T18" fmla="*/ 57 w 178"/>
                    <a:gd name="T19" fmla="*/ 73 h 147"/>
                    <a:gd name="T20" fmla="*/ 54 w 178"/>
                    <a:gd name="T21" fmla="*/ 69 h 147"/>
                    <a:gd name="T22" fmla="*/ 50 w 178"/>
                    <a:gd name="T23" fmla="*/ 65 h 147"/>
                    <a:gd name="T24" fmla="*/ 49 w 178"/>
                    <a:gd name="T25" fmla="*/ 63 h 147"/>
                    <a:gd name="T26" fmla="*/ 61 w 178"/>
                    <a:gd name="T27" fmla="*/ 45 h 147"/>
                    <a:gd name="T28" fmla="*/ 52 w 178"/>
                    <a:gd name="T29" fmla="*/ 31 h 147"/>
                    <a:gd name="T30" fmla="*/ 26 w 178"/>
                    <a:gd name="T31" fmla="*/ 31 h 147"/>
                    <a:gd name="T32" fmla="*/ 0 w 178"/>
                    <a:gd name="T33" fmla="*/ 14 h 147"/>
                    <a:gd name="T34" fmla="*/ 1 w 178"/>
                    <a:gd name="T35" fmla="*/ 13 h 147"/>
                    <a:gd name="T36" fmla="*/ 3 w 178"/>
                    <a:gd name="T37" fmla="*/ 11 h 147"/>
                    <a:gd name="T38" fmla="*/ 6 w 178"/>
                    <a:gd name="T39" fmla="*/ 9 h 147"/>
                    <a:gd name="T40" fmla="*/ 9 w 178"/>
                    <a:gd name="T41" fmla="*/ 7 h 147"/>
                    <a:gd name="T42" fmla="*/ 14 w 178"/>
                    <a:gd name="T43" fmla="*/ 5 h 147"/>
                    <a:gd name="T44" fmla="*/ 18 w 178"/>
                    <a:gd name="T45" fmla="*/ 2 h 147"/>
                    <a:gd name="T46" fmla="*/ 22 w 178"/>
                    <a:gd name="T47" fmla="*/ 1 h 147"/>
                    <a:gd name="T48" fmla="*/ 26 w 178"/>
                    <a:gd name="T49" fmla="*/ 0 h 147"/>
                    <a:gd name="T50" fmla="*/ 31 w 178"/>
                    <a:gd name="T51" fmla="*/ 1 h 147"/>
                    <a:gd name="T52" fmla="*/ 35 w 178"/>
                    <a:gd name="T53" fmla="*/ 2 h 147"/>
                    <a:gd name="T54" fmla="*/ 39 w 178"/>
                    <a:gd name="T55" fmla="*/ 5 h 147"/>
                    <a:gd name="T56" fmla="*/ 43 w 178"/>
                    <a:gd name="T57" fmla="*/ 7 h 147"/>
                    <a:gd name="T58" fmla="*/ 46 w 178"/>
                    <a:gd name="T59" fmla="*/ 10 h 147"/>
                    <a:gd name="T60" fmla="*/ 49 w 178"/>
                    <a:gd name="T61" fmla="*/ 13 h 147"/>
                    <a:gd name="T62" fmla="*/ 51 w 178"/>
                    <a:gd name="T63" fmla="*/ 14 h 147"/>
                    <a:gd name="T64" fmla="*/ 51 w 178"/>
                    <a:gd name="T65" fmla="*/ 15 h 147"/>
                    <a:gd name="T66" fmla="*/ 51 w 178"/>
                    <a:gd name="T67" fmla="*/ 14 h 147"/>
                    <a:gd name="T68" fmla="*/ 50 w 178"/>
                    <a:gd name="T69" fmla="*/ 13 h 147"/>
                    <a:gd name="T70" fmla="*/ 46 w 178"/>
                    <a:gd name="T71" fmla="*/ 10 h 147"/>
                    <a:gd name="T72" fmla="*/ 40 w 178"/>
                    <a:gd name="T73" fmla="*/ 8 h 147"/>
                    <a:gd name="T74" fmla="*/ 36 w 178"/>
                    <a:gd name="T75" fmla="*/ 7 h 147"/>
                    <a:gd name="T76" fmla="*/ 33 w 178"/>
                    <a:gd name="T77" fmla="*/ 6 h 147"/>
                    <a:gd name="T78" fmla="*/ 29 w 178"/>
                    <a:gd name="T79" fmla="*/ 6 h 147"/>
                    <a:gd name="T80" fmla="*/ 26 w 178"/>
                    <a:gd name="T81" fmla="*/ 5 h 147"/>
                    <a:gd name="T82" fmla="*/ 23 w 178"/>
                    <a:gd name="T83" fmla="*/ 6 h 147"/>
                    <a:gd name="T84" fmla="*/ 20 w 178"/>
                    <a:gd name="T85" fmla="*/ 6 h 147"/>
                    <a:gd name="T86" fmla="*/ 18 w 178"/>
                    <a:gd name="T87" fmla="*/ 7 h 147"/>
                    <a:gd name="T88" fmla="*/ 16 w 178"/>
                    <a:gd name="T89" fmla="*/ 8 h 147"/>
                    <a:gd name="T90" fmla="*/ 14 w 178"/>
                    <a:gd name="T91" fmla="*/ 11 h 147"/>
                    <a:gd name="T92" fmla="*/ 14 w 178"/>
                    <a:gd name="T93" fmla="*/ 14 h 147"/>
                    <a:gd name="T94" fmla="*/ 14 w 178"/>
                    <a:gd name="T95" fmla="*/ 17 h 147"/>
                    <a:gd name="T96" fmla="*/ 15 w 178"/>
                    <a:gd name="T97" fmla="*/ 18 h 147"/>
                    <a:gd name="T98" fmla="*/ 28 w 178"/>
                    <a:gd name="T99" fmla="*/ 23 h 147"/>
                    <a:gd name="T100" fmla="*/ 48 w 178"/>
                    <a:gd name="T101" fmla="*/ 23 h 147"/>
                    <a:gd name="T102" fmla="*/ 62 w 178"/>
                    <a:gd name="T103" fmla="*/ 38 h 147"/>
                    <a:gd name="T104" fmla="*/ 63 w 178"/>
                    <a:gd name="T105" fmla="*/ 52 h 147"/>
                    <a:gd name="T106" fmla="*/ 57 w 178"/>
                    <a:gd name="T107" fmla="*/ 65 h 147"/>
                    <a:gd name="T108" fmla="*/ 63 w 178"/>
                    <a:gd name="T109" fmla="*/ 67 h 147"/>
                    <a:gd name="T110" fmla="*/ 85 w 178"/>
                    <a:gd name="T111" fmla="*/ 44 h 147"/>
                    <a:gd name="T112" fmla="*/ 88 w 178"/>
                    <a:gd name="T113" fmla="*/ 49 h 14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78" h="147">
                      <a:moveTo>
                        <a:pt x="178" y="98"/>
                      </a:moveTo>
                      <a:lnTo>
                        <a:pt x="176" y="101"/>
                      </a:lnTo>
                      <a:lnTo>
                        <a:pt x="170" y="105"/>
                      </a:lnTo>
                      <a:lnTo>
                        <a:pt x="162" y="112"/>
                      </a:lnTo>
                      <a:lnTo>
                        <a:pt x="153" y="120"/>
                      </a:lnTo>
                      <a:lnTo>
                        <a:pt x="143" y="128"/>
                      </a:lnTo>
                      <a:lnTo>
                        <a:pt x="134" y="136"/>
                      </a:lnTo>
                      <a:lnTo>
                        <a:pt x="127" y="142"/>
                      </a:lnTo>
                      <a:lnTo>
                        <a:pt x="123" y="147"/>
                      </a:lnTo>
                      <a:lnTo>
                        <a:pt x="116" y="147"/>
                      </a:lnTo>
                      <a:lnTo>
                        <a:pt x="109" y="139"/>
                      </a:lnTo>
                      <a:lnTo>
                        <a:pt x="102" y="131"/>
                      </a:lnTo>
                      <a:lnTo>
                        <a:pt x="100" y="126"/>
                      </a:lnTo>
                      <a:lnTo>
                        <a:pt x="123" y="91"/>
                      </a:lnTo>
                      <a:lnTo>
                        <a:pt x="106" y="63"/>
                      </a:lnTo>
                      <a:lnTo>
                        <a:pt x="53" y="63"/>
                      </a:lnTo>
                      <a:lnTo>
                        <a:pt x="0" y="28"/>
                      </a:lnTo>
                      <a:lnTo>
                        <a:pt x="2" y="27"/>
                      </a:lnTo>
                      <a:lnTo>
                        <a:pt x="6" y="23"/>
                      </a:lnTo>
                      <a:lnTo>
                        <a:pt x="12" y="19"/>
                      </a:lnTo>
                      <a:lnTo>
                        <a:pt x="19" y="14"/>
                      </a:lnTo>
                      <a:lnTo>
                        <a:pt x="28" y="10"/>
                      </a:lnTo>
                      <a:lnTo>
                        <a:pt x="36" y="5"/>
                      </a:lnTo>
                      <a:lnTo>
                        <a:pt x="45" y="2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0" y="5"/>
                      </a:lnTo>
                      <a:lnTo>
                        <a:pt x="79" y="10"/>
                      </a:lnTo>
                      <a:lnTo>
                        <a:pt x="87" y="15"/>
                      </a:lnTo>
                      <a:lnTo>
                        <a:pt x="94" y="21"/>
                      </a:lnTo>
                      <a:lnTo>
                        <a:pt x="100" y="26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3" y="29"/>
                      </a:lnTo>
                      <a:lnTo>
                        <a:pt x="101" y="26"/>
                      </a:lnTo>
                      <a:lnTo>
                        <a:pt x="94" y="21"/>
                      </a:lnTo>
                      <a:lnTo>
                        <a:pt x="81" y="17"/>
                      </a:lnTo>
                      <a:lnTo>
                        <a:pt x="73" y="14"/>
                      </a:lnTo>
                      <a:lnTo>
                        <a:pt x="66" y="13"/>
                      </a:lnTo>
                      <a:lnTo>
                        <a:pt x="59" y="12"/>
                      </a:lnTo>
                      <a:lnTo>
                        <a:pt x="52" y="11"/>
                      </a:lnTo>
                      <a:lnTo>
                        <a:pt x="47" y="12"/>
                      </a:lnTo>
                      <a:lnTo>
                        <a:pt x="41" y="13"/>
                      </a:lnTo>
                      <a:lnTo>
                        <a:pt x="36" y="14"/>
                      </a:lnTo>
                      <a:lnTo>
                        <a:pt x="33" y="17"/>
                      </a:lnTo>
                      <a:lnTo>
                        <a:pt x="28" y="22"/>
                      </a:lnTo>
                      <a:lnTo>
                        <a:pt x="28" y="29"/>
                      </a:lnTo>
                      <a:lnTo>
                        <a:pt x="29" y="35"/>
                      </a:lnTo>
                      <a:lnTo>
                        <a:pt x="30" y="37"/>
                      </a:lnTo>
                      <a:lnTo>
                        <a:pt x="56" y="46"/>
                      </a:lnTo>
                      <a:lnTo>
                        <a:pt x="97" y="46"/>
                      </a:lnTo>
                      <a:lnTo>
                        <a:pt x="125" y="76"/>
                      </a:lnTo>
                      <a:lnTo>
                        <a:pt x="127" y="105"/>
                      </a:lnTo>
                      <a:lnTo>
                        <a:pt x="116" y="131"/>
                      </a:lnTo>
                      <a:lnTo>
                        <a:pt x="128" y="134"/>
                      </a:lnTo>
                      <a:lnTo>
                        <a:pt x="171" y="89"/>
                      </a:lnTo>
                      <a:lnTo>
                        <a:pt x="178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6" name="Freeform 1145"/>
                <p:cNvSpPr>
                  <a:spLocks noChangeAspect="1"/>
                </p:cNvSpPr>
                <p:nvPr/>
              </p:nvSpPr>
              <p:spPr bwMode="auto">
                <a:xfrm>
                  <a:off x="5004" y="2611"/>
                  <a:ext cx="117" cy="28"/>
                </a:xfrm>
                <a:custGeom>
                  <a:avLst/>
                  <a:gdLst>
                    <a:gd name="T0" fmla="*/ 5 w 234"/>
                    <a:gd name="T1" fmla="*/ 14 h 55"/>
                    <a:gd name="T2" fmla="*/ 6 w 234"/>
                    <a:gd name="T3" fmla="*/ 13 h 55"/>
                    <a:gd name="T4" fmla="*/ 8 w 234"/>
                    <a:gd name="T5" fmla="*/ 12 h 55"/>
                    <a:gd name="T6" fmla="*/ 12 w 234"/>
                    <a:gd name="T7" fmla="*/ 10 h 55"/>
                    <a:gd name="T8" fmla="*/ 16 w 234"/>
                    <a:gd name="T9" fmla="*/ 8 h 55"/>
                    <a:gd name="T10" fmla="*/ 20 w 234"/>
                    <a:gd name="T11" fmla="*/ 6 h 55"/>
                    <a:gd name="T12" fmla="*/ 26 w 234"/>
                    <a:gd name="T13" fmla="*/ 5 h 55"/>
                    <a:gd name="T14" fmla="*/ 32 w 234"/>
                    <a:gd name="T15" fmla="*/ 5 h 55"/>
                    <a:gd name="T16" fmla="*/ 38 w 234"/>
                    <a:gd name="T17" fmla="*/ 5 h 55"/>
                    <a:gd name="T18" fmla="*/ 43 w 234"/>
                    <a:gd name="T19" fmla="*/ 6 h 55"/>
                    <a:gd name="T20" fmla="*/ 50 w 234"/>
                    <a:gd name="T21" fmla="*/ 8 h 55"/>
                    <a:gd name="T22" fmla="*/ 56 w 234"/>
                    <a:gd name="T23" fmla="*/ 9 h 55"/>
                    <a:gd name="T24" fmla="*/ 62 w 234"/>
                    <a:gd name="T25" fmla="*/ 11 h 55"/>
                    <a:gd name="T26" fmla="*/ 67 w 234"/>
                    <a:gd name="T27" fmla="*/ 12 h 55"/>
                    <a:gd name="T28" fmla="*/ 71 w 234"/>
                    <a:gd name="T29" fmla="*/ 13 h 55"/>
                    <a:gd name="T30" fmla="*/ 73 w 234"/>
                    <a:gd name="T31" fmla="*/ 14 h 55"/>
                    <a:gd name="T32" fmla="*/ 74 w 234"/>
                    <a:gd name="T33" fmla="*/ 14 h 55"/>
                    <a:gd name="T34" fmla="*/ 96 w 234"/>
                    <a:gd name="T35" fmla="*/ 16 h 55"/>
                    <a:gd name="T36" fmla="*/ 114 w 234"/>
                    <a:gd name="T37" fmla="*/ 28 h 55"/>
                    <a:gd name="T38" fmla="*/ 117 w 234"/>
                    <a:gd name="T39" fmla="*/ 19 h 55"/>
                    <a:gd name="T40" fmla="*/ 117 w 234"/>
                    <a:gd name="T41" fmla="*/ 18 h 55"/>
                    <a:gd name="T42" fmla="*/ 114 w 234"/>
                    <a:gd name="T43" fmla="*/ 16 h 55"/>
                    <a:gd name="T44" fmla="*/ 110 w 234"/>
                    <a:gd name="T45" fmla="*/ 13 h 55"/>
                    <a:gd name="T46" fmla="*/ 106 w 234"/>
                    <a:gd name="T47" fmla="*/ 10 h 55"/>
                    <a:gd name="T48" fmla="*/ 101 w 234"/>
                    <a:gd name="T49" fmla="*/ 8 h 55"/>
                    <a:gd name="T50" fmla="*/ 96 w 234"/>
                    <a:gd name="T51" fmla="*/ 6 h 55"/>
                    <a:gd name="T52" fmla="*/ 91 w 234"/>
                    <a:gd name="T53" fmla="*/ 5 h 55"/>
                    <a:gd name="T54" fmla="*/ 86 w 234"/>
                    <a:gd name="T55" fmla="*/ 7 h 55"/>
                    <a:gd name="T56" fmla="*/ 81 w 234"/>
                    <a:gd name="T57" fmla="*/ 9 h 55"/>
                    <a:gd name="T58" fmla="*/ 75 w 234"/>
                    <a:gd name="T59" fmla="*/ 9 h 55"/>
                    <a:gd name="T60" fmla="*/ 68 w 234"/>
                    <a:gd name="T61" fmla="*/ 8 h 55"/>
                    <a:gd name="T62" fmla="*/ 61 w 234"/>
                    <a:gd name="T63" fmla="*/ 6 h 55"/>
                    <a:gd name="T64" fmla="*/ 54 w 234"/>
                    <a:gd name="T65" fmla="*/ 4 h 55"/>
                    <a:gd name="T66" fmla="*/ 49 w 234"/>
                    <a:gd name="T67" fmla="*/ 2 h 55"/>
                    <a:gd name="T68" fmla="*/ 46 w 234"/>
                    <a:gd name="T69" fmla="*/ 1 h 55"/>
                    <a:gd name="T70" fmla="*/ 45 w 234"/>
                    <a:gd name="T71" fmla="*/ 0 h 55"/>
                    <a:gd name="T72" fmla="*/ 43 w 234"/>
                    <a:gd name="T73" fmla="*/ 0 h 55"/>
                    <a:gd name="T74" fmla="*/ 39 w 234"/>
                    <a:gd name="T75" fmla="*/ 0 h 55"/>
                    <a:gd name="T76" fmla="*/ 34 w 234"/>
                    <a:gd name="T77" fmla="*/ 1 h 55"/>
                    <a:gd name="T78" fmla="*/ 27 w 234"/>
                    <a:gd name="T79" fmla="*/ 1 h 55"/>
                    <a:gd name="T80" fmla="*/ 20 w 234"/>
                    <a:gd name="T81" fmla="*/ 2 h 55"/>
                    <a:gd name="T82" fmla="*/ 13 w 234"/>
                    <a:gd name="T83" fmla="*/ 3 h 55"/>
                    <a:gd name="T84" fmla="*/ 8 w 234"/>
                    <a:gd name="T85" fmla="*/ 5 h 55"/>
                    <a:gd name="T86" fmla="*/ 4 w 234"/>
                    <a:gd name="T87" fmla="*/ 7 h 55"/>
                    <a:gd name="T88" fmla="*/ 0 w 234"/>
                    <a:gd name="T89" fmla="*/ 11 h 55"/>
                    <a:gd name="T90" fmla="*/ 1 w 234"/>
                    <a:gd name="T91" fmla="*/ 13 h 55"/>
                    <a:gd name="T92" fmla="*/ 4 w 234"/>
                    <a:gd name="T93" fmla="*/ 14 h 55"/>
                    <a:gd name="T94" fmla="*/ 5 w 234"/>
                    <a:gd name="T95" fmla="*/ 14 h 5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34" h="55">
                      <a:moveTo>
                        <a:pt x="10" y="27"/>
                      </a:moveTo>
                      <a:lnTo>
                        <a:pt x="11" y="26"/>
                      </a:lnTo>
                      <a:lnTo>
                        <a:pt x="16" y="24"/>
                      </a:lnTo>
                      <a:lnTo>
                        <a:pt x="23" y="20"/>
                      </a:lnTo>
                      <a:lnTo>
                        <a:pt x="31" y="16"/>
                      </a:lnTo>
                      <a:lnTo>
                        <a:pt x="40" y="12"/>
                      </a:lnTo>
                      <a:lnTo>
                        <a:pt x="52" y="10"/>
                      </a:lnTo>
                      <a:lnTo>
                        <a:pt x="63" y="9"/>
                      </a:lnTo>
                      <a:lnTo>
                        <a:pt x="75" y="10"/>
                      </a:lnTo>
                      <a:lnTo>
                        <a:pt x="86" y="12"/>
                      </a:lnTo>
                      <a:lnTo>
                        <a:pt x="99" y="16"/>
                      </a:lnTo>
                      <a:lnTo>
                        <a:pt x="112" y="18"/>
                      </a:lnTo>
                      <a:lnTo>
                        <a:pt x="123" y="21"/>
                      </a:lnTo>
                      <a:lnTo>
                        <a:pt x="133" y="24"/>
                      </a:lnTo>
                      <a:lnTo>
                        <a:pt x="141" y="25"/>
                      </a:lnTo>
                      <a:lnTo>
                        <a:pt x="145" y="27"/>
                      </a:lnTo>
                      <a:lnTo>
                        <a:pt x="148" y="27"/>
                      </a:lnTo>
                      <a:lnTo>
                        <a:pt x="192" y="31"/>
                      </a:lnTo>
                      <a:lnTo>
                        <a:pt x="227" y="55"/>
                      </a:lnTo>
                      <a:lnTo>
                        <a:pt x="234" y="38"/>
                      </a:lnTo>
                      <a:lnTo>
                        <a:pt x="233" y="36"/>
                      </a:lnTo>
                      <a:lnTo>
                        <a:pt x="228" y="32"/>
                      </a:lnTo>
                      <a:lnTo>
                        <a:pt x="220" y="26"/>
                      </a:lnTo>
                      <a:lnTo>
                        <a:pt x="212" y="20"/>
                      </a:lnTo>
                      <a:lnTo>
                        <a:pt x="202" y="15"/>
                      </a:lnTo>
                      <a:lnTo>
                        <a:pt x="191" y="11"/>
                      </a:lnTo>
                      <a:lnTo>
                        <a:pt x="181" y="10"/>
                      </a:lnTo>
                      <a:lnTo>
                        <a:pt x="172" y="13"/>
                      </a:lnTo>
                      <a:lnTo>
                        <a:pt x="161" y="17"/>
                      </a:lnTo>
                      <a:lnTo>
                        <a:pt x="149" y="17"/>
                      </a:lnTo>
                      <a:lnTo>
                        <a:pt x="135" y="15"/>
                      </a:lnTo>
                      <a:lnTo>
                        <a:pt x="121" y="11"/>
                      </a:lnTo>
                      <a:lnTo>
                        <a:pt x="108" y="8"/>
                      </a:lnTo>
                      <a:lnTo>
                        <a:pt x="98" y="4"/>
                      </a:lnTo>
                      <a:lnTo>
                        <a:pt x="91" y="1"/>
                      </a:lnTo>
                      <a:lnTo>
                        <a:pt x="89" y="0"/>
                      </a:lnTo>
                      <a:lnTo>
                        <a:pt x="86" y="0"/>
                      </a:lnTo>
                      <a:lnTo>
                        <a:pt x="78" y="0"/>
                      </a:lnTo>
                      <a:lnTo>
                        <a:pt x="67" y="1"/>
                      </a:lnTo>
                      <a:lnTo>
                        <a:pt x="54" y="1"/>
                      </a:lnTo>
                      <a:lnTo>
                        <a:pt x="40" y="3"/>
                      </a:lnTo>
                      <a:lnTo>
                        <a:pt x="26" y="5"/>
                      </a:lnTo>
                      <a:lnTo>
                        <a:pt x="15" y="9"/>
                      </a:lnTo>
                      <a:lnTo>
                        <a:pt x="7" y="13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7" y="27"/>
                      </a:lnTo>
                      <a:lnTo>
                        <a:pt x="1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7" name="Freeform 1146"/>
                <p:cNvSpPr>
                  <a:spLocks noChangeAspect="1"/>
                </p:cNvSpPr>
                <p:nvPr/>
              </p:nvSpPr>
              <p:spPr bwMode="auto">
                <a:xfrm>
                  <a:off x="5002" y="2743"/>
                  <a:ext cx="103" cy="46"/>
                </a:xfrm>
                <a:custGeom>
                  <a:avLst/>
                  <a:gdLst>
                    <a:gd name="T0" fmla="*/ 0 w 207"/>
                    <a:gd name="T1" fmla="*/ 1 h 91"/>
                    <a:gd name="T2" fmla="*/ 0 w 207"/>
                    <a:gd name="T3" fmla="*/ 1 h 91"/>
                    <a:gd name="T4" fmla="*/ 1 w 207"/>
                    <a:gd name="T5" fmla="*/ 2 h 91"/>
                    <a:gd name="T6" fmla="*/ 1 w 207"/>
                    <a:gd name="T7" fmla="*/ 2 h 91"/>
                    <a:gd name="T8" fmla="*/ 2 w 207"/>
                    <a:gd name="T9" fmla="*/ 2 h 91"/>
                    <a:gd name="T10" fmla="*/ 5 w 207"/>
                    <a:gd name="T11" fmla="*/ 3 h 91"/>
                    <a:gd name="T12" fmla="*/ 8 w 207"/>
                    <a:gd name="T13" fmla="*/ 4 h 91"/>
                    <a:gd name="T14" fmla="*/ 12 w 207"/>
                    <a:gd name="T15" fmla="*/ 5 h 91"/>
                    <a:gd name="T16" fmla="*/ 18 w 207"/>
                    <a:gd name="T17" fmla="*/ 6 h 91"/>
                    <a:gd name="T18" fmla="*/ 23 w 207"/>
                    <a:gd name="T19" fmla="*/ 7 h 91"/>
                    <a:gd name="T20" fmla="*/ 28 w 207"/>
                    <a:gd name="T21" fmla="*/ 8 h 91"/>
                    <a:gd name="T22" fmla="*/ 33 w 207"/>
                    <a:gd name="T23" fmla="*/ 10 h 91"/>
                    <a:gd name="T24" fmla="*/ 38 w 207"/>
                    <a:gd name="T25" fmla="*/ 12 h 91"/>
                    <a:gd name="T26" fmla="*/ 43 w 207"/>
                    <a:gd name="T27" fmla="*/ 14 h 91"/>
                    <a:gd name="T28" fmla="*/ 46 w 207"/>
                    <a:gd name="T29" fmla="*/ 15 h 91"/>
                    <a:gd name="T30" fmla="*/ 48 w 207"/>
                    <a:gd name="T31" fmla="*/ 16 h 91"/>
                    <a:gd name="T32" fmla="*/ 50 w 207"/>
                    <a:gd name="T33" fmla="*/ 17 h 91"/>
                    <a:gd name="T34" fmla="*/ 51 w 207"/>
                    <a:gd name="T35" fmla="*/ 18 h 91"/>
                    <a:gd name="T36" fmla="*/ 53 w 207"/>
                    <a:gd name="T37" fmla="*/ 21 h 91"/>
                    <a:gd name="T38" fmla="*/ 56 w 207"/>
                    <a:gd name="T39" fmla="*/ 24 h 91"/>
                    <a:gd name="T40" fmla="*/ 61 w 207"/>
                    <a:gd name="T41" fmla="*/ 29 h 91"/>
                    <a:gd name="T42" fmla="*/ 66 w 207"/>
                    <a:gd name="T43" fmla="*/ 33 h 91"/>
                    <a:gd name="T44" fmla="*/ 71 w 207"/>
                    <a:gd name="T45" fmla="*/ 38 h 91"/>
                    <a:gd name="T46" fmla="*/ 77 w 207"/>
                    <a:gd name="T47" fmla="*/ 41 h 91"/>
                    <a:gd name="T48" fmla="*/ 81 w 207"/>
                    <a:gd name="T49" fmla="*/ 42 h 91"/>
                    <a:gd name="T50" fmla="*/ 85 w 207"/>
                    <a:gd name="T51" fmla="*/ 43 h 91"/>
                    <a:gd name="T52" fmla="*/ 89 w 207"/>
                    <a:gd name="T53" fmla="*/ 44 h 91"/>
                    <a:gd name="T54" fmla="*/ 92 w 207"/>
                    <a:gd name="T55" fmla="*/ 44 h 91"/>
                    <a:gd name="T56" fmla="*/ 96 w 207"/>
                    <a:gd name="T57" fmla="*/ 45 h 91"/>
                    <a:gd name="T58" fmla="*/ 99 w 207"/>
                    <a:gd name="T59" fmla="*/ 45 h 91"/>
                    <a:gd name="T60" fmla="*/ 101 w 207"/>
                    <a:gd name="T61" fmla="*/ 45 h 91"/>
                    <a:gd name="T62" fmla="*/ 103 w 207"/>
                    <a:gd name="T63" fmla="*/ 46 h 91"/>
                    <a:gd name="T64" fmla="*/ 103 w 207"/>
                    <a:gd name="T65" fmla="*/ 46 h 91"/>
                    <a:gd name="T66" fmla="*/ 103 w 207"/>
                    <a:gd name="T67" fmla="*/ 37 h 91"/>
                    <a:gd name="T68" fmla="*/ 102 w 207"/>
                    <a:gd name="T69" fmla="*/ 37 h 91"/>
                    <a:gd name="T70" fmla="*/ 100 w 207"/>
                    <a:gd name="T71" fmla="*/ 38 h 91"/>
                    <a:gd name="T72" fmla="*/ 96 w 207"/>
                    <a:gd name="T73" fmla="*/ 38 h 91"/>
                    <a:gd name="T74" fmla="*/ 92 w 207"/>
                    <a:gd name="T75" fmla="*/ 38 h 91"/>
                    <a:gd name="T76" fmla="*/ 87 w 207"/>
                    <a:gd name="T77" fmla="*/ 38 h 91"/>
                    <a:gd name="T78" fmla="*/ 83 w 207"/>
                    <a:gd name="T79" fmla="*/ 37 h 91"/>
                    <a:gd name="T80" fmla="*/ 79 w 207"/>
                    <a:gd name="T81" fmla="*/ 36 h 91"/>
                    <a:gd name="T82" fmla="*/ 76 w 207"/>
                    <a:gd name="T83" fmla="*/ 32 h 91"/>
                    <a:gd name="T84" fmla="*/ 73 w 207"/>
                    <a:gd name="T85" fmla="*/ 28 h 91"/>
                    <a:gd name="T86" fmla="*/ 70 w 207"/>
                    <a:gd name="T87" fmla="*/ 25 h 91"/>
                    <a:gd name="T88" fmla="*/ 68 w 207"/>
                    <a:gd name="T89" fmla="*/ 21 h 91"/>
                    <a:gd name="T90" fmla="*/ 65 w 207"/>
                    <a:gd name="T91" fmla="*/ 18 h 91"/>
                    <a:gd name="T92" fmla="*/ 61 w 207"/>
                    <a:gd name="T93" fmla="*/ 15 h 91"/>
                    <a:gd name="T94" fmla="*/ 57 w 207"/>
                    <a:gd name="T95" fmla="*/ 12 h 91"/>
                    <a:gd name="T96" fmla="*/ 52 w 207"/>
                    <a:gd name="T97" fmla="*/ 10 h 91"/>
                    <a:gd name="T98" fmla="*/ 46 w 207"/>
                    <a:gd name="T99" fmla="*/ 8 h 91"/>
                    <a:gd name="T100" fmla="*/ 43 w 207"/>
                    <a:gd name="T101" fmla="*/ 7 h 91"/>
                    <a:gd name="T102" fmla="*/ 39 w 207"/>
                    <a:gd name="T103" fmla="*/ 7 h 91"/>
                    <a:gd name="T104" fmla="*/ 35 w 207"/>
                    <a:gd name="T105" fmla="*/ 6 h 91"/>
                    <a:gd name="T106" fmla="*/ 30 w 207"/>
                    <a:gd name="T107" fmla="*/ 4 h 91"/>
                    <a:gd name="T108" fmla="*/ 25 w 207"/>
                    <a:gd name="T109" fmla="*/ 3 h 91"/>
                    <a:gd name="T110" fmla="*/ 21 w 207"/>
                    <a:gd name="T111" fmla="*/ 3 h 91"/>
                    <a:gd name="T112" fmla="*/ 17 w 207"/>
                    <a:gd name="T113" fmla="*/ 2 h 91"/>
                    <a:gd name="T114" fmla="*/ 15 w 207"/>
                    <a:gd name="T115" fmla="*/ 1 h 91"/>
                    <a:gd name="T116" fmla="*/ 10 w 207"/>
                    <a:gd name="T117" fmla="*/ 0 h 91"/>
                    <a:gd name="T118" fmla="*/ 6 w 207"/>
                    <a:gd name="T119" fmla="*/ 0 h 91"/>
                    <a:gd name="T120" fmla="*/ 2 w 207"/>
                    <a:gd name="T121" fmla="*/ 1 h 91"/>
                    <a:gd name="T122" fmla="*/ 0 w 207"/>
                    <a:gd name="T123" fmla="*/ 1 h 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7" h="9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10" y="6"/>
                      </a:lnTo>
                      <a:lnTo>
                        <a:pt x="17" y="7"/>
                      </a:lnTo>
                      <a:lnTo>
                        <a:pt x="25" y="9"/>
                      </a:lnTo>
                      <a:lnTo>
                        <a:pt x="37" y="12"/>
                      </a:lnTo>
                      <a:lnTo>
                        <a:pt x="47" y="14"/>
                      </a:lnTo>
                      <a:lnTo>
                        <a:pt x="56" y="16"/>
                      </a:lnTo>
                      <a:lnTo>
                        <a:pt x="66" y="20"/>
                      </a:lnTo>
                      <a:lnTo>
                        <a:pt x="77" y="23"/>
                      </a:lnTo>
                      <a:lnTo>
                        <a:pt x="86" y="27"/>
                      </a:lnTo>
                      <a:lnTo>
                        <a:pt x="93" y="30"/>
                      </a:lnTo>
                      <a:lnTo>
                        <a:pt x="97" y="31"/>
                      </a:lnTo>
                      <a:lnTo>
                        <a:pt x="100" y="33"/>
                      </a:lnTo>
                      <a:lnTo>
                        <a:pt x="102" y="35"/>
                      </a:lnTo>
                      <a:lnTo>
                        <a:pt x="107" y="41"/>
                      </a:lnTo>
                      <a:lnTo>
                        <a:pt x="113" y="47"/>
                      </a:lnTo>
                      <a:lnTo>
                        <a:pt x="123" y="57"/>
                      </a:lnTo>
                      <a:lnTo>
                        <a:pt x="133" y="66"/>
                      </a:lnTo>
                      <a:lnTo>
                        <a:pt x="143" y="75"/>
                      </a:lnTo>
                      <a:lnTo>
                        <a:pt x="154" y="81"/>
                      </a:lnTo>
                      <a:lnTo>
                        <a:pt x="162" y="84"/>
                      </a:lnTo>
                      <a:lnTo>
                        <a:pt x="170" y="85"/>
                      </a:lnTo>
                      <a:lnTo>
                        <a:pt x="178" y="87"/>
                      </a:lnTo>
                      <a:lnTo>
                        <a:pt x="185" y="88"/>
                      </a:lnTo>
                      <a:lnTo>
                        <a:pt x="192" y="89"/>
                      </a:lnTo>
                      <a:lnTo>
                        <a:pt x="198" y="90"/>
                      </a:lnTo>
                      <a:lnTo>
                        <a:pt x="202" y="90"/>
                      </a:lnTo>
                      <a:lnTo>
                        <a:pt x="206" y="91"/>
                      </a:lnTo>
                      <a:lnTo>
                        <a:pt x="207" y="91"/>
                      </a:lnTo>
                      <a:lnTo>
                        <a:pt x="207" y="74"/>
                      </a:lnTo>
                      <a:lnTo>
                        <a:pt x="205" y="74"/>
                      </a:lnTo>
                      <a:lnTo>
                        <a:pt x="200" y="75"/>
                      </a:lnTo>
                      <a:lnTo>
                        <a:pt x="193" y="76"/>
                      </a:lnTo>
                      <a:lnTo>
                        <a:pt x="185" y="76"/>
                      </a:lnTo>
                      <a:lnTo>
                        <a:pt x="175" y="76"/>
                      </a:lnTo>
                      <a:lnTo>
                        <a:pt x="166" y="74"/>
                      </a:lnTo>
                      <a:lnTo>
                        <a:pt x="158" y="71"/>
                      </a:lnTo>
                      <a:lnTo>
                        <a:pt x="152" y="64"/>
                      </a:lnTo>
                      <a:lnTo>
                        <a:pt x="147" y="56"/>
                      </a:lnTo>
                      <a:lnTo>
                        <a:pt x="141" y="49"/>
                      </a:lnTo>
                      <a:lnTo>
                        <a:pt x="137" y="42"/>
                      </a:lnTo>
                      <a:lnTo>
                        <a:pt x="130" y="36"/>
                      </a:lnTo>
                      <a:lnTo>
                        <a:pt x="123" y="30"/>
                      </a:lnTo>
                      <a:lnTo>
                        <a:pt x="115" y="24"/>
                      </a:lnTo>
                      <a:lnTo>
                        <a:pt x="104" y="20"/>
                      </a:lnTo>
                      <a:lnTo>
                        <a:pt x="93" y="16"/>
                      </a:lnTo>
                      <a:lnTo>
                        <a:pt x="87" y="14"/>
                      </a:lnTo>
                      <a:lnTo>
                        <a:pt x="79" y="13"/>
                      </a:lnTo>
                      <a:lnTo>
                        <a:pt x="70" y="11"/>
                      </a:lnTo>
                      <a:lnTo>
                        <a:pt x="60" y="8"/>
                      </a:lnTo>
                      <a:lnTo>
                        <a:pt x="51" y="6"/>
                      </a:lnTo>
                      <a:lnTo>
                        <a:pt x="43" y="5"/>
                      </a:lnTo>
                      <a:lnTo>
                        <a:pt x="35" y="3"/>
                      </a:lnTo>
                      <a:lnTo>
                        <a:pt x="30" y="1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8" name="Freeform 1147"/>
                <p:cNvSpPr>
                  <a:spLocks noChangeAspect="1"/>
                </p:cNvSpPr>
                <p:nvPr/>
              </p:nvSpPr>
              <p:spPr bwMode="auto">
                <a:xfrm>
                  <a:off x="5014" y="2868"/>
                  <a:ext cx="95" cy="86"/>
                </a:xfrm>
                <a:custGeom>
                  <a:avLst/>
                  <a:gdLst>
                    <a:gd name="T0" fmla="*/ 56 w 190"/>
                    <a:gd name="T1" fmla="*/ 0 h 174"/>
                    <a:gd name="T2" fmla="*/ 46 w 190"/>
                    <a:gd name="T3" fmla="*/ 1 h 174"/>
                    <a:gd name="T4" fmla="*/ 39 w 190"/>
                    <a:gd name="T5" fmla="*/ 13 h 174"/>
                    <a:gd name="T6" fmla="*/ 33 w 190"/>
                    <a:gd name="T7" fmla="*/ 22 h 174"/>
                    <a:gd name="T8" fmla="*/ 30 w 190"/>
                    <a:gd name="T9" fmla="*/ 26 h 174"/>
                    <a:gd name="T10" fmla="*/ 20 w 190"/>
                    <a:gd name="T11" fmla="*/ 35 h 174"/>
                    <a:gd name="T12" fmla="*/ 8 w 190"/>
                    <a:gd name="T13" fmla="*/ 49 h 174"/>
                    <a:gd name="T14" fmla="*/ 0 w 190"/>
                    <a:gd name="T15" fmla="*/ 63 h 174"/>
                    <a:gd name="T16" fmla="*/ 6 w 190"/>
                    <a:gd name="T17" fmla="*/ 71 h 174"/>
                    <a:gd name="T18" fmla="*/ 13 w 190"/>
                    <a:gd name="T19" fmla="*/ 67 h 174"/>
                    <a:gd name="T20" fmla="*/ 15 w 190"/>
                    <a:gd name="T21" fmla="*/ 67 h 174"/>
                    <a:gd name="T22" fmla="*/ 19 w 190"/>
                    <a:gd name="T23" fmla="*/ 78 h 174"/>
                    <a:gd name="T24" fmla="*/ 25 w 190"/>
                    <a:gd name="T25" fmla="*/ 81 h 174"/>
                    <a:gd name="T26" fmla="*/ 34 w 190"/>
                    <a:gd name="T27" fmla="*/ 78 h 174"/>
                    <a:gd name="T28" fmla="*/ 37 w 190"/>
                    <a:gd name="T29" fmla="*/ 75 h 174"/>
                    <a:gd name="T30" fmla="*/ 44 w 190"/>
                    <a:gd name="T31" fmla="*/ 71 h 174"/>
                    <a:gd name="T32" fmla="*/ 48 w 190"/>
                    <a:gd name="T33" fmla="*/ 75 h 174"/>
                    <a:gd name="T34" fmla="*/ 51 w 190"/>
                    <a:gd name="T35" fmla="*/ 80 h 174"/>
                    <a:gd name="T36" fmla="*/ 55 w 190"/>
                    <a:gd name="T37" fmla="*/ 84 h 174"/>
                    <a:gd name="T38" fmla="*/ 61 w 190"/>
                    <a:gd name="T39" fmla="*/ 86 h 174"/>
                    <a:gd name="T40" fmla="*/ 70 w 190"/>
                    <a:gd name="T41" fmla="*/ 82 h 174"/>
                    <a:gd name="T42" fmla="*/ 77 w 190"/>
                    <a:gd name="T43" fmla="*/ 74 h 174"/>
                    <a:gd name="T44" fmla="*/ 81 w 190"/>
                    <a:gd name="T45" fmla="*/ 65 h 174"/>
                    <a:gd name="T46" fmla="*/ 90 w 190"/>
                    <a:gd name="T47" fmla="*/ 56 h 174"/>
                    <a:gd name="T48" fmla="*/ 95 w 190"/>
                    <a:gd name="T49" fmla="*/ 49 h 174"/>
                    <a:gd name="T50" fmla="*/ 92 w 190"/>
                    <a:gd name="T51" fmla="*/ 52 h 174"/>
                    <a:gd name="T52" fmla="*/ 85 w 190"/>
                    <a:gd name="T53" fmla="*/ 59 h 174"/>
                    <a:gd name="T54" fmla="*/ 76 w 190"/>
                    <a:gd name="T55" fmla="*/ 67 h 174"/>
                    <a:gd name="T56" fmla="*/ 69 w 190"/>
                    <a:gd name="T57" fmla="*/ 73 h 174"/>
                    <a:gd name="T58" fmla="*/ 58 w 190"/>
                    <a:gd name="T59" fmla="*/ 72 h 174"/>
                    <a:gd name="T60" fmla="*/ 54 w 190"/>
                    <a:gd name="T61" fmla="*/ 67 h 174"/>
                    <a:gd name="T62" fmla="*/ 38 w 190"/>
                    <a:gd name="T63" fmla="*/ 66 h 174"/>
                    <a:gd name="T64" fmla="*/ 29 w 190"/>
                    <a:gd name="T65" fmla="*/ 74 h 174"/>
                    <a:gd name="T66" fmla="*/ 23 w 190"/>
                    <a:gd name="T67" fmla="*/ 69 h 174"/>
                    <a:gd name="T68" fmla="*/ 21 w 190"/>
                    <a:gd name="T69" fmla="*/ 61 h 174"/>
                    <a:gd name="T70" fmla="*/ 21 w 190"/>
                    <a:gd name="T71" fmla="*/ 60 h 174"/>
                    <a:gd name="T72" fmla="*/ 16 w 190"/>
                    <a:gd name="T73" fmla="*/ 61 h 174"/>
                    <a:gd name="T74" fmla="*/ 9 w 190"/>
                    <a:gd name="T75" fmla="*/ 63 h 174"/>
                    <a:gd name="T76" fmla="*/ 5 w 190"/>
                    <a:gd name="T77" fmla="*/ 61 h 174"/>
                    <a:gd name="T78" fmla="*/ 7 w 190"/>
                    <a:gd name="T79" fmla="*/ 58 h 174"/>
                    <a:gd name="T80" fmla="*/ 13 w 190"/>
                    <a:gd name="T81" fmla="*/ 51 h 174"/>
                    <a:gd name="T82" fmla="*/ 19 w 190"/>
                    <a:gd name="T83" fmla="*/ 44 h 174"/>
                    <a:gd name="T84" fmla="*/ 24 w 190"/>
                    <a:gd name="T85" fmla="*/ 38 h 174"/>
                    <a:gd name="T86" fmla="*/ 43 w 190"/>
                    <a:gd name="T87" fmla="*/ 16 h 174"/>
                    <a:gd name="T88" fmla="*/ 58 w 190"/>
                    <a:gd name="T89" fmla="*/ 0 h 17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90" h="174">
                      <a:moveTo>
                        <a:pt x="116" y="1"/>
                      </a:move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92" y="3"/>
                      </a:lnTo>
                      <a:lnTo>
                        <a:pt x="84" y="13"/>
                      </a:lnTo>
                      <a:lnTo>
                        <a:pt x="78" y="27"/>
                      </a:lnTo>
                      <a:lnTo>
                        <a:pt x="71" y="37"/>
                      </a:lnTo>
                      <a:lnTo>
                        <a:pt x="65" y="45"/>
                      </a:lnTo>
                      <a:lnTo>
                        <a:pt x="63" y="48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40" y="71"/>
                      </a:lnTo>
                      <a:lnTo>
                        <a:pt x="27" y="85"/>
                      </a:lnTo>
                      <a:lnTo>
                        <a:pt x="15" y="100"/>
                      </a:lnTo>
                      <a:lnTo>
                        <a:pt x="5" y="114"/>
                      </a:lnTo>
                      <a:lnTo>
                        <a:pt x="0" y="127"/>
                      </a:lnTo>
                      <a:lnTo>
                        <a:pt x="1" y="136"/>
                      </a:lnTo>
                      <a:lnTo>
                        <a:pt x="11" y="143"/>
                      </a:lnTo>
                      <a:lnTo>
                        <a:pt x="20" y="141"/>
                      </a:lnTo>
                      <a:lnTo>
                        <a:pt x="26" y="135"/>
                      </a:lnTo>
                      <a:lnTo>
                        <a:pt x="29" y="131"/>
                      </a:lnTo>
                      <a:lnTo>
                        <a:pt x="30" y="136"/>
                      </a:lnTo>
                      <a:lnTo>
                        <a:pt x="32" y="146"/>
                      </a:lnTo>
                      <a:lnTo>
                        <a:pt x="37" y="158"/>
                      </a:lnTo>
                      <a:lnTo>
                        <a:pt x="42" y="164"/>
                      </a:lnTo>
                      <a:lnTo>
                        <a:pt x="50" y="164"/>
                      </a:lnTo>
                      <a:lnTo>
                        <a:pt x="60" y="160"/>
                      </a:lnTo>
                      <a:lnTo>
                        <a:pt x="67" y="157"/>
                      </a:lnTo>
                      <a:lnTo>
                        <a:pt x="70" y="154"/>
                      </a:lnTo>
                      <a:lnTo>
                        <a:pt x="73" y="152"/>
                      </a:lnTo>
                      <a:lnTo>
                        <a:pt x="80" y="146"/>
                      </a:lnTo>
                      <a:lnTo>
                        <a:pt x="87" y="144"/>
                      </a:lnTo>
                      <a:lnTo>
                        <a:pt x="93" y="147"/>
                      </a:lnTo>
                      <a:lnTo>
                        <a:pt x="95" y="152"/>
                      </a:lnTo>
                      <a:lnTo>
                        <a:pt x="98" y="157"/>
                      </a:lnTo>
                      <a:lnTo>
                        <a:pt x="101" y="162"/>
                      </a:lnTo>
                      <a:lnTo>
                        <a:pt x="105" y="167"/>
                      </a:lnTo>
                      <a:lnTo>
                        <a:pt x="109" y="170"/>
                      </a:lnTo>
                      <a:lnTo>
                        <a:pt x="114" y="173"/>
                      </a:lnTo>
                      <a:lnTo>
                        <a:pt x="121" y="174"/>
                      </a:lnTo>
                      <a:lnTo>
                        <a:pt x="128" y="173"/>
                      </a:lnTo>
                      <a:lnTo>
                        <a:pt x="140" y="166"/>
                      </a:lnTo>
                      <a:lnTo>
                        <a:pt x="148" y="158"/>
                      </a:lnTo>
                      <a:lnTo>
                        <a:pt x="153" y="150"/>
                      </a:lnTo>
                      <a:lnTo>
                        <a:pt x="155" y="141"/>
                      </a:lnTo>
                      <a:lnTo>
                        <a:pt x="161" y="131"/>
                      </a:lnTo>
                      <a:lnTo>
                        <a:pt x="170" y="121"/>
                      </a:lnTo>
                      <a:lnTo>
                        <a:pt x="180" y="114"/>
                      </a:lnTo>
                      <a:lnTo>
                        <a:pt x="183" y="111"/>
                      </a:lnTo>
                      <a:lnTo>
                        <a:pt x="190" y="99"/>
                      </a:lnTo>
                      <a:lnTo>
                        <a:pt x="189" y="100"/>
                      </a:lnTo>
                      <a:lnTo>
                        <a:pt x="184" y="105"/>
                      </a:lnTo>
                      <a:lnTo>
                        <a:pt x="177" y="112"/>
                      </a:lnTo>
                      <a:lnTo>
                        <a:pt x="169" y="119"/>
                      </a:lnTo>
                      <a:lnTo>
                        <a:pt x="161" y="127"/>
                      </a:lnTo>
                      <a:lnTo>
                        <a:pt x="152" y="135"/>
                      </a:lnTo>
                      <a:lnTo>
                        <a:pt x="144" y="142"/>
                      </a:lnTo>
                      <a:lnTo>
                        <a:pt x="137" y="147"/>
                      </a:lnTo>
                      <a:lnTo>
                        <a:pt x="125" y="151"/>
                      </a:lnTo>
                      <a:lnTo>
                        <a:pt x="116" y="146"/>
                      </a:lnTo>
                      <a:lnTo>
                        <a:pt x="109" y="139"/>
                      </a:lnTo>
                      <a:lnTo>
                        <a:pt x="107" y="136"/>
                      </a:lnTo>
                      <a:lnTo>
                        <a:pt x="79" y="129"/>
                      </a:lnTo>
                      <a:lnTo>
                        <a:pt x="76" y="134"/>
                      </a:lnTo>
                      <a:lnTo>
                        <a:pt x="68" y="142"/>
                      </a:lnTo>
                      <a:lnTo>
                        <a:pt x="57" y="149"/>
                      </a:lnTo>
                      <a:lnTo>
                        <a:pt x="49" y="147"/>
                      </a:lnTo>
                      <a:lnTo>
                        <a:pt x="45" y="139"/>
                      </a:lnTo>
                      <a:lnTo>
                        <a:pt x="42" y="131"/>
                      </a:lnTo>
                      <a:lnTo>
                        <a:pt x="42" y="124"/>
                      </a:lnTo>
                      <a:lnTo>
                        <a:pt x="42" y="122"/>
                      </a:lnTo>
                      <a:lnTo>
                        <a:pt x="41" y="122"/>
                      </a:lnTo>
                      <a:lnTo>
                        <a:pt x="37" y="123"/>
                      </a:lnTo>
                      <a:lnTo>
                        <a:pt x="31" y="124"/>
                      </a:lnTo>
                      <a:lnTo>
                        <a:pt x="25" y="126"/>
                      </a:lnTo>
                      <a:lnTo>
                        <a:pt x="18" y="127"/>
                      </a:lnTo>
                      <a:lnTo>
                        <a:pt x="14" y="126"/>
                      </a:lnTo>
                      <a:lnTo>
                        <a:pt x="10" y="124"/>
                      </a:lnTo>
                      <a:lnTo>
                        <a:pt x="10" y="122"/>
                      </a:lnTo>
                      <a:lnTo>
                        <a:pt x="14" y="117"/>
                      </a:lnTo>
                      <a:lnTo>
                        <a:pt x="18" y="111"/>
                      </a:lnTo>
                      <a:lnTo>
                        <a:pt x="25" y="104"/>
                      </a:lnTo>
                      <a:lnTo>
                        <a:pt x="32" y="96"/>
                      </a:lnTo>
                      <a:lnTo>
                        <a:pt x="38" y="89"/>
                      </a:lnTo>
                      <a:lnTo>
                        <a:pt x="44" y="82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86" y="33"/>
                      </a:lnTo>
                      <a:lnTo>
                        <a:pt x="109" y="8"/>
                      </a:ln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29" name="Freeform 1148"/>
                <p:cNvSpPr>
                  <a:spLocks noChangeAspect="1"/>
                </p:cNvSpPr>
                <p:nvPr/>
              </p:nvSpPr>
              <p:spPr bwMode="auto">
                <a:xfrm>
                  <a:off x="4976" y="2899"/>
                  <a:ext cx="21" cy="50"/>
                </a:xfrm>
                <a:custGeom>
                  <a:avLst/>
                  <a:gdLst>
                    <a:gd name="T0" fmla="*/ 21 w 41"/>
                    <a:gd name="T1" fmla="*/ 0 h 100"/>
                    <a:gd name="T2" fmla="*/ 20 w 41"/>
                    <a:gd name="T3" fmla="*/ 2 h 100"/>
                    <a:gd name="T4" fmla="*/ 16 w 41"/>
                    <a:gd name="T5" fmla="*/ 4 h 100"/>
                    <a:gd name="T6" fmla="*/ 11 w 41"/>
                    <a:gd name="T7" fmla="*/ 8 h 100"/>
                    <a:gd name="T8" fmla="*/ 6 w 41"/>
                    <a:gd name="T9" fmla="*/ 14 h 100"/>
                    <a:gd name="T10" fmla="*/ 2 w 41"/>
                    <a:gd name="T11" fmla="*/ 21 h 100"/>
                    <a:gd name="T12" fmla="*/ 0 w 41"/>
                    <a:gd name="T13" fmla="*/ 30 h 100"/>
                    <a:gd name="T14" fmla="*/ 1 w 41"/>
                    <a:gd name="T15" fmla="*/ 40 h 100"/>
                    <a:gd name="T16" fmla="*/ 5 w 41"/>
                    <a:gd name="T17" fmla="*/ 50 h 100"/>
                    <a:gd name="T18" fmla="*/ 12 w 41"/>
                    <a:gd name="T19" fmla="*/ 49 h 100"/>
                    <a:gd name="T20" fmla="*/ 10 w 41"/>
                    <a:gd name="T21" fmla="*/ 46 h 100"/>
                    <a:gd name="T22" fmla="*/ 8 w 41"/>
                    <a:gd name="T23" fmla="*/ 38 h 100"/>
                    <a:gd name="T24" fmla="*/ 6 w 41"/>
                    <a:gd name="T25" fmla="*/ 29 h 100"/>
                    <a:gd name="T26" fmla="*/ 10 w 41"/>
                    <a:gd name="T27" fmla="*/ 19 h 100"/>
                    <a:gd name="T28" fmla="*/ 16 w 41"/>
                    <a:gd name="T29" fmla="*/ 12 h 100"/>
                    <a:gd name="T30" fmla="*/ 20 w 41"/>
                    <a:gd name="T31" fmla="*/ 6 h 100"/>
                    <a:gd name="T32" fmla="*/ 21 w 41"/>
                    <a:gd name="T33" fmla="*/ 2 h 100"/>
                    <a:gd name="T34" fmla="*/ 21 w 41"/>
                    <a:gd name="T35" fmla="*/ 0 h 1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" h="100">
                      <a:moveTo>
                        <a:pt x="41" y="0"/>
                      </a:moveTo>
                      <a:lnTo>
                        <a:pt x="39" y="3"/>
                      </a:lnTo>
                      <a:lnTo>
                        <a:pt x="31" y="7"/>
                      </a:lnTo>
                      <a:lnTo>
                        <a:pt x="22" y="15"/>
                      </a:lnTo>
                      <a:lnTo>
                        <a:pt x="12" y="27"/>
                      </a:lnTo>
                      <a:lnTo>
                        <a:pt x="3" y="42"/>
                      </a:lnTo>
                      <a:lnTo>
                        <a:pt x="0" y="59"/>
                      </a:lnTo>
                      <a:lnTo>
                        <a:pt x="1" y="79"/>
                      </a:lnTo>
                      <a:lnTo>
                        <a:pt x="10" y="100"/>
                      </a:lnTo>
                      <a:lnTo>
                        <a:pt x="24" y="97"/>
                      </a:lnTo>
                      <a:lnTo>
                        <a:pt x="20" y="91"/>
                      </a:lnTo>
                      <a:lnTo>
                        <a:pt x="15" y="75"/>
                      </a:lnTo>
                      <a:lnTo>
                        <a:pt x="12" y="57"/>
                      </a:lnTo>
                      <a:lnTo>
                        <a:pt x="20" y="38"/>
                      </a:lnTo>
                      <a:lnTo>
                        <a:pt x="32" y="23"/>
                      </a:lnTo>
                      <a:lnTo>
                        <a:pt x="39" y="12"/>
                      </a:lnTo>
                      <a:lnTo>
                        <a:pt x="41" y="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0" name="Freeform 1149"/>
                <p:cNvSpPr>
                  <a:spLocks noChangeAspect="1"/>
                </p:cNvSpPr>
                <p:nvPr/>
              </p:nvSpPr>
              <p:spPr bwMode="auto">
                <a:xfrm>
                  <a:off x="4988" y="2968"/>
                  <a:ext cx="72" cy="224"/>
                </a:xfrm>
                <a:custGeom>
                  <a:avLst/>
                  <a:gdLst>
                    <a:gd name="T0" fmla="*/ 0 w 144"/>
                    <a:gd name="T1" fmla="*/ 0 h 448"/>
                    <a:gd name="T2" fmla="*/ 1 w 144"/>
                    <a:gd name="T3" fmla="*/ 2 h 448"/>
                    <a:gd name="T4" fmla="*/ 3 w 144"/>
                    <a:gd name="T5" fmla="*/ 4 h 448"/>
                    <a:gd name="T6" fmla="*/ 5 w 144"/>
                    <a:gd name="T7" fmla="*/ 9 h 448"/>
                    <a:gd name="T8" fmla="*/ 9 w 144"/>
                    <a:gd name="T9" fmla="*/ 15 h 448"/>
                    <a:gd name="T10" fmla="*/ 12 w 144"/>
                    <a:gd name="T11" fmla="*/ 24 h 448"/>
                    <a:gd name="T12" fmla="*/ 15 w 144"/>
                    <a:gd name="T13" fmla="*/ 34 h 448"/>
                    <a:gd name="T14" fmla="*/ 17 w 144"/>
                    <a:gd name="T15" fmla="*/ 47 h 448"/>
                    <a:gd name="T16" fmla="*/ 17 w 144"/>
                    <a:gd name="T17" fmla="*/ 60 h 448"/>
                    <a:gd name="T18" fmla="*/ 18 w 144"/>
                    <a:gd name="T19" fmla="*/ 78 h 448"/>
                    <a:gd name="T20" fmla="*/ 20 w 144"/>
                    <a:gd name="T21" fmla="*/ 100 h 448"/>
                    <a:gd name="T22" fmla="*/ 23 w 144"/>
                    <a:gd name="T23" fmla="*/ 125 h 448"/>
                    <a:gd name="T24" fmla="*/ 26 w 144"/>
                    <a:gd name="T25" fmla="*/ 150 h 448"/>
                    <a:gd name="T26" fmla="*/ 30 w 144"/>
                    <a:gd name="T27" fmla="*/ 174 h 448"/>
                    <a:gd name="T28" fmla="*/ 35 w 144"/>
                    <a:gd name="T29" fmla="*/ 193 h 448"/>
                    <a:gd name="T30" fmla="*/ 39 w 144"/>
                    <a:gd name="T31" fmla="*/ 208 h 448"/>
                    <a:gd name="T32" fmla="*/ 43 w 144"/>
                    <a:gd name="T33" fmla="*/ 214 h 448"/>
                    <a:gd name="T34" fmla="*/ 49 w 144"/>
                    <a:gd name="T35" fmla="*/ 215 h 448"/>
                    <a:gd name="T36" fmla="*/ 54 w 144"/>
                    <a:gd name="T37" fmla="*/ 216 h 448"/>
                    <a:gd name="T38" fmla="*/ 56 w 144"/>
                    <a:gd name="T39" fmla="*/ 215 h 448"/>
                    <a:gd name="T40" fmla="*/ 57 w 144"/>
                    <a:gd name="T41" fmla="*/ 215 h 448"/>
                    <a:gd name="T42" fmla="*/ 57 w 144"/>
                    <a:gd name="T43" fmla="*/ 216 h 448"/>
                    <a:gd name="T44" fmla="*/ 58 w 144"/>
                    <a:gd name="T45" fmla="*/ 218 h 448"/>
                    <a:gd name="T46" fmla="*/ 61 w 144"/>
                    <a:gd name="T47" fmla="*/ 221 h 448"/>
                    <a:gd name="T48" fmla="*/ 65 w 144"/>
                    <a:gd name="T49" fmla="*/ 224 h 448"/>
                    <a:gd name="T50" fmla="*/ 69 w 144"/>
                    <a:gd name="T51" fmla="*/ 224 h 448"/>
                    <a:gd name="T52" fmla="*/ 72 w 144"/>
                    <a:gd name="T53" fmla="*/ 222 h 448"/>
                    <a:gd name="T54" fmla="*/ 72 w 144"/>
                    <a:gd name="T55" fmla="*/ 219 h 448"/>
                    <a:gd name="T56" fmla="*/ 72 w 144"/>
                    <a:gd name="T57" fmla="*/ 217 h 448"/>
                    <a:gd name="T58" fmla="*/ 55 w 144"/>
                    <a:gd name="T59" fmla="*/ 205 h 448"/>
                    <a:gd name="T60" fmla="*/ 54 w 144"/>
                    <a:gd name="T61" fmla="*/ 205 h 448"/>
                    <a:gd name="T62" fmla="*/ 50 w 144"/>
                    <a:gd name="T63" fmla="*/ 207 h 448"/>
                    <a:gd name="T64" fmla="*/ 46 w 144"/>
                    <a:gd name="T65" fmla="*/ 204 h 448"/>
                    <a:gd name="T66" fmla="*/ 43 w 144"/>
                    <a:gd name="T67" fmla="*/ 196 h 448"/>
                    <a:gd name="T68" fmla="*/ 41 w 144"/>
                    <a:gd name="T69" fmla="*/ 186 h 448"/>
                    <a:gd name="T70" fmla="*/ 38 w 144"/>
                    <a:gd name="T71" fmla="*/ 168 h 448"/>
                    <a:gd name="T72" fmla="*/ 35 w 144"/>
                    <a:gd name="T73" fmla="*/ 145 h 448"/>
                    <a:gd name="T74" fmla="*/ 31 w 144"/>
                    <a:gd name="T75" fmla="*/ 120 h 448"/>
                    <a:gd name="T76" fmla="*/ 27 w 144"/>
                    <a:gd name="T77" fmla="*/ 93 h 448"/>
                    <a:gd name="T78" fmla="*/ 23 w 144"/>
                    <a:gd name="T79" fmla="*/ 69 h 448"/>
                    <a:gd name="T80" fmla="*/ 20 w 144"/>
                    <a:gd name="T81" fmla="*/ 49 h 448"/>
                    <a:gd name="T82" fmla="*/ 17 w 144"/>
                    <a:gd name="T83" fmla="*/ 36 h 448"/>
                    <a:gd name="T84" fmla="*/ 15 w 144"/>
                    <a:gd name="T85" fmla="*/ 28 h 448"/>
                    <a:gd name="T86" fmla="*/ 13 w 144"/>
                    <a:gd name="T87" fmla="*/ 21 h 448"/>
                    <a:gd name="T88" fmla="*/ 10 w 144"/>
                    <a:gd name="T89" fmla="*/ 14 h 448"/>
                    <a:gd name="T90" fmla="*/ 7 w 144"/>
                    <a:gd name="T91" fmla="*/ 10 h 448"/>
                    <a:gd name="T92" fmla="*/ 4 w 144"/>
                    <a:gd name="T93" fmla="*/ 6 h 448"/>
                    <a:gd name="T94" fmla="*/ 2 w 144"/>
                    <a:gd name="T95" fmla="*/ 3 h 448"/>
                    <a:gd name="T96" fmla="*/ 1 w 144"/>
                    <a:gd name="T97" fmla="*/ 1 h 448"/>
                    <a:gd name="T98" fmla="*/ 0 w 144"/>
                    <a:gd name="T99" fmla="*/ 0 h 4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44" h="44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6" y="8"/>
                      </a:lnTo>
                      <a:lnTo>
                        <a:pt x="10" y="18"/>
                      </a:lnTo>
                      <a:lnTo>
                        <a:pt x="17" y="30"/>
                      </a:lnTo>
                      <a:lnTo>
                        <a:pt x="24" y="48"/>
                      </a:lnTo>
                      <a:lnTo>
                        <a:pt x="29" y="68"/>
                      </a:lnTo>
                      <a:lnTo>
                        <a:pt x="33" y="93"/>
                      </a:lnTo>
                      <a:lnTo>
                        <a:pt x="34" y="120"/>
                      </a:lnTo>
                      <a:lnTo>
                        <a:pt x="36" y="156"/>
                      </a:lnTo>
                      <a:lnTo>
                        <a:pt x="39" y="200"/>
                      </a:lnTo>
                      <a:lnTo>
                        <a:pt x="45" y="249"/>
                      </a:lnTo>
                      <a:lnTo>
                        <a:pt x="52" y="300"/>
                      </a:lnTo>
                      <a:lnTo>
                        <a:pt x="60" y="347"/>
                      </a:lnTo>
                      <a:lnTo>
                        <a:pt x="69" y="386"/>
                      </a:lnTo>
                      <a:lnTo>
                        <a:pt x="77" y="415"/>
                      </a:lnTo>
                      <a:lnTo>
                        <a:pt x="85" y="427"/>
                      </a:lnTo>
                      <a:lnTo>
                        <a:pt x="98" y="430"/>
                      </a:lnTo>
                      <a:lnTo>
                        <a:pt x="107" y="431"/>
                      </a:lnTo>
                      <a:lnTo>
                        <a:pt x="112" y="430"/>
                      </a:lnTo>
                      <a:lnTo>
                        <a:pt x="113" y="430"/>
                      </a:lnTo>
                      <a:lnTo>
                        <a:pt x="114" y="431"/>
                      </a:lnTo>
                      <a:lnTo>
                        <a:pt x="116" y="436"/>
                      </a:lnTo>
                      <a:lnTo>
                        <a:pt x="122" y="441"/>
                      </a:lnTo>
                      <a:lnTo>
                        <a:pt x="130" y="447"/>
                      </a:lnTo>
                      <a:lnTo>
                        <a:pt x="138" y="448"/>
                      </a:lnTo>
                      <a:lnTo>
                        <a:pt x="143" y="443"/>
                      </a:lnTo>
                      <a:lnTo>
                        <a:pt x="144" y="437"/>
                      </a:lnTo>
                      <a:lnTo>
                        <a:pt x="144" y="433"/>
                      </a:lnTo>
                      <a:lnTo>
                        <a:pt x="109" y="409"/>
                      </a:lnTo>
                      <a:lnTo>
                        <a:pt x="107" y="410"/>
                      </a:lnTo>
                      <a:lnTo>
                        <a:pt x="100" y="413"/>
                      </a:lnTo>
                      <a:lnTo>
                        <a:pt x="92" y="408"/>
                      </a:lnTo>
                      <a:lnTo>
                        <a:pt x="85" y="392"/>
                      </a:lnTo>
                      <a:lnTo>
                        <a:pt x="82" y="371"/>
                      </a:lnTo>
                      <a:lnTo>
                        <a:pt x="76" y="336"/>
                      </a:lnTo>
                      <a:lnTo>
                        <a:pt x="69" y="289"/>
                      </a:lnTo>
                      <a:lnTo>
                        <a:pt x="61" y="239"/>
                      </a:lnTo>
                      <a:lnTo>
                        <a:pt x="53" y="186"/>
                      </a:lnTo>
                      <a:lnTo>
                        <a:pt x="45" y="137"/>
                      </a:lnTo>
                      <a:lnTo>
                        <a:pt x="39" y="98"/>
                      </a:lnTo>
                      <a:lnTo>
                        <a:pt x="34" y="72"/>
                      </a:lnTo>
                      <a:lnTo>
                        <a:pt x="30" y="56"/>
                      </a:lnTo>
                      <a:lnTo>
                        <a:pt x="25" y="41"/>
                      </a:lnTo>
                      <a:lnTo>
                        <a:pt x="19" y="28"/>
                      </a:lnTo>
                      <a:lnTo>
                        <a:pt x="14" y="19"/>
                      </a:lnTo>
                      <a:lnTo>
                        <a:pt x="8" y="11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1" name="Freeform 1150"/>
                <p:cNvSpPr>
                  <a:spLocks noChangeAspect="1"/>
                </p:cNvSpPr>
                <p:nvPr/>
              </p:nvSpPr>
              <p:spPr bwMode="auto">
                <a:xfrm>
                  <a:off x="5067" y="2895"/>
                  <a:ext cx="105" cy="545"/>
                </a:xfrm>
                <a:custGeom>
                  <a:avLst/>
                  <a:gdLst>
                    <a:gd name="T0" fmla="*/ 98 w 210"/>
                    <a:gd name="T1" fmla="*/ 7 h 1091"/>
                    <a:gd name="T2" fmla="*/ 105 w 210"/>
                    <a:gd name="T3" fmla="*/ 46 h 1091"/>
                    <a:gd name="T4" fmla="*/ 99 w 210"/>
                    <a:gd name="T5" fmla="*/ 71 h 1091"/>
                    <a:gd name="T6" fmla="*/ 92 w 210"/>
                    <a:gd name="T7" fmla="*/ 87 h 1091"/>
                    <a:gd name="T8" fmla="*/ 88 w 210"/>
                    <a:gd name="T9" fmla="*/ 103 h 1091"/>
                    <a:gd name="T10" fmla="*/ 85 w 210"/>
                    <a:gd name="T11" fmla="*/ 115 h 1091"/>
                    <a:gd name="T12" fmla="*/ 82 w 210"/>
                    <a:gd name="T13" fmla="*/ 142 h 1091"/>
                    <a:gd name="T14" fmla="*/ 72 w 210"/>
                    <a:gd name="T15" fmla="*/ 230 h 1091"/>
                    <a:gd name="T16" fmla="*/ 71 w 210"/>
                    <a:gd name="T17" fmla="*/ 252 h 1091"/>
                    <a:gd name="T18" fmla="*/ 77 w 210"/>
                    <a:gd name="T19" fmla="*/ 268 h 1091"/>
                    <a:gd name="T20" fmla="*/ 75 w 210"/>
                    <a:gd name="T21" fmla="*/ 278 h 1091"/>
                    <a:gd name="T22" fmla="*/ 77 w 210"/>
                    <a:gd name="T23" fmla="*/ 282 h 1091"/>
                    <a:gd name="T24" fmla="*/ 82 w 210"/>
                    <a:gd name="T25" fmla="*/ 288 h 1091"/>
                    <a:gd name="T26" fmla="*/ 84 w 210"/>
                    <a:gd name="T27" fmla="*/ 297 h 1091"/>
                    <a:gd name="T28" fmla="*/ 80 w 210"/>
                    <a:gd name="T29" fmla="*/ 334 h 1091"/>
                    <a:gd name="T30" fmla="*/ 77 w 210"/>
                    <a:gd name="T31" fmla="*/ 421 h 1091"/>
                    <a:gd name="T32" fmla="*/ 77 w 210"/>
                    <a:gd name="T33" fmla="*/ 455 h 1091"/>
                    <a:gd name="T34" fmla="*/ 79 w 210"/>
                    <a:gd name="T35" fmla="*/ 527 h 1091"/>
                    <a:gd name="T36" fmla="*/ 65 w 210"/>
                    <a:gd name="T37" fmla="*/ 545 h 1091"/>
                    <a:gd name="T38" fmla="*/ 51 w 210"/>
                    <a:gd name="T39" fmla="*/ 545 h 1091"/>
                    <a:gd name="T40" fmla="*/ 38 w 210"/>
                    <a:gd name="T41" fmla="*/ 543 h 1091"/>
                    <a:gd name="T42" fmla="*/ 27 w 210"/>
                    <a:gd name="T43" fmla="*/ 543 h 1091"/>
                    <a:gd name="T44" fmla="*/ 19 w 210"/>
                    <a:gd name="T45" fmla="*/ 544 h 1091"/>
                    <a:gd name="T46" fmla="*/ 11 w 210"/>
                    <a:gd name="T47" fmla="*/ 541 h 1091"/>
                    <a:gd name="T48" fmla="*/ 5 w 210"/>
                    <a:gd name="T49" fmla="*/ 536 h 1091"/>
                    <a:gd name="T50" fmla="*/ 1 w 210"/>
                    <a:gd name="T51" fmla="*/ 532 h 1091"/>
                    <a:gd name="T52" fmla="*/ 1 w 210"/>
                    <a:gd name="T53" fmla="*/ 526 h 1091"/>
                    <a:gd name="T54" fmla="*/ 3 w 210"/>
                    <a:gd name="T55" fmla="*/ 528 h 1091"/>
                    <a:gd name="T56" fmla="*/ 9 w 210"/>
                    <a:gd name="T57" fmla="*/ 534 h 1091"/>
                    <a:gd name="T58" fmla="*/ 17 w 210"/>
                    <a:gd name="T59" fmla="*/ 539 h 1091"/>
                    <a:gd name="T60" fmla="*/ 25 w 210"/>
                    <a:gd name="T61" fmla="*/ 539 h 1091"/>
                    <a:gd name="T62" fmla="*/ 35 w 210"/>
                    <a:gd name="T63" fmla="*/ 538 h 1091"/>
                    <a:gd name="T64" fmla="*/ 48 w 210"/>
                    <a:gd name="T65" fmla="*/ 538 h 1091"/>
                    <a:gd name="T66" fmla="*/ 59 w 210"/>
                    <a:gd name="T67" fmla="*/ 539 h 1091"/>
                    <a:gd name="T68" fmla="*/ 64 w 210"/>
                    <a:gd name="T69" fmla="*/ 540 h 1091"/>
                    <a:gd name="T70" fmla="*/ 68 w 210"/>
                    <a:gd name="T71" fmla="*/ 535 h 1091"/>
                    <a:gd name="T72" fmla="*/ 71 w 210"/>
                    <a:gd name="T73" fmla="*/ 516 h 1091"/>
                    <a:gd name="T74" fmla="*/ 69 w 210"/>
                    <a:gd name="T75" fmla="*/ 465 h 1091"/>
                    <a:gd name="T76" fmla="*/ 68 w 210"/>
                    <a:gd name="T77" fmla="*/ 418 h 1091"/>
                    <a:gd name="T78" fmla="*/ 71 w 210"/>
                    <a:gd name="T79" fmla="*/ 370 h 1091"/>
                    <a:gd name="T80" fmla="*/ 76 w 210"/>
                    <a:gd name="T81" fmla="*/ 323 h 1091"/>
                    <a:gd name="T82" fmla="*/ 73 w 210"/>
                    <a:gd name="T83" fmla="*/ 300 h 1091"/>
                    <a:gd name="T84" fmla="*/ 68 w 210"/>
                    <a:gd name="T85" fmla="*/ 279 h 1091"/>
                    <a:gd name="T86" fmla="*/ 63 w 210"/>
                    <a:gd name="T87" fmla="*/ 260 h 1091"/>
                    <a:gd name="T88" fmla="*/ 61 w 210"/>
                    <a:gd name="T89" fmla="*/ 244 h 1091"/>
                    <a:gd name="T90" fmla="*/ 65 w 210"/>
                    <a:gd name="T91" fmla="*/ 217 h 1091"/>
                    <a:gd name="T92" fmla="*/ 71 w 210"/>
                    <a:gd name="T93" fmla="*/ 167 h 1091"/>
                    <a:gd name="T94" fmla="*/ 79 w 210"/>
                    <a:gd name="T95" fmla="*/ 119 h 1091"/>
                    <a:gd name="T96" fmla="*/ 83 w 210"/>
                    <a:gd name="T97" fmla="*/ 94 h 1091"/>
                    <a:gd name="T98" fmla="*/ 91 w 210"/>
                    <a:gd name="T99" fmla="*/ 79 h 1091"/>
                    <a:gd name="T100" fmla="*/ 97 w 210"/>
                    <a:gd name="T101" fmla="*/ 50 h 1091"/>
                    <a:gd name="T102" fmla="*/ 96 w 210"/>
                    <a:gd name="T103" fmla="*/ 17 h 1091"/>
                    <a:gd name="T104" fmla="*/ 95 w 210"/>
                    <a:gd name="T105" fmla="*/ 0 h 10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10" h="1091">
                      <a:moveTo>
                        <a:pt x="190" y="0"/>
                      </a:moveTo>
                      <a:lnTo>
                        <a:pt x="195" y="15"/>
                      </a:lnTo>
                      <a:lnTo>
                        <a:pt x="204" y="50"/>
                      </a:lnTo>
                      <a:lnTo>
                        <a:pt x="210" y="92"/>
                      </a:lnTo>
                      <a:lnTo>
                        <a:pt x="204" y="128"/>
                      </a:lnTo>
                      <a:lnTo>
                        <a:pt x="197" y="143"/>
                      </a:lnTo>
                      <a:lnTo>
                        <a:pt x="190" y="159"/>
                      </a:lnTo>
                      <a:lnTo>
                        <a:pt x="184" y="175"/>
                      </a:lnTo>
                      <a:lnTo>
                        <a:pt x="180" y="191"/>
                      </a:lnTo>
                      <a:lnTo>
                        <a:pt x="176" y="206"/>
                      </a:lnTo>
                      <a:lnTo>
                        <a:pt x="173" y="220"/>
                      </a:lnTo>
                      <a:lnTo>
                        <a:pt x="170" y="231"/>
                      </a:lnTo>
                      <a:lnTo>
                        <a:pt x="169" y="238"/>
                      </a:lnTo>
                      <a:lnTo>
                        <a:pt x="163" y="285"/>
                      </a:lnTo>
                      <a:lnTo>
                        <a:pt x="152" y="373"/>
                      </a:lnTo>
                      <a:lnTo>
                        <a:pt x="143" y="460"/>
                      </a:lnTo>
                      <a:lnTo>
                        <a:pt x="138" y="499"/>
                      </a:lnTo>
                      <a:lnTo>
                        <a:pt x="142" y="505"/>
                      </a:lnTo>
                      <a:lnTo>
                        <a:pt x="148" y="519"/>
                      </a:lnTo>
                      <a:lnTo>
                        <a:pt x="154" y="536"/>
                      </a:lnTo>
                      <a:lnTo>
                        <a:pt x="152" y="551"/>
                      </a:lnTo>
                      <a:lnTo>
                        <a:pt x="150" y="557"/>
                      </a:lnTo>
                      <a:lnTo>
                        <a:pt x="151" y="561"/>
                      </a:lnTo>
                      <a:lnTo>
                        <a:pt x="154" y="565"/>
                      </a:lnTo>
                      <a:lnTo>
                        <a:pt x="159" y="569"/>
                      </a:lnTo>
                      <a:lnTo>
                        <a:pt x="163" y="576"/>
                      </a:lnTo>
                      <a:lnTo>
                        <a:pt x="167" y="584"/>
                      </a:lnTo>
                      <a:lnTo>
                        <a:pt x="168" y="595"/>
                      </a:lnTo>
                      <a:lnTo>
                        <a:pt x="166" y="610"/>
                      </a:lnTo>
                      <a:lnTo>
                        <a:pt x="159" y="669"/>
                      </a:lnTo>
                      <a:lnTo>
                        <a:pt x="155" y="760"/>
                      </a:lnTo>
                      <a:lnTo>
                        <a:pt x="153" y="842"/>
                      </a:lnTo>
                      <a:lnTo>
                        <a:pt x="152" y="878"/>
                      </a:lnTo>
                      <a:lnTo>
                        <a:pt x="154" y="910"/>
                      </a:lnTo>
                      <a:lnTo>
                        <a:pt x="159" y="981"/>
                      </a:lnTo>
                      <a:lnTo>
                        <a:pt x="157" y="1054"/>
                      </a:lnTo>
                      <a:lnTo>
                        <a:pt x="142" y="1090"/>
                      </a:lnTo>
                      <a:lnTo>
                        <a:pt x="129" y="1091"/>
                      </a:lnTo>
                      <a:lnTo>
                        <a:pt x="116" y="1091"/>
                      </a:lnTo>
                      <a:lnTo>
                        <a:pt x="102" y="1090"/>
                      </a:lnTo>
                      <a:lnTo>
                        <a:pt x="90" y="1089"/>
                      </a:lnTo>
                      <a:lnTo>
                        <a:pt x="76" y="1087"/>
                      </a:lnTo>
                      <a:lnTo>
                        <a:pt x="64" y="1086"/>
                      </a:lnTo>
                      <a:lnTo>
                        <a:pt x="54" y="1086"/>
                      </a:lnTo>
                      <a:lnTo>
                        <a:pt x="45" y="1087"/>
                      </a:lnTo>
                      <a:lnTo>
                        <a:pt x="37" y="1089"/>
                      </a:lnTo>
                      <a:lnTo>
                        <a:pt x="29" y="1086"/>
                      </a:lnTo>
                      <a:lnTo>
                        <a:pt x="22" y="1083"/>
                      </a:lnTo>
                      <a:lnTo>
                        <a:pt x="15" y="1078"/>
                      </a:lnTo>
                      <a:lnTo>
                        <a:pt x="9" y="1072"/>
                      </a:lnTo>
                      <a:lnTo>
                        <a:pt x="4" y="1068"/>
                      </a:lnTo>
                      <a:lnTo>
                        <a:pt x="1" y="1064"/>
                      </a:lnTo>
                      <a:lnTo>
                        <a:pt x="0" y="1063"/>
                      </a:lnTo>
                      <a:lnTo>
                        <a:pt x="1" y="1052"/>
                      </a:lnTo>
                      <a:lnTo>
                        <a:pt x="2" y="1053"/>
                      </a:lnTo>
                      <a:lnTo>
                        <a:pt x="6" y="1057"/>
                      </a:lnTo>
                      <a:lnTo>
                        <a:pt x="11" y="1062"/>
                      </a:lnTo>
                      <a:lnTo>
                        <a:pt x="17" y="1068"/>
                      </a:lnTo>
                      <a:lnTo>
                        <a:pt x="25" y="1074"/>
                      </a:lnTo>
                      <a:lnTo>
                        <a:pt x="33" y="1078"/>
                      </a:lnTo>
                      <a:lnTo>
                        <a:pt x="41" y="1081"/>
                      </a:lnTo>
                      <a:lnTo>
                        <a:pt x="49" y="1079"/>
                      </a:lnTo>
                      <a:lnTo>
                        <a:pt x="59" y="1077"/>
                      </a:lnTo>
                      <a:lnTo>
                        <a:pt x="70" y="1077"/>
                      </a:lnTo>
                      <a:lnTo>
                        <a:pt x="83" y="1077"/>
                      </a:lnTo>
                      <a:lnTo>
                        <a:pt x="95" y="1077"/>
                      </a:lnTo>
                      <a:lnTo>
                        <a:pt x="108" y="1078"/>
                      </a:lnTo>
                      <a:lnTo>
                        <a:pt x="117" y="1079"/>
                      </a:lnTo>
                      <a:lnTo>
                        <a:pt x="124" y="1081"/>
                      </a:lnTo>
                      <a:lnTo>
                        <a:pt x="127" y="1081"/>
                      </a:lnTo>
                      <a:lnTo>
                        <a:pt x="129" y="1078"/>
                      </a:lnTo>
                      <a:lnTo>
                        <a:pt x="135" y="1071"/>
                      </a:lnTo>
                      <a:lnTo>
                        <a:pt x="139" y="1057"/>
                      </a:lnTo>
                      <a:lnTo>
                        <a:pt x="142" y="1032"/>
                      </a:lnTo>
                      <a:lnTo>
                        <a:pt x="140" y="988"/>
                      </a:lnTo>
                      <a:lnTo>
                        <a:pt x="138" y="931"/>
                      </a:lnTo>
                      <a:lnTo>
                        <a:pt x="136" y="874"/>
                      </a:lnTo>
                      <a:lnTo>
                        <a:pt x="135" y="836"/>
                      </a:lnTo>
                      <a:lnTo>
                        <a:pt x="137" y="797"/>
                      </a:lnTo>
                      <a:lnTo>
                        <a:pt x="142" y="740"/>
                      </a:lnTo>
                      <a:lnTo>
                        <a:pt x="147" y="683"/>
                      </a:lnTo>
                      <a:lnTo>
                        <a:pt x="152" y="646"/>
                      </a:lnTo>
                      <a:lnTo>
                        <a:pt x="151" y="624"/>
                      </a:lnTo>
                      <a:lnTo>
                        <a:pt x="146" y="601"/>
                      </a:lnTo>
                      <a:lnTo>
                        <a:pt x="139" y="580"/>
                      </a:lnTo>
                      <a:lnTo>
                        <a:pt x="135" y="558"/>
                      </a:lnTo>
                      <a:lnTo>
                        <a:pt x="130" y="538"/>
                      </a:lnTo>
                      <a:lnTo>
                        <a:pt x="125" y="521"/>
                      </a:lnTo>
                      <a:lnTo>
                        <a:pt x="121" y="505"/>
                      </a:lnTo>
                      <a:lnTo>
                        <a:pt x="121" y="489"/>
                      </a:lnTo>
                      <a:lnTo>
                        <a:pt x="123" y="470"/>
                      </a:lnTo>
                      <a:lnTo>
                        <a:pt x="129" y="434"/>
                      </a:lnTo>
                      <a:lnTo>
                        <a:pt x="135" y="387"/>
                      </a:lnTo>
                      <a:lnTo>
                        <a:pt x="142" y="335"/>
                      </a:lnTo>
                      <a:lnTo>
                        <a:pt x="150" y="282"/>
                      </a:lnTo>
                      <a:lnTo>
                        <a:pt x="157" y="238"/>
                      </a:lnTo>
                      <a:lnTo>
                        <a:pt x="162" y="204"/>
                      </a:lnTo>
                      <a:lnTo>
                        <a:pt x="166" y="189"/>
                      </a:lnTo>
                      <a:lnTo>
                        <a:pt x="173" y="178"/>
                      </a:lnTo>
                      <a:lnTo>
                        <a:pt x="182" y="158"/>
                      </a:lnTo>
                      <a:lnTo>
                        <a:pt x="190" y="132"/>
                      </a:lnTo>
                      <a:lnTo>
                        <a:pt x="193" y="100"/>
                      </a:lnTo>
                      <a:lnTo>
                        <a:pt x="193" y="66"/>
                      </a:lnTo>
                      <a:lnTo>
                        <a:pt x="192" y="34"/>
                      </a:lnTo>
                      <a:lnTo>
                        <a:pt x="190" y="10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2" name="Freeform 1151"/>
                <p:cNvSpPr>
                  <a:spLocks noChangeAspect="1"/>
                </p:cNvSpPr>
                <p:nvPr/>
              </p:nvSpPr>
              <p:spPr bwMode="auto">
                <a:xfrm>
                  <a:off x="4871" y="2904"/>
                  <a:ext cx="101" cy="277"/>
                </a:xfrm>
                <a:custGeom>
                  <a:avLst/>
                  <a:gdLst>
                    <a:gd name="T0" fmla="*/ 101 w 200"/>
                    <a:gd name="T1" fmla="*/ 0 h 554"/>
                    <a:gd name="T2" fmla="*/ 99 w 200"/>
                    <a:gd name="T3" fmla="*/ 1 h 554"/>
                    <a:gd name="T4" fmla="*/ 92 w 200"/>
                    <a:gd name="T5" fmla="*/ 2 h 554"/>
                    <a:gd name="T6" fmla="*/ 83 w 200"/>
                    <a:gd name="T7" fmla="*/ 5 h 554"/>
                    <a:gd name="T8" fmla="*/ 72 w 200"/>
                    <a:gd name="T9" fmla="*/ 9 h 554"/>
                    <a:gd name="T10" fmla="*/ 59 w 200"/>
                    <a:gd name="T11" fmla="*/ 17 h 554"/>
                    <a:gd name="T12" fmla="*/ 48 w 200"/>
                    <a:gd name="T13" fmla="*/ 27 h 554"/>
                    <a:gd name="T14" fmla="*/ 38 w 200"/>
                    <a:gd name="T15" fmla="*/ 40 h 554"/>
                    <a:gd name="T16" fmla="*/ 32 w 200"/>
                    <a:gd name="T17" fmla="*/ 58 h 554"/>
                    <a:gd name="T18" fmla="*/ 28 w 200"/>
                    <a:gd name="T19" fmla="*/ 75 h 554"/>
                    <a:gd name="T20" fmla="*/ 25 w 200"/>
                    <a:gd name="T21" fmla="*/ 98 h 554"/>
                    <a:gd name="T22" fmla="*/ 21 w 200"/>
                    <a:gd name="T23" fmla="*/ 122 h 554"/>
                    <a:gd name="T24" fmla="*/ 19 w 200"/>
                    <a:gd name="T25" fmla="*/ 142 h 554"/>
                    <a:gd name="T26" fmla="*/ 18 w 200"/>
                    <a:gd name="T27" fmla="*/ 154 h 554"/>
                    <a:gd name="T28" fmla="*/ 16 w 200"/>
                    <a:gd name="T29" fmla="*/ 170 h 554"/>
                    <a:gd name="T30" fmla="*/ 12 w 200"/>
                    <a:gd name="T31" fmla="*/ 190 h 554"/>
                    <a:gd name="T32" fmla="*/ 9 w 200"/>
                    <a:gd name="T33" fmla="*/ 210 h 554"/>
                    <a:gd name="T34" fmla="*/ 6 w 200"/>
                    <a:gd name="T35" fmla="*/ 230 h 554"/>
                    <a:gd name="T36" fmla="*/ 3 w 200"/>
                    <a:gd name="T37" fmla="*/ 246 h 554"/>
                    <a:gd name="T38" fmla="*/ 1 w 200"/>
                    <a:gd name="T39" fmla="*/ 257 h 554"/>
                    <a:gd name="T40" fmla="*/ 0 w 200"/>
                    <a:gd name="T41" fmla="*/ 261 h 554"/>
                    <a:gd name="T42" fmla="*/ 11 w 200"/>
                    <a:gd name="T43" fmla="*/ 277 h 554"/>
                    <a:gd name="T44" fmla="*/ 11 w 200"/>
                    <a:gd name="T45" fmla="*/ 269 h 554"/>
                    <a:gd name="T46" fmla="*/ 13 w 200"/>
                    <a:gd name="T47" fmla="*/ 248 h 554"/>
                    <a:gd name="T48" fmla="*/ 16 w 200"/>
                    <a:gd name="T49" fmla="*/ 219 h 554"/>
                    <a:gd name="T50" fmla="*/ 20 w 200"/>
                    <a:gd name="T51" fmla="*/ 184 h 554"/>
                    <a:gd name="T52" fmla="*/ 24 w 200"/>
                    <a:gd name="T53" fmla="*/ 148 h 554"/>
                    <a:gd name="T54" fmla="*/ 29 w 200"/>
                    <a:gd name="T55" fmla="*/ 115 h 554"/>
                    <a:gd name="T56" fmla="*/ 33 w 200"/>
                    <a:gd name="T57" fmla="*/ 89 h 554"/>
                    <a:gd name="T58" fmla="*/ 36 w 200"/>
                    <a:gd name="T59" fmla="*/ 74 h 554"/>
                    <a:gd name="T60" fmla="*/ 40 w 200"/>
                    <a:gd name="T61" fmla="*/ 66 h 554"/>
                    <a:gd name="T62" fmla="*/ 43 w 200"/>
                    <a:gd name="T63" fmla="*/ 58 h 554"/>
                    <a:gd name="T64" fmla="*/ 47 w 200"/>
                    <a:gd name="T65" fmla="*/ 50 h 554"/>
                    <a:gd name="T66" fmla="*/ 51 w 200"/>
                    <a:gd name="T67" fmla="*/ 43 h 554"/>
                    <a:gd name="T68" fmla="*/ 55 w 200"/>
                    <a:gd name="T69" fmla="*/ 36 h 554"/>
                    <a:gd name="T70" fmla="*/ 57 w 200"/>
                    <a:gd name="T71" fmla="*/ 32 h 554"/>
                    <a:gd name="T72" fmla="*/ 59 w 200"/>
                    <a:gd name="T73" fmla="*/ 29 h 554"/>
                    <a:gd name="T74" fmla="*/ 59 w 200"/>
                    <a:gd name="T75" fmla="*/ 28 h 554"/>
                    <a:gd name="T76" fmla="*/ 101 w 200"/>
                    <a:gd name="T77" fmla="*/ 0 h 5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00" h="554">
                      <a:moveTo>
                        <a:pt x="200" y="0"/>
                      </a:moveTo>
                      <a:lnTo>
                        <a:pt x="196" y="1"/>
                      </a:lnTo>
                      <a:lnTo>
                        <a:pt x="183" y="3"/>
                      </a:lnTo>
                      <a:lnTo>
                        <a:pt x="164" y="9"/>
                      </a:lnTo>
                      <a:lnTo>
                        <a:pt x="142" y="18"/>
                      </a:lnTo>
                      <a:lnTo>
                        <a:pt x="117" y="33"/>
                      </a:lnTo>
                      <a:lnTo>
                        <a:pt x="95" y="53"/>
                      </a:lnTo>
                      <a:lnTo>
                        <a:pt x="76" y="80"/>
                      </a:lnTo>
                      <a:lnTo>
                        <a:pt x="63" y="116"/>
                      </a:lnTo>
                      <a:lnTo>
                        <a:pt x="56" y="149"/>
                      </a:lnTo>
                      <a:lnTo>
                        <a:pt x="49" y="195"/>
                      </a:lnTo>
                      <a:lnTo>
                        <a:pt x="42" y="244"/>
                      </a:lnTo>
                      <a:lnTo>
                        <a:pt x="38" y="284"/>
                      </a:lnTo>
                      <a:lnTo>
                        <a:pt x="36" y="307"/>
                      </a:lnTo>
                      <a:lnTo>
                        <a:pt x="31" y="340"/>
                      </a:lnTo>
                      <a:lnTo>
                        <a:pt x="24" y="380"/>
                      </a:lnTo>
                      <a:lnTo>
                        <a:pt x="17" y="420"/>
                      </a:lnTo>
                      <a:lnTo>
                        <a:pt x="11" y="459"/>
                      </a:lnTo>
                      <a:lnTo>
                        <a:pt x="6" y="491"/>
                      </a:lnTo>
                      <a:lnTo>
                        <a:pt x="1" y="514"/>
                      </a:lnTo>
                      <a:lnTo>
                        <a:pt x="0" y="522"/>
                      </a:lnTo>
                      <a:lnTo>
                        <a:pt x="21" y="554"/>
                      </a:lnTo>
                      <a:lnTo>
                        <a:pt x="22" y="537"/>
                      </a:lnTo>
                      <a:lnTo>
                        <a:pt x="26" y="496"/>
                      </a:lnTo>
                      <a:lnTo>
                        <a:pt x="32" y="437"/>
                      </a:lnTo>
                      <a:lnTo>
                        <a:pt x="40" y="367"/>
                      </a:lnTo>
                      <a:lnTo>
                        <a:pt x="48" y="296"/>
                      </a:lnTo>
                      <a:lnTo>
                        <a:pt x="57" y="230"/>
                      </a:lnTo>
                      <a:lnTo>
                        <a:pt x="66" y="178"/>
                      </a:lnTo>
                      <a:lnTo>
                        <a:pt x="72" y="148"/>
                      </a:lnTo>
                      <a:lnTo>
                        <a:pt x="79" y="131"/>
                      </a:lnTo>
                      <a:lnTo>
                        <a:pt x="86" y="115"/>
                      </a:lnTo>
                      <a:lnTo>
                        <a:pt x="94" y="99"/>
                      </a:lnTo>
                      <a:lnTo>
                        <a:pt x="101" y="85"/>
                      </a:lnTo>
                      <a:lnTo>
                        <a:pt x="108" y="72"/>
                      </a:lnTo>
                      <a:lnTo>
                        <a:pt x="113" y="63"/>
                      </a:lnTo>
                      <a:lnTo>
                        <a:pt x="116" y="57"/>
                      </a:lnTo>
                      <a:lnTo>
                        <a:pt x="117" y="55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3" name="Freeform 1152"/>
                <p:cNvSpPr>
                  <a:spLocks noChangeAspect="1"/>
                </p:cNvSpPr>
                <p:nvPr/>
              </p:nvSpPr>
              <p:spPr bwMode="auto">
                <a:xfrm>
                  <a:off x="4832" y="3177"/>
                  <a:ext cx="55" cy="307"/>
                </a:xfrm>
                <a:custGeom>
                  <a:avLst/>
                  <a:gdLst>
                    <a:gd name="T0" fmla="*/ 45 w 111"/>
                    <a:gd name="T1" fmla="*/ 0 h 612"/>
                    <a:gd name="T2" fmla="*/ 43 w 111"/>
                    <a:gd name="T3" fmla="*/ 4 h 612"/>
                    <a:gd name="T4" fmla="*/ 39 w 111"/>
                    <a:gd name="T5" fmla="*/ 13 h 612"/>
                    <a:gd name="T6" fmla="*/ 36 w 111"/>
                    <a:gd name="T7" fmla="*/ 24 h 612"/>
                    <a:gd name="T8" fmla="*/ 38 w 111"/>
                    <a:gd name="T9" fmla="*/ 32 h 612"/>
                    <a:gd name="T10" fmla="*/ 43 w 111"/>
                    <a:gd name="T11" fmla="*/ 39 h 612"/>
                    <a:gd name="T12" fmla="*/ 48 w 111"/>
                    <a:gd name="T13" fmla="*/ 46 h 612"/>
                    <a:gd name="T14" fmla="*/ 51 w 111"/>
                    <a:gd name="T15" fmla="*/ 52 h 612"/>
                    <a:gd name="T16" fmla="*/ 50 w 111"/>
                    <a:gd name="T17" fmla="*/ 56 h 612"/>
                    <a:gd name="T18" fmla="*/ 47 w 111"/>
                    <a:gd name="T19" fmla="*/ 65 h 612"/>
                    <a:gd name="T20" fmla="*/ 44 w 111"/>
                    <a:gd name="T21" fmla="*/ 77 h 612"/>
                    <a:gd name="T22" fmla="*/ 41 w 111"/>
                    <a:gd name="T23" fmla="*/ 90 h 612"/>
                    <a:gd name="T24" fmla="*/ 41 w 111"/>
                    <a:gd name="T25" fmla="*/ 99 h 612"/>
                    <a:gd name="T26" fmla="*/ 41 w 111"/>
                    <a:gd name="T27" fmla="*/ 109 h 612"/>
                    <a:gd name="T28" fmla="*/ 38 w 111"/>
                    <a:gd name="T29" fmla="*/ 126 h 612"/>
                    <a:gd name="T30" fmla="*/ 34 w 111"/>
                    <a:gd name="T31" fmla="*/ 143 h 612"/>
                    <a:gd name="T32" fmla="*/ 31 w 111"/>
                    <a:gd name="T33" fmla="*/ 157 h 612"/>
                    <a:gd name="T34" fmla="*/ 28 w 111"/>
                    <a:gd name="T35" fmla="*/ 177 h 612"/>
                    <a:gd name="T36" fmla="*/ 23 w 111"/>
                    <a:gd name="T37" fmla="*/ 211 h 612"/>
                    <a:gd name="T38" fmla="*/ 18 w 111"/>
                    <a:gd name="T39" fmla="*/ 245 h 612"/>
                    <a:gd name="T40" fmla="*/ 14 w 111"/>
                    <a:gd name="T41" fmla="*/ 265 h 612"/>
                    <a:gd name="T42" fmla="*/ 12 w 111"/>
                    <a:gd name="T43" fmla="*/ 270 h 612"/>
                    <a:gd name="T44" fmla="*/ 10 w 111"/>
                    <a:gd name="T45" fmla="*/ 275 h 612"/>
                    <a:gd name="T46" fmla="*/ 7 w 111"/>
                    <a:gd name="T47" fmla="*/ 280 h 612"/>
                    <a:gd name="T48" fmla="*/ 4 w 111"/>
                    <a:gd name="T49" fmla="*/ 286 h 612"/>
                    <a:gd name="T50" fmla="*/ 2 w 111"/>
                    <a:gd name="T51" fmla="*/ 290 h 612"/>
                    <a:gd name="T52" fmla="*/ 0 w 111"/>
                    <a:gd name="T53" fmla="*/ 295 h 612"/>
                    <a:gd name="T54" fmla="*/ 0 w 111"/>
                    <a:gd name="T55" fmla="*/ 299 h 612"/>
                    <a:gd name="T56" fmla="*/ 0 w 111"/>
                    <a:gd name="T57" fmla="*/ 302 h 612"/>
                    <a:gd name="T58" fmla="*/ 3 w 111"/>
                    <a:gd name="T59" fmla="*/ 305 h 612"/>
                    <a:gd name="T60" fmla="*/ 7 w 111"/>
                    <a:gd name="T61" fmla="*/ 307 h 612"/>
                    <a:gd name="T62" fmla="*/ 10 w 111"/>
                    <a:gd name="T63" fmla="*/ 307 h 612"/>
                    <a:gd name="T64" fmla="*/ 11 w 111"/>
                    <a:gd name="T65" fmla="*/ 307 h 612"/>
                    <a:gd name="T66" fmla="*/ 10 w 111"/>
                    <a:gd name="T67" fmla="*/ 303 h 612"/>
                    <a:gd name="T68" fmla="*/ 11 w 111"/>
                    <a:gd name="T69" fmla="*/ 294 h 612"/>
                    <a:gd name="T70" fmla="*/ 14 w 111"/>
                    <a:gd name="T71" fmla="*/ 282 h 612"/>
                    <a:gd name="T72" fmla="*/ 21 w 111"/>
                    <a:gd name="T73" fmla="*/ 269 h 612"/>
                    <a:gd name="T74" fmla="*/ 23 w 111"/>
                    <a:gd name="T75" fmla="*/ 263 h 612"/>
                    <a:gd name="T76" fmla="*/ 26 w 111"/>
                    <a:gd name="T77" fmla="*/ 249 h 612"/>
                    <a:gd name="T78" fmla="*/ 28 w 111"/>
                    <a:gd name="T79" fmla="*/ 232 h 612"/>
                    <a:gd name="T80" fmla="*/ 30 w 111"/>
                    <a:gd name="T81" fmla="*/ 212 h 612"/>
                    <a:gd name="T82" fmla="*/ 33 w 111"/>
                    <a:gd name="T83" fmla="*/ 193 h 612"/>
                    <a:gd name="T84" fmla="*/ 34 w 111"/>
                    <a:gd name="T85" fmla="*/ 174 h 612"/>
                    <a:gd name="T86" fmla="*/ 36 w 111"/>
                    <a:gd name="T87" fmla="*/ 159 h 612"/>
                    <a:gd name="T88" fmla="*/ 38 w 111"/>
                    <a:gd name="T89" fmla="*/ 150 h 612"/>
                    <a:gd name="T90" fmla="*/ 40 w 111"/>
                    <a:gd name="T91" fmla="*/ 135 h 612"/>
                    <a:gd name="T92" fmla="*/ 43 w 111"/>
                    <a:gd name="T93" fmla="*/ 118 h 612"/>
                    <a:gd name="T94" fmla="*/ 45 w 111"/>
                    <a:gd name="T95" fmla="*/ 100 h 612"/>
                    <a:gd name="T96" fmla="*/ 48 w 111"/>
                    <a:gd name="T97" fmla="*/ 85 h 612"/>
                    <a:gd name="T98" fmla="*/ 51 w 111"/>
                    <a:gd name="T99" fmla="*/ 74 h 612"/>
                    <a:gd name="T100" fmla="*/ 53 w 111"/>
                    <a:gd name="T101" fmla="*/ 67 h 612"/>
                    <a:gd name="T102" fmla="*/ 55 w 111"/>
                    <a:gd name="T103" fmla="*/ 61 h 612"/>
                    <a:gd name="T104" fmla="*/ 55 w 111"/>
                    <a:gd name="T105" fmla="*/ 51 h 612"/>
                    <a:gd name="T106" fmla="*/ 53 w 111"/>
                    <a:gd name="T107" fmla="*/ 43 h 612"/>
                    <a:gd name="T108" fmla="*/ 49 w 111"/>
                    <a:gd name="T109" fmla="*/ 37 h 612"/>
                    <a:gd name="T110" fmla="*/ 45 w 111"/>
                    <a:gd name="T111" fmla="*/ 29 h 612"/>
                    <a:gd name="T112" fmla="*/ 45 w 111"/>
                    <a:gd name="T113" fmla="*/ 17 h 612"/>
                    <a:gd name="T114" fmla="*/ 45 w 111"/>
                    <a:gd name="T115" fmla="*/ 10 h 612"/>
                    <a:gd name="T116" fmla="*/ 45 w 111"/>
                    <a:gd name="T117" fmla="*/ 5 h 612"/>
                    <a:gd name="T118" fmla="*/ 45 w 111"/>
                    <a:gd name="T119" fmla="*/ 1 h 612"/>
                    <a:gd name="T120" fmla="*/ 45 w 111"/>
                    <a:gd name="T121" fmla="*/ 0 h 6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1" h="612">
                      <a:moveTo>
                        <a:pt x="90" y="0"/>
                      </a:moveTo>
                      <a:lnTo>
                        <a:pt x="86" y="8"/>
                      </a:lnTo>
                      <a:lnTo>
                        <a:pt x="79" y="26"/>
                      </a:lnTo>
                      <a:lnTo>
                        <a:pt x="73" y="47"/>
                      </a:lnTo>
                      <a:lnTo>
                        <a:pt x="76" y="64"/>
                      </a:lnTo>
                      <a:lnTo>
                        <a:pt x="87" y="78"/>
                      </a:lnTo>
                      <a:lnTo>
                        <a:pt x="96" y="91"/>
                      </a:lnTo>
                      <a:lnTo>
                        <a:pt x="102" y="103"/>
                      </a:lnTo>
                      <a:lnTo>
                        <a:pt x="101" y="112"/>
                      </a:lnTo>
                      <a:lnTo>
                        <a:pt x="95" y="129"/>
                      </a:lnTo>
                      <a:lnTo>
                        <a:pt x="88" y="154"/>
                      </a:lnTo>
                      <a:lnTo>
                        <a:pt x="83" y="180"/>
                      </a:lnTo>
                      <a:lnTo>
                        <a:pt x="83" y="198"/>
                      </a:lnTo>
                      <a:lnTo>
                        <a:pt x="82" y="218"/>
                      </a:lnTo>
                      <a:lnTo>
                        <a:pt x="76" y="252"/>
                      </a:lnTo>
                      <a:lnTo>
                        <a:pt x="69" y="286"/>
                      </a:lnTo>
                      <a:lnTo>
                        <a:pt x="63" y="313"/>
                      </a:lnTo>
                      <a:lnTo>
                        <a:pt x="56" y="353"/>
                      </a:lnTo>
                      <a:lnTo>
                        <a:pt x="46" y="421"/>
                      </a:lnTo>
                      <a:lnTo>
                        <a:pt x="37" y="489"/>
                      </a:lnTo>
                      <a:lnTo>
                        <a:pt x="29" y="529"/>
                      </a:lnTo>
                      <a:lnTo>
                        <a:pt x="24" y="539"/>
                      </a:lnTo>
                      <a:lnTo>
                        <a:pt x="20" y="549"/>
                      </a:lnTo>
                      <a:lnTo>
                        <a:pt x="14" y="559"/>
                      </a:lnTo>
                      <a:lnTo>
                        <a:pt x="8" y="570"/>
                      </a:lnTo>
                      <a:lnTo>
                        <a:pt x="5" y="579"/>
                      </a:lnTo>
                      <a:lnTo>
                        <a:pt x="1" y="588"/>
                      </a:lnTo>
                      <a:lnTo>
                        <a:pt x="0" y="596"/>
                      </a:lnTo>
                      <a:lnTo>
                        <a:pt x="1" y="602"/>
                      </a:lnTo>
                      <a:lnTo>
                        <a:pt x="7" y="609"/>
                      </a:lnTo>
                      <a:lnTo>
                        <a:pt x="14" y="612"/>
                      </a:lnTo>
                      <a:lnTo>
                        <a:pt x="20" y="612"/>
                      </a:lnTo>
                      <a:lnTo>
                        <a:pt x="22" y="612"/>
                      </a:lnTo>
                      <a:lnTo>
                        <a:pt x="21" y="605"/>
                      </a:lnTo>
                      <a:lnTo>
                        <a:pt x="22" y="586"/>
                      </a:lnTo>
                      <a:lnTo>
                        <a:pt x="28" y="562"/>
                      </a:lnTo>
                      <a:lnTo>
                        <a:pt x="42" y="536"/>
                      </a:lnTo>
                      <a:lnTo>
                        <a:pt x="46" y="524"/>
                      </a:lnTo>
                      <a:lnTo>
                        <a:pt x="52" y="497"/>
                      </a:lnTo>
                      <a:lnTo>
                        <a:pt x="57" y="463"/>
                      </a:lnTo>
                      <a:lnTo>
                        <a:pt x="61" y="423"/>
                      </a:lnTo>
                      <a:lnTo>
                        <a:pt x="66" y="384"/>
                      </a:lnTo>
                      <a:lnTo>
                        <a:pt x="69" y="347"/>
                      </a:lnTo>
                      <a:lnTo>
                        <a:pt x="73" y="317"/>
                      </a:lnTo>
                      <a:lnTo>
                        <a:pt x="76" y="299"/>
                      </a:lnTo>
                      <a:lnTo>
                        <a:pt x="81" y="270"/>
                      </a:lnTo>
                      <a:lnTo>
                        <a:pt x="87" y="235"/>
                      </a:lnTo>
                      <a:lnTo>
                        <a:pt x="91" y="199"/>
                      </a:lnTo>
                      <a:lnTo>
                        <a:pt x="96" y="170"/>
                      </a:lnTo>
                      <a:lnTo>
                        <a:pt x="102" y="148"/>
                      </a:lnTo>
                      <a:lnTo>
                        <a:pt x="106" y="134"/>
                      </a:lnTo>
                      <a:lnTo>
                        <a:pt x="110" y="122"/>
                      </a:lnTo>
                      <a:lnTo>
                        <a:pt x="111" y="102"/>
                      </a:lnTo>
                      <a:lnTo>
                        <a:pt x="106" y="86"/>
                      </a:lnTo>
                      <a:lnTo>
                        <a:pt x="98" y="73"/>
                      </a:lnTo>
                      <a:lnTo>
                        <a:pt x="91" y="57"/>
                      </a:lnTo>
                      <a:lnTo>
                        <a:pt x="90" y="34"/>
                      </a:lnTo>
                      <a:lnTo>
                        <a:pt x="91" y="20"/>
                      </a:lnTo>
                      <a:lnTo>
                        <a:pt x="91" y="9"/>
                      </a:lnTo>
                      <a:lnTo>
                        <a:pt x="90" y="2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4" name="Freeform 1153"/>
                <p:cNvSpPr>
                  <a:spLocks noChangeAspect="1"/>
                </p:cNvSpPr>
                <p:nvPr/>
              </p:nvSpPr>
              <p:spPr bwMode="auto">
                <a:xfrm>
                  <a:off x="4838" y="3086"/>
                  <a:ext cx="172" cy="413"/>
                </a:xfrm>
                <a:custGeom>
                  <a:avLst/>
                  <a:gdLst>
                    <a:gd name="T0" fmla="*/ 171 w 345"/>
                    <a:gd name="T1" fmla="*/ 5 h 824"/>
                    <a:gd name="T2" fmla="*/ 163 w 345"/>
                    <a:gd name="T3" fmla="*/ 23 h 824"/>
                    <a:gd name="T4" fmla="*/ 153 w 345"/>
                    <a:gd name="T5" fmla="*/ 55 h 824"/>
                    <a:gd name="T6" fmla="*/ 146 w 345"/>
                    <a:gd name="T7" fmla="*/ 101 h 824"/>
                    <a:gd name="T8" fmla="*/ 142 w 345"/>
                    <a:gd name="T9" fmla="*/ 176 h 824"/>
                    <a:gd name="T10" fmla="*/ 132 w 345"/>
                    <a:gd name="T11" fmla="*/ 228 h 824"/>
                    <a:gd name="T12" fmla="*/ 132 w 345"/>
                    <a:gd name="T13" fmla="*/ 246 h 824"/>
                    <a:gd name="T14" fmla="*/ 131 w 345"/>
                    <a:gd name="T15" fmla="*/ 314 h 824"/>
                    <a:gd name="T16" fmla="*/ 121 w 345"/>
                    <a:gd name="T17" fmla="*/ 360 h 824"/>
                    <a:gd name="T18" fmla="*/ 118 w 345"/>
                    <a:gd name="T19" fmla="*/ 383 h 824"/>
                    <a:gd name="T20" fmla="*/ 116 w 345"/>
                    <a:gd name="T21" fmla="*/ 399 h 824"/>
                    <a:gd name="T22" fmla="*/ 112 w 345"/>
                    <a:gd name="T23" fmla="*/ 408 h 824"/>
                    <a:gd name="T24" fmla="*/ 99 w 345"/>
                    <a:gd name="T25" fmla="*/ 410 h 824"/>
                    <a:gd name="T26" fmla="*/ 78 w 345"/>
                    <a:gd name="T27" fmla="*/ 412 h 824"/>
                    <a:gd name="T28" fmla="*/ 53 w 345"/>
                    <a:gd name="T29" fmla="*/ 413 h 824"/>
                    <a:gd name="T30" fmla="*/ 34 w 345"/>
                    <a:gd name="T31" fmla="*/ 412 h 824"/>
                    <a:gd name="T32" fmla="*/ 19 w 345"/>
                    <a:gd name="T33" fmla="*/ 405 h 824"/>
                    <a:gd name="T34" fmla="*/ 8 w 345"/>
                    <a:gd name="T35" fmla="*/ 398 h 824"/>
                    <a:gd name="T36" fmla="*/ 2 w 345"/>
                    <a:gd name="T37" fmla="*/ 394 h 824"/>
                    <a:gd name="T38" fmla="*/ 0 w 345"/>
                    <a:gd name="T39" fmla="*/ 393 h 824"/>
                    <a:gd name="T40" fmla="*/ 5 w 345"/>
                    <a:gd name="T41" fmla="*/ 388 h 824"/>
                    <a:gd name="T42" fmla="*/ 8 w 345"/>
                    <a:gd name="T43" fmla="*/ 390 h 824"/>
                    <a:gd name="T44" fmla="*/ 16 w 345"/>
                    <a:gd name="T45" fmla="*/ 396 h 824"/>
                    <a:gd name="T46" fmla="*/ 29 w 345"/>
                    <a:gd name="T47" fmla="*/ 403 h 824"/>
                    <a:gd name="T48" fmla="*/ 43 w 345"/>
                    <a:gd name="T49" fmla="*/ 408 h 824"/>
                    <a:gd name="T50" fmla="*/ 59 w 345"/>
                    <a:gd name="T51" fmla="*/ 410 h 824"/>
                    <a:gd name="T52" fmla="*/ 79 w 345"/>
                    <a:gd name="T53" fmla="*/ 409 h 824"/>
                    <a:gd name="T54" fmla="*/ 95 w 345"/>
                    <a:gd name="T55" fmla="*/ 406 h 824"/>
                    <a:gd name="T56" fmla="*/ 105 w 345"/>
                    <a:gd name="T57" fmla="*/ 401 h 824"/>
                    <a:gd name="T58" fmla="*/ 116 w 345"/>
                    <a:gd name="T59" fmla="*/ 371 h 824"/>
                    <a:gd name="T60" fmla="*/ 121 w 345"/>
                    <a:gd name="T61" fmla="*/ 343 h 824"/>
                    <a:gd name="T62" fmla="*/ 124 w 345"/>
                    <a:gd name="T63" fmla="*/ 298 h 824"/>
                    <a:gd name="T64" fmla="*/ 124 w 345"/>
                    <a:gd name="T65" fmla="*/ 250 h 824"/>
                    <a:gd name="T66" fmla="*/ 127 w 345"/>
                    <a:gd name="T67" fmla="*/ 229 h 824"/>
                    <a:gd name="T68" fmla="*/ 132 w 345"/>
                    <a:gd name="T69" fmla="*/ 211 h 824"/>
                    <a:gd name="T70" fmla="*/ 136 w 345"/>
                    <a:gd name="T71" fmla="*/ 165 h 824"/>
                    <a:gd name="T72" fmla="*/ 140 w 345"/>
                    <a:gd name="T73" fmla="*/ 115 h 824"/>
                    <a:gd name="T74" fmla="*/ 141 w 345"/>
                    <a:gd name="T75" fmla="*/ 77 h 824"/>
                    <a:gd name="T76" fmla="*/ 146 w 345"/>
                    <a:gd name="T77" fmla="*/ 43 h 824"/>
                    <a:gd name="T78" fmla="*/ 152 w 345"/>
                    <a:gd name="T79" fmla="*/ 31 h 824"/>
                    <a:gd name="T80" fmla="*/ 161 w 345"/>
                    <a:gd name="T81" fmla="*/ 17 h 824"/>
                    <a:gd name="T82" fmla="*/ 166 w 345"/>
                    <a:gd name="T83" fmla="*/ 5 h 824"/>
                    <a:gd name="T84" fmla="*/ 169 w 345"/>
                    <a:gd name="T85" fmla="*/ 0 h 8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45" h="824">
                      <a:moveTo>
                        <a:pt x="345" y="4"/>
                      </a:moveTo>
                      <a:lnTo>
                        <a:pt x="342" y="9"/>
                      </a:lnTo>
                      <a:lnTo>
                        <a:pt x="337" y="23"/>
                      </a:lnTo>
                      <a:lnTo>
                        <a:pt x="327" y="45"/>
                      </a:lnTo>
                      <a:lnTo>
                        <a:pt x="317" y="73"/>
                      </a:lnTo>
                      <a:lnTo>
                        <a:pt x="307" y="110"/>
                      </a:lnTo>
                      <a:lnTo>
                        <a:pt x="299" y="153"/>
                      </a:lnTo>
                      <a:lnTo>
                        <a:pt x="292" y="201"/>
                      </a:lnTo>
                      <a:lnTo>
                        <a:pt x="288" y="254"/>
                      </a:lnTo>
                      <a:lnTo>
                        <a:pt x="284" y="351"/>
                      </a:lnTo>
                      <a:lnTo>
                        <a:pt x="274" y="417"/>
                      </a:lnTo>
                      <a:lnTo>
                        <a:pt x="265" y="455"/>
                      </a:lnTo>
                      <a:lnTo>
                        <a:pt x="262" y="466"/>
                      </a:lnTo>
                      <a:lnTo>
                        <a:pt x="264" y="491"/>
                      </a:lnTo>
                      <a:lnTo>
                        <a:pt x="265" y="551"/>
                      </a:lnTo>
                      <a:lnTo>
                        <a:pt x="263" y="626"/>
                      </a:lnTo>
                      <a:lnTo>
                        <a:pt x="250" y="693"/>
                      </a:lnTo>
                      <a:lnTo>
                        <a:pt x="242" y="719"/>
                      </a:lnTo>
                      <a:lnTo>
                        <a:pt x="239" y="744"/>
                      </a:lnTo>
                      <a:lnTo>
                        <a:pt x="236" y="764"/>
                      </a:lnTo>
                      <a:lnTo>
                        <a:pt x="234" y="782"/>
                      </a:lnTo>
                      <a:lnTo>
                        <a:pt x="233" y="797"/>
                      </a:lnTo>
                      <a:lnTo>
                        <a:pt x="229" y="807"/>
                      </a:lnTo>
                      <a:lnTo>
                        <a:pt x="224" y="814"/>
                      </a:lnTo>
                      <a:lnTo>
                        <a:pt x="213" y="817"/>
                      </a:lnTo>
                      <a:lnTo>
                        <a:pt x="198" y="818"/>
                      </a:lnTo>
                      <a:lnTo>
                        <a:pt x="179" y="820"/>
                      </a:lnTo>
                      <a:lnTo>
                        <a:pt x="156" y="822"/>
                      </a:lnTo>
                      <a:lnTo>
                        <a:pt x="131" y="823"/>
                      </a:lnTo>
                      <a:lnTo>
                        <a:pt x="107" y="824"/>
                      </a:lnTo>
                      <a:lnTo>
                        <a:pt x="86" y="823"/>
                      </a:lnTo>
                      <a:lnTo>
                        <a:pt x="68" y="822"/>
                      </a:lnTo>
                      <a:lnTo>
                        <a:pt x="56" y="818"/>
                      </a:lnTo>
                      <a:lnTo>
                        <a:pt x="39" y="809"/>
                      </a:lnTo>
                      <a:lnTo>
                        <a:pt x="26" y="801"/>
                      </a:lnTo>
                      <a:lnTo>
                        <a:pt x="16" y="795"/>
                      </a:lnTo>
                      <a:lnTo>
                        <a:pt x="9" y="791"/>
                      </a:lnTo>
                      <a:lnTo>
                        <a:pt x="5" y="787"/>
                      </a:lnTo>
                      <a:lnTo>
                        <a:pt x="1" y="785"/>
                      </a:lnTo>
                      <a:lnTo>
                        <a:pt x="0" y="784"/>
                      </a:lnTo>
                      <a:lnTo>
                        <a:pt x="10" y="775"/>
                      </a:lnTo>
                      <a:lnTo>
                        <a:pt x="11" y="776"/>
                      </a:lnTo>
                      <a:lnTo>
                        <a:pt x="16" y="779"/>
                      </a:lnTo>
                      <a:lnTo>
                        <a:pt x="24" y="785"/>
                      </a:lnTo>
                      <a:lnTo>
                        <a:pt x="33" y="791"/>
                      </a:lnTo>
                      <a:lnTo>
                        <a:pt x="45" y="798"/>
                      </a:lnTo>
                      <a:lnTo>
                        <a:pt x="58" y="805"/>
                      </a:lnTo>
                      <a:lnTo>
                        <a:pt x="71" y="810"/>
                      </a:lnTo>
                      <a:lnTo>
                        <a:pt x="86" y="815"/>
                      </a:lnTo>
                      <a:lnTo>
                        <a:pt x="101" y="817"/>
                      </a:lnTo>
                      <a:lnTo>
                        <a:pt x="119" y="818"/>
                      </a:lnTo>
                      <a:lnTo>
                        <a:pt x="138" y="818"/>
                      </a:lnTo>
                      <a:lnTo>
                        <a:pt x="158" y="817"/>
                      </a:lnTo>
                      <a:lnTo>
                        <a:pt x="175" y="815"/>
                      </a:lnTo>
                      <a:lnTo>
                        <a:pt x="191" y="810"/>
                      </a:lnTo>
                      <a:lnTo>
                        <a:pt x="203" y="807"/>
                      </a:lnTo>
                      <a:lnTo>
                        <a:pt x="211" y="801"/>
                      </a:lnTo>
                      <a:lnTo>
                        <a:pt x="222" y="776"/>
                      </a:lnTo>
                      <a:lnTo>
                        <a:pt x="232" y="740"/>
                      </a:lnTo>
                      <a:lnTo>
                        <a:pt x="239" y="706"/>
                      </a:lnTo>
                      <a:lnTo>
                        <a:pt x="243" y="684"/>
                      </a:lnTo>
                      <a:lnTo>
                        <a:pt x="247" y="651"/>
                      </a:lnTo>
                      <a:lnTo>
                        <a:pt x="248" y="595"/>
                      </a:lnTo>
                      <a:lnTo>
                        <a:pt x="249" y="536"/>
                      </a:lnTo>
                      <a:lnTo>
                        <a:pt x="248" y="498"/>
                      </a:lnTo>
                      <a:lnTo>
                        <a:pt x="249" y="478"/>
                      </a:lnTo>
                      <a:lnTo>
                        <a:pt x="255" y="457"/>
                      </a:lnTo>
                      <a:lnTo>
                        <a:pt x="260" y="437"/>
                      </a:lnTo>
                      <a:lnTo>
                        <a:pt x="264" y="420"/>
                      </a:lnTo>
                      <a:lnTo>
                        <a:pt x="267" y="387"/>
                      </a:lnTo>
                      <a:lnTo>
                        <a:pt x="272" y="330"/>
                      </a:lnTo>
                      <a:lnTo>
                        <a:pt x="277" y="271"/>
                      </a:lnTo>
                      <a:lnTo>
                        <a:pt x="280" y="230"/>
                      </a:lnTo>
                      <a:lnTo>
                        <a:pt x="281" y="195"/>
                      </a:lnTo>
                      <a:lnTo>
                        <a:pt x="282" y="153"/>
                      </a:lnTo>
                      <a:lnTo>
                        <a:pt x="286" y="112"/>
                      </a:lnTo>
                      <a:lnTo>
                        <a:pt x="293" y="85"/>
                      </a:lnTo>
                      <a:lnTo>
                        <a:pt x="299" y="74"/>
                      </a:lnTo>
                      <a:lnTo>
                        <a:pt x="305" y="61"/>
                      </a:lnTo>
                      <a:lnTo>
                        <a:pt x="314" y="47"/>
                      </a:lnTo>
                      <a:lnTo>
                        <a:pt x="322" y="33"/>
                      </a:lnTo>
                      <a:lnTo>
                        <a:pt x="328" y="20"/>
                      </a:lnTo>
                      <a:lnTo>
                        <a:pt x="333" y="9"/>
                      </a:lnTo>
                      <a:lnTo>
                        <a:pt x="338" y="2"/>
                      </a:lnTo>
                      <a:lnTo>
                        <a:pt x="339" y="0"/>
                      </a:lnTo>
                      <a:lnTo>
                        <a:pt x="34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5" name="Freeform 1154"/>
                <p:cNvSpPr>
                  <a:spLocks noChangeAspect="1"/>
                </p:cNvSpPr>
                <p:nvPr/>
              </p:nvSpPr>
              <p:spPr bwMode="auto">
                <a:xfrm>
                  <a:off x="5043" y="3188"/>
                  <a:ext cx="27" cy="243"/>
                </a:xfrm>
                <a:custGeom>
                  <a:avLst/>
                  <a:gdLst>
                    <a:gd name="T0" fmla="*/ 2 w 55"/>
                    <a:gd name="T1" fmla="*/ 0 h 487"/>
                    <a:gd name="T2" fmla="*/ 0 w 55"/>
                    <a:gd name="T3" fmla="*/ 3 h 487"/>
                    <a:gd name="T4" fmla="*/ 0 w 55"/>
                    <a:gd name="T5" fmla="*/ 11 h 487"/>
                    <a:gd name="T6" fmla="*/ 0 w 55"/>
                    <a:gd name="T7" fmla="*/ 21 h 487"/>
                    <a:gd name="T8" fmla="*/ 6 w 55"/>
                    <a:gd name="T9" fmla="*/ 30 h 487"/>
                    <a:gd name="T10" fmla="*/ 13 w 55"/>
                    <a:gd name="T11" fmla="*/ 36 h 487"/>
                    <a:gd name="T12" fmla="*/ 15 w 55"/>
                    <a:gd name="T13" fmla="*/ 39 h 487"/>
                    <a:gd name="T14" fmla="*/ 15 w 55"/>
                    <a:gd name="T15" fmla="*/ 40 h 487"/>
                    <a:gd name="T16" fmla="*/ 15 w 55"/>
                    <a:gd name="T17" fmla="*/ 40 h 487"/>
                    <a:gd name="T18" fmla="*/ 14 w 55"/>
                    <a:gd name="T19" fmla="*/ 42 h 487"/>
                    <a:gd name="T20" fmla="*/ 11 w 55"/>
                    <a:gd name="T21" fmla="*/ 48 h 487"/>
                    <a:gd name="T22" fmla="*/ 10 w 55"/>
                    <a:gd name="T23" fmla="*/ 56 h 487"/>
                    <a:gd name="T24" fmla="*/ 12 w 55"/>
                    <a:gd name="T25" fmla="*/ 63 h 487"/>
                    <a:gd name="T26" fmla="*/ 16 w 55"/>
                    <a:gd name="T27" fmla="*/ 71 h 487"/>
                    <a:gd name="T28" fmla="*/ 19 w 55"/>
                    <a:gd name="T29" fmla="*/ 81 h 487"/>
                    <a:gd name="T30" fmla="*/ 20 w 55"/>
                    <a:gd name="T31" fmla="*/ 90 h 487"/>
                    <a:gd name="T32" fmla="*/ 18 w 55"/>
                    <a:gd name="T33" fmla="*/ 97 h 487"/>
                    <a:gd name="T34" fmla="*/ 15 w 55"/>
                    <a:gd name="T35" fmla="*/ 102 h 487"/>
                    <a:gd name="T36" fmla="*/ 13 w 55"/>
                    <a:gd name="T37" fmla="*/ 108 h 487"/>
                    <a:gd name="T38" fmla="*/ 12 w 55"/>
                    <a:gd name="T39" fmla="*/ 114 h 487"/>
                    <a:gd name="T40" fmla="*/ 12 w 55"/>
                    <a:gd name="T41" fmla="*/ 123 h 487"/>
                    <a:gd name="T42" fmla="*/ 14 w 55"/>
                    <a:gd name="T43" fmla="*/ 147 h 487"/>
                    <a:gd name="T44" fmla="*/ 17 w 55"/>
                    <a:gd name="T45" fmla="*/ 188 h 487"/>
                    <a:gd name="T46" fmla="*/ 21 w 55"/>
                    <a:gd name="T47" fmla="*/ 226 h 487"/>
                    <a:gd name="T48" fmla="*/ 22 w 55"/>
                    <a:gd name="T49" fmla="*/ 243 h 487"/>
                    <a:gd name="T50" fmla="*/ 27 w 55"/>
                    <a:gd name="T51" fmla="*/ 237 h 487"/>
                    <a:gd name="T52" fmla="*/ 26 w 55"/>
                    <a:gd name="T53" fmla="*/ 219 h 487"/>
                    <a:gd name="T54" fmla="*/ 23 w 55"/>
                    <a:gd name="T55" fmla="*/ 178 h 487"/>
                    <a:gd name="T56" fmla="*/ 21 w 55"/>
                    <a:gd name="T57" fmla="*/ 136 h 487"/>
                    <a:gd name="T58" fmla="*/ 22 w 55"/>
                    <a:gd name="T59" fmla="*/ 112 h 487"/>
                    <a:gd name="T60" fmla="*/ 25 w 55"/>
                    <a:gd name="T61" fmla="*/ 106 h 487"/>
                    <a:gd name="T62" fmla="*/ 27 w 55"/>
                    <a:gd name="T63" fmla="*/ 103 h 487"/>
                    <a:gd name="T64" fmla="*/ 26 w 55"/>
                    <a:gd name="T65" fmla="*/ 97 h 487"/>
                    <a:gd name="T66" fmla="*/ 21 w 55"/>
                    <a:gd name="T67" fmla="*/ 83 h 487"/>
                    <a:gd name="T68" fmla="*/ 17 w 55"/>
                    <a:gd name="T69" fmla="*/ 69 h 487"/>
                    <a:gd name="T70" fmla="*/ 17 w 55"/>
                    <a:gd name="T71" fmla="*/ 60 h 487"/>
                    <a:gd name="T72" fmla="*/ 18 w 55"/>
                    <a:gd name="T73" fmla="*/ 57 h 487"/>
                    <a:gd name="T74" fmla="*/ 19 w 55"/>
                    <a:gd name="T75" fmla="*/ 56 h 487"/>
                    <a:gd name="T76" fmla="*/ 20 w 55"/>
                    <a:gd name="T77" fmla="*/ 36 h 487"/>
                    <a:gd name="T78" fmla="*/ 18 w 55"/>
                    <a:gd name="T79" fmla="*/ 33 h 487"/>
                    <a:gd name="T80" fmla="*/ 14 w 55"/>
                    <a:gd name="T81" fmla="*/ 28 h 487"/>
                    <a:gd name="T82" fmla="*/ 10 w 55"/>
                    <a:gd name="T83" fmla="*/ 20 h 487"/>
                    <a:gd name="T84" fmla="*/ 9 w 55"/>
                    <a:gd name="T85" fmla="*/ 14 h 487"/>
                    <a:gd name="T86" fmla="*/ 9 w 55"/>
                    <a:gd name="T87" fmla="*/ 9 h 487"/>
                    <a:gd name="T88" fmla="*/ 9 w 55"/>
                    <a:gd name="T89" fmla="*/ 4 h 487"/>
                    <a:gd name="T90" fmla="*/ 9 w 55"/>
                    <a:gd name="T91" fmla="*/ 1 h 487"/>
                    <a:gd name="T92" fmla="*/ 9 w 55"/>
                    <a:gd name="T93" fmla="*/ 0 h 487"/>
                    <a:gd name="T94" fmla="*/ 2 w 55"/>
                    <a:gd name="T95" fmla="*/ 0 h 4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55" h="487">
                      <a:moveTo>
                        <a:pt x="4" y="0"/>
                      </a:moveTo>
                      <a:lnTo>
                        <a:pt x="1" y="7"/>
                      </a:lnTo>
                      <a:lnTo>
                        <a:pt x="0" y="23"/>
                      </a:lnTo>
                      <a:lnTo>
                        <a:pt x="1" y="43"/>
                      </a:lnTo>
                      <a:lnTo>
                        <a:pt x="13" y="61"/>
                      </a:lnTo>
                      <a:lnTo>
                        <a:pt x="26" y="73"/>
                      </a:lnTo>
                      <a:lnTo>
                        <a:pt x="31" y="79"/>
                      </a:lnTo>
                      <a:lnTo>
                        <a:pt x="31" y="80"/>
                      </a:lnTo>
                      <a:lnTo>
                        <a:pt x="29" y="84"/>
                      </a:lnTo>
                      <a:lnTo>
                        <a:pt x="23" y="97"/>
                      </a:lnTo>
                      <a:lnTo>
                        <a:pt x="21" y="112"/>
                      </a:lnTo>
                      <a:lnTo>
                        <a:pt x="25" y="126"/>
                      </a:lnTo>
                      <a:lnTo>
                        <a:pt x="33" y="142"/>
                      </a:lnTo>
                      <a:lnTo>
                        <a:pt x="38" y="162"/>
                      </a:lnTo>
                      <a:lnTo>
                        <a:pt x="40" y="181"/>
                      </a:lnTo>
                      <a:lnTo>
                        <a:pt x="36" y="195"/>
                      </a:lnTo>
                      <a:lnTo>
                        <a:pt x="30" y="205"/>
                      </a:lnTo>
                      <a:lnTo>
                        <a:pt x="26" y="216"/>
                      </a:lnTo>
                      <a:lnTo>
                        <a:pt x="25" y="229"/>
                      </a:lnTo>
                      <a:lnTo>
                        <a:pt x="25" y="246"/>
                      </a:lnTo>
                      <a:lnTo>
                        <a:pt x="29" y="294"/>
                      </a:lnTo>
                      <a:lnTo>
                        <a:pt x="35" y="376"/>
                      </a:lnTo>
                      <a:lnTo>
                        <a:pt x="42" y="453"/>
                      </a:lnTo>
                      <a:lnTo>
                        <a:pt x="44" y="487"/>
                      </a:lnTo>
                      <a:lnTo>
                        <a:pt x="55" y="475"/>
                      </a:lnTo>
                      <a:lnTo>
                        <a:pt x="52" y="439"/>
                      </a:lnTo>
                      <a:lnTo>
                        <a:pt x="46" y="357"/>
                      </a:lnTo>
                      <a:lnTo>
                        <a:pt x="43" y="272"/>
                      </a:lnTo>
                      <a:lnTo>
                        <a:pt x="45" y="225"/>
                      </a:lnTo>
                      <a:lnTo>
                        <a:pt x="51" y="213"/>
                      </a:lnTo>
                      <a:lnTo>
                        <a:pt x="55" y="206"/>
                      </a:lnTo>
                      <a:lnTo>
                        <a:pt x="52" y="194"/>
                      </a:lnTo>
                      <a:lnTo>
                        <a:pt x="43" y="167"/>
                      </a:lnTo>
                      <a:lnTo>
                        <a:pt x="35" y="139"/>
                      </a:lnTo>
                      <a:lnTo>
                        <a:pt x="34" y="121"/>
                      </a:lnTo>
                      <a:lnTo>
                        <a:pt x="36" y="114"/>
                      </a:lnTo>
                      <a:lnTo>
                        <a:pt x="38" y="112"/>
                      </a:lnTo>
                      <a:lnTo>
                        <a:pt x="41" y="73"/>
                      </a:lnTo>
                      <a:lnTo>
                        <a:pt x="37" y="67"/>
                      </a:lnTo>
                      <a:lnTo>
                        <a:pt x="29" y="56"/>
                      </a:lnTo>
                      <a:lnTo>
                        <a:pt x="21" y="41"/>
                      </a:lnTo>
                      <a:lnTo>
                        <a:pt x="18" y="28"/>
                      </a:lnTo>
                      <a:lnTo>
                        <a:pt x="18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6" name="Freeform 1155"/>
                <p:cNvSpPr>
                  <a:spLocks noChangeAspect="1"/>
                </p:cNvSpPr>
                <p:nvPr/>
              </p:nvSpPr>
              <p:spPr bwMode="auto">
                <a:xfrm>
                  <a:off x="5134" y="3430"/>
                  <a:ext cx="8" cy="42"/>
                </a:xfrm>
                <a:custGeom>
                  <a:avLst/>
                  <a:gdLst>
                    <a:gd name="T0" fmla="*/ 2 w 15"/>
                    <a:gd name="T1" fmla="*/ 3 h 84"/>
                    <a:gd name="T2" fmla="*/ 2 w 15"/>
                    <a:gd name="T3" fmla="*/ 25 h 84"/>
                    <a:gd name="T4" fmla="*/ 0 w 15"/>
                    <a:gd name="T5" fmla="*/ 31 h 84"/>
                    <a:gd name="T6" fmla="*/ 3 w 15"/>
                    <a:gd name="T7" fmla="*/ 42 h 84"/>
                    <a:gd name="T8" fmla="*/ 5 w 15"/>
                    <a:gd name="T9" fmla="*/ 18 h 84"/>
                    <a:gd name="T10" fmla="*/ 8 w 15"/>
                    <a:gd name="T11" fmla="*/ 0 h 84"/>
                    <a:gd name="T12" fmla="*/ 2 w 15"/>
                    <a:gd name="T13" fmla="*/ 3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84">
                      <a:moveTo>
                        <a:pt x="4" y="5"/>
                      </a:moveTo>
                      <a:lnTo>
                        <a:pt x="3" y="49"/>
                      </a:lnTo>
                      <a:lnTo>
                        <a:pt x="0" y="62"/>
                      </a:lnTo>
                      <a:lnTo>
                        <a:pt x="6" y="84"/>
                      </a:lnTo>
                      <a:lnTo>
                        <a:pt x="9" y="35"/>
                      </a:lnTo>
                      <a:lnTo>
                        <a:pt x="15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7" name="Freeform 1156"/>
                <p:cNvSpPr>
                  <a:spLocks noChangeAspect="1"/>
                </p:cNvSpPr>
                <p:nvPr/>
              </p:nvSpPr>
              <p:spPr bwMode="auto">
                <a:xfrm>
                  <a:off x="5067" y="3442"/>
                  <a:ext cx="69" cy="31"/>
                </a:xfrm>
                <a:custGeom>
                  <a:avLst/>
                  <a:gdLst>
                    <a:gd name="T0" fmla="*/ 1 w 137"/>
                    <a:gd name="T1" fmla="*/ 8 h 64"/>
                    <a:gd name="T2" fmla="*/ 2 w 137"/>
                    <a:gd name="T3" fmla="*/ 7 h 64"/>
                    <a:gd name="T4" fmla="*/ 5 w 137"/>
                    <a:gd name="T5" fmla="*/ 7 h 64"/>
                    <a:gd name="T6" fmla="*/ 8 w 137"/>
                    <a:gd name="T7" fmla="*/ 5 h 64"/>
                    <a:gd name="T8" fmla="*/ 13 w 137"/>
                    <a:gd name="T9" fmla="*/ 3 h 64"/>
                    <a:gd name="T10" fmla="*/ 17 w 137"/>
                    <a:gd name="T11" fmla="*/ 2 h 64"/>
                    <a:gd name="T12" fmla="*/ 21 w 137"/>
                    <a:gd name="T13" fmla="*/ 0 h 64"/>
                    <a:gd name="T14" fmla="*/ 25 w 137"/>
                    <a:gd name="T15" fmla="*/ 0 h 64"/>
                    <a:gd name="T16" fmla="*/ 28 w 137"/>
                    <a:gd name="T17" fmla="*/ 0 h 64"/>
                    <a:gd name="T18" fmla="*/ 31 w 137"/>
                    <a:gd name="T19" fmla="*/ 0 h 64"/>
                    <a:gd name="T20" fmla="*/ 35 w 137"/>
                    <a:gd name="T21" fmla="*/ 1 h 64"/>
                    <a:gd name="T22" fmla="*/ 42 w 137"/>
                    <a:gd name="T23" fmla="*/ 2 h 64"/>
                    <a:gd name="T24" fmla="*/ 48 w 137"/>
                    <a:gd name="T25" fmla="*/ 4 h 64"/>
                    <a:gd name="T26" fmla="*/ 54 w 137"/>
                    <a:gd name="T27" fmla="*/ 7 h 64"/>
                    <a:gd name="T28" fmla="*/ 59 w 137"/>
                    <a:gd name="T29" fmla="*/ 10 h 64"/>
                    <a:gd name="T30" fmla="*/ 64 w 137"/>
                    <a:gd name="T31" fmla="*/ 13 h 64"/>
                    <a:gd name="T32" fmla="*/ 66 w 137"/>
                    <a:gd name="T33" fmla="*/ 17 h 64"/>
                    <a:gd name="T34" fmla="*/ 68 w 137"/>
                    <a:gd name="T35" fmla="*/ 25 h 64"/>
                    <a:gd name="T36" fmla="*/ 69 w 137"/>
                    <a:gd name="T37" fmla="*/ 29 h 64"/>
                    <a:gd name="T38" fmla="*/ 68 w 137"/>
                    <a:gd name="T39" fmla="*/ 31 h 64"/>
                    <a:gd name="T40" fmla="*/ 66 w 137"/>
                    <a:gd name="T41" fmla="*/ 31 h 64"/>
                    <a:gd name="T42" fmla="*/ 64 w 137"/>
                    <a:gd name="T43" fmla="*/ 30 h 64"/>
                    <a:gd name="T44" fmla="*/ 62 w 137"/>
                    <a:gd name="T45" fmla="*/ 29 h 64"/>
                    <a:gd name="T46" fmla="*/ 60 w 137"/>
                    <a:gd name="T47" fmla="*/ 28 h 64"/>
                    <a:gd name="T48" fmla="*/ 58 w 137"/>
                    <a:gd name="T49" fmla="*/ 25 h 64"/>
                    <a:gd name="T50" fmla="*/ 54 w 137"/>
                    <a:gd name="T51" fmla="*/ 24 h 64"/>
                    <a:gd name="T52" fmla="*/ 51 w 137"/>
                    <a:gd name="T53" fmla="*/ 22 h 64"/>
                    <a:gd name="T54" fmla="*/ 47 w 137"/>
                    <a:gd name="T55" fmla="*/ 20 h 64"/>
                    <a:gd name="T56" fmla="*/ 42 w 137"/>
                    <a:gd name="T57" fmla="*/ 19 h 64"/>
                    <a:gd name="T58" fmla="*/ 35 w 137"/>
                    <a:gd name="T59" fmla="*/ 18 h 64"/>
                    <a:gd name="T60" fmla="*/ 29 w 137"/>
                    <a:gd name="T61" fmla="*/ 17 h 64"/>
                    <a:gd name="T62" fmla="*/ 22 w 137"/>
                    <a:gd name="T63" fmla="*/ 16 h 64"/>
                    <a:gd name="T64" fmla="*/ 15 w 137"/>
                    <a:gd name="T65" fmla="*/ 16 h 64"/>
                    <a:gd name="T66" fmla="*/ 9 w 137"/>
                    <a:gd name="T67" fmla="*/ 15 h 64"/>
                    <a:gd name="T68" fmla="*/ 5 w 137"/>
                    <a:gd name="T69" fmla="*/ 15 h 64"/>
                    <a:gd name="T70" fmla="*/ 1 w 137"/>
                    <a:gd name="T71" fmla="*/ 14 h 64"/>
                    <a:gd name="T72" fmla="*/ 0 w 137"/>
                    <a:gd name="T73" fmla="*/ 14 h 64"/>
                    <a:gd name="T74" fmla="*/ 1 w 137"/>
                    <a:gd name="T75" fmla="*/ 8 h 6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7" h="64">
                      <a:moveTo>
                        <a:pt x="2" y="16"/>
                      </a:moveTo>
                      <a:lnTo>
                        <a:pt x="4" y="15"/>
                      </a:lnTo>
                      <a:lnTo>
                        <a:pt x="9" y="14"/>
                      </a:lnTo>
                      <a:lnTo>
                        <a:pt x="16" y="11"/>
                      </a:lnTo>
                      <a:lnTo>
                        <a:pt x="25" y="7"/>
                      </a:lnTo>
                      <a:lnTo>
                        <a:pt x="33" y="5"/>
                      </a:lnTo>
                      <a:lnTo>
                        <a:pt x="42" y="1"/>
                      </a:lnTo>
                      <a:lnTo>
                        <a:pt x="49" y="0"/>
                      </a:lnTo>
                      <a:lnTo>
                        <a:pt x="55" y="0"/>
                      </a:lnTo>
                      <a:lnTo>
                        <a:pt x="61" y="1"/>
                      </a:lnTo>
                      <a:lnTo>
                        <a:pt x="70" y="2"/>
                      </a:lnTo>
                      <a:lnTo>
                        <a:pt x="83" y="5"/>
                      </a:lnTo>
                      <a:lnTo>
                        <a:pt x="95" y="9"/>
                      </a:lnTo>
                      <a:lnTo>
                        <a:pt x="108" y="14"/>
                      </a:lnTo>
                      <a:lnTo>
                        <a:pt x="118" y="20"/>
                      </a:lnTo>
                      <a:lnTo>
                        <a:pt x="128" y="27"/>
                      </a:lnTo>
                      <a:lnTo>
                        <a:pt x="132" y="36"/>
                      </a:lnTo>
                      <a:lnTo>
                        <a:pt x="136" y="51"/>
                      </a:lnTo>
                      <a:lnTo>
                        <a:pt x="137" y="60"/>
                      </a:lnTo>
                      <a:lnTo>
                        <a:pt x="136" y="64"/>
                      </a:lnTo>
                      <a:lnTo>
                        <a:pt x="131" y="64"/>
                      </a:lnTo>
                      <a:lnTo>
                        <a:pt x="128" y="62"/>
                      </a:lnTo>
                      <a:lnTo>
                        <a:pt x="124" y="59"/>
                      </a:lnTo>
                      <a:lnTo>
                        <a:pt x="120" y="57"/>
                      </a:lnTo>
                      <a:lnTo>
                        <a:pt x="115" y="52"/>
                      </a:lnTo>
                      <a:lnTo>
                        <a:pt x="108" y="49"/>
                      </a:lnTo>
                      <a:lnTo>
                        <a:pt x="101" y="45"/>
                      </a:lnTo>
                      <a:lnTo>
                        <a:pt x="93" y="42"/>
                      </a:lnTo>
                      <a:lnTo>
                        <a:pt x="83" y="39"/>
                      </a:lnTo>
                      <a:lnTo>
                        <a:pt x="70" y="37"/>
                      </a:lnTo>
                      <a:lnTo>
                        <a:pt x="57" y="35"/>
                      </a:lnTo>
                      <a:lnTo>
                        <a:pt x="44" y="34"/>
                      </a:lnTo>
                      <a:lnTo>
                        <a:pt x="30" y="32"/>
                      </a:lnTo>
                      <a:lnTo>
                        <a:pt x="18" y="31"/>
                      </a:lnTo>
                      <a:lnTo>
                        <a:pt x="9" y="30"/>
                      </a:lnTo>
                      <a:lnTo>
                        <a:pt x="2" y="29"/>
                      </a:lnTo>
                      <a:lnTo>
                        <a:pt x="0" y="29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47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8" name="Freeform 1157"/>
                <p:cNvSpPr>
                  <a:spLocks noChangeAspect="1"/>
                </p:cNvSpPr>
                <p:nvPr/>
              </p:nvSpPr>
              <p:spPr bwMode="auto">
                <a:xfrm>
                  <a:off x="5064" y="3442"/>
                  <a:ext cx="73" cy="34"/>
                </a:xfrm>
                <a:custGeom>
                  <a:avLst/>
                  <a:gdLst>
                    <a:gd name="T0" fmla="*/ 2 w 145"/>
                    <a:gd name="T1" fmla="*/ 8 h 69"/>
                    <a:gd name="T2" fmla="*/ 8 w 145"/>
                    <a:gd name="T3" fmla="*/ 6 h 69"/>
                    <a:gd name="T4" fmla="*/ 16 w 145"/>
                    <a:gd name="T5" fmla="*/ 2 h 69"/>
                    <a:gd name="T6" fmla="*/ 26 w 145"/>
                    <a:gd name="T7" fmla="*/ 0 h 69"/>
                    <a:gd name="T8" fmla="*/ 36 w 145"/>
                    <a:gd name="T9" fmla="*/ 1 h 69"/>
                    <a:gd name="T10" fmla="*/ 48 w 145"/>
                    <a:gd name="T11" fmla="*/ 4 h 69"/>
                    <a:gd name="T12" fmla="*/ 58 w 145"/>
                    <a:gd name="T13" fmla="*/ 9 h 69"/>
                    <a:gd name="T14" fmla="*/ 67 w 145"/>
                    <a:gd name="T15" fmla="*/ 15 h 69"/>
                    <a:gd name="T16" fmla="*/ 72 w 145"/>
                    <a:gd name="T17" fmla="*/ 23 h 69"/>
                    <a:gd name="T18" fmla="*/ 72 w 145"/>
                    <a:gd name="T19" fmla="*/ 33 h 69"/>
                    <a:gd name="T20" fmla="*/ 67 w 145"/>
                    <a:gd name="T21" fmla="*/ 34 h 69"/>
                    <a:gd name="T22" fmla="*/ 62 w 145"/>
                    <a:gd name="T23" fmla="*/ 30 h 69"/>
                    <a:gd name="T24" fmla="*/ 57 w 145"/>
                    <a:gd name="T25" fmla="*/ 25 h 69"/>
                    <a:gd name="T26" fmla="*/ 49 w 145"/>
                    <a:gd name="T27" fmla="*/ 21 h 69"/>
                    <a:gd name="T28" fmla="*/ 39 w 145"/>
                    <a:gd name="T29" fmla="*/ 18 h 69"/>
                    <a:gd name="T30" fmla="*/ 27 w 145"/>
                    <a:gd name="T31" fmla="*/ 17 h 69"/>
                    <a:gd name="T32" fmla="*/ 15 w 145"/>
                    <a:gd name="T33" fmla="*/ 17 h 69"/>
                    <a:gd name="T34" fmla="*/ 7 w 145"/>
                    <a:gd name="T35" fmla="*/ 18 h 69"/>
                    <a:gd name="T36" fmla="*/ 1 w 145"/>
                    <a:gd name="T37" fmla="*/ 20 h 69"/>
                    <a:gd name="T38" fmla="*/ 0 w 145"/>
                    <a:gd name="T39" fmla="*/ 19 h 69"/>
                    <a:gd name="T40" fmla="*/ 1 w 145"/>
                    <a:gd name="T41" fmla="*/ 18 h 69"/>
                    <a:gd name="T42" fmla="*/ 8 w 145"/>
                    <a:gd name="T43" fmla="*/ 15 h 69"/>
                    <a:gd name="T44" fmla="*/ 14 w 145"/>
                    <a:gd name="T45" fmla="*/ 14 h 69"/>
                    <a:gd name="T46" fmla="*/ 22 w 145"/>
                    <a:gd name="T47" fmla="*/ 14 h 69"/>
                    <a:gd name="T48" fmla="*/ 33 w 145"/>
                    <a:gd name="T49" fmla="*/ 14 h 69"/>
                    <a:gd name="T50" fmla="*/ 44 w 145"/>
                    <a:gd name="T51" fmla="*/ 15 h 69"/>
                    <a:gd name="T52" fmla="*/ 50 w 145"/>
                    <a:gd name="T53" fmla="*/ 18 h 69"/>
                    <a:gd name="T54" fmla="*/ 57 w 145"/>
                    <a:gd name="T55" fmla="*/ 22 h 69"/>
                    <a:gd name="T56" fmla="*/ 62 w 145"/>
                    <a:gd name="T57" fmla="*/ 26 h 69"/>
                    <a:gd name="T58" fmla="*/ 67 w 145"/>
                    <a:gd name="T59" fmla="*/ 29 h 69"/>
                    <a:gd name="T60" fmla="*/ 71 w 145"/>
                    <a:gd name="T61" fmla="*/ 29 h 69"/>
                    <a:gd name="T62" fmla="*/ 71 w 145"/>
                    <a:gd name="T63" fmla="*/ 23 h 69"/>
                    <a:gd name="T64" fmla="*/ 67 w 145"/>
                    <a:gd name="T65" fmla="*/ 18 h 69"/>
                    <a:gd name="T66" fmla="*/ 62 w 145"/>
                    <a:gd name="T67" fmla="*/ 15 h 69"/>
                    <a:gd name="T68" fmla="*/ 57 w 145"/>
                    <a:gd name="T69" fmla="*/ 11 h 69"/>
                    <a:gd name="T70" fmla="*/ 51 w 145"/>
                    <a:gd name="T71" fmla="*/ 8 h 69"/>
                    <a:gd name="T72" fmla="*/ 44 w 145"/>
                    <a:gd name="T73" fmla="*/ 6 h 69"/>
                    <a:gd name="T74" fmla="*/ 38 w 145"/>
                    <a:gd name="T75" fmla="*/ 4 h 69"/>
                    <a:gd name="T76" fmla="*/ 32 w 145"/>
                    <a:gd name="T77" fmla="*/ 3 h 69"/>
                    <a:gd name="T78" fmla="*/ 28 w 145"/>
                    <a:gd name="T79" fmla="*/ 2 h 69"/>
                    <a:gd name="T80" fmla="*/ 24 w 145"/>
                    <a:gd name="T81" fmla="*/ 2 h 69"/>
                    <a:gd name="T82" fmla="*/ 18 w 145"/>
                    <a:gd name="T83" fmla="*/ 5 h 69"/>
                    <a:gd name="T84" fmla="*/ 10 w 145"/>
                    <a:gd name="T85" fmla="*/ 8 h 69"/>
                    <a:gd name="T86" fmla="*/ 5 w 145"/>
                    <a:gd name="T87" fmla="*/ 10 h 69"/>
                    <a:gd name="T88" fmla="*/ 1 w 145"/>
                    <a:gd name="T89" fmla="*/ 9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45" h="69">
                      <a:moveTo>
                        <a:pt x="2" y="19"/>
                      </a:moveTo>
                      <a:lnTo>
                        <a:pt x="3" y="17"/>
                      </a:lnTo>
                      <a:lnTo>
                        <a:pt x="8" y="15"/>
                      </a:lnTo>
                      <a:lnTo>
                        <a:pt x="15" y="12"/>
                      </a:lnTo>
                      <a:lnTo>
                        <a:pt x="23" y="7"/>
                      </a:lnTo>
                      <a:lnTo>
                        <a:pt x="32" y="4"/>
                      </a:lnTo>
                      <a:lnTo>
                        <a:pt x="41" y="1"/>
                      </a:lnTo>
                      <a:lnTo>
                        <a:pt x="52" y="0"/>
                      </a:lnTo>
                      <a:lnTo>
                        <a:pt x="61" y="0"/>
                      </a:lnTo>
                      <a:lnTo>
                        <a:pt x="71" y="2"/>
                      </a:lnTo>
                      <a:lnTo>
                        <a:pt x="82" y="5"/>
                      </a:lnTo>
                      <a:lnTo>
                        <a:pt x="95" y="9"/>
                      </a:lnTo>
                      <a:lnTo>
                        <a:pt x="106" y="14"/>
                      </a:lnTo>
                      <a:lnTo>
                        <a:pt x="116" y="19"/>
                      </a:lnTo>
                      <a:lnTo>
                        <a:pt x="127" y="24"/>
                      </a:lnTo>
                      <a:lnTo>
                        <a:pt x="134" y="30"/>
                      </a:lnTo>
                      <a:lnTo>
                        <a:pt x="138" y="36"/>
                      </a:lnTo>
                      <a:lnTo>
                        <a:pt x="144" y="47"/>
                      </a:lnTo>
                      <a:lnTo>
                        <a:pt x="145" y="58"/>
                      </a:lnTo>
                      <a:lnTo>
                        <a:pt x="144" y="66"/>
                      </a:lnTo>
                      <a:lnTo>
                        <a:pt x="137" y="69"/>
                      </a:lnTo>
                      <a:lnTo>
                        <a:pt x="134" y="68"/>
                      </a:lnTo>
                      <a:lnTo>
                        <a:pt x="129" y="66"/>
                      </a:lnTo>
                      <a:lnTo>
                        <a:pt x="124" y="61"/>
                      </a:lnTo>
                      <a:lnTo>
                        <a:pt x="119" y="57"/>
                      </a:lnTo>
                      <a:lnTo>
                        <a:pt x="113" y="51"/>
                      </a:lnTo>
                      <a:lnTo>
                        <a:pt x="106" y="46"/>
                      </a:lnTo>
                      <a:lnTo>
                        <a:pt x="98" y="43"/>
                      </a:lnTo>
                      <a:lnTo>
                        <a:pt x="89" y="39"/>
                      </a:lnTo>
                      <a:lnTo>
                        <a:pt x="78" y="37"/>
                      </a:lnTo>
                      <a:lnTo>
                        <a:pt x="66" y="36"/>
                      </a:lnTo>
                      <a:lnTo>
                        <a:pt x="54" y="35"/>
                      </a:lnTo>
                      <a:lnTo>
                        <a:pt x="41" y="35"/>
                      </a:lnTo>
                      <a:lnTo>
                        <a:pt x="30" y="35"/>
                      </a:lnTo>
                      <a:lnTo>
                        <a:pt x="21" y="35"/>
                      </a:lnTo>
                      <a:lnTo>
                        <a:pt x="13" y="36"/>
                      </a:lnTo>
                      <a:lnTo>
                        <a:pt x="8" y="38"/>
                      </a:lnTo>
                      <a:lnTo>
                        <a:pt x="2" y="40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2" y="36"/>
                      </a:lnTo>
                      <a:lnTo>
                        <a:pt x="8" y="32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9"/>
                      </a:lnTo>
                      <a:lnTo>
                        <a:pt x="33" y="29"/>
                      </a:lnTo>
                      <a:lnTo>
                        <a:pt x="44" y="29"/>
                      </a:lnTo>
                      <a:lnTo>
                        <a:pt x="55" y="28"/>
                      </a:lnTo>
                      <a:lnTo>
                        <a:pt x="66" y="28"/>
                      </a:lnTo>
                      <a:lnTo>
                        <a:pt x="77" y="29"/>
                      </a:lnTo>
                      <a:lnTo>
                        <a:pt x="88" y="31"/>
                      </a:lnTo>
                      <a:lnTo>
                        <a:pt x="95" y="34"/>
                      </a:lnTo>
                      <a:lnTo>
                        <a:pt x="100" y="37"/>
                      </a:lnTo>
                      <a:lnTo>
                        <a:pt x="106" y="42"/>
                      </a:lnTo>
                      <a:lnTo>
                        <a:pt x="113" y="45"/>
                      </a:lnTo>
                      <a:lnTo>
                        <a:pt x="119" y="50"/>
                      </a:lnTo>
                      <a:lnTo>
                        <a:pt x="124" y="53"/>
                      </a:lnTo>
                      <a:lnTo>
                        <a:pt x="129" y="57"/>
                      </a:lnTo>
                      <a:lnTo>
                        <a:pt x="134" y="59"/>
                      </a:lnTo>
                      <a:lnTo>
                        <a:pt x="136" y="59"/>
                      </a:lnTo>
                      <a:lnTo>
                        <a:pt x="141" y="58"/>
                      </a:lnTo>
                      <a:lnTo>
                        <a:pt x="142" y="53"/>
                      </a:lnTo>
                      <a:lnTo>
                        <a:pt x="141" y="47"/>
                      </a:lnTo>
                      <a:lnTo>
                        <a:pt x="136" y="40"/>
                      </a:lnTo>
                      <a:lnTo>
                        <a:pt x="133" y="37"/>
                      </a:lnTo>
                      <a:lnTo>
                        <a:pt x="128" y="34"/>
                      </a:lnTo>
                      <a:lnTo>
                        <a:pt x="123" y="30"/>
                      </a:lnTo>
                      <a:lnTo>
                        <a:pt x="119" y="27"/>
                      </a:lnTo>
                      <a:lnTo>
                        <a:pt x="113" y="23"/>
                      </a:lnTo>
                      <a:lnTo>
                        <a:pt x="107" y="21"/>
                      </a:lnTo>
                      <a:lnTo>
                        <a:pt x="101" y="17"/>
                      </a:lnTo>
                      <a:lnTo>
                        <a:pt x="95" y="15"/>
                      </a:lnTo>
                      <a:lnTo>
                        <a:pt x="88" y="13"/>
                      </a:lnTo>
                      <a:lnTo>
                        <a:pt x="82" y="12"/>
                      </a:lnTo>
                      <a:lnTo>
                        <a:pt x="75" y="9"/>
                      </a:lnTo>
                      <a:lnTo>
                        <a:pt x="69" y="7"/>
                      </a:lnTo>
                      <a:lnTo>
                        <a:pt x="63" y="6"/>
                      </a:lnTo>
                      <a:lnTo>
                        <a:pt x="59" y="5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8" y="5"/>
                      </a:lnTo>
                      <a:lnTo>
                        <a:pt x="43" y="7"/>
                      </a:lnTo>
                      <a:lnTo>
                        <a:pt x="35" y="11"/>
                      </a:lnTo>
                      <a:lnTo>
                        <a:pt x="28" y="13"/>
                      </a:lnTo>
                      <a:lnTo>
                        <a:pt x="20" y="16"/>
                      </a:lnTo>
                      <a:lnTo>
                        <a:pt x="14" y="20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39" name="Freeform 1158"/>
                <p:cNvSpPr>
                  <a:spLocks noChangeAspect="1"/>
                </p:cNvSpPr>
                <p:nvPr/>
              </p:nvSpPr>
              <p:spPr bwMode="auto">
                <a:xfrm>
                  <a:off x="5113" y="3450"/>
                  <a:ext cx="5" cy="11"/>
                </a:xfrm>
                <a:custGeom>
                  <a:avLst/>
                  <a:gdLst>
                    <a:gd name="T0" fmla="*/ 2 w 10"/>
                    <a:gd name="T1" fmla="*/ 0 h 22"/>
                    <a:gd name="T2" fmla="*/ 2 w 10"/>
                    <a:gd name="T3" fmla="*/ 1 h 22"/>
                    <a:gd name="T4" fmla="*/ 3 w 10"/>
                    <a:gd name="T5" fmla="*/ 3 h 22"/>
                    <a:gd name="T6" fmla="*/ 2 w 10"/>
                    <a:gd name="T7" fmla="*/ 6 h 22"/>
                    <a:gd name="T8" fmla="*/ 1 w 10"/>
                    <a:gd name="T9" fmla="*/ 8 h 22"/>
                    <a:gd name="T10" fmla="*/ 0 w 10"/>
                    <a:gd name="T11" fmla="*/ 10 h 22"/>
                    <a:gd name="T12" fmla="*/ 0 w 10"/>
                    <a:gd name="T13" fmla="*/ 11 h 22"/>
                    <a:gd name="T14" fmla="*/ 0 w 10"/>
                    <a:gd name="T15" fmla="*/ 11 h 22"/>
                    <a:gd name="T16" fmla="*/ 1 w 10"/>
                    <a:gd name="T17" fmla="*/ 11 h 22"/>
                    <a:gd name="T18" fmla="*/ 2 w 10"/>
                    <a:gd name="T19" fmla="*/ 10 h 22"/>
                    <a:gd name="T20" fmla="*/ 4 w 10"/>
                    <a:gd name="T21" fmla="*/ 7 h 22"/>
                    <a:gd name="T22" fmla="*/ 5 w 10"/>
                    <a:gd name="T23" fmla="*/ 4 h 22"/>
                    <a:gd name="T24" fmla="*/ 5 w 10"/>
                    <a:gd name="T25" fmla="*/ 2 h 22"/>
                    <a:gd name="T26" fmla="*/ 5 w 10"/>
                    <a:gd name="T27" fmla="*/ 0 h 22"/>
                    <a:gd name="T28" fmla="*/ 4 w 10"/>
                    <a:gd name="T29" fmla="*/ 0 h 22"/>
                    <a:gd name="T30" fmla="*/ 3 w 10"/>
                    <a:gd name="T31" fmla="*/ 0 h 22"/>
                    <a:gd name="T32" fmla="*/ 2 w 10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22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20"/>
                      </a:lnTo>
                      <a:lnTo>
                        <a:pt x="7" y="14"/>
                      </a:lnTo>
                      <a:lnTo>
                        <a:pt x="10" y="7"/>
                      </a:lnTo>
                      <a:lnTo>
                        <a:pt x="10" y="3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0" name="Freeform 1159"/>
                <p:cNvSpPr>
                  <a:spLocks noChangeAspect="1"/>
                </p:cNvSpPr>
                <p:nvPr/>
              </p:nvSpPr>
              <p:spPr bwMode="auto">
                <a:xfrm>
                  <a:off x="5066" y="3459"/>
                  <a:ext cx="6" cy="26"/>
                </a:xfrm>
                <a:custGeom>
                  <a:avLst/>
                  <a:gdLst>
                    <a:gd name="T0" fmla="*/ 1 w 13"/>
                    <a:gd name="T1" fmla="*/ 2 h 52"/>
                    <a:gd name="T2" fmla="*/ 0 w 13"/>
                    <a:gd name="T3" fmla="*/ 5 h 52"/>
                    <a:gd name="T4" fmla="*/ 0 w 13"/>
                    <a:gd name="T5" fmla="*/ 11 h 52"/>
                    <a:gd name="T6" fmla="*/ 1 w 13"/>
                    <a:gd name="T7" fmla="*/ 19 h 52"/>
                    <a:gd name="T8" fmla="*/ 4 w 13"/>
                    <a:gd name="T9" fmla="*/ 26 h 52"/>
                    <a:gd name="T10" fmla="*/ 6 w 13"/>
                    <a:gd name="T11" fmla="*/ 26 h 52"/>
                    <a:gd name="T12" fmla="*/ 2 w 13"/>
                    <a:gd name="T13" fmla="*/ 12 h 52"/>
                    <a:gd name="T14" fmla="*/ 5 w 13"/>
                    <a:gd name="T15" fmla="*/ 0 h 52"/>
                    <a:gd name="T16" fmla="*/ 1 w 13"/>
                    <a:gd name="T17" fmla="*/ 2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52">
                      <a:moveTo>
                        <a:pt x="3" y="3"/>
                      </a:moveTo>
                      <a:lnTo>
                        <a:pt x="1" y="9"/>
                      </a:lnTo>
                      <a:lnTo>
                        <a:pt x="0" y="22"/>
                      </a:lnTo>
                      <a:lnTo>
                        <a:pt x="3" y="38"/>
                      </a:lnTo>
                      <a:lnTo>
                        <a:pt x="8" y="52"/>
                      </a:lnTo>
                      <a:lnTo>
                        <a:pt x="13" y="51"/>
                      </a:lnTo>
                      <a:lnTo>
                        <a:pt x="4" y="24"/>
                      </a:lnTo>
                      <a:lnTo>
                        <a:pt x="1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1" name="Freeform 1160"/>
                <p:cNvSpPr>
                  <a:spLocks noChangeAspect="1"/>
                </p:cNvSpPr>
                <p:nvPr/>
              </p:nvSpPr>
              <p:spPr bwMode="auto">
                <a:xfrm>
                  <a:off x="5039" y="3503"/>
                  <a:ext cx="51" cy="15"/>
                </a:xfrm>
                <a:custGeom>
                  <a:avLst/>
                  <a:gdLst>
                    <a:gd name="T0" fmla="*/ 6 w 104"/>
                    <a:gd name="T1" fmla="*/ 4 h 31"/>
                    <a:gd name="T2" fmla="*/ 7 w 104"/>
                    <a:gd name="T3" fmla="*/ 3 h 31"/>
                    <a:gd name="T4" fmla="*/ 11 w 104"/>
                    <a:gd name="T5" fmla="*/ 3 h 31"/>
                    <a:gd name="T6" fmla="*/ 15 w 104"/>
                    <a:gd name="T7" fmla="*/ 2 h 31"/>
                    <a:gd name="T8" fmla="*/ 21 w 104"/>
                    <a:gd name="T9" fmla="*/ 0 h 31"/>
                    <a:gd name="T10" fmla="*/ 27 w 104"/>
                    <a:gd name="T11" fmla="*/ 0 h 31"/>
                    <a:gd name="T12" fmla="*/ 33 w 104"/>
                    <a:gd name="T13" fmla="*/ 0 h 31"/>
                    <a:gd name="T14" fmla="*/ 39 w 104"/>
                    <a:gd name="T15" fmla="*/ 1 h 31"/>
                    <a:gd name="T16" fmla="*/ 44 w 104"/>
                    <a:gd name="T17" fmla="*/ 3 h 31"/>
                    <a:gd name="T18" fmla="*/ 48 w 104"/>
                    <a:gd name="T19" fmla="*/ 7 h 31"/>
                    <a:gd name="T20" fmla="*/ 50 w 104"/>
                    <a:gd name="T21" fmla="*/ 11 h 31"/>
                    <a:gd name="T22" fmla="*/ 51 w 104"/>
                    <a:gd name="T23" fmla="*/ 14 h 31"/>
                    <a:gd name="T24" fmla="*/ 51 w 104"/>
                    <a:gd name="T25" fmla="*/ 15 h 31"/>
                    <a:gd name="T26" fmla="*/ 49 w 104"/>
                    <a:gd name="T27" fmla="*/ 15 h 31"/>
                    <a:gd name="T28" fmla="*/ 48 w 104"/>
                    <a:gd name="T29" fmla="*/ 14 h 31"/>
                    <a:gd name="T30" fmla="*/ 47 w 104"/>
                    <a:gd name="T31" fmla="*/ 11 h 31"/>
                    <a:gd name="T32" fmla="*/ 44 w 104"/>
                    <a:gd name="T33" fmla="*/ 7 h 31"/>
                    <a:gd name="T34" fmla="*/ 41 w 104"/>
                    <a:gd name="T35" fmla="*/ 5 h 31"/>
                    <a:gd name="T36" fmla="*/ 38 w 104"/>
                    <a:gd name="T37" fmla="*/ 4 h 31"/>
                    <a:gd name="T38" fmla="*/ 34 w 104"/>
                    <a:gd name="T39" fmla="*/ 4 h 31"/>
                    <a:gd name="T40" fmla="*/ 30 w 104"/>
                    <a:gd name="T41" fmla="*/ 4 h 31"/>
                    <a:gd name="T42" fmla="*/ 26 w 104"/>
                    <a:gd name="T43" fmla="*/ 4 h 31"/>
                    <a:gd name="T44" fmla="*/ 23 w 104"/>
                    <a:gd name="T45" fmla="*/ 4 h 31"/>
                    <a:gd name="T46" fmla="*/ 19 w 104"/>
                    <a:gd name="T47" fmla="*/ 4 h 31"/>
                    <a:gd name="T48" fmla="*/ 17 w 104"/>
                    <a:gd name="T49" fmla="*/ 4 h 31"/>
                    <a:gd name="T50" fmla="*/ 17 w 104"/>
                    <a:gd name="T51" fmla="*/ 4 h 31"/>
                    <a:gd name="T52" fmla="*/ 0 w 104"/>
                    <a:gd name="T53" fmla="*/ 10 h 31"/>
                    <a:gd name="T54" fmla="*/ 6 w 104"/>
                    <a:gd name="T55" fmla="*/ 4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4" h="31">
                      <a:moveTo>
                        <a:pt x="13" y="8"/>
                      </a:moveTo>
                      <a:lnTo>
                        <a:pt x="15" y="7"/>
                      </a:lnTo>
                      <a:lnTo>
                        <a:pt x="22" y="6"/>
                      </a:lnTo>
                      <a:lnTo>
                        <a:pt x="31" y="4"/>
                      </a:lnTo>
                      <a:lnTo>
                        <a:pt x="43" y="1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80" y="3"/>
                      </a:lnTo>
                      <a:lnTo>
                        <a:pt x="89" y="7"/>
                      </a:lnTo>
                      <a:lnTo>
                        <a:pt x="97" y="14"/>
                      </a:lnTo>
                      <a:lnTo>
                        <a:pt x="102" y="22"/>
                      </a:lnTo>
                      <a:lnTo>
                        <a:pt x="104" y="28"/>
                      </a:lnTo>
                      <a:lnTo>
                        <a:pt x="104" y="30"/>
                      </a:lnTo>
                      <a:lnTo>
                        <a:pt x="99" y="31"/>
                      </a:lnTo>
                      <a:lnTo>
                        <a:pt x="98" y="29"/>
                      </a:lnTo>
                      <a:lnTo>
                        <a:pt x="96" y="22"/>
                      </a:lnTo>
                      <a:lnTo>
                        <a:pt x="90" y="15"/>
                      </a:lnTo>
                      <a:lnTo>
                        <a:pt x="83" y="11"/>
                      </a:lnTo>
                      <a:lnTo>
                        <a:pt x="77" y="9"/>
                      </a:lnTo>
                      <a:lnTo>
                        <a:pt x="70" y="9"/>
                      </a:lnTo>
                      <a:lnTo>
                        <a:pt x="62" y="8"/>
                      </a:lnTo>
                      <a:lnTo>
                        <a:pt x="54" y="8"/>
                      </a:lnTo>
                      <a:lnTo>
                        <a:pt x="46" y="8"/>
                      </a:lnTo>
                      <a:lnTo>
                        <a:pt x="39" y="8"/>
                      </a:lnTo>
                      <a:lnTo>
                        <a:pt x="35" y="8"/>
                      </a:lnTo>
                      <a:lnTo>
                        <a:pt x="34" y="8"/>
                      </a:lnTo>
                      <a:lnTo>
                        <a:pt x="0" y="21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2" name="Freeform 1161"/>
                <p:cNvSpPr>
                  <a:spLocks noChangeAspect="1"/>
                </p:cNvSpPr>
                <p:nvPr/>
              </p:nvSpPr>
              <p:spPr bwMode="auto">
                <a:xfrm>
                  <a:off x="5022" y="3470"/>
                  <a:ext cx="108" cy="91"/>
                </a:xfrm>
                <a:custGeom>
                  <a:avLst/>
                  <a:gdLst>
                    <a:gd name="T0" fmla="*/ 43 w 216"/>
                    <a:gd name="T1" fmla="*/ 3 h 182"/>
                    <a:gd name="T2" fmla="*/ 40 w 216"/>
                    <a:gd name="T3" fmla="*/ 16 h 182"/>
                    <a:gd name="T4" fmla="*/ 34 w 216"/>
                    <a:gd name="T5" fmla="*/ 24 h 182"/>
                    <a:gd name="T6" fmla="*/ 26 w 216"/>
                    <a:gd name="T7" fmla="*/ 32 h 182"/>
                    <a:gd name="T8" fmla="*/ 19 w 216"/>
                    <a:gd name="T9" fmla="*/ 41 h 182"/>
                    <a:gd name="T10" fmla="*/ 13 w 216"/>
                    <a:gd name="T11" fmla="*/ 47 h 182"/>
                    <a:gd name="T12" fmla="*/ 12 w 216"/>
                    <a:gd name="T13" fmla="*/ 49 h 182"/>
                    <a:gd name="T14" fmla="*/ 8 w 216"/>
                    <a:gd name="T15" fmla="*/ 53 h 182"/>
                    <a:gd name="T16" fmla="*/ 2 w 216"/>
                    <a:gd name="T17" fmla="*/ 59 h 182"/>
                    <a:gd name="T18" fmla="*/ 0 w 216"/>
                    <a:gd name="T19" fmla="*/ 67 h 182"/>
                    <a:gd name="T20" fmla="*/ 5 w 216"/>
                    <a:gd name="T21" fmla="*/ 76 h 182"/>
                    <a:gd name="T22" fmla="*/ 12 w 216"/>
                    <a:gd name="T23" fmla="*/ 83 h 182"/>
                    <a:gd name="T24" fmla="*/ 21 w 216"/>
                    <a:gd name="T25" fmla="*/ 88 h 182"/>
                    <a:gd name="T26" fmla="*/ 32 w 216"/>
                    <a:gd name="T27" fmla="*/ 90 h 182"/>
                    <a:gd name="T28" fmla="*/ 45 w 216"/>
                    <a:gd name="T29" fmla="*/ 90 h 182"/>
                    <a:gd name="T30" fmla="*/ 57 w 216"/>
                    <a:gd name="T31" fmla="*/ 88 h 182"/>
                    <a:gd name="T32" fmla="*/ 67 w 216"/>
                    <a:gd name="T33" fmla="*/ 83 h 182"/>
                    <a:gd name="T34" fmla="*/ 76 w 216"/>
                    <a:gd name="T35" fmla="*/ 75 h 182"/>
                    <a:gd name="T36" fmla="*/ 85 w 216"/>
                    <a:gd name="T37" fmla="*/ 63 h 182"/>
                    <a:gd name="T38" fmla="*/ 91 w 216"/>
                    <a:gd name="T39" fmla="*/ 50 h 182"/>
                    <a:gd name="T40" fmla="*/ 107 w 216"/>
                    <a:gd name="T41" fmla="*/ 33 h 182"/>
                    <a:gd name="T42" fmla="*/ 108 w 216"/>
                    <a:gd name="T43" fmla="*/ 21 h 182"/>
                    <a:gd name="T44" fmla="*/ 107 w 216"/>
                    <a:gd name="T45" fmla="*/ 4 h 182"/>
                    <a:gd name="T46" fmla="*/ 106 w 216"/>
                    <a:gd name="T47" fmla="*/ 1 h 182"/>
                    <a:gd name="T48" fmla="*/ 107 w 216"/>
                    <a:gd name="T49" fmla="*/ 2 h 182"/>
                    <a:gd name="T50" fmla="*/ 104 w 216"/>
                    <a:gd name="T51" fmla="*/ 32 h 182"/>
                    <a:gd name="T52" fmla="*/ 100 w 216"/>
                    <a:gd name="T53" fmla="*/ 37 h 182"/>
                    <a:gd name="T54" fmla="*/ 93 w 216"/>
                    <a:gd name="T55" fmla="*/ 42 h 182"/>
                    <a:gd name="T56" fmla="*/ 88 w 216"/>
                    <a:gd name="T57" fmla="*/ 47 h 182"/>
                    <a:gd name="T58" fmla="*/ 85 w 216"/>
                    <a:gd name="T59" fmla="*/ 52 h 182"/>
                    <a:gd name="T60" fmla="*/ 83 w 216"/>
                    <a:gd name="T61" fmla="*/ 55 h 182"/>
                    <a:gd name="T62" fmla="*/ 78 w 216"/>
                    <a:gd name="T63" fmla="*/ 64 h 182"/>
                    <a:gd name="T64" fmla="*/ 72 w 216"/>
                    <a:gd name="T65" fmla="*/ 73 h 182"/>
                    <a:gd name="T66" fmla="*/ 66 w 216"/>
                    <a:gd name="T67" fmla="*/ 79 h 182"/>
                    <a:gd name="T68" fmla="*/ 60 w 216"/>
                    <a:gd name="T69" fmla="*/ 82 h 182"/>
                    <a:gd name="T70" fmla="*/ 53 w 216"/>
                    <a:gd name="T71" fmla="*/ 85 h 182"/>
                    <a:gd name="T72" fmla="*/ 46 w 216"/>
                    <a:gd name="T73" fmla="*/ 86 h 182"/>
                    <a:gd name="T74" fmla="*/ 43 w 216"/>
                    <a:gd name="T75" fmla="*/ 88 h 182"/>
                    <a:gd name="T76" fmla="*/ 16 w 216"/>
                    <a:gd name="T77" fmla="*/ 81 h 182"/>
                    <a:gd name="T78" fmla="*/ 5 w 216"/>
                    <a:gd name="T79" fmla="*/ 72 h 182"/>
                    <a:gd name="T80" fmla="*/ 5 w 216"/>
                    <a:gd name="T81" fmla="*/ 65 h 182"/>
                    <a:gd name="T82" fmla="*/ 8 w 216"/>
                    <a:gd name="T83" fmla="*/ 58 h 182"/>
                    <a:gd name="T84" fmla="*/ 20 w 216"/>
                    <a:gd name="T85" fmla="*/ 46 h 182"/>
                    <a:gd name="T86" fmla="*/ 42 w 216"/>
                    <a:gd name="T87" fmla="*/ 18 h 182"/>
                    <a:gd name="T88" fmla="*/ 43 w 216"/>
                    <a:gd name="T89" fmla="*/ 0 h 18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16" h="182">
                      <a:moveTo>
                        <a:pt x="86" y="0"/>
                      </a:moveTo>
                      <a:lnTo>
                        <a:pt x="86" y="5"/>
                      </a:lnTo>
                      <a:lnTo>
                        <a:pt x="84" y="18"/>
                      </a:lnTo>
                      <a:lnTo>
                        <a:pt x="80" y="32"/>
                      </a:lnTo>
                      <a:lnTo>
                        <a:pt x="72" y="42"/>
                      </a:lnTo>
                      <a:lnTo>
                        <a:pt x="67" y="47"/>
                      </a:lnTo>
                      <a:lnTo>
                        <a:pt x="60" y="55"/>
                      </a:lnTo>
                      <a:lnTo>
                        <a:pt x="52" y="63"/>
                      </a:lnTo>
                      <a:lnTo>
                        <a:pt x="43" y="72"/>
                      </a:lnTo>
                      <a:lnTo>
                        <a:pt x="37" y="81"/>
                      </a:lnTo>
                      <a:lnTo>
                        <a:pt x="31" y="89"/>
                      </a:lnTo>
                      <a:lnTo>
                        <a:pt x="26" y="94"/>
                      </a:lnTo>
                      <a:lnTo>
                        <a:pt x="25" y="96"/>
                      </a:lnTo>
                      <a:lnTo>
                        <a:pt x="24" y="98"/>
                      </a:lnTo>
                      <a:lnTo>
                        <a:pt x="19" y="101"/>
                      </a:lnTo>
                      <a:lnTo>
                        <a:pt x="15" y="106"/>
                      </a:lnTo>
                      <a:lnTo>
                        <a:pt x="9" y="111"/>
                      </a:lnTo>
                      <a:lnTo>
                        <a:pt x="4" y="118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3" y="144"/>
                      </a:lnTo>
                      <a:lnTo>
                        <a:pt x="9" y="152"/>
                      </a:lnTo>
                      <a:lnTo>
                        <a:pt x="16" y="160"/>
                      </a:lnTo>
                      <a:lnTo>
                        <a:pt x="24" y="165"/>
                      </a:lnTo>
                      <a:lnTo>
                        <a:pt x="32" y="171"/>
                      </a:lnTo>
                      <a:lnTo>
                        <a:pt x="42" y="176"/>
                      </a:lnTo>
                      <a:lnTo>
                        <a:pt x="53" y="178"/>
                      </a:lnTo>
                      <a:lnTo>
                        <a:pt x="64" y="180"/>
                      </a:lnTo>
                      <a:lnTo>
                        <a:pt x="77" y="182"/>
                      </a:lnTo>
                      <a:lnTo>
                        <a:pt x="90" y="180"/>
                      </a:lnTo>
                      <a:lnTo>
                        <a:pt x="101" y="179"/>
                      </a:lnTo>
                      <a:lnTo>
                        <a:pt x="113" y="176"/>
                      </a:lnTo>
                      <a:lnTo>
                        <a:pt x="124" y="171"/>
                      </a:lnTo>
                      <a:lnTo>
                        <a:pt x="133" y="165"/>
                      </a:lnTo>
                      <a:lnTo>
                        <a:pt x="143" y="159"/>
                      </a:lnTo>
                      <a:lnTo>
                        <a:pt x="151" y="150"/>
                      </a:lnTo>
                      <a:lnTo>
                        <a:pt x="158" y="142"/>
                      </a:lnTo>
                      <a:lnTo>
                        <a:pt x="169" y="125"/>
                      </a:lnTo>
                      <a:lnTo>
                        <a:pt x="176" y="110"/>
                      </a:lnTo>
                      <a:lnTo>
                        <a:pt x="181" y="99"/>
                      </a:lnTo>
                      <a:lnTo>
                        <a:pt x="182" y="95"/>
                      </a:lnTo>
                      <a:lnTo>
                        <a:pt x="213" y="66"/>
                      </a:lnTo>
                      <a:lnTo>
                        <a:pt x="214" y="58"/>
                      </a:lnTo>
                      <a:lnTo>
                        <a:pt x="216" y="41"/>
                      </a:lnTo>
                      <a:lnTo>
                        <a:pt x="216" y="21"/>
                      </a:lnTo>
                      <a:lnTo>
                        <a:pt x="214" y="8"/>
                      </a:lnTo>
                      <a:lnTo>
                        <a:pt x="211" y="2"/>
                      </a:lnTo>
                      <a:lnTo>
                        <a:pt x="212" y="1"/>
                      </a:lnTo>
                      <a:lnTo>
                        <a:pt x="213" y="3"/>
                      </a:lnTo>
                      <a:lnTo>
                        <a:pt x="214" y="4"/>
                      </a:lnTo>
                      <a:lnTo>
                        <a:pt x="205" y="2"/>
                      </a:lnTo>
                      <a:lnTo>
                        <a:pt x="208" y="63"/>
                      </a:lnTo>
                      <a:lnTo>
                        <a:pt x="206" y="66"/>
                      </a:lnTo>
                      <a:lnTo>
                        <a:pt x="200" y="73"/>
                      </a:lnTo>
                      <a:lnTo>
                        <a:pt x="192" y="80"/>
                      </a:lnTo>
                      <a:lnTo>
                        <a:pt x="185" y="84"/>
                      </a:lnTo>
                      <a:lnTo>
                        <a:pt x="180" y="87"/>
                      </a:lnTo>
                      <a:lnTo>
                        <a:pt x="175" y="94"/>
                      </a:lnTo>
                      <a:lnTo>
                        <a:pt x="170" y="101"/>
                      </a:lnTo>
                      <a:lnTo>
                        <a:pt x="169" y="103"/>
                      </a:lnTo>
                      <a:lnTo>
                        <a:pt x="168" y="106"/>
                      </a:lnTo>
                      <a:lnTo>
                        <a:pt x="166" y="110"/>
                      </a:lnTo>
                      <a:lnTo>
                        <a:pt x="161" y="118"/>
                      </a:lnTo>
                      <a:lnTo>
                        <a:pt x="155" y="127"/>
                      </a:lnTo>
                      <a:lnTo>
                        <a:pt x="150" y="137"/>
                      </a:lnTo>
                      <a:lnTo>
                        <a:pt x="144" y="146"/>
                      </a:lnTo>
                      <a:lnTo>
                        <a:pt x="138" y="153"/>
                      </a:lnTo>
                      <a:lnTo>
                        <a:pt x="132" y="157"/>
                      </a:lnTo>
                      <a:lnTo>
                        <a:pt x="126" y="160"/>
                      </a:lnTo>
                      <a:lnTo>
                        <a:pt x="120" y="163"/>
                      </a:lnTo>
                      <a:lnTo>
                        <a:pt x="113" y="165"/>
                      </a:lnTo>
                      <a:lnTo>
                        <a:pt x="105" y="169"/>
                      </a:lnTo>
                      <a:lnTo>
                        <a:pt x="98" y="171"/>
                      </a:lnTo>
                      <a:lnTo>
                        <a:pt x="92" y="172"/>
                      </a:lnTo>
                      <a:lnTo>
                        <a:pt x="87" y="175"/>
                      </a:lnTo>
                      <a:lnTo>
                        <a:pt x="86" y="175"/>
                      </a:lnTo>
                      <a:lnTo>
                        <a:pt x="35" y="164"/>
                      </a:lnTo>
                      <a:lnTo>
                        <a:pt x="31" y="161"/>
                      </a:lnTo>
                      <a:lnTo>
                        <a:pt x="20" y="153"/>
                      </a:lnTo>
                      <a:lnTo>
                        <a:pt x="10" y="144"/>
                      </a:lnTo>
                      <a:lnTo>
                        <a:pt x="7" y="136"/>
                      </a:lnTo>
                      <a:lnTo>
                        <a:pt x="9" y="129"/>
                      </a:lnTo>
                      <a:lnTo>
                        <a:pt x="12" y="121"/>
                      </a:lnTo>
                      <a:lnTo>
                        <a:pt x="16" y="115"/>
                      </a:lnTo>
                      <a:lnTo>
                        <a:pt x="17" y="112"/>
                      </a:lnTo>
                      <a:lnTo>
                        <a:pt x="40" y="91"/>
                      </a:lnTo>
                      <a:lnTo>
                        <a:pt x="62" y="62"/>
                      </a:lnTo>
                      <a:lnTo>
                        <a:pt x="83" y="36"/>
                      </a:lnTo>
                      <a:lnTo>
                        <a:pt x="92" y="15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3" name="Freeform 1162"/>
                <p:cNvSpPr>
                  <a:spLocks noChangeAspect="1"/>
                </p:cNvSpPr>
                <p:nvPr/>
              </p:nvSpPr>
              <p:spPr bwMode="auto">
                <a:xfrm>
                  <a:off x="5022" y="3505"/>
                  <a:ext cx="109" cy="61"/>
                </a:xfrm>
                <a:custGeom>
                  <a:avLst/>
                  <a:gdLst>
                    <a:gd name="T0" fmla="*/ 7 w 217"/>
                    <a:gd name="T1" fmla="*/ 46 h 122"/>
                    <a:gd name="T2" fmla="*/ 15 w 217"/>
                    <a:gd name="T3" fmla="*/ 54 h 122"/>
                    <a:gd name="T4" fmla="*/ 21 w 217"/>
                    <a:gd name="T5" fmla="*/ 56 h 122"/>
                    <a:gd name="T6" fmla="*/ 28 w 217"/>
                    <a:gd name="T7" fmla="*/ 57 h 122"/>
                    <a:gd name="T8" fmla="*/ 35 w 217"/>
                    <a:gd name="T9" fmla="*/ 57 h 122"/>
                    <a:gd name="T10" fmla="*/ 41 w 217"/>
                    <a:gd name="T11" fmla="*/ 58 h 122"/>
                    <a:gd name="T12" fmla="*/ 42 w 217"/>
                    <a:gd name="T13" fmla="*/ 58 h 122"/>
                    <a:gd name="T14" fmla="*/ 47 w 217"/>
                    <a:gd name="T15" fmla="*/ 57 h 122"/>
                    <a:gd name="T16" fmla="*/ 55 w 217"/>
                    <a:gd name="T17" fmla="*/ 55 h 122"/>
                    <a:gd name="T18" fmla="*/ 61 w 217"/>
                    <a:gd name="T19" fmla="*/ 54 h 122"/>
                    <a:gd name="T20" fmla="*/ 63 w 217"/>
                    <a:gd name="T21" fmla="*/ 53 h 122"/>
                    <a:gd name="T22" fmla="*/ 69 w 217"/>
                    <a:gd name="T23" fmla="*/ 49 h 122"/>
                    <a:gd name="T24" fmla="*/ 77 w 217"/>
                    <a:gd name="T25" fmla="*/ 43 h 122"/>
                    <a:gd name="T26" fmla="*/ 82 w 217"/>
                    <a:gd name="T27" fmla="*/ 39 h 122"/>
                    <a:gd name="T28" fmla="*/ 85 w 217"/>
                    <a:gd name="T29" fmla="*/ 33 h 122"/>
                    <a:gd name="T30" fmla="*/ 91 w 217"/>
                    <a:gd name="T31" fmla="*/ 17 h 122"/>
                    <a:gd name="T32" fmla="*/ 107 w 217"/>
                    <a:gd name="T33" fmla="*/ 0 h 122"/>
                    <a:gd name="T34" fmla="*/ 95 w 217"/>
                    <a:gd name="T35" fmla="*/ 17 h 122"/>
                    <a:gd name="T36" fmla="*/ 93 w 217"/>
                    <a:gd name="T37" fmla="*/ 25 h 122"/>
                    <a:gd name="T38" fmla="*/ 88 w 217"/>
                    <a:gd name="T39" fmla="*/ 36 h 122"/>
                    <a:gd name="T40" fmla="*/ 84 w 217"/>
                    <a:gd name="T41" fmla="*/ 41 h 122"/>
                    <a:gd name="T42" fmla="*/ 77 w 217"/>
                    <a:gd name="T43" fmla="*/ 47 h 122"/>
                    <a:gd name="T44" fmla="*/ 71 w 217"/>
                    <a:gd name="T45" fmla="*/ 51 h 122"/>
                    <a:gd name="T46" fmla="*/ 68 w 217"/>
                    <a:gd name="T47" fmla="*/ 54 h 122"/>
                    <a:gd name="T48" fmla="*/ 64 w 217"/>
                    <a:gd name="T49" fmla="*/ 55 h 122"/>
                    <a:gd name="T50" fmla="*/ 57 w 217"/>
                    <a:gd name="T51" fmla="*/ 58 h 122"/>
                    <a:gd name="T52" fmla="*/ 49 w 217"/>
                    <a:gd name="T53" fmla="*/ 60 h 122"/>
                    <a:gd name="T54" fmla="*/ 44 w 217"/>
                    <a:gd name="T55" fmla="*/ 61 h 122"/>
                    <a:gd name="T56" fmla="*/ 38 w 217"/>
                    <a:gd name="T57" fmla="*/ 61 h 122"/>
                    <a:gd name="T58" fmla="*/ 28 w 217"/>
                    <a:gd name="T59" fmla="*/ 59 h 122"/>
                    <a:gd name="T60" fmla="*/ 20 w 217"/>
                    <a:gd name="T61" fmla="*/ 58 h 122"/>
                    <a:gd name="T62" fmla="*/ 16 w 217"/>
                    <a:gd name="T63" fmla="*/ 57 h 122"/>
                    <a:gd name="T64" fmla="*/ 11 w 217"/>
                    <a:gd name="T65" fmla="*/ 54 h 122"/>
                    <a:gd name="T66" fmla="*/ 4 w 217"/>
                    <a:gd name="T67" fmla="*/ 47 h 122"/>
                    <a:gd name="T68" fmla="*/ 1 w 217"/>
                    <a:gd name="T69" fmla="*/ 42 h 122"/>
                    <a:gd name="T70" fmla="*/ 0 w 217"/>
                    <a:gd name="T71" fmla="*/ 39 h 1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7" h="122">
                      <a:moveTo>
                        <a:pt x="10" y="89"/>
                      </a:moveTo>
                      <a:lnTo>
                        <a:pt x="14" y="92"/>
                      </a:lnTo>
                      <a:lnTo>
                        <a:pt x="21" y="100"/>
                      </a:lnTo>
                      <a:lnTo>
                        <a:pt x="30" y="107"/>
                      </a:lnTo>
                      <a:lnTo>
                        <a:pt x="38" y="112"/>
                      </a:lnTo>
                      <a:lnTo>
                        <a:pt x="42" y="112"/>
                      </a:lnTo>
                      <a:lnTo>
                        <a:pt x="48" y="112"/>
                      </a:lnTo>
                      <a:lnTo>
                        <a:pt x="55" y="113"/>
                      </a:lnTo>
                      <a:lnTo>
                        <a:pt x="63" y="113"/>
                      </a:lnTo>
                      <a:lnTo>
                        <a:pt x="70" y="114"/>
                      </a:lnTo>
                      <a:lnTo>
                        <a:pt x="76" y="115"/>
                      </a:lnTo>
                      <a:lnTo>
                        <a:pt x="81" y="115"/>
                      </a:lnTo>
                      <a:lnTo>
                        <a:pt x="82" y="115"/>
                      </a:lnTo>
                      <a:lnTo>
                        <a:pt x="83" y="115"/>
                      </a:lnTo>
                      <a:lnTo>
                        <a:pt x="87" y="114"/>
                      </a:lnTo>
                      <a:lnTo>
                        <a:pt x="94" y="113"/>
                      </a:lnTo>
                      <a:lnTo>
                        <a:pt x="101" y="112"/>
                      </a:lnTo>
                      <a:lnTo>
                        <a:pt x="109" y="109"/>
                      </a:lnTo>
                      <a:lnTo>
                        <a:pt x="116" y="108"/>
                      </a:lnTo>
                      <a:lnTo>
                        <a:pt x="121" y="107"/>
                      </a:lnTo>
                      <a:lnTo>
                        <a:pt x="123" y="106"/>
                      </a:lnTo>
                      <a:lnTo>
                        <a:pt x="125" y="105"/>
                      </a:lnTo>
                      <a:lnTo>
                        <a:pt x="131" y="101"/>
                      </a:lnTo>
                      <a:lnTo>
                        <a:pt x="138" y="97"/>
                      </a:lnTo>
                      <a:lnTo>
                        <a:pt x="145" y="91"/>
                      </a:lnTo>
                      <a:lnTo>
                        <a:pt x="153" y="86"/>
                      </a:lnTo>
                      <a:lnTo>
                        <a:pt x="159" y="80"/>
                      </a:lnTo>
                      <a:lnTo>
                        <a:pt x="164" y="77"/>
                      </a:lnTo>
                      <a:lnTo>
                        <a:pt x="166" y="75"/>
                      </a:lnTo>
                      <a:lnTo>
                        <a:pt x="169" y="66"/>
                      </a:lnTo>
                      <a:lnTo>
                        <a:pt x="175" y="49"/>
                      </a:lnTo>
                      <a:lnTo>
                        <a:pt x="182" y="33"/>
                      </a:lnTo>
                      <a:lnTo>
                        <a:pt x="184" y="26"/>
                      </a:lnTo>
                      <a:lnTo>
                        <a:pt x="214" y="0"/>
                      </a:lnTo>
                      <a:lnTo>
                        <a:pt x="217" y="6"/>
                      </a:lnTo>
                      <a:lnTo>
                        <a:pt x="190" y="33"/>
                      </a:lnTo>
                      <a:lnTo>
                        <a:pt x="189" y="38"/>
                      </a:lnTo>
                      <a:lnTo>
                        <a:pt x="185" y="49"/>
                      </a:lnTo>
                      <a:lnTo>
                        <a:pt x="181" y="62"/>
                      </a:lnTo>
                      <a:lnTo>
                        <a:pt x="176" y="72"/>
                      </a:lnTo>
                      <a:lnTo>
                        <a:pt x="173" y="77"/>
                      </a:lnTo>
                      <a:lnTo>
                        <a:pt x="167" y="82"/>
                      </a:lnTo>
                      <a:lnTo>
                        <a:pt x="161" y="87"/>
                      </a:lnTo>
                      <a:lnTo>
                        <a:pt x="154" y="93"/>
                      </a:lnTo>
                      <a:lnTo>
                        <a:pt x="147" y="98"/>
                      </a:lnTo>
                      <a:lnTo>
                        <a:pt x="142" y="102"/>
                      </a:lnTo>
                      <a:lnTo>
                        <a:pt x="137" y="106"/>
                      </a:lnTo>
                      <a:lnTo>
                        <a:pt x="135" y="108"/>
                      </a:lnTo>
                      <a:lnTo>
                        <a:pt x="132" y="109"/>
                      </a:lnTo>
                      <a:lnTo>
                        <a:pt x="128" y="110"/>
                      </a:lnTo>
                      <a:lnTo>
                        <a:pt x="121" y="113"/>
                      </a:lnTo>
                      <a:lnTo>
                        <a:pt x="113" y="115"/>
                      </a:lnTo>
                      <a:lnTo>
                        <a:pt x="105" y="117"/>
                      </a:lnTo>
                      <a:lnTo>
                        <a:pt x="98" y="120"/>
                      </a:lnTo>
                      <a:lnTo>
                        <a:pt x="91" y="122"/>
                      </a:lnTo>
                      <a:lnTo>
                        <a:pt x="87" y="122"/>
                      </a:lnTo>
                      <a:lnTo>
                        <a:pt x="83" y="122"/>
                      </a:lnTo>
                      <a:lnTo>
                        <a:pt x="76" y="121"/>
                      </a:lnTo>
                      <a:lnTo>
                        <a:pt x="67" y="120"/>
                      </a:lnTo>
                      <a:lnTo>
                        <a:pt x="56" y="117"/>
                      </a:lnTo>
                      <a:lnTo>
                        <a:pt x="47" y="116"/>
                      </a:lnTo>
                      <a:lnTo>
                        <a:pt x="39" y="115"/>
                      </a:lnTo>
                      <a:lnTo>
                        <a:pt x="33" y="114"/>
                      </a:lnTo>
                      <a:lnTo>
                        <a:pt x="31" y="114"/>
                      </a:lnTo>
                      <a:lnTo>
                        <a:pt x="28" y="112"/>
                      </a:lnTo>
                      <a:lnTo>
                        <a:pt x="21" y="107"/>
                      </a:lnTo>
                      <a:lnTo>
                        <a:pt x="13" y="100"/>
                      </a:lnTo>
                      <a:lnTo>
                        <a:pt x="7" y="94"/>
                      </a:lnTo>
                      <a:lnTo>
                        <a:pt x="4" y="89"/>
                      </a:lnTo>
                      <a:lnTo>
                        <a:pt x="2" y="84"/>
                      </a:lnTo>
                      <a:lnTo>
                        <a:pt x="1" y="79"/>
                      </a:lnTo>
                      <a:lnTo>
                        <a:pt x="0" y="78"/>
                      </a:lnTo>
                      <a:lnTo>
                        <a:pt x="1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4" name="Freeform 1163"/>
                <p:cNvSpPr>
                  <a:spLocks noChangeAspect="1"/>
                </p:cNvSpPr>
                <p:nvPr/>
              </p:nvSpPr>
              <p:spPr bwMode="auto">
                <a:xfrm>
                  <a:off x="5116" y="3513"/>
                  <a:ext cx="13" cy="16"/>
                </a:xfrm>
                <a:custGeom>
                  <a:avLst/>
                  <a:gdLst>
                    <a:gd name="T0" fmla="*/ 13 w 25"/>
                    <a:gd name="T1" fmla="*/ 0 h 32"/>
                    <a:gd name="T2" fmla="*/ 12 w 25"/>
                    <a:gd name="T3" fmla="*/ 15 h 32"/>
                    <a:gd name="T4" fmla="*/ 0 w 25"/>
                    <a:gd name="T5" fmla="*/ 16 h 32"/>
                    <a:gd name="T6" fmla="*/ 0 w 25"/>
                    <a:gd name="T7" fmla="*/ 13 h 32"/>
                    <a:gd name="T8" fmla="*/ 9 w 25"/>
                    <a:gd name="T9" fmla="*/ 13 h 32"/>
                    <a:gd name="T10" fmla="*/ 8 w 25"/>
                    <a:gd name="T11" fmla="*/ 0 h 32"/>
                    <a:gd name="T12" fmla="*/ 13 w 25"/>
                    <a:gd name="T13" fmla="*/ 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32">
                      <a:moveTo>
                        <a:pt x="25" y="0"/>
                      </a:moveTo>
                      <a:lnTo>
                        <a:pt x="24" y="29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18" y="25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5" name="Freeform 1164"/>
                <p:cNvSpPr>
                  <a:spLocks noChangeAspect="1"/>
                </p:cNvSpPr>
                <p:nvPr/>
              </p:nvSpPr>
              <p:spPr bwMode="auto">
                <a:xfrm>
                  <a:off x="4759" y="3480"/>
                  <a:ext cx="186" cy="85"/>
                </a:xfrm>
                <a:custGeom>
                  <a:avLst/>
                  <a:gdLst>
                    <a:gd name="T0" fmla="*/ 73 w 372"/>
                    <a:gd name="T1" fmla="*/ 4 h 170"/>
                    <a:gd name="T2" fmla="*/ 71 w 372"/>
                    <a:gd name="T3" fmla="*/ 11 h 170"/>
                    <a:gd name="T4" fmla="*/ 65 w 372"/>
                    <a:gd name="T5" fmla="*/ 21 h 170"/>
                    <a:gd name="T6" fmla="*/ 58 w 372"/>
                    <a:gd name="T7" fmla="*/ 30 h 170"/>
                    <a:gd name="T8" fmla="*/ 46 w 372"/>
                    <a:gd name="T9" fmla="*/ 34 h 170"/>
                    <a:gd name="T10" fmla="*/ 28 w 372"/>
                    <a:gd name="T11" fmla="*/ 40 h 170"/>
                    <a:gd name="T12" fmla="*/ 10 w 372"/>
                    <a:gd name="T13" fmla="*/ 48 h 170"/>
                    <a:gd name="T14" fmla="*/ 0 w 372"/>
                    <a:gd name="T15" fmla="*/ 56 h 170"/>
                    <a:gd name="T16" fmla="*/ 3 w 372"/>
                    <a:gd name="T17" fmla="*/ 65 h 170"/>
                    <a:gd name="T18" fmla="*/ 11 w 372"/>
                    <a:gd name="T19" fmla="*/ 74 h 170"/>
                    <a:gd name="T20" fmla="*/ 24 w 372"/>
                    <a:gd name="T21" fmla="*/ 82 h 170"/>
                    <a:gd name="T22" fmla="*/ 41 w 372"/>
                    <a:gd name="T23" fmla="*/ 85 h 170"/>
                    <a:gd name="T24" fmla="*/ 63 w 372"/>
                    <a:gd name="T25" fmla="*/ 83 h 170"/>
                    <a:gd name="T26" fmla="*/ 84 w 372"/>
                    <a:gd name="T27" fmla="*/ 76 h 170"/>
                    <a:gd name="T28" fmla="*/ 102 w 372"/>
                    <a:gd name="T29" fmla="*/ 70 h 170"/>
                    <a:gd name="T30" fmla="*/ 113 w 372"/>
                    <a:gd name="T31" fmla="*/ 64 h 170"/>
                    <a:gd name="T32" fmla="*/ 113 w 372"/>
                    <a:gd name="T33" fmla="*/ 71 h 170"/>
                    <a:gd name="T34" fmla="*/ 159 w 372"/>
                    <a:gd name="T35" fmla="*/ 61 h 170"/>
                    <a:gd name="T36" fmla="*/ 163 w 372"/>
                    <a:gd name="T37" fmla="*/ 46 h 170"/>
                    <a:gd name="T38" fmla="*/ 166 w 372"/>
                    <a:gd name="T39" fmla="*/ 30 h 170"/>
                    <a:gd name="T40" fmla="*/ 175 w 372"/>
                    <a:gd name="T41" fmla="*/ 26 h 170"/>
                    <a:gd name="T42" fmla="*/ 185 w 372"/>
                    <a:gd name="T43" fmla="*/ 19 h 170"/>
                    <a:gd name="T44" fmla="*/ 186 w 372"/>
                    <a:gd name="T45" fmla="*/ 14 h 170"/>
                    <a:gd name="T46" fmla="*/ 186 w 372"/>
                    <a:gd name="T47" fmla="*/ 14 h 170"/>
                    <a:gd name="T48" fmla="*/ 181 w 372"/>
                    <a:gd name="T49" fmla="*/ 20 h 170"/>
                    <a:gd name="T50" fmla="*/ 167 w 372"/>
                    <a:gd name="T51" fmla="*/ 27 h 170"/>
                    <a:gd name="T52" fmla="*/ 160 w 372"/>
                    <a:gd name="T53" fmla="*/ 38 h 170"/>
                    <a:gd name="T54" fmla="*/ 154 w 372"/>
                    <a:gd name="T55" fmla="*/ 59 h 170"/>
                    <a:gd name="T56" fmla="*/ 121 w 372"/>
                    <a:gd name="T57" fmla="*/ 53 h 170"/>
                    <a:gd name="T58" fmla="*/ 119 w 372"/>
                    <a:gd name="T59" fmla="*/ 55 h 170"/>
                    <a:gd name="T60" fmla="*/ 115 w 372"/>
                    <a:gd name="T61" fmla="*/ 57 h 170"/>
                    <a:gd name="T62" fmla="*/ 107 w 372"/>
                    <a:gd name="T63" fmla="*/ 60 h 170"/>
                    <a:gd name="T64" fmla="*/ 97 w 372"/>
                    <a:gd name="T65" fmla="*/ 65 h 170"/>
                    <a:gd name="T66" fmla="*/ 80 w 372"/>
                    <a:gd name="T67" fmla="*/ 71 h 170"/>
                    <a:gd name="T68" fmla="*/ 63 w 372"/>
                    <a:gd name="T69" fmla="*/ 76 h 170"/>
                    <a:gd name="T70" fmla="*/ 49 w 372"/>
                    <a:gd name="T71" fmla="*/ 79 h 170"/>
                    <a:gd name="T72" fmla="*/ 44 w 372"/>
                    <a:gd name="T73" fmla="*/ 81 h 170"/>
                    <a:gd name="T74" fmla="*/ 39 w 372"/>
                    <a:gd name="T75" fmla="*/ 80 h 170"/>
                    <a:gd name="T76" fmla="*/ 29 w 372"/>
                    <a:gd name="T77" fmla="*/ 76 h 170"/>
                    <a:gd name="T78" fmla="*/ 19 w 372"/>
                    <a:gd name="T79" fmla="*/ 73 h 170"/>
                    <a:gd name="T80" fmla="*/ 12 w 372"/>
                    <a:gd name="T81" fmla="*/ 70 h 170"/>
                    <a:gd name="T82" fmla="*/ 8 w 372"/>
                    <a:gd name="T83" fmla="*/ 61 h 170"/>
                    <a:gd name="T84" fmla="*/ 9 w 372"/>
                    <a:gd name="T85" fmla="*/ 55 h 170"/>
                    <a:gd name="T86" fmla="*/ 14 w 372"/>
                    <a:gd name="T87" fmla="*/ 51 h 170"/>
                    <a:gd name="T88" fmla="*/ 22 w 372"/>
                    <a:gd name="T89" fmla="*/ 46 h 170"/>
                    <a:gd name="T90" fmla="*/ 31 w 372"/>
                    <a:gd name="T91" fmla="*/ 41 h 170"/>
                    <a:gd name="T92" fmla="*/ 39 w 372"/>
                    <a:gd name="T93" fmla="*/ 38 h 170"/>
                    <a:gd name="T94" fmla="*/ 47 w 372"/>
                    <a:gd name="T95" fmla="*/ 37 h 170"/>
                    <a:gd name="T96" fmla="*/ 54 w 372"/>
                    <a:gd name="T97" fmla="*/ 36 h 170"/>
                    <a:gd name="T98" fmla="*/ 61 w 372"/>
                    <a:gd name="T99" fmla="*/ 34 h 170"/>
                    <a:gd name="T100" fmla="*/ 63 w 372"/>
                    <a:gd name="T101" fmla="*/ 33 h 170"/>
                    <a:gd name="T102" fmla="*/ 68 w 372"/>
                    <a:gd name="T103" fmla="*/ 26 h 170"/>
                    <a:gd name="T104" fmla="*/ 74 w 372"/>
                    <a:gd name="T105" fmla="*/ 17 h 170"/>
                    <a:gd name="T106" fmla="*/ 79 w 372"/>
                    <a:gd name="T107" fmla="*/ 7 h 170"/>
                    <a:gd name="T108" fmla="*/ 84 w 372"/>
                    <a:gd name="T109" fmla="*/ 0 h 17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72" h="170">
                      <a:moveTo>
                        <a:pt x="146" y="5"/>
                      </a:moveTo>
                      <a:lnTo>
                        <a:pt x="145" y="7"/>
                      </a:lnTo>
                      <a:lnTo>
                        <a:pt x="144" y="13"/>
                      </a:lnTo>
                      <a:lnTo>
                        <a:pt x="141" y="22"/>
                      </a:lnTo>
                      <a:lnTo>
                        <a:pt x="136" y="31"/>
                      </a:lnTo>
                      <a:lnTo>
                        <a:pt x="130" y="42"/>
                      </a:lnTo>
                      <a:lnTo>
                        <a:pt x="123" y="51"/>
                      </a:lnTo>
                      <a:lnTo>
                        <a:pt x="115" y="59"/>
                      </a:lnTo>
                      <a:lnTo>
                        <a:pt x="105" y="64"/>
                      </a:lnTo>
                      <a:lnTo>
                        <a:pt x="91" y="67"/>
                      </a:lnTo>
                      <a:lnTo>
                        <a:pt x="74" y="73"/>
                      </a:lnTo>
                      <a:lnTo>
                        <a:pt x="55" y="79"/>
                      </a:lnTo>
                      <a:lnTo>
                        <a:pt x="37" y="87"/>
                      </a:lnTo>
                      <a:lnTo>
                        <a:pt x="20" y="95"/>
                      </a:lnTo>
                      <a:lnTo>
                        <a:pt x="7" y="103"/>
                      </a:lnTo>
                      <a:lnTo>
                        <a:pt x="0" y="112"/>
                      </a:lnTo>
                      <a:lnTo>
                        <a:pt x="0" y="120"/>
                      </a:lnTo>
                      <a:lnTo>
                        <a:pt x="6" y="129"/>
                      </a:lnTo>
                      <a:lnTo>
                        <a:pt x="13" y="139"/>
                      </a:lnTo>
                      <a:lnTo>
                        <a:pt x="22" y="148"/>
                      </a:lnTo>
                      <a:lnTo>
                        <a:pt x="33" y="156"/>
                      </a:lnTo>
                      <a:lnTo>
                        <a:pt x="47" y="163"/>
                      </a:lnTo>
                      <a:lnTo>
                        <a:pt x="63" y="167"/>
                      </a:lnTo>
                      <a:lnTo>
                        <a:pt x="82" y="170"/>
                      </a:lnTo>
                      <a:lnTo>
                        <a:pt x="103" y="168"/>
                      </a:lnTo>
                      <a:lnTo>
                        <a:pt x="125" y="165"/>
                      </a:lnTo>
                      <a:lnTo>
                        <a:pt x="148" y="159"/>
                      </a:lnTo>
                      <a:lnTo>
                        <a:pt x="168" y="152"/>
                      </a:lnTo>
                      <a:lnTo>
                        <a:pt x="188" y="145"/>
                      </a:lnTo>
                      <a:lnTo>
                        <a:pt x="204" y="139"/>
                      </a:lnTo>
                      <a:lnTo>
                        <a:pt x="217" y="133"/>
                      </a:lnTo>
                      <a:lnTo>
                        <a:pt x="225" y="128"/>
                      </a:lnTo>
                      <a:lnTo>
                        <a:pt x="228" y="127"/>
                      </a:lnTo>
                      <a:lnTo>
                        <a:pt x="225" y="141"/>
                      </a:lnTo>
                      <a:lnTo>
                        <a:pt x="315" y="127"/>
                      </a:lnTo>
                      <a:lnTo>
                        <a:pt x="317" y="122"/>
                      </a:lnTo>
                      <a:lnTo>
                        <a:pt x="322" y="110"/>
                      </a:lnTo>
                      <a:lnTo>
                        <a:pt x="326" y="92"/>
                      </a:lnTo>
                      <a:lnTo>
                        <a:pt x="329" y="73"/>
                      </a:lnTo>
                      <a:lnTo>
                        <a:pt x="332" y="59"/>
                      </a:lnTo>
                      <a:lnTo>
                        <a:pt x="340" y="54"/>
                      </a:lnTo>
                      <a:lnTo>
                        <a:pt x="349" y="52"/>
                      </a:lnTo>
                      <a:lnTo>
                        <a:pt x="361" y="46"/>
                      </a:lnTo>
                      <a:lnTo>
                        <a:pt x="369" y="37"/>
                      </a:lnTo>
                      <a:lnTo>
                        <a:pt x="372" y="30"/>
                      </a:lnTo>
                      <a:lnTo>
                        <a:pt x="372" y="27"/>
                      </a:lnTo>
                      <a:lnTo>
                        <a:pt x="371" y="26"/>
                      </a:lnTo>
                      <a:lnTo>
                        <a:pt x="371" y="28"/>
                      </a:lnTo>
                      <a:lnTo>
                        <a:pt x="368" y="34"/>
                      </a:lnTo>
                      <a:lnTo>
                        <a:pt x="361" y="39"/>
                      </a:lnTo>
                      <a:lnTo>
                        <a:pt x="347" y="45"/>
                      </a:lnTo>
                      <a:lnTo>
                        <a:pt x="333" y="53"/>
                      </a:lnTo>
                      <a:lnTo>
                        <a:pt x="324" y="65"/>
                      </a:lnTo>
                      <a:lnTo>
                        <a:pt x="319" y="76"/>
                      </a:lnTo>
                      <a:lnTo>
                        <a:pt x="318" y="81"/>
                      </a:lnTo>
                      <a:lnTo>
                        <a:pt x="307" y="117"/>
                      </a:lnTo>
                      <a:lnTo>
                        <a:pt x="248" y="126"/>
                      </a:lnTo>
                      <a:lnTo>
                        <a:pt x="241" y="106"/>
                      </a:lnTo>
                      <a:lnTo>
                        <a:pt x="240" y="106"/>
                      </a:lnTo>
                      <a:lnTo>
                        <a:pt x="237" y="109"/>
                      </a:lnTo>
                      <a:lnTo>
                        <a:pt x="234" y="110"/>
                      </a:lnTo>
                      <a:lnTo>
                        <a:pt x="229" y="113"/>
                      </a:lnTo>
                      <a:lnTo>
                        <a:pt x="223" y="117"/>
                      </a:lnTo>
                      <a:lnTo>
                        <a:pt x="213" y="120"/>
                      </a:lnTo>
                      <a:lnTo>
                        <a:pt x="204" y="125"/>
                      </a:lnTo>
                      <a:lnTo>
                        <a:pt x="193" y="129"/>
                      </a:lnTo>
                      <a:lnTo>
                        <a:pt x="176" y="135"/>
                      </a:lnTo>
                      <a:lnTo>
                        <a:pt x="159" y="141"/>
                      </a:lnTo>
                      <a:lnTo>
                        <a:pt x="142" y="147"/>
                      </a:lnTo>
                      <a:lnTo>
                        <a:pt x="126" y="151"/>
                      </a:lnTo>
                      <a:lnTo>
                        <a:pt x="111" y="156"/>
                      </a:lnTo>
                      <a:lnTo>
                        <a:pt x="98" y="158"/>
                      </a:lnTo>
                      <a:lnTo>
                        <a:pt x="91" y="160"/>
                      </a:lnTo>
                      <a:lnTo>
                        <a:pt x="88" y="162"/>
                      </a:lnTo>
                      <a:lnTo>
                        <a:pt x="85" y="160"/>
                      </a:lnTo>
                      <a:lnTo>
                        <a:pt x="78" y="159"/>
                      </a:lnTo>
                      <a:lnTo>
                        <a:pt x="69" y="156"/>
                      </a:lnTo>
                      <a:lnTo>
                        <a:pt x="58" y="152"/>
                      </a:lnTo>
                      <a:lnTo>
                        <a:pt x="47" y="149"/>
                      </a:lnTo>
                      <a:lnTo>
                        <a:pt x="37" y="145"/>
                      </a:lnTo>
                      <a:lnTo>
                        <a:pt x="29" y="142"/>
                      </a:lnTo>
                      <a:lnTo>
                        <a:pt x="24" y="139"/>
                      </a:lnTo>
                      <a:lnTo>
                        <a:pt x="20" y="132"/>
                      </a:lnTo>
                      <a:lnTo>
                        <a:pt x="16" y="122"/>
                      </a:lnTo>
                      <a:lnTo>
                        <a:pt x="15" y="113"/>
                      </a:lnTo>
                      <a:lnTo>
                        <a:pt x="17" y="109"/>
                      </a:lnTo>
                      <a:lnTo>
                        <a:pt x="21" y="106"/>
                      </a:lnTo>
                      <a:lnTo>
                        <a:pt x="27" y="102"/>
                      </a:lnTo>
                      <a:lnTo>
                        <a:pt x="35" y="97"/>
                      </a:lnTo>
                      <a:lnTo>
                        <a:pt x="43" y="91"/>
                      </a:lnTo>
                      <a:lnTo>
                        <a:pt x="53" y="87"/>
                      </a:lnTo>
                      <a:lnTo>
                        <a:pt x="62" y="81"/>
                      </a:lnTo>
                      <a:lnTo>
                        <a:pt x="71" y="78"/>
                      </a:lnTo>
                      <a:lnTo>
                        <a:pt x="78" y="76"/>
                      </a:lnTo>
                      <a:lnTo>
                        <a:pt x="85" y="75"/>
                      </a:lnTo>
                      <a:lnTo>
                        <a:pt x="93" y="74"/>
                      </a:lnTo>
                      <a:lnTo>
                        <a:pt x="101" y="72"/>
                      </a:lnTo>
                      <a:lnTo>
                        <a:pt x="108" y="71"/>
                      </a:lnTo>
                      <a:lnTo>
                        <a:pt x="115" y="68"/>
                      </a:lnTo>
                      <a:lnTo>
                        <a:pt x="121" y="67"/>
                      </a:lnTo>
                      <a:lnTo>
                        <a:pt x="125" y="66"/>
                      </a:lnTo>
                      <a:lnTo>
                        <a:pt x="126" y="66"/>
                      </a:lnTo>
                      <a:lnTo>
                        <a:pt x="129" y="61"/>
                      </a:lnTo>
                      <a:lnTo>
                        <a:pt x="136" y="52"/>
                      </a:lnTo>
                      <a:lnTo>
                        <a:pt x="144" y="41"/>
                      </a:lnTo>
                      <a:lnTo>
                        <a:pt x="148" y="33"/>
                      </a:lnTo>
                      <a:lnTo>
                        <a:pt x="152" y="25"/>
                      </a:lnTo>
                      <a:lnTo>
                        <a:pt x="158" y="14"/>
                      </a:lnTo>
                      <a:lnTo>
                        <a:pt x="165" y="5"/>
                      </a:lnTo>
                      <a:lnTo>
                        <a:pt x="167" y="0"/>
                      </a:lnTo>
                      <a:lnTo>
                        <a:pt x="14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6" name="Freeform 1165"/>
                <p:cNvSpPr>
                  <a:spLocks noChangeAspect="1"/>
                </p:cNvSpPr>
                <p:nvPr/>
              </p:nvSpPr>
              <p:spPr bwMode="auto">
                <a:xfrm>
                  <a:off x="4877" y="3504"/>
                  <a:ext cx="53" cy="33"/>
                </a:xfrm>
                <a:custGeom>
                  <a:avLst/>
                  <a:gdLst>
                    <a:gd name="T0" fmla="*/ 0 w 106"/>
                    <a:gd name="T1" fmla="*/ 31 h 64"/>
                    <a:gd name="T2" fmla="*/ 1 w 106"/>
                    <a:gd name="T3" fmla="*/ 29 h 64"/>
                    <a:gd name="T4" fmla="*/ 5 w 106"/>
                    <a:gd name="T5" fmla="*/ 27 h 64"/>
                    <a:gd name="T6" fmla="*/ 10 w 106"/>
                    <a:gd name="T7" fmla="*/ 22 h 64"/>
                    <a:gd name="T8" fmla="*/ 17 w 106"/>
                    <a:gd name="T9" fmla="*/ 18 h 64"/>
                    <a:gd name="T10" fmla="*/ 24 w 106"/>
                    <a:gd name="T11" fmla="*/ 12 h 64"/>
                    <a:gd name="T12" fmla="*/ 31 w 106"/>
                    <a:gd name="T13" fmla="*/ 8 h 64"/>
                    <a:gd name="T14" fmla="*/ 38 w 106"/>
                    <a:gd name="T15" fmla="*/ 4 h 64"/>
                    <a:gd name="T16" fmla="*/ 44 w 106"/>
                    <a:gd name="T17" fmla="*/ 2 h 64"/>
                    <a:gd name="T18" fmla="*/ 50 w 106"/>
                    <a:gd name="T19" fmla="*/ 0 h 64"/>
                    <a:gd name="T20" fmla="*/ 53 w 106"/>
                    <a:gd name="T21" fmla="*/ 1 h 64"/>
                    <a:gd name="T22" fmla="*/ 53 w 106"/>
                    <a:gd name="T23" fmla="*/ 1 h 64"/>
                    <a:gd name="T24" fmla="*/ 52 w 106"/>
                    <a:gd name="T25" fmla="*/ 2 h 64"/>
                    <a:gd name="T26" fmla="*/ 45 w 106"/>
                    <a:gd name="T27" fmla="*/ 6 h 64"/>
                    <a:gd name="T28" fmla="*/ 28 w 106"/>
                    <a:gd name="T29" fmla="*/ 17 h 64"/>
                    <a:gd name="T30" fmla="*/ 27 w 106"/>
                    <a:gd name="T31" fmla="*/ 17 h 64"/>
                    <a:gd name="T32" fmla="*/ 25 w 106"/>
                    <a:gd name="T33" fmla="*/ 20 h 64"/>
                    <a:gd name="T34" fmla="*/ 22 w 106"/>
                    <a:gd name="T35" fmla="*/ 22 h 64"/>
                    <a:gd name="T36" fmla="*/ 18 w 106"/>
                    <a:gd name="T37" fmla="*/ 25 h 64"/>
                    <a:gd name="T38" fmla="*/ 14 w 106"/>
                    <a:gd name="T39" fmla="*/ 28 h 64"/>
                    <a:gd name="T40" fmla="*/ 10 w 106"/>
                    <a:gd name="T41" fmla="*/ 31 h 64"/>
                    <a:gd name="T42" fmla="*/ 6 w 106"/>
                    <a:gd name="T43" fmla="*/ 32 h 64"/>
                    <a:gd name="T44" fmla="*/ 3 w 106"/>
                    <a:gd name="T45" fmla="*/ 33 h 64"/>
                    <a:gd name="T46" fmla="*/ 0 w 106"/>
                    <a:gd name="T47" fmla="*/ 31 h 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6" h="64">
                      <a:moveTo>
                        <a:pt x="0" y="60"/>
                      </a:moveTo>
                      <a:lnTo>
                        <a:pt x="2" y="57"/>
                      </a:lnTo>
                      <a:lnTo>
                        <a:pt x="9" y="52"/>
                      </a:lnTo>
                      <a:lnTo>
                        <a:pt x="20" y="43"/>
                      </a:lnTo>
                      <a:lnTo>
                        <a:pt x="34" y="34"/>
                      </a:lnTo>
                      <a:lnTo>
                        <a:pt x="47" y="24"/>
                      </a:lnTo>
                      <a:lnTo>
                        <a:pt x="61" y="15"/>
                      </a:lnTo>
                      <a:lnTo>
                        <a:pt x="75" y="8"/>
                      </a:lnTo>
                      <a:lnTo>
                        <a:pt x="87" y="3"/>
                      </a:lnTo>
                      <a:lnTo>
                        <a:pt x="100" y="0"/>
                      </a:lnTo>
                      <a:lnTo>
                        <a:pt x="106" y="1"/>
                      </a:lnTo>
                      <a:lnTo>
                        <a:pt x="105" y="2"/>
                      </a:lnTo>
                      <a:lnTo>
                        <a:pt x="104" y="3"/>
                      </a:lnTo>
                      <a:lnTo>
                        <a:pt x="89" y="11"/>
                      </a:lnTo>
                      <a:lnTo>
                        <a:pt x="56" y="32"/>
                      </a:lnTo>
                      <a:lnTo>
                        <a:pt x="54" y="33"/>
                      </a:lnTo>
                      <a:lnTo>
                        <a:pt x="50" y="38"/>
                      </a:lnTo>
                      <a:lnTo>
                        <a:pt x="43" y="42"/>
                      </a:lnTo>
                      <a:lnTo>
                        <a:pt x="35" y="49"/>
                      </a:lnTo>
                      <a:lnTo>
                        <a:pt x="27" y="55"/>
                      </a:lnTo>
                      <a:lnTo>
                        <a:pt x="19" y="60"/>
                      </a:lnTo>
                      <a:lnTo>
                        <a:pt x="12" y="63"/>
                      </a:lnTo>
                      <a:lnTo>
                        <a:pt x="6" y="6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7" name="Freeform 1166"/>
                <p:cNvSpPr>
                  <a:spLocks noChangeAspect="1"/>
                </p:cNvSpPr>
                <p:nvPr/>
              </p:nvSpPr>
              <p:spPr bwMode="auto">
                <a:xfrm>
                  <a:off x="4885" y="3499"/>
                  <a:ext cx="11" cy="28"/>
                </a:xfrm>
                <a:custGeom>
                  <a:avLst/>
                  <a:gdLst>
                    <a:gd name="T0" fmla="*/ 0 w 22"/>
                    <a:gd name="T1" fmla="*/ 4 h 56"/>
                    <a:gd name="T2" fmla="*/ 2 w 22"/>
                    <a:gd name="T3" fmla="*/ 6 h 56"/>
                    <a:gd name="T4" fmla="*/ 5 w 22"/>
                    <a:gd name="T5" fmla="*/ 12 h 56"/>
                    <a:gd name="T6" fmla="*/ 8 w 22"/>
                    <a:gd name="T7" fmla="*/ 19 h 56"/>
                    <a:gd name="T8" fmla="*/ 7 w 22"/>
                    <a:gd name="T9" fmla="*/ 25 h 56"/>
                    <a:gd name="T10" fmla="*/ 6 w 22"/>
                    <a:gd name="T11" fmla="*/ 28 h 56"/>
                    <a:gd name="T12" fmla="*/ 8 w 22"/>
                    <a:gd name="T13" fmla="*/ 27 h 56"/>
                    <a:gd name="T14" fmla="*/ 10 w 22"/>
                    <a:gd name="T15" fmla="*/ 25 h 56"/>
                    <a:gd name="T16" fmla="*/ 11 w 22"/>
                    <a:gd name="T17" fmla="*/ 23 h 56"/>
                    <a:gd name="T18" fmla="*/ 11 w 22"/>
                    <a:gd name="T19" fmla="*/ 21 h 56"/>
                    <a:gd name="T20" fmla="*/ 11 w 22"/>
                    <a:gd name="T21" fmla="*/ 15 h 56"/>
                    <a:gd name="T22" fmla="*/ 11 w 22"/>
                    <a:gd name="T23" fmla="*/ 8 h 56"/>
                    <a:gd name="T24" fmla="*/ 8 w 22"/>
                    <a:gd name="T25" fmla="*/ 2 h 56"/>
                    <a:gd name="T26" fmla="*/ 4 w 22"/>
                    <a:gd name="T27" fmla="*/ 0 h 56"/>
                    <a:gd name="T28" fmla="*/ 2 w 22"/>
                    <a:gd name="T29" fmla="*/ 1 h 56"/>
                    <a:gd name="T30" fmla="*/ 1 w 22"/>
                    <a:gd name="T31" fmla="*/ 3 h 56"/>
                    <a:gd name="T32" fmla="*/ 0 w 22"/>
                    <a:gd name="T33" fmla="*/ 4 h 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56">
                      <a:moveTo>
                        <a:pt x="0" y="7"/>
                      </a:moveTo>
                      <a:lnTo>
                        <a:pt x="4" y="12"/>
                      </a:lnTo>
                      <a:lnTo>
                        <a:pt x="10" y="23"/>
                      </a:lnTo>
                      <a:lnTo>
                        <a:pt x="15" y="37"/>
                      </a:lnTo>
                      <a:lnTo>
                        <a:pt x="14" y="50"/>
                      </a:lnTo>
                      <a:lnTo>
                        <a:pt x="12" y="56"/>
                      </a:lnTo>
                      <a:lnTo>
                        <a:pt x="15" y="53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1" y="41"/>
                      </a:lnTo>
                      <a:lnTo>
                        <a:pt x="22" y="29"/>
                      </a:lnTo>
                      <a:lnTo>
                        <a:pt x="21" y="15"/>
                      </a:lnTo>
                      <a:lnTo>
                        <a:pt x="15" y="4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8" name="Freeform 1167"/>
                <p:cNvSpPr>
                  <a:spLocks noChangeAspect="1"/>
                </p:cNvSpPr>
                <p:nvPr/>
              </p:nvSpPr>
              <p:spPr bwMode="auto">
                <a:xfrm>
                  <a:off x="4904" y="3498"/>
                  <a:ext cx="7" cy="16"/>
                </a:xfrm>
                <a:custGeom>
                  <a:avLst/>
                  <a:gdLst>
                    <a:gd name="T0" fmla="*/ 0 w 14"/>
                    <a:gd name="T1" fmla="*/ 2 h 31"/>
                    <a:gd name="T2" fmla="*/ 4 w 14"/>
                    <a:gd name="T3" fmla="*/ 16 h 31"/>
                    <a:gd name="T4" fmla="*/ 7 w 14"/>
                    <a:gd name="T5" fmla="*/ 16 h 31"/>
                    <a:gd name="T6" fmla="*/ 6 w 14"/>
                    <a:gd name="T7" fmla="*/ 0 h 31"/>
                    <a:gd name="T8" fmla="*/ 0 w 14"/>
                    <a:gd name="T9" fmla="*/ 2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31">
                      <a:moveTo>
                        <a:pt x="0" y="3"/>
                      </a:moveTo>
                      <a:lnTo>
                        <a:pt x="8" y="31"/>
                      </a:lnTo>
                      <a:lnTo>
                        <a:pt x="14" y="31"/>
                      </a:ln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49" name="Freeform 1168"/>
                <p:cNvSpPr>
                  <a:spLocks noChangeAspect="1"/>
                </p:cNvSpPr>
                <p:nvPr/>
              </p:nvSpPr>
              <p:spPr bwMode="auto">
                <a:xfrm>
                  <a:off x="4758" y="3548"/>
                  <a:ext cx="109" cy="23"/>
                </a:xfrm>
                <a:custGeom>
                  <a:avLst/>
                  <a:gdLst>
                    <a:gd name="T0" fmla="*/ 2 w 218"/>
                    <a:gd name="T1" fmla="*/ 3 h 45"/>
                    <a:gd name="T2" fmla="*/ 10 w 218"/>
                    <a:gd name="T3" fmla="*/ 11 h 45"/>
                    <a:gd name="T4" fmla="*/ 16 w 218"/>
                    <a:gd name="T5" fmla="*/ 15 h 45"/>
                    <a:gd name="T6" fmla="*/ 24 w 218"/>
                    <a:gd name="T7" fmla="*/ 18 h 45"/>
                    <a:gd name="T8" fmla="*/ 32 w 218"/>
                    <a:gd name="T9" fmla="*/ 21 h 45"/>
                    <a:gd name="T10" fmla="*/ 39 w 218"/>
                    <a:gd name="T11" fmla="*/ 22 h 45"/>
                    <a:gd name="T12" fmla="*/ 42 w 218"/>
                    <a:gd name="T13" fmla="*/ 22 h 45"/>
                    <a:gd name="T14" fmla="*/ 51 w 218"/>
                    <a:gd name="T15" fmla="*/ 23 h 45"/>
                    <a:gd name="T16" fmla="*/ 64 w 218"/>
                    <a:gd name="T17" fmla="*/ 23 h 45"/>
                    <a:gd name="T18" fmla="*/ 76 w 218"/>
                    <a:gd name="T19" fmla="*/ 22 h 45"/>
                    <a:gd name="T20" fmla="*/ 81 w 218"/>
                    <a:gd name="T21" fmla="*/ 19 h 45"/>
                    <a:gd name="T22" fmla="*/ 90 w 218"/>
                    <a:gd name="T23" fmla="*/ 15 h 45"/>
                    <a:gd name="T24" fmla="*/ 100 w 218"/>
                    <a:gd name="T25" fmla="*/ 11 h 45"/>
                    <a:gd name="T26" fmla="*/ 107 w 218"/>
                    <a:gd name="T27" fmla="*/ 7 h 45"/>
                    <a:gd name="T28" fmla="*/ 107 w 218"/>
                    <a:gd name="T29" fmla="*/ 3 h 45"/>
                    <a:gd name="T30" fmla="*/ 102 w 218"/>
                    <a:gd name="T31" fmla="*/ 6 h 45"/>
                    <a:gd name="T32" fmla="*/ 92 w 218"/>
                    <a:gd name="T33" fmla="*/ 11 h 45"/>
                    <a:gd name="T34" fmla="*/ 81 w 218"/>
                    <a:gd name="T35" fmla="*/ 16 h 45"/>
                    <a:gd name="T36" fmla="*/ 75 w 218"/>
                    <a:gd name="T37" fmla="*/ 18 h 45"/>
                    <a:gd name="T38" fmla="*/ 70 w 218"/>
                    <a:gd name="T39" fmla="*/ 19 h 45"/>
                    <a:gd name="T40" fmla="*/ 64 w 218"/>
                    <a:gd name="T41" fmla="*/ 19 h 45"/>
                    <a:gd name="T42" fmla="*/ 57 w 218"/>
                    <a:gd name="T43" fmla="*/ 21 h 45"/>
                    <a:gd name="T44" fmla="*/ 54 w 218"/>
                    <a:gd name="T45" fmla="*/ 21 h 45"/>
                    <a:gd name="T46" fmla="*/ 50 w 218"/>
                    <a:gd name="T47" fmla="*/ 20 h 45"/>
                    <a:gd name="T48" fmla="*/ 42 w 218"/>
                    <a:gd name="T49" fmla="*/ 19 h 45"/>
                    <a:gd name="T50" fmla="*/ 34 w 218"/>
                    <a:gd name="T51" fmla="*/ 18 h 45"/>
                    <a:gd name="T52" fmla="*/ 27 w 218"/>
                    <a:gd name="T53" fmla="*/ 15 h 45"/>
                    <a:gd name="T54" fmla="*/ 22 w 218"/>
                    <a:gd name="T55" fmla="*/ 12 h 45"/>
                    <a:gd name="T56" fmla="*/ 15 w 218"/>
                    <a:gd name="T57" fmla="*/ 10 h 45"/>
                    <a:gd name="T58" fmla="*/ 9 w 218"/>
                    <a:gd name="T59" fmla="*/ 6 h 45"/>
                    <a:gd name="T60" fmla="*/ 6 w 218"/>
                    <a:gd name="T61" fmla="*/ 4 h 45"/>
                    <a:gd name="T62" fmla="*/ 4 w 218"/>
                    <a:gd name="T63" fmla="*/ 1 h 45"/>
                    <a:gd name="T64" fmla="*/ 3 w 218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8" h="45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10" y="13"/>
                      </a:lnTo>
                      <a:lnTo>
                        <a:pt x="19" y="22"/>
                      </a:lnTo>
                      <a:lnTo>
                        <a:pt x="27" y="28"/>
                      </a:lnTo>
                      <a:lnTo>
                        <a:pt x="32" y="30"/>
                      </a:lnTo>
                      <a:lnTo>
                        <a:pt x="39" y="32"/>
                      </a:lnTo>
                      <a:lnTo>
                        <a:pt x="47" y="36"/>
                      </a:lnTo>
                      <a:lnTo>
                        <a:pt x="56" y="38"/>
                      </a:lnTo>
                      <a:lnTo>
                        <a:pt x="64" y="41"/>
                      </a:lnTo>
                      <a:lnTo>
                        <a:pt x="72" y="43"/>
                      </a:lnTo>
                      <a:lnTo>
                        <a:pt x="78" y="44"/>
                      </a:lnTo>
                      <a:lnTo>
                        <a:pt x="80" y="44"/>
                      </a:lnTo>
                      <a:lnTo>
                        <a:pt x="84" y="44"/>
                      </a:lnTo>
                      <a:lnTo>
                        <a:pt x="91" y="45"/>
                      </a:lnTo>
                      <a:lnTo>
                        <a:pt x="102" y="45"/>
                      </a:lnTo>
                      <a:lnTo>
                        <a:pt x="115" y="45"/>
                      </a:lnTo>
                      <a:lnTo>
                        <a:pt x="128" y="45"/>
                      </a:lnTo>
                      <a:lnTo>
                        <a:pt x="140" y="45"/>
                      </a:lnTo>
                      <a:lnTo>
                        <a:pt x="151" y="43"/>
                      </a:lnTo>
                      <a:lnTo>
                        <a:pt x="156" y="41"/>
                      </a:lnTo>
                      <a:lnTo>
                        <a:pt x="162" y="37"/>
                      </a:lnTo>
                      <a:lnTo>
                        <a:pt x="170" y="32"/>
                      </a:lnTo>
                      <a:lnTo>
                        <a:pt x="180" y="29"/>
                      </a:lnTo>
                      <a:lnTo>
                        <a:pt x="189" y="24"/>
                      </a:lnTo>
                      <a:lnTo>
                        <a:pt x="199" y="21"/>
                      </a:lnTo>
                      <a:lnTo>
                        <a:pt x="207" y="16"/>
                      </a:lnTo>
                      <a:lnTo>
                        <a:pt x="214" y="14"/>
                      </a:lnTo>
                      <a:lnTo>
                        <a:pt x="218" y="11"/>
                      </a:lnTo>
                      <a:lnTo>
                        <a:pt x="213" y="6"/>
                      </a:lnTo>
                      <a:lnTo>
                        <a:pt x="211" y="7"/>
                      </a:lnTo>
                      <a:lnTo>
                        <a:pt x="204" y="11"/>
                      </a:lnTo>
                      <a:lnTo>
                        <a:pt x="195" y="15"/>
                      </a:lnTo>
                      <a:lnTo>
                        <a:pt x="183" y="21"/>
                      </a:lnTo>
                      <a:lnTo>
                        <a:pt x="173" y="26"/>
                      </a:lnTo>
                      <a:lnTo>
                        <a:pt x="162" y="31"/>
                      </a:lnTo>
                      <a:lnTo>
                        <a:pt x="154" y="35"/>
                      </a:lnTo>
                      <a:lnTo>
                        <a:pt x="150" y="36"/>
                      </a:lnTo>
                      <a:lnTo>
                        <a:pt x="146" y="36"/>
                      </a:lnTo>
                      <a:lnTo>
                        <a:pt x="140" y="37"/>
                      </a:lnTo>
                      <a:lnTo>
                        <a:pt x="133" y="38"/>
                      </a:lnTo>
                      <a:lnTo>
                        <a:pt x="127" y="38"/>
                      </a:lnTo>
                      <a:lnTo>
                        <a:pt x="120" y="39"/>
                      </a:lnTo>
                      <a:lnTo>
                        <a:pt x="114" y="41"/>
                      </a:lnTo>
                      <a:lnTo>
                        <a:pt x="109" y="41"/>
                      </a:lnTo>
                      <a:lnTo>
                        <a:pt x="107" y="41"/>
                      </a:lnTo>
                      <a:lnTo>
                        <a:pt x="103" y="41"/>
                      </a:lnTo>
                      <a:lnTo>
                        <a:pt x="99" y="39"/>
                      </a:lnTo>
                      <a:lnTo>
                        <a:pt x="91" y="39"/>
                      </a:lnTo>
                      <a:lnTo>
                        <a:pt x="83" y="38"/>
                      </a:lnTo>
                      <a:lnTo>
                        <a:pt x="75" y="36"/>
                      </a:lnTo>
                      <a:lnTo>
                        <a:pt x="67" y="35"/>
                      </a:lnTo>
                      <a:lnTo>
                        <a:pt x="60" y="32"/>
                      </a:lnTo>
                      <a:lnTo>
                        <a:pt x="54" y="30"/>
                      </a:lnTo>
                      <a:lnTo>
                        <a:pt x="49" y="28"/>
                      </a:lnTo>
                      <a:lnTo>
                        <a:pt x="44" y="24"/>
                      </a:lnTo>
                      <a:lnTo>
                        <a:pt x="37" y="22"/>
                      </a:lnTo>
                      <a:lnTo>
                        <a:pt x="30" y="19"/>
                      </a:lnTo>
                      <a:lnTo>
                        <a:pt x="24" y="15"/>
                      </a:lnTo>
                      <a:lnTo>
                        <a:pt x="18" y="12"/>
                      </a:lnTo>
                      <a:lnTo>
                        <a:pt x="15" y="9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0" name="Freeform 1169"/>
                <p:cNvSpPr>
                  <a:spLocks noChangeAspect="1"/>
                </p:cNvSpPr>
                <p:nvPr/>
              </p:nvSpPr>
              <p:spPr bwMode="auto">
                <a:xfrm>
                  <a:off x="4883" y="3528"/>
                  <a:ext cx="28" cy="15"/>
                </a:xfrm>
                <a:custGeom>
                  <a:avLst/>
                  <a:gdLst>
                    <a:gd name="T0" fmla="*/ 1 w 56"/>
                    <a:gd name="T1" fmla="*/ 11 h 30"/>
                    <a:gd name="T2" fmla="*/ 28 w 56"/>
                    <a:gd name="T3" fmla="*/ 0 h 30"/>
                    <a:gd name="T4" fmla="*/ 25 w 56"/>
                    <a:gd name="T5" fmla="*/ 5 h 30"/>
                    <a:gd name="T6" fmla="*/ 15 w 56"/>
                    <a:gd name="T7" fmla="*/ 7 h 30"/>
                    <a:gd name="T8" fmla="*/ 0 w 56"/>
                    <a:gd name="T9" fmla="*/ 15 h 30"/>
                    <a:gd name="T10" fmla="*/ 1 w 56"/>
                    <a:gd name="T11" fmla="*/ 1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30">
                      <a:moveTo>
                        <a:pt x="2" y="22"/>
                      </a:moveTo>
                      <a:lnTo>
                        <a:pt x="56" y="0"/>
                      </a:lnTo>
                      <a:lnTo>
                        <a:pt x="49" y="10"/>
                      </a:lnTo>
                      <a:lnTo>
                        <a:pt x="30" y="14"/>
                      </a:lnTo>
                      <a:lnTo>
                        <a:pt x="0" y="3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51" name="Freeform 1170"/>
                <p:cNvSpPr>
                  <a:spLocks noChangeAspect="1"/>
                </p:cNvSpPr>
                <p:nvPr/>
              </p:nvSpPr>
              <p:spPr bwMode="auto">
                <a:xfrm>
                  <a:off x="4895" y="3516"/>
                  <a:ext cx="25" cy="13"/>
                </a:xfrm>
                <a:custGeom>
                  <a:avLst/>
                  <a:gdLst>
                    <a:gd name="T0" fmla="*/ 5 w 50"/>
                    <a:gd name="T1" fmla="*/ 10 h 25"/>
                    <a:gd name="T2" fmla="*/ 25 w 50"/>
                    <a:gd name="T3" fmla="*/ 0 h 25"/>
                    <a:gd name="T4" fmla="*/ 19 w 50"/>
                    <a:gd name="T5" fmla="*/ 5 h 25"/>
                    <a:gd name="T6" fmla="*/ 19 w 50"/>
                    <a:gd name="T7" fmla="*/ 6 h 25"/>
                    <a:gd name="T8" fmla="*/ 16 w 50"/>
                    <a:gd name="T9" fmla="*/ 6 h 25"/>
                    <a:gd name="T10" fmla="*/ 14 w 50"/>
                    <a:gd name="T11" fmla="*/ 8 h 25"/>
                    <a:gd name="T12" fmla="*/ 10 w 50"/>
                    <a:gd name="T13" fmla="*/ 9 h 25"/>
                    <a:gd name="T14" fmla="*/ 7 w 50"/>
                    <a:gd name="T15" fmla="*/ 10 h 25"/>
                    <a:gd name="T16" fmla="*/ 4 w 50"/>
                    <a:gd name="T17" fmla="*/ 12 h 25"/>
                    <a:gd name="T18" fmla="*/ 1 w 50"/>
                    <a:gd name="T19" fmla="*/ 12 h 25"/>
                    <a:gd name="T20" fmla="*/ 0 w 50"/>
                    <a:gd name="T21" fmla="*/ 13 h 25"/>
                    <a:gd name="T22" fmla="*/ 0 w 50"/>
                    <a:gd name="T23" fmla="*/ 13 h 25"/>
                    <a:gd name="T24" fmla="*/ 2 w 50"/>
                    <a:gd name="T25" fmla="*/ 12 h 25"/>
                    <a:gd name="T26" fmla="*/ 4 w 50"/>
                    <a:gd name="T27" fmla="*/ 11 h 25"/>
                    <a:gd name="T28" fmla="*/ 5 w 50"/>
                    <a:gd name="T29" fmla="*/ 1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" h="25">
                      <a:moveTo>
                        <a:pt x="9" y="20"/>
                      </a:moveTo>
                      <a:lnTo>
                        <a:pt x="50" y="0"/>
                      </a:lnTo>
                      <a:lnTo>
                        <a:pt x="38" y="10"/>
                      </a:lnTo>
                      <a:lnTo>
                        <a:pt x="37" y="11"/>
                      </a:lnTo>
                      <a:lnTo>
                        <a:pt x="32" y="12"/>
                      </a:lnTo>
                      <a:lnTo>
                        <a:pt x="27" y="15"/>
                      </a:lnTo>
                      <a:lnTo>
                        <a:pt x="20" y="17"/>
                      </a:lnTo>
                      <a:lnTo>
                        <a:pt x="13" y="19"/>
                      </a:lnTo>
                      <a:lnTo>
                        <a:pt x="7" y="23"/>
                      </a:lnTo>
                      <a:lnTo>
                        <a:pt x="2" y="24"/>
                      </a:lnTo>
                      <a:lnTo>
                        <a:pt x="0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65105" name="Text Box 1233"/>
          <p:cNvSpPr txBox="1">
            <a:spLocks noChangeArrowheads="1"/>
          </p:cNvSpPr>
          <p:nvPr/>
        </p:nvSpPr>
        <p:spPr bwMode="auto">
          <a:xfrm>
            <a:off x="1209675" y="5918200"/>
            <a:ext cx="669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Problem: Tie the two ropes together. </a:t>
            </a:r>
          </a:p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Use a screw driver, cotton balls and a matchbox.</a:t>
            </a:r>
          </a:p>
        </p:txBody>
      </p:sp>
      <p:grpSp>
        <p:nvGrpSpPr>
          <p:cNvPr id="37894" name="Group 1237"/>
          <p:cNvGrpSpPr>
            <a:grpSpLocks noChangeAspect="1"/>
          </p:cNvGrpSpPr>
          <p:nvPr/>
        </p:nvGrpSpPr>
        <p:grpSpPr bwMode="auto">
          <a:xfrm>
            <a:off x="6462713" y="4492625"/>
            <a:ext cx="1517650" cy="1146175"/>
            <a:chOff x="288" y="1471"/>
            <a:chExt cx="1825" cy="1377"/>
          </a:xfrm>
        </p:grpSpPr>
        <p:sp>
          <p:nvSpPr>
            <p:cNvPr id="37903" name="AutoShape 1236"/>
            <p:cNvSpPr>
              <a:spLocks noChangeAspect="1" noChangeArrowheads="1" noTextEdit="1"/>
            </p:cNvSpPr>
            <p:nvPr/>
          </p:nvSpPr>
          <p:spPr bwMode="auto">
            <a:xfrm>
              <a:off x="288" y="1471"/>
              <a:ext cx="1825" cy="1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Freeform 1238"/>
            <p:cNvSpPr>
              <a:spLocks/>
            </p:cNvSpPr>
            <p:nvPr/>
          </p:nvSpPr>
          <p:spPr bwMode="auto">
            <a:xfrm>
              <a:off x="612" y="1569"/>
              <a:ext cx="1258" cy="1099"/>
            </a:xfrm>
            <a:custGeom>
              <a:avLst/>
              <a:gdLst>
                <a:gd name="T0" fmla="*/ 646 w 2515"/>
                <a:gd name="T1" fmla="*/ 42 h 2199"/>
                <a:gd name="T2" fmla="*/ 657 w 2515"/>
                <a:gd name="T3" fmla="*/ 31 h 2199"/>
                <a:gd name="T4" fmla="*/ 668 w 2515"/>
                <a:gd name="T5" fmla="*/ 22 h 2199"/>
                <a:gd name="T6" fmla="*/ 682 w 2515"/>
                <a:gd name="T7" fmla="*/ 14 h 2199"/>
                <a:gd name="T8" fmla="*/ 698 w 2515"/>
                <a:gd name="T9" fmla="*/ 6 h 2199"/>
                <a:gd name="T10" fmla="*/ 708 w 2515"/>
                <a:gd name="T11" fmla="*/ 3 h 2199"/>
                <a:gd name="T12" fmla="*/ 718 w 2515"/>
                <a:gd name="T13" fmla="*/ 2 h 2199"/>
                <a:gd name="T14" fmla="*/ 729 w 2515"/>
                <a:gd name="T15" fmla="*/ 0 h 2199"/>
                <a:gd name="T16" fmla="*/ 742 w 2515"/>
                <a:gd name="T17" fmla="*/ 1 h 2199"/>
                <a:gd name="T18" fmla="*/ 754 w 2515"/>
                <a:gd name="T19" fmla="*/ 1 h 2199"/>
                <a:gd name="T20" fmla="*/ 768 w 2515"/>
                <a:gd name="T21" fmla="*/ 2 h 2199"/>
                <a:gd name="T22" fmla="*/ 782 w 2515"/>
                <a:gd name="T23" fmla="*/ 5 h 2199"/>
                <a:gd name="T24" fmla="*/ 797 w 2515"/>
                <a:gd name="T25" fmla="*/ 10 h 2199"/>
                <a:gd name="T26" fmla="*/ 814 w 2515"/>
                <a:gd name="T27" fmla="*/ 17 h 2199"/>
                <a:gd name="T28" fmla="*/ 1180 w 2515"/>
                <a:gd name="T29" fmla="*/ 168 h 2199"/>
                <a:gd name="T30" fmla="*/ 1194 w 2515"/>
                <a:gd name="T31" fmla="*/ 172 h 2199"/>
                <a:gd name="T32" fmla="*/ 1205 w 2515"/>
                <a:gd name="T33" fmla="*/ 176 h 2199"/>
                <a:gd name="T34" fmla="*/ 1217 w 2515"/>
                <a:gd name="T35" fmla="*/ 186 h 2199"/>
                <a:gd name="T36" fmla="*/ 1229 w 2515"/>
                <a:gd name="T37" fmla="*/ 200 h 2199"/>
                <a:gd name="T38" fmla="*/ 1237 w 2515"/>
                <a:gd name="T39" fmla="*/ 213 h 2199"/>
                <a:gd name="T40" fmla="*/ 1243 w 2515"/>
                <a:gd name="T41" fmla="*/ 224 h 2199"/>
                <a:gd name="T42" fmla="*/ 1247 w 2515"/>
                <a:gd name="T43" fmla="*/ 237 h 2199"/>
                <a:gd name="T44" fmla="*/ 1251 w 2515"/>
                <a:gd name="T45" fmla="*/ 252 h 2199"/>
                <a:gd name="T46" fmla="*/ 1254 w 2515"/>
                <a:gd name="T47" fmla="*/ 270 h 2199"/>
                <a:gd name="T48" fmla="*/ 1256 w 2515"/>
                <a:gd name="T49" fmla="*/ 289 h 2199"/>
                <a:gd name="T50" fmla="*/ 1258 w 2515"/>
                <a:gd name="T51" fmla="*/ 310 h 2199"/>
                <a:gd name="T52" fmla="*/ 1258 w 2515"/>
                <a:gd name="T53" fmla="*/ 334 h 2199"/>
                <a:gd name="T54" fmla="*/ 1256 w 2515"/>
                <a:gd name="T55" fmla="*/ 361 h 2199"/>
                <a:gd name="T56" fmla="*/ 1254 w 2515"/>
                <a:gd name="T57" fmla="*/ 381 h 2199"/>
                <a:gd name="T58" fmla="*/ 1254 w 2515"/>
                <a:gd name="T59" fmla="*/ 390 h 2199"/>
                <a:gd name="T60" fmla="*/ 1254 w 2515"/>
                <a:gd name="T61" fmla="*/ 404 h 2199"/>
                <a:gd name="T62" fmla="*/ 1254 w 2515"/>
                <a:gd name="T63" fmla="*/ 424 h 2199"/>
                <a:gd name="T64" fmla="*/ 1254 w 2515"/>
                <a:gd name="T65" fmla="*/ 435 h 2199"/>
                <a:gd name="T66" fmla="*/ 1254 w 2515"/>
                <a:gd name="T67" fmla="*/ 447 h 2199"/>
                <a:gd name="T68" fmla="*/ 1254 w 2515"/>
                <a:gd name="T69" fmla="*/ 459 h 2199"/>
                <a:gd name="T70" fmla="*/ 1254 w 2515"/>
                <a:gd name="T71" fmla="*/ 471 h 2199"/>
                <a:gd name="T72" fmla="*/ 1253 w 2515"/>
                <a:gd name="T73" fmla="*/ 482 h 2199"/>
                <a:gd name="T74" fmla="*/ 1253 w 2515"/>
                <a:gd name="T75" fmla="*/ 494 h 2199"/>
                <a:gd name="T76" fmla="*/ 1253 w 2515"/>
                <a:gd name="T77" fmla="*/ 504 h 2199"/>
                <a:gd name="T78" fmla="*/ 1253 w 2515"/>
                <a:gd name="T79" fmla="*/ 515 h 2199"/>
                <a:gd name="T80" fmla="*/ 1253 w 2515"/>
                <a:gd name="T81" fmla="*/ 533 h 2199"/>
                <a:gd name="T82" fmla="*/ 1253 w 2515"/>
                <a:gd name="T83" fmla="*/ 547 h 2199"/>
                <a:gd name="T84" fmla="*/ 672 w 2515"/>
                <a:gd name="T85" fmla="*/ 1099 h 2199"/>
                <a:gd name="T86" fmla="*/ 163 w 2515"/>
                <a:gd name="T87" fmla="*/ 1043 h 2199"/>
                <a:gd name="T88" fmla="*/ 151 w 2515"/>
                <a:gd name="T89" fmla="*/ 1041 h 2199"/>
                <a:gd name="T90" fmla="*/ 134 w 2515"/>
                <a:gd name="T91" fmla="*/ 1038 h 2199"/>
                <a:gd name="T92" fmla="*/ 118 w 2515"/>
                <a:gd name="T93" fmla="*/ 1034 h 2199"/>
                <a:gd name="T94" fmla="*/ 108 w 2515"/>
                <a:gd name="T95" fmla="*/ 1030 h 2199"/>
                <a:gd name="T96" fmla="*/ 97 w 2515"/>
                <a:gd name="T97" fmla="*/ 1025 h 2199"/>
                <a:gd name="T98" fmla="*/ 87 w 2515"/>
                <a:gd name="T99" fmla="*/ 1019 h 2199"/>
                <a:gd name="T100" fmla="*/ 73 w 2515"/>
                <a:gd name="T101" fmla="*/ 1009 h 2199"/>
                <a:gd name="T102" fmla="*/ 60 w 2515"/>
                <a:gd name="T103" fmla="*/ 998 h 2199"/>
                <a:gd name="T104" fmla="*/ 51 w 2515"/>
                <a:gd name="T105" fmla="*/ 988 h 2199"/>
                <a:gd name="T106" fmla="*/ 44 w 2515"/>
                <a:gd name="T107" fmla="*/ 978 h 2199"/>
                <a:gd name="T108" fmla="*/ 36 w 2515"/>
                <a:gd name="T109" fmla="*/ 963 h 2199"/>
                <a:gd name="T110" fmla="*/ 31 w 2515"/>
                <a:gd name="T111" fmla="*/ 950 h 2199"/>
                <a:gd name="T112" fmla="*/ 26 w 2515"/>
                <a:gd name="T113" fmla="*/ 933 h 2199"/>
                <a:gd name="T114" fmla="*/ 24 w 2515"/>
                <a:gd name="T115" fmla="*/ 916 h 2199"/>
                <a:gd name="T116" fmla="*/ 22 w 2515"/>
                <a:gd name="T117" fmla="*/ 896 h 2199"/>
                <a:gd name="T118" fmla="*/ 643 w 2515"/>
                <a:gd name="T119" fmla="*/ 46 h 21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15" h="2199">
                  <a:moveTo>
                    <a:pt x="1285" y="93"/>
                  </a:moveTo>
                  <a:lnTo>
                    <a:pt x="1285" y="91"/>
                  </a:lnTo>
                  <a:lnTo>
                    <a:pt x="1291" y="85"/>
                  </a:lnTo>
                  <a:lnTo>
                    <a:pt x="1297" y="78"/>
                  </a:lnTo>
                  <a:lnTo>
                    <a:pt x="1308" y="68"/>
                  </a:lnTo>
                  <a:lnTo>
                    <a:pt x="1314" y="62"/>
                  </a:lnTo>
                  <a:lnTo>
                    <a:pt x="1320" y="57"/>
                  </a:lnTo>
                  <a:lnTo>
                    <a:pt x="1327" y="51"/>
                  </a:lnTo>
                  <a:lnTo>
                    <a:pt x="1335" y="45"/>
                  </a:lnTo>
                  <a:lnTo>
                    <a:pt x="1342" y="38"/>
                  </a:lnTo>
                  <a:lnTo>
                    <a:pt x="1352" y="34"/>
                  </a:lnTo>
                  <a:lnTo>
                    <a:pt x="1363" y="28"/>
                  </a:lnTo>
                  <a:lnTo>
                    <a:pt x="1373" y="24"/>
                  </a:lnTo>
                  <a:lnTo>
                    <a:pt x="1384" y="19"/>
                  </a:lnTo>
                  <a:lnTo>
                    <a:pt x="1396" y="13"/>
                  </a:lnTo>
                  <a:lnTo>
                    <a:pt x="1401" y="11"/>
                  </a:lnTo>
                  <a:lnTo>
                    <a:pt x="1407" y="9"/>
                  </a:lnTo>
                  <a:lnTo>
                    <a:pt x="1415" y="7"/>
                  </a:lnTo>
                  <a:lnTo>
                    <a:pt x="1422" y="7"/>
                  </a:lnTo>
                  <a:lnTo>
                    <a:pt x="1428" y="5"/>
                  </a:lnTo>
                  <a:lnTo>
                    <a:pt x="1436" y="4"/>
                  </a:lnTo>
                  <a:lnTo>
                    <a:pt x="1443" y="2"/>
                  </a:lnTo>
                  <a:lnTo>
                    <a:pt x="1451" y="2"/>
                  </a:lnTo>
                  <a:lnTo>
                    <a:pt x="1458" y="0"/>
                  </a:lnTo>
                  <a:lnTo>
                    <a:pt x="1466" y="0"/>
                  </a:lnTo>
                  <a:lnTo>
                    <a:pt x="1475" y="0"/>
                  </a:lnTo>
                  <a:lnTo>
                    <a:pt x="1483" y="2"/>
                  </a:lnTo>
                  <a:lnTo>
                    <a:pt x="1491" y="2"/>
                  </a:lnTo>
                  <a:lnTo>
                    <a:pt x="1498" y="2"/>
                  </a:lnTo>
                  <a:lnTo>
                    <a:pt x="1508" y="2"/>
                  </a:lnTo>
                  <a:lnTo>
                    <a:pt x="1517" y="2"/>
                  </a:lnTo>
                  <a:lnTo>
                    <a:pt x="1527" y="2"/>
                  </a:lnTo>
                  <a:lnTo>
                    <a:pt x="1536" y="5"/>
                  </a:lnTo>
                  <a:lnTo>
                    <a:pt x="1544" y="5"/>
                  </a:lnTo>
                  <a:lnTo>
                    <a:pt x="1555" y="9"/>
                  </a:lnTo>
                  <a:lnTo>
                    <a:pt x="1563" y="11"/>
                  </a:lnTo>
                  <a:lnTo>
                    <a:pt x="1572" y="13"/>
                  </a:lnTo>
                  <a:lnTo>
                    <a:pt x="1584" y="17"/>
                  </a:lnTo>
                  <a:lnTo>
                    <a:pt x="1593" y="21"/>
                  </a:lnTo>
                  <a:lnTo>
                    <a:pt x="1605" y="24"/>
                  </a:lnTo>
                  <a:lnTo>
                    <a:pt x="1616" y="28"/>
                  </a:lnTo>
                  <a:lnTo>
                    <a:pt x="1628" y="34"/>
                  </a:lnTo>
                  <a:lnTo>
                    <a:pt x="1637" y="40"/>
                  </a:lnTo>
                  <a:lnTo>
                    <a:pt x="2359" y="336"/>
                  </a:lnTo>
                  <a:lnTo>
                    <a:pt x="2367" y="336"/>
                  </a:lnTo>
                  <a:lnTo>
                    <a:pt x="2377" y="338"/>
                  </a:lnTo>
                  <a:lnTo>
                    <a:pt x="2388" y="344"/>
                  </a:lnTo>
                  <a:lnTo>
                    <a:pt x="2394" y="346"/>
                  </a:lnTo>
                  <a:lnTo>
                    <a:pt x="2401" y="349"/>
                  </a:lnTo>
                  <a:lnTo>
                    <a:pt x="2409" y="353"/>
                  </a:lnTo>
                  <a:lnTo>
                    <a:pt x="2416" y="359"/>
                  </a:lnTo>
                  <a:lnTo>
                    <a:pt x="2424" y="365"/>
                  </a:lnTo>
                  <a:lnTo>
                    <a:pt x="2434" y="372"/>
                  </a:lnTo>
                  <a:lnTo>
                    <a:pt x="2441" y="380"/>
                  </a:lnTo>
                  <a:lnTo>
                    <a:pt x="2451" y="391"/>
                  </a:lnTo>
                  <a:lnTo>
                    <a:pt x="2458" y="401"/>
                  </a:lnTo>
                  <a:lnTo>
                    <a:pt x="2466" y="414"/>
                  </a:lnTo>
                  <a:lnTo>
                    <a:pt x="2470" y="420"/>
                  </a:lnTo>
                  <a:lnTo>
                    <a:pt x="2474" y="426"/>
                  </a:lnTo>
                  <a:lnTo>
                    <a:pt x="2477" y="433"/>
                  </a:lnTo>
                  <a:lnTo>
                    <a:pt x="2481" y="441"/>
                  </a:lnTo>
                  <a:lnTo>
                    <a:pt x="2485" y="448"/>
                  </a:lnTo>
                  <a:lnTo>
                    <a:pt x="2489" y="458"/>
                  </a:lnTo>
                  <a:lnTo>
                    <a:pt x="2491" y="465"/>
                  </a:lnTo>
                  <a:lnTo>
                    <a:pt x="2494" y="475"/>
                  </a:lnTo>
                  <a:lnTo>
                    <a:pt x="2496" y="484"/>
                  </a:lnTo>
                  <a:lnTo>
                    <a:pt x="2498" y="496"/>
                  </a:lnTo>
                  <a:lnTo>
                    <a:pt x="2502" y="505"/>
                  </a:lnTo>
                  <a:lnTo>
                    <a:pt x="2504" y="517"/>
                  </a:lnTo>
                  <a:lnTo>
                    <a:pt x="2506" y="528"/>
                  </a:lnTo>
                  <a:lnTo>
                    <a:pt x="2508" y="540"/>
                  </a:lnTo>
                  <a:lnTo>
                    <a:pt x="2510" y="551"/>
                  </a:lnTo>
                  <a:lnTo>
                    <a:pt x="2512" y="564"/>
                  </a:lnTo>
                  <a:lnTo>
                    <a:pt x="2512" y="578"/>
                  </a:lnTo>
                  <a:lnTo>
                    <a:pt x="2513" y="591"/>
                  </a:lnTo>
                  <a:lnTo>
                    <a:pt x="2515" y="606"/>
                  </a:lnTo>
                  <a:lnTo>
                    <a:pt x="2515" y="621"/>
                  </a:lnTo>
                  <a:lnTo>
                    <a:pt x="2515" y="636"/>
                  </a:lnTo>
                  <a:lnTo>
                    <a:pt x="2515" y="652"/>
                  </a:lnTo>
                  <a:lnTo>
                    <a:pt x="2515" y="669"/>
                  </a:lnTo>
                  <a:lnTo>
                    <a:pt x="2515" y="686"/>
                  </a:lnTo>
                  <a:lnTo>
                    <a:pt x="2513" y="703"/>
                  </a:lnTo>
                  <a:lnTo>
                    <a:pt x="2512" y="722"/>
                  </a:lnTo>
                  <a:lnTo>
                    <a:pt x="2512" y="739"/>
                  </a:lnTo>
                  <a:lnTo>
                    <a:pt x="2510" y="760"/>
                  </a:lnTo>
                  <a:lnTo>
                    <a:pt x="2508" y="762"/>
                  </a:lnTo>
                  <a:lnTo>
                    <a:pt x="2508" y="766"/>
                  </a:lnTo>
                  <a:lnTo>
                    <a:pt x="2508" y="773"/>
                  </a:lnTo>
                  <a:lnTo>
                    <a:pt x="2508" y="781"/>
                  </a:lnTo>
                  <a:lnTo>
                    <a:pt x="2508" y="789"/>
                  </a:lnTo>
                  <a:lnTo>
                    <a:pt x="2508" y="800"/>
                  </a:lnTo>
                  <a:lnTo>
                    <a:pt x="2508" y="809"/>
                  </a:lnTo>
                  <a:lnTo>
                    <a:pt x="2508" y="825"/>
                  </a:lnTo>
                  <a:lnTo>
                    <a:pt x="2508" y="836"/>
                  </a:lnTo>
                  <a:lnTo>
                    <a:pt x="2508" y="849"/>
                  </a:lnTo>
                  <a:lnTo>
                    <a:pt x="2508" y="857"/>
                  </a:lnTo>
                  <a:lnTo>
                    <a:pt x="2508" y="865"/>
                  </a:lnTo>
                  <a:lnTo>
                    <a:pt x="2508" y="870"/>
                  </a:lnTo>
                  <a:lnTo>
                    <a:pt x="2508" y="880"/>
                  </a:lnTo>
                  <a:lnTo>
                    <a:pt x="2508" y="887"/>
                  </a:lnTo>
                  <a:lnTo>
                    <a:pt x="2508" y="895"/>
                  </a:lnTo>
                  <a:lnTo>
                    <a:pt x="2508" y="903"/>
                  </a:lnTo>
                  <a:lnTo>
                    <a:pt x="2508" y="910"/>
                  </a:lnTo>
                  <a:lnTo>
                    <a:pt x="2508" y="918"/>
                  </a:lnTo>
                  <a:lnTo>
                    <a:pt x="2508" y="925"/>
                  </a:lnTo>
                  <a:lnTo>
                    <a:pt x="2508" y="935"/>
                  </a:lnTo>
                  <a:lnTo>
                    <a:pt x="2508" y="942"/>
                  </a:lnTo>
                  <a:lnTo>
                    <a:pt x="2506" y="950"/>
                  </a:lnTo>
                  <a:lnTo>
                    <a:pt x="2506" y="958"/>
                  </a:lnTo>
                  <a:lnTo>
                    <a:pt x="2506" y="965"/>
                  </a:lnTo>
                  <a:lnTo>
                    <a:pt x="2506" y="973"/>
                  </a:lnTo>
                  <a:lnTo>
                    <a:pt x="2506" y="980"/>
                  </a:lnTo>
                  <a:lnTo>
                    <a:pt x="2506" y="988"/>
                  </a:lnTo>
                  <a:lnTo>
                    <a:pt x="2506" y="996"/>
                  </a:lnTo>
                  <a:lnTo>
                    <a:pt x="2506" y="1003"/>
                  </a:lnTo>
                  <a:lnTo>
                    <a:pt x="2506" y="1009"/>
                  </a:lnTo>
                  <a:lnTo>
                    <a:pt x="2506" y="1017"/>
                  </a:lnTo>
                  <a:lnTo>
                    <a:pt x="2506" y="1024"/>
                  </a:lnTo>
                  <a:lnTo>
                    <a:pt x="2506" y="1030"/>
                  </a:lnTo>
                  <a:lnTo>
                    <a:pt x="2506" y="1043"/>
                  </a:lnTo>
                  <a:lnTo>
                    <a:pt x="2506" y="1057"/>
                  </a:lnTo>
                  <a:lnTo>
                    <a:pt x="2506" y="1066"/>
                  </a:lnTo>
                  <a:lnTo>
                    <a:pt x="2506" y="1077"/>
                  </a:lnTo>
                  <a:lnTo>
                    <a:pt x="2506" y="1085"/>
                  </a:lnTo>
                  <a:lnTo>
                    <a:pt x="2506" y="1095"/>
                  </a:lnTo>
                  <a:lnTo>
                    <a:pt x="2506" y="1104"/>
                  </a:lnTo>
                  <a:lnTo>
                    <a:pt x="2506" y="1108"/>
                  </a:lnTo>
                  <a:lnTo>
                    <a:pt x="1344" y="2199"/>
                  </a:lnTo>
                  <a:lnTo>
                    <a:pt x="339" y="2089"/>
                  </a:lnTo>
                  <a:lnTo>
                    <a:pt x="335" y="2087"/>
                  </a:lnTo>
                  <a:lnTo>
                    <a:pt x="325" y="2087"/>
                  </a:lnTo>
                  <a:lnTo>
                    <a:pt x="318" y="2087"/>
                  </a:lnTo>
                  <a:lnTo>
                    <a:pt x="310" y="2085"/>
                  </a:lnTo>
                  <a:lnTo>
                    <a:pt x="301" y="2083"/>
                  </a:lnTo>
                  <a:lnTo>
                    <a:pt x="291" y="2083"/>
                  </a:lnTo>
                  <a:lnTo>
                    <a:pt x="280" y="2079"/>
                  </a:lnTo>
                  <a:lnTo>
                    <a:pt x="268" y="2077"/>
                  </a:lnTo>
                  <a:lnTo>
                    <a:pt x="255" y="2073"/>
                  </a:lnTo>
                  <a:lnTo>
                    <a:pt x="244" y="2070"/>
                  </a:lnTo>
                  <a:lnTo>
                    <a:pt x="236" y="2068"/>
                  </a:lnTo>
                  <a:lnTo>
                    <a:pt x="228" y="2066"/>
                  </a:lnTo>
                  <a:lnTo>
                    <a:pt x="221" y="2062"/>
                  </a:lnTo>
                  <a:lnTo>
                    <a:pt x="215" y="2060"/>
                  </a:lnTo>
                  <a:lnTo>
                    <a:pt x="207" y="2056"/>
                  </a:lnTo>
                  <a:lnTo>
                    <a:pt x="202" y="2054"/>
                  </a:lnTo>
                  <a:lnTo>
                    <a:pt x="194" y="2051"/>
                  </a:lnTo>
                  <a:lnTo>
                    <a:pt x="188" y="2049"/>
                  </a:lnTo>
                  <a:lnTo>
                    <a:pt x="181" y="2043"/>
                  </a:lnTo>
                  <a:lnTo>
                    <a:pt x="173" y="2039"/>
                  </a:lnTo>
                  <a:lnTo>
                    <a:pt x="166" y="2033"/>
                  </a:lnTo>
                  <a:lnTo>
                    <a:pt x="158" y="2030"/>
                  </a:lnTo>
                  <a:lnTo>
                    <a:pt x="145" y="2018"/>
                  </a:lnTo>
                  <a:lnTo>
                    <a:pt x="133" y="2009"/>
                  </a:lnTo>
                  <a:lnTo>
                    <a:pt x="126" y="2003"/>
                  </a:lnTo>
                  <a:lnTo>
                    <a:pt x="120" y="1997"/>
                  </a:lnTo>
                  <a:lnTo>
                    <a:pt x="114" y="1990"/>
                  </a:lnTo>
                  <a:lnTo>
                    <a:pt x="109" y="1984"/>
                  </a:lnTo>
                  <a:lnTo>
                    <a:pt x="101" y="1976"/>
                  </a:lnTo>
                  <a:lnTo>
                    <a:pt x="97" y="1969"/>
                  </a:lnTo>
                  <a:lnTo>
                    <a:pt x="92" y="1961"/>
                  </a:lnTo>
                  <a:lnTo>
                    <a:pt x="88" y="1956"/>
                  </a:lnTo>
                  <a:lnTo>
                    <a:pt x="82" y="1944"/>
                  </a:lnTo>
                  <a:lnTo>
                    <a:pt x="76" y="1936"/>
                  </a:lnTo>
                  <a:lnTo>
                    <a:pt x="72" y="1927"/>
                  </a:lnTo>
                  <a:lnTo>
                    <a:pt x="69" y="1919"/>
                  </a:lnTo>
                  <a:lnTo>
                    <a:pt x="65" y="1910"/>
                  </a:lnTo>
                  <a:lnTo>
                    <a:pt x="61" y="1900"/>
                  </a:lnTo>
                  <a:lnTo>
                    <a:pt x="57" y="1889"/>
                  </a:lnTo>
                  <a:lnTo>
                    <a:pt x="55" y="1879"/>
                  </a:lnTo>
                  <a:lnTo>
                    <a:pt x="52" y="1866"/>
                  </a:lnTo>
                  <a:lnTo>
                    <a:pt x="50" y="1857"/>
                  </a:lnTo>
                  <a:lnTo>
                    <a:pt x="48" y="1843"/>
                  </a:lnTo>
                  <a:lnTo>
                    <a:pt x="48" y="1832"/>
                  </a:lnTo>
                  <a:lnTo>
                    <a:pt x="46" y="1819"/>
                  </a:lnTo>
                  <a:lnTo>
                    <a:pt x="44" y="1805"/>
                  </a:lnTo>
                  <a:lnTo>
                    <a:pt x="44" y="1792"/>
                  </a:lnTo>
                  <a:lnTo>
                    <a:pt x="46" y="1779"/>
                  </a:lnTo>
                  <a:lnTo>
                    <a:pt x="0" y="1260"/>
                  </a:lnTo>
                  <a:lnTo>
                    <a:pt x="1285" y="93"/>
                  </a:ln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Freeform 1239"/>
            <p:cNvSpPr>
              <a:spLocks/>
            </p:cNvSpPr>
            <p:nvPr/>
          </p:nvSpPr>
          <p:spPr bwMode="auto">
            <a:xfrm>
              <a:off x="1010" y="2534"/>
              <a:ext cx="642" cy="265"/>
            </a:xfrm>
            <a:custGeom>
              <a:avLst/>
              <a:gdLst>
                <a:gd name="T0" fmla="*/ 0 w 1283"/>
                <a:gd name="T1" fmla="*/ 213 h 528"/>
                <a:gd name="T2" fmla="*/ 621 w 1283"/>
                <a:gd name="T3" fmla="*/ 0 h 528"/>
                <a:gd name="T4" fmla="*/ 642 w 1283"/>
                <a:gd name="T5" fmla="*/ 47 h 528"/>
                <a:gd name="T6" fmla="*/ 21 w 1283"/>
                <a:gd name="T7" fmla="*/ 265 h 528"/>
                <a:gd name="T8" fmla="*/ 0 w 1283"/>
                <a:gd name="T9" fmla="*/ 213 h 528"/>
                <a:gd name="T10" fmla="*/ 0 w 1283"/>
                <a:gd name="T11" fmla="*/ 213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83" h="528">
                  <a:moveTo>
                    <a:pt x="0" y="424"/>
                  </a:moveTo>
                  <a:lnTo>
                    <a:pt x="1241" y="0"/>
                  </a:lnTo>
                  <a:lnTo>
                    <a:pt x="1283" y="93"/>
                  </a:lnTo>
                  <a:lnTo>
                    <a:pt x="42" y="528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AF2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1240"/>
            <p:cNvSpPr>
              <a:spLocks/>
            </p:cNvSpPr>
            <p:nvPr/>
          </p:nvSpPr>
          <p:spPr bwMode="auto">
            <a:xfrm>
              <a:off x="1642" y="2460"/>
              <a:ext cx="158" cy="119"/>
            </a:xfrm>
            <a:custGeom>
              <a:avLst/>
              <a:gdLst>
                <a:gd name="T0" fmla="*/ 0 w 318"/>
                <a:gd name="T1" fmla="*/ 58 h 237"/>
                <a:gd name="T2" fmla="*/ 24 w 318"/>
                <a:gd name="T3" fmla="*/ 119 h 237"/>
                <a:gd name="T4" fmla="*/ 25 w 318"/>
                <a:gd name="T5" fmla="*/ 118 h 237"/>
                <a:gd name="T6" fmla="*/ 30 w 318"/>
                <a:gd name="T7" fmla="*/ 116 h 237"/>
                <a:gd name="T8" fmla="*/ 33 w 318"/>
                <a:gd name="T9" fmla="*/ 114 h 237"/>
                <a:gd name="T10" fmla="*/ 37 w 318"/>
                <a:gd name="T11" fmla="*/ 112 h 237"/>
                <a:gd name="T12" fmla="*/ 41 w 318"/>
                <a:gd name="T13" fmla="*/ 109 h 237"/>
                <a:gd name="T14" fmla="*/ 46 w 318"/>
                <a:gd name="T15" fmla="*/ 108 h 237"/>
                <a:gd name="T16" fmla="*/ 51 w 318"/>
                <a:gd name="T17" fmla="*/ 105 h 237"/>
                <a:gd name="T18" fmla="*/ 57 w 318"/>
                <a:gd name="T19" fmla="*/ 102 h 237"/>
                <a:gd name="T20" fmla="*/ 63 w 318"/>
                <a:gd name="T21" fmla="*/ 99 h 237"/>
                <a:gd name="T22" fmla="*/ 69 w 318"/>
                <a:gd name="T23" fmla="*/ 96 h 237"/>
                <a:gd name="T24" fmla="*/ 76 w 318"/>
                <a:gd name="T25" fmla="*/ 93 h 237"/>
                <a:gd name="T26" fmla="*/ 82 w 318"/>
                <a:gd name="T27" fmla="*/ 90 h 237"/>
                <a:gd name="T28" fmla="*/ 85 w 318"/>
                <a:gd name="T29" fmla="*/ 88 h 237"/>
                <a:gd name="T30" fmla="*/ 89 w 318"/>
                <a:gd name="T31" fmla="*/ 87 h 237"/>
                <a:gd name="T32" fmla="*/ 92 w 318"/>
                <a:gd name="T33" fmla="*/ 86 h 237"/>
                <a:gd name="T34" fmla="*/ 95 w 318"/>
                <a:gd name="T35" fmla="*/ 85 h 237"/>
                <a:gd name="T36" fmla="*/ 102 w 318"/>
                <a:gd name="T37" fmla="*/ 81 h 237"/>
                <a:gd name="T38" fmla="*/ 108 w 318"/>
                <a:gd name="T39" fmla="*/ 77 h 237"/>
                <a:gd name="T40" fmla="*/ 114 w 318"/>
                <a:gd name="T41" fmla="*/ 74 h 237"/>
                <a:gd name="T42" fmla="*/ 121 w 318"/>
                <a:gd name="T43" fmla="*/ 71 h 237"/>
                <a:gd name="T44" fmla="*/ 126 w 318"/>
                <a:gd name="T45" fmla="*/ 67 h 237"/>
                <a:gd name="T46" fmla="*/ 131 w 318"/>
                <a:gd name="T47" fmla="*/ 64 h 237"/>
                <a:gd name="T48" fmla="*/ 136 w 318"/>
                <a:gd name="T49" fmla="*/ 61 h 237"/>
                <a:gd name="T50" fmla="*/ 142 w 318"/>
                <a:gd name="T51" fmla="*/ 59 h 237"/>
                <a:gd name="T52" fmla="*/ 146 w 318"/>
                <a:gd name="T53" fmla="*/ 56 h 237"/>
                <a:gd name="T54" fmla="*/ 149 w 318"/>
                <a:gd name="T55" fmla="*/ 54 h 237"/>
                <a:gd name="T56" fmla="*/ 152 w 318"/>
                <a:gd name="T57" fmla="*/ 52 h 237"/>
                <a:gd name="T58" fmla="*/ 155 w 318"/>
                <a:gd name="T59" fmla="*/ 50 h 237"/>
                <a:gd name="T60" fmla="*/ 158 w 318"/>
                <a:gd name="T61" fmla="*/ 48 h 237"/>
                <a:gd name="T62" fmla="*/ 158 w 318"/>
                <a:gd name="T63" fmla="*/ 47 h 237"/>
                <a:gd name="T64" fmla="*/ 154 w 318"/>
                <a:gd name="T65" fmla="*/ 45 h 237"/>
                <a:gd name="T66" fmla="*/ 152 w 318"/>
                <a:gd name="T67" fmla="*/ 43 h 237"/>
                <a:gd name="T68" fmla="*/ 149 w 318"/>
                <a:gd name="T69" fmla="*/ 40 h 237"/>
                <a:gd name="T70" fmla="*/ 147 w 318"/>
                <a:gd name="T71" fmla="*/ 37 h 237"/>
                <a:gd name="T72" fmla="*/ 144 w 318"/>
                <a:gd name="T73" fmla="*/ 33 h 237"/>
                <a:gd name="T74" fmla="*/ 141 w 318"/>
                <a:gd name="T75" fmla="*/ 29 h 237"/>
                <a:gd name="T76" fmla="*/ 139 w 318"/>
                <a:gd name="T77" fmla="*/ 25 h 237"/>
                <a:gd name="T78" fmla="*/ 137 w 318"/>
                <a:gd name="T79" fmla="*/ 22 h 237"/>
                <a:gd name="T80" fmla="*/ 135 w 318"/>
                <a:gd name="T81" fmla="*/ 17 h 237"/>
                <a:gd name="T82" fmla="*/ 133 w 318"/>
                <a:gd name="T83" fmla="*/ 13 h 237"/>
                <a:gd name="T84" fmla="*/ 131 w 318"/>
                <a:gd name="T85" fmla="*/ 10 h 237"/>
                <a:gd name="T86" fmla="*/ 130 w 318"/>
                <a:gd name="T87" fmla="*/ 7 h 237"/>
                <a:gd name="T88" fmla="*/ 129 w 318"/>
                <a:gd name="T89" fmla="*/ 2 h 237"/>
                <a:gd name="T90" fmla="*/ 129 w 318"/>
                <a:gd name="T91" fmla="*/ 0 h 237"/>
                <a:gd name="T92" fmla="*/ 0 w 318"/>
                <a:gd name="T93" fmla="*/ 58 h 237"/>
                <a:gd name="T94" fmla="*/ 0 w 318"/>
                <a:gd name="T95" fmla="*/ 58 h 2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8" h="237">
                  <a:moveTo>
                    <a:pt x="0" y="115"/>
                  </a:moveTo>
                  <a:lnTo>
                    <a:pt x="48" y="237"/>
                  </a:lnTo>
                  <a:lnTo>
                    <a:pt x="51" y="235"/>
                  </a:lnTo>
                  <a:lnTo>
                    <a:pt x="61" y="231"/>
                  </a:lnTo>
                  <a:lnTo>
                    <a:pt x="67" y="228"/>
                  </a:lnTo>
                  <a:lnTo>
                    <a:pt x="74" y="224"/>
                  </a:lnTo>
                  <a:lnTo>
                    <a:pt x="82" y="218"/>
                  </a:lnTo>
                  <a:lnTo>
                    <a:pt x="93" y="216"/>
                  </a:lnTo>
                  <a:lnTo>
                    <a:pt x="103" y="209"/>
                  </a:lnTo>
                  <a:lnTo>
                    <a:pt x="114" y="203"/>
                  </a:lnTo>
                  <a:lnTo>
                    <a:pt x="126" y="197"/>
                  </a:lnTo>
                  <a:lnTo>
                    <a:pt x="139" y="192"/>
                  </a:lnTo>
                  <a:lnTo>
                    <a:pt x="152" y="186"/>
                  </a:lnTo>
                  <a:lnTo>
                    <a:pt x="165" y="180"/>
                  </a:lnTo>
                  <a:lnTo>
                    <a:pt x="171" y="176"/>
                  </a:lnTo>
                  <a:lnTo>
                    <a:pt x="179" y="174"/>
                  </a:lnTo>
                  <a:lnTo>
                    <a:pt x="186" y="171"/>
                  </a:lnTo>
                  <a:lnTo>
                    <a:pt x="192" y="169"/>
                  </a:lnTo>
                  <a:lnTo>
                    <a:pt x="205" y="161"/>
                  </a:lnTo>
                  <a:lnTo>
                    <a:pt x="217" y="153"/>
                  </a:lnTo>
                  <a:lnTo>
                    <a:pt x="230" y="148"/>
                  </a:lnTo>
                  <a:lnTo>
                    <a:pt x="243" y="142"/>
                  </a:lnTo>
                  <a:lnTo>
                    <a:pt x="253" y="134"/>
                  </a:lnTo>
                  <a:lnTo>
                    <a:pt x="264" y="127"/>
                  </a:lnTo>
                  <a:lnTo>
                    <a:pt x="274" y="121"/>
                  </a:lnTo>
                  <a:lnTo>
                    <a:pt x="285" y="117"/>
                  </a:lnTo>
                  <a:lnTo>
                    <a:pt x="293" y="112"/>
                  </a:lnTo>
                  <a:lnTo>
                    <a:pt x="300" y="108"/>
                  </a:lnTo>
                  <a:lnTo>
                    <a:pt x="306" y="104"/>
                  </a:lnTo>
                  <a:lnTo>
                    <a:pt x="312" y="100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10" y="89"/>
                  </a:lnTo>
                  <a:lnTo>
                    <a:pt x="306" y="85"/>
                  </a:lnTo>
                  <a:lnTo>
                    <a:pt x="300" y="79"/>
                  </a:lnTo>
                  <a:lnTo>
                    <a:pt x="295" y="74"/>
                  </a:lnTo>
                  <a:lnTo>
                    <a:pt x="289" y="66"/>
                  </a:lnTo>
                  <a:lnTo>
                    <a:pt x="283" y="58"/>
                  </a:lnTo>
                  <a:lnTo>
                    <a:pt x="280" y="49"/>
                  </a:lnTo>
                  <a:lnTo>
                    <a:pt x="276" y="43"/>
                  </a:lnTo>
                  <a:lnTo>
                    <a:pt x="272" y="34"/>
                  </a:lnTo>
                  <a:lnTo>
                    <a:pt x="268" y="26"/>
                  </a:lnTo>
                  <a:lnTo>
                    <a:pt x="264" y="19"/>
                  </a:lnTo>
                  <a:lnTo>
                    <a:pt x="262" y="13"/>
                  </a:lnTo>
                  <a:lnTo>
                    <a:pt x="259" y="3"/>
                  </a:lnTo>
                  <a:lnTo>
                    <a:pt x="259" y="0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96A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1241"/>
            <p:cNvSpPr>
              <a:spLocks/>
            </p:cNvSpPr>
            <p:nvPr/>
          </p:nvSpPr>
          <p:spPr bwMode="auto">
            <a:xfrm>
              <a:off x="1905" y="1905"/>
              <a:ext cx="161" cy="382"/>
            </a:xfrm>
            <a:custGeom>
              <a:avLst/>
              <a:gdLst>
                <a:gd name="T0" fmla="*/ 115 w 323"/>
                <a:gd name="T1" fmla="*/ 382 h 764"/>
                <a:gd name="T2" fmla="*/ 0 w 323"/>
                <a:gd name="T3" fmla="*/ 30 h 764"/>
                <a:gd name="T4" fmla="*/ 48 w 323"/>
                <a:gd name="T5" fmla="*/ 0 h 764"/>
                <a:gd name="T6" fmla="*/ 161 w 323"/>
                <a:gd name="T7" fmla="*/ 358 h 764"/>
                <a:gd name="T8" fmla="*/ 115 w 323"/>
                <a:gd name="T9" fmla="*/ 382 h 764"/>
                <a:gd name="T10" fmla="*/ 115 w 323"/>
                <a:gd name="T11" fmla="*/ 382 h 7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3" h="764">
                  <a:moveTo>
                    <a:pt x="230" y="764"/>
                  </a:moveTo>
                  <a:lnTo>
                    <a:pt x="0" y="60"/>
                  </a:lnTo>
                  <a:lnTo>
                    <a:pt x="97" y="0"/>
                  </a:lnTo>
                  <a:lnTo>
                    <a:pt x="323" y="716"/>
                  </a:lnTo>
                  <a:lnTo>
                    <a:pt x="230" y="764"/>
                  </a:lnTo>
                  <a:close/>
                </a:path>
              </a:pathLst>
            </a:custGeom>
            <a:solidFill>
              <a:srgbClr val="DBD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1242"/>
            <p:cNvSpPr>
              <a:spLocks/>
            </p:cNvSpPr>
            <p:nvPr/>
          </p:nvSpPr>
          <p:spPr bwMode="auto">
            <a:xfrm>
              <a:off x="421" y="1879"/>
              <a:ext cx="456" cy="157"/>
            </a:xfrm>
            <a:custGeom>
              <a:avLst/>
              <a:gdLst>
                <a:gd name="T0" fmla="*/ 0 w 913"/>
                <a:gd name="T1" fmla="*/ 0 h 316"/>
                <a:gd name="T2" fmla="*/ 456 w 913"/>
                <a:gd name="T3" fmla="*/ 113 h 316"/>
                <a:gd name="T4" fmla="*/ 444 w 913"/>
                <a:gd name="T5" fmla="*/ 157 h 316"/>
                <a:gd name="T6" fmla="*/ 2 w 913"/>
                <a:gd name="T7" fmla="*/ 66 h 316"/>
                <a:gd name="T8" fmla="*/ 0 w 913"/>
                <a:gd name="T9" fmla="*/ 0 h 316"/>
                <a:gd name="T10" fmla="*/ 0 w 913"/>
                <a:gd name="T11" fmla="*/ 0 h 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3" h="316">
                  <a:moveTo>
                    <a:pt x="0" y="0"/>
                  </a:moveTo>
                  <a:lnTo>
                    <a:pt x="913" y="228"/>
                  </a:lnTo>
                  <a:lnTo>
                    <a:pt x="888" y="316"/>
                  </a:lnTo>
                  <a:lnTo>
                    <a:pt x="4" y="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DB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Freeform 1243"/>
            <p:cNvSpPr>
              <a:spLocks/>
            </p:cNvSpPr>
            <p:nvPr/>
          </p:nvSpPr>
          <p:spPr bwMode="auto">
            <a:xfrm>
              <a:off x="321" y="1843"/>
              <a:ext cx="104" cy="95"/>
            </a:xfrm>
            <a:custGeom>
              <a:avLst/>
              <a:gdLst>
                <a:gd name="T0" fmla="*/ 104 w 207"/>
                <a:gd name="T1" fmla="*/ 42 h 190"/>
                <a:gd name="T2" fmla="*/ 48 w 207"/>
                <a:gd name="T3" fmla="*/ 0 h 190"/>
                <a:gd name="T4" fmla="*/ 8 w 207"/>
                <a:gd name="T5" fmla="*/ 18 h 190"/>
                <a:gd name="T6" fmla="*/ 0 w 207"/>
                <a:gd name="T7" fmla="*/ 94 h 190"/>
                <a:gd name="T8" fmla="*/ 2 w 207"/>
                <a:gd name="T9" fmla="*/ 94 h 190"/>
                <a:gd name="T10" fmla="*/ 5 w 207"/>
                <a:gd name="T11" fmla="*/ 94 h 190"/>
                <a:gd name="T12" fmla="*/ 10 w 207"/>
                <a:gd name="T13" fmla="*/ 94 h 190"/>
                <a:gd name="T14" fmla="*/ 13 w 207"/>
                <a:gd name="T15" fmla="*/ 94 h 190"/>
                <a:gd name="T16" fmla="*/ 19 w 207"/>
                <a:gd name="T17" fmla="*/ 94 h 190"/>
                <a:gd name="T18" fmla="*/ 25 w 207"/>
                <a:gd name="T19" fmla="*/ 94 h 190"/>
                <a:gd name="T20" fmla="*/ 31 w 207"/>
                <a:gd name="T21" fmla="*/ 94 h 190"/>
                <a:gd name="T22" fmla="*/ 38 w 207"/>
                <a:gd name="T23" fmla="*/ 94 h 190"/>
                <a:gd name="T24" fmla="*/ 44 w 207"/>
                <a:gd name="T25" fmla="*/ 94 h 190"/>
                <a:gd name="T26" fmla="*/ 49 w 207"/>
                <a:gd name="T27" fmla="*/ 94 h 190"/>
                <a:gd name="T28" fmla="*/ 56 w 207"/>
                <a:gd name="T29" fmla="*/ 94 h 190"/>
                <a:gd name="T30" fmla="*/ 62 w 207"/>
                <a:gd name="T31" fmla="*/ 94 h 190"/>
                <a:gd name="T32" fmla="*/ 67 w 207"/>
                <a:gd name="T33" fmla="*/ 94 h 190"/>
                <a:gd name="T34" fmla="*/ 70 w 207"/>
                <a:gd name="T35" fmla="*/ 94 h 190"/>
                <a:gd name="T36" fmla="*/ 74 w 207"/>
                <a:gd name="T37" fmla="*/ 95 h 190"/>
                <a:gd name="T38" fmla="*/ 78 w 207"/>
                <a:gd name="T39" fmla="*/ 94 h 190"/>
                <a:gd name="T40" fmla="*/ 82 w 207"/>
                <a:gd name="T41" fmla="*/ 93 h 190"/>
                <a:gd name="T42" fmla="*/ 85 w 207"/>
                <a:gd name="T43" fmla="*/ 91 h 190"/>
                <a:gd name="T44" fmla="*/ 87 w 207"/>
                <a:gd name="T45" fmla="*/ 88 h 190"/>
                <a:gd name="T46" fmla="*/ 89 w 207"/>
                <a:gd name="T47" fmla="*/ 83 h 190"/>
                <a:gd name="T48" fmla="*/ 90 w 207"/>
                <a:gd name="T49" fmla="*/ 81 h 190"/>
                <a:gd name="T50" fmla="*/ 104 w 207"/>
                <a:gd name="T51" fmla="*/ 42 h 190"/>
                <a:gd name="T52" fmla="*/ 104 w 207"/>
                <a:gd name="T53" fmla="*/ 42 h 1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7" h="190">
                  <a:moveTo>
                    <a:pt x="207" y="84"/>
                  </a:moveTo>
                  <a:lnTo>
                    <a:pt x="96" y="0"/>
                  </a:lnTo>
                  <a:lnTo>
                    <a:pt x="15" y="36"/>
                  </a:lnTo>
                  <a:lnTo>
                    <a:pt x="0" y="188"/>
                  </a:lnTo>
                  <a:lnTo>
                    <a:pt x="3" y="188"/>
                  </a:lnTo>
                  <a:lnTo>
                    <a:pt x="9" y="188"/>
                  </a:lnTo>
                  <a:lnTo>
                    <a:pt x="19" y="188"/>
                  </a:lnTo>
                  <a:lnTo>
                    <a:pt x="26" y="188"/>
                  </a:lnTo>
                  <a:lnTo>
                    <a:pt x="38" y="188"/>
                  </a:lnTo>
                  <a:lnTo>
                    <a:pt x="49" y="188"/>
                  </a:lnTo>
                  <a:lnTo>
                    <a:pt x="62" y="188"/>
                  </a:lnTo>
                  <a:lnTo>
                    <a:pt x="76" y="188"/>
                  </a:lnTo>
                  <a:lnTo>
                    <a:pt x="87" y="188"/>
                  </a:lnTo>
                  <a:lnTo>
                    <a:pt x="98" y="188"/>
                  </a:lnTo>
                  <a:lnTo>
                    <a:pt x="112" y="188"/>
                  </a:lnTo>
                  <a:lnTo>
                    <a:pt x="123" y="188"/>
                  </a:lnTo>
                  <a:lnTo>
                    <a:pt x="133" y="188"/>
                  </a:lnTo>
                  <a:lnTo>
                    <a:pt x="140" y="188"/>
                  </a:lnTo>
                  <a:lnTo>
                    <a:pt x="148" y="190"/>
                  </a:lnTo>
                  <a:lnTo>
                    <a:pt x="155" y="188"/>
                  </a:lnTo>
                  <a:lnTo>
                    <a:pt x="163" y="186"/>
                  </a:lnTo>
                  <a:lnTo>
                    <a:pt x="169" y="181"/>
                  </a:lnTo>
                  <a:lnTo>
                    <a:pt x="173" y="175"/>
                  </a:lnTo>
                  <a:lnTo>
                    <a:pt x="178" y="165"/>
                  </a:lnTo>
                  <a:lnTo>
                    <a:pt x="180" y="162"/>
                  </a:lnTo>
                  <a:lnTo>
                    <a:pt x="207" y="84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Freeform 1244"/>
            <p:cNvSpPr>
              <a:spLocks/>
            </p:cNvSpPr>
            <p:nvPr/>
          </p:nvSpPr>
          <p:spPr bwMode="auto">
            <a:xfrm>
              <a:off x="1093" y="1501"/>
              <a:ext cx="97" cy="108"/>
            </a:xfrm>
            <a:custGeom>
              <a:avLst/>
              <a:gdLst>
                <a:gd name="T0" fmla="*/ 50 w 194"/>
                <a:gd name="T1" fmla="*/ 108 h 215"/>
                <a:gd name="T2" fmla="*/ 0 w 194"/>
                <a:gd name="T3" fmla="*/ 43 h 215"/>
                <a:gd name="T4" fmla="*/ 21 w 194"/>
                <a:gd name="T5" fmla="*/ 6 h 215"/>
                <a:gd name="T6" fmla="*/ 70 w 194"/>
                <a:gd name="T7" fmla="*/ 0 h 215"/>
                <a:gd name="T8" fmla="*/ 97 w 194"/>
                <a:gd name="T9" fmla="*/ 94 h 215"/>
                <a:gd name="T10" fmla="*/ 50 w 194"/>
                <a:gd name="T11" fmla="*/ 108 h 215"/>
                <a:gd name="T12" fmla="*/ 50 w 194"/>
                <a:gd name="T13" fmla="*/ 108 h 2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4" h="215">
                  <a:moveTo>
                    <a:pt x="99" y="215"/>
                  </a:moveTo>
                  <a:lnTo>
                    <a:pt x="0" y="85"/>
                  </a:lnTo>
                  <a:lnTo>
                    <a:pt x="42" y="11"/>
                  </a:lnTo>
                  <a:lnTo>
                    <a:pt x="139" y="0"/>
                  </a:lnTo>
                  <a:lnTo>
                    <a:pt x="194" y="188"/>
                  </a:lnTo>
                  <a:lnTo>
                    <a:pt x="99" y="215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1245"/>
            <p:cNvSpPr>
              <a:spLocks/>
            </p:cNvSpPr>
            <p:nvPr/>
          </p:nvSpPr>
          <p:spPr bwMode="auto">
            <a:xfrm>
              <a:off x="943" y="1632"/>
              <a:ext cx="857" cy="457"/>
            </a:xfrm>
            <a:custGeom>
              <a:avLst/>
              <a:gdLst>
                <a:gd name="T0" fmla="*/ 2 w 1715"/>
                <a:gd name="T1" fmla="*/ 366 h 914"/>
                <a:gd name="T2" fmla="*/ 9 w 1715"/>
                <a:gd name="T3" fmla="*/ 358 h 914"/>
                <a:gd name="T4" fmla="*/ 17 w 1715"/>
                <a:gd name="T5" fmla="*/ 350 h 914"/>
                <a:gd name="T6" fmla="*/ 25 w 1715"/>
                <a:gd name="T7" fmla="*/ 341 h 914"/>
                <a:gd name="T8" fmla="*/ 37 w 1715"/>
                <a:gd name="T9" fmla="*/ 330 h 914"/>
                <a:gd name="T10" fmla="*/ 49 w 1715"/>
                <a:gd name="T11" fmla="*/ 319 h 914"/>
                <a:gd name="T12" fmla="*/ 62 w 1715"/>
                <a:gd name="T13" fmla="*/ 305 h 914"/>
                <a:gd name="T14" fmla="*/ 78 w 1715"/>
                <a:gd name="T15" fmla="*/ 292 h 914"/>
                <a:gd name="T16" fmla="*/ 93 w 1715"/>
                <a:gd name="T17" fmla="*/ 278 h 914"/>
                <a:gd name="T18" fmla="*/ 108 w 1715"/>
                <a:gd name="T19" fmla="*/ 263 h 914"/>
                <a:gd name="T20" fmla="*/ 126 w 1715"/>
                <a:gd name="T21" fmla="*/ 247 h 914"/>
                <a:gd name="T22" fmla="*/ 143 w 1715"/>
                <a:gd name="T23" fmla="*/ 231 h 914"/>
                <a:gd name="T24" fmla="*/ 161 w 1715"/>
                <a:gd name="T25" fmla="*/ 215 h 914"/>
                <a:gd name="T26" fmla="*/ 180 w 1715"/>
                <a:gd name="T27" fmla="*/ 199 h 914"/>
                <a:gd name="T28" fmla="*/ 199 w 1715"/>
                <a:gd name="T29" fmla="*/ 182 h 914"/>
                <a:gd name="T30" fmla="*/ 218 w 1715"/>
                <a:gd name="T31" fmla="*/ 165 h 914"/>
                <a:gd name="T32" fmla="*/ 236 w 1715"/>
                <a:gd name="T33" fmla="*/ 149 h 914"/>
                <a:gd name="T34" fmla="*/ 254 w 1715"/>
                <a:gd name="T35" fmla="*/ 132 h 914"/>
                <a:gd name="T36" fmla="*/ 272 w 1715"/>
                <a:gd name="T37" fmla="*/ 116 h 914"/>
                <a:gd name="T38" fmla="*/ 290 w 1715"/>
                <a:gd name="T39" fmla="*/ 101 h 914"/>
                <a:gd name="T40" fmla="*/ 307 w 1715"/>
                <a:gd name="T41" fmla="*/ 86 h 914"/>
                <a:gd name="T42" fmla="*/ 322 w 1715"/>
                <a:gd name="T43" fmla="*/ 72 h 914"/>
                <a:gd name="T44" fmla="*/ 337 w 1715"/>
                <a:gd name="T45" fmla="*/ 59 h 914"/>
                <a:gd name="T46" fmla="*/ 351 w 1715"/>
                <a:gd name="T47" fmla="*/ 47 h 914"/>
                <a:gd name="T48" fmla="*/ 364 w 1715"/>
                <a:gd name="T49" fmla="*/ 36 h 914"/>
                <a:gd name="T50" fmla="*/ 375 w 1715"/>
                <a:gd name="T51" fmla="*/ 26 h 914"/>
                <a:gd name="T52" fmla="*/ 385 w 1715"/>
                <a:gd name="T53" fmla="*/ 17 h 914"/>
                <a:gd name="T54" fmla="*/ 393 w 1715"/>
                <a:gd name="T55" fmla="*/ 11 h 914"/>
                <a:gd name="T56" fmla="*/ 399 w 1715"/>
                <a:gd name="T57" fmla="*/ 6 h 914"/>
                <a:gd name="T58" fmla="*/ 405 w 1715"/>
                <a:gd name="T59" fmla="*/ 1 h 914"/>
                <a:gd name="T60" fmla="*/ 857 w 1715"/>
                <a:gd name="T61" fmla="*/ 193 h 914"/>
                <a:gd name="T62" fmla="*/ 0 w 1715"/>
                <a:gd name="T63" fmla="*/ 371 h 9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15" h="914">
                  <a:moveTo>
                    <a:pt x="0" y="741"/>
                  </a:moveTo>
                  <a:lnTo>
                    <a:pt x="4" y="732"/>
                  </a:lnTo>
                  <a:lnTo>
                    <a:pt x="13" y="722"/>
                  </a:lnTo>
                  <a:lnTo>
                    <a:pt x="19" y="715"/>
                  </a:lnTo>
                  <a:lnTo>
                    <a:pt x="26" y="707"/>
                  </a:lnTo>
                  <a:lnTo>
                    <a:pt x="34" y="700"/>
                  </a:lnTo>
                  <a:lnTo>
                    <a:pt x="44" y="692"/>
                  </a:lnTo>
                  <a:lnTo>
                    <a:pt x="51" y="681"/>
                  </a:lnTo>
                  <a:lnTo>
                    <a:pt x="63" y="671"/>
                  </a:lnTo>
                  <a:lnTo>
                    <a:pt x="74" y="660"/>
                  </a:lnTo>
                  <a:lnTo>
                    <a:pt x="85" y="648"/>
                  </a:lnTo>
                  <a:lnTo>
                    <a:pt x="99" y="637"/>
                  </a:lnTo>
                  <a:lnTo>
                    <a:pt x="112" y="624"/>
                  </a:lnTo>
                  <a:lnTo>
                    <a:pt x="125" y="610"/>
                  </a:lnTo>
                  <a:lnTo>
                    <a:pt x="140" y="599"/>
                  </a:lnTo>
                  <a:lnTo>
                    <a:pt x="156" y="584"/>
                  </a:lnTo>
                  <a:lnTo>
                    <a:pt x="169" y="570"/>
                  </a:lnTo>
                  <a:lnTo>
                    <a:pt x="186" y="555"/>
                  </a:lnTo>
                  <a:lnTo>
                    <a:pt x="201" y="540"/>
                  </a:lnTo>
                  <a:lnTo>
                    <a:pt x="217" y="525"/>
                  </a:lnTo>
                  <a:lnTo>
                    <a:pt x="234" y="510"/>
                  </a:lnTo>
                  <a:lnTo>
                    <a:pt x="253" y="494"/>
                  </a:lnTo>
                  <a:lnTo>
                    <a:pt x="270" y="479"/>
                  </a:lnTo>
                  <a:lnTo>
                    <a:pt x="287" y="462"/>
                  </a:lnTo>
                  <a:lnTo>
                    <a:pt x="306" y="447"/>
                  </a:lnTo>
                  <a:lnTo>
                    <a:pt x="323" y="430"/>
                  </a:lnTo>
                  <a:lnTo>
                    <a:pt x="344" y="415"/>
                  </a:lnTo>
                  <a:lnTo>
                    <a:pt x="361" y="397"/>
                  </a:lnTo>
                  <a:lnTo>
                    <a:pt x="380" y="380"/>
                  </a:lnTo>
                  <a:lnTo>
                    <a:pt x="399" y="363"/>
                  </a:lnTo>
                  <a:lnTo>
                    <a:pt x="418" y="348"/>
                  </a:lnTo>
                  <a:lnTo>
                    <a:pt x="437" y="329"/>
                  </a:lnTo>
                  <a:lnTo>
                    <a:pt x="456" y="314"/>
                  </a:lnTo>
                  <a:lnTo>
                    <a:pt x="473" y="297"/>
                  </a:lnTo>
                  <a:lnTo>
                    <a:pt x="492" y="281"/>
                  </a:lnTo>
                  <a:lnTo>
                    <a:pt x="509" y="264"/>
                  </a:lnTo>
                  <a:lnTo>
                    <a:pt x="526" y="249"/>
                  </a:lnTo>
                  <a:lnTo>
                    <a:pt x="545" y="232"/>
                  </a:lnTo>
                  <a:lnTo>
                    <a:pt x="563" y="219"/>
                  </a:lnTo>
                  <a:lnTo>
                    <a:pt x="580" y="202"/>
                  </a:lnTo>
                  <a:lnTo>
                    <a:pt x="597" y="186"/>
                  </a:lnTo>
                  <a:lnTo>
                    <a:pt x="614" y="171"/>
                  </a:lnTo>
                  <a:lnTo>
                    <a:pt x="631" y="158"/>
                  </a:lnTo>
                  <a:lnTo>
                    <a:pt x="644" y="143"/>
                  </a:lnTo>
                  <a:lnTo>
                    <a:pt x="661" y="131"/>
                  </a:lnTo>
                  <a:lnTo>
                    <a:pt x="675" y="118"/>
                  </a:lnTo>
                  <a:lnTo>
                    <a:pt x="692" y="107"/>
                  </a:lnTo>
                  <a:lnTo>
                    <a:pt x="703" y="93"/>
                  </a:lnTo>
                  <a:lnTo>
                    <a:pt x="717" y="82"/>
                  </a:lnTo>
                  <a:lnTo>
                    <a:pt x="728" y="72"/>
                  </a:lnTo>
                  <a:lnTo>
                    <a:pt x="741" y="63"/>
                  </a:lnTo>
                  <a:lnTo>
                    <a:pt x="751" y="52"/>
                  </a:lnTo>
                  <a:lnTo>
                    <a:pt x="762" y="44"/>
                  </a:lnTo>
                  <a:lnTo>
                    <a:pt x="770" y="34"/>
                  </a:lnTo>
                  <a:lnTo>
                    <a:pt x="779" y="29"/>
                  </a:lnTo>
                  <a:lnTo>
                    <a:pt x="787" y="21"/>
                  </a:lnTo>
                  <a:lnTo>
                    <a:pt x="793" y="15"/>
                  </a:lnTo>
                  <a:lnTo>
                    <a:pt x="798" y="12"/>
                  </a:lnTo>
                  <a:lnTo>
                    <a:pt x="804" y="8"/>
                  </a:lnTo>
                  <a:lnTo>
                    <a:pt x="810" y="2"/>
                  </a:lnTo>
                  <a:lnTo>
                    <a:pt x="813" y="0"/>
                  </a:lnTo>
                  <a:lnTo>
                    <a:pt x="1715" y="386"/>
                  </a:lnTo>
                  <a:lnTo>
                    <a:pt x="962" y="914"/>
                  </a:lnTo>
                  <a:lnTo>
                    <a:pt x="0" y="741"/>
                  </a:lnTo>
                  <a:close/>
                </a:path>
              </a:pathLst>
            </a:custGeom>
            <a:solidFill>
              <a:srgbClr val="FF66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1246"/>
            <p:cNvSpPr>
              <a:spLocks/>
            </p:cNvSpPr>
            <p:nvPr/>
          </p:nvSpPr>
          <p:spPr bwMode="auto">
            <a:xfrm>
              <a:off x="987" y="2042"/>
              <a:ext cx="430" cy="141"/>
            </a:xfrm>
            <a:custGeom>
              <a:avLst/>
              <a:gdLst>
                <a:gd name="T0" fmla="*/ 0 w 861"/>
                <a:gd name="T1" fmla="*/ 94 h 282"/>
                <a:gd name="T2" fmla="*/ 108 w 861"/>
                <a:gd name="T3" fmla="*/ 0 h 282"/>
                <a:gd name="T4" fmla="*/ 243 w 861"/>
                <a:gd name="T5" fmla="*/ 17 h 282"/>
                <a:gd name="T6" fmla="*/ 430 w 861"/>
                <a:gd name="T7" fmla="*/ 55 h 282"/>
                <a:gd name="T8" fmla="*/ 339 w 861"/>
                <a:gd name="T9" fmla="*/ 137 h 282"/>
                <a:gd name="T10" fmla="*/ 279 w 861"/>
                <a:gd name="T11" fmla="*/ 136 h 282"/>
                <a:gd name="T12" fmla="*/ 251 w 861"/>
                <a:gd name="T13" fmla="*/ 141 h 282"/>
                <a:gd name="T14" fmla="*/ 209 w 861"/>
                <a:gd name="T15" fmla="*/ 125 h 282"/>
                <a:gd name="T16" fmla="*/ 180 w 861"/>
                <a:gd name="T17" fmla="*/ 135 h 282"/>
                <a:gd name="T18" fmla="*/ 148 w 861"/>
                <a:gd name="T19" fmla="*/ 117 h 282"/>
                <a:gd name="T20" fmla="*/ 119 w 861"/>
                <a:gd name="T21" fmla="*/ 131 h 282"/>
                <a:gd name="T22" fmla="*/ 78 w 861"/>
                <a:gd name="T23" fmla="*/ 113 h 282"/>
                <a:gd name="T24" fmla="*/ 29 w 861"/>
                <a:gd name="T25" fmla="*/ 113 h 282"/>
                <a:gd name="T26" fmla="*/ 0 w 861"/>
                <a:gd name="T27" fmla="*/ 94 h 282"/>
                <a:gd name="T28" fmla="*/ 0 w 861"/>
                <a:gd name="T29" fmla="*/ 94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1" h="282">
                  <a:moveTo>
                    <a:pt x="0" y="187"/>
                  </a:moveTo>
                  <a:lnTo>
                    <a:pt x="217" y="0"/>
                  </a:lnTo>
                  <a:lnTo>
                    <a:pt x="487" y="34"/>
                  </a:lnTo>
                  <a:lnTo>
                    <a:pt x="861" y="109"/>
                  </a:lnTo>
                  <a:lnTo>
                    <a:pt x="679" y="274"/>
                  </a:lnTo>
                  <a:lnTo>
                    <a:pt x="559" y="272"/>
                  </a:lnTo>
                  <a:lnTo>
                    <a:pt x="502" y="282"/>
                  </a:lnTo>
                  <a:lnTo>
                    <a:pt x="418" y="249"/>
                  </a:lnTo>
                  <a:lnTo>
                    <a:pt x="361" y="270"/>
                  </a:lnTo>
                  <a:lnTo>
                    <a:pt x="297" y="234"/>
                  </a:lnTo>
                  <a:lnTo>
                    <a:pt x="238" y="261"/>
                  </a:lnTo>
                  <a:lnTo>
                    <a:pt x="156" y="226"/>
                  </a:lnTo>
                  <a:lnTo>
                    <a:pt x="59" y="225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1247"/>
            <p:cNvSpPr>
              <a:spLocks/>
            </p:cNvSpPr>
            <p:nvPr/>
          </p:nvSpPr>
          <p:spPr bwMode="auto">
            <a:xfrm>
              <a:off x="911" y="2131"/>
              <a:ext cx="411" cy="100"/>
            </a:xfrm>
            <a:custGeom>
              <a:avLst/>
              <a:gdLst>
                <a:gd name="T0" fmla="*/ 0 w 823"/>
                <a:gd name="T1" fmla="*/ 39 h 199"/>
                <a:gd name="T2" fmla="*/ 22 w 823"/>
                <a:gd name="T3" fmla="*/ 2 h 199"/>
                <a:gd name="T4" fmla="*/ 64 w 823"/>
                <a:gd name="T5" fmla="*/ 0 h 199"/>
                <a:gd name="T6" fmla="*/ 100 w 823"/>
                <a:gd name="T7" fmla="*/ 21 h 199"/>
                <a:gd name="T8" fmla="*/ 148 w 823"/>
                <a:gd name="T9" fmla="*/ 23 h 199"/>
                <a:gd name="T10" fmla="*/ 199 w 823"/>
                <a:gd name="T11" fmla="*/ 52 h 199"/>
                <a:gd name="T12" fmla="*/ 243 w 823"/>
                <a:gd name="T13" fmla="*/ 33 h 199"/>
                <a:gd name="T14" fmla="*/ 264 w 823"/>
                <a:gd name="T15" fmla="*/ 55 h 199"/>
                <a:gd name="T16" fmla="*/ 309 w 823"/>
                <a:gd name="T17" fmla="*/ 37 h 199"/>
                <a:gd name="T18" fmla="*/ 333 w 823"/>
                <a:gd name="T19" fmla="*/ 54 h 199"/>
                <a:gd name="T20" fmla="*/ 373 w 823"/>
                <a:gd name="T21" fmla="*/ 41 h 199"/>
                <a:gd name="T22" fmla="*/ 411 w 823"/>
                <a:gd name="T23" fmla="*/ 46 h 199"/>
                <a:gd name="T24" fmla="*/ 354 w 823"/>
                <a:gd name="T25" fmla="*/ 100 h 199"/>
                <a:gd name="T26" fmla="*/ 95 w 823"/>
                <a:gd name="T27" fmla="*/ 90 h 199"/>
                <a:gd name="T28" fmla="*/ 21 w 823"/>
                <a:gd name="T29" fmla="*/ 76 h 199"/>
                <a:gd name="T30" fmla="*/ 0 w 823"/>
                <a:gd name="T31" fmla="*/ 39 h 199"/>
                <a:gd name="T32" fmla="*/ 0 w 823"/>
                <a:gd name="T33" fmla="*/ 39 h 1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23" h="199">
                  <a:moveTo>
                    <a:pt x="0" y="78"/>
                  </a:moveTo>
                  <a:lnTo>
                    <a:pt x="44" y="4"/>
                  </a:lnTo>
                  <a:lnTo>
                    <a:pt x="128" y="0"/>
                  </a:lnTo>
                  <a:lnTo>
                    <a:pt x="200" y="42"/>
                  </a:lnTo>
                  <a:lnTo>
                    <a:pt x="297" y="46"/>
                  </a:lnTo>
                  <a:lnTo>
                    <a:pt x="398" y="103"/>
                  </a:lnTo>
                  <a:lnTo>
                    <a:pt x="487" y="66"/>
                  </a:lnTo>
                  <a:lnTo>
                    <a:pt x="529" y="110"/>
                  </a:lnTo>
                  <a:lnTo>
                    <a:pt x="618" y="74"/>
                  </a:lnTo>
                  <a:lnTo>
                    <a:pt x="666" y="108"/>
                  </a:lnTo>
                  <a:lnTo>
                    <a:pt x="747" y="82"/>
                  </a:lnTo>
                  <a:lnTo>
                    <a:pt x="823" y="91"/>
                  </a:lnTo>
                  <a:lnTo>
                    <a:pt x="709" y="199"/>
                  </a:lnTo>
                  <a:lnTo>
                    <a:pt x="190" y="180"/>
                  </a:lnTo>
                  <a:lnTo>
                    <a:pt x="42" y="15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769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1248"/>
            <p:cNvSpPr>
              <a:spLocks/>
            </p:cNvSpPr>
            <p:nvPr/>
          </p:nvSpPr>
          <p:spPr bwMode="auto">
            <a:xfrm>
              <a:off x="728" y="2002"/>
              <a:ext cx="370" cy="209"/>
            </a:xfrm>
            <a:custGeom>
              <a:avLst/>
              <a:gdLst>
                <a:gd name="T0" fmla="*/ 0 w 740"/>
                <a:gd name="T1" fmla="*/ 206 h 419"/>
                <a:gd name="T2" fmla="*/ 215 w 740"/>
                <a:gd name="T3" fmla="*/ 0 h 419"/>
                <a:gd name="T4" fmla="*/ 370 w 740"/>
                <a:gd name="T5" fmla="*/ 32 h 419"/>
                <a:gd name="T6" fmla="*/ 248 w 740"/>
                <a:gd name="T7" fmla="*/ 133 h 419"/>
                <a:gd name="T8" fmla="*/ 185 w 740"/>
                <a:gd name="T9" fmla="*/ 136 h 419"/>
                <a:gd name="T10" fmla="*/ 191 w 740"/>
                <a:gd name="T11" fmla="*/ 181 h 419"/>
                <a:gd name="T12" fmla="*/ 218 w 740"/>
                <a:gd name="T13" fmla="*/ 195 h 419"/>
                <a:gd name="T14" fmla="*/ 218 w 740"/>
                <a:gd name="T15" fmla="*/ 209 h 419"/>
                <a:gd name="T16" fmla="*/ 0 w 740"/>
                <a:gd name="T17" fmla="*/ 206 h 419"/>
                <a:gd name="T18" fmla="*/ 0 w 740"/>
                <a:gd name="T19" fmla="*/ 206 h 4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40" h="419">
                  <a:moveTo>
                    <a:pt x="0" y="413"/>
                  </a:moveTo>
                  <a:lnTo>
                    <a:pt x="430" y="0"/>
                  </a:lnTo>
                  <a:lnTo>
                    <a:pt x="740" y="65"/>
                  </a:lnTo>
                  <a:lnTo>
                    <a:pt x="496" y="267"/>
                  </a:lnTo>
                  <a:lnTo>
                    <a:pt x="369" y="272"/>
                  </a:lnTo>
                  <a:lnTo>
                    <a:pt x="382" y="362"/>
                  </a:lnTo>
                  <a:lnTo>
                    <a:pt x="436" y="390"/>
                  </a:lnTo>
                  <a:lnTo>
                    <a:pt x="436" y="419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1249"/>
            <p:cNvSpPr>
              <a:spLocks/>
            </p:cNvSpPr>
            <p:nvPr/>
          </p:nvSpPr>
          <p:spPr bwMode="auto">
            <a:xfrm>
              <a:off x="698" y="2213"/>
              <a:ext cx="567" cy="375"/>
            </a:xfrm>
            <a:custGeom>
              <a:avLst/>
              <a:gdLst>
                <a:gd name="T0" fmla="*/ 0 w 1135"/>
                <a:gd name="T1" fmla="*/ 0 h 749"/>
                <a:gd name="T2" fmla="*/ 567 w 1135"/>
                <a:gd name="T3" fmla="*/ 18 h 749"/>
                <a:gd name="T4" fmla="*/ 553 w 1135"/>
                <a:gd name="T5" fmla="*/ 375 h 749"/>
                <a:gd name="T6" fmla="*/ 18 w 1135"/>
                <a:gd name="T7" fmla="*/ 304 h 749"/>
                <a:gd name="T8" fmla="*/ 0 w 1135"/>
                <a:gd name="T9" fmla="*/ 0 h 749"/>
                <a:gd name="T10" fmla="*/ 0 w 1135"/>
                <a:gd name="T11" fmla="*/ 0 h 7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35" h="749">
                  <a:moveTo>
                    <a:pt x="0" y="0"/>
                  </a:moveTo>
                  <a:lnTo>
                    <a:pt x="1135" y="36"/>
                  </a:lnTo>
                  <a:lnTo>
                    <a:pt x="1107" y="749"/>
                  </a:lnTo>
                  <a:lnTo>
                    <a:pt x="36" y="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1250"/>
            <p:cNvSpPr>
              <a:spLocks/>
            </p:cNvSpPr>
            <p:nvPr/>
          </p:nvSpPr>
          <p:spPr bwMode="auto">
            <a:xfrm>
              <a:off x="1261" y="2118"/>
              <a:ext cx="204" cy="452"/>
            </a:xfrm>
            <a:custGeom>
              <a:avLst/>
              <a:gdLst>
                <a:gd name="T0" fmla="*/ 173 w 406"/>
                <a:gd name="T1" fmla="*/ 0 h 903"/>
                <a:gd name="T2" fmla="*/ 4 w 406"/>
                <a:gd name="T3" fmla="*/ 113 h 903"/>
                <a:gd name="T4" fmla="*/ 0 w 406"/>
                <a:gd name="T5" fmla="*/ 452 h 903"/>
                <a:gd name="T6" fmla="*/ 204 w 406"/>
                <a:gd name="T7" fmla="*/ 266 h 903"/>
                <a:gd name="T8" fmla="*/ 173 w 406"/>
                <a:gd name="T9" fmla="*/ 0 h 903"/>
                <a:gd name="T10" fmla="*/ 173 w 406"/>
                <a:gd name="T11" fmla="*/ 0 h 9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6" h="903">
                  <a:moveTo>
                    <a:pt x="344" y="0"/>
                  </a:moveTo>
                  <a:lnTo>
                    <a:pt x="7" y="226"/>
                  </a:lnTo>
                  <a:lnTo>
                    <a:pt x="0" y="903"/>
                  </a:lnTo>
                  <a:lnTo>
                    <a:pt x="406" y="531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1251"/>
            <p:cNvSpPr>
              <a:spLocks/>
            </p:cNvSpPr>
            <p:nvPr/>
          </p:nvSpPr>
          <p:spPr bwMode="auto">
            <a:xfrm>
              <a:off x="1424" y="1841"/>
              <a:ext cx="361" cy="542"/>
            </a:xfrm>
            <a:custGeom>
              <a:avLst/>
              <a:gdLst>
                <a:gd name="T0" fmla="*/ 29 w 722"/>
                <a:gd name="T1" fmla="*/ 230 h 1086"/>
                <a:gd name="T2" fmla="*/ 90 w 722"/>
                <a:gd name="T3" fmla="*/ 437 h 1086"/>
                <a:gd name="T4" fmla="*/ 213 w 722"/>
                <a:gd name="T5" fmla="*/ 323 h 1086"/>
                <a:gd name="T6" fmla="*/ 219 w 722"/>
                <a:gd name="T7" fmla="*/ 318 h 1086"/>
                <a:gd name="T8" fmla="*/ 225 w 722"/>
                <a:gd name="T9" fmla="*/ 311 h 1086"/>
                <a:gd name="T10" fmla="*/ 233 w 722"/>
                <a:gd name="T11" fmla="*/ 304 h 1086"/>
                <a:gd name="T12" fmla="*/ 242 w 722"/>
                <a:gd name="T13" fmla="*/ 295 h 1086"/>
                <a:gd name="T14" fmla="*/ 251 w 722"/>
                <a:gd name="T15" fmla="*/ 285 h 1086"/>
                <a:gd name="T16" fmla="*/ 262 w 722"/>
                <a:gd name="T17" fmla="*/ 276 h 1086"/>
                <a:gd name="T18" fmla="*/ 272 w 722"/>
                <a:gd name="T19" fmla="*/ 266 h 1086"/>
                <a:gd name="T20" fmla="*/ 282 w 722"/>
                <a:gd name="T21" fmla="*/ 256 h 1086"/>
                <a:gd name="T22" fmla="*/ 292 w 722"/>
                <a:gd name="T23" fmla="*/ 245 h 1086"/>
                <a:gd name="T24" fmla="*/ 300 w 722"/>
                <a:gd name="T25" fmla="*/ 236 h 1086"/>
                <a:gd name="T26" fmla="*/ 309 w 722"/>
                <a:gd name="T27" fmla="*/ 228 h 1086"/>
                <a:gd name="T28" fmla="*/ 315 w 722"/>
                <a:gd name="T29" fmla="*/ 220 h 1086"/>
                <a:gd name="T30" fmla="*/ 321 w 722"/>
                <a:gd name="T31" fmla="*/ 213 h 1086"/>
                <a:gd name="T32" fmla="*/ 322 w 722"/>
                <a:gd name="T33" fmla="*/ 208 h 1086"/>
                <a:gd name="T34" fmla="*/ 322 w 722"/>
                <a:gd name="T35" fmla="*/ 202 h 1086"/>
                <a:gd name="T36" fmla="*/ 322 w 722"/>
                <a:gd name="T37" fmla="*/ 194 h 1086"/>
                <a:gd name="T38" fmla="*/ 321 w 722"/>
                <a:gd name="T39" fmla="*/ 182 h 1086"/>
                <a:gd name="T40" fmla="*/ 320 w 722"/>
                <a:gd name="T41" fmla="*/ 174 h 1086"/>
                <a:gd name="T42" fmla="*/ 320 w 722"/>
                <a:gd name="T43" fmla="*/ 166 h 1086"/>
                <a:gd name="T44" fmla="*/ 319 w 722"/>
                <a:gd name="T45" fmla="*/ 159 h 1086"/>
                <a:gd name="T46" fmla="*/ 319 w 722"/>
                <a:gd name="T47" fmla="*/ 152 h 1086"/>
                <a:gd name="T48" fmla="*/ 319 w 722"/>
                <a:gd name="T49" fmla="*/ 143 h 1086"/>
                <a:gd name="T50" fmla="*/ 319 w 722"/>
                <a:gd name="T51" fmla="*/ 135 h 1086"/>
                <a:gd name="T52" fmla="*/ 318 w 722"/>
                <a:gd name="T53" fmla="*/ 127 h 1086"/>
                <a:gd name="T54" fmla="*/ 318 w 722"/>
                <a:gd name="T55" fmla="*/ 120 h 1086"/>
                <a:gd name="T56" fmla="*/ 318 w 722"/>
                <a:gd name="T57" fmla="*/ 111 h 1086"/>
                <a:gd name="T58" fmla="*/ 316 w 722"/>
                <a:gd name="T59" fmla="*/ 103 h 1086"/>
                <a:gd name="T60" fmla="*/ 316 w 722"/>
                <a:gd name="T61" fmla="*/ 95 h 1086"/>
                <a:gd name="T62" fmla="*/ 316 w 722"/>
                <a:gd name="T63" fmla="*/ 87 h 1086"/>
                <a:gd name="T64" fmla="*/ 315 w 722"/>
                <a:gd name="T65" fmla="*/ 79 h 1086"/>
                <a:gd name="T66" fmla="*/ 314 w 722"/>
                <a:gd name="T67" fmla="*/ 72 h 1086"/>
                <a:gd name="T68" fmla="*/ 314 w 722"/>
                <a:gd name="T69" fmla="*/ 65 h 1086"/>
                <a:gd name="T70" fmla="*/ 314 w 722"/>
                <a:gd name="T71" fmla="*/ 59 h 1086"/>
                <a:gd name="T72" fmla="*/ 313 w 722"/>
                <a:gd name="T73" fmla="*/ 50 h 1086"/>
                <a:gd name="T74" fmla="*/ 312 w 722"/>
                <a:gd name="T75" fmla="*/ 40 h 1086"/>
                <a:gd name="T76" fmla="*/ 312 w 722"/>
                <a:gd name="T77" fmla="*/ 31 h 1086"/>
                <a:gd name="T78" fmla="*/ 358 w 722"/>
                <a:gd name="T79" fmla="*/ 0 h 1086"/>
                <a:gd name="T80" fmla="*/ 173 w 722"/>
                <a:gd name="T81" fmla="*/ 417 h 1086"/>
                <a:gd name="T82" fmla="*/ 17 w 722"/>
                <a:gd name="T83" fmla="*/ 346 h 1086"/>
                <a:gd name="T84" fmla="*/ 0 w 722"/>
                <a:gd name="T85" fmla="*/ 248 h 10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2" h="1086">
                  <a:moveTo>
                    <a:pt x="0" y="496"/>
                  </a:moveTo>
                  <a:lnTo>
                    <a:pt x="57" y="460"/>
                  </a:lnTo>
                  <a:lnTo>
                    <a:pt x="133" y="578"/>
                  </a:lnTo>
                  <a:lnTo>
                    <a:pt x="180" y="875"/>
                  </a:lnTo>
                  <a:lnTo>
                    <a:pt x="426" y="652"/>
                  </a:lnTo>
                  <a:lnTo>
                    <a:pt x="426" y="648"/>
                  </a:lnTo>
                  <a:lnTo>
                    <a:pt x="433" y="643"/>
                  </a:lnTo>
                  <a:lnTo>
                    <a:pt x="437" y="637"/>
                  </a:lnTo>
                  <a:lnTo>
                    <a:pt x="445" y="631"/>
                  </a:lnTo>
                  <a:lnTo>
                    <a:pt x="450" y="624"/>
                  </a:lnTo>
                  <a:lnTo>
                    <a:pt x="458" y="618"/>
                  </a:lnTo>
                  <a:lnTo>
                    <a:pt x="466" y="609"/>
                  </a:lnTo>
                  <a:lnTo>
                    <a:pt x="475" y="599"/>
                  </a:lnTo>
                  <a:lnTo>
                    <a:pt x="483" y="591"/>
                  </a:lnTo>
                  <a:lnTo>
                    <a:pt x="492" y="582"/>
                  </a:lnTo>
                  <a:lnTo>
                    <a:pt x="502" y="572"/>
                  </a:lnTo>
                  <a:lnTo>
                    <a:pt x="513" y="563"/>
                  </a:lnTo>
                  <a:lnTo>
                    <a:pt x="523" y="553"/>
                  </a:lnTo>
                  <a:lnTo>
                    <a:pt x="534" y="544"/>
                  </a:lnTo>
                  <a:lnTo>
                    <a:pt x="543" y="533"/>
                  </a:lnTo>
                  <a:lnTo>
                    <a:pt x="553" y="521"/>
                  </a:lnTo>
                  <a:lnTo>
                    <a:pt x="564" y="512"/>
                  </a:lnTo>
                  <a:lnTo>
                    <a:pt x="574" y="502"/>
                  </a:lnTo>
                  <a:lnTo>
                    <a:pt x="583" y="491"/>
                  </a:lnTo>
                  <a:lnTo>
                    <a:pt x="591" y="481"/>
                  </a:lnTo>
                  <a:lnTo>
                    <a:pt x="600" y="472"/>
                  </a:lnTo>
                  <a:lnTo>
                    <a:pt x="610" y="464"/>
                  </a:lnTo>
                  <a:lnTo>
                    <a:pt x="618" y="456"/>
                  </a:lnTo>
                  <a:lnTo>
                    <a:pt x="623" y="449"/>
                  </a:lnTo>
                  <a:lnTo>
                    <a:pt x="629" y="441"/>
                  </a:lnTo>
                  <a:lnTo>
                    <a:pt x="635" y="436"/>
                  </a:lnTo>
                  <a:lnTo>
                    <a:pt x="642" y="426"/>
                  </a:lnTo>
                  <a:lnTo>
                    <a:pt x="646" y="420"/>
                  </a:lnTo>
                  <a:lnTo>
                    <a:pt x="644" y="417"/>
                  </a:lnTo>
                  <a:lnTo>
                    <a:pt x="644" y="413"/>
                  </a:lnTo>
                  <a:lnTo>
                    <a:pt x="644" y="405"/>
                  </a:lnTo>
                  <a:lnTo>
                    <a:pt x="644" y="398"/>
                  </a:lnTo>
                  <a:lnTo>
                    <a:pt x="644" y="388"/>
                  </a:lnTo>
                  <a:lnTo>
                    <a:pt x="644" y="379"/>
                  </a:lnTo>
                  <a:lnTo>
                    <a:pt x="642" y="365"/>
                  </a:lnTo>
                  <a:lnTo>
                    <a:pt x="642" y="356"/>
                  </a:lnTo>
                  <a:lnTo>
                    <a:pt x="640" y="348"/>
                  </a:lnTo>
                  <a:lnTo>
                    <a:pt x="640" y="341"/>
                  </a:lnTo>
                  <a:lnTo>
                    <a:pt x="640" y="333"/>
                  </a:lnTo>
                  <a:lnTo>
                    <a:pt x="640" y="325"/>
                  </a:lnTo>
                  <a:lnTo>
                    <a:pt x="638" y="318"/>
                  </a:lnTo>
                  <a:lnTo>
                    <a:pt x="638" y="310"/>
                  </a:lnTo>
                  <a:lnTo>
                    <a:pt x="638" y="304"/>
                  </a:lnTo>
                  <a:lnTo>
                    <a:pt x="638" y="297"/>
                  </a:lnTo>
                  <a:lnTo>
                    <a:pt x="637" y="287"/>
                  </a:lnTo>
                  <a:lnTo>
                    <a:pt x="637" y="280"/>
                  </a:lnTo>
                  <a:lnTo>
                    <a:pt x="637" y="270"/>
                  </a:lnTo>
                  <a:lnTo>
                    <a:pt x="637" y="265"/>
                  </a:lnTo>
                  <a:lnTo>
                    <a:pt x="635" y="255"/>
                  </a:lnTo>
                  <a:lnTo>
                    <a:pt x="635" y="247"/>
                  </a:lnTo>
                  <a:lnTo>
                    <a:pt x="635" y="240"/>
                  </a:lnTo>
                  <a:lnTo>
                    <a:pt x="635" y="232"/>
                  </a:lnTo>
                  <a:lnTo>
                    <a:pt x="635" y="223"/>
                  </a:lnTo>
                  <a:lnTo>
                    <a:pt x="633" y="215"/>
                  </a:lnTo>
                  <a:lnTo>
                    <a:pt x="631" y="206"/>
                  </a:lnTo>
                  <a:lnTo>
                    <a:pt x="631" y="200"/>
                  </a:lnTo>
                  <a:lnTo>
                    <a:pt x="631" y="190"/>
                  </a:lnTo>
                  <a:lnTo>
                    <a:pt x="631" y="183"/>
                  </a:lnTo>
                  <a:lnTo>
                    <a:pt x="631" y="175"/>
                  </a:lnTo>
                  <a:lnTo>
                    <a:pt x="631" y="168"/>
                  </a:lnTo>
                  <a:lnTo>
                    <a:pt x="629" y="158"/>
                  </a:lnTo>
                  <a:lnTo>
                    <a:pt x="629" y="152"/>
                  </a:lnTo>
                  <a:lnTo>
                    <a:pt x="627" y="145"/>
                  </a:lnTo>
                  <a:lnTo>
                    <a:pt x="627" y="139"/>
                  </a:lnTo>
                  <a:lnTo>
                    <a:pt x="627" y="131"/>
                  </a:lnTo>
                  <a:lnTo>
                    <a:pt x="627" y="124"/>
                  </a:lnTo>
                  <a:lnTo>
                    <a:pt x="627" y="118"/>
                  </a:lnTo>
                  <a:lnTo>
                    <a:pt x="627" y="112"/>
                  </a:lnTo>
                  <a:lnTo>
                    <a:pt x="625" y="101"/>
                  </a:lnTo>
                  <a:lnTo>
                    <a:pt x="623" y="92"/>
                  </a:lnTo>
                  <a:lnTo>
                    <a:pt x="623" y="80"/>
                  </a:lnTo>
                  <a:lnTo>
                    <a:pt x="623" y="74"/>
                  </a:lnTo>
                  <a:lnTo>
                    <a:pt x="623" y="63"/>
                  </a:lnTo>
                  <a:lnTo>
                    <a:pt x="623" y="61"/>
                  </a:lnTo>
                  <a:lnTo>
                    <a:pt x="715" y="0"/>
                  </a:lnTo>
                  <a:lnTo>
                    <a:pt x="722" y="487"/>
                  </a:lnTo>
                  <a:lnTo>
                    <a:pt x="346" y="835"/>
                  </a:lnTo>
                  <a:lnTo>
                    <a:pt x="81" y="1086"/>
                  </a:lnTo>
                  <a:lnTo>
                    <a:pt x="34" y="694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1252"/>
            <p:cNvSpPr>
              <a:spLocks/>
            </p:cNvSpPr>
            <p:nvPr/>
          </p:nvSpPr>
          <p:spPr bwMode="auto">
            <a:xfrm>
              <a:off x="1490" y="1881"/>
              <a:ext cx="257" cy="400"/>
            </a:xfrm>
            <a:custGeom>
              <a:avLst/>
              <a:gdLst>
                <a:gd name="T0" fmla="*/ 21 w 513"/>
                <a:gd name="T1" fmla="*/ 148 h 800"/>
                <a:gd name="T2" fmla="*/ 241 w 513"/>
                <a:gd name="T3" fmla="*/ 0 h 800"/>
                <a:gd name="T4" fmla="*/ 257 w 513"/>
                <a:gd name="T5" fmla="*/ 170 h 800"/>
                <a:gd name="T6" fmla="*/ 155 w 513"/>
                <a:gd name="T7" fmla="*/ 278 h 800"/>
                <a:gd name="T8" fmla="*/ 28 w 513"/>
                <a:gd name="T9" fmla="*/ 400 h 800"/>
                <a:gd name="T10" fmla="*/ 0 w 513"/>
                <a:gd name="T11" fmla="*/ 249 h 800"/>
                <a:gd name="T12" fmla="*/ 56 w 513"/>
                <a:gd name="T13" fmla="*/ 204 h 800"/>
                <a:gd name="T14" fmla="*/ 21 w 513"/>
                <a:gd name="T15" fmla="*/ 148 h 800"/>
                <a:gd name="T16" fmla="*/ 21 w 513"/>
                <a:gd name="T17" fmla="*/ 148 h 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3" h="800">
                  <a:moveTo>
                    <a:pt x="42" y="295"/>
                  </a:moveTo>
                  <a:lnTo>
                    <a:pt x="481" y="0"/>
                  </a:lnTo>
                  <a:lnTo>
                    <a:pt x="513" y="340"/>
                  </a:lnTo>
                  <a:lnTo>
                    <a:pt x="310" y="555"/>
                  </a:lnTo>
                  <a:lnTo>
                    <a:pt x="55" y="800"/>
                  </a:lnTo>
                  <a:lnTo>
                    <a:pt x="0" y="498"/>
                  </a:lnTo>
                  <a:lnTo>
                    <a:pt x="112" y="407"/>
                  </a:lnTo>
                  <a:lnTo>
                    <a:pt x="42" y="295"/>
                  </a:lnTo>
                  <a:close/>
                </a:path>
              </a:pathLst>
            </a:custGeom>
            <a:solidFill>
              <a:srgbClr val="B34D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1253"/>
            <p:cNvSpPr>
              <a:spLocks/>
            </p:cNvSpPr>
            <p:nvPr/>
          </p:nvSpPr>
          <p:spPr bwMode="auto">
            <a:xfrm>
              <a:off x="1088" y="1746"/>
              <a:ext cx="557" cy="305"/>
            </a:xfrm>
            <a:custGeom>
              <a:avLst/>
              <a:gdLst>
                <a:gd name="T0" fmla="*/ 218 w 1114"/>
                <a:gd name="T1" fmla="*/ 0 h 610"/>
                <a:gd name="T2" fmla="*/ 287 w 1114"/>
                <a:gd name="T3" fmla="*/ 49 h 610"/>
                <a:gd name="T4" fmla="*/ 412 w 1114"/>
                <a:gd name="T5" fmla="*/ 10 h 610"/>
                <a:gd name="T6" fmla="*/ 361 w 1114"/>
                <a:gd name="T7" fmla="*/ 88 h 610"/>
                <a:gd name="T8" fmla="*/ 557 w 1114"/>
                <a:gd name="T9" fmla="*/ 107 h 610"/>
                <a:gd name="T10" fmla="*/ 418 w 1114"/>
                <a:gd name="T11" fmla="*/ 144 h 610"/>
                <a:gd name="T12" fmla="*/ 494 w 1114"/>
                <a:gd name="T13" fmla="*/ 202 h 610"/>
                <a:gd name="T14" fmla="*/ 366 w 1114"/>
                <a:gd name="T15" fmla="*/ 195 h 610"/>
                <a:gd name="T16" fmla="*/ 299 w 1114"/>
                <a:gd name="T17" fmla="*/ 239 h 610"/>
                <a:gd name="T18" fmla="*/ 280 w 1114"/>
                <a:gd name="T19" fmla="*/ 305 h 610"/>
                <a:gd name="T20" fmla="*/ 279 w 1114"/>
                <a:gd name="T21" fmla="*/ 304 h 610"/>
                <a:gd name="T22" fmla="*/ 278 w 1114"/>
                <a:gd name="T23" fmla="*/ 303 h 610"/>
                <a:gd name="T24" fmla="*/ 275 w 1114"/>
                <a:gd name="T25" fmla="*/ 300 h 610"/>
                <a:gd name="T26" fmla="*/ 273 w 1114"/>
                <a:gd name="T27" fmla="*/ 297 h 610"/>
                <a:gd name="T28" fmla="*/ 269 w 1114"/>
                <a:gd name="T29" fmla="*/ 291 h 610"/>
                <a:gd name="T30" fmla="*/ 266 w 1114"/>
                <a:gd name="T31" fmla="*/ 286 h 610"/>
                <a:gd name="T32" fmla="*/ 264 w 1114"/>
                <a:gd name="T33" fmla="*/ 283 h 610"/>
                <a:gd name="T34" fmla="*/ 262 w 1114"/>
                <a:gd name="T35" fmla="*/ 280 h 610"/>
                <a:gd name="T36" fmla="*/ 261 w 1114"/>
                <a:gd name="T37" fmla="*/ 276 h 610"/>
                <a:gd name="T38" fmla="*/ 259 w 1114"/>
                <a:gd name="T39" fmla="*/ 273 h 610"/>
                <a:gd name="T40" fmla="*/ 257 w 1114"/>
                <a:gd name="T41" fmla="*/ 269 h 610"/>
                <a:gd name="T42" fmla="*/ 255 w 1114"/>
                <a:gd name="T43" fmla="*/ 266 h 610"/>
                <a:gd name="T44" fmla="*/ 253 w 1114"/>
                <a:gd name="T45" fmla="*/ 261 h 610"/>
                <a:gd name="T46" fmla="*/ 251 w 1114"/>
                <a:gd name="T47" fmla="*/ 257 h 610"/>
                <a:gd name="T48" fmla="*/ 249 w 1114"/>
                <a:gd name="T49" fmla="*/ 252 h 610"/>
                <a:gd name="T50" fmla="*/ 248 w 1114"/>
                <a:gd name="T51" fmla="*/ 247 h 610"/>
                <a:gd name="T52" fmla="*/ 246 w 1114"/>
                <a:gd name="T53" fmla="*/ 244 h 610"/>
                <a:gd name="T54" fmla="*/ 246 w 1114"/>
                <a:gd name="T55" fmla="*/ 239 h 610"/>
                <a:gd name="T56" fmla="*/ 244 w 1114"/>
                <a:gd name="T57" fmla="*/ 234 h 610"/>
                <a:gd name="T58" fmla="*/ 244 w 1114"/>
                <a:gd name="T59" fmla="*/ 228 h 610"/>
                <a:gd name="T60" fmla="*/ 243 w 1114"/>
                <a:gd name="T61" fmla="*/ 224 h 610"/>
                <a:gd name="T62" fmla="*/ 243 w 1114"/>
                <a:gd name="T63" fmla="*/ 219 h 610"/>
                <a:gd name="T64" fmla="*/ 242 w 1114"/>
                <a:gd name="T65" fmla="*/ 214 h 610"/>
                <a:gd name="T66" fmla="*/ 242 w 1114"/>
                <a:gd name="T67" fmla="*/ 209 h 610"/>
                <a:gd name="T68" fmla="*/ 243 w 1114"/>
                <a:gd name="T69" fmla="*/ 205 h 610"/>
                <a:gd name="T70" fmla="*/ 244 w 1114"/>
                <a:gd name="T71" fmla="*/ 200 h 610"/>
                <a:gd name="T72" fmla="*/ 58 w 1114"/>
                <a:gd name="T73" fmla="*/ 255 h 610"/>
                <a:gd name="T74" fmla="*/ 144 w 1114"/>
                <a:gd name="T75" fmla="*/ 160 h 610"/>
                <a:gd name="T76" fmla="*/ 0 w 1114"/>
                <a:gd name="T77" fmla="*/ 153 h 610"/>
                <a:gd name="T78" fmla="*/ 199 w 1114"/>
                <a:gd name="T79" fmla="*/ 88 h 610"/>
                <a:gd name="T80" fmla="*/ 218 w 1114"/>
                <a:gd name="T81" fmla="*/ 0 h 610"/>
                <a:gd name="T82" fmla="*/ 218 w 1114"/>
                <a:gd name="T83" fmla="*/ 0 h 6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114" h="610">
                  <a:moveTo>
                    <a:pt x="435" y="0"/>
                  </a:moveTo>
                  <a:lnTo>
                    <a:pt x="574" y="97"/>
                  </a:lnTo>
                  <a:lnTo>
                    <a:pt x="823" y="19"/>
                  </a:lnTo>
                  <a:lnTo>
                    <a:pt x="722" y="175"/>
                  </a:lnTo>
                  <a:lnTo>
                    <a:pt x="1114" y="213"/>
                  </a:lnTo>
                  <a:lnTo>
                    <a:pt x="836" y="287"/>
                  </a:lnTo>
                  <a:lnTo>
                    <a:pt x="988" y="403"/>
                  </a:lnTo>
                  <a:lnTo>
                    <a:pt x="732" y="390"/>
                  </a:lnTo>
                  <a:lnTo>
                    <a:pt x="597" y="477"/>
                  </a:lnTo>
                  <a:lnTo>
                    <a:pt x="559" y="610"/>
                  </a:lnTo>
                  <a:lnTo>
                    <a:pt x="557" y="608"/>
                  </a:lnTo>
                  <a:lnTo>
                    <a:pt x="555" y="605"/>
                  </a:lnTo>
                  <a:lnTo>
                    <a:pt x="549" y="599"/>
                  </a:lnTo>
                  <a:lnTo>
                    <a:pt x="545" y="593"/>
                  </a:lnTo>
                  <a:lnTo>
                    <a:pt x="538" y="582"/>
                  </a:lnTo>
                  <a:lnTo>
                    <a:pt x="532" y="572"/>
                  </a:lnTo>
                  <a:lnTo>
                    <a:pt x="528" y="565"/>
                  </a:lnTo>
                  <a:lnTo>
                    <a:pt x="524" y="559"/>
                  </a:lnTo>
                  <a:lnTo>
                    <a:pt x="521" y="551"/>
                  </a:lnTo>
                  <a:lnTo>
                    <a:pt x="517" y="546"/>
                  </a:lnTo>
                  <a:lnTo>
                    <a:pt x="513" y="538"/>
                  </a:lnTo>
                  <a:lnTo>
                    <a:pt x="509" y="531"/>
                  </a:lnTo>
                  <a:lnTo>
                    <a:pt x="505" y="521"/>
                  </a:lnTo>
                  <a:lnTo>
                    <a:pt x="502" y="513"/>
                  </a:lnTo>
                  <a:lnTo>
                    <a:pt x="498" y="504"/>
                  </a:lnTo>
                  <a:lnTo>
                    <a:pt x="496" y="494"/>
                  </a:lnTo>
                  <a:lnTo>
                    <a:pt x="492" y="487"/>
                  </a:lnTo>
                  <a:lnTo>
                    <a:pt x="492" y="477"/>
                  </a:lnTo>
                  <a:lnTo>
                    <a:pt x="488" y="468"/>
                  </a:lnTo>
                  <a:lnTo>
                    <a:pt x="488" y="456"/>
                  </a:lnTo>
                  <a:lnTo>
                    <a:pt x="486" y="447"/>
                  </a:lnTo>
                  <a:lnTo>
                    <a:pt x="486" y="437"/>
                  </a:lnTo>
                  <a:lnTo>
                    <a:pt x="484" y="428"/>
                  </a:lnTo>
                  <a:lnTo>
                    <a:pt x="484" y="418"/>
                  </a:lnTo>
                  <a:lnTo>
                    <a:pt x="486" y="409"/>
                  </a:lnTo>
                  <a:lnTo>
                    <a:pt x="488" y="399"/>
                  </a:lnTo>
                  <a:lnTo>
                    <a:pt x="116" y="510"/>
                  </a:lnTo>
                  <a:lnTo>
                    <a:pt x="287" y="320"/>
                  </a:lnTo>
                  <a:lnTo>
                    <a:pt x="0" y="306"/>
                  </a:lnTo>
                  <a:lnTo>
                    <a:pt x="397" y="175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1254"/>
            <p:cNvSpPr>
              <a:spLocks/>
            </p:cNvSpPr>
            <p:nvPr/>
          </p:nvSpPr>
          <p:spPr bwMode="auto">
            <a:xfrm>
              <a:off x="1104" y="2153"/>
              <a:ext cx="234" cy="72"/>
            </a:xfrm>
            <a:custGeom>
              <a:avLst/>
              <a:gdLst>
                <a:gd name="T0" fmla="*/ 6 w 468"/>
                <a:gd name="T1" fmla="*/ 15 h 142"/>
                <a:gd name="T2" fmla="*/ 18 w 468"/>
                <a:gd name="T3" fmla="*/ 7 h 142"/>
                <a:gd name="T4" fmla="*/ 34 w 468"/>
                <a:gd name="T5" fmla="*/ 0 h 142"/>
                <a:gd name="T6" fmla="*/ 53 w 468"/>
                <a:gd name="T7" fmla="*/ 2 h 142"/>
                <a:gd name="T8" fmla="*/ 65 w 468"/>
                <a:gd name="T9" fmla="*/ 9 h 142"/>
                <a:gd name="T10" fmla="*/ 72 w 468"/>
                <a:gd name="T11" fmla="*/ 14 h 142"/>
                <a:gd name="T12" fmla="*/ 82 w 468"/>
                <a:gd name="T13" fmla="*/ 12 h 142"/>
                <a:gd name="T14" fmla="*/ 95 w 468"/>
                <a:gd name="T15" fmla="*/ 11 h 142"/>
                <a:gd name="T16" fmla="*/ 106 w 468"/>
                <a:gd name="T17" fmla="*/ 11 h 142"/>
                <a:gd name="T18" fmla="*/ 115 w 468"/>
                <a:gd name="T19" fmla="*/ 11 h 142"/>
                <a:gd name="T20" fmla="*/ 132 w 468"/>
                <a:gd name="T21" fmla="*/ 13 h 142"/>
                <a:gd name="T22" fmla="*/ 148 w 468"/>
                <a:gd name="T23" fmla="*/ 22 h 142"/>
                <a:gd name="T24" fmla="*/ 157 w 468"/>
                <a:gd name="T25" fmla="*/ 24 h 142"/>
                <a:gd name="T26" fmla="*/ 169 w 468"/>
                <a:gd name="T27" fmla="*/ 19 h 142"/>
                <a:gd name="T28" fmla="*/ 180 w 468"/>
                <a:gd name="T29" fmla="*/ 17 h 142"/>
                <a:gd name="T30" fmla="*/ 189 w 468"/>
                <a:gd name="T31" fmla="*/ 16 h 142"/>
                <a:gd name="T32" fmla="*/ 201 w 468"/>
                <a:gd name="T33" fmla="*/ 17 h 142"/>
                <a:gd name="T34" fmla="*/ 212 w 468"/>
                <a:gd name="T35" fmla="*/ 18 h 142"/>
                <a:gd name="T36" fmla="*/ 226 w 468"/>
                <a:gd name="T37" fmla="*/ 21 h 142"/>
                <a:gd name="T38" fmla="*/ 225 w 468"/>
                <a:gd name="T39" fmla="*/ 43 h 142"/>
                <a:gd name="T40" fmla="*/ 218 w 468"/>
                <a:gd name="T41" fmla="*/ 40 h 142"/>
                <a:gd name="T42" fmla="*/ 202 w 468"/>
                <a:gd name="T43" fmla="*/ 37 h 142"/>
                <a:gd name="T44" fmla="*/ 187 w 468"/>
                <a:gd name="T45" fmla="*/ 35 h 142"/>
                <a:gd name="T46" fmla="*/ 176 w 468"/>
                <a:gd name="T47" fmla="*/ 37 h 142"/>
                <a:gd name="T48" fmla="*/ 161 w 468"/>
                <a:gd name="T49" fmla="*/ 44 h 142"/>
                <a:gd name="T50" fmla="*/ 154 w 468"/>
                <a:gd name="T51" fmla="*/ 53 h 142"/>
                <a:gd name="T52" fmla="*/ 149 w 468"/>
                <a:gd name="T53" fmla="*/ 66 h 142"/>
                <a:gd name="T54" fmla="*/ 126 w 468"/>
                <a:gd name="T55" fmla="*/ 70 h 142"/>
                <a:gd name="T56" fmla="*/ 127 w 468"/>
                <a:gd name="T57" fmla="*/ 59 h 142"/>
                <a:gd name="T58" fmla="*/ 126 w 468"/>
                <a:gd name="T59" fmla="*/ 40 h 142"/>
                <a:gd name="T60" fmla="*/ 122 w 468"/>
                <a:gd name="T61" fmla="*/ 28 h 142"/>
                <a:gd name="T62" fmla="*/ 111 w 468"/>
                <a:gd name="T63" fmla="*/ 30 h 142"/>
                <a:gd name="T64" fmla="*/ 102 w 468"/>
                <a:gd name="T65" fmla="*/ 40 h 142"/>
                <a:gd name="T66" fmla="*/ 91 w 468"/>
                <a:gd name="T67" fmla="*/ 53 h 142"/>
                <a:gd name="T68" fmla="*/ 85 w 468"/>
                <a:gd name="T69" fmla="*/ 64 h 142"/>
                <a:gd name="T70" fmla="*/ 66 w 468"/>
                <a:gd name="T71" fmla="*/ 59 h 142"/>
                <a:gd name="T72" fmla="*/ 65 w 468"/>
                <a:gd name="T73" fmla="*/ 48 h 142"/>
                <a:gd name="T74" fmla="*/ 62 w 468"/>
                <a:gd name="T75" fmla="*/ 37 h 142"/>
                <a:gd name="T76" fmla="*/ 52 w 468"/>
                <a:gd name="T77" fmla="*/ 28 h 142"/>
                <a:gd name="T78" fmla="*/ 40 w 468"/>
                <a:gd name="T79" fmla="*/ 28 h 142"/>
                <a:gd name="T80" fmla="*/ 28 w 468"/>
                <a:gd name="T81" fmla="*/ 32 h 142"/>
                <a:gd name="T82" fmla="*/ 15 w 468"/>
                <a:gd name="T83" fmla="*/ 43 h 1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8" h="142">
                  <a:moveTo>
                    <a:pt x="0" y="43"/>
                  </a:moveTo>
                  <a:lnTo>
                    <a:pt x="2" y="40"/>
                  </a:lnTo>
                  <a:lnTo>
                    <a:pt x="11" y="30"/>
                  </a:lnTo>
                  <a:lnTo>
                    <a:pt x="17" y="24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8" y="9"/>
                  </a:lnTo>
                  <a:lnTo>
                    <a:pt x="57" y="3"/>
                  </a:lnTo>
                  <a:lnTo>
                    <a:pt x="68" y="0"/>
                  </a:lnTo>
                  <a:lnTo>
                    <a:pt x="80" y="0"/>
                  </a:lnTo>
                  <a:lnTo>
                    <a:pt x="93" y="0"/>
                  </a:lnTo>
                  <a:lnTo>
                    <a:pt x="105" y="3"/>
                  </a:lnTo>
                  <a:lnTo>
                    <a:pt x="118" y="9"/>
                  </a:lnTo>
                  <a:lnTo>
                    <a:pt x="124" y="13"/>
                  </a:lnTo>
                  <a:lnTo>
                    <a:pt x="129" y="17"/>
                  </a:lnTo>
                  <a:lnTo>
                    <a:pt x="135" y="22"/>
                  </a:lnTo>
                  <a:lnTo>
                    <a:pt x="143" y="30"/>
                  </a:lnTo>
                  <a:lnTo>
                    <a:pt x="143" y="28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63" y="24"/>
                  </a:lnTo>
                  <a:lnTo>
                    <a:pt x="173" y="22"/>
                  </a:lnTo>
                  <a:lnTo>
                    <a:pt x="184" y="22"/>
                  </a:lnTo>
                  <a:lnTo>
                    <a:pt x="190" y="21"/>
                  </a:lnTo>
                  <a:lnTo>
                    <a:pt x="196" y="21"/>
                  </a:lnTo>
                  <a:lnTo>
                    <a:pt x="203" y="21"/>
                  </a:lnTo>
                  <a:lnTo>
                    <a:pt x="211" y="21"/>
                  </a:lnTo>
                  <a:lnTo>
                    <a:pt x="217" y="21"/>
                  </a:lnTo>
                  <a:lnTo>
                    <a:pt x="224" y="21"/>
                  </a:lnTo>
                  <a:lnTo>
                    <a:pt x="230" y="21"/>
                  </a:lnTo>
                  <a:lnTo>
                    <a:pt x="238" y="22"/>
                  </a:lnTo>
                  <a:lnTo>
                    <a:pt x="251" y="24"/>
                  </a:lnTo>
                  <a:lnTo>
                    <a:pt x="264" y="26"/>
                  </a:lnTo>
                  <a:lnTo>
                    <a:pt x="274" y="30"/>
                  </a:lnTo>
                  <a:lnTo>
                    <a:pt x="285" y="38"/>
                  </a:lnTo>
                  <a:lnTo>
                    <a:pt x="295" y="43"/>
                  </a:lnTo>
                  <a:lnTo>
                    <a:pt x="300" y="55"/>
                  </a:lnTo>
                  <a:lnTo>
                    <a:pt x="304" y="51"/>
                  </a:lnTo>
                  <a:lnTo>
                    <a:pt x="314" y="47"/>
                  </a:lnTo>
                  <a:lnTo>
                    <a:pt x="319" y="43"/>
                  </a:lnTo>
                  <a:lnTo>
                    <a:pt x="329" y="41"/>
                  </a:lnTo>
                  <a:lnTo>
                    <a:pt x="338" y="38"/>
                  </a:lnTo>
                  <a:lnTo>
                    <a:pt x="348" y="38"/>
                  </a:lnTo>
                  <a:lnTo>
                    <a:pt x="354" y="36"/>
                  </a:lnTo>
                  <a:lnTo>
                    <a:pt x="359" y="34"/>
                  </a:lnTo>
                  <a:lnTo>
                    <a:pt x="365" y="34"/>
                  </a:lnTo>
                  <a:lnTo>
                    <a:pt x="373" y="34"/>
                  </a:lnTo>
                  <a:lnTo>
                    <a:pt x="378" y="32"/>
                  </a:lnTo>
                  <a:lnTo>
                    <a:pt x="386" y="32"/>
                  </a:lnTo>
                  <a:lnTo>
                    <a:pt x="394" y="32"/>
                  </a:lnTo>
                  <a:lnTo>
                    <a:pt x="401" y="34"/>
                  </a:lnTo>
                  <a:lnTo>
                    <a:pt x="409" y="34"/>
                  </a:lnTo>
                  <a:lnTo>
                    <a:pt x="416" y="34"/>
                  </a:lnTo>
                  <a:lnTo>
                    <a:pt x="424" y="36"/>
                  </a:lnTo>
                  <a:lnTo>
                    <a:pt x="433" y="38"/>
                  </a:lnTo>
                  <a:lnTo>
                    <a:pt x="439" y="40"/>
                  </a:lnTo>
                  <a:lnTo>
                    <a:pt x="451" y="41"/>
                  </a:lnTo>
                  <a:lnTo>
                    <a:pt x="458" y="45"/>
                  </a:lnTo>
                  <a:lnTo>
                    <a:pt x="468" y="49"/>
                  </a:lnTo>
                  <a:lnTo>
                    <a:pt x="449" y="85"/>
                  </a:lnTo>
                  <a:lnTo>
                    <a:pt x="447" y="85"/>
                  </a:lnTo>
                  <a:lnTo>
                    <a:pt x="443" y="81"/>
                  </a:lnTo>
                  <a:lnTo>
                    <a:pt x="435" y="79"/>
                  </a:lnTo>
                  <a:lnTo>
                    <a:pt x="426" y="78"/>
                  </a:lnTo>
                  <a:lnTo>
                    <a:pt x="414" y="74"/>
                  </a:lnTo>
                  <a:lnTo>
                    <a:pt x="403" y="72"/>
                  </a:lnTo>
                  <a:lnTo>
                    <a:pt x="392" y="70"/>
                  </a:lnTo>
                  <a:lnTo>
                    <a:pt x="378" y="70"/>
                  </a:lnTo>
                  <a:lnTo>
                    <a:pt x="373" y="70"/>
                  </a:lnTo>
                  <a:lnTo>
                    <a:pt x="365" y="70"/>
                  </a:lnTo>
                  <a:lnTo>
                    <a:pt x="357" y="70"/>
                  </a:lnTo>
                  <a:lnTo>
                    <a:pt x="352" y="72"/>
                  </a:lnTo>
                  <a:lnTo>
                    <a:pt x="338" y="76"/>
                  </a:lnTo>
                  <a:lnTo>
                    <a:pt x="327" y="83"/>
                  </a:lnTo>
                  <a:lnTo>
                    <a:pt x="321" y="87"/>
                  </a:lnTo>
                  <a:lnTo>
                    <a:pt x="316" y="91"/>
                  </a:lnTo>
                  <a:lnTo>
                    <a:pt x="312" y="98"/>
                  </a:lnTo>
                  <a:lnTo>
                    <a:pt x="308" y="104"/>
                  </a:lnTo>
                  <a:lnTo>
                    <a:pt x="302" y="112"/>
                  </a:lnTo>
                  <a:lnTo>
                    <a:pt x="300" y="121"/>
                  </a:lnTo>
                  <a:lnTo>
                    <a:pt x="297" y="131"/>
                  </a:lnTo>
                  <a:lnTo>
                    <a:pt x="297" y="142"/>
                  </a:lnTo>
                  <a:lnTo>
                    <a:pt x="251" y="142"/>
                  </a:lnTo>
                  <a:lnTo>
                    <a:pt x="251" y="138"/>
                  </a:lnTo>
                  <a:lnTo>
                    <a:pt x="251" y="133"/>
                  </a:lnTo>
                  <a:lnTo>
                    <a:pt x="251" y="125"/>
                  </a:lnTo>
                  <a:lnTo>
                    <a:pt x="253" y="116"/>
                  </a:lnTo>
                  <a:lnTo>
                    <a:pt x="253" y="102"/>
                  </a:lnTo>
                  <a:lnTo>
                    <a:pt x="253" y="91"/>
                  </a:lnTo>
                  <a:lnTo>
                    <a:pt x="251" y="79"/>
                  </a:lnTo>
                  <a:lnTo>
                    <a:pt x="251" y="70"/>
                  </a:lnTo>
                  <a:lnTo>
                    <a:pt x="247" y="60"/>
                  </a:lnTo>
                  <a:lnTo>
                    <a:pt x="243" y="55"/>
                  </a:lnTo>
                  <a:lnTo>
                    <a:pt x="236" y="53"/>
                  </a:lnTo>
                  <a:lnTo>
                    <a:pt x="228" y="57"/>
                  </a:lnTo>
                  <a:lnTo>
                    <a:pt x="222" y="59"/>
                  </a:lnTo>
                  <a:lnTo>
                    <a:pt x="217" y="64"/>
                  </a:lnTo>
                  <a:lnTo>
                    <a:pt x="209" y="70"/>
                  </a:lnTo>
                  <a:lnTo>
                    <a:pt x="203" y="78"/>
                  </a:lnTo>
                  <a:lnTo>
                    <a:pt x="196" y="87"/>
                  </a:lnTo>
                  <a:lnTo>
                    <a:pt x="186" y="98"/>
                  </a:lnTo>
                  <a:lnTo>
                    <a:pt x="182" y="104"/>
                  </a:lnTo>
                  <a:lnTo>
                    <a:pt x="177" y="112"/>
                  </a:lnTo>
                  <a:lnTo>
                    <a:pt x="173" y="119"/>
                  </a:lnTo>
                  <a:lnTo>
                    <a:pt x="169" y="127"/>
                  </a:lnTo>
                  <a:lnTo>
                    <a:pt x="131" y="121"/>
                  </a:lnTo>
                  <a:lnTo>
                    <a:pt x="131" y="119"/>
                  </a:lnTo>
                  <a:lnTo>
                    <a:pt x="131" y="116"/>
                  </a:lnTo>
                  <a:lnTo>
                    <a:pt x="131" y="110"/>
                  </a:lnTo>
                  <a:lnTo>
                    <a:pt x="131" y="104"/>
                  </a:lnTo>
                  <a:lnTo>
                    <a:pt x="129" y="95"/>
                  </a:lnTo>
                  <a:lnTo>
                    <a:pt x="129" y="87"/>
                  </a:lnTo>
                  <a:lnTo>
                    <a:pt x="125" y="78"/>
                  </a:lnTo>
                  <a:lnTo>
                    <a:pt x="124" y="72"/>
                  </a:lnTo>
                  <a:lnTo>
                    <a:pt x="118" y="62"/>
                  </a:lnTo>
                  <a:lnTo>
                    <a:pt x="112" y="59"/>
                  </a:lnTo>
                  <a:lnTo>
                    <a:pt x="103" y="55"/>
                  </a:lnTo>
                  <a:lnTo>
                    <a:pt x="93" y="55"/>
                  </a:lnTo>
                  <a:lnTo>
                    <a:pt x="86" y="55"/>
                  </a:lnTo>
                  <a:lnTo>
                    <a:pt x="80" y="55"/>
                  </a:lnTo>
                  <a:lnTo>
                    <a:pt x="72" y="59"/>
                  </a:lnTo>
                  <a:lnTo>
                    <a:pt x="65" y="60"/>
                  </a:lnTo>
                  <a:lnTo>
                    <a:pt x="55" y="64"/>
                  </a:lnTo>
                  <a:lnTo>
                    <a:pt x="48" y="72"/>
                  </a:lnTo>
                  <a:lnTo>
                    <a:pt x="38" y="78"/>
                  </a:lnTo>
                  <a:lnTo>
                    <a:pt x="29" y="85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1255"/>
            <p:cNvSpPr>
              <a:spLocks/>
            </p:cNvSpPr>
            <p:nvPr/>
          </p:nvSpPr>
          <p:spPr bwMode="auto">
            <a:xfrm>
              <a:off x="1150" y="1581"/>
              <a:ext cx="396" cy="542"/>
            </a:xfrm>
            <a:custGeom>
              <a:avLst/>
              <a:gdLst>
                <a:gd name="T0" fmla="*/ 395 w 793"/>
                <a:gd name="T1" fmla="*/ 501 h 1084"/>
                <a:gd name="T2" fmla="*/ 392 w 793"/>
                <a:gd name="T3" fmla="*/ 497 h 1084"/>
                <a:gd name="T4" fmla="*/ 389 w 793"/>
                <a:gd name="T5" fmla="*/ 490 h 1084"/>
                <a:gd name="T6" fmla="*/ 383 w 793"/>
                <a:gd name="T7" fmla="*/ 481 h 1084"/>
                <a:gd name="T8" fmla="*/ 375 w 793"/>
                <a:gd name="T9" fmla="*/ 470 h 1084"/>
                <a:gd name="T10" fmla="*/ 367 w 793"/>
                <a:gd name="T11" fmla="*/ 457 h 1084"/>
                <a:gd name="T12" fmla="*/ 356 w 793"/>
                <a:gd name="T13" fmla="*/ 441 h 1084"/>
                <a:gd name="T14" fmla="*/ 344 w 793"/>
                <a:gd name="T15" fmla="*/ 425 h 1084"/>
                <a:gd name="T16" fmla="*/ 331 w 793"/>
                <a:gd name="T17" fmla="*/ 407 h 1084"/>
                <a:gd name="T18" fmla="*/ 317 w 793"/>
                <a:gd name="T19" fmla="*/ 388 h 1084"/>
                <a:gd name="T20" fmla="*/ 302 w 793"/>
                <a:gd name="T21" fmla="*/ 368 h 1084"/>
                <a:gd name="T22" fmla="*/ 287 w 793"/>
                <a:gd name="T23" fmla="*/ 346 h 1084"/>
                <a:gd name="T24" fmla="*/ 272 w 793"/>
                <a:gd name="T25" fmla="*/ 325 h 1084"/>
                <a:gd name="T26" fmla="*/ 255 w 793"/>
                <a:gd name="T27" fmla="*/ 302 h 1084"/>
                <a:gd name="T28" fmla="*/ 238 w 793"/>
                <a:gd name="T29" fmla="*/ 280 h 1084"/>
                <a:gd name="T30" fmla="*/ 221 w 793"/>
                <a:gd name="T31" fmla="*/ 256 h 1084"/>
                <a:gd name="T32" fmla="*/ 204 w 793"/>
                <a:gd name="T33" fmla="*/ 233 h 1084"/>
                <a:gd name="T34" fmla="*/ 187 w 793"/>
                <a:gd name="T35" fmla="*/ 211 h 1084"/>
                <a:gd name="T36" fmla="*/ 170 w 793"/>
                <a:gd name="T37" fmla="*/ 188 h 1084"/>
                <a:gd name="T38" fmla="*/ 154 w 793"/>
                <a:gd name="T39" fmla="*/ 165 h 1084"/>
                <a:gd name="T40" fmla="*/ 137 w 793"/>
                <a:gd name="T41" fmla="*/ 144 h 1084"/>
                <a:gd name="T42" fmla="*/ 122 w 793"/>
                <a:gd name="T43" fmla="*/ 122 h 1084"/>
                <a:gd name="T44" fmla="*/ 107 w 793"/>
                <a:gd name="T45" fmla="*/ 103 h 1084"/>
                <a:gd name="T46" fmla="*/ 93 w 793"/>
                <a:gd name="T47" fmla="*/ 85 h 1084"/>
                <a:gd name="T48" fmla="*/ 81 w 793"/>
                <a:gd name="T49" fmla="*/ 67 h 1084"/>
                <a:gd name="T50" fmla="*/ 69 w 793"/>
                <a:gd name="T51" fmla="*/ 51 h 1084"/>
                <a:gd name="T52" fmla="*/ 58 w 793"/>
                <a:gd name="T53" fmla="*/ 38 h 1084"/>
                <a:gd name="T54" fmla="*/ 49 w 793"/>
                <a:gd name="T55" fmla="*/ 26 h 1084"/>
                <a:gd name="T56" fmla="*/ 43 w 793"/>
                <a:gd name="T57" fmla="*/ 16 h 1084"/>
                <a:gd name="T58" fmla="*/ 36 w 793"/>
                <a:gd name="T59" fmla="*/ 8 h 1084"/>
                <a:gd name="T60" fmla="*/ 31 w 793"/>
                <a:gd name="T61" fmla="*/ 2 h 1084"/>
                <a:gd name="T62" fmla="*/ 0 w 793"/>
                <a:gd name="T63" fmla="*/ 24 h 1084"/>
                <a:gd name="T64" fmla="*/ 350 w 793"/>
                <a:gd name="T65" fmla="*/ 542 h 1084"/>
                <a:gd name="T66" fmla="*/ 396 w 793"/>
                <a:gd name="T67" fmla="*/ 503 h 10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793" h="1084">
                  <a:moveTo>
                    <a:pt x="793" y="1006"/>
                  </a:moveTo>
                  <a:lnTo>
                    <a:pt x="791" y="1002"/>
                  </a:lnTo>
                  <a:lnTo>
                    <a:pt x="789" y="998"/>
                  </a:lnTo>
                  <a:lnTo>
                    <a:pt x="785" y="993"/>
                  </a:lnTo>
                  <a:lnTo>
                    <a:pt x="783" y="987"/>
                  </a:lnTo>
                  <a:lnTo>
                    <a:pt x="778" y="979"/>
                  </a:lnTo>
                  <a:lnTo>
                    <a:pt x="774" y="972"/>
                  </a:lnTo>
                  <a:lnTo>
                    <a:pt x="766" y="962"/>
                  </a:lnTo>
                  <a:lnTo>
                    <a:pt x="761" y="953"/>
                  </a:lnTo>
                  <a:lnTo>
                    <a:pt x="751" y="939"/>
                  </a:lnTo>
                  <a:lnTo>
                    <a:pt x="744" y="928"/>
                  </a:lnTo>
                  <a:lnTo>
                    <a:pt x="734" y="913"/>
                  </a:lnTo>
                  <a:lnTo>
                    <a:pt x="723" y="899"/>
                  </a:lnTo>
                  <a:lnTo>
                    <a:pt x="713" y="882"/>
                  </a:lnTo>
                  <a:lnTo>
                    <a:pt x="702" y="867"/>
                  </a:lnTo>
                  <a:lnTo>
                    <a:pt x="688" y="850"/>
                  </a:lnTo>
                  <a:lnTo>
                    <a:pt x="677" y="833"/>
                  </a:lnTo>
                  <a:lnTo>
                    <a:pt x="662" y="814"/>
                  </a:lnTo>
                  <a:lnTo>
                    <a:pt x="649" y="795"/>
                  </a:lnTo>
                  <a:lnTo>
                    <a:pt x="635" y="776"/>
                  </a:lnTo>
                  <a:lnTo>
                    <a:pt x="622" y="755"/>
                  </a:lnTo>
                  <a:lnTo>
                    <a:pt x="605" y="736"/>
                  </a:lnTo>
                  <a:lnTo>
                    <a:pt x="591" y="715"/>
                  </a:lnTo>
                  <a:lnTo>
                    <a:pt x="574" y="692"/>
                  </a:lnTo>
                  <a:lnTo>
                    <a:pt x="561" y="671"/>
                  </a:lnTo>
                  <a:lnTo>
                    <a:pt x="544" y="649"/>
                  </a:lnTo>
                  <a:lnTo>
                    <a:pt x="527" y="628"/>
                  </a:lnTo>
                  <a:lnTo>
                    <a:pt x="510" y="603"/>
                  </a:lnTo>
                  <a:lnTo>
                    <a:pt x="493" y="582"/>
                  </a:lnTo>
                  <a:lnTo>
                    <a:pt x="477" y="559"/>
                  </a:lnTo>
                  <a:lnTo>
                    <a:pt x="460" y="536"/>
                  </a:lnTo>
                  <a:lnTo>
                    <a:pt x="443" y="512"/>
                  </a:lnTo>
                  <a:lnTo>
                    <a:pt x="426" y="491"/>
                  </a:lnTo>
                  <a:lnTo>
                    <a:pt x="409" y="466"/>
                  </a:lnTo>
                  <a:lnTo>
                    <a:pt x="392" y="443"/>
                  </a:lnTo>
                  <a:lnTo>
                    <a:pt x="375" y="421"/>
                  </a:lnTo>
                  <a:lnTo>
                    <a:pt x="358" y="398"/>
                  </a:lnTo>
                  <a:lnTo>
                    <a:pt x="341" y="375"/>
                  </a:lnTo>
                  <a:lnTo>
                    <a:pt x="325" y="352"/>
                  </a:lnTo>
                  <a:lnTo>
                    <a:pt x="308" y="329"/>
                  </a:lnTo>
                  <a:lnTo>
                    <a:pt x="291" y="308"/>
                  </a:lnTo>
                  <a:lnTo>
                    <a:pt x="274" y="287"/>
                  </a:lnTo>
                  <a:lnTo>
                    <a:pt x="259" y="265"/>
                  </a:lnTo>
                  <a:lnTo>
                    <a:pt x="244" y="244"/>
                  </a:lnTo>
                  <a:lnTo>
                    <a:pt x="230" y="227"/>
                  </a:lnTo>
                  <a:lnTo>
                    <a:pt x="215" y="206"/>
                  </a:lnTo>
                  <a:lnTo>
                    <a:pt x="200" y="187"/>
                  </a:lnTo>
                  <a:lnTo>
                    <a:pt x="187" y="170"/>
                  </a:lnTo>
                  <a:lnTo>
                    <a:pt x="175" y="153"/>
                  </a:lnTo>
                  <a:lnTo>
                    <a:pt x="162" y="134"/>
                  </a:lnTo>
                  <a:lnTo>
                    <a:pt x="149" y="118"/>
                  </a:lnTo>
                  <a:lnTo>
                    <a:pt x="139" y="101"/>
                  </a:lnTo>
                  <a:lnTo>
                    <a:pt x="128" y="88"/>
                  </a:lnTo>
                  <a:lnTo>
                    <a:pt x="116" y="75"/>
                  </a:lnTo>
                  <a:lnTo>
                    <a:pt x="109" y="63"/>
                  </a:lnTo>
                  <a:lnTo>
                    <a:pt x="99" y="52"/>
                  </a:lnTo>
                  <a:lnTo>
                    <a:pt x="91" y="42"/>
                  </a:lnTo>
                  <a:lnTo>
                    <a:pt x="86" y="31"/>
                  </a:lnTo>
                  <a:lnTo>
                    <a:pt x="78" y="23"/>
                  </a:lnTo>
                  <a:lnTo>
                    <a:pt x="72" y="16"/>
                  </a:lnTo>
                  <a:lnTo>
                    <a:pt x="69" y="10"/>
                  </a:lnTo>
                  <a:lnTo>
                    <a:pt x="63" y="4"/>
                  </a:lnTo>
                  <a:lnTo>
                    <a:pt x="61" y="0"/>
                  </a:lnTo>
                  <a:lnTo>
                    <a:pt x="0" y="48"/>
                  </a:lnTo>
                  <a:lnTo>
                    <a:pt x="293" y="529"/>
                  </a:lnTo>
                  <a:lnTo>
                    <a:pt x="700" y="1084"/>
                  </a:lnTo>
                  <a:lnTo>
                    <a:pt x="793" y="1006"/>
                  </a:lnTo>
                  <a:close/>
                </a:path>
              </a:pathLst>
            </a:custGeom>
            <a:solidFill>
              <a:srgbClr val="C4B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1256"/>
            <p:cNvSpPr>
              <a:spLocks/>
            </p:cNvSpPr>
            <p:nvPr/>
          </p:nvSpPr>
          <p:spPr bwMode="auto">
            <a:xfrm>
              <a:off x="697" y="2102"/>
              <a:ext cx="758" cy="500"/>
            </a:xfrm>
            <a:custGeom>
              <a:avLst/>
              <a:gdLst>
                <a:gd name="T0" fmla="*/ 0 w 1517"/>
                <a:gd name="T1" fmla="*/ 118 h 1000"/>
                <a:gd name="T2" fmla="*/ 19 w 1517"/>
                <a:gd name="T3" fmla="*/ 104 h 1000"/>
                <a:gd name="T4" fmla="*/ 25 w 1517"/>
                <a:gd name="T5" fmla="*/ 104 h 1000"/>
                <a:gd name="T6" fmla="*/ 31 w 1517"/>
                <a:gd name="T7" fmla="*/ 104 h 1000"/>
                <a:gd name="T8" fmla="*/ 39 w 1517"/>
                <a:gd name="T9" fmla="*/ 104 h 1000"/>
                <a:gd name="T10" fmla="*/ 50 w 1517"/>
                <a:gd name="T11" fmla="*/ 104 h 1000"/>
                <a:gd name="T12" fmla="*/ 62 w 1517"/>
                <a:gd name="T13" fmla="*/ 104 h 1000"/>
                <a:gd name="T14" fmla="*/ 76 w 1517"/>
                <a:gd name="T15" fmla="*/ 105 h 1000"/>
                <a:gd name="T16" fmla="*/ 91 w 1517"/>
                <a:gd name="T17" fmla="*/ 106 h 1000"/>
                <a:gd name="T18" fmla="*/ 107 w 1517"/>
                <a:gd name="T19" fmla="*/ 106 h 1000"/>
                <a:gd name="T20" fmla="*/ 126 w 1517"/>
                <a:gd name="T21" fmla="*/ 106 h 1000"/>
                <a:gd name="T22" fmla="*/ 144 w 1517"/>
                <a:gd name="T23" fmla="*/ 107 h 1000"/>
                <a:gd name="T24" fmla="*/ 165 w 1517"/>
                <a:gd name="T25" fmla="*/ 108 h 1000"/>
                <a:gd name="T26" fmla="*/ 185 w 1517"/>
                <a:gd name="T27" fmla="*/ 108 h 1000"/>
                <a:gd name="T28" fmla="*/ 207 w 1517"/>
                <a:gd name="T29" fmla="*/ 109 h 1000"/>
                <a:gd name="T30" fmla="*/ 230 w 1517"/>
                <a:gd name="T31" fmla="*/ 110 h 1000"/>
                <a:gd name="T32" fmla="*/ 253 w 1517"/>
                <a:gd name="T33" fmla="*/ 110 h 1000"/>
                <a:gd name="T34" fmla="*/ 277 w 1517"/>
                <a:gd name="T35" fmla="*/ 111 h 1000"/>
                <a:gd name="T36" fmla="*/ 300 w 1517"/>
                <a:gd name="T37" fmla="*/ 111 h 1000"/>
                <a:gd name="T38" fmla="*/ 324 w 1517"/>
                <a:gd name="T39" fmla="*/ 112 h 1000"/>
                <a:gd name="T40" fmla="*/ 348 w 1517"/>
                <a:gd name="T41" fmla="*/ 113 h 1000"/>
                <a:gd name="T42" fmla="*/ 371 w 1517"/>
                <a:gd name="T43" fmla="*/ 114 h 1000"/>
                <a:gd name="T44" fmla="*/ 394 w 1517"/>
                <a:gd name="T45" fmla="*/ 115 h 1000"/>
                <a:gd name="T46" fmla="*/ 418 w 1517"/>
                <a:gd name="T47" fmla="*/ 116 h 1000"/>
                <a:gd name="T48" fmla="*/ 442 w 1517"/>
                <a:gd name="T49" fmla="*/ 118 h 1000"/>
                <a:gd name="T50" fmla="*/ 464 w 1517"/>
                <a:gd name="T51" fmla="*/ 119 h 1000"/>
                <a:gd name="T52" fmla="*/ 486 w 1517"/>
                <a:gd name="T53" fmla="*/ 120 h 1000"/>
                <a:gd name="T54" fmla="*/ 507 w 1517"/>
                <a:gd name="T55" fmla="*/ 121 h 1000"/>
                <a:gd name="T56" fmla="*/ 527 w 1517"/>
                <a:gd name="T57" fmla="*/ 122 h 1000"/>
                <a:gd name="T58" fmla="*/ 546 w 1517"/>
                <a:gd name="T59" fmla="*/ 123 h 1000"/>
                <a:gd name="T60" fmla="*/ 564 w 1517"/>
                <a:gd name="T61" fmla="*/ 125 h 1000"/>
                <a:gd name="T62" fmla="*/ 581 w 1517"/>
                <a:gd name="T63" fmla="*/ 127 h 1000"/>
                <a:gd name="T64" fmla="*/ 749 w 1517"/>
                <a:gd name="T65" fmla="*/ 0 h 1000"/>
                <a:gd name="T66" fmla="*/ 605 w 1517"/>
                <a:gd name="T67" fmla="*/ 153 h 1000"/>
                <a:gd name="T68" fmla="*/ 562 w 1517"/>
                <a:gd name="T69" fmla="*/ 500 h 1000"/>
                <a:gd name="T70" fmla="*/ 37 w 1517"/>
                <a:gd name="T71" fmla="*/ 139 h 1000"/>
                <a:gd name="T72" fmla="*/ 30 w 1517"/>
                <a:gd name="T73" fmla="*/ 429 h 100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17" h="1000">
                  <a:moveTo>
                    <a:pt x="61" y="857"/>
                  </a:moveTo>
                  <a:lnTo>
                    <a:pt x="0" y="236"/>
                  </a:lnTo>
                  <a:lnTo>
                    <a:pt x="37" y="207"/>
                  </a:lnTo>
                  <a:lnTo>
                    <a:pt x="38" y="207"/>
                  </a:lnTo>
                  <a:lnTo>
                    <a:pt x="46" y="207"/>
                  </a:lnTo>
                  <a:lnTo>
                    <a:pt x="50" y="207"/>
                  </a:lnTo>
                  <a:lnTo>
                    <a:pt x="57" y="207"/>
                  </a:lnTo>
                  <a:lnTo>
                    <a:pt x="63" y="207"/>
                  </a:lnTo>
                  <a:lnTo>
                    <a:pt x="71" y="207"/>
                  </a:lnTo>
                  <a:lnTo>
                    <a:pt x="78" y="207"/>
                  </a:lnTo>
                  <a:lnTo>
                    <a:pt x="90" y="207"/>
                  </a:lnTo>
                  <a:lnTo>
                    <a:pt x="101" y="207"/>
                  </a:lnTo>
                  <a:lnTo>
                    <a:pt x="113" y="207"/>
                  </a:lnTo>
                  <a:lnTo>
                    <a:pt x="124" y="207"/>
                  </a:lnTo>
                  <a:lnTo>
                    <a:pt x="139" y="209"/>
                  </a:lnTo>
                  <a:lnTo>
                    <a:pt x="153" y="209"/>
                  </a:lnTo>
                  <a:lnTo>
                    <a:pt x="168" y="211"/>
                  </a:lnTo>
                  <a:lnTo>
                    <a:pt x="183" y="211"/>
                  </a:lnTo>
                  <a:lnTo>
                    <a:pt x="200" y="211"/>
                  </a:lnTo>
                  <a:lnTo>
                    <a:pt x="215" y="211"/>
                  </a:lnTo>
                  <a:lnTo>
                    <a:pt x="234" y="211"/>
                  </a:lnTo>
                  <a:lnTo>
                    <a:pt x="253" y="211"/>
                  </a:lnTo>
                  <a:lnTo>
                    <a:pt x="270" y="213"/>
                  </a:lnTo>
                  <a:lnTo>
                    <a:pt x="289" y="213"/>
                  </a:lnTo>
                  <a:lnTo>
                    <a:pt x="310" y="215"/>
                  </a:lnTo>
                  <a:lnTo>
                    <a:pt x="331" y="215"/>
                  </a:lnTo>
                  <a:lnTo>
                    <a:pt x="350" y="215"/>
                  </a:lnTo>
                  <a:lnTo>
                    <a:pt x="371" y="215"/>
                  </a:lnTo>
                  <a:lnTo>
                    <a:pt x="394" y="217"/>
                  </a:lnTo>
                  <a:lnTo>
                    <a:pt x="415" y="217"/>
                  </a:lnTo>
                  <a:lnTo>
                    <a:pt x="438" y="219"/>
                  </a:lnTo>
                  <a:lnTo>
                    <a:pt x="461" y="219"/>
                  </a:lnTo>
                  <a:lnTo>
                    <a:pt x="485" y="220"/>
                  </a:lnTo>
                  <a:lnTo>
                    <a:pt x="506" y="220"/>
                  </a:lnTo>
                  <a:lnTo>
                    <a:pt x="529" y="220"/>
                  </a:lnTo>
                  <a:lnTo>
                    <a:pt x="554" y="222"/>
                  </a:lnTo>
                  <a:lnTo>
                    <a:pt x="576" y="222"/>
                  </a:lnTo>
                  <a:lnTo>
                    <a:pt x="601" y="222"/>
                  </a:lnTo>
                  <a:lnTo>
                    <a:pt x="624" y="224"/>
                  </a:lnTo>
                  <a:lnTo>
                    <a:pt x="649" y="224"/>
                  </a:lnTo>
                  <a:lnTo>
                    <a:pt x="672" y="226"/>
                  </a:lnTo>
                  <a:lnTo>
                    <a:pt x="696" y="226"/>
                  </a:lnTo>
                  <a:lnTo>
                    <a:pt x="719" y="228"/>
                  </a:lnTo>
                  <a:lnTo>
                    <a:pt x="742" y="228"/>
                  </a:lnTo>
                  <a:lnTo>
                    <a:pt x="767" y="230"/>
                  </a:lnTo>
                  <a:lnTo>
                    <a:pt x="789" y="230"/>
                  </a:lnTo>
                  <a:lnTo>
                    <a:pt x="814" y="232"/>
                  </a:lnTo>
                  <a:lnTo>
                    <a:pt x="837" y="232"/>
                  </a:lnTo>
                  <a:lnTo>
                    <a:pt x="862" y="236"/>
                  </a:lnTo>
                  <a:lnTo>
                    <a:pt x="884" y="236"/>
                  </a:lnTo>
                  <a:lnTo>
                    <a:pt x="905" y="236"/>
                  </a:lnTo>
                  <a:lnTo>
                    <a:pt x="928" y="238"/>
                  </a:lnTo>
                  <a:lnTo>
                    <a:pt x="951" y="239"/>
                  </a:lnTo>
                  <a:lnTo>
                    <a:pt x="972" y="239"/>
                  </a:lnTo>
                  <a:lnTo>
                    <a:pt x="993" y="239"/>
                  </a:lnTo>
                  <a:lnTo>
                    <a:pt x="1014" y="241"/>
                  </a:lnTo>
                  <a:lnTo>
                    <a:pt x="1035" y="243"/>
                  </a:lnTo>
                  <a:lnTo>
                    <a:pt x="1054" y="243"/>
                  </a:lnTo>
                  <a:lnTo>
                    <a:pt x="1073" y="245"/>
                  </a:lnTo>
                  <a:lnTo>
                    <a:pt x="1092" y="245"/>
                  </a:lnTo>
                  <a:lnTo>
                    <a:pt x="1111" y="249"/>
                  </a:lnTo>
                  <a:lnTo>
                    <a:pt x="1128" y="249"/>
                  </a:lnTo>
                  <a:lnTo>
                    <a:pt x="1147" y="251"/>
                  </a:lnTo>
                  <a:lnTo>
                    <a:pt x="1162" y="253"/>
                  </a:lnTo>
                  <a:lnTo>
                    <a:pt x="1179" y="255"/>
                  </a:lnTo>
                  <a:lnTo>
                    <a:pt x="1498" y="0"/>
                  </a:lnTo>
                  <a:lnTo>
                    <a:pt x="1517" y="59"/>
                  </a:lnTo>
                  <a:lnTo>
                    <a:pt x="1211" y="306"/>
                  </a:lnTo>
                  <a:lnTo>
                    <a:pt x="1175" y="964"/>
                  </a:lnTo>
                  <a:lnTo>
                    <a:pt x="1124" y="1000"/>
                  </a:lnTo>
                  <a:lnTo>
                    <a:pt x="1137" y="319"/>
                  </a:lnTo>
                  <a:lnTo>
                    <a:pt x="75" y="278"/>
                  </a:lnTo>
                  <a:lnTo>
                    <a:pt x="122" y="861"/>
                  </a:lnTo>
                  <a:lnTo>
                    <a:pt x="61" y="8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1257"/>
            <p:cNvSpPr>
              <a:spLocks/>
            </p:cNvSpPr>
            <p:nvPr/>
          </p:nvSpPr>
          <p:spPr bwMode="auto">
            <a:xfrm>
              <a:off x="1102" y="1495"/>
              <a:ext cx="497" cy="660"/>
            </a:xfrm>
            <a:custGeom>
              <a:avLst/>
              <a:gdLst>
                <a:gd name="T0" fmla="*/ 428 w 995"/>
                <a:gd name="T1" fmla="*/ 625 h 1320"/>
                <a:gd name="T2" fmla="*/ 415 w 995"/>
                <a:gd name="T3" fmla="*/ 607 h 1320"/>
                <a:gd name="T4" fmla="*/ 396 w 995"/>
                <a:gd name="T5" fmla="*/ 581 h 1320"/>
                <a:gd name="T6" fmla="*/ 373 w 995"/>
                <a:gd name="T7" fmla="*/ 547 h 1320"/>
                <a:gd name="T8" fmla="*/ 345 w 995"/>
                <a:gd name="T9" fmla="*/ 508 h 1320"/>
                <a:gd name="T10" fmla="*/ 315 w 995"/>
                <a:gd name="T11" fmla="*/ 466 h 1320"/>
                <a:gd name="T12" fmla="*/ 282 w 995"/>
                <a:gd name="T13" fmla="*/ 420 h 1320"/>
                <a:gd name="T14" fmla="*/ 250 w 995"/>
                <a:gd name="T15" fmla="*/ 373 h 1320"/>
                <a:gd name="T16" fmla="*/ 217 w 995"/>
                <a:gd name="T17" fmla="*/ 325 h 1320"/>
                <a:gd name="T18" fmla="*/ 185 w 995"/>
                <a:gd name="T19" fmla="*/ 279 h 1320"/>
                <a:gd name="T20" fmla="*/ 155 w 995"/>
                <a:gd name="T21" fmla="*/ 236 h 1320"/>
                <a:gd name="T22" fmla="*/ 128 w 995"/>
                <a:gd name="T23" fmla="*/ 198 h 1320"/>
                <a:gd name="T24" fmla="*/ 105 w 995"/>
                <a:gd name="T25" fmla="*/ 164 h 1320"/>
                <a:gd name="T26" fmla="*/ 87 w 995"/>
                <a:gd name="T27" fmla="*/ 138 h 1320"/>
                <a:gd name="T28" fmla="*/ 76 w 995"/>
                <a:gd name="T29" fmla="*/ 121 h 1320"/>
                <a:gd name="T30" fmla="*/ 72 w 995"/>
                <a:gd name="T31" fmla="*/ 113 h 1320"/>
                <a:gd name="T32" fmla="*/ 56 w 995"/>
                <a:gd name="T33" fmla="*/ 99 h 1320"/>
                <a:gd name="T34" fmla="*/ 39 w 995"/>
                <a:gd name="T35" fmla="*/ 78 h 1320"/>
                <a:gd name="T36" fmla="*/ 32 w 995"/>
                <a:gd name="T37" fmla="*/ 63 h 1320"/>
                <a:gd name="T38" fmla="*/ 32 w 995"/>
                <a:gd name="T39" fmla="*/ 48 h 1320"/>
                <a:gd name="T40" fmla="*/ 39 w 995"/>
                <a:gd name="T41" fmla="*/ 34 h 1320"/>
                <a:gd name="T42" fmla="*/ 54 w 995"/>
                <a:gd name="T43" fmla="*/ 25 h 1320"/>
                <a:gd name="T44" fmla="*/ 69 w 995"/>
                <a:gd name="T45" fmla="*/ 23 h 1320"/>
                <a:gd name="T46" fmla="*/ 84 w 995"/>
                <a:gd name="T47" fmla="*/ 33 h 1320"/>
                <a:gd name="T48" fmla="*/ 93 w 995"/>
                <a:gd name="T49" fmla="*/ 48 h 1320"/>
                <a:gd name="T50" fmla="*/ 99 w 995"/>
                <a:gd name="T51" fmla="*/ 66 h 1320"/>
                <a:gd name="T52" fmla="*/ 101 w 995"/>
                <a:gd name="T53" fmla="*/ 80 h 1320"/>
                <a:gd name="T54" fmla="*/ 101 w 995"/>
                <a:gd name="T55" fmla="*/ 112 h 1320"/>
                <a:gd name="T56" fmla="*/ 492 w 995"/>
                <a:gd name="T57" fmla="*/ 599 h 1320"/>
                <a:gd name="T58" fmla="*/ 481 w 995"/>
                <a:gd name="T59" fmla="*/ 583 h 1320"/>
                <a:gd name="T60" fmla="*/ 464 w 995"/>
                <a:gd name="T61" fmla="*/ 560 h 1320"/>
                <a:gd name="T62" fmla="*/ 440 w 995"/>
                <a:gd name="T63" fmla="*/ 529 h 1320"/>
                <a:gd name="T64" fmla="*/ 412 w 995"/>
                <a:gd name="T65" fmla="*/ 492 h 1320"/>
                <a:gd name="T66" fmla="*/ 382 w 995"/>
                <a:gd name="T67" fmla="*/ 451 h 1320"/>
                <a:gd name="T68" fmla="*/ 349 w 995"/>
                <a:gd name="T69" fmla="*/ 408 h 1320"/>
                <a:gd name="T70" fmla="*/ 315 w 995"/>
                <a:gd name="T71" fmla="*/ 363 h 1320"/>
                <a:gd name="T72" fmla="*/ 281 w 995"/>
                <a:gd name="T73" fmla="*/ 316 h 1320"/>
                <a:gd name="T74" fmla="*/ 248 w 995"/>
                <a:gd name="T75" fmla="*/ 271 h 1320"/>
                <a:gd name="T76" fmla="*/ 217 w 995"/>
                <a:gd name="T77" fmla="*/ 229 h 1320"/>
                <a:gd name="T78" fmla="*/ 189 w 995"/>
                <a:gd name="T79" fmla="*/ 190 h 1320"/>
                <a:gd name="T80" fmla="*/ 163 w 995"/>
                <a:gd name="T81" fmla="*/ 156 h 1320"/>
                <a:gd name="T82" fmla="*/ 144 w 995"/>
                <a:gd name="T83" fmla="*/ 130 h 1320"/>
                <a:gd name="T84" fmla="*/ 131 w 995"/>
                <a:gd name="T85" fmla="*/ 111 h 1320"/>
                <a:gd name="T86" fmla="*/ 126 w 995"/>
                <a:gd name="T87" fmla="*/ 97 h 1320"/>
                <a:gd name="T88" fmla="*/ 126 w 995"/>
                <a:gd name="T89" fmla="*/ 83 h 1320"/>
                <a:gd name="T90" fmla="*/ 124 w 995"/>
                <a:gd name="T91" fmla="*/ 63 h 1320"/>
                <a:gd name="T92" fmla="*/ 121 w 995"/>
                <a:gd name="T93" fmla="*/ 42 h 1320"/>
                <a:gd name="T94" fmla="*/ 111 w 995"/>
                <a:gd name="T95" fmla="*/ 22 h 1320"/>
                <a:gd name="T96" fmla="*/ 96 w 995"/>
                <a:gd name="T97" fmla="*/ 8 h 1320"/>
                <a:gd name="T98" fmla="*/ 72 w 995"/>
                <a:gd name="T99" fmla="*/ 0 h 1320"/>
                <a:gd name="T100" fmla="*/ 57 w 995"/>
                <a:gd name="T101" fmla="*/ 2 h 1320"/>
                <a:gd name="T102" fmla="*/ 41 w 995"/>
                <a:gd name="T103" fmla="*/ 7 h 1320"/>
                <a:gd name="T104" fmla="*/ 24 w 995"/>
                <a:gd name="T105" fmla="*/ 12 h 1320"/>
                <a:gd name="T106" fmla="*/ 5 w 995"/>
                <a:gd name="T107" fmla="*/ 29 h 1320"/>
                <a:gd name="T108" fmla="*/ 0 w 995"/>
                <a:gd name="T109" fmla="*/ 50 h 1320"/>
                <a:gd name="T110" fmla="*/ 7 w 995"/>
                <a:gd name="T111" fmla="*/ 72 h 1320"/>
                <a:gd name="T112" fmla="*/ 19 w 995"/>
                <a:gd name="T113" fmla="*/ 93 h 1320"/>
                <a:gd name="T114" fmla="*/ 34 w 995"/>
                <a:gd name="T115" fmla="*/ 112 h 1320"/>
                <a:gd name="T116" fmla="*/ 48 w 995"/>
                <a:gd name="T117" fmla="*/ 127 h 1320"/>
                <a:gd name="T118" fmla="*/ 59 w 995"/>
                <a:gd name="T119" fmla="*/ 137 h 13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5" h="1320">
                  <a:moveTo>
                    <a:pt x="869" y="1269"/>
                  </a:moveTo>
                  <a:lnTo>
                    <a:pt x="867" y="1267"/>
                  </a:lnTo>
                  <a:lnTo>
                    <a:pt x="861" y="1258"/>
                  </a:lnTo>
                  <a:lnTo>
                    <a:pt x="856" y="1250"/>
                  </a:lnTo>
                  <a:lnTo>
                    <a:pt x="850" y="1243"/>
                  </a:lnTo>
                  <a:lnTo>
                    <a:pt x="844" y="1235"/>
                  </a:lnTo>
                  <a:lnTo>
                    <a:pt x="839" y="1225"/>
                  </a:lnTo>
                  <a:lnTo>
                    <a:pt x="831" y="1214"/>
                  </a:lnTo>
                  <a:lnTo>
                    <a:pt x="822" y="1203"/>
                  </a:lnTo>
                  <a:lnTo>
                    <a:pt x="812" y="1189"/>
                  </a:lnTo>
                  <a:lnTo>
                    <a:pt x="803" y="1178"/>
                  </a:lnTo>
                  <a:lnTo>
                    <a:pt x="793" y="1161"/>
                  </a:lnTo>
                  <a:lnTo>
                    <a:pt x="782" y="1147"/>
                  </a:lnTo>
                  <a:lnTo>
                    <a:pt x="770" y="1130"/>
                  </a:lnTo>
                  <a:lnTo>
                    <a:pt x="759" y="1113"/>
                  </a:lnTo>
                  <a:lnTo>
                    <a:pt x="746" y="1094"/>
                  </a:lnTo>
                  <a:lnTo>
                    <a:pt x="732" y="1077"/>
                  </a:lnTo>
                  <a:lnTo>
                    <a:pt x="719" y="1056"/>
                  </a:lnTo>
                  <a:lnTo>
                    <a:pt x="706" y="1037"/>
                  </a:lnTo>
                  <a:lnTo>
                    <a:pt x="690" y="1016"/>
                  </a:lnTo>
                  <a:lnTo>
                    <a:pt x="675" y="995"/>
                  </a:lnTo>
                  <a:lnTo>
                    <a:pt x="662" y="975"/>
                  </a:lnTo>
                  <a:lnTo>
                    <a:pt x="647" y="954"/>
                  </a:lnTo>
                  <a:lnTo>
                    <a:pt x="630" y="931"/>
                  </a:lnTo>
                  <a:lnTo>
                    <a:pt x="614" y="908"/>
                  </a:lnTo>
                  <a:lnTo>
                    <a:pt x="597" y="885"/>
                  </a:lnTo>
                  <a:lnTo>
                    <a:pt x="582" y="864"/>
                  </a:lnTo>
                  <a:lnTo>
                    <a:pt x="565" y="840"/>
                  </a:lnTo>
                  <a:lnTo>
                    <a:pt x="550" y="817"/>
                  </a:lnTo>
                  <a:lnTo>
                    <a:pt x="533" y="792"/>
                  </a:lnTo>
                  <a:lnTo>
                    <a:pt x="517" y="769"/>
                  </a:lnTo>
                  <a:lnTo>
                    <a:pt x="500" y="745"/>
                  </a:lnTo>
                  <a:lnTo>
                    <a:pt x="483" y="722"/>
                  </a:lnTo>
                  <a:lnTo>
                    <a:pt x="466" y="697"/>
                  </a:lnTo>
                  <a:lnTo>
                    <a:pt x="451" y="674"/>
                  </a:lnTo>
                  <a:lnTo>
                    <a:pt x="434" y="650"/>
                  </a:lnTo>
                  <a:lnTo>
                    <a:pt x="419" y="627"/>
                  </a:lnTo>
                  <a:lnTo>
                    <a:pt x="401" y="602"/>
                  </a:lnTo>
                  <a:lnTo>
                    <a:pt x="386" y="581"/>
                  </a:lnTo>
                  <a:lnTo>
                    <a:pt x="371" y="558"/>
                  </a:lnTo>
                  <a:lnTo>
                    <a:pt x="354" y="535"/>
                  </a:lnTo>
                  <a:lnTo>
                    <a:pt x="341" y="515"/>
                  </a:lnTo>
                  <a:lnTo>
                    <a:pt x="325" y="494"/>
                  </a:lnTo>
                  <a:lnTo>
                    <a:pt x="310" y="471"/>
                  </a:lnTo>
                  <a:lnTo>
                    <a:pt x="297" y="452"/>
                  </a:lnTo>
                  <a:lnTo>
                    <a:pt x="284" y="433"/>
                  </a:lnTo>
                  <a:lnTo>
                    <a:pt x="270" y="414"/>
                  </a:lnTo>
                  <a:lnTo>
                    <a:pt x="257" y="395"/>
                  </a:lnTo>
                  <a:lnTo>
                    <a:pt x="244" y="376"/>
                  </a:lnTo>
                  <a:lnTo>
                    <a:pt x="232" y="359"/>
                  </a:lnTo>
                  <a:lnTo>
                    <a:pt x="223" y="344"/>
                  </a:lnTo>
                  <a:lnTo>
                    <a:pt x="211" y="328"/>
                  </a:lnTo>
                  <a:lnTo>
                    <a:pt x="202" y="313"/>
                  </a:lnTo>
                  <a:lnTo>
                    <a:pt x="192" y="298"/>
                  </a:lnTo>
                  <a:lnTo>
                    <a:pt x="185" y="288"/>
                  </a:lnTo>
                  <a:lnTo>
                    <a:pt x="175" y="275"/>
                  </a:lnTo>
                  <a:lnTo>
                    <a:pt x="169" y="266"/>
                  </a:lnTo>
                  <a:lnTo>
                    <a:pt x="162" y="254"/>
                  </a:lnTo>
                  <a:lnTo>
                    <a:pt x="158" y="247"/>
                  </a:lnTo>
                  <a:lnTo>
                    <a:pt x="152" y="241"/>
                  </a:lnTo>
                  <a:lnTo>
                    <a:pt x="150" y="233"/>
                  </a:lnTo>
                  <a:lnTo>
                    <a:pt x="147" y="229"/>
                  </a:lnTo>
                  <a:lnTo>
                    <a:pt x="147" y="228"/>
                  </a:lnTo>
                  <a:lnTo>
                    <a:pt x="145" y="226"/>
                  </a:lnTo>
                  <a:lnTo>
                    <a:pt x="139" y="222"/>
                  </a:lnTo>
                  <a:lnTo>
                    <a:pt x="131" y="216"/>
                  </a:lnTo>
                  <a:lnTo>
                    <a:pt x="124" y="209"/>
                  </a:lnTo>
                  <a:lnTo>
                    <a:pt x="112" y="197"/>
                  </a:lnTo>
                  <a:lnTo>
                    <a:pt x="103" y="186"/>
                  </a:lnTo>
                  <a:lnTo>
                    <a:pt x="92" y="174"/>
                  </a:lnTo>
                  <a:lnTo>
                    <a:pt x="84" y="163"/>
                  </a:lnTo>
                  <a:lnTo>
                    <a:pt x="78" y="155"/>
                  </a:lnTo>
                  <a:lnTo>
                    <a:pt x="74" y="148"/>
                  </a:lnTo>
                  <a:lnTo>
                    <a:pt x="71" y="140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9"/>
                  </a:lnTo>
                  <a:lnTo>
                    <a:pt x="63" y="112"/>
                  </a:lnTo>
                  <a:lnTo>
                    <a:pt x="65" y="104"/>
                  </a:lnTo>
                  <a:lnTo>
                    <a:pt x="65" y="96"/>
                  </a:lnTo>
                  <a:lnTo>
                    <a:pt x="67" y="89"/>
                  </a:lnTo>
                  <a:lnTo>
                    <a:pt x="69" y="81"/>
                  </a:lnTo>
                  <a:lnTo>
                    <a:pt x="74" y="76"/>
                  </a:lnTo>
                  <a:lnTo>
                    <a:pt x="78" y="68"/>
                  </a:lnTo>
                  <a:lnTo>
                    <a:pt x="86" y="62"/>
                  </a:lnTo>
                  <a:lnTo>
                    <a:pt x="95" y="57"/>
                  </a:lnTo>
                  <a:lnTo>
                    <a:pt x="105" y="51"/>
                  </a:lnTo>
                  <a:lnTo>
                    <a:pt x="109" y="49"/>
                  </a:lnTo>
                  <a:lnTo>
                    <a:pt x="118" y="47"/>
                  </a:lnTo>
                  <a:lnTo>
                    <a:pt x="124" y="43"/>
                  </a:lnTo>
                  <a:lnTo>
                    <a:pt x="131" y="43"/>
                  </a:lnTo>
                  <a:lnTo>
                    <a:pt x="139" y="45"/>
                  </a:lnTo>
                  <a:lnTo>
                    <a:pt x="149" y="51"/>
                  </a:lnTo>
                  <a:lnTo>
                    <a:pt x="156" y="55"/>
                  </a:lnTo>
                  <a:lnTo>
                    <a:pt x="166" y="62"/>
                  </a:lnTo>
                  <a:lnTo>
                    <a:pt x="169" y="66"/>
                  </a:lnTo>
                  <a:lnTo>
                    <a:pt x="173" y="72"/>
                  </a:lnTo>
                  <a:lnTo>
                    <a:pt x="179" y="77"/>
                  </a:lnTo>
                  <a:lnTo>
                    <a:pt x="183" y="87"/>
                  </a:lnTo>
                  <a:lnTo>
                    <a:pt x="187" y="95"/>
                  </a:lnTo>
                  <a:lnTo>
                    <a:pt x="188" y="104"/>
                  </a:lnTo>
                  <a:lnTo>
                    <a:pt x="192" y="114"/>
                  </a:lnTo>
                  <a:lnTo>
                    <a:pt x="196" y="125"/>
                  </a:lnTo>
                  <a:lnTo>
                    <a:pt x="198" y="131"/>
                  </a:lnTo>
                  <a:lnTo>
                    <a:pt x="200" y="136"/>
                  </a:lnTo>
                  <a:lnTo>
                    <a:pt x="200" y="144"/>
                  </a:lnTo>
                  <a:lnTo>
                    <a:pt x="202" y="152"/>
                  </a:lnTo>
                  <a:lnTo>
                    <a:pt x="202" y="159"/>
                  </a:lnTo>
                  <a:lnTo>
                    <a:pt x="206" y="167"/>
                  </a:lnTo>
                  <a:lnTo>
                    <a:pt x="206" y="172"/>
                  </a:lnTo>
                  <a:lnTo>
                    <a:pt x="208" y="182"/>
                  </a:lnTo>
                  <a:lnTo>
                    <a:pt x="202" y="224"/>
                  </a:lnTo>
                  <a:lnTo>
                    <a:pt x="932" y="1243"/>
                  </a:lnTo>
                  <a:lnTo>
                    <a:pt x="995" y="1208"/>
                  </a:lnTo>
                  <a:lnTo>
                    <a:pt x="993" y="1206"/>
                  </a:lnTo>
                  <a:lnTo>
                    <a:pt x="985" y="1197"/>
                  </a:lnTo>
                  <a:lnTo>
                    <a:pt x="979" y="1189"/>
                  </a:lnTo>
                  <a:lnTo>
                    <a:pt x="976" y="1184"/>
                  </a:lnTo>
                  <a:lnTo>
                    <a:pt x="968" y="1174"/>
                  </a:lnTo>
                  <a:lnTo>
                    <a:pt x="962" y="1166"/>
                  </a:lnTo>
                  <a:lnTo>
                    <a:pt x="955" y="1155"/>
                  </a:lnTo>
                  <a:lnTo>
                    <a:pt x="945" y="1144"/>
                  </a:lnTo>
                  <a:lnTo>
                    <a:pt x="936" y="1130"/>
                  </a:lnTo>
                  <a:lnTo>
                    <a:pt x="928" y="1119"/>
                  </a:lnTo>
                  <a:lnTo>
                    <a:pt x="915" y="1104"/>
                  </a:lnTo>
                  <a:lnTo>
                    <a:pt x="905" y="1090"/>
                  </a:lnTo>
                  <a:lnTo>
                    <a:pt x="892" y="1073"/>
                  </a:lnTo>
                  <a:lnTo>
                    <a:pt x="880" y="1058"/>
                  </a:lnTo>
                  <a:lnTo>
                    <a:pt x="867" y="1039"/>
                  </a:lnTo>
                  <a:lnTo>
                    <a:pt x="854" y="1022"/>
                  </a:lnTo>
                  <a:lnTo>
                    <a:pt x="839" y="1001"/>
                  </a:lnTo>
                  <a:lnTo>
                    <a:pt x="825" y="984"/>
                  </a:lnTo>
                  <a:lnTo>
                    <a:pt x="810" y="963"/>
                  </a:lnTo>
                  <a:lnTo>
                    <a:pt x="795" y="944"/>
                  </a:lnTo>
                  <a:lnTo>
                    <a:pt x="780" y="923"/>
                  </a:lnTo>
                  <a:lnTo>
                    <a:pt x="765" y="902"/>
                  </a:lnTo>
                  <a:lnTo>
                    <a:pt x="747" y="881"/>
                  </a:lnTo>
                  <a:lnTo>
                    <a:pt x="732" y="859"/>
                  </a:lnTo>
                  <a:lnTo>
                    <a:pt x="715" y="836"/>
                  </a:lnTo>
                  <a:lnTo>
                    <a:pt x="698" y="815"/>
                  </a:lnTo>
                  <a:lnTo>
                    <a:pt x="681" y="792"/>
                  </a:lnTo>
                  <a:lnTo>
                    <a:pt x="666" y="769"/>
                  </a:lnTo>
                  <a:lnTo>
                    <a:pt x="649" y="746"/>
                  </a:lnTo>
                  <a:lnTo>
                    <a:pt x="631" y="726"/>
                  </a:lnTo>
                  <a:lnTo>
                    <a:pt x="614" y="701"/>
                  </a:lnTo>
                  <a:lnTo>
                    <a:pt x="597" y="676"/>
                  </a:lnTo>
                  <a:lnTo>
                    <a:pt x="580" y="653"/>
                  </a:lnTo>
                  <a:lnTo>
                    <a:pt x="563" y="631"/>
                  </a:lnTo>
                  <a:lnTo>
                    <a:pt x="546" y="608"/>
                  </a:lnTo>
                  <a:lnTo>
                    <a:pt x="531" y="585"/>
                  </a:lnTo>
                  <a:lnTo>
                    <a:pt x="514" y="564"/>
                  </a:lnTo>
                  <a:lnTo>
                    <a:pt x="496" y="541"/>
                  </a:lnTo>
                  <a:lnTo>
                    <a:pt x="479" y="520"/>
                  </a:lnTo>
                  <a:lnTo>
                    <a:pt x="464" y="497"/>
                  </a:lnTo>
                  <a:lnTo>
                    <a:pt x="449" y="477"/>
                  </a:lnTo>
                  <a:lnTo>
                    <a:pt x="434" y="458"/>
                  </a:lnTo>
                  <a:lnTo>
                    <a:pt x="419" y="437"/>
                  </a:lnTo>
                  <a:lnTo>
                    <a:pt x="405" y="416"/>
                  </a:lnTo>
                  <a:lnTo>
                    <a:pt x="390" y="399"/>
                  </a:lnTo>
                  <a:lnTo>
                    <a:pt x="379" y="380"/>
                  </a:lnTo>
                  <a:lnTo>
                    <a:pt x="363" y="363"/>
                  </a:lnTo>
                  <a:lnTo>
                    <a:pt x="352" y="344"/>
                  </a:lnTo>
                  <a:lnTo>
                    <a:pt x="339" y="326"/>
                  </a:lnTo>
                  <a:lnTo>
                    <a:pt x="327" y="311"/>
                  </a:lnTo>
                  <a:lnTo>
                    <a:pt x="318" y="298"/>
                  </a:lnTo>
                  <a:lnTo>
                    <a:pt x="306" y="285"/>
                  </a:lnTo>
                  <a:lnTo>
                    <a:pt x="297" y="271"/>
                  </a:lnTo>
                  <a:lnTo>
                    <a:pt x="289" y="260"/>
                  </a:lnTo>
                  <a:lnTo>
                    <a:pt x="282" y="247"/>
                  </a:lnTo>
                  <a:lnTo>
                    <a:pt x="274" y="237"/>
                  </a:lnTo>
                  <a:lnTo>
                    <a:pt x="266" y="229"/>
                  </a:lnTo>
                  <a:lnTo>
                    <a:pt x="263" y="222"/>
                  </a:lnTo>
                  <a:lnTo>
                    <a:pt x="257" y="210"/>
                  </a:lnTo>
                  <a:lnTo>
                    <a:pt x="253" y="205"/>
                  </a:lnTo>
                  <a:lnTo>
                    <a:pt x="253" y="201"/>
                  </a:lnTo>
                  <a:lnTo>
                    <a:pt x="253" y="193"/>
                  </a:lnTo>
                  <a:lnTo>
                    <a:pt x="253" y="186"/>
                  </a:lnTo>
                  <a:lnTo>
                    <a:pt x="253" y="180"/>
                  </a:lnTo>
                  <a:lnTo>
                    <a:pt x="253" y="172"/>
                  </a:lnTo>
                  <a:lnTo>
                    <a:pt x="253" y="165"/>
                  </a:lnTo>
                  <a:lnTo>
                    <a:pt x="251" y="155"/>
                  </a:lnTo>
                  <a:lnTo>
                    <a:pt x="251" y="146"/>
                  </a:lnTo>
                  <a:lnTo>
                    <a:pt x="249" y="136"/>
                  </a:lnTo>
                  <a:lnTo>
                    <a:pt x="249" y="125"/>
                  </a:lnTo>
                  <a:lnTo>
                    <a:pt x="247" y="115"/>
                  </a:lnTo>
                  <a:lnTo>
                    <a:pt x="246" y="104"/>
                  </a:lnTo>
                  <a:lnTo>
                    <a:pt x="244" y="93"/>
                  </a:lnTo>
                  <a:lnTo>
                    <a:pt x="242" y="83"/>
                  </a:lnTo>
                  <a:lnTo>
                    <a:pt x="236" y="72"/>
                  </a:lnTo>
                  <a:lnTo>
                    <a:pt x="232" y="60"/>
                  </a:lnTo>
                  <a:lnTo>
                    <a:pt x="227" y="51"/>
                  </a:lnTo>
                  <a:lnTo>
                    <a:pt x="223" y="43"/>
                  </a:lnTo>
                  <a:lnTo>
                    <a:pt x="215" y="34"/>
                  </a:lnTo>
                  <a:lnTo>
                    <a:pt x="208" y="26"/>
                  </a:lnTo>
                  <a:lnTo>
                    <a:pt x="200" y="19"/>
                  </a:lnTo>
                  <a:lnTo>
                    <a:pt x="192" y="15"/>
                  </a:lnTo>
                  <a:lnTo>
                    <a:pt x="181" y="7"/>
                  </a:lnTo>
                  <a:lnTo>
                    <a:pt x="169" y="3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7" y="0"/>
                  </a:lnTo>
                  <a:lnTo>
                    <a:pt x="130" y="0"/>
                  </a:lnTo>
                  <a:lnTo>
                    <a:pt x="122" y="0"/>
                  </a:lnTo>
                  <a:lnTo>
                    <a:pt x="114" y="3"/>
                  </a:lnTo>
                  <a:lnTo>
                    <a:pt x="107" y="3"/>
                  </a:lnTo>
                  <a:lnTo>
                    <a:pt x="99" y="7"/>
                  </a:lnTo>
                  <a:lnTo>
                    <a:pt x="92" y="9"/>
                  </a:lnTo>
                  <a:lnTo>
                    <a:pt x="82" y="13"/>
                  </a:lnTo>
                  <a:lnTo>
                    <a:pt x="71" y="15"/>
                  </a:lnTo>
                  <a:lnTo>
                    <a:pt x="63" y="17"/>
                  </a:lnTo>
                  <a:lnTo>
                    <a:pt x="55" y="20"/>
                  </a:lnTo>
                  <a:lnTo>
                    <a:pt x="48" y="24"/>
                  </a:lnTo>
                  <a:lnTo>
                    <a:pt x="36" y="32"/>
                  </a:lnTo>
                  <a:lnTo>
                    <a:pt x="27" y="41"/>
                  </a:lnTo>
                  <a:lnTo>
                    <a:pt x="17" y="49"/>
                  </a:lnTo>
                  <a:lnTo>
                    <a:pt x="10" y="58"/>
                  </a:lnTo>
                  <a:lnTo>
                    <a:pt x="6" y="68"/>
                  </a:lnTo>
                  <a:lnTo>
                    <a:pt x="4" y="79"/>
                  </a:lnTo>
                  <a:lnTo>
                    <a:pt x="0" y="89"/>
                  </a:lnTo>
                  <a:lnTo>
                    <a:pt x="0" y="100"/>
                  </a:lnTo>
                  <a:lnTo>
                    <a:pt x="0" y="112"/>
                  </a:lnTo>
                  <a:lnTo>
                    <a:pt x="4" y="121"/>
                  </a:lnTo>
                  <a:lnTo>
                    <a:pt x="8" y="133"/>
                  </a:lnTo>
                  <a:lnTo>
                    <a:pt x="14" y="144"/>
                  </a:lnTo>
                  <a:lnTo>
                    <a:pt x="17" y="155"/>
                  </a:lnTo>
                  <a:lnTo>
                    <a:pt x="25" y="167"/>
                  </a:lnTo>
                  <a:lnTo>
                    <a:pt x="31" y="176"/>
                  </a:lnTo>
                  <a:lnTo>
                    <a:pt x="38" y="186"/>
                  </a:lnTo>
                  <a:lnTo>
                    <a:pt x="46" y="197"/>
                  </a:lnTo>
                  <a:lnTo>
                    <a:pt x="54" y="207"/>
                  </a:lnTo>
                  <a:lnTo>
                    <a:pt x="61" y="216"/>
                  </a:lnTo>
                  <a:lnTo>
                    <a:pt x="69" y="224"/>
                  </a:lnTo>
                  <a:lnTo>
                    <a:pt x="76" y="233"/>
                  </a:lnTo>
                  <a:lnTo>
                    <a:pt x="84" y="241"/>
                  </a:lnTo>
                  <a:lnTo>
                    <a:pt x="92" y="247"/>
                  </a:lnTo>
                  <a:lnTo>
                    <a:pt x="97" y="254"/>
                  </a:lnTo>
                  <a:lnTo>
                    <a:pt x="101" y="258"/>
                  </a:lnTo>
                  <a:lnTo>
                    <a:pt x="109" y="264"/>
                  </a:lnTo>
                  <a:lnTo>
                    <a:pt x="114" y="271"/>
                  </a:lnTo>
                  <a:lnTo>
                    <a:pt x="118" y="273"/>
                  </a:lnTo>
                  <a:lnTo>
                    <a:pt x="833" y="1320"/>
                  </a:lnTo>
                  <a:lnTo>
                    <a:pt x="869" y="1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1258"/>
            <p:cNvSpPr>
              <a:spLocks/>
            </p:cNvSpPr>
            <p:nvPr/>
          </p:nvSpPr>
          <p:spPr bwMode="auto">
            <a:xfrm>
              <a:off x="1037" y="2057"/>
              <a:ext cx="124" cy="85"/>
            </a:xfrm>
            <a:custGeom>
              <a:avLst/>
              <a:gdLst>
                <a:gd name="T0" fmla="*/ 95 w 247"/>
                <a:gd name="T1" fmla="*/ 0 h 169"/>
                <a:gd name="T2" fmla="*/ 0 w 247"/>
                <a:gd name="T3" fmla="*/ 81 h 169"/>
                <a:gd name="T4" fmla="*/ 25 w 247"/>
                <a:gd name="T5" fmla="*/ 85 h 169"/>
                <a:gd name="T6" fmla="*/ 124 w 247"/>
                <a:gd name="T7" fmla="*/ 2 h 169"/>
                <a:gd name="T8" fmla="*/ 95 w 247"/>
                <a:gd name="T9" fmla="*/ 0 h 169"/>
                <a:gd name="T10" fmla="*/ 95 w 247"/>
                <a:gd name="T11" fmla="*/ 0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7" h="169">
                  <a:moveTo>
                    <a:pt x="190" y="0"/>
                  </a:moveTo>
                  <a:lnTo>
                    <a:pt x="0" y="161"/>
                  </a:lnTo>
                  <a:lnTo>
                    <a:pt x="49" y="169"/>
                  </a:lnTo>
                  <a:lnTo>
                    <a:pt x="247" y="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1259"/>
            <p:cNvSpPr>
              <a:spLocks/>
            </p:cNvSpPr>
            <p:nvPr/>
          </p:nvSpPr>
          <p:spPr bwMode="auto">
            <a:xfrm>
              <a:off x="986" y="2051"/>
              <a:ext cx="231" cy="169"/>
            </a:xfrm>
            <a:custGeom>
              <a:avLst/>
              <a:gdLst>
                <a:gd name="T0" fmla="*/ 99 w 462"/>
                <a:gd name="T1" fmla="*/ 95 h 339"/>
                <a:gd name="T2" fmla="*/ 96 w 462"/>
                <a:gd name="T3" fmla="*/ 94 h 339"/>
                <a:gd name="T4" fmla="*/ 89 w 462"/>
                <a:gd name="T5" fmla="*/ 92 h 339"/>
                <a:gd name="T6" fmla="*/ 77 w 462"/>
                <a:gd name="T7" fmla="*/ 91 h 339"/>
                <a:gd name="T8" fmla="*/ 71 w 462"/>
                <a:gd name="T9" fmla="*/ 91 h 339"/>
                <a:gd name="T10" fmla="*/ 64 w 462"/>
                <a:gd name="T11" fmla="*/ 93 h 339"/>
                <a:gd name="T12" fmla="*/ 56 w 462"/>
                <a:gd name="T13" fmla="*/ 94 h 339"/>
                <a:gd name="T14" fmla="*/ 48 w 462"/>
                <a:gd name="T15" fmla="*/ 98 h 339"/>
                <a:gd name="T16" fmla="*/ 40 w 462"/>
                <a:gd name="T17" fmla="*/ 103 h 339"/>
                <a:gd name="T18" fmla="*/ 32 w 462"/>
                <a:gd name="T19" fmla="*/ 110 h 339"/>
                <a:gd name="T20" fmla="*/ 23 w 462"/>
                <a:gd name="T21" fmla="*/ 118 h 339"/>
                <a:gd name="T22" fmla="*/ 16 w 462"/>
                <a:gd name="T23" fmla="*/ 129 h 339"/>
                <a:gd name="T24" fmla="*/ 12 w 462"/>
                <a:gd name="T25" fmla="*/ 135 h 339"/>
                <a:gd name="T26" fmla="*/ 8 w 462"/>
                <a:gd name="T27" fmla="*/ 142 h 339"/>
                <a:gd name="T28" fmla="*/ 4 w 462"/>
                <a:gd name="T29" fmla="*/ 149 h 339"/>
                <a:gd name="T30" fmla="*/ 0 w 462"/>
                <a:gd name="T31" fmla="*/ 158 h 339"/>
                <a:gd name="T32" fmla="*/ 25 w 462"/>
                <a:gd name="T33" fmla="*/ 152 h 339"/>
                <a:gd name="T34" fmla="*/ 28 w 462"/>
                <a:gd name="T35" fmla="*/ 148 h 339"/>
                <a:gd name="T36" fmla="*/ 32 w 462"/>
                <a:gd name="T37" fmla="*/ 140 h 339"/>
                <a:gd name="T38" fmla="*/ 39 w 462"/>
                <a:gd name="T39" fmla="*/ 132 h 339"/>
                <a:gd name="T40" fmla="*/ 49 w 462"/>
                <a:gd name="T41" fmla="*/ 123 h 339"/>
                <a:gd name="T42" fmla="*/ 59 w 462"/>
                <a:gd name="T43" fmla="*/ 115 h 339"/>
                <a:gd name="T44" fmla="*/ 69 w 462"/>
                <a:gd name="T45" fmla="*/ 111 h 339"/>
                <a:gd name="T46" fmla="*/ 76 w 462"/>
                <a:gd name="T47" fmla="*/ 110 h 339"/>
                <a:gd name="T48" fmla="*/ 83 w 462"/>
                <a:gd name="T49" fmla="*/ 110 h 339"/>
                <a:gd name="T50" fmla="*/ 91 w 462"/>
                <a:gd name="T51" fmla="*/ 112 h 339"/>
                <a:gd name="T52" fmla="*/ 96 w 462"/>
                <a:gd name="T53" fmla="*/ 115 h 339"/>
                <a:gd name="T54" fmla="*/ 101 w 462"/>
                <a:gd name="T55" fmla="*/ 120 h 339"/>
                <a:gd name="T56" fmla="*/ 108 w 462"/>
                <a:gd name="T57" fmla="*/ 125 h 339"/>
                <a:gd name="T58" fmla="*/ 113 w 462"/>
                <a:gd name="T59" fmla="*/ 133 h 339"/>
                <a:gd name="T60" fmla="*/ 116 w 462"/>
                <a:gd name="T61" fmla="*/ 141 h 339"/>
                <a:gd name="T62" fmla="*/ 118 w 462"/>
                <a:gd name="T63" fmla="*/ 150 h 339"/>
                <a:gd name="T64" fmla="*/ 117 w 462"/>
                <a:gd name="T65" fmla="*/ 161 h 339"/>
                <a:gd name="T66" fmla="*/ 144 w 462"/>
                <a:gd name="T67" fmla="*/ 169 h 339"/>
                <a:gd name="T68" fmla="*/ 144 w 462"/>
                <a:gd name="T69" fmla="*/ 166 h 339"/>
                <a:gd name="T70" fmla="*/ 145 w 462"/>
                <a:gd name="T71" fmla="*/ 161 h 339"/>
                <a:gd name="T72" fmla="*/ 145 w 462"/>
                <a:gd name="T73" fmla="*/ 152 h 339"/>
                <a:gd name="T74" fmla="*/ 146 w 462"/>
                <a:gd name="T75" fmla="*/ 142 h 339"/>
                <a:gd name="T76" fmla="*/ 144 w 462"/>
                <a:gd name="T77" fmla="*/ 131 h 339"/>
                <a:gd name="T78" fmla="*/ 141 w 462"/>
                <a:gd name="T79" fmla="*/ 122 h 339"/>
                <a:gd name="T80" fmla="*/ 135 w 462"/>
                <a:gd name="T81" fmla="*/ 113 h 339"/>
                <a:gd name="T82" fmla="*/ 127 w 462"/>
                <a:gd name="T83" fmla="*/ 107 h 339"/>
                <a:gd name="T84" fmla="*/ 206 w 462"/>
                <a:gd name="T85" fmla="*/ 0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2" h="339">
                  <a:moveTo>
                    <a:pt x="411" y="0"/>
                  </a:moveTo>
                  <a:lnTo>
                    <a:pt x="198" y="190"/>
                  </a:lnTo>
                  <a:lnTo>
                    <a:pt x="196" y="189"/>
                  </a:lnTo>
                  <a:lnTo>
                    <a:pt x="192" y="189"/>
                  </a:lnTo>
                  <a:lnTo>
                    <a:pt x="185" y="187"/>
                  </a:lnTo>
                  <a:lnTo>
                    <a:pt x="177" y="185"/>
                  </a:lnTo>
                  <a:lnTo>
                    <a:pt x="168" y="183"/>
                  </a:lnTo>
                  <a:lnTo>
                    <a:pt x="154" y="183"/>
                  </a:lnTo>
                  <a:lnTo>
                    <a:pt x="147" y="183"/>
                  </a:lnTo>
                  <a:lnTo>
                    <a:pt x="141" y="183"/>
                  </a:lnTo>
                  <a:lnTo>
                    <a:pt x="133" y="185"/>
                  </a:lnTo>
                  <a:lnTo>
                    <a:pt x="128" y="187"/>
                  </a:lnTo>
                  <a:lnTo>
                    <a:pt x="120" y="187"/>
                  </a:lnTo>
                  <a:lnTo>
                    <a:pt x="111" y="189"/>
                  </a:lnTo>
                  <a:lnTo>
                    <a:pt x="103" y="192"/>
                  </a:lnTo>
                  <a:lnTo>
                    <a:pt x="95" y="196"/>
                  </a:lnTo>
                  <a:lnTo>
                    <a:pt x="88" y="200"/>
                  </a:lnTo>
                  <a:lnTo>
                    <a:pt x="80" y="206"/>
                  </a:lnTo>
                  <a:lnTo>
                    <a:pt x="71" y="213"/>
                  </a:lnTo>
                  <a:lnTo>
                    <a:pt x="63" y="221"/>
                  </a:lnTo>
                  <a:lnTo>
                    <a:pt x="55" y="228"/>
                  </a:lnTo>
                  <a:lnTo>
                    <a:pt x="46" y="236"/>
                  </a:lnTo>
                  <a:lnTo>
                    <a:pt x="38" y="247"/>
                  </a:lnTo>
                  <a:lnTo>
                    <a:pt x="31" y="259"/>
                  </a:lnTo>
                  <a:lnTo>
                    <a:pt x="27" y="265"/>
                  </a:lnTo>
                  <a:lnTo>
                    <a:pt x="23" y="270"/>
                  </a:lnTo>
                  <a:lnTo>
                    <a:pt x="19" y="278"/>
                  </a:lnTo>
                  <a:lnTo>
                    <a:pt x="16" y="284"/>
                  </a:lnTo>
                  <a:lnTo>
                    <a:pt x="12" y="291"/>
                  </a:lnTo>
                  <a:lnTo>
                    <a:pt x="8" y="299"/>
                  </a:lnTo>
                  <a:lnTo>
                    <a:pt x="4" y="306"/>
                  </a:lnTo>
                  <a:lnTo>
                    <a:pt x="0" y="316"/>
                  </a:lnTo>
                  <a:lnTo>
                    <a:pt x="50" y="308"/>
                  </a:lnTo>
                  <a:lnTo>
                    <a:pt x="50" y="304"/>
                  </a:lnTo>
                  <a:lnTo>
                    <a:pt x="52" y="303"/>
                  </a:lnTo>
                  <a:lnTo>
                    <a:pt x="55" y="297"/>
                  </a:lnTo>
                  <a:lnTo>
                    <a:pt x="59" y="291"/>
                  </a:lnTo>
                  <a:lnTo>
                    <a:pt x="63" y="280"/>
                  </a:lnTo>
                  <a:lnTo>
                    <a:pt x="71" y="272"/>
                  </a:lnTo>
                  <a:lnTo>
                    <a:pt x="78" y="265"/>
                  </a:lnTo>
                  <a:lnTo>
                    <a:pt x="88" y="255"/>
                  </a:lnTo>
                  <a:lnTo>
                    <a:pt x="97" y="246"/>
                  </a:lnTo>
                  <a:lnTo>
                    <a:pt x="107" y="238"/>
                  </a:lnTo>
                  <a:lnTo>
                    <a:pt x="118" y="230"/>
                  </a:lnTo>
                  <a:lnTo>
                    <a:pt x="132" y="227"/>
                  </a:lnTo>
                  <a:lnTo>
                    <a:pt x="137" y="223"/>
                  </a:lnTo>
                  <a:lnTo>
                    <a:pt x="145" y="221"/>
                  </a:lnTo>
                  <a:lnTo>
                    <a:pt x="151" y="221"/>
                  </a:lnTo>
                  <a:lnTo>
                    <a:pt x="158" y="221"/>
                  </a:lnTo>
                  <a:lnTo>
                    <a:pt x="166" y="221"/>
                  </a:lnTo>
                  <a:lnTo>
                    <a:pt x="173" y="223"/>
                  </a:lnTo>
                  <a:lnTo>
                    <a:pt x="181" y="225"/>
                  </a:lnTo>
                  <a:lnTo>
                    <a:pt x="189" y="228"/>
                  </a:lnTo>
                  <a:lnTo>
                    <a:pt x="192" y="230"/>
                  </a:lnTo>
                  <a:lnTo>
                    <a:pt x="198" y="236"/>
                  </a:lnTo>
                  <a:lnTo>
                    <a:pt x="202" y="240"/>
                  </a:lnTo>
                  <a:lnTo>
                    <a:pt x="209" y="246"/>
                  </a:lnTo>
                  <a:lnTo>
                    <a:pt x="215" y="251"/>
                  </a:lnTo>
                  <a:lnTo>
                    <a:pt x="221" y="259"/>
                  </a:lnTo>
                  <a:lnTo>
                    <a:pt x="225" y="266"/>
                  </a:lnTo>
                  <a:lnTo>
                    <a:pt x="228" y="274"/>
                  </a:lnTo>
                  <a:lnTo>
                    <a:pt x="232" y="282"/>
                  </a:lnTo>
                  <a:lnTo>
                    <a:pt x="236" y="293"/>
                  </a:lnTo>
                  <a:lnTo>
                    <a:pt x="236" y="301"/>
                  </a:lnTo>
                  <a:lnTo>
                    <a:pt x="236" y="312"/>
                  </a:lnTo>
                  <a:lnTo>
                    <a:pt x="234" y="323"/>
                  </a:lnTo>
                  <a:lnTo>
                    <a:pt x="232" y="335"/>
                  </a:lnTo>
                  <a:lnTo>
                    <a:pt x="287" y="339"/>
                  </a:lnTo>
                  <a:lnTo>
                    <a:pt x="287" y="335"/>
                  </a:lnTo>
                  <a:lnTo>
                    <a:pt x="287" y="333"/>
                  </a:lnTo>
                  <a:lnTo>
                    <a:pt x="287" y="327"/>
                  </a:lnTo>
                  <a:lnTo>
                    <a:pt x="289" y="322"/>
                  </a:lnTo>
                  <a:lnTo>
                    <a:pt x="289" y="312"/>
                  </a:lnTo>
                  <a:lnTo>
                    <a:pt x="289" y="304"/>
                  </a:lnTo>
                  <a:lnTo>
                    <a:pt x="289" y="293"/>
                  </a:lnTo>
                  <a:lnTo>
                    <a:pt x="291" y="284"/>
                  </a:lnTo>
                  <a:lnTo>
                    <a:pt x="289" y="274"/>
                  </a:lnTo>
                  <a:lnTo>
                    <a:pt x="287" y="263"/>
                  </a:lnTo>
                  <a:lnTo>
                    <a:pt x="284" y="251"/>
                  </a:lnTo>
                  <a:lnTo>
                    <a:pt x="282" y="244"/>
                  </a:lnTo>
                  <a:lnTo>
                    <a:pt x="276" y="232"/>
                  </a:lnTo>
                  <a:lnTo>
                    <a:pt x="270" y="227"/>
                  </a:lnTo>
                  <a:lnTo>
                    <a:pt x="263" y="219"/>
                  </a:lnTo>
                  <a:lnTo>
                    <a:pt x="253" y="215"/>
                  </a:lnTo>
                  <a:lnTo>
                    <a:pt x="462" y="1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1260"/>
            <p:cNvSpPr>
              <a:spLocks/>
            </p:cNvSpPr>
            <p:nvPr/>
          </p:nvSpPr>
          <p:spPr bwMode="auto">
            <a:xfrm>
              <a:off x="1506" y="2091"/>
              <a:ext cx="71" cy="55"/>
            </a:xfrm>
            <a:custGeom>
              <a:avLst/>
              <a:gdLst>
                <a:gd name="T0" fmla="*/ 55 w 143"/>
                <a:gd name="T1" fmla="*/ 0 h 110"/>
                <a:gd name="T2" fmla="*/ 0 w 143"/>
                <a:gd name="T3" fmla="*/ 30 h 110"/>
                <a:gd name="T4" fmla="*/ 9 w 143"/>
                <a:gd name="T5" fmla="*/ 55 h 110"/>
                <a:gd name="T6" fmla="*/ 71 w 143"/>
                <a:gd name="T7" fmla="*/ 17 h 110"/>
                <a:gd name="T8" fmla="*/ 55 w 143"/>
                <a:gd name="T9" fmla="*/ 0 h 110"/>
                <a:gd name="T10" fmla="*/ 55 w 143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110">
                  <a:moveTo>
                    <a:pt x="110" y="0"/>
                  </a:moveTo>
                  <a:lnTo>
                    <a:pt x="0" y="59"/>
                  </a:lnTo>
                  <a:lnTo>
                    <a:pt x="19" y="110"/>
                  </a:lnTo>
                  <a:lnTo>
                    <a:pt x="143" y="3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1261"/>
            <p:cNvSpPr>
              <a:spLocks/>
            </p:cNvSpPr>
            <p:nvPr/>
          </p:nvSpPr>
          <p:spPr bwMode="auto">
            <a:xfrm>
              <a:off x="1134" y="2069"/>
              <a:ext cx="115" cy="88"/>
            </a:xfrm>
            <a:custGeom>
              <a:avLst/>
              <a:gdLst>
                <a:gd name="T0" fmla="*/ 88 w 230"/>
                <a:gd name="T1" fmla="*/ 0 h 177"/>
                <a:gd name="T2" fmla="*/ 0 w 230"/>
                <a:gd name="T3" fmla="*/ 88 h 177"/>
                <a:gd name="T4" fmla="*/ 27 w 230"/>
                <a:gd name="T5" fmla="*/ 88 h 177"/>
                <a:gd name="T6" fmla="*/ 115 w 230"/>
                <a:gd name="T7" fmla="*/ 3 h 177"/>
                <a:gd name="T8" fmla="*/ 88 w 230"/>
                <a:gd name="T9" fmla="*/ 0 h 177"/>
                <a:gd name="T10" fmla="*/ 88 w 230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0" h="177">
                  <a:moveTo>
                    <a:pt x="175" y="0"/>
                  </a:moveTo>
                  <a:lnTo>
                    <a:pt x="0" y="177"/>
                  </a:lnTo>
                  <a:lnTo>
                    <a:pt x="53" y="177"/>
                  </a:lnTo>
                  <a:lnTo>
                    <a:pt x="230" y="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1262"/>
            <p:cNvSpPr>
              <a:spLocks/>
            </p:cNvSpPr>
            <p:nvPr/>
          </p:nvSpPr>
          <p:spPr bwMode="auto">
            <a:xfrm>
              <a:off x="1188" y="2074"/>
              <a:ext cx="127" cy="98"/>
            </a:xfrm>
            <a:custGeom>
              <a:avLst/>
              <a:gdLst>
                <a:gd name="T0" fmla="*/ 102 w 253"/>
                <a:gd name="T1" fmla="*/ 0 h 196"/>
                <a:gd name="T2" fmla="*/ 0 w 253"/>
                <a:gd name="T3" fmla="*/ 95 h 196"/>
                <a:gd name="T4" fmla="*/ 30 w 253"/>
                <a:gd name="T5" fmla="*/ 98 h 196"/>
                <a:gd name="T6" fmla="*/ 127 w 253"/>
                <a:gd name="T7" fmla="*/ 5 h 196"/>
                <a:gd name="T8" fmla="*/ 102 w 253"/>
                <a:gd name="T9" fmla="*/ 0 h 196"/>
                <a:gd name="T10" fmla="*/ 102 w 253"/>
                <a:gd name="T11" fmla="*/ 0 h 1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196">
                  <a:moveTo>
                    <a:pt x="204" y="0"/>
                  </a:moveTo>
                  <a:lnTo>
                    <a:pt x="0" y="190"/>
                  </a:lnTo>
                  <a:lnTo>
                    <a:pt x="59" y="196"/>
                  </a:lnTo>
                  <a:lnTo>
                    <a:pt x="253" y="9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1263"/>
            <p:cNvSpPr>
              <a:spLocks/>
            </p:cNvSpPr>
            <p:nvPr/>
          </p:nvSpPr>
          <p:spPr bwMode="auto">
            <a:xfrm>
              <a:off x="1272" y="2084"/>
              <a:ext cx="123" cy="97"/>
            </a:xfrm>
            <a:custGeom>
              <a:avLst/>
              <a:gdLst>
                <a:gd name="T0" fmla="*/ 99 w 247"/>
                <a:gd name="T1" fmla="*/ 0 h 194"/>
                <a:gd name="T2" fmla="*/ 0 w 247"/>
                <a:gd name="T3" fmla="*/ 97 h 194"/>
                <a:gd name="T4" fmla="*/ 25 w 247"/>
                <a:gd name="T5" fmla="*/ 97 h 194"/>
                <a:gd name="T6" fmla="*/ 123 w 247"/>
                <a:gd name="T7" fmla="*/ 14 h 194"/>
                <a:gd name="T8" fmla="*/ 99 w 247"/>
                <a:gd name="T9" fmla="*/ 0 h 194"/>
                <a:gd name="T10" fmla="*/ 99 w 247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7" h="194">
                  <a:moveTo>
                    <a:pt x="199" y="0"/>
                  </a:moveTo>
                  <a:lnTo>
                    <a:pt x="0" y="194"/>
                  </a:lnTo>
                  <a:lnTo>
                    <a:pt x="51" y="194"/>
                  </a:lnTo>
                  <a:lnTo>
                    <a:pt x="247" y="28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1264"/>
            <p:cNvSpPr>
              <a:spLocks/>
            </p:cNvSpPr>
            <p:nvPr/>
          </p:nvSpPr>
          <p:spPr bwMode="auto">
            <a:xfrm>
              <a:off x="715" y="1731"/>
              <a:ext cx="541" cy="482"/>
            </a:xfrm>
            <a:custGeom>
              <a:avLst/>
              <a:gdLst>
                <a:gd name="T0" fmla="*/ 6 w 1081"/>
                <a:gd name="T1" fmla="*/ 472 h 963"/>
                <a:gd name="T2" fmla="*/ 14 w 1081"/>
                <a:gd name="T3" fmla="*/ 463 h 963"/>
                <a:gd name="T4" fmla="*/ 30 w 1081"/>
                <a:gd name="T5" fmla="*/ 451 h 963"/>
                <a:gd name="T6" fmla="*/ 49 w 1081"/>
                <a:gd name="T7" fmla="*/ 433 h 963"/>
                <a:gd name="T8" fmla="*/ 73 w 1081"/>
                <a:gd name="T9" fmla="*/ 414 h 963"/>
                <a:gd name="T10" fmla="*/ 98 w 1081"/>
                <a:gd name="T11" fmla="*/ 390 h 963"/>
                <a:gd name="T12" fmla="*/ 127 w 1081"/>
                <a:gd name="T13" fmla="*/ 365 h 963"/>
                <a:gd name="T14" fmla="*/ 159 w 1081"/>
                <a:gd name="T15" fmla="*/ 337 h 963"/>
                <a:gd name="T16" fmla="*/ 192 w 1081"/>
                <a:gd name="T17" fmla="*/ 309 h 963"/>
                <a:gd name="T18" fmla="*/ 226 w 1081"/>
                <a:gd name="T19" fmla="*/ 280 h 963"/>
                <a:gd name="T20" fmla="*/ 260 w 1081"/>
                <a:gd name="T21" fmla="*/ 248 h 963"/>
                <a:gd name="T22" fmla="*/ 296 w 1081"/>
                <a:gd name="T23" fmla="*/ 218 h 963"/>
                <a:gd name="T24" fmla="*/ 330 w 1081"/>
                <a:gd name="T25" fmla="*/ 187 h 963"/>
                <a:gd name="T26" fmla="*/ 363 w 1081"/>
                <a:gd name="T27" fmla="*/ 157 h 963"/>
                <a:gd name="T28" fmla="*/ 395 w 1081"/>
                <a:gd name="T29" fmla="*/ 127 h 963"/>
                <a:gd name="T30" fmla="*/ 425 w 1081"/>
                <a:gd name="T31" fmla="*/ 101 h 963"/>
                <a:gd name="T32" fmla="*/ 452 w 1081"/>
                <a:gd name="T33" fmla="*/ 74 h 963"/>
                <a:gd name="T34" fmla="*/ 476 w 1081"/>
                <a:gd name="T35" fmla="*/ 51 h 963"/>
                <a:gd name="T36" fmla="*/ 496 w 1081"/>
                <a:gd name="T37" fmla="*/ 31 h 963"/>
                <a:gd name="T38" fmla="*/ 513 w 1081"/>
                <a:gd name="T39" fmla="*/ 13 h 963"/>
                <a:gd name="T40" fmla="*/ 526 w 1081"/>
                <a:gd name="T41" fmla="*/ 0 h 963"/>
                <a:gd name="T42" fmla="*/ 537 w 1081"/>
                <a:gd name="T43" fmla="*/ 28 h 963"/>
                <a:gd name="T44" fmla="*/ 529 w 1081"/>
                <a:gd name="T45" fmla="*/ 34 h 963"/>
                <a:gd name="T46" fmla="*/ 517 w 1081"/>
                <a:gd name="T47" fmla="*/ 46 h 963"/>
                <a:gd name="T48" fmla="*/ 502 w 1081"/>
                <a:gd name="T49" fmla="*/ 60 h 963"/>
                <a:gd name="T50" fmla="*/ 484 w 1081"/>
                <a:gd name="T51" fmla="*/ 79 h 963"/>
                <a:gd name="T52" fmla="*/ 462 w 1081"/>
                <a:gd name="T53" fmla="*/ 98 h 963"/>
                <a:gd name="T54" fmla="*/ 438 w 1081"/>
                <a:gd name="T55" fmla="*/ 121 h 963"/>
                <a:gd name="T56" fmla="*/ 413 w 1081"/>
                <a:gd name="T57" fmla="*/ 145 h 963"/>
                <a:gd name="T58" fmla="*/ 385 w 1081"/>
                <a:gd name="T59" fmla="*/ 171 h 963"/>
                <a:gd name="T60" fmla="*/ 356 w 1081"/>
                <a:gd name="T61" fmla="*/ 199 h 963"/>
                <a:gd name="T62" fmla="*/ 326 w 1081"/>
                <a:gd name="T63" fmla="*/ 226 h 963"/>
                <a:gd name="T64" fmla="*/ 296 w 1081"/>
                <a:gd name="T65" fmla="*/ 255 h 963"/>
                <a:gd name="T66" fmla="*/ 264 w 1081"/>
                <a:gd name="T67" fmla="*/ 284 h 963"/>
                <a:gd name="T68" fmla="*/ 233 w 1081"/>
                <a:gd name="T69" fmla="*/ 312 h 963"/>
                <a:gd name="T70" fmla="*/ 201 w 1081"/>
                <a:gd name="T71" fmla="*/ 341 h 963"/>
                <a:gd name="T72" fmla="*/ 170 w 1081"/>
                <a:gd name="T73" fmla="*/ 368 h 963"/>
                <a:gd name="T74" fmla="*/ 141 w 1081"/>
                <a:gd name="T75" fmla="*/ 395 h 963"/>
                <a:gd name="T76" fmla="*/ 112 w 1081"/>
                <a:gd name="T77" fmla="*/ 419 h 963"/>
                <a:gd name="T78" fmla="*/ 85 w 1081"/>
                <a:gd name="T79" fmla="*/ 442 h 963"/>
                <a:gd name="T80" fmla="*/ 59 w 1081"/>
                <a:gd name="T81" fmla="*/ 462 h 963"/>
                <a:gd name="T82" fmla="*/ 37 w 1081"/>
                <a:gd name="T83" fmla="*/ 482 h 9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81" h="963">
                  <a:moveTo>
                    <a:pt x="0" y="954"/>
                  </a:moveTo>
                  <a:lnTo>
                    <a:pt x="1" y="950"/>
                  </a:lnTo>
                  <a:lnTo>
                    <a:pt x="11" y="944"/>
                  </a:lnTo>
                  <a:lnTo>
                    <a:pt x="13" y="939"/>
                  </a:lnTo>
                  <a:lnTo>
                    <a:pt x="20" y="933"/>
                  </a:lnTo>
                  <a:lnTo>
                    <a:pt x="28" y="925"/>
                  </a:lnTo>
                  <a:lnTo>
                    <a:pt x="39" y="918"/>
                  </a:lnTo>
                  <a:lnTo>
                    <a:pt x="47" y="908"/>
                  </a:lnTo>
                  <a:lnTo>
                    <a:pt x="60" y="901"/>
                  </a:lnTo>
                  <a:lnTo>
                    <a:pt x="72" y="889"/>
                  </a:lnTo>
                  <a:lnTo>
                    <a:pt x="85" y="878"/>
                  </a:lnTo>
                  <a:lnTo>
                    <a:pt x="98" y="865"/>
                  </a:lnTo>
                  <a:lnTo>
                    <a:pt x="112" y="853"/>
                  </a:lnTo>
                  <a:lnTo>
                    <a:pt x="129" y="840"/>
                  </a:lnTo>
                  <a:lnTo>
                    <a:pt x="146" y="827"/>
                  </a:lnTo>
                  <a:lnTo>
                    <a:pt x="161" y="811"/>
                  </a:lnTo>
                  <a:lnTo>
                    <a:pt x="178" y="796"/>
                  </a:lnTo>
                  <a:lnTo>
                    <a:pt x="195" y="779"/>
                  </a:lnTo>
                  <a:lnTo>
                    <a:pt x="216" y="764"/>
                  </a:lnTo>
                  <a:lnTo>
                    <a:pt x="233" y="747"/>
                  </a:lnTo>
                  <a:lnTo>
                    <a:pt x="254" y="730"/>
                  </a:lnTo>
                  <a:lnTo>
                    <a:pt x="275" y="713"/>
                  </a:lnTo>
                  <a:lnTo>
                    <a:pt x="298" y="695"/>
                  </a:lnTo>
                  <a:lnTo>
                    <a:pt x="317" y="674"/>
                  </a:lnTo>
                  <a:lnTo>
                    <a:pt x="340" y="657"/>
                  </a:lnTo>
                  <a:lnTo>
                    <a:pt x="361" y="638"/>
                  </a:lnTo>
                  <a:lnTo>
                    <a:pt x="384" y="617"/>
                  </a:lnTo>
                  <a:lnTo>
                    <a:pt x="404" y="597"/>
                  </a:lnTo>
                  <a:lnTo>
                    <a:pt x="429" y="578"/>
                  </a:lnTo>
                  <a:lnTo>
                    <a:pt x="452" y="559"/>
                  </a:lnTo>
                  <a:lnTo>
                    <a:pt x="477" y="540"/>
                  </a:lnTo>
                  <a:lnTo>
                    <a:pt x="498" y="517"/>
                  </a:lnTo>
                  <a:lnTo>
                    <a:pt x="520" y="496"/>
                  </a:lnTo>
                  <a:lnTo>
                    <a:pt x="543" y="475"/>
                  </a:lnTo>
                  <a:lnTo>
                    <a:pt x="568" y="456"/>
                  </a:lnTo>
                  <a:lnTo>
                    <a:pt x="591" y="435"/>
                  </a:lnTo>
                  <a:lnTo>
                    <a:pt x="614" y="414"/>
                  </a:lnTo>
                  <a:lnTo>
                    <a:pt x="636" y="393"/>
                  </a:lnTo>
                  <a:lnTo>
                    <a:pt x="659" y="374"/>
                  </a:lnTo>
                  <a:lnTo>
                    <a:pt x="682" y="353"/>
                  </a:lnTo>
                  <a:lnTo>
                    <a:pt x="703" y="332"/>
                  </a:lnTo>
                  <a:lnTo>
                    <a:pt x="726" y="313"/>
                  </a:lnTo>
                  <a:lnTo>
                    <a:pt x="749" y="294"/>
                  </a:lnTo>
                  <a:lnTo>
                    <a:pt x="769" y="273"/>
                  </a:lnTo>
                  <a:lnTo>
                    <a:pt x="790" y="254"/>
                  </a:lnTo>
                  <a:lnTo>
                    <a:pt x="809" y="237"/>
                  </a:lnTo>
                  <a:lnTo>
                    <a:pt x="830" y="218"/>
                  </a:lnTo>
                  <a:lnTo>
                    <a:pt x="849" y="201"/>
                  </a:lnTo>
                  <a:lnTo>
                    <a:pt x="868" y="182"/>
                  </a:lnTo>
                  <a:lnTo>
                    <a:pt x="885" y="163"/>
                  </a:lnTo>
                  <a:lnTo>
                    <a:pt x="904" y="148"/>
                  </a:lnTo>
                  <a:lnTo>
                    <a:pt x="920" y="131"/>
                  </a:lnTo>
                  <a:lnTo>
                    <a:pt x="937" y="116"/>
                  </a:lnTo>
                  <a:lnTo>
                    <a:pt x="952" y="101"/>
                  </a:lnTo>
                  <a:lnTo>
                    <a:pt x="967" y="87"/>
                  </a:lnTo>
                  <a:lnTo>
                    <a:pt x="979" y="72"/>
                  </a:lnTo>
                  <a:lnTo>
                    <a:pt x="992" y="61"/>
                  </a:lnTo>
                  <a:lnTo>
                    <a:pt x="1003" y="49"/>
                  </a:lnTo>
                  <a:lnTo>
                    <a:pt x="1017" y="38"/>
                  </a:lnTo>
                  <a:lnTo>
                    <a:pt x="1026" y="26"/>
                  </a:lnTo>
                  <a:lnTo>
                    <a:pt x="1036" y="17"/>
                  </a:lnTo>
                  <a:lnTo>
                    <a:pt x="1043" y="7"/>
                  </a:lnTo>
                  <a:lnTo>
                    <a:pt x="1051" y="0"/>
                  </a:lnTo>
                  <a:lnTo>
                    <a:pt x="1081" y="47"/>
                  </a:lnTo>
                  <a:lnTo>
                    <a:pt x="1079" y="49"/>
                  </a:lnTo>
                  <a:lnTo>
                    <a:pt x="1074" y="55"/>
                  </a:lnTo>
                  <a:lnTo>
                    <a:pt x="1068" y="59"/>
                  </a:lnTo>
                  <a:lnTo>
                    <a:pt x="1062" y="62"/>
                  </a:lnTo>
                  <a:lnTo>
                    <a:pt x="1057" y="68"/>
                  </a:lnTo>
                  <a:lnTo>
                    <a:pt x="1051" y="76"/>
                  </a:lnTo>
                  <a:lnTo>
                    <a:pt x="1041" y="83"/>
                  </a:lnTo>
                  <a:lnTo>
                    <a:pt x="1034" y="91"/>
                  </a:lnTo>
                  <a:lnTo>
                    <a:pt x="1022" y="99"/>
                  </a:lnTo>
                  <a:lnTo>
                    <a:pt x="1013" y="110"/>
                  </a:lnTo>
                  <a:lnTo>
                    <a:pt x="1003" y="120"/>
                  </a:lnTo>
                  <a:lnTo>
                    <a:pt x="992" y="131"/>
                  </a:lnTo>
                  <a:lnTo>
                    <a:pt x="979" y="142"/>
                  </a:lnTo>
                  <a:lnTo>
                    <a:pt x="967" y="158"/>
                  </a:lnTo>
                  <a:lnTo>
                    <a:pt x="952" y="167"/>
                  </a:lnTo>
                  <a:lnTo>
                    <a:pt x="939" y="180"/>
                  </a:lnTo>
                  <a:lnTo>
                    <a:pt x="923" y="196"/>
                  </a:lnTo>
                  <a:lnTo>
                    <a:pt x="908" y="211"/>
                  </a:lnTo>
                  <a:lnTo>
                    <a:pt x="891" y="224"/>
                  </a:lnTo>
                  <a:lnTo>
                    <a:pt x="876" y="241"/>
                  </a:lnTo>
                  <a:lnTo>
                    <a:pt x="859" y="256"/>
                  </a:lnTo>
                  <a:lnTo>
                    <a:pt x="844" y="273"/>
                  </a:lnTo>
                  <a:lnTo>
                    <a:pt x="825" y="289"/>
                  </a:lnTo>
                  <a:lnTo>
                    <a:pt x="808" y="306"/>
                  </a:lnTo>
                  <a:lnTo>
                    <a:pt x="789" y="323"/>
                  </a:lnTo>
                  <a:lnTo>
                    <a:pt x="769" y="342"/>
                  </a:lnTo>
                  <a:lnTo>
                    <a:pt x="750" y="359"/>
                  </a:lnTo>
                  <a:lnTo>
                    <a:pt x="731" y="378"/>
                  </a:lnTo>
                  <a:lnTo>
                    <a:pt x="712" y="397"/>
                  </a:lnTo>
                  <a:lnTo>
                    <a:pt x="693" y="416"/>
                  </a:lnTo>
                  <a:lnTo>
                    <a:pt x="673" y="435"/>
                  </a:lnTo>
                  <a:lnTo>
                    <a:pt x="652" y="452"/>
                  </a:lnTo>
                  <a:lnTo>
                    <a:pt x="631" y="471"/>
                  </a:lnTo>
                  <a:lnTo>
                    <a:pt x="612" y="492"/>
                  </a:lnTo>
                  <a:lnTo>
                    <a:pt x="591" y="509"/>
                  </a:lnTo>
                  <a:lnTo>
                    <a:pt x="570" y="528"/>
                  </a:lnTo>
                  <a:lnTo>
                    <a:pt x="549" y="549"/>
                  </a:lnTo>
                  <a:lnTo>
                    <a:pt x="528" y="568"/>
                  </a:lnTo>
                  <a:lnTo>
                    <a:pt x="505" y="587"/>
                  </a:lnTo>
                  <a:lnTo>
                    <a:pt x="486" y="606"/>
                  </a:lnTo>
                  <a:lnTo>
                    <a:pt x="465" y="623"/>
                  </a:lnTo>
                  <a:lnTo>
                    <a:pt x="444" y="644"/>
                  </a:lnTo>
                  <a:lnTo>
                    <a:pt x="422" y="661"/>
                  </a:lnTo>
                  <a:lnTo>
                    <a:pt x="401" y="682"/>
                  </a:lnTo>
                  <a:lnTo>
                    <a:pt x="382" y="699"/>
                  </a:lnTo>
                  <a:lnTo>
                    <a:pt x="361" y="718"/>
                  </a:lnTo>
                  <a:lnTo>
                    <a:pt x="340" y="735"/>
                  </a:lnTo>
                  <a:lnTo>
                    <a:pt x="321" y="754"/>
                  </a:lnTo>
                  <a:lnTo>
                    <a:pt x="300" y="771"/>
                  </a:lnTo>
                  <a:lnTo>
                    <a:pt x="281" y="789"/>
                  </a:lnTo>
                  <a:lnTo>
                    <a:pt x="260" y="804"/>
                  </a:lnTo>
                  <a:lnTo>
                    <a:pt x="243" y="821"/>
                  </a:lnTo>
                  <a:lnTo>
                    <a:pt x="224" y="838"/>
                  </a:lnTo>
                  <a:lnTo>
                    <a:pt x="207" y="855"/>
                  </a:lnTo>
                  <a:lnTo>
                    <a:pt x="188" y="868"/>
                  </a:lnTo>
                  <a:lnTo>
                    <a:pt x="169" y="884"/>
                  </a:lnTo>
                  <a:lnTo>
                    <a:pt x="152" y="897"/>
                  </a:lnTo>
                  <a:lnTo>
                    <a:pt x="135" y="912"/>
                  </a:lnTo>
                  <a:lnTo>
                    <a:pt x="117" y="923"/>
                  </a:lnTo>
                  <a:lnTo>
                    <a:pt x="102" y="937"/>
                  </a:lnTo>
                  <a:lnTo>
                    <a:pt x="89" y="948"/>
                  </a:lnTo>
                  <a:lnTo>
                    <a:pt x="74" y="963"/>
                  </a:lnTo>
                  <a:lnTo>
                    <a:pt x="0" y="9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1265"/>
            <p:cNvSpPr>
              <a:spLocks/>
            </p:cNvSpPr>
            <p:nvPr/>
          </p:nvSpPr>
          <p:spPr bwMode="auto">
            <a:xfrm>
              <a:off x="1284" y="1614"/>
              <a:ext cx="552" cy="442"/>
            </a:xfrm>
            <a:custGeom>
              <a:avLst/>
              <a:gdLst>
                <a:gd name="T0" fmla="*/ 0 w 1105"/>
                <a:gd name="T1" fmla="*/ 84 h 886"/>
                <a:gd name="T2" fmla="*/ 97 w 1105"/>
                <a:gd name="T3" fmla="*/ 0 h 886"/>
                <a:gd name="T4" fmla="*/ 549 w 1105"/>
                <a:gd name="T5" fmla="*/ 195 h 886"/>
                <a:gd name="T6" fmla="*/ 549 w 1105"/>
                <a:gd name="T7" fmla="*/ 195 h 886"/>
                <a:gd name="T8" fmla="*/ 551 w 1105"/>
                <a:gd name="T9" fmla="*/ 198 h 886"/>
                <a:gd name="T10" fmla="*/ 551 w 1105"/>
                <a:gd name="T11" fmla="*/ 200 h 886"/>
                <a:gd name="T12" fmla="*/ 551 w 1105"/>
                <a:gd name="T13" fmla="*/ 203 h 886"/>
                <a:gd name="T14" fmla="*/ 551 w 1105"/>
                <a:gd name="T15" fmla="*/ 206 h 886"/>
                <a:gd name="T16" fmla="*/ 552 w 1105"/>
                <a:gd name="T17" fmla="*/ 210 h 886"/>
                <a:gd name="T18" fmla="*/ 551 w 1105"/>
                <a:gd name="T19" fmla="*/ 213 h 886"/>
                <a:gd name="T20" fmla="*/ 551 w 1105"/>
                <a:gd name="T21" fmla="*/ 216 h 886"/>
                <a:gd name="T22" fmla="*/ 549 w 1105"/>
                <a:gd name="T23" fmla="*/ 220 h 886"/>
                <a:gd name="T24" fmla="*/ 547 w 1105"/>
                <a:gd name="T25" fmla="*/ 224 h 886"/>
                <a:gd name="T26" fmla="*/ 545 w 1105"/>
                <a:gd name="T27" fmla="*/ 227 h 886"/>
                <a:gd name="T28" fmla="*/ 541 w 1105"/>
                <a:gd name="T29" fmla="*/ 231 h 886"/>
                <a:gd name="T30" fmla="*/ 536 w 1105"/>
                <a:gd name="T31" fmla="*/ 235 h 886"/>
                <a:gd name="T32" fmla="*/ 531 w 1105"/>
                <a:gd name="T33" fmla="*/ 238 h 886"/>
                <a:gd name="T34" fmla="*/ 270 w 1105"/>
                <a:gd name="T35" fmla="*/ 442 h 886"/>
                <a:gd name="T36" fmla="*/ 252 w 1105"/>
                <a:gd name="T37" fmla="*/ 418 h 886"/>
                <a:gd name="T38" fmla="*/ 504 w 1105"/>
                <a:gd name="T39" fmla="*/ 222 h 886"/>
                <a:gd name="T40" fmla="*/ 87 w 1105"/>
                <a:gd name="T41" fmla="*/ 44 h 886"/>
                <a:gd name="T42" fmla="*/ 16 w 1105"/>
                <a:gd name="T43" fmla="*/ 102 h 886"/>
                <a:gd name="T44" fmla="*/ 0 w 1105"/>
                <a:gd name="T45" fmla="*/ 84 h 886"/>
                <a:gd name="T46" fmla="*/ 0 w 1105"/>
                <a:gd name="T47" fmla="*/ 84 h 8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5" h="886">
                  <a:moveTo>
                    <a:pt x="0" y="169"/>
                  </a:moveTo>
                  <a:lnTo>
                    <a:pt x="194" y="0"/>
                  </a:lnTo>
                  <a:lnTo>
                    <a:pt x="1099" y="390"/>
                  </a:lnTo>
                  <a:lnTo>
                    <a:pt x="1103" y="397"/>
                  </a:lnTo>
                  <a:lnTo>
                    <a:pt x="1103" y="401"/>
                  </a:lnTo>
                  <a:lnTo>
                    <a:pt x="1103" y="407"/>
                  </a:lnTo>
                  <a:lnTo>
                    <a:pt x="1103" y="413"/>
                  </a:lnTo>
                  <a:lnTo>
                    <a:pt x="1105" y="420"/>
                  </a:lnTo>
                  <a:lnTo>
                    <a:pt x="1103" y="426"/>
                  </a:lnTo>
                  <a:lnTo>
                    <a:pt x="1103" y="433"/>
                  </a:lnTo>
                  <a:lnTo>
                    <a:pt x="1099" y="441"/>
                  </a:lnTo>
                  <a:lnTo>
                    <a:pt x="1095" y="449"/>
                  </a:lnTo>
                  <a:lnTo>
                    <a:pt x="1090" y="456"/>
                  </a:lnTo>
                  <a:lnTo>
                    <a:pt x="1082" y="464"/>
                  </a:lnTo>
                  <a:lnTo>
                    <a:pt x="1072" y="471"/>
                  </a:lnTo>
                  <a:lnTo>
                    <a:pt x="1063" y="477"/>
                  </a:lnTo>
                  <a:lnTo>
                    <a:pt x="540" y="886"/>
                  </a:lnTo>
                  <a:lnTo>
                    <a:pt x="504" y="838"/>
                  </a:lnTo>
                  <a:lnTo>
                    <a:pt x="1008" y="445"/>
                  </a:lnTo>
                  <a:lnTo>
                    <a:pt x="175" y="88"/>
                  </a:lnTo>
                  <a:lnTo>
                    <a:pt x="33" y="20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1266"/>
            <p:cNvSpPr>
              <a:spLocks/>
            </p:cNvSpPr>
            <p:nvPr/>
          </p:nvSpPr>
          <p:spPr bwMode="auto">
            <a:xfrm>
              <a:off x="1480" y="1870"/>
              <a:ext cx="292" cy="426"/>
            </a:xfrm>
            <a:custGeom>
              <a:avLst/>
              <a:gdLst>
                <a:gd name="T0" fmla="*/ 0 w 584"/>
                <a:gd name="T1" fmla="*/ 240 h 852"/>
                <a:gd name="T2" fmla="*/ 33 w 584"/>
                <a:gd name="T3" fmla="*/ 426 h 852"/>
                <a:gd name="T4" fmla="*/ 52 w 584"/>
                <a:gd name="T5" fmla="*/ 426 h 852"/>
                <a:gd name="T6" fmla="*/ 292 w 584"/>
                <a:gd name="T7" fmla="*/ 188 h 852"/>
                <a:gd name="T8" fmla="*/ 283 w 584"/>
                <a:gd name="T9" fmla="*/ 0 h 852"/>
                <a:gd name="T10" fmla="*/ 262 w 584"/>
                <a:gd name="T11" fmla="*/ 11 h 852"/>
                <a:gd name="T12" fmla="*/ 263 w 584"/>
                <a:gd name="T13" fmla="*/ 183 h 852"/>
                <a:gd name="T14" fmla="*/ 262 w 584"/>
                <a:gd name="T15" fmla="*/ 184 h 852"/>
                <a:gd name="T16" fmla="*/ 258 w 584"/>
                <a:gd name="T17" fmla="*/ 188 h 852"/>
                <a:gd name="T18" fmla="*/ 255 w 584"/>
                <a:gd name="T19" fmla="*/ 190 h 852"/>
                <a:gd name="T20" fmla="*/ 251 w 584"/>
                <a:gd name="T21" fmla="*/ 194 h 852"/>
                <a:gd name="T22" fmla="*/ 247 w 584"/>
                <a:gd name="T23" fmla="*/ 197 h 852"/>
                <a:gd name="T24" fmla="*/ 244 w 584"/>
                <a:gd name="T25" fmla="*/ 203 h 852"/>
                <a:gd name="T26" fmla="*/ 238 w 584"/>
                <a:gd name="T27" fmla="*/ 208 h 852"/>
                <a:gd name="T28" fmla="*/ 233 w 584"/>
                <a:gd name="T29" fmla="*/ 213 h 852"/>
                <a:gd name="T30" fmla="*/ 229 w 584"/>
                <a:gd name="T31" fmla="*/ 216 h 852"/>
                <a:gd name="T32" fmla="*/ 227 w 584"/>
                <a:gd name="T33" fmla="*/ 219 h 852"/>
                <a:gd name="T34" fmla="*/ 224 w 584"/>
                <a:gd name="T35" fmla="*/ 223 h 852"/>
                <a:gd name="T36" fmla="*/ 221 w 584"/>
                <a:gd name="T37" fmla="*/ 227 h 852"/>
                <a:gd name="T38" fmla="*/ 218 w 584"/>
                <a:gd name="T39" fmla="*/ 229 h 852"/>
                <a:gd name="T40" fmla="*/ 214 w 584"/>
                <a:gd name="T41" fmla="*/ 232 h 852"/>
                <a:gd name="T42" fmla="*/ 210 w 584"/>
                <a:gd name="T43" fmla="*/ 236 h 852"/>
                <a:gd name="T44" fmla="*/ 207 w 584"/>
                <a:gd name="T45" fmla="*/ 240 h 852"/>
                <a:gd name="T46" fmla="*/ 204 w 584"/>
                <a:gd name="T47" fmla="*/ 243 h 852"/>
                <a:gd name="T48" fmla="*/ 201 w 584"/>
                <a:gd name="T49" fmla="*/ 247 h 852"/>
                <a:gd name="T50" fmla="*/ 197 w 584"/>
                <a:gd name="T51" fmla="*/ 250 h 852"/>
                <a:gd name="T52" fmla="*/ 193 w 584"/>
                <a:gd name="T53" fmla="*/ 255 h 852"/>
                <a:gd name="T54" fmla="*/ 188 w 584"/>
                <a:gd name="T55" fmla="*/ 259 h 852"/>
                <a:gd name="T56" fmla="*/ 185 w 584"/>
                <a:gd name="T57" fmla="*/ 262 h 852"/>
                <a:gd name="T58" fmla="*/ 181 w 584"/>
                <a:gd name="T59" fmla="*/ 266 h 852"/>
                <a:gd name="T60" fmla="*/ 177 w 584"/>
                <a:gd name="T61" fmla="*/ 270 h 852"/>
                <a:gd name="T62" fmla="*/ 172 w 584"/>
                <a:gd name="T63" fmla="*/ 274 h 852"/>
                <a:gd name="T64" fmla="*/ 168 w 584"/>
                <a:gd name="T65" fmla="*/ 279 h 852"/>
                <a:gd name="T66" fmla="*/ 164 w 584"/>
                <a:gd name="T67" fmla="*/ 283 h 852"/>
                <a:gd name="T68" fmla="*/ 160 w 584"/>
                <a:gd name="T69" fmla="*/ 287 h 852"/>
                <a:gd name="T70" fmla="*/ 155 w 584"/>
                <a:gd name="T71" fmla="*/ 290 h 852"/>
                <a:gd name="T72" fmla="*/ 151 w 584"/>
                <a:gd name="T73" fmla="*/ 295 h 852"/>
                <a:gd name="T74" fmla="*/ 147 w 584"/>
                <a:gd name="T75" fmla="*/ 299 h 852"/>
                <a:gd name="T76" fmla="*/ 143 w 584"/>
                <a:gd name="T77" fmla="*/ 304 h 852"/>
                <a:gd name="T78" fmla="*/ 138 w 584"/>
                <a:gd name="T79" fmla="*/ 307 h 852"/>
                <a:gd name="T80" fmla="*/ 133 w 584"/>
                <a:gd name="T81" fmla="*/ 312 h 852"/>
                <a:gd name="T82" fmla="*/ 129 w 584"/>
                <a:gd name="T83" fmla="*/ 316 h 852"/>
                <a:gd name="T84" fmla="*/ 125 w 584"/>
                <a:gd name="T85" fmla="*/ 321 h 852"/>
                <a:gd name="T86" fmla="*/ 120 w 584"/>
                <a:gd name="T87" fmla="*/ 324 h 852"/>
                <a:gd name="T88" fmla="*/ 115 w 584"/>
                <a:gd name="T89" fmla="*/ 329 h 852"/>
                <a:gd name="T90" fmla="*/ 110 w 584"/>
                <a:gd name="T91" fmla="*/ 333 h 852"/>
                <a:gd name="T92" fmla="*/ 106 w 584"/>
                <a:gd name="T93" fmla="*/ 338 h 852"/>
                <a:gd name="T94" fmla="*/ 101 w 584"/>
                <a:gd name="T95" fmla="*/ 342 h 852"/>
                <a:gd name="T96" fmla="*/ 97 w 584"/>
                <a:gd name="T97" fmla="*/ 346 h 852"/>
                <a:gd name="T98" fmla="*/ 92 w 584"/>
                <a:gd name="T99" fmla="*/ 350 h 852"/>
                <a:gd name="T100" fmla="*/ 88 w 584"/>
                <a:gd name="T101" fmla="*/ 355 h 852"/>
                <a:gd name="T102" fmla="*/ 83 w 584"/>
                <a:gd name="T103" fmla="*/ 359 h 852"/>
                <a:gd name="T104" fmla="*/ 78 w 584"/>
                <a:gd name="T105" fmla="*/ 363 h 852"/>
                <a:gd name="T106" fmla="*/ 73 w 584"/>
                <a:gd name="T107" fmla="*/ 367 h 852"/>
                <a:gd name="T108" fmla="*/ 69 w 584"/>
                <a:gd name="T109" fmla="*/ 372 h 852"/>
                <a:gd name="T110" fmla="*/ 64 w 584"/>
                <a:gd name="T111" fmla="*/ 375 h 852"/>
                <a:gd name="T112" fmla="*/ 60 w 584"/>
                <a:gd name="T113" fmla="*/ 380 h 852"/>
                <a:gd name="T114" fmla="*/ 55 w 584"/>
                <a:gd name="T115" fmla="*/ 383 h 852"/>
                <a:gd name="T116" fmla="*/ 52 w 584"/>
                <a:gd name="T117" fmla="*/ 388 h 852"/>
                <a:gd name="T118" fmla="*/ 31 w 584"/>
                <a:gd name="T119" fmla="*/ 254 h 852"/>
                <a:gd name="T120" fmla="*/ 0 w 584"/>
                <a:gd name="T121" fmla="*/ 240 h 852"/>
                <a:gd name="T122" fmla="*/ 0 w 584"/>
                <a:gd name="T123" fmla="*/ 240 h 8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84" h="852">
                  <a:moveTo>
                    <a:pt x="0" y="479"/>
                  </a:moveTo>
                  <a:lnTo>
                    <a:pt x="65" y="852"/>
                  </a:lnTo>
                  <a:lnTo>
                    <a:pt x="103" y="852"/>
                  </a:lnTo>
                  <a:lnTo>
                    <a:pt x="584" y="375"/>
                  </a:lnTo>
                  <a:lnTo>
                    <a:pt x="566" y="0"/>
                  </a:lnTo>
                  <a:lnTo>
                    <a:pt x="523" y="21"/>
                  </a:lnTo>
                  <a:lnTo>
                    <a:pt x="526" y="365"/>
                  </a:lnTo>
                  <a:lnTo>
                    <a:pt x="523" y="367"/>
                  </a:lnTo>
                  <a:lnTo>
                    <a:pt x="515" y="375"/>
                  </a:lnTo>
                  <a:lnTo>
                    <a:pt x="509" y="380"/>
                  </a:lnTo>
                  <a:lnTo>
                    <a:pt x="502" y="388"/>
                  </a:lnTo>
                  <a:lnTo>
                    <a:pt x="494" y="394"/>
                  </a:lnTo>
                  <a:lnTo>
                    <a:pt x="487" y="405"/>
                  </a:lnTo>
                  <a:lnTo>
                    <a:pt x="475" y="415"/>
                  </a:lnTo>
                  <a:lnTo>
                    <a:pt x="466" y="426"/>
                  </a:lnTo>
                  <a:lnTo>
                    <a:pt x="458" y="432"/>
                  </a:lnTo>
                  <a:lnTo>
                    <a:pt x="454" y="437"/>
                  </a:lnTo>
                  <a:lnTo>
                    <a:pt x="447" y="445"/>
                  </a:lnTo>
                  <a:lnTo>
                    <a:pt x="441" y="453"/>
                  </a:lnTo>
                  <a:lnTo>
                    <a:pt x="435" y="458"/>
                  </a:lnTo>
                  <a:lnTo>
                    <a:pt x="428" y="464"/>
                  </a:lnTo>
                  <a:lnTo>
                    <a:pt x="420" y="472"/>
                  </a:lnTo>
                  <a:lnTo>
                    <a:pt x="414" y="479"/>
                  </a:lnTo>
                  <a:lnTo>
                    <a:pt x="407" y="485"/>
                  </a:lnTo>
                  <a:lnTo>
                    <a:pt x="401" y="493"/>
                  </a:lnTo>
                  <a:lnTo>
                    <a:pt x="393" y="500"/>
                  </a:lnTo>
                  <a:lnTo>
                    <a:pt x="386" y="510"/>
                  </a:lnTo>
                  <a:lnTo>
                    <a:pt x="376" y="517"/>
                  </a:lnTo>
                  <a:lnTo>
                    <a:pt x="369" y="523"/>
                  </a:lnTo>
                  <a:lnTo>
                    <a:pt x="361" y="532"/>
                  </a:lnTo>
                  <a:lnTo>
                    <a:pt x="354" y="540"/>
                  </a:lnTo>
                  <a:lnTo>
                    <a:pt x="344" y="548"/>
                  </a:lnTo>
                  <a:lnTo>
                    <a:pt x="336" y="557"/>
                  </a:lnTo>
                  <a:lnTo>
                    <a:pt x="327" y="565"/>
                  </a:lnTo>
                  <a:lnTo>
                    <a:pt x="319" y="574"/>
                  </a:lnTo>
                  <a:lnTo>
                    <a:pt x="310" y="580"/>
                  </a:lnTo>
                  <a:lnTo>
                    <a:pt x="302" y="589"/>
                  </a:lnTo>
                  <a:lnTo>
                    <a:pt x="293" y="597"/>
                  </a:lnTo>
                  <a:lnTo>
                    <a:pt x="285" y="607"/>
                  </a:lnTo>
                  <a:lnTo>
                    <a:pt x="276" y="614"/>
                  </a:lnTo>
                  <a:lnTo>
                    <a:pt x="266" y="624"/>
                  </a:lnTo>
                  <a:lnTo>
                    <a:pt x="258" y="631"/>
                  </a:lnTo>
                  <a:lnTo>
                    <a:pt x="249" y="641"/>
                  </a:lnTo>
                  <a:lnTo>
                    <a:pt x="239" y="648"/>
                  </a:lnTo>
                  <a:lnTo>
                    <a:pt x="230" y="658"/>
                  </a:lnTo>
                  <a:lnTo>
                    <a:pt x="220" y="665"/>
                  </a:lnTo>
                  <a:lnTo>
                    <a:pt x="211" y="675"/>
                  </a:lnTo>
                  <a:lnTo>
                    <a:pt x="201" y="683"/>
                  </a:lnTo>
                  <a:lnTo>
                    <a:pt x="194" y="692"/>
                  </a:lnTo>
                  <a:lnTo>
                    <a:pt x="184" y="700"/>
                  </a:lnTo>
                  <a:lnTo>
                    <a:pt x="175" y="709"/>
                  </a:lnTo>
                  <a:lnTo>
                    <a:pt x="165" y="717"/>
                  </a:lnTo>
                  <a:lnTo>
                    <a:pt x="156" y="726"/>
                  </a:lnTo>
                  <a:lnTo>
                    <a:pt x="146" y="734"/>
                  </a:lnTo>
                  <a:lnTo>
                    <a:pt x="137" y="743"/>
                  </a:lnTo>
                  <a:lnTo>
                    <a:pt x="127" y="749"/>
                  </a:lnTo>
                  <a:lnTo>
                    <a:pt x="120" y="759"/>
                  </a:lnTo>
                  <a:lnTo>
                    <a:pt x="110" y="766"/>
                  </a:lnTo>
                  <a:lnTo>
                    <a:pt x="103" y="776"/>
                  </a:lnTo>
                  <a:lnTo>
                    <a:pt x="61" y="508"/>
                  </a:lnTo>
                  <a:lnTo>
                    <a:pt x="0" y="4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1267"/>
            <p:cNvSpPr>
              <a:spLocks/>
            </p:cNvSpPr>
            <p:nvPr/>
          </p:nvSpPr>
          <p:spPr bwMode="auto">
            <a:xfrm>
              <a:off x="935" y="2008"/>
              <a:ext cx="561" cy="404"/>
            </a:xfrm>
            <a:custGeom>
              <a:avLst/>
              <a:gdLst>
                <a:gd name="T0" fmla="*/ 32 w 1121"/>
                <a:gd name="T1" fmla="*/ 0 h 808"/>
                <a:gd name="T2" fmla="*/ 529 w 1121"/>
                <a:gd name="T3" fmla="*/ 73 h 808"/>
                <a:gd name="T4" fmla="*/ 561 w 1121"/>
                <a:gd name="T5" fmla="*/ 386 h 808"/>
                <a:gd name="T6" fmla="*/ 536 w 1121"/>
                <a:gd name="T7" fmla="*/ 404 h 808"/>
                <a:gd name="T8" fmla="*/ 503 w 1121"/>
                <a:gd name="T9" fmla="*/ 106 h 808"/>
                <a:gd name="T10" fmla="*/ 0 w 1121"/>
                <a:gd name="T11" fmla="*/ 22 h 808"/>
                <a:gd name="T12" fmla="*/ 32 w 1121"/>
                <a:gd name="T13" fmla="*/ 0 h 808"/>
                <a:gd name="T14" fmla="*/ 32 w 1121"/>
                <a:gd name="T15" fmla="*/ 0 h 8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1" h="808">
                  <a:moveTo>
                    <a:pt x="64" y="0"/>
                  </a:moveTo>
                  <a:lnTo>
                    <a:pt x="1058" y="146"/>
                  </a:lnTo>
                  <a:lnTo>
                    <a:pt x="1121" y="772"/>
                  </a:lnTo>
                  <a:lnTo>
                    <a:pt x="1072" y="808"/>
                  </a:lnTo>
                  <a:lnTo>
                    <a:pt x="1005" y="211"/>
                  </a:lnTo>
                  <a:lnTo>
                    <a:pt x="0" y="4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1268"/>
            <p:cNvSpPr>
              <a:spLocks/>
            </p:cNvSpPr>
            <p:nvPr/>
          </p:nvSpPr>
          <p:spPr bwMode="auto">
            <a:xfrm>
              <a:off x="701" y="1833"/>
              <a:ext cx="1115" cy="787"/>
            </a:xfrm>
            <a:custGeom>
              <a:avLst/>
              <a:gdLst>
                <a:gd name="T0" fmla="*/ 564 w 2230"/>
                <a:gd name="T1" fmla="*/ 787 h 1574"/>
                <a:gd name="T2" fmla="*/ 555 w 2230"/>
                <a:gd name="T3" fmla="*/ 785 h 1574"/>
                <a:gd name="T4" fmla="*/ 544 w 2230"/>
                <a:gd name="T5" fmla="*/ 783 h 1574"/>
                <a:gd name="T6" fmla="*/ 527 w 2230"/>
                <a:gd name="T7" fmla="*/ 781 h 1574"/>
                <a:gd name="T8" fmla="*/ 506 w 2230"/>
                <a:gd name="T9" fmla="*/ 778 h 1574"/>
                <a:gd name="T10" fmla="*/ 481 w 2230"/>
                <a:gd name="T11" fmla="*/ 775 h 1574"/>
                <a:gd name="T12" fmla="*/ 454 w 2230"/>
                <a:gd name="T13" fmla="*/ 770 h 1574"/>
                <a:gd name="T14" fmla="*/ 423 w 2230"/>
                <a:gd name="T15" fmla="*/ 766 h 1574"/>
                <a:gd name="T16" fmla="*/ 390 w 2230"/>
                <a:gd name="T17" fmla="*/ 762 h 1574"/>
                <a:gd name="T18" fmla="*/ 357 w 2230"/>
                <a:gd name="T19" fmla="*/ 757 h 1574"/>
                <a:gd name="T20" fmla="*/ 322 w 2230"/>
                <a:gd name="T21" fmla="*/ 753 h 1574"/>
                <a:gd name="T22" fmla="*/ 284 w 2230"/>
                <a:gd name="T23" fmla="*/ 747 h 1574"/>
                <a:gd name="T24" fmla="*/ 248 w 2230"/>
                <a:gd name="T25" fmla="*/ 743 h 1574"/>
                <a:gd name="T26" fmla="*/ 213 w 2230"/>
                <a:gd name="T27" fmla="*/ 738 h 1574"/>
                <a:gd name="T28" fmla="*/ 178 w 2230"/>
                <a:gd name="T29" fmla="*/ 734 h 1574"/>
                <a:gd name="T30" fmla="*/ 144 w 2230"/>
                <a:gd name="T31" fmla="*/ 730 h 1574"/>
                <a:gd name="T32" fmla="*/ 112 w 2230"/>
                <a:gd name="T33" fmla="*/ 727 h 1574"/>
                <a:gd name="T34" fmla="*/ 83 w 2230"/>
                <a:gd name="T35" fmla="*/ 724 h 1574"/>
                <a:gd name="T36" fmla="*/ 56 w 2230"/>
                <a:gd name="T37" fmla="*/ 722 h 1574"/>
                <a:gd name="T38" fmla="*/ 33 w 2230"/>
                <a:gd name="T39" fmla="*/ 721 h 1574"/>
                <a:gd name="T40" fmla="*/ 14 w 2230"/>
                <a:gd name="T41" fmla="*/ 720 h 1574"/>
                <a:gd name="T42" fmla="*/ 0 w 2230"/>
                <a:gd name="T43" fmla="*/ 692 h 1574"/>
                <a:gd name="T44" fmla="*/ 6 w 2230"/>
                <a:gd name="T45" fmla="*/ 692 h 1574"/>
                <a:gd name="T46" fmla="*/ 16 w 2230"/>
                <a:gd name="T47" fmla="*/ 693 h 1574"/>
                <a:gd name="T48" fmla="*/ 30 w 2230"/>
                <a:gd name="T49" fmla="*/ 694 h 1574"/>
                <a:gd name="T50" fmla="*/ 48 w 2230"/>
                <a:gd name="T51" fmla="*/ 695 h 1574"/>
                <a:gd name="T52" fmla="*/ 69 w 2230"/>
                <a:gd name="T53" fmla="*/ 697 h 1574"/>
                <a:gd name="T54" fmla="*/ 93 w 2230"/>
                <a:gd name="T55" fmla="*/ 700 h 1574"/>
                <a:gd name="T56" fmla="*/ 119 w 2230"/>
                <a:gd name="T57" fmla="*/ 702 h 1574"/>
                <a:gd name="T58" fmla="*/ 149 w 2230"/>
                <a:gd name="T59" fmla="*/ 705 h 1574"/>
                <a:gd name="T60" fmla="*/ 179 w 2230"/>
                <a:gd name="T61" fmla="*/ 707 h 1574"/>
                <a:gd name="T62" fmla="*/ 211 w 2230"/>
                <a:gd name="T63" fmla="*/ 712 h 1574"/>
                <a:gd name="T64" fmla="*/ 244 w 2230"/>
                <a:gd name="T65" fmla="*/ 715 h 1574"/>
                <a:gd name="T66" fmla="*/ 278 w 2230"/>
                <a:gd name="T67" fmla="*/ 719 h 1574"/>
                <a:gd name="T68" fmla="*/ 312 w 2230"/>
                <a:gd name="T69" fmla="*/ 723 h 1574"/>
                <a:gd name="T70" fmla="*/ 346 w 2230"/>
                <a:gd name="T71" fmla="*/ 727 h 1574"/>
                <a:gd name="T72" fmla="*/ 379 w 2230"/>
                <a:gd name="T73" fmla="*/ 732 h 1574"/>
                <a:gd name="T74" fmla="*/ 412 w 2230"/>
                <a:gd name="T75" fmla="*/ 736 h 1574"/>
                <a:gd name="T76" fmla="*/ 443 w 2230"/>
                <a:gd name="T77" fmla="*/ 741 h 1574"/>
                <a:gd name="T78" fmla="*/ 474 w 2230"/>
                <a:gd name="T79" fmla="*/ 745 h 1574"/>
                <a:gd name="T80" fmla="*/ 501 w 2230"/>
                <a:gd name="T81" fmla="*/ 751 h 1574"/>
                <a:gd name="T82" fmla="*/ 527 w 2230"/>
                <a:gd name="T83" fmla="*/ 757 h 1574"/>
                <a:gd name="T84" fmla="*/ 1074 w 2230"/>
                <a:gd name="T85" fmla="*/ 263 h 1574"/>
                <a:gd name="T86" fmla="*/ 1115 w 2230"/>
                <a:gd name="T87" fmla="*/ 0 h 15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30" h="1574">
                  <a:moveTo>
                    <a:pt x="2230" y="0"/>
                  </a:moveTo>
                  <a:lnTo>
                    <a:pt x="2218" y="538"/>
                  </a:lnTo>
                  <a:lnTo>
                    <a:pt x="1127" y="1574"/>
                  </a:lnTo>
                  <a:lnTo>
                    <a:pt x="1123" y="1572"/>
                  </a:lnTo>
                  <a:lnTo>
                    <a:pt x="1118" y="1572"/>
                  </a:lnTo>
                  <a:lnTo>
                    <a:pt x="1110" y="1570"/>
                  </a:lnTo>
                  <a:lnTo>
                    <a:pt x="1104" y="1568"/>
                  </a:lnTo>
                  <a:lnTo>
                    <a:pt x="1095" y="1568"/>
                  </a:lnTo>
                  <a:lnTo>
                    <a:pt x="1087" y="1566"/>
                  </a:lnTo>
                  <a:lnTo>
                    <a:pt x="1076" y="1564"/>
                  </a:lnTo>
                  <a:lnTo>
                    <a:pt x="1065" y="1562"/>
                  </a:lnTo>
                  <a:lnTo>
                    <a:pt x="1053" y="1561"/>
                  </a:lnTo>
                  <a:lnTo>
                    <a:pt x="1040" y="1559"/>
                  </a:lnTo>
                  <a:lnTo>
                    <a:pt x="1027" y="1557"/>
                  </a:lnTo>
                  <a:lnTo>
                    <a:pt x="1011" y="1555"/>
                  </a:lnTo>
                  <a:lnTo>
                    <a:pt x="996" y="1553"/>
                  </a:lnTo>
                  <a:lnTo>
                    <a:pt x="981" y="1551"/>
                  </a:lnTo>
                  <a:lnTo>
                    <a:pt x="962" y="1549"/>
                  </a:lnTo>
                  <a:lnTo>
                    <a:pt x="945" y="1545"/>
                  </a:lnTo>
                  <a:lnTo>
                    <a:pt x="924" y="1542"/>
                  </a:lnTo>
                  <a:lnTo>
                    <a:pt x="907" y="1540"/>
                  </a:lnTo>
                  <a:lnTo>
                    <a:pt x="886" y="1536"/>
                  </a:lnTo>
                  <a:lnTo>
                    <a:pt x="867" y="1534"/>
                  </a:lnTo>
                  <a:lnTo>
                    <a:pt x="846" y="1532"/>
                  </a:lnTo>
                  <a:lnTo>
                    <a:pt x="825" y="1528"/>
                  </a:lnTo>
                  <a:lnTo>
                    <a:pt x="802" y="1524"/>
                  </a:lnTo>
                  <a:lnTo>
                    <a:pt x="779" y="1523"/>
                  </a:lnTo>
                  <a:lnTo>
                    <a:pt x="757" y="1519"/>
                  </a:lnTo>
                  <a:lnTo>
                    <a:pt x="736" y="1517"/>
                  </a:lnTo>
                  <a:lnTo>
                    <a:pt x="713" y="1513"/>
                  </a:lnTo>
                  <a:lnTo>
                    <a:pt x="688" y="1511"/>
                  </a:lnTo>
                  <a:lnTo>
                    <a:pt x="665" y="1507"/>
                  </a:lnTo>
                  <a:lnTo>
                    <a:pt x="643" y="1505"/>
                  </a:lnTo>
                  <a:lnTo>
                    <a:pt x="618" y="1502"/>
                  </a:lnTo>
                  <a:lnTo>
                    <a:pt x="593" y="1498"/>
                  </a:lnTo>
                  <a:lnTo>
                    <a:pt x="568" y="1494"/>
                  </a:lnTo>
                  <a:lnTo>
                    <a:pt x="546" y="1490"/>
                  </a:lnTo>
                  <a:lnTo>
                    <a:pt x="519" y="1488"/>
                  </a:lnTo>
                  <a:lnTo>
                    <a:pt x="496" y="1485"/>
                  </a:lnTo>
                  <a:lnTo>
                    <a:pt x="473" y="1481"/>
                  </a:lnTo>
                  <a:lnTo>
                    <a:pt x="449" y="1479"/>
                  </a:lnTo>
                  <a:lnTo>
                    <a:pt x="426" y="1475"/>
                  </a:lnTo>
                  <a:lnTo>
                    <a:pt x="401" y="1473"/>
                  </a:lnTo>
                  <a:lnTo>
                    <a:pt x="378" y="1471"/>
                  </a:lnTo>
                  <a:lnTo>
                    <a:pt x="355" y="1467"/>
                  </a:lnTo>
                  <a:lnTo>
                    <a:pt x="333" y="1464"/>
                  </a:lnTo>
                  <a:lnTo>
                    <a:pt x="310" y="1462"/>
                  </a:lnTo>
                  <a:lnTo>
                    <a:pt x="287" y="1460"/>
                  </a:lnTo>
                  <a:lnTo>
                    <a:pt x="266" y="1458"/>
                  </a:lnTo>
                  <a:lnTo>
                    <a:pt x="245" y="1454"/>
                  </a:lnTo>
                  <a:lnTo>
                    <a:pt x="224" y="1454"/>
                  </a:lnTo>
                  <a:lnTo>
                    <a:pt x="203" y="1450"/>
                  </a:lnTo>
                  <a:lnTo>
                    <a:pt x="184" y="1450"/>
                  </a:lnTo>
                  <a:lnTo>
                    <a:pt x="165" y="1447"/>
                  </a:lnTo>
                  <a:lnTo>
                    <a:pt x="146" y="1447"/>
                  </a:lnTo>
                  <a:lnTo>
                    <a:pt x="129" y="1443"/>
                  </a:lnTo>
                  <a:lnTo>
                    <a:pt x="112" y="1443"/>
                  </a:lnTo>
                  <a:lnTo>
                    <a:pt x="95" y="1441"/>
                  </a:lnTo>
                  <a:lnTo>
                    <a:pt x="82" y="1441"/>
                  </a:lnTo>
                  <a:lnTo>
                    <a:pt x="65" y="1441"/>
                  </a:lnTo>
                  <a:lnTo>
                    <a:pt x="53" y="1441"/>
                  </a:lnTo>
                  <a:lnTo>
                    <a:pt x="38" y="1439"/>
                  </a:lnTo>
                  <a:lnTo>
                    <a:pt x="27" y="1439"/>
                  </a:lnTo>
                  <a:lnTo>
                    <a:pt x="17" y="1439"/>
                  </a:lnTo>
                  <a:lnTo>
                    <a:pt x="8" y="1441"/>
                  </a:lnTo>
                  <a:lnTo>
                    <a:pt x="0" y="1384"/>
                  </a:lnTo>
                  <a:lnTo>
                    <a:pt x="8" y="1384"/>
                  </a:lnTo>
                  <a:lnTo>
                    <a:pt x="11" y="1384"/>
                  </a:lnTo>
                  <a:lnTo>
                    <a:pt x="17" y="1384"/>
                  </a:lnTo>
                  <a:lnTo>
                    <a:pt x="25" y="1386"/>
                  </a:lnTo>
                  <a:lnTo>
                    <a:pt x="32" y="1386"/>
                  </a:lnTo>
                  <a:lnTo>
                    <a:pt x="40" y="1386"/>
                  </a:lnTo>
                  <a:lnTo>
                    <a:pt x="49" y="1386"/>
                  </a:lnTo>
                  <a:lnTo>
                    <a:pt x="59" y="1388"/>
                  </a:lnTo>
                  <a:lnTo>
                    <a:pt x="70" y="1389"/>
                  </a:lnTo>
                  <a:lnTo>
                    <a:pt x="82" y="1389"/>
                  </a:lnTo>
                  <a:lnTo>
                    <a:pt x="95" y="1389"/>
                  </a:lnTo>
                  <a:lnTo>
                    <a:pt x="108" y="1391"/>
                  </a:lnTo>
                  <a:lnTo>
                    <a:pt x="124" y="1393"/>
                  </a:lnTo>
                  <a:lnTo>
                    <a:pt x="137" y="1393"/>
                  </a:lnTo>
                  <a:lnTo>
                    <a:pt x="152" y="1397"/>
                  </a:lnTo>
                  <a:lnTo>
                    <a:pt x="167" y="1397"/>
                  </a:lnTo>
                  <a:lnTo>
                    <a:pt x="186" y="1399"/>
                  </a:lnTo>
                  <a:lnTo>
                    <a:pt x="201" y="1399"/>
                  </a:lnTo>
                  <a:lnTo>
                    <a:pt x="220" y="1403"/>
                  </a:lnTo>
                  <a:lnTo>
                    <a:pt x="238" y="1403"/>
                  </a:lnTo>
                  <a:lnTo>
                    <a:pt x="257" y="1407"/>
                  </a:lnTo>
                  <a:lnTo>
                    <a:pt x="276" y="1407"/>
                  </a:lnTo>
                  <a:lnTo>
                    <a:pt x="297" y="1410"/>
                  </a:lnTo>
                  <a:lnTo>
                    <a:pt x="316" y="1410"/>
                  </a:lnTo>
                  <a:lnTo>
                    <a:pt x="336" y="1412"/>
                  </a:lnTo>
                  <a:lnTo>
                    <a:pt x="357" y="1414"/>
                  </a:lnTo>
                  <a:lnTo>
                    <a:pt x="378" y="1418"/>
                  </a:lnTo>
                  <a:lnTo>
                    <a:pt x="401" y="1420"/>
                  </a:lnTo>
                  <a:lnTo>
                    <a:pt x="422" y="1424"/>
                  </a:lnTo>
                  <a:lnTo>
                    <a:pt x="443" y="1424"/>
                  </a:lnTo>
                  <a:lnTo>
                    <a:pt x="466" y="1428"/>
                  </a:lnTo>
                  <a:lnTo>
                    <a:pt x="487" y="1429"/>
                  </a:lnTo>
                  <a:lnTo>
                    <a:pt x="509" y="1431"/>
                  </a:lnTo>
                  <a:lnTo>
                    <a:pt x="532" y="1433"/>
                  </a:lnTo>
                  <a:lnTo>
                    <a:pt x="555" y="1437"/>
                  </a:lnTo>
                  <a:lnTo>
                    <a:pt x="578" y="1439"/>
                  </a:lnTo>
                  <a:lnTo>
                    <a:pt x="601" y="1443"/>
                  </a:lnTo>
                  <a:lnTo>
                    <a:pt x="623" y="1445"/>
                  </a:lnTo>
                  <a:lnTo>
                    <a:pt x="646" y="1447"/>
                  </a:lnTo>
                  <a:lnTo>
                    <a:pt x="669" y="1450"/>
                  </a:lnTo>
                  <a:lnTo>
                    <a:pt x="692" y="1454"/>
                  </a:lnTo>
                  <a:lnTo>
                    <a:pt x="713" y="1456"/>
                  </a:lnTo>
                  <a:lnTo>
                    <a:pt x="736" y="1460"/>
                  </a:lnTo>
                  <a:lnTo>
                    <a:pt x="758" y="1464"/>
                  </a:lnTo>
                  <a:lnTo>
                    <a:pt x="781" y="1467"/>
                  </a:lnTo>
                  <a:lnTo>
                    <a:pt x="802" y="1469"/>
                  </a:lnTo>
                  <a:lnTo>
                    <a:pt x="823" y="1471"/>
                  </a:lnTo>
                  <a:lnTo>
                    <a:pt x="844" y="1473"/>
                  </a:lnTo>
                  <a:lnTo>
                    <a:pt x="867" y="1477"/>
                  </a:lnTo>
                  <a:lnTo>
                    <a:pt x="886" y="1481"/>
                  </a:lnTo>
                  <a:lnTo>
                    <a:pt x="907" y="1485"/>
                  </a:lnTo>
                  <a:lnTo>
                    <a:pt x="926" y="1488"/>
                  </a:lnTo>
                  <a:lnTo>
                    <a:pt x="947" y="1490"/>
                  </a:lnTo>
                  <a:lnTo>
                    <a:pt x="966" y="1494"/>
                  </a:lnTo>
                  <a:lnTo>
                    <a:pt x="985" y="1498"/>
                  </a:lnTo>
                  <a:lnTo>
                    <a:pt x="1002" y="1502"/>
                  </a:lnTo>
                  <a:lnTo>
                    <a:pt x="1021" y="1505"/>
                  </a:lnTo>
                  <a:lnTo>
                    <a:pt x="1036" y="1509"/>
                  </a:lnTo>
                  <a:lnTo>
                    <a:pt x="1053" y="1513"/>
                  </a:lnTo>
                  <a:lnTo>
                    <a:pt x="1070" y="1517"/>
                  </a:lnTo>
                  <a:lnTo>
                    <a:pt x="1087" y="1521"/>
                  </a:lnTo>
                  <a:lnTo>
                    <a:pt x="2148" y="525"/>
                  </a:lnTo>
                  <a:lnTo>
                    <a:pt x="2154" y="63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1269"/>
            <p:cNvSpPr>
              <a:spLocks/>
            </p:cNvSpPr>
            <p:nvPr/>
          </p:nvSpPr>
          <p:spPr bwMode="auto">
            <a:xfrm>
              <a:off x="973" y="2054"/>
              <a:ext cx="230" cy="169"/>
            </a:xfrm>
            <a:custGeom>
              <a:avLst/>
              <a:gdLst>
                <a:gd name="T0" fmla="*/ 100 w 460"/>
                <a:gd name="T1" fmla="*/ 95 h 338"/>
                <a:gd name="T2" fmla="*/ 96 w 460"/>
                <a:gd name="T3" fmla="*/ 93 h 338"/>
                <a:gd name="T4" fmla="*/ 89 w 460"/>
                <a:gd name="T5" fmla="*/ 92 h 338"/>
                <a:gd name="T6" fmla="*/ 78 w 460"/>
                <a:gd name="T7" fmla="*/ 91 h 338"/>
                <a:gd name="T8" fmla="*/ 71 w 460"/>
                <a:gd name="T9" fmla="*/ 92 h 338"/>
                <a:gd name="T10" fmla="*/ 64 w 460"/>
                <a:gd name="T11" fmla="*/ 93 h 338"/>
                <a:gd name="T12" fmla="*/ 56 w 460"/>
                <a:gd name="T13" fmla="*/ 95 h 338"/>
                <a:gd name="T14" fmla="*/ 48 w 460"/>
                <a:gd name="T15" fmla="*/ 98 h 338"/>
                <a:gd name="T16" fmla="*/ 40 w 460"/>
                <a:gd name="T17" fmla="*/ 104 h 338"/>
                <a:gd name="T18" fmla="*/ 32 w 460"/>
                <a:gd name="T19" fmla="*/ 111 h 338"/>
                <a:gd name="T20" fmla="*/ 24 w 460"/>
                <a:gd name="T21" fmla="*/ 119 h 338"/>
                <a:gd name="T22" fmla="*/ 15 w 460"/>
                <a:gd name="T23" fmla="*/ 130 h 338"/>
                <a:gd name="T24" fmla="*/ 8 w 460"/>
                <a:gd name="T25" fmla="*/ 142 h 338"/>
                <a:gd name="T26" fmla="*/ 4 w 460"/>
                <a:gd name="T27" fmla="*/ 149 h 338"/>
                <a:gd name="T28" fmla="*/ 0 w 460"/>
                <a:gd name="T29" fmla="*/ 158 h 338"/>
                <a:gd name="T30" fmla="*/ 26 w 460"/>
                <a:gd name="T31" fmla="*/ 151 h 338"/>
                <a:gd name="T32" fmla="*/ 28 w 460"/>
                <a:gd name="T33" fmla="*/ 148 h 338"/>
                <a:gd name="T34" fmla="*/ 32 w 460"/>
                <a:gd name="T35" fmla="*/ 140 h 338"/>
                <a:gd name="T36" fmla="*/ 39 w 460"/>
                <a:gd name="T37" fmla="*/ 130 h 338"/>
                <a:gd name="T38" fmla="*/ 49 w 460"/>
                <a:gd name="T39" fmla="*/ 122 h 338"/>
                <a:gd name="T40" fmla="*/ 59 w 460"/>
                <a:gd name="T41" fmla="*/ 115 h 338"/>
                <a:gd name="T42" fmla="*/ 69 w 460"/>
                <a:gd name="T43" fmla="*/ 111 h 338"/>
                <a:gd name="T44" fmla="*/ 76 w 460"/>
                <a:gd name="T45" fmla="*/ 111 h 338"/>
                <a:gd name="T46" fmla="*/ 83 w 460"/>
                <a:gd name="T47" fmla="*/ 111 h 338"/>
                <a:gd name="T48" fmla="*/ 90 w 460"/>
                <a:gd name="T49" fmla="*/ 111 h 338"/>
                <a:gd name="T50" fmla="*/ 96 w 460"/>
                <a:gd name="T51" fmla="*/ 113 h 338"/>
                <a:gd name="T52" fmla="*/ 101 w 460"/>
                <a:gd name="T53" fmla="*/ 119 h 338"/>
                <a:gd name="T54" fmla="*/ 107 w 460"/>
                <a:gd name="T55" fmla="*/ 125 h 338"/>
                <a:gd name="T56" fmla="*/ 111 w 460"/>
                <a:gd name="T57" fmla="*/ 132 h 338"/>
                <a:gd name="T58" fmla="*/ 115 w 460"/>
                <a:gd name="T59" fmla="*/ 140 h 338"/>
                <a:gd name="T60" fmla="*/ 117 w 460"/>
                <a:gd name="T61" fmla="*/ 149 h 338"/>
                <a:gd name="T62" fmla="*/ 116 w 460"/>
                <a:gd name="T63" fmla="*/ 161 h 338"/>
                <a:gd name="T64" fmla="*/ 143 w 460"/>
                <a:gd name="T65" fmla="*/ 169 h 338"/>
                <a:gd name="T66" fmla="*/ 143 w 460"/>
                <a:gd name="T67" fmla="*/ 167 h 338"/>
                <a:gd name="T68" fmla="*/ 144 w 460"/>
                <a:gd name="T69" fmla="*/ 161 h 338"/>
                <a:gd name="T70" fmla="*/ 145 w 460"/>
                <a:gd name="T71" fmla="*/ 152 h 338"/>
                <a:gd name="T72" fmla="*/ 146 w 460"/>
                <a:gd name="T73" fmla="*/ 143 h 338"/>
                <a:gd name="T74" fmla="*/ 144 w 460"/>
                <a:gd name="T75" fmla="*/ 130 h 338"/>
                <a:gd name="T76" fmla="*/ 141 w 460"/>
                <a:gd name="T77" fmla="*/ 121 h 338"/>
                <a:gd name="T78" fmla="*/ 135 w 460"/>
                <a:gd name="T79" fmla="*/ 112 h 338"/>
                <a:gd name="T80" fmla="*/ 126 w 460"/>
                <a:gd name="T81" fmla="*/ 107 h 338"/>
                <a:gd name="T82" fmla="*/ 205 w 460"/>
                <a:gd name="T83" fmla="*/ 0 h 3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0" h="338">
                  <a:moveTo>
                    <a:pt x="410" y="0"/>
                  </a:moveTo>
                  <a:lnTo>
                    <a:pt x="199" y="190"/>
                  </a:lnTo>
                  <a:lnTo>
                    <a:pt x="195" y="188"/>
                  </a:lnTo>
                  <a:lnTo>
                    <a:pt x="192" y="186"/>
                  </a:lnTo>
                  <a:lnTo>
                    <a:pt x="184" y="184"/>
                  </a:lnTo>
                  <a:lnTo>
                    <a:pt x="178" y="183"/>
                  </a:lnTo>
                  <a:lnTo>
                    <a:pt x="167" y="181"/>
                  </a:lnTo>
                  <a:lnTo>
                    <a:pt x="156" y="181"/>
                  </a:lnTo>
                  <a:lnTo>
                    <a:pt x="148" y="181"/>
                  </a:lnTo>
                  <a:lnTo>
                    <a:pt x="142" y="183"/>
                  </a:lnTo>
                  <a:lnTo>
                    <a:pt x="135" y="183"/>
                  </a:lnTo>
                  <a:lnTo>
                    <a:pt x="127" y="186"/>
                  </a:lnTo>
                  <a:lnTo>
                    <a:pt x="119" y="186"/>
                  </a:lnTo>
                  <a:lnTo>
                    <a:pt x="112" y="190"/>
                  </a:lnTo>
                  <a:lnTo>
                    <a:pt x="102" y="194"/>
                  </a:lnTo>
                  <a:lnTo>
                    <a:pt x="95" y="196"/>
                  </a:lnTo>
                  <a:lnTo>
                    <a:pt x="87" y="200"/>
                  </a:lnTo>
                  <a:lnTo>
                    <a:pt x="79" y="207"/>
                  </a:lnTo>
                  <a:lnTo>
                    <a:pt x="70" y="213"/>
                  </a:lnTo>
                  <a:lnTo>
                    <a:pt x="64" y="221"/>
                  </a:lnTo>
                  <a:lnTo>
                    <a:pt x="55" y="228"/>
                  </a:lnTo>
                  <a:lnTo>
                    <a:pt x="47" y="238"/>
                  </a:lnTo>
                  <a:lnTo>
                    <a:pt x="38" y="247"/>
                  </a:lnTo>
                  <a:lnTo>
                    <a:pt x="30" y="259"/>
                  </a:lnTo>
                  <a:lnTo>
                    <a:pt x="22" y="270"/>
                  </a:lnTo>
                  <a:lnTo>
                    <a:pt x="15" y="283"/>
                  </a:lnTo>
                  <a:lnTo>
                    <a:pt x="11" y="291"/>
                  </a:lnTo>
                  <a:lnTo>
                    <a:pt x="7" y="298"/>
                  </a:lnTo>
                  <a:lnTo>
                    <a:pt x="3" y="306"/>
                  </a:lnTo>
                  <a:lnTo>
                    <a:pt x="0" y="316"/>
                  </a:lnTo>
                  <a:lnTo>
                    <a:pt x="51" y="304"/>
                  </a:lnTo>
                  <a:lnTo>
                    <a:pt x="51" y="302"/>
                  </a:lnTo>
                  <a:lnTo>
                    <a:pt x="51" y="300"/>
                  </a:lnTo>
                  <a:lnTo>
                    <a:pt x="55" y="295"/>
                  </a:lnTo>
                  <a:lnTo>
                    <a:pt x="60" y="287"/>
                  </a:lnTo>
                  <a:lnTo>
                    <a:pt x="64" y="279"/>
                  </a:lnTo>
                  <a:lnTo>
                    <a:pt x="70" y="272"/>
                  </a:lnTo>
                  <a:lnTo>
                    <a:pt x="78" y="260"/>
                  </a:lnTo>
                  <a:lnTo>
                    <a:pt x="87" y="255"/>
                  </a:lnTo>
                  <a:lnTo>
                    <a:pt x="97" y="243"/>
                  </a:lnTo>
                  <a:lnTo>
                    <a:pt x="108" y="238"/>
                  </a:lnTo>
                  <a:lnTo>
                    <a:pt x="118" y="230"/>
                  </a:lnTo>
                  <a:lnTo>
                    <a:pt x="131" y="224"/>
                  </a:lnTo>
                  <a:lnTo>
                    <a:pt x="138" y="221"/>
                  </a:lnTo>
                  <a:lnTo>
                    <a:pt x="144" y="221"/>
                  </a:lnTo>
                  <a:lnTo>
                    <a:pt x="152" y="221"/>
                  </a:lnTo>
                  <a:lnTo>
                    <a:pt x="157" y="221"/>
                  </a:lnTo>
                  <a:lnTo>
                    <a:pt x="165" y="221"/>
                  </a:lnTo>
                  <a:lnTo>
                    <a:pt x="173" y="221"/>
                  </a:lnTo>
                  <a:lnTo>
                    <a:pt x="180" y="222"/>
                  </a:lnTo>
                  <a:lnTo>
                    <a:pt x="188" y="226"/>
                  </a:lnTo>
                  <a:lnTo>
                    <a:pt x="192" y="226"/>
                  </a:lnTo>
                  <a:lnTo>
                    <a:pt x="199" y="234"/>
                  </a:lnTo>
                  <a:lnTo>
                    <a:pt x="201" y="238"/>
                  </a:lnTo>
                  <a:lnTo>
                    <a:pt x="209" y="243"/>
                  </a:lnTo>
                  <a:lnTo>
                    <a:pt x="213" y="249"/>
                  </a:lnTo>
                  <a:lnTo>
                    <a:pt x="218" y="257"/>
                  </a:lnTo>
                  <a:lnTo>
                    <a:pt x="222" y="264"/>
                  </a:lnTo>
                  <a:lnTo>
                    <a:pt x="228" y="272"/>
                  </a:lnTo>
                  <a:lnTo>
                    <a:pt x="230" y="279"/>
                  </a:lnTo>
                  <a:lnTo>
                    <a:pt x="233" y="291"/>
                  </a:lnTo>
                  <a:lnTo>
                    <a:pt x="233" y="298"/>
                  </a:lnTo>
                  <a:lnTo>
                    <a:pt x="233" y="310"/>
                  </a:lnTo>
                  <a:lnTo>
                    <a:pt x="232" y="321"/>
                  </a:lnTo>
                  <a:lnTo>
                    <a:pt x="230" y="333"/>
                  </a:lnTo>
                  <a:lnTo>
                    <a:pt x="285" y="338"/>
                  </a:lnTo>
                  <a:lnTo>
                    <a:pt x="285" y="336"/>
                  </a:lnTo>
                  <a:lnTo>
                    <a:pt x="285" y="333"/>
                  </a:lnTo>
                  <a:lnTo>
                    <a:pt x="287" y="327"/>
                  </a:lnTo>
                  <a:lnTo>
                    <a:pt x="287" y="321"/>
                  </a:lnTo>
                  <a:lnTo>
                    <a:pt x="287" y="312"/>
                  </a:lnTo>
                  <a:lnTo>
                    <a:pt x="289" y="304"/>
                  </a:lnTo>
                  <a:lnTo>
                    <a:pt x="289" y="295"/>
                  </a:lnTo>
                  <a:lnTo>
                    <a:pt x="291" y="285"/>
                  </a:lnTo>
                  <a:lnTo>
                    <a:pt x="287" y="272"/>
                  </a:lnTo>
                  <a:lnTo>
                    <a:pt x="287" y="260"/>
                  </a:lnTo>
                  <a:lnTo>
                    <a:pt x="283" y="251"/>
                  </a:lnTo>
                  <a:lnTo>
                    <a:pt x="281" y="241"/>
                  </a:lnTo>
                  <a:lnTo>
                    <a:pt x="275" y="230"/>
                  </a:lnTo>
                  <a:lnTo>
                    <a:pt x="270" y="224"/>
                  </a:lnTo>
                  <a:lnTo>
                    <a:pt x="262" y="217"/>
                  </a:lnTo>
                  <a:lnTo>
                    <a:pt x="252" y="213"/>
                  </a:lnTo>
                  <a:lnTo>
                    <a:pt x="460" y="1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1270"/>
            <p:cNvSpPr>
              <a:spLocks/>
            </p:cNvSpPr>
            <p:nvPr/>
          </p:nvSpPr>
          <p:spPr bwMode="auto">
            <a:xfrm>
              <a:off x="1122" y="2067"/>
              <a:ext cx="115" cy="88"/>
            </a:xfrm>
            <a:custGeom>
              <a:avLst/>
              <a:gdLst>
                <a:gd name="T0" fmla="*/ 88 w 230"/>
                <a:gd name="T1" fmla="*/ 0 h 176"/>
                <a:gd name="T2" fmla="*/ 0 w 230"/>
                <a:gd name="T3" fmla="*/ 88 h 176"/>
                <a:gd name="T4" fmla="*/ 28 w 230"/>
                <a:gd name="T5" fmla="*/ 88 h 176"/>
                <a:gd name="T6" fmla="*/ 115 w 230"/>
                <a:gd name="T7" fmla="*/ 4 h 176"/>
                <a:gd name="T8" fmla="*/ 88 w 230"/>
                <a:gd name="T9" fmla="*/ 0 h 176"/>
                <a:gd name="T10" fmla="*/ 88 w 230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0" h="176">
                  <a:moveTo>
                    <a:pt x="175" y="0"/>
                  </a:moveTo>
                  <a:lnTo>
                    <a:pt x="0" y="176"/>
                  </a:lnTo>
                  <a:lnTo>
                    <a:pt x="55" y="176"/>
                  </a:lnTo>
                  <a:lnTo>
                    <a:pt x="230" y="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1271"/>
            <p:cNvSpPr>
              <a:spLocks/>
            </p:cNvSpPr>
            <p:nvPr/>
          </p:nvSpPr>
          <p:spPr bwMode="auto">
            <a:xfrm>
              <a:off x="1170" y="2071"/>
              <a:ext cx="127" cy="96"/>
            </a:xfrm>
            <a:custGeom>
              <a:avLst/>
              <a:gdLst>
                <a:gd name="T0" fmla="*/ 102 w 253"/>
                <a:gd name="T1" fmla="*/ 0 h 192"/>
                <a:gd name="T2" fmla="*/ 0 w 253"/>
                <a:gd name="T3" fmla="*/ 94 h 192"/>
                <a:gd name="T4" fmla="*/ 30 w 253"/>
                <a:gd name="T5" fmla="*/ 96 h 192"/>
                <a:gd name="T6" fmla="*/ 127 w 253"/>
                <a:gd name="T7" fmla="*/ 4 h 192"/>
                <a:gd name="T8" fmla="*/ 102 w 253"/>
                <a:gd name="T9" fmla="*/ 0 h 192"/>
                <a:gd name="T10" fmla="*/ 102 w 253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" h="192">
                  <a:moveTo>
                    <a:pt x="204" y="0"/>
                  </a:moveTo>
                  <a:lnTo>
                    <a:pt x="0" y="188"/>
                  </a:lnTo>
                  <a:lnTo>
                    <a:pt x="59" y="192"/>
                  </a:lnTo>
                  <a:lnTo>
                    <a:pt x="253" y="8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1272"/>
            <p:cNvSpPr>
              <a:spLocks/>
            </p:cNvSpPr>
            <p:nvPr/>
          </p:nvSpPr>
          <p:spPr bwMode="auto">
            <a:xfrm>
              <a:off x="1248" y="2079"/>
              <a:ext cx="123" cy="97"/>
            </a:xfrm>
            <a:custGeom>
              <a:avLst/>
              <a:gdLst>
                <a:gd name="T0" fmla="*/ 99 w 245"/>
                <a:gd name="T1" fmla="*/ 0 h 194"/>
                <a:gd name="T2" fmla="*/ 0 w 245"/>
                <a:gd name="T3" fmla="*/ 97 h 194"/>
                <a:gd name="T4" fmla="*/ 26 w 245"/>
                <a:gd name="T5" fmla="*/ 97 h 194"/>
                <a:gd name="T6" fmla="*/ 123 w 245"/>
                <a:gd name="T7" fmla="*/ 14 h 194"/>
                <a:gd name="T8" fmla="*/ 99 w 245"/>
                <a:gd name="T9" fmla="*/ 0 h 194"/>
                <a:gd name="T10" fmla="*/ 99 w 245"/>
                <a:gd name="T11" fmla="*/ 0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" h="194">
                  <a:moveTo>
                    <a:pt x="198" y="0"/>
                  </a:moveTo>
                  <a:lnTo>
                    <a:pt x="0" y="194"/>
                  </a:lnTo>
                  <a:lnTo>
                    <a:pt x="51" y="194"/>
                  </a:lnTo>
                  <a:lnTo>
                    <a:pt x="245" y="27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1273"/>
            <p:cNvSpPr>
              <a:spLocks/>
            </p:cNvSpPr>
            <p:nvPr/>
          </p:nvSpPr>
          <p:spPr bwMode="auto">
            <a:xfrm>
              <a:off x="1098" y="2149"/>
              <a:ext cx="234" cy="71"/>
            </a:xfrm>
            <a:custGeom>
              <a:avLst/>
              <a:gdLst>
                <a:gd name="T0" fmla="*/ 1 w 467"/>
                <a:gd name="T1" fmla="*/ 21 h 143"/>
                <a:gd name="T2" fmla="*/ 9 w 467"/>
                <a:gd name="T3" fmla="*/ 13 h 143"/>
                <a:gd name="T4" fmla="*/ 17 w 467"/>
                <a:gd name="T5" fmla="*/ 7 h 143"/>
                <a:gd name="T6" fmla="*/ 28 w 467"/>
                <a:gd name="T7" fmla="*/ 3 h 143"/>
                <a:gd name="T8" fmla="*/ 39 w 467"/>
                <a:gd name="T9" fmla="*/ 0 h 143"/>
                <a:gd name="T10" fmla="*/ 52 w 467"/>
                <a:gd name="T11" fmla="*/ 2 h 143"/>
                <a:gd name="T12" fmla="*/ 62 w 467"/>
                <a:gd name="T13" fmla="*/ 6 h 143"/>
                <a:gd name="T14" fmla="*/ 69 w 467"/>
                <a:gd name="T15" fmla="*/ 12 h 143"/>
                <a:gd name="T16" fmla="*/ 72 w 467"/>
                <a:gd name="T17" fmla="*/ 15 h 143"/>
                <a:gd name="T18" fmla="*/ 78 w 467"/>
                <a:gd name="T19" fmla="*/ 14 h 143"/>
                <a:gd name="T20" fmla="*/ 87 w 467"/>
                <a:gd name="T21" fmla="*/ 13 h 143"/>
                <a:gd name="T22" fmla="*/ 95 w 467"/>
                <a:gd name="T23" fmla="*/ 12 h 143"/>
                <a:gd name="T24" fmla="*/ 102 w 467"/>
                <a:gd name="T25" fmla="*/ 12 h 143"/>
                <a:gd name="T26" fmla="*/ 111 w 467"/>
                <a:gd name="T27" fmla="*/ 11 h 143"/>
                <a:gd name="T28" fmla="*/ 125 w 467"/>
                <a:gd name="T29" fmla="*/ 13 h 143"/>
                <a:gd name="T30" fmla="*/ 137 w 467"/>
                <a:gd name="T31" fmla="*/ 17 h 143"/>
                <a:gd name="T32" fmla="*/ 146 w 467"/>
                <a:gd name="T33" fmla="*/ 23 h 143"/>
                <a:gd name="T34" fmla="*/ 151 w 467"/>
                <a:gd name="T35" fmla="*/ 26 h 143"/>
                <a:gd name="T36" fmla="*/ 159 w 467"/>
                <a:gd name="T37" fmla="*/ 23 h 143"/>
                <a:gd name="T38" fmla="*/ 168 w 467"/>
                <a:gd name="T39" fmla="*/ 20 h 143"/>
                <a:gd name="T40" fmla="*/ 176 w 467"/>
                <a:gd name="T41" fmla="*/ 18 h 143"/>
                <a:gd name="T42" fmla="*/ 183 w 467"/>
                <a:gd name="T43" fmla="*/ 17 h 143"/>
                <a:gd name="T44" fmla="*/ 189 w 467"/>
                <a:gd name="T45" fmla="*/ 17 h 143"/>
                <a:gd name="T46" fmla="*/ 196 w 467"/>
                <a:gd name="T47" fmla="*/ 17 h 143"/>
                <a:gd name="T48" fmla="*/ 204 w 467"/>
                <a:gd name="T49" fmla="*/ 17 h 143"/>
                <a:gd name="T50" fmla="*/ 212 w 467"/>
                <a:gd name="T51" fmla="*/ 18 h 143"/>
                <a:gd name="T52" fmla="*/ 220 w 467"/>
                <a:gd name="T53" fmla="*/ 20 h 143"/>
                <a:gd name="T54" fmla="*/ 229 w 467"/>
                <a:gd name="T55" fmla="*/ 24 h 143"/>
                <a:gd name="T56" fmla="*/ 224 w 467"/>
                <a:gd name="T57" fmla="*/ 44 h 143"/>
                <a:gd name="T58" fmla="*/ 222 w 467"/>
                <a:gd name="T59" fmla="*/ 42 h 143"/>
                <a:gd name="T60" fmla="*/ 213 w 467"/>
                <a:gd name="T61" fmla="*/ 40 h 143"/>
                <a:gd name="T62" fmla="*/ 202 w 467"/>
                <a:gd name="T63" fmla="*/ 37 h 143"/>
                <a:gd name="T64" fmla="*/ 189 w 467"/>
                <a:gd name="T65" fmla="*/ 35 h 143"/>
                <a:gd name="T66" fmla="*/ 183 w 467"/>
                <a:gd name="T67" fmla="*/ 35 h 143"/>
                <a:gd name="T68" fmla="*/ 176 w 467"/>
                <a:gd name="T69" fmla="*/ 37 h 143"/>
                <a:gd name="T70" fmla="*/ 164 w 467"/>
                <a:gd name="T71" fmla="*/ 42 h 143"/>
                <a:gd name="T72" fmla="*/ 153 w 467"/>
                <a:gd name="T73" fmla="*/ 52 h 143"/>
                <a:gd name="T74" fmla="*/ 149 w 467"/>
                <a:gd name="T75" fmla="*/ 61 h 143"/>
                <a:gd name="T76" fmla="*/ 147 w 467"/>
                <a:gd name="T77" fmla="*/ 71 h 143"/>
                <a:gd name="T78" fmla="*/ 126 w 467"/>
                <a:gd name="T79" fmla="*/ 69 h 143"/>
                <a:gd name="T80" fmla="*/ 126 w 467"/>
                <a:gd name="T81" fmla="*/ 63 h 143"/>
                <a:gd name="T82" fmla="*/ 127 w 467"/>
                <a:gd name="T83" fmla="*/ 51 h 143"/>
                <a:gd name="T84" fmla="*/ 126 w 467"/>
                <a:gd name="T85" fmla="*/ 41 h 143"/>
                <a:gd name="T86" fmla="*/ 123 w 467"/>
                <a:gd name="T87" fmla="*/ 31 h 143"/>
                <a:gd name="T88" fmla="*/ 117 w 467"/>
                <a:gd name="T89" fmla="*/ 26 h 143"/>
                <a:gd name="T90" fmla="*/ 110 w 467"/>
                <a:gd name="T91" fmla="*/ 30 h 143"/>
                <a:gd name="T92" fmla="*/ 105 w 467"/>
                <a:gd name="T93" fmla="*/ 35 h 143"/>
                <a:gd name="T94" fmla="*/ 97 w 467"/>
                <a:gd name="T95" fmla="*/ 44 h 143"/>
                <a:gd name="T96" fmla="*/ 91 w 467"/>
                <a:gd name="T97" fmla="*/ 52 h 143"/>
                <a:gd name="T98" fmla="*/ 87 w 467"/>
                <a:gd name="T99" fmla="*/ 60 h 143"/>
                <a:gd name="T100" fmla="*/ 65 w 467"/>
                <a:gd name="T101" fmla="*/ 63 h 143"/>
                <a:gd name="T102" fmla="*/ 65 w 467"/>
                <a:gd name="T103" fmla="*/ 59 h 143"/>
                <a:gd name="T104" fmla="*/ 65 w 467"/>
                <a:gd name="T105" fmla="*/ 52 h 143"/>
                <a:gd name="T106" fmla="*/ 65 w 467"/>
                <a:gd name="T107" fmla="*/ 44 h 143"/>
                <a:gd name="T108" fmla="*/ 62 w 467"/>
                <a:gd name="T109" fmla="*/ 36 h 143"/>
                <a:gd name="T110" fmla="*/ 56 w 467"/>
                <a:gd name="T111" fmla="*/ 30 h 143"/>
                <a:gd name="T112" fmla="*/ 47 w 467"/>
                <a:gd name="T113" fmla="*/ 27 h 143"/>
                <a:gd name="T114" fmla="*/ 40 w 467"/>
                <a:gd name="T115" fmla="*/ 28 h 143"/>
                <a:gd name="T116" fmla="*/ 32 w 467"/>
                <a:gd name="T117" fmla="*/ 31 h 143"/>
                <a:gd name="T118" fmla="*/ 24 w 467"/>
                <a:gd name="T119" fmla="*/ 36 h 143"/>
                <a:gd name="T120" fmla="*/ 13 w 467"/>
                <a:gd name="T121" fmla="*/ 44 h 143"/>
                <a:gd name="T122" fmla="*/ 0 w 467"/>
                <a:gd name="T123" fmla="*/ 24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7" h="143">
                  <a:moveTo>
                    <a:pt x="0" y="48"/>
                  </a:moveTo>
                  <a:lnTo>
                    <a:pt x="2" y="42"/>
                  </a:lnTo>
                  <a:lnTo>
                    <a:pt x="11" y="34"/>
                  </a:lnTo>
                  <a:lnTo>
                    <a:pt x="17" y="27"/>
                  </a:lnTo>
                  <a:lnTo>
                    <a:pt x="26" y="21"/>
                  </a:lnTo>
                  <a:lnTo>
                    <a:pt x="34" y="15"/>
                  </a:lnTo>
                  <a:lnTo>
                    <a:pt x="45" y="12"/>
                  </a:lnTo>
                  <a:lnTo>
                    <a:pt x="55" y="6"/>
                  </a:lnTo>
                  <a:lnTo>
                    <a:pt x="66" y="4"/>
                  </a:lnTo>
                  <a:lnTo>
                    <a:pt x="78" y="0"/>
                  </a:lnTo>
                  <a:lnTo>
                    <a:pt x="91" y="2"/>
                  </a:lnTo>
                  <a:lnTo>
                    <a:pt x="104" y="4"/>
                  </a:lnTo>
                  <a:lnTo>
                    <a:pt x="118" y="10"/>
                  </a:lnTo>
                  <a:lnTo>
                    <a:pt x="123" y="13"/>
                  </a:lnTo>
                  <a:lnTo>
                    <a:pt x="131" y="19"/>
                  </a:lnTo>
                  <a:lnTo>
                    <a:pt x="137" y="25"/>
                  </a:lnTo>
                  <a:lnTo>
                    <a:pt x="144" y="32"/>
                  </a:lnTo>
                  <a:lnTo>
                    <a:pt x="144" y="31"/>
                  </a:lnTo>
                  <a:lnTo>
                    <a:pt x="148" y="31"/>
                  </a:lnTo>
                  <a:lnTo>
                    <a:pt x="156" y="29"/>
                  </a:lnTo>
                  <a:lnTo>
                    <a:pt x="163" y="29"/>
                  </a:lnTo>
                  <a:lnTo>
                    <a:pt x="173" y="27"/>
                  </a:lnTo>
                  <a:lnTo>
                    <a:pt x="184" y="25"/>
                  </a:lnTo>
                  <a:lnTo>
                    <a:pt x="190" y="25"/>
                  </a:lnTo>
                  <a:lnTo>
                    <a:pt x="195" y="25"/>
                  </a:lnTo>
                  <a:lnTo>
                    <a:pt x="203" y="25"/>
                  </a:lnTo>
                  <a:lnTo>
                    <a:pt x="211" y="25"/>
                  </a:lnTo>
                  <a:lnTo>
                    <a:pt x="222" y="23"/>
                  </a:lnTo>
                  <a:lnTo>
                    <a:pt x="237" y="25"/>
                  </a:lnTo>
                  <a:lnTo>
                    <a:pt x="249" y="27"/>
                  </a:lnTo>
                  <a:lnTo>
                    <a:pt x="262" y="31"/>
                  </a:lnTo>
                  <a:lnTo>
                    <a:pt x="273" y="34"/>
                  </a:lnTo>
                  <a:lnTo>
                    <a:pt x="285" y="38"/>
                  </a:lnTo>
                  <a:lnTo>
                    <a:pt x="292" y="46"/>
                  </a:lnTo>
                  <a:lnTo>
                    <a:pt x="300" y="55"/>
                  </a:lnTo>
                  <a:lnTo>
                    <a:pt x="302" y="53"/>
                  </a:lnTo>
                  <a:lnTo>
                    <a:pt x="311" y="48"/>
                  </a:lnTo>
                  <a:lnTo>
                    <a:pt x="317" y="46"/>
                  </a:lnTo>
                  <a:lnTo>
                    <a:pt x="327" y="44"/>
                  </a:lnTo>
                  <a:lnTo>
                    <a:pt x="336" y="40"/>
                  </a:lnTo>
                  <a:lnTo>
                    <a:pt x="348" y="38"/>
                  </a:lnTo>
                  <a:lnTo>
                    <a:pt x="351" y="36"/>
                  </a:lnTo>
                  <a:lnTo>
                    <a:pt x="359" y="36"/>
                  </a:lnTo>
                  <a:lnTo>
                    <a:pt x="365" y="34"/>
                  </a:lnTo>
                  <a:lnTo>
                    <a:pt x="372" y="34"/>
                  </a:lnTo>
                  <a:lnTo>
                    <a:pt x="378" y="34"/>
                  </a:lnTo>
                  <a:lnTo>
                    <a:pt x="386" y="34"/>
                  </a:lnTo>
                  <a:lnTo>
                    <a:pt x="391" y="34"/>
                  </a:lnTo>
                  <a:lnTo>
                    <a:pt x="401" y="34"/>
                  </a:lnTo>
                  <a:lnTo>
                    <a:pt x="408" y="34"/>
                  </a:lnTo>
                  <a:lnTo>
                    <a:pt x="416" y="36"/>
                  </a:lnTo>
                  <a:lnTo>
                    <a:pt x="424" y="36"/>
                  </a:lnTo>
                  <a:lnTo>
                    <a:pt x="433" y="40"/>
                  </a:lnTo>
                  <a:lnTo>
                    <a:pt x="439" y="40"/>
                  </a:lnTo>
                  <a:lnTo>
                    <a:pt x="448" y="44"/>
                  </a:lnTo>
                  <a:lnTo>
                    <a:pt x="458" y="48"/>
                  </a:lnTo>
                  <a:lnTo>
                    <a:pt x="467" y="51"/>
                  </a:lnTo>
                  <a:lnTo>
                    <a:pt x="448" y="88"/>
                  </a:lnTo>
                  <a:lnTo>
                    <a:pt x="446" y="88"/>
                  </a:lnTo>
                  <a:lnTo>
                    <a:pt x="443" y="84"/>
                  </a:lnTo>
                  <a:lnTo>
                    <a:pt x="435" y="82"/>
                  </a:lnTo>
                  <a:lnTo>
                    <a:pt x="426" y="80"/>
                  </a:lnTo>
                  <a:lnTo>
                    <a:pt x="414" y="76"/>
                  </a:lnTo>
                  <a:lnTo>
                    <a:pt x="403" y="74"/>
                  </a:lnTo>
                  <a:lnTo>
                    <a:pt x="391" y="70"/>
                  </a:lnTo>
                  <a:lnTo>
                    <a:pt x="378" y="70"/>
                  </a:lnTo>
                  <a:lnTo>
                    <a:pt x="372" y="70"/>
                  </a:lnTo>
                  <a:lnTo>
                    <a:pt x="365" y="70"/>
                  </a:lnTo>
                  <a:lnTo>
                    <a:pt x="357" y="70"/>
                  </a:lnTo>
                  <a:lnTo>
                    <a:pt x="351" y="74"/>
                  </a:lnTo>
                  <a:lnTo>
                    <a:pt x="338" y="78"/>
                  </a:lnTo>
                  <a:lnTo>
                    <a:pt x="327" y="84"/>
                  </a:lnTo>
                  <a:lnTo>
                    <a:pt x="313" y="93"/>
                  </a:lnTo>
                  <a:lnTo>
                    <a:pt x="306" y="105"/>
                  </a:lnTo>
                  <a:lnTo>
                    <a:pt x="302" y="112"/>
                  </a:lnTo>
                  <a:lnTo>
                    <a:pt x="298" y="122"/>
                  </a:lnTo>
                  <a:lnTo>
                    <a:pt x="296" y="131"/>
                  </a:lnTo>
                  <a:lnTo>
                    <a:pt x="294" y="143"/>
                  </a:lnTo>
                  <a:lnTo>
                    <a:pt x="251" y="143"/>
                  </a:lnTo>
                  <a:lnTo>
                    <a:pt x="251" y="139"/>
                  </a:lnTo>
                  <a:lnTo>
                    <a:pt x="251" y="133"/>
                  </a:lnTo>
                  <a:lnTo>
                    <a:pt x="251" y="126"/>
                  </a:lnTo>
                  <a:lnTo>
                    <a:pt x="253" y="114"/>
                  </a:lnTo>
                  <a:lnTo>
                    <a:pt x="253" y="103"/>
                  </a:lnTo>
                  <a:lnTo>
                    <a:pt x="253" y="91"/>
                  </a:lnTo>
                  <a:lnTo>
                    <a:pt x="251" y="82"/>
                  </a:lnTo>
                  <a:lnTo>
                    <a:pt x="251" y="70"/>
                  </a:lnTo>
                  <a:lnTo>
                    <a:pt x="245" y="63"/>
                  </a:lnTo>
                  <a:lnTo>
                    <a:pt x="241" y="57"/>
                  </a:lnTo>
                  <a:lnTo>
                    <a:pt x="234" y="53"/>
                  </a:lnTo>
                  <a:lnTo>
                    <a:pt x="226" y="57"/>
                  </a:lnTo>
                  <a:lnTo>
                    <a:pt x="220" y="61"/>
                  </a:lnTo>
                  <a:lnTo>
                    <a:pt x="216" y="65"/>
                  </a:lnTo>
                  <a:lnTo>
                    <a:pt x="209" y="70"/>
                  </a:lnTo>
                  <a:lnTo>
                    <a:pt x="203" y="80"/>
                  </a:lnTo>
                  <a:lnTo>
                    <a:pt x="194" y="88"/>
                  </a:lnTo>
                  <a:lnTo>
                    <a:pt x="186" y="99"/>
                  </a:lnTo>
                  <a:lnTo>
                    <a:pt x="182" y="105"/>
                  </a:lnTo>
                  <a:lnTo>
                    <a:pt x="176" y="112"/>
                  </a:lnTo>
                  <a:lnTo>
                    <a:pt x="173" y="120"/>
                  </a:lnTo>
                  <a:lnTo>
                    <a:pt x="169" y="129"/>
                  </a:lnTo>
                  <a:lnTo>
                    <a:pt x="129" y="126"/>
                  </a:lnTo>
                  <a:lnTo>
                    <a:pt x="129" y="122"/>
                  </a:lnTo>
                  <a:lnTo>
                    <a:pt x="129" y="118"/>
                  </a:lnTo>
                  <a:lnTo>
                    <a:pt x="129" y="112"/>
                  </a:lnTo>
                  <a:lnTo>
                    <a:pt x="129" y="105"/>
                  </a:lnTo>
                  <a:lnTo>
                    <a:pt x="129" y="97"/>
                  </a:lnTo>
                  <a:lnTo>
                    <a:pt x="129" y="88"/>
                  </a:lnTo>
                  <a:lnTo>
                    <a:pt x="125" y="80"/>
                  </a:lnTo>
                  <a:lnTo>
                    <a:pt x="123" y="72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2" y="55"/>
                  </a:lnTo>
                  <a:lnTo>
                    <a:pt x="93" y="55"/>
                  </a:lnTo>
                  <a:lnTo>
                    <a:pt x="85" y="55"/>
                  </a:lnTo>
                  <a:lnTo>
                    <a:pt x="80" y="57"/>
                  </a:lnTo>
                  <a:lnTo>
                    <a:pt x="72" y="59"/>
                  </a:lnTo>
                  <a:lnTo>
                    <a:pt x="64" y="63"/>
                  </a:lnTo>
                  <a:lnTo>
                    <a:pt x="55" y="67"/>
                  </a:lnTo>
                  <a:lnTo>
                    <a:pt x="47" y="72"/>
                  </a:lnTo>
                  <a:lnTo>
                    <a:pt x="38" y="80"/>
                  </a:lnTo>
                  <a:lnTo>
                    <a:pt x="26" y="8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1274"/>
            <p:cNvSpPr>
              <a:spLocks/>
            </p:cNvSpPr>
            <p:nvPr/>
          </p:nvSpPr>
          <p:spPr bwMode="auto">
            <a:xfrm>
              <a:off x="691" y="1727"/>
              <a:ext cx="541" cy="481"/>
            </a:xfrm>
            <a:custGeom>
              <a:avLst/>
              <a:gdLst>
                <a:gd name="T0" fmla="*/ 5 w 1082"/>
                <a:gd name="T1" fmla="*/ 472 h 964"/>
                <a:gd name="T2" fmla="*/ 15 w 1082"/>
                <a:gd name="T3" fmla="*/ 463 h 964"/>
                <a:gd name="T4" fmla="*/ 30 w 1082"/>
                <a:gd name="T5" fmla="*/ 450 h 964"/>
                <a:gd name="T6" fmla="*/ 49 w 1082"/>
                <a:gd name="T7" fmla="*/ 433 h 964"/>
                <a:gd name="T8" fmla="*/ 73 w 1082"/>
                <a:gd name="T9" fmla="*/ 414 h 964"/>
                <a:gd name="T10" fmla="*/ 98 w 1082"/>
                <a:gd name="T11" fmla="*/ 390 h 964"/>
                <a:gd name="T12" fmla="*/ 128 w 1082"/>
                <a:gd name="T13" fmla="*/ 365 h 964"/>
                <a:gd name="T14" fmla="*/ 159 w 1082"/>
                <a:gd name="T15" fmla="*/ 338 h 964"/>
                <a:gd name="T16" fmla="*/ 191 w 1082"/>
                <a:gd name="T17" fmla="*/ 309 h 964"/>
                <a:gd name="T18" fmla="*/ 226 w 1082"/>
                <a:gd name="T19" fmla="*/ 279 h 964"/>
                <a:gd name="T20" fmla="*/ 261 w 1082"/>
                <a:gd name="T21" fmla="*/ 248 h 964"/>
                <a:gd name="T22" fmla="*/ 294 w 1082"/>
                <a:gd name="T23" fmla="*/ 218 h 964"/>
                <a:gd name="T24" fmla="*/ 330 w 1082"/>
                <a:gd name="T25" fmla="*/ 188 h 964"/>
                <a:gd name="T26" fmla="*/ 362 w 1082"/>
                <a:gd name="T27" fmla="*/ 157 h 964"/>
                <a:gd name="T28" fmla="*/ 394 w 1082"/>
                <a:gd name="T29" fmla="*/ 128 h 964"/>
                <a:gd name="T30" fmla="*/ 424 w 1082"/>
                <a:gd name="T31" fmla="*/ 101 h 964"/>
                <a:gd name="T32" fmla="*/ 452 w 1082"/>
                <a:gd name="T33" fmla="*/ 75 h 964"/>
                <a:gd name="T34" fmla="*/ 475 w 1082"/>
                <a:gd name="T35" fmla="*/ 51 h 964"/>
                <a:gd name="T36" fmla="*/ 495 w 1082"/>
                <a:gd name="T37" fmla="*/ 30 h 964"/>
                <a:gd name="T38" fmla="*/ 512 w 1082"/>
                <a:gd name="T39" fmla="*/ 14 h 964"/>
                <a:gd name="T40" fmla="*/ 525 w 1082"/>
                <a:gd name="T41" fmla="*/ 0 h 964"/>
                <a:gd name="T42" fmla="*/ 536 w 1082"/>
                <a:gd name="T43" fmla="*/ 27 h 964"/>
                <a:gd name="T44" fmla="*/ 528 w 1082"/>
                <a:gd name="T45" fmla="*/ 35 h 964"/>
                <a:gd name="T46" fmla="*/ 516 w 1082"/>
                <a:gd name="T47" fmla="*/ 46 h 964"/>
                <a:gd name="T48" fmla="*/ 501 w 1082"/>
                <a:gd name="T49" fmla="*/ 61 h 964"/>
                <a:gd name="T50" fmla="*/ 483 w 1082"/>
                <a:gd name="T51" fmla="*/ 79 h 964"/>
                <a:gd name="T52" fmla="*/ 461 w 1082"/>
                <a:gd name="T53" fmla="*/ 99 h 964"/>
                <a:gd name="T54" fmla="*/ 438 w 1082"/>
                <a:gd name="T55" fmla="*/ 121 h 964"/>
                <a:gd name="T56" fmla="*/ 413 w 1082"/>
                <a:gd name="T57" fmla="*/ 145 h 964"/>
                <a:gd name="T58" fmla="*/ 385 w 1082"/>
                <a:gd name="T59" fmla="*/ 171 h 964"/>
                <a:gd name="T60" fmla="*/ 356 w 1082"/>
                <a:gd name="T61" fmla="*/ 198 h 964"/>
                <a:gd name="T62" fmla="*/ 326 w 1082"/>
                <a:gd name="T63" fmla="*/ 227 h 964"/>
                <a:gd name="T64" fmla="*/ 295 w 1082"/>
                <a:gd name="T65" fmla="*/ 255 h 964"/>
                <a:gd name="T66" fmla="*/ 264 w 1082"/>
                <a:gd name="T67" fmla="*/ 284 h 964"/>
                <a:gd name="T68" fmla="*/ 232 w 1082"/>
                <a:gd name="T69" fmla="*/ 312 h 964"/>
                <a:gd name="T70" fmla="*/ 201 w 1082"/>
                <a:gd name="T71" fmla="*/ 341 h 964"/>
                <a:gd name="T72" fmla="*/ 169 w 1082"/>
                <a:gd name="T73" fmla="*/ 368 h 964"/>
                <a:gd name="T74" fmla="*/ 141 w 1082"/>
                <a:gd name="T75" fmla="*/ 394 h 964"/>
                <a:gd name="T76" fmla="*/ 112 w 1082"/>
                <a:gd name="T77" fmla="*/ 418 h 964"/>
                <a:gd name="T78" fmla="*/ 85 w 1082"/>
                <a:gd name="T79" fmla="*/ 441 h 964"/>
                <a:gd name="T80" fmla="*/ 59 w 1082"/>
                <a:gd name="T81" fmla="*/ 462 h 964"/>
                <a:gd name="T82" fmla="*/ 37 w 1082"/>
                <a:gd name="T83" fmla="*/ 481 h 9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82" h="964">
                  <a:moveTo>
                    <a:pt x="0" y="956"/>
                  </a:moveTo>
                  <a:lnTo>
                    <a:pt x="0" y="952"/>
                  </a:lnTo>
                  <a:lnTo>
                    <a:pt x="10" y="945"/>
                  </a:lnTo>
                  <a:lnTo>
                    <a:pt x="13" y="939"/>
                  </a:lnTo>
                  <a:lnTo>
                    <a:pt x="21" y="935"/>
                  </a:lnTo>
                  <a:lnTo>
                    <a:pt x="29" y="928"/>
                  </a:lnTo>
                  <a:lnTo>
                    <a:pt x="38" y="920"/>
                  </a:lnTo>
                  <a:lnTo>
                    <a:pt x="48" y="911"/>
                  </a:lnTo>
                  <a:lnTo>
                    <a:pt x="59" y="901"/>
                  </a:lnTo>
                  <a:lnTo>
                    <a:pt x="70" y="892"/>
                  </a:lnTo>
                  <a:lnTo>
                    <a:pt x="84" y="880"/>
                  </a:lnTo>
                  <a:lnTo>
                    <a:pt x="97" y="867"/>
                  </a:lnTo>
                  <a:lnTo>
                    <a:pt x="112" y="854"/>
                  </a:lnTo>
                  <a:lnTo>
                    <a:pt x="127" y="840"/>
                  </a:lnTo>
                  <a:lnTo>
                    <a:pt x="145" y="829"/>
                  </a:lnTo>
                  <a:lnTo>
                    <a:pt x="160" y="814"/>
                  </a:lnTo>
                  <a:lnTo>
                    <a:pt x="177" y="797"/>
                  </a:lnTo>
                  <a:lnTo>
                    <a:pt x="196" y="781"/>
                  </a:lnTo>
                  <a:lnTo>
                    <a:pt x="215" y="766"/>
                  </a:lnTo>
                  <a:lnTo>
                    <a:pt x="234" y="749"/>
                  </a:lnTo>
                  <a:lnTo>
                    <a:pt x="255" y="732"/>
                  </a:lnTo>
                  <a:lnTo>
                    <a:pt x="274" y="713"/>
                  </a:lnTo>
                  <a:lnTo>
                    <a:pt x="297" y="696"/>
                  </a:lnTo>
                  <a:lnTo>
                    <a:pt x="318" y="677"/>
                  </a:lnTo>
                  <a:lnTo>
                    <a:pt x="338" y="658"/>
                  </a:lnTo>
                  <a:lnTo>
                    <a:pt x="361" y="639"/>
                  </a:lnTo>
                  <a:lnTo>
                    <a:pt x="382" y="620"/>
                  </a:lnTo>
                  <a:lnTo>
                    <a:pt x="405" y="599"/>
                  </a:lnTo>
                  <a:lnTo>
                    <a:pt x="428" y="580"/>
                  </a:lnTo>
                  <a:lnTo>
                    <a:pt x="451" y="559"/>
                  </a:lnTo>
                  <a:lnTo>
                    <a:pt x="475" y="540"/>
                  </a:lnTo>
                  <a:lnTo>
                    <a:pt x="496" y="519"/>
                  </a:lnTo>
                  <a:lnTo>
                    <a:pt x="521" y="498"/>
                  </a:lnTo>
                  <a:lnTo>
                    <a:pt x="544" y="477"/>
                  </a:lnTo>
                  <a:lnTo>
                    <a:pt x="567" y="458"/>
                  </a:lnTo>
                  <a:lnTo>
                    <a:pt x="587" y="436"/>
                  </a:lnTo>
                  <a:lnTo>
                    <a:pt x="612" y="417"/>
                  </a:lnTo>
                  <a:lnTo>
                    <a:pt x="635" y="396"/>
                  </a:lnTo>
                  <a:lnTo>
                    <a:pt x="660" y="377"/>
                  </a:lnTo>
                  <a:lnTo>
                    <a:pt x="681" y="354"/>
                  </a:lnTo>
                  <a:lnTo>
                    <a:pt x="703" y="335"/>
                  </a:lnTo>
                  <a:lnTo>
                    <a:pt x="724" y="314"/>
                  </a:lnTo>
                  <a:lnTo>
                    <a:pt x="747" y="295"/>
                  </a:lnTo>
                  <a:lnTo>
                    <a:pt x="766" y="276"/>
                  </a:lnTo>
                  <a:lnTo>
                    <a:pt x="787" y="257"/>
                  </a:lnTo>
                  <a:lnTo>
                    <a:pt x="808" y="238"/>
                  </a:lnTo>
                  <a:lnTo>
                    <a:pt x="829" y="221"/>
                  </a:lnTo>
                  <a:lnTo>
                    <a:pt x="848" y="202"/>
                  </a:lnTo>
                  <a:lnTo>
                    <a:pt x="865" y="185"/>
                  </a:lnTo>
                  <a:lnTo>
                    <a:pt x="884" y="166"/>
                  </a:lnTo>
                  <a:lnTo>
                    <a:pt x="903" y="150"/>
                  </a:lnTo>
                  <a:lnTo>
                    <a:pt x="918" y="133"/>
                  </a:lnTo>
                  <a:lnTo>
                    <a:pt x="935" y="116"/>
                  </a:lnTo>
                  <a:lnTo>
                    <a:pt x="949" y="103"/>
                  </a:lnTo>
                  <a:lnTo>
                    <a:pt x="966" y="90"/>
                  </a:lnTo>
                  <a:lnTo>
                    <a:pt x="977" y="74"/>
                  </a:lnTo>
                  <a:lnTo>
                    <a:pt x="990" y="61"/>
                  </a:lnTo>
                  <a:lnTo>
                    <a:pt x="1002" y="50"/>
                  </a:lnTo>
                  <a:lnTo>
                    <a:pt x="1013" y="38"/>
                  </a:lnTo>
                  <a:lnTo>
                    <a:pt x="1023" y="29"/>
                  </a:lnTo>
                  <a:lnTo>
                    <a:pt x="1034" y="17"/>
                  </a:lnTo>
                  <a:lnTo>
                    <a:pt x="1040" y="8"/>
                  </a:lnTo>
                  <a:lnTo>
                    <a:pt x="1049" y="0"/>
                  </a:lnTo>
                  <a:lnTo>
                    <a:pt x="1082" y="48"/>
                  </a:lnTo>
                  <a:lnTo>
                    <a:pt x="1078" y="50"/>
                  </a:lnTo>
                  <a:lnTo>
                    <a:pt x="1072" y="55"/>
                  </a:lnTo>
                  <a:lnTo>
                    <a:pt x="1067" y="59"/>
                  </a:lnTo>
                  <a:lnTo>
                    <a:pt x="1063" y="65"/>
                  </a:lnTo>
                  <a:lnTo>
                    <a:pt x="1055" y="71"/>
                  </a:lnTo>
                  <a:lnTo>
                    <a:pt x="1049" y="78"/>
                  </a:lnTo>
                  <a:lnTo>
                    <a:pt x="1040" y="84"/>
                  </a:lnTo>
                  <a:lnTo>
                    <a:pt x="1032" y="93"/>
                  </a:lnTo>
                  <a:lnTo>
                    <a:pt x="1023" y="101"/>
                  </a:lnTo>
                  <a:lnTo>
                    <a:pt x="1013" y="112"/>
                  </a:lnTo>
                  <a:lnTo>
                    <a:pt x="1002" y="122"/>
                  </a:lnTo>
                  <a:lnTo>
                    <a:pt x="990" y="133"/>
                  </a:lnTo>
                  <a:lnTo>
                    <a:pt x="979" y="145"/>
                  </a:lnTo>
                  <a:lnTo>
                    <a:pt x="966" y="158"/>
                  </a:lnTo>
                  <a:lnTo>
                    <a:pt x="952" y="169"/>
                  </a:lnTo>
                  <a:lnTo>
                    <a:pt x="937" y="183"/>
                  </a:lnTo>
                  <a:lnTo>
                    <a:pt x="922" y="198"/>
                  </a:lnTo>
                  <a:lnTo>
                    <a:pt x="909" y="211"/>
                  </a:lnTo>
                  <a:lnTo>
                    <a:pt x="892" y="226"/>
                  </a:lnTo>
                  <a:lnTo>
                    <a:pt x="875" y="242"/>
                  </a:lnTo>
                  <a:lnTo>
                    <a:pt x="857" y="259"/>
                  </a:lnTo>
                  <a:lnTo>
                    <a:pt x="842" y="276"/>
                  </a:lnTo>
                  <a:lnTo>
                    <a:pt x="825" y="291"/>
                  </a:lnTo>
                  <a:lnTo>
                    <a:pt x="806" y="308"/>
                  </a:lnTo>
                  <a:lnTo>
                    <a:pt x="787" y="325"/>
                  </a:lnTo>
                  <a:lnTo>
                    <a:pt x="770" y="342"/>
                  </a:lnTo>
                  <a:lnTo>
                    <a:pt x="749" y="361"/>
                  </a:lnTo>
                  <a:lnTo>
                    <a:pt x="730" y="380"/>
                  </a:lnTo>
                  <a:lnTo>
                    <a:pt x="711" y="397"/>
                  </a:lnTo>
                  <a:lnTo>
                    <a:pt x="692" y="418"/>
                  </a:lnTo>
                  <a:lnTo>
                    <a:pt x="673" y="436"/>
                  </a:lnTo>
                  <a:lnTo>
                    <a:pt x="652" y="455"/>
                  </a:lnTo>
                  <a:lnTo>
                    <a:pt x="631" y="474"/>
                  </a:lnTo>
                  <a:lnTo>
                    <a:pt x="610" y="493"/>
                  </a:lnTo>
                  <a:lnTo>
                    <a:pt x="589" y="512"/>
                  </a:lnTo>
                  <a:lnTo>
                    <a:pt x="568" y="531"/>
                  </a:lnTo>
                  <a:lnTo>
                    <a:pt x="548" y="550"/>
                  </a:lnTo>
                  <a:lnTo>
                    <a:pt x="527" y="570"/>
                  </a:lnTo>
                  <a:lnTo>
                    <a:pt x="506" y="588"/>
                  </a:lnTo>
                  <a:lnTo>
                    <a:pt x="485" y="607"/>
                  </a:lnTo>
                  <a:lnTo>
                    <a:pt x="464" y="626"/>
                  </a:lnTo>
                  <a:lnTo>
                    <a:pt x="443" y="645"/>
                  </a:lnTo>
                  <a:lnTo>
                    <a:pt x="422" y="664"/>
                  </a:lnTo>
                  <a:lnTo>
                    <a:pt x="401" y="683"/>
                  </a:lnTo>
                  <a:lnTo>
                    <a:pt x="380" y="702"/>
                  </a:lnTo>
                  <a:lnTo>
                    <a:pt x="361" y="721"/>
                  </a:lnTo>
                  <a:lnTo>
                    <a:pt x="338" y="738"/>
                  </a:lnTo>
                  <a:lnTo>
                    <a:pt x="319" y="757"/>
                  </a:lnTo>
                  <a:lnTo>
                    <a:pt x="299" y="772"/>
                  </a:lnTo>
                  <a:lnTo>
                    <a:pt x="281" y="789"/>
                  </a:lnTo>
                  <a:lnTo>
                    <a:pt x="260" y="806"/>
                  </a:lnTo>
                  <a:lnTo>
                    <a:pt x="241" y="823"/>
                  </a:lnTo>
                  <a:lnTo>
                    <a:pt x="224" y="838"/>
                  </a:lnTo>
                  <a:lnTo>
                    <a:pt x="205" y="856"/>
                  </a:lnTo>
                  <a:lnTo>
                    <a:pt x="186" y="871"/>
                  </a:lnTo>
                  <a:lnTo>
                    <a:pt x="169" y="884"/>
                  </a:lnTo>
                  <a:lnTo>
                    <a:pt x="150" y="897"/>
                  </a:lnTo>
                  <a:lnTo>
                    <a:pt x="135" y="913"/>
                  </a:lnTo>
                  <a:lnTo>
                    <a:pt x="118" y="926"/>
                  </a:lnTo>
                  <a:lnTo>
                    <a:pt x="103" y="939"/>
                  </a:lnTo>
                  <a:lnTo>
                    <a:pt x="87" y="951"/>
                  </a:lnTo>
                  <a:lnTo>
                    <a:pt x="74" y="964"/>
                  </a:lnTo>
                  <a:lnTo>
                    <a:pt x="0" y="9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1275"/>
            <p:cNvSpPr>
              <a:spLocks/>
            </p:cNvSpPr>
            <p:nvPr/>
          </p:nvSpPr>
          <p:spPr bwMode="auto">
            <a:xfrm>
              <a:off x="1259" y="1615"/>
              <a:ext cx="555" cy="436"/>
            </a:xfrm>
            <a:custGeom>
              <a:avLst/>
              <a:gdLst>
                <a:gd name="T0" fmla="*/ 0 w 1108"/>
                <a:gd name="T1" fmla="*/ 77 h 870"/>
                <a:gd name="T2" fmla="*/ 84 w 1108"/>
                <a:gd name="T3" fmla="*/ 0 h 870"/>
                <a:gd name="T4" fmla="*/ 553 w 1108"/>
                <a:gd name="T5" fmla="*/ 205 h 870"/>
                <a:gd name="T6" fmla="*/ 554 w 1108"/>
                <a:gd name="T7" fmla="*/ 206 h 870"/>
                <a:gd name="T8" fmla="*/ 555 w 1108"/>
                <a:gd name="T9" fmla="*/ 208 h 870"/>
                <a:gd name="T10" fmla="*/ 555 w 1108"/>
                <a:gd name="T11" fmla="*/ 212 h 870"/>
                <a:gd name="T12" fmla="*/ 553 w 1108"/>
                <a:gd name="T13" fmla="*/ 216 h 870"/>
                <a:gd name="T14" fmla="*/ 549 w 1108"/>
                <a:gd name="T15" fmla="*/ 221 h 870"/>
                <a:gd name="T16" fmla="*/ 545 w 1108"/>
                <a:gd name="T17" fmla="*/ 224 h 870"/>
                <a:gd name="T18" fmla="*/ 542 w 1108"/>
                <a:gd name="T19" fmla="*/ 227 h 870"/>
                <a:gd name="T20" fmla="*/ 538 w 1108"/>
                <a:gd name="T21" fmla="*/ 229 h 870"/>
                <a:gd name="T22" fmla="*/ 533 w 1108"/>
                <a:gd name="T23" fmla="*/ 233 h 870"/>
                <a:gd name="T24" fmla="*/ 271 w 1108"/>
                <a:gd name="T25" fmla="*/ 436 h 870"/>
                <a:gd name="T26" fmla="*/ 252 w 1108"/>
                <a:gd name="T27" fmla="*/ 413 h 870"/>
                <a:gd name="T28" fmla="*/ 504 w 1108"/>
                <a:gd name="T29" fmla="*/ 217 h 870"/>
                <a:gd name="T30" fmla="*/ 88 w 1108"/>
                <a:gd name="T31" fmla="*/ 38 h 870"/>
                <a:gd name="T32" fmla="*/ 16 w 1108"/>
                <a:gd name="T33" fmla="*/ 95 h 870"/>
                <a:gd name="T34" fmla="*/ 0 w 1108"/>
                <a:gd name="T35" fmla="*/ 77 h 870"/>
                <a:gd name="T36" fmla="*/ 0 w 1108"/>
                <a:gd name="T37" fmla="*/ 77 h 8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8" h="870">
                  <a:moveTo>
                    <a:pt x="0" y="154"/>
                  </a:moveTo>
                  <a:lnTo>
                    <a:pt x="167" y="0"/>
                  </a:lnTo>
                  <a:lnTo>
                    <a:pt x="1104" y="409"/>
                  </a:lnTo>
                  <a:lnTo>
                    <a:pt x="1106" y="412"/>
                  </a:lnTo>
                  <a:lnTo>
                    <a:pt x="1108" y="416"/>
                  </a:lnTo>
                  <a:lnTo>
                    <a:pt x="1108" y="424"/>
                  </a:lnTo>
                  <a:lnTo>
                    <a:pt x="1104" y="431"/>
                  </a:lnTo>
                  <a:lnTo>
                    <a:pt x="1097" y="441"/>
                  </a:lnTo>
                  <a:lnTo>
                    <a:pt x="1089" y="447"/>
                  </a:lnTo>
                  <a:lnTo>
                    <a:pt x="1083" y="452"/>
                  </a:lnTo>
                  <a:lnTo>
                    <a:pt x="1074" y="456"/>
                  </a:lnTo>
                  <a:lnTo>
                    <a:pt x="1064" y="464"/>
                  </a:lnTo>
                  <a:lnTo>
                    <a:pt x="542" y="870"/>
                  </a:lnTo>
                  <a:lnTo>
                    <a:pt x="504" y="825"/>
                  </a:lnTo>
                  <a:lnTo>
                    <a:pt x="1007" y="433"/>
                  </a:lnTo>
                  <a:lnTo>
                    <a:pt x="175" y="76"/>
                  </a:lnTo>
                  <a:lnTo>
                    <a:pt x="32" y="19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1276"/>
            <p:cNvSpPr>
              <a:spLocks/>
            </p:cNvSpPr>
            <p:nvPr/>
          </p:nvSpPr>
          <p:spPr bwMode="auto">
            <a:xfrm>
              <a:off x="1469" y="1868"/>
              <a:ext cx="292" cy="426"/>
            </a:xfrm>
            <a:custGeom>
              <a:avLst/>
              <a:gdLst>
                <a:gd name="T0" fmla="*/ 0 w 584"/>
                <a:gd name="T1" fmla="*/ 242 h 852"/>
                <a:gd name="T2" fmla="*/ 33 w 584"/>
                <a:gd name="T3" fmla="*/ 426 h 852"/>
                <a:gd name="T4" fmla="*/ 52 w 584"/>
                <a:gd name="T5" fmla="*/ 426 h 852"/>
                <a:gd name="T6" fmla="*/ 292 w 584"/>
                <a:gd name="T7" fmla="*/ 189 h 852"/>
                <a:gd name="T8" fmla="*/ 284 w 584"/>
                <a:gd name="T9" fmla="*/ 0 h 852"/>
                <a:gd name="T10" fmla="*/ 262 w 584"/>
                <a:gd name="T11" fmla="*/ 13 h 852"/>
                <a:gd name="T12" fmla="*/ 264 w 584"/>
                <a:gd name="T13" fmla="*/ 183 h 852"/>
                <a:gd name="T14" fmla="*/ 262 w 584"/>
                <a:gd name="T15" fmla="*/ 184 h 852"/>
                <a:gd name="T16" fmla="*/ 258 w 584"/>
                <a:gd name="T17" fmla="*/ 188 h 852"/>
                <a:gd name="T18" fmla="*/ 255 w 584"/>
                <a:gd name="T19" fmla="*/ 191 h 852"/>
                <a:gd name="T20" fmla="*/ 251 w 584"/>
                <a:gd name="T21" fmla="*/ 194 h 852"/>
                <a:gd name="T22" fmla="*/ 247 w 584"/>
                <a:gd name="T23" fmla="*/ 198 h 852"/>
                <a:gd name="T24" fmla="*/ 244 w 584"/>
                <a:gd name="T25" fmla="*/ 204 h 852"/>
                <a:gd name="T26" fmla="*/ 238 w 584"/>
                <a:gd name="T27" fmla="*/ 208 h 852"/>
                <a:gd name="T28" fmla="*/ 233 w 584"/>
                <a:gd name="T29" fmla="*/ 214 h 852"/>
                <a:gd name="T30" fmla="*/ 227 w 584"/>
                <a:gd name="T31" fmla="*/ 220 h 852"/>
                <a:gd name="T32" fmla="*/ 221 w 584"/>
                <a:gd name="T33" fmla="*/ 227 h 852"/>
                <a:gd name="T34" fmla="*/ 218 w 584"/>
                <a:gd name="T35" fmla="*/ 230 h 852"/>
                <a:gd name="T36" fmla="*/ 214 w 584"/>
                <a:gd name="T37" fmla="*/ 233 h 852"/>
                <a:gd name="T38" fmla="*/ 211 w 584"/>
                <a:gd name="T39" fmla="*/ 237 h 852"/>
                <a:gd name="T40" fmla="*/ 207 w 584"/>
                <a:gd name="T41" fmla="*/ 240 h 852"/>
                <a:gd name="T42" fmla="*/ 205 w 584"/>
                <a:gd name="T43" fmla="*/ 244 h 852"/>
                <a:gd name="T44" fmla="*/ 201 w 584"/>
                <a:gd name="T45" fmla="*/ 248 h 852"/>
                <a:gd name="T46" fmla="*/ 197 w 584"/>
                <a:gd name="T47" fmla="*/ 251 h 852"/>
                <a:gd name="T48" fmla="*/ 193 w 584"/>
                <a:gd name="T49" fmla="*/ 255 h 852"/>
                <a:gd name="T50" fmla="*/ 189 w 584"/>
                <a:gd name="T51" fmla="*/ 259 h 852"/>
                <a:gd name="T52" fmla="*/ 185 w 584"/>
                <a:gd name="T53" fmla="*/ 263 h 852"/>
                <a:gd name="T54" fmla="*/ 181 w 584"/>
                <a:gd name="T55" fmla="*/ 268 h 852"/>
                <a:gd name="T56" fmla="*/ 177 w 584"/>
                <a:gd name="T57" fmla="*/ 271 h 852"/>
                <a:gd name="T58" fmla="*/ 172 w 584"/>
                <a:gd name="T59" fmla="*/ 275 h 852"/>
                <a:gd name="T60" fmla="*/ 168 w 584"/>
                <a:gd name="T61" fmla="*/ 279 h 852"/>
                <a:gd name="T62" fmla="*/ 164 w 584"/>
                <a:gd name="T63" fmla="*/ 284 h 852"/>
                <a:gd name="T64" fmla="*/ 160 w 584"/>
                <a:gd name="T65" fmla="*/ 287 h 852"/>
                <a:gd name="T66" fmla="*/ 155 w 584"/>
                <a:gd name="T67" fmla="*/ 291 h 852"/>
                <a:gd name="T68" fmla="*/ 151 w 584"/>
                <a:gd name="T69" fmla="*/ 296 h 852"/>
                <a:gd name="T70" fmla="*/ 147 w 584"/>
                <a:gd name="T71" fmla="*/ 300 h 852"/>
                <a:gd name="T72" fmla="*/ 143 w 584"/>
                <a:gd name="T73" fmla="*/ 305 h 852"/>
                <a:gd name="T74" fmla="*/ 138 w 584"/>
                <a:gd name="T75" fmla="*/ 309 h 852"/>
                <a:gd name="T76" fmla="*/ 133 w 584"/>
                <a:gd name="T77" fmla="*/ 313 h 852"/>
                <a:gd name="T78" fmla="*/ 130 w 584"/>
                <a:gd name="T79" fmla="*/ 318 h 852"/>
                <a:gd name="T80" fmla="*/ 125 w 584"/>
                <a:gd name="T81" fmla="*/ 323 h 852"/>
                <a:gd name="T82" fmla="*/ 120 w 584"/>
                <a:gd name="T83" fmla="*/ 326 h 852"/>
                <a:gd name="T84" fmla="*/ 115 w 584"/>
                <a:gd name="T85" fmla="*/ 331 h 852"/>
                <a:gd name="T86" fmla="*/ 111 w 584"/>
                <a:gd name="T87" fmla="*/ 335 h 852"/>
                <a:gd name="T88" fmla="*/ 107 w 584"/>
                <a:gd name="T89" fmla="*/ 340 h 852"/>
                <a:gd name="T90" fmla="*/ 102 w 584"/>
                <a:gd name="T91" fmla="*/ 344 h 852"/>
                <a:gd name="T92" fmla="*/ 97 w 584"/>
                <a:gd name="T93" fmla="*/ 348 h 852"/>
                <a:gd name="T94" fmla="*/ 92 w 584"/>
                <a:gd name="T95" fmla="*/ 352 h 852"/>
                <a:gd name="T96" fmla="*/ 88 w 584"/>
                <a:gd name="T97" fmla="*/ 357 h 852"/>
                <a:gd name="T98" fmla="*/ 83 w 584"/>
                <a:gd name="T99" fmla="*/ 361 h 852"/>
                <a:gd name="T100" fmla="*/ 78 w 584"/>
                <a:gd name="T101" fmla="*/ 364 h 852"/>
                <a:gd name="T102" fmla="*/ 73 w 584"/>
                <a:gd name="T103" fmla="*/ 368 h 852"/>
                <a:gd name="T104" fmla="*/ 70 w 584"/>
                <a:gd name="T105" fmla="*/ 373 h 852"/>
                <a:gd name="T106" fmla="*/ 64 w 584"/>
                <a:gd name="T107" fmla="*/ 377 h 852"/>
                <a:gd name="T108" fmla="*/ 60 w 584"/>
                <a:gd name="T109" fmla="*/ 381 h 852"/>
                <a:gd name="T110" fmla="*/ 55 w 584"/>
                <a:gd name="T111" fmla="*/ 385 h 852"/>
                <a:gd name="T112" fmla="*/ 52 w 584"/>
                <a:gd name="T113" fmla="*/ 389 h 852"/>
                <a:gd name="T114" fmla="*/ 31 w 584"/>
                <a:gd name="T115" fmla="*/ 255 h 852"/>
                <a:gd name="T116" fmla="*/ 0 w 584"/>
                <a:gd name="T117" fmla="*/ 242 h 852"/>
                <a:gd name="T118" fmla="*/ 0 w 584"/>
                <a:gd name="T119" fmla="*/ 242 h 8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84" h="852">
                  <a:moveTo>
                    <a:pt x="0" y="483"/>
                  </a:moveTo>
                  <a:lnTo>
                    <a:pt x="65" y="852"/>
                  </a:lnTo>
                  <a:lnTo>
                    <a:pt x="103" y="852"/>
                  </a:lnTo>
                  <a:lnTo>
                    <a:pt x="584" y="377"/>
                  </a:lnTo>
                  <a:lnTo>
                    <a:pt x="567" y="0"/>
                  </a:lnTo>
                  <a:lnTo>
                    <a:pt x="523" y="25"/>
                  </a:lnTo>
                  <a:lnTo>
                    <a:pt x="527" y="365"/>
                  </a:lnTo>
                  <a:lnTo>
                    <a:pt x="523" y="367"/>
                  </a:lnTo>
                  <a:lnTo>
                    <a:pt x="515" y="375"/>
                  </a:lnTo>
                  <a:lnTo>
                    <a:pt x="509" y="381"/>
                  </a:lnTo>
                  <a:lnTo>
                    <a:pt x="502" y="388"/>
                  </a:lnTo>
                  <a:lnTo>
                    <a:pt x="494" y="396"/>
                  </a:lnTo>
                  <a:lnTo>
                    <a:pt x="487" y="407"/>
                  </a:lnTo>
                  <a:lnTo>
                    <a:pt x="475" y="415"/>
                  </a:lnTo>
                  <a:lnTo>
                    <a:pt x="466" y="428"/>
                  </a:lnTo>
                  <a:lnTo>
                    <a:pt x="454" y="440"/>
                  </a:lnTo>
                  <a:lnTo>
                    <a:pt x="441" y="453"/>
                  </a:lnTo>
                  <a:lnTo>
                    <a:pt x="435" y="459"/>
                  </a:lnTo>
                  <a:lnTo>
                    <a:pt x="428" y="466"/>
                  </a:lnTo>
                  <a:lnTo>
                    <a:pt x="422" y="474"/>
                  </a:lnTo>
                  <a:lnTo>
                    <a:pt x="414" y="479"/>
                  </a:lnTo>
                  <a:lnTo>
                    <a:pt x="409" y="487"/>
                  </a:lnTo>
                  <a:lnTo>
                    <a:pt x="401" y="495"/>
                  </a:lnTo>
                  <a:lnTo>
                    <a:pt x="394" y="502"/>
                  </a:lnTo>
                  <a:lnTo>
                    <a:pt x="386" y="510"/>
                  </a:lnTo>
                  <a:lnTo>
                    <a:pt x="378" y="517"/>
                  </a:lnTo>
                  <a:lnTo>
                    <a:pt x="369" y="525"/>
                  </a:lnTo>
                  <a:lnTo>
                    <a:pt x="361" y="535"/>
                  </a:lnTo>
                  <a:lnTo>
                    <a:pt x="354" y="542"/>
                  </a:lnTo>
                  <a:lnTo>
                    <a:pt x="344" y="550"/>
                  </a:lnTo>
                  <a:lnTo>
                    <a:pt x="336" y="557"/>
                  </a:lnTo>
                  <a:lnTo>
                    <a:pt x="327" y="567"/>
                  </a:lnTo>
                  <a:lnTo>
                    <a:pt x="319" y="574"/>
                  </a:lnTo>
                  <a:lnTo>
                    <a:pt x="310" y="582"/>
                  </a:lnTo>
                  <a:lnTo>
                    <a:pt x="302" y="592"/>
                  </a:lnTo>
                  <a:lnTo>
                    <a:pt x="293" y="599"/>
                  </a:lnTo>
                  <a:lnTo>
                    <a:pt x="285" y="609"/>
                  </a:lnTo>
                  <a:lnTo>
                    <a:pt x="276" y="618"/>
                  </a:lnTo>
                  <a:lnTo>
                    <a:pt x="266" y="626"/>
                  </a:lnTo>
                  <a:lnTo>
                    <a:pt x="259" y="635"/>
                  </a:lnTo>
                  <a:lnTo>
                    <a:pt x="249" y="645"/>
                  </a:lnTo>
                  <a:lnTo>
                    <a:pt x="240" y="652"/>
                  </a:lnTo>
                  <a:lnTo>
                    <a:pt x="230" y="662"/>
                  </a:lnTo>
                  <a:lnTo>
                    <a:pt x="221" y="669"/>
                  </a:lnTo>
                  <a:lnTo>
                    <a:pt x="213" y="679"/>
                  </a:lnTo>
                  <a:lnTo>
                    <a:pt x="203" y="687"/>
                  </a:lnTo>
                  <a:lnTo>
                    <a:pt x="194" y="696"/>
                  </a:lnTo>
                  <a:lnTo>
                    <a:pt x="184" y="704"/>
                  </a:lnTo>
                  <a:lnTo>
                    <a:pt x="175" y="713"/>
                  </a:lnTo>
                  <a:lnTo>
                    <a:pt x="165" y="721"/>
                  </a:lnTo>
                  <a:lnTo>
                    <a:pt x="156" y="728"/>
                  </a:lnTo>
                  <a:lnTo>
                    <a:pt x="146" y="736"/>
                  </a:lnTo>
                  <a:lnTo>
                    <a:pt x="139" y="746"/>
                  </a:lnTo>
                  <a:lnTo>
                    <a:pt x="127" y="753"/>
                  </a:lnTo>
                  <a:lnTo>
                    <a:pt x="120" y="761"/>
                  </a:lnTo>
                  <a:lnTo>
                    <a:pt x="110" y="770"/>
                  </a:lnTo>
                  <a:lnTo>
                    <a:pt x="103" y="778"/>
                  </a:lnTo>
                  <a:lnTo>
                    <a:pt x="61" y="510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1277"/>
            <p:cNvSpPr>
              <a:spLocks/>
            </p:cNvSpPr>
            <p:nvPr/>
          </p:nvSpPr>
          <p:spPr bwMode="auto">
            <a:xfrm>
              <a:off x="695" y="1825"/>
              <a:ext cx="1105" cy="777"/>
            </a:xfrm>
            <a:custGeom>
              <a:avLst/>
              <a:gdLst>
                <a:gd name="T0" fmla="*/ 564 w 2211"/>
                <a:gd name="T1" fmla="*/ 777 h 1555"/>
                <a:gd name="T2" fmla="*/ 555 w 2211"/>
                <a:gd name="T3" fmla="*/ 775 h 1555"/>
                <a:gd name="T4" fmla="*/ 543 w 2211"/>
                <a:gd name="T5" fmla="*/ 773 h 1555"/>
                <a:gd name="T6" fmla="*/ 526 w 2211"/>
                <a:gd name="T7" fmla="*/ 770 h 1555"/>
                <a:gd name="T8" fmla="*/ 506 w 2211"/>
                <a:gd name="T9" fmla="*/ 768 h 1555"/>
                <a:gd name="T10" fmla="*/ 481 w 2211"/>
                <a:gd name="T11" fmla="*/ 764 h 1555"/>
                <a:gd name="T12" fmla="*/ 454 w 2211"/>
                <a:gd name="T13" fmla="*/ 760 h 1555"/>
                <a:gd name="T14" fmla="*/ 424 w 2211"/>
                <a:gd name="T15" fmla="*/ 755 h 1555"/>
                <a:gd name="T16" fmla="*/ 390 w 2211"/>
                <a:gd name="T17" fmla="*/ 751 h 1555"/>
                <a:gd name="T18" fmla="*/ 356 w 2211"/>
                <a:gd name="T19" fmla="*/ 747 h 1555"/>
                <a:gd name="T20" fmla="*/ 322 w 2211"/>
                <a:gd name="T21" fmla="*/ 742 h 1555"/>
                <a:gd name="T22" fmla="*/ 285 w 2211"/>
                <a:gd name="T23" fmla="*/ 736 h 1555"/>
                <a:gd name="T24" fmla="*/ 249 w 2211"/>
                <a:gd name="T25" fmla="*/ 732 h 1555"/>
                <a:gd name="T26" fmla="*/ 212 w 2211"/>
                <a:gd name="T27" fmla="*/ 728 h 1555"/>
                <a:gd name="T28" fmla="*/ 178 w 2211"/>
                <a:gd name="T29" fmla="*/ 724 h 1555"/>
                <a:gd name="T30" fmla="*/ 145 w 2211"/>
                <a:gd name="T31" fmla="*/ 720 h 1555"/>
                <a:gd name="T32" fmla="*/ 113 w 2211"/>
                <a:gd name="T33" fmla="*/ 716 h 1555"/>
                <a:gd name="T34" fmla="*/ 83 w 2211"/>
                <a:gd name="T35" fmla="*/ 713 h 1555"/>
                <a:gd name="T36" fmla="*/ 57 w 2211"/>
                <a:gd name="T37" fmla="*/ 712 h 1555"/>
                <a:gd name="T38" fmla="*/ 33 w 2211"/>
                <a:gd name="T39" fmla="*/ 710 h 1555"/>
                <a:gd name="T40" fmla="*/ 15 w 2211"/>
                <a:gd name="T41" fmla="*/ 710 h 1555"/>
                <a:gd name="T42" fmla="*/ 0 w 2211"/>
                <a:gd name="T43" fmla="*/ 682 h 1555"/>
                <a:gd name="T44" fmla="*/ 5 w 2211"/>
                <a:gd name="T45" fmla="*/ 682 h 1555"/>
                <a:gd name="T46" fmla="*/ 17 w 2211"/>
                <a:gd name="T47" fmla="*/ 683 h 1555"/>
                <a:gd name="T48" fmla="*/ 30 w 2211"/>
                <a:gd name="T49" fmla="*/ 684 h 1555"/>
                <a:gd name="T50" fmla="*/ 48 w 2211"/>
                <a:gd name="T51" fmla="*/ 685 h 1555"/>
                <a:gd name="T52" fmla="*/ 69 w 2211"/>
                <a:gd name="T53" fmla="*/ 687 h 1555"/>
                <a:gd name="T54" fmla="*/ 93 w 2211"/>
                <a:gd name="T55" fmla="*/ 690 h 1555"/>
                <a:gd name="T56" fmla="*/ 119 w 2211"/>
                <a:gd name="T57" fmla="*/ 692 h 1555"/>
                <a:gd name="T58" fmla="*/ 148 w 2211"/>
                <a:gd name="T59" fmla="*/ 694 h 1555"/>
                <a:gd name="T60" fmla="*/ 178 w 2211"/>
                <a:gd name="T61" fmla="*/ 697 h 1555"/>
                <a:gd name="T62" fmla="*/ 212 w 2211"/>
                <a:gd name="T63" fmla="*/ 701 h 1555"/>
                <a:gd name="T64" fmla="*/ 244 w 2211"/>
                <a:gd name="T65" fmla="*/ 705 h 1555"/>
                <a:gd name="T66" fmla="*/ 278 w 2211"/>
                <a:gd name="T67" fmla="*/ 708 h 1555"/>
                <a:gd name="T68" fmla="*/ 311 w 2211"/>
                <a:gd name="T69" fmla="*/ 712 h 1555"/>
                <a:gd name="T70" fmla="*/ 346 w 2211"/>
                <a:gd name="T71" fmla="*/ 716 h 1555"/>
                <a:gd name="T72" fmla="*/ 379 w 2211"/>
                <a:gd name="T73" fmla="*/ 721 h 1555"/>
                <a:gd name="T74" fmla="*/ 412 w 2211"/>
                <a:gd name="T75" fmla="*/ 725 h 1555"/>
                <a:gd name="T76" fmla="*/ 443 w 2211"/>
                <a:gd name="T77" fmla="*/ 730 h 1555"/>
                <a:gd name="T78" fmla="*/ 474 w 2211"/>
                <a:gd name="T79" fmla="*/ 735 h 1555"/>
                <a:gd name="T80" fmla="*/ 501 w 2211"/>
                <a:gd name="T81" fmla="*/ 740 h 1555"/>
                <a:gd name="T82" fmla="*/ 527 w 2211"/>
                <a:gd name="T83" fmla="*/ 745 h 1555"/>
                <a:gd name="T84" fmla="*/ 1076 w 2211"/>
                <a:gd name="T85" fmla="*/ 253 h 1555"/>
                <a:gd name="T86" fmla="*/ 1105 w 2211"/>
                <a:gd name="T87" fmla="*/ 0 h 15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11" h="1555">
                  <a:moveTo>
                    <a:pt x="2211" y="0"/>
                  </a:moveTo>
                  <a:lnTo>
                    <a:pt x="2197" y="536"/>
                  </a:lnTo>
                  <a:lnTo>
                    <a:pt x="1129" y="1555"/>
                  </a:lnTo>
                  <a:lnTo>
                    <a:pt x="1125" y="1553"/>
                  </a:lnTo>
                  <a:lnTo>
                    <a:pt x="1117" y="1551"/>
                  </a:lnTo>
                  <a:lnTo>
                    <a:pt x="1110" y="1551"/>
                  </a:lnTo>
                  <a:lnTo>
                    <a:pt x="1104" y="1549"/>
                  </a:lnTo>
                  <a:lnTo>
                    <a:pt x="1097" y="1549"/>
                  </a:lnTo>
                  <a:lnTo>
                    <a:pt x="1087" y="1547"/>
                  </a:lnTo>
                  <a:lnTo>
                    <a:pt x="1076" y="1545"/>
                  </a:lnTo>
                  <a:lnTo>
                    <a:pt x="1066" y="1543"/>
                  </a:lnTo>
                  <a:lnTo>
                    <a:pt x="1053" y="1541"/>
                  </a:lnTo>
                  <a:lnTo>
                    <a:pt x="1041" y="1540"/>
                  </a:lnTo>
                  <a:lnTo>
                    <a:pt x="1026" y="1538"/>
                  </a:lnTo>
                  <a:lnTo>
                    <a:pt x="1013" y="1536"/>
                  </a:lnTo>
                  <a:lnTo>
                    <a:pt x="996" y="1534"/>
                  </a:lnTo>
                  <a:lnTo>
                    <a:pt x="982" y="1532"/>
                  </a:lnTo>
                  <a:lnTo>
                    <a:pt x="963" y="1528"/>
                  </a:lnTo>
                  <a:lnTo>
                    <a:pt x="944" y="1526"/>
                  </a:lnTo>
                  <a:lnTo>
                    <a:pt x="925" y="1522"/>
                  </a:lnTo>
                  <a:lnTo>
                    <a:pt x="908" y="1521"/>
                  </a:lnTo>
                  <a:lnTo>
                    <a:pt x="887" y="1517"/>
                  </a:lnTo>
                  <a:lnTo>
                    <a:pt x="867" y="1515"/>
                  </a:lnTo>
                  <a:lnTo>
                    <a:pt x="848" y="1511"/>
                  </a:lnTo>
                  <a:lnTo>
                    <a:pt x="827" y="1509"/>
                  </a:lnTo>
                  <a:lnTo>
                    <a:pt x="804" y="1505"/>
                  </a:lnTo>
                  <a:lnTo>
                    <a:pt x="781" y="1503"/>
                  </a:lnTo>
                  <a:lnTo>
                    <a:pt x="758" y="1500"/>
                  </a:lnTo>
                  <a:lnTo>
                    <a:pt x="735" y="1498"/>
                  </a:lnTo>
                  <a:lnTo>
                    <a:pt x="713" y="1494"/>
                  </a:lnTo>
                  <a:lnTo>
                    <a:pt x="690" y="1490"/>
                  </a:lnTo>
                  <a:lnTo>
                    <a:pt x="667" y="1488"/>
                  </a:lnTo>
                  <a:lnTo>
                    <a:pt x="644" y="1484"/>
                  </a:lnTo>
                  <a:lnTo>
                    <a:pt x="617" y="1481"/>
                  </a:lnTo>
                  <a:lnTo>
                    <a:pt x="595" y="1477"/>
                  </a:lnTo>
                  <a:lnTo>
                    <a:pt x="570" y="1473"/>
                  </a:lnTo>
                  <a:lnTo>
                    <a:pt x="545" y="1471"/>
                  </a:lnTo>
                  <a:lnTo>
                    <a:pt x="521" y="1467"/>
                  </a:lnTo>
                  <a:lnTo>
                    <a:pt x="498" y="1465"/>
                  </a:lnTo>
                  <a:lnTo>
                    <a:pt x="473" y="1462"/>
                  </a:lnTo>
                  <a:lnTo>
                    <a:pt x="450" y="1460"/>
                  </a:lnTo>
                  <a:lnTo>
                    <a:pt x="425" y="1456"/>
                  </a:lnTo>
                  <a:lnTo>
                    <a:pt x="403" y="1454"/>
                  </a:lnTo>
                  <a:lnTo>
                    <a:pt x="378" y="1450"/>
                  </a:lnTo>
                  <a:lnTo>
                    <a:pt x="357" y="1448"/>
                  </a:lnTo>
                  <a:lnTo>
                    <a:pt x="334" y="1445"/>
                  </a:lnTo>
                  <a:lnTo>
                    <a:pt x="311" y="1443"/>
                  </a:lnTo>
                  <a:lnTo>
                    <a:pt x="291" y="1441"/>
                  </a:lnTo>
                  <a:lnTo>
                    <a:pt x="270" y="1439"/>
                  </a:lnTo>
                  <a:lnTo>
                    <a:pt x="247" y="1435"/>
                  </a:lnTo>
                  <a:lnTo>
                    <a:pt x="226" y="1433"/>
                  </a:lnTo>
                  <a:lnTo>
                    <a:pt x="205" y="1431"/>
                  </a:lnTo>
                  <a:lnTo>
                    <a:pt x="186" y="1429"/>
                  </a:lnTo>
                  <a:lnTo>
                    <a:pt x="167" y="1427"/>
                  </a:lnTo>
                  <a:lnTo>
                    <a:pt x="148" y="1427"/>
                  </a:lnTo>
                  <a:lnTo>
                    <a:pt x="131" y="1424"/>
                  </a:lnTo>
                  <a:lnTo>
                    <a:pt x="114" y="1424"/>
                  </a:lnTo>
                  <a:lnTo>
                    <a:pt x="97" y="1422"/>
                  </a:lnTo>
                  <a:lnTo>
                    <a:pt x="83" y="1420"/>
                  </a:lnTo>
                  <a:lnTo>
                    <a:pt x="66" y="1420"/>
                  </a:lnTo>
                  <a:lnTo>
                    <a:pt x="55" y="1420"/>
                  </a:lnTo>
                  <a:lnTo>
                    <a:pt x="41" y="1420"/>
                  </a:lnTo>
                  <a:lnTo>
                    <a:pt x="30" y="1420"/>
                  </a:lnTo>
                  <a:lnTo>
                    <a:pt x="21" y="1420"/>
                  </a:lnTo>
                  <a:lnTo>
                    <a:pt x="11" y="1420"/>
                  </a:lnTo>
                  <a:lnTo>
                    <a:pt x="0" y="1365"/>
                  </a:lnTo>
                  <a:lnTo>
                    <a:pt x="2" y="1365"/>
                  </a:lnTo>
                  <a:lnTo>
                    <a:pt x="7" y="1365"/>
                  </a:lnTo>
                  <a:lnTo>
                    <a:pt x="11" y="1365"/>
                  </a:lnTo>
                  <a:lnTo>
                    <a:pt x="19" y="1365"/>
                  </a:lnTo>
                  <a:lnTo>
                    <a:pt x="24" y="1367"/>
                  </a:lnTo>
                  <a:lnTo>
                    <a:pt x="34" y="1367"/>
                  </a:lnTo>
                  <a:lnTo>
                    <a:pt x="40" y="1367"/>
                  </a:lnTo>
                  <a:lnTo>
                    <a:pt x="51" y="1367"/>
                  </a:lnTo>
                  <a:lnTo>
                    <a:pt x="60" y="1368"/>
                  </a:lnTo>
                  <a:lnTo>
                    <a:pt x="72" y="1368"/>
                  </a:lnTo>
                  <a:lnTo>
                    <a:pt x="83" y="1368"/>
                  </a:lnTo>
                  <a:lnTo>
                    <a:pt x="97" y="1370"/>
                  </a:lnTo>
                  <a:lnTo>
                    <a:pt x="110" y="1372"/>
                  </a:lnTo>
                  <a:lnTo>
                    <a:pt x="125" y="1374"/>
                  </a:lnTo>
                  <a:lnTo>
                    <a:pt x="138" y="1374"/>
                  </a:lnTo>
                  <a:lnTo>
                    <a:pt x="154" y="1376"/>
                  </a:lnTo>
                  <a:lnTo>
                    <a:pt x="169" y="1376"/>
                  </a:lnTo>
                  <a:lnTo>
                    <a:pt x="186" y="1380"/>
                  </a:lnTo>
                  <a:lnTo>
                    <a:pt x="203" y="1380"/>
                  </a:lnTo>
                  <a:lnTo>
                    <a:pt x="222" y="1382"/>
                  </a:lnTo>
                  <a:lnTo>
                    <a:pt x="239" y="1384"/>
                  </a:lnTo>
                  <a:lnTo>
                    <a:pt x="260" y="1386"/>
                  </a:lnTo>
                  <a:lnTo>
                    <a:pt x="277" y="1387"/>
                  </a:lnTo>
                  <a:lnTo>
                    <a:pt x="296" y="1389"/>
                  </a:lnTo>
                  <a:lnTo>
                    <a:pt x="317" y="1391"/>
                  </a:lnTo>
                  <a:lnTo>
                    <a:pt x="338" y="1393"/>
                  </a:lnTo>
                  <a:lnTo>
                    <a:pt x="357" y="1395"/>
                  </a:lnTo>
                  <a:lnTo>
                    <a:pt x="380" y="1399"/>
                  </a:lnTo>
                  <a:lnTo>
                    <a:pt x="401" y="1399"/>
                  </a:lnTo>
                  <a:lnTo>
                    <a:pt x="424" y="1403"/>
                  </a:lnTo>
                  <a:lnTo>
                    <a:pt x="444" y="1405"/>
                  </a:lnTo>
                  <a:lnTo>
                    <a:pt x="465" y="1406"/>
                  </a:lnTo>
                  <a:lnTo>
                    <a:pt x="488" y="1410"/>
                  </a:lnTo>
                  <a:lnTo>
                    <a:pt x="511" y="1412"/>
                  </a:lnTo>
                  <a:lnTo>
                    <a:pt x="532" y="1414"/>
                  </a:lnTo>
                  <a:lnTo>
                    <a:pt x="557" y="1416"/>
                  </a:lnTo>
                  <a:lnTo>
                    <a:pt x="579" y="1420"/>
                  </a:lnTo>
                  <a:lnTo>
                    <a:pt x="602" y="1424"/>
                  </a:lnTo>
                  <a:lnTo>
                    <a:pt x="623" y="1425"/>
                  </a:lnTo>
                  <a:lnTo>
                    <a:pt x="648" y="1427"/>
                  </a:lnTo>
                  <a:lnTo>
                    <a:pt x="669" y="1429"/>
                  </a:lnTo>
                  <a:lnTo>
                    <a:pt x="692" y="1433"/>
                  </a:lnTo>
                  <a:lnTo>
                    <a:pt x="714" y="1437"/>
                  </a:lnTo>
                  <a:lnTo>
                    <a:pt x="737" y="1439"/>
                  </a:lnTo>
                  <a:lnTo>
                    <a:pt x="758" y="1443"/>
                  </a:lnTo>
                  <a:lnTo>
                    <a:pt x="783" y="1446"/>
                  </a:lnTo>
                  <a:lnTo>
                    <a:pt x="804" y="1448"/>
                  </a:lnTo>
                  <a:lnTo>
                    <a:pt x="825" y="1450"/>
                  </a:lnTo>
                  <a:lnTo>
                    <a:pt x="846" y="1454"/>
                  </a:lnTo>
                  <a:lnTo>
                    <a:pt x="867" y="1458"/>
                  </a:lnTo>
                  <a:lnTo>
                    <a:pt x="887" y="1460"/>
                  </a:lnTo>
                  <a:lnTo>
                    <a:pt x="908" y="1464"/>
                  </a:lnTo>
                  <a:lnTo>
                    <a:pt x="927" y="1467"/>
                  </a:lnTo>
                  <a:lnTo>
                    <a:pt x="948" y="1471"/>
                  </a:lnTo>
                  <a:lnTo>
                    <a:pt x="965" y="1473"/>
                  </a:lnTo>
                  <a:lnTo>
                    <a:pt x="986" y="1477"/>
                  </a:lnTo>
                  <a:lnTo>
                    <a:pt x="1003" y="1481"/>
                  </a:lnTo>
                  <a:lnTo>
                    <a:pt x="1022" y="1484"/>
                  </a:lnTo>
                  <a:lnTo>
                    <a:pt x="1038" y="1488"/>
                  </a:lnTo>
                  <a:lnTo>
                    <a:pt x="1055" y="1490"/>
                  </a:lnTo>
                  <a:lnTo>
                    <a:pt x="1070" y="1494"/>
                  </a:lnTo>
                  <a:lnTo>
                    <a:pt x="1087" y="1498"/>
                  </a:lnTo>
                  <a:lnTo>
                    <a:pt x="2152" y="506"/>
                  </a:lnTo>
                  <a:lnTo>
                    <a:pt x="2154" y="4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Freeform 1278"/>
            <p:cNvSpPr>
              <a:spLocks/>
            </p:cNvSpPr>
            <p:nvPr/>
          </p:nvSpPr>
          <p:spPr bwMode="auto">
            <a:xfrm>
              <a:off x="675" y="2089"/>
              <a:ext cx="758" cy="499"/>
            </a:xfrm>
            <a:custGeom>
              <a:avLst/>
              <a:gdLst>
                <a:gd name="T0" fmla="*/ 0 w 1517"/>
                <a:gd name="T1" fmla="*/ 117 h 998"/>
                <a:gd name="T2" fmla="*/ 19 w 1517"/>
                <a:gd name="T3" fmla="*/ 104 h 998"/>
                <a:gd name="T4" fmla="*/ 24 w 1517"/>
                <a:gd name="T5" fmla="*/ 104 h 998"/>
                <a:gd name="T6" fmla="*/ 31 w 1517"/>
                <a:gd name="T7" fmla="*/ 104 h 998"/>
                <a:gd name="T8" fmla="*/ 39 w 1517"/>
                <a:gd name="T9" fmla="*/ 104 h 998"/>
                <a:gd name="T10" fmla="*/ 50 w 1517"/>
                <a:gd name="T11" fmla="*/ 104 h 998"/>
                <a:gd name="T12" fmla="*/ 61 w 1517"/>
                <a:gd name="T13" fmla="*/ 104 h 998"/>
                <a:gd name="T14" fmla="*/ 76 w 1517"/>
                <a:gd name="T15" fmla="*/ 105 h 998"/>
                <a:gd name="T16" fmla="*/ 91 w 1517"/>
                <a:gd name="T17" fmla="*/ 106 h 998"/>
                <a:gd name="T18" fmla="*/ 107 w 1517"/>
                <a:gd name="T19" fmla="*/ 106 h 998"/>
                <a:gd name="T20" fmla="*/ 126 w 1517"/>
                <a:gd name="T21" fmla="*/ 106 h 998"/>
                <a:gd name="T22" fmla="*/ 144 w 1517"/>
                <a:gd name="T23" fmla="*/ 106 h 998"/>
                <a:gd name="T24" fmla="*/ 165 w 1517"/>
                <a:gd name="T25" fmla="*/ 107 h 998"/>
                <a:gd name="T26" fmla="*/ 185 w 1517"/>
                <a:gd name="T27" fmla="*/ 108 h 998"/>
                <a:gd name="T28" fmla="*/ 207 w 1517"/>
                <a:gd name="T29" fmla="*/ 108 h 998"/>
                <a:gd name="T30" fmla="*/ 230 w 1517"/>
                <a:gd name="T31" fmla="*/ 109 h 998"/>
                <a:gd name="T32" fmla="*/ 252 w 1517"/>
                <a:gd name="T33" fmla="*/ 110 h 998"/>
                <a:gd name="T34" fmla="*/ 276 w 1517"/>
                <a:gd name="T35" fmla="*/ 111 h 998"/>
                <a:gd name="T36" fmla="*/ 300 w 1517"/>
                <a:gd name="T37" fmla="*/ 111 h 998"/>
                <a:gd name="T38" fmla="*/ 324 w 1517"/>
                <a:gd name="T39" fmla="*/ 113 h 998"/>
                <a:gd name="T40" fmla="*/ 347 w 1517"/>
                <a:gd name="T41" fmla="*/ 113 h 998"/>
                <a:gd name="T42" fmla="*/ 370 w 1517"/>
                <a:gd name="T43" fmla="*/ 114 h 998"/>
                <a:gd name="T44" fmla="*/ 394 w 1517"/>
                <a:gd name="T45" fmla="*/ 114 h 998"/>
                <a:gd name="T46" fmla="*/ 418 w 1517"/>
                <a:gd name="T47" fmla="*/ 116 h 998"/>
                <a:gd name="T48" fmla="*/ 442 w 1517"/>
                <a:gd name="T49" fmla="*/ 117 h 998"/>
                <a:gd name="T50" fmla="*/ 463 w 1517"/>
                <a:gd name="T51" fmla="*/ 118 h 998"/>
                <a:gd name="T52" fmla="*/ 485 w 1517"/>
                <a:gd name="T53" fmla="*/ 119 h 998"/>
                <a:gd name="T54" fmla="*/ 506 w 1517"/>
                <a:gd name="T55" fmla="*/ 120 h 998"/>
                <a:gd name="T56" fmla="*/ 527 w 1517"/>
                <a:gd name="T57" fmla="*/ 121 h 998"/>
                <a:gd name="T58" fmla="*/ 546 w 1517"/>
                <a:gd name="T59" fmla="*/ 123 h 998"/>
                <a:gd name="T60" fmla="*/ 564 w 1517"/>
                <a:gd name="T61" fmla="*/ 125 h 998"/>
                <a:gd name="T62" fmla="*/ 581 w 1517"/>
                <a:gd name="T63" fmla="*/ 126 h 998"/>
                <a:gd name="T64" fmla="*/ 749 w 1517"/>
                <a:gd name="T65" fmla="*/ 0 h 998"/>
                <a:gd name="T66" fmla="*/ 605 w 1517"/>
                <a:gd name="T67" fmla="*/ 153 h 998"/>
                <a:gd name="T68" fmla="*/ 561 w 1517"/>
                <a:gd name="T69" fmla="*/ 499 h 998"/>
                <a:gd name="T70" fmla="*/ 37 w 1517"/>
                <a:gd name="T71" fmla="*/ 138 h 998"/>
                <a:gd name="T72" fmla="*/ 30 w 1517"/>
                <a:gd name="T73" fmla="*/ 428 h 9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17" h="998">
                  <a:moveTo>
                    <a:pt x="61" y="856"/>
                  </a:moveTo>
                  <a:lnTo>
                    <a:pt x="0" y="234"/>
                  </a:lnTo>
                  <a:lnTo>
                    <a:pt x="36" y="208"/>
                  </a:lnTo>
                  <a:lnTo>
                    <a:pt x="38" y="208"/>
                  </a:lnTo>
                  <a:lnTo>
                    <a:pt x="45" y="208"/>
                  </a:lnTo>
                  <a:lnTo>
                    <a:pt x="49" y="208"/>
                  </a:lnTo>
                  <a:lnTo>
                    <a:pt x="57" y="208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78" y="208"/>
                  </a:lnTo>
                  <a:lnTo>
                    <a:pt x="89" y="208"/>
                  </a:lnTo>
                  <a:lnTo>
                    <a:pt x="100" y="208"/>
                  </a:lnTo>
                  <a:lnTo>
                    <a:pt x="112" y="208"/>
                  </a:lnTo>
                  <a:lnTo>
                    <a:pt x="123" y="208"/>
                  </a:lnTo>
                  <a:lnTo>
                    <a:pt x="137" y="209"/>
                  </a:lnTo>
                  <a:lnTo>
                    <a:pt x="152" y="209"/>
                  </a:lnTo>
                  <a:lnTo>
                    <a:pt x="169" y="211"/>
                  </a:lnTo>
                  <a:lnTo>
                    <a:pt x="182" y="211"/>
                  </a:lnTo>
                  <a:lnTo>
                    <a:pt x="197" y="211"/>
                  </a:lnTo>
                  <a:lnTo>
                    <a:pt x="215" y="211"/>
                  </a:lnTo>
                  <a:lnTo>
                    <a:pt x="234" y="211"/>
                  </a:lnTo>
                  <a:lnTo>
                    <a:pt x="253" y="211"/>
                  </a:lnTo>
                  <a:lnTo>
                    <a:pt x="270" y="211"/>
                  </a:lnTo>
                  <a:lnTo>
                    <a:pt x="289" y="211"/>
                  </a:lnTo>
                  <a:lnTo>
                    <a:pt x="310" y="213"/>
                  </a:lnTo>
                  <a:lnTo>
                    <a:pt x="331" y="213"/>
                  </a:lnTo>
                  <a:lnTo>
                    <a:pt x="350" y="215"/>
                  </a:lnTo>
                  <a:lnTo>
                    <a:pt x="370" y="215"/>
                  </a:lnTo>
                  <a:lnTo>
                    <a:pt x="393" y="215"/>
                  </a:lnTo>
                  <a:lnTo>
                    <a:pt x="414" y="215"/>
                  </a:lnTo>
                  <a:lnTo>
                    <a:pt x="437" y="217"/>
                  </a:lnTo>
                  <a:lnTo>
                    <a:pt x="460" y="217"/>
                  </a:lnTo>
                  <a:lnTo>
                    <a:pt x="484" y="219"/>
                  </a:lnTo>
                  <a:lnTo>
                    <a:pt x="505" y="219"/>
                  </a:lnTo>
                  <a:lnTo>
                    <a:pt x="528" y="219"/>
                  </a:lnTo>
                  <a:lnTo>
                    <a:pt x="553" y="221"/>
                  </a:lnTo>
                  <a:lnTo>
                    <a:pt x="576" y="221"/>
                  </a:lnTo>
                  <a:lnTo>
                    <a:pt x="600" y="221"/>
                  </a:lnTo>
                  <a:lnTo>
                    <a:pt x="623" y="223"/>
                  </a:lnTo>
                  <a:lnTo>
                    <a:pt x="648" y="225"/>
                  </a:lnTo>
                  <a:lnTo>
                    <a:pt x="671" y="225"/>
                  </a:lnTo>
                  <a:lnTo>
                    <a:pt x="694" y="225"/>
                  </a:lnTo>
                  <a:lnTo>
                    <a:pt x="718" y="227"/>
                  </a:lnTo>
                  <a:lnTo>
                    <a:pt x="741" y="228"/>
                  </a:lnTo>
                  <a:lnTo>
                    <a:pt x="766" y="228"/>
                  </a:lnTo>
                  <a:lnTo>
                    <a:pt x="789" y="228"/>
                  </a:lnTo>
                  <a:lnTo>
                    <a:pt x="813" y="230"/>
                  </a:lnTo>
                  <a:lnTo>
                    <a:pt x="836" y="232"/>
                  </a:lnTo>
                  <a:lnTo>
                    <a:pt x="861" y="234"/>
                  </a:lnTo>
                  <a:lnTo>
                    <a:pt x="884" y="234"/>
                  </a:lnTo>
                  <a:lnTo>
                    <a:pt x="905" y="234"/>
                  </a:lnTo>
                  <a:lnTo>
                    <a:pt x="927" y="236"/>
                  </a:lnTo>
                  <a:lnTo>
                    <a:pt x="950" y="238"/>
                  </a:lnTo>
                  <a:lnTo>
                    <a:pt x="971" y="238"/>
                  </a:lnTo>
                  <a:lnTo>
                    <a:pt x="992" y="238"/>
                  </a:lnTo>
                  <a:lnTo>
                    <a:pt x="1013" y="240"/>
                  </a:lnTo>
                  <a:lnTo>
                    <a:pt x="1036" y="242"/>
                  </a:lnTo>
                  <a:lnTo>
                    <a:pt x="1055" y="242"/>
                  </a:lnTo>
                  <a:lnTo>
                    <a:pt x="1074" y="246"/>
                  </a:lnTo>
                  <a:lnTo>
                    <a:pt x="1093" y="246"/>
                  </a:lnTo>
                  <a:lnTo>
                    <a:pt x="1112" y="247"/>
                  </a:lnTo>
                  <a:lnTo>
                    <a:pt x="1129" y="249"/>
                  </a:lnTo>
                  <a:lnTo>
                    <a:pt x="1146" y="249"/>
                  </a:lnTo>
                  <a:lnTo>
                    <a:pt x="1163" y="251"/>
                  </a:lnTo>
                  <a:lnTo>
                    <a:pt x="1180" y="253"/>
                  </a:lnTo>
                  <a:lnTo>
                    <a:pt x="1498" y="0"/>
                  </a:lnTo>
                  <a:lnTo>
                    <a:pt x="1517" y="59"/>
                  </a:lnTo>
                  <a:lnTo>
                    <a:pt x="1211" y="305"/>
                  </a:lnTo>
                  <a:lnTo>
                    <a:pt x="1173" y="962"/>
                  </a:lnTo>
                  <a:lnTo>
                    <a:pt x="1123" y="998"/>
                  </a:lnTo>
                  <a:lnTo>
                    <a:pt x="1137" y="318"/>
                  </a:lnTo>
                  <a:lnTo>
                    <a:pt x="74" y="276"/>
                  </a:lnTo>
                  <a:lnTo>
                    <a:pt x="121" y="859"/>
                  </a:lnTo>
                  <a:lnTo>
                    <a:pt x="61" y="8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1279"/>
            <p:cNvSpPr>
              <a:spLocks/>
            </p:cNvSpPr>
            <p:nvPr/>
          </p:nvSpPr>
          <p:spPr bwMode="auto">
            <a:xfrm>
              <a:off x="1873" y="1903"/>
              <a:ext cx="186" cy="408"/>
            </a:xfrm>
            <a:custGeom>
              <a:avLst/>
              <a:gdLst>
                <a:gd name="T0" fmla="*/ 27 w 373"/>
                <a:gd name="T1" fmla="*/ 49 h 815"/>
                <a:gd name="T2" fmla="*/ 168 w 373"/>
                <a:gd name="T3" fmla="*/ 382 h 815"/>
                <a:gd name="T4" fmla="*/ 185 w 373"/>
                <a:gd name="T5" fmla="*/ 362 h 815"/>
                <a:gd name="T6" fmla="*/ 182 w 373"/>
                <a:gd name="T7" fmla="*/ 356 h 815"/>
                <a:gd name="T8" fmla="*/ 178 w 373"/>
                <a:gd name="T9" fmla="*/ 345 h 815"/>
                <a:gd name="T10" fmla="*/ 176 w 373"/>
                <a:gd name="T11" fmla="*/ 338 h 815"/>
                <a:gd name="T12" fmla="*/ 173 w 373"/>
                <a:gd name="T13" fmla="*/ 328 h 815"/>
                <a:gd name="T14" fmla="*/ 169 w 373"/>
                <a:gd name="T15" fmla="*/ 318 h 815"/>
                <a:gd name="T16" fmla="*/ 165 w 373"/>
                <a:gd name="T17" fmla="*/ 306 h 815"/>
                <a:gd name="T18" fmla="*/ 160 w 373"/>
                <a:gd name="T19" fmla="*/ 294 h 815"/>
                <a:gd name="T20" fmla="*/ 156 w 373"/>
                <a:gd name="T21" fmla="*/ 280 h 815"/>
                <a:gd name="T22" fmla="*/ 150 w 373"/>
                <a:gd name="T23" fmla="*/ 267 h 815"/>
                <a:gd name="T24" fmla="*/ 145 w 373"/>
                <a:gd name="T25" fmla="*/ 253 h 815"/>
                <a:gd name="T26" fmla="*/ 139 w 373"/>
                <a:gd name="T27" fmla="*/ 238 h 815"/>
                <a:gd name="T28" fmla="*/ 135 w 373"/>
                <a:gd name="T29" fmla="*/ 223 h 815"/>
                <a:gd name="T30" fmla="*/ 129 w 373"/>
                <a:gd name="T31" fmla="*/ 207 h 815"/>
                <a:gd name="T32" fmla="*/ 123 w 373"/>
                <a:gd name="T33" fmla="*/ 191 h 815"/>
                <a:gd name="T34" fmla="*/ 118 w 373"/>
                <a:gd name="T35" fmla="*/ 175 h 815"/>
                <a:gd name="T36" fmla="*/ 112 w 373"/>
                <a:gd name="T37" fmla="*/ 159 h 815"/>
                <a:gd name="T38" fmla="*/ 106 w 373"/>
                <a:gd name="T39" fmla="*/ 143 h 815"/>
                <a:gd name="T40" fmla="*/ 101 w 373"/>
                <a:gd name="T41" fmla="*/ 127 h 815"/>
                <a:gd name="T42" fmla="*/ 96 w 373"/>
                <a:gd name="T43" fmla="*/ 112 h 815"/>
                <a:gd name="T44" fmla="*/ 91 w 373"/>
                <a:gd name="T45" fmla="*/ 98 h 815"/>
                <a:gd name="T46" fmla="*/ 86 w 373"/>
                <a:gd name="T47" fmla="*/ 83 h 815"/>
                <a:gd name="T48" fmla="*/ 81 w 373"/>
                <a:gd name="T49" fmla="*/ 70 h 815"/>
                <a:gd name="T50" fmla="*/ 77 w 373"/>
                <a:gd name="T51" fmla="*/ 56 h 815"/>
                <a:gd name="T52" fmla="*/ 73 w 373"/>
                <a:gd name="T53" fmla="*/ 45 h 815"/>
                <a:gd name="T54" fmla="*/ 69 w 373"/>
                <a:gd name="T55" fmla="*/ 33 h 815"/>
                <a:gd name="T56" fmla="*/ 65 w 373"/>
                <a:gd name="T57" fmla="*/ 24 h 815"/>
                <a:gd name="T58" fmla="*/ 63 w 373"/>
                <a:gd name="T59" fmla="*/ 15 h 815"/>
                <a:gd name="T60" fmla="*/ 61 w 373"/>
                <a:gd name="T61" fmla="*/ 8 h 815"/>
                <a:gd name="T62" fmla="*/ 60 w 373"/>
                <a:gd name="T63" fmla="*/ 1 h 815"/>
                <a:gd name="T64" fmla="*/ 0 w 373"/>
                <a:gd name="T65" fmla="*/ 32 h 815"/>
                <a:gd name="T66" fmla="*/ 136 w 373"/>
                <a:gd name="T67" fmla="*/ 393 h 8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3" h="815">
                  <a:moveTo>
                    <a:pt x="272" y="785"/>
                  </a:moveTo>
                  <a:lnTo>
                    <a:pt x="55" y="97"/>
                  </a:lnTo>
                  <a:lnTo>
                    <a:pt x="84" y="80"/>
                  </a:lnTo>
                  <a:lnTo>
                    <a:pt x="337" y="764"/>
                  </a:lnTo>
                  <a:lnTo>
                    <a:pt x="373" y="728"/>
                  </a:lnTo>
                  <a:lnTo>
                    <a:pt x="371" y="724"/>
                  </a:lnTo>
                  <a:lnTo>
                    <a:pt x="369" y="718"/>
                  </a:lnTo>
                  <a:lnTo>
                    <a:pt x="365" y="711"/>
                  </a:lnTo>
                  <a:lnTo>
                    <a:pt x="361" y="699"/>
                  </a:lnTo>
                  <a:lnTo>
                    <a:pt x="357" y="690"/>
                  </a:lnTo>
                  <a:lnTo>
                    <a:pt x="356" y="682"/>
                  </a:lnTo>
                  <a:lnTo>
                    <a:pt x="352" y="675"/>
                  </a:lnTo>
                  <a:lnTo>
                    <a:pt x="350" y="665"/>
                  </a:lnTo>
                  <a:lnTo>
                    <a:pt x="346" y="655"/>
                  </a:lnTo>
                  <a:lnTo>
                    <a:pt x="342" y="646"/>
                  </a:lnTo>
                  <a:lnTo>
                    <a:pt x="338" y="636"/>
                  </a:lnTo>
                  <a:lnTo>
                    <a:pt x="335" y="625"/>
                  </a:lnTo>
                  <a:lnTo>
                    <a:pt x="331" y="612"/>
                  </a:lnTo>
                  <a:lnTo>
                    <a:pt x="325" y="600"/>
                  </a:lnTo>
                  <a:lnTo>
                    <a:pt x="321" y="587"/>
                  </a:lnTo>
                  <a:lnTo>
                    <a:pt x="318" y="576"/>
                  </a:lnTo>
                  <a:lnTo>
                    <a:pt x="312" y="560"/>
                  </a:lnTo>
                  <a:lnTo>
                    <a:pt x="308" y="547"/>
                  </a:lnTo>
                  <a:lnTo>
                    <a:pt x="300" y="534"/>
                  </a:lnTo>
                  <a:lnTo>
                    <a:pt x="297" y="521"/>
                  </a:lnTo>
                  <a:lnTo>
                    <a:pt x="291" y="505"/>
                  </a:lnTo>
                  <a:lnTo>
                    <a:pt x="287" y="490"/>
                  </a:lnTo>
                  <a:lnTo>
                    <a:pt x="279" y="475"/>
                  </a:lnTo>
                  <a:lnTo>
                    <a:pt x="276" y="460"/>
                  </a:lnTo>
                  <a:lnTo>
                    <a:pt x="270" y="445"/>
                  </a:lnTo>
                  <a:lnTo>
                    <a:pt x="264" y="429"/>
                  </a:lnTo>
                  <a:lnTo>
                    <a:pt x="259" y="414"/>
                  </a:lnTo>
                  <a:lnTo>
                    <a:pt x="253" y="399"/>
                  </a:lnTo>
                  <a:lnTo>
                    <a:pt x="247" y="382"/>
                  </a:lnTo>
                  <a:lnTo>
                    <a:pt x="241" y="367"/>
                  </a:lnTo>
                  <a:lnTo>
                    <a:pt x="236" y="349"/>
                  </a:lnTo>
                  <a:lnTo>
                    <a:pt x="230" y="334"/>
                  </a:lnTo>
                  <a:lnTo>
                    <a:pt x="224" y="317"/>
                  </a:lnTo>
                  <a:lnTo>
                    <a:pt x="221" y="302"/>
                  </a:lnTo>
                  <a:lnTo>
                    <a:pt x="213" y="285"/>
                  </a:lnTo>
                  <a:lnTo>
                    <a:pt x="209" y="270"/>
                  </a:lnTo>
                  <a:lnTo>
                    <a:pt x="203" y="254"/>
                  </a:lnTo>
                  <a:lnTo>
                    <a:pt x="198" y="239"/>
                  </a:lnTo>
                  <a:lnTo>
                    <a:pt x="192" y="224"/>
                  </a:lnTo>
                  <a:lnTo>
                    <a:pt x="186" y="209"/>
                  </a:lnTo>
                  <a:lnTo>
                    <a:pt x="183" y="196"/>
                  </a:lnTo>
                  <a:lnTo>
                    <a:pt x="177" y="180"/>
                  </a:lnTo>
                  <a:lnTo>
                    <a:pt x="173" y="165"/>
                  </a:lnTo>
                  <a:lnTo>
                    <a:pt x="169" y="154"/>
                  </a:lnTo>
                  <a:lnTo>
                    <a:pt x="162" y="139"/>
                  </a:lnTo>
                  <a:lnTo>
                    <a:pt x="158" y="125"/>
                  </a:lnTo>
                  <a:lnTo>
                    <a:pt x="154" y="112"/>
                  </a:lnTo>
                  <a:lnTo>
                    <a:pt x="150" y="101"/>
                  </a:lnTo>
                  <a:lnTo>
                    <a:pt x="146" y="89"/>
                  </a:lnTo>
                  <a:lnTo>
                    <a:pt x="143" y="78"/>
                  </a:lnTo>
                  <a:lnTo>
                    <a:pt x="139" y="66"/>
                  </a:lnTo>
                  <a:lnTo>
                    <a:pt x="135" y="57"/>
                  </a:lnTo>
                  <a:lnTo>
                    <a:pt x="131" y="47"/>
                  </a:lnTo>
                  <a:lnTo>
                    <a:pt x="129" y="38"/>
                  </a:lnTo>
                  <a:lnTo>
                    <a:pt x="126" y="30"/>
                  </a:lnTo>
                  <a:lnTo>
                    <a:pt x="126" y="23"/>
                  </a:lnTo>
                  <a:lnTo>
                    <a:pt x="122" y="15"/>
                  </a:lnTo>
                  <a:lnTo>
                    <a:pt x="122" y="9"/>
                  </a:lnTo>
                  <a:lnTo>
                    <a:pt x="120" y="2"/>
                  </a:lnTo>
                  <a:lnTo>
                    <a:pt x="120" y="0"/>
                  </a:lnTo>
                  <a:lnTo>
                    <a:pt x="0" y="64"/>
                  </a:lnTo>
                  <a:lnTo>
                    <a:pt x="230" y="815"/>
                  </a:lnTo>
                  <a:lnTo>
                    <a:pt x="272" y="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1280"/>
            <p:cNvSpPr>
              <a:spLocks/>
            </p:cNvSpPr>
            <p:nvPr/>
          </p:nvSpPr>
          <p:spPr bwMode="auto">
            <a:xfrm>
              <a:off x="1988" y="2265"/>
              <a:ext cx="106" cy="162"/>
            </a:xfrm>
            <a:custGeom>
              <a:avLst/>
              <a:gdLst>
                <a:gd name="T0" fmla="*/ 0 w 213"/>
                <a:gd name="T1" fmla="*/ 45 h 323"/>
                <a:gd name="T2" fmla="*/ 5 w 213"/>
                <a:gd name="T3" fmla="*/ 41 h 323"/>
                <a:gd name="T4" fmla="*/ 15 w 213"/>
                <a:gd name="T5" fmla="*/ 33 h 323"/>
                <a:gd name="T6" fmla="*/ 26 w 213"/>
                <a:gd name="T7" fmla="*/ 24 h 323"/>
                <a:gd name="T8" fmla="*/ 40 w 213"/>
                <a:gd name="T9" fmla="*/ 15 h 323"/>
                <a:gd name="T10" fmla="*/ 52 w 213"/>
                <a:gd name="T11" fmla="*/ 7 h 323"/>
                <a:gd name="T12" fmla="*/ 63 w 213"/>
                <a:gd name="T13" fmla="*/ 2 h 323"/>
                <a:gd name="T14" fmla="*/ 69 w 213"/>
                <a:gd name="T15" fmla="*/ 0 h 323"/>
                <a:gd name="T16" fmla="*/ 72 w 213"/>
                <a:gd name="T17" fmla="*/ 3 h 323"/>
                <a:gd name="T18" fmla="*/ 76 w 213"/>
                <a:gd name="T19" fmla="*/ 11 h 323"/>
                <a:gd name="T20" fmla="*/ 81 w 213"/>
                <a:gd name="T21" fmla="*/ 21 h 323"/>
                <a:gd name="T22" fmla="*/ 86 w 213"/>
                <a:gd name="T23" fmla="*/ 33 h 323"/>
                <a:gd name="T24" fmla="*/ 93 w 213"/>
                <a:gd name="T25" fmla="*/ 46 h 323"/>
                <a:gd name="T26" fmla="*/ 98 w 213"/>
                <a:gd name="T27" fmla="*/ 57 h 323"/>
                <a:gd name="T28" fmla="*/ 102 w 213"/>
                <a:gd name="T29" fmla="*/ 66 h 323"/>
                <a:gd name="T30" fmla="*/ 105 w 213"/>
                <a:gd name="T31" fmla="*/ 71 h 323"/>
                <a:gd name="T32" fmla="*/ 106 w 213"/>
                <a:gd name="T33" fmla="*/ 75 h 323"/>
                <a:gd name="T34" fmla="*/ 106 w 213"/>
                <a:gd name="T35" fmla="*/ 83 h 323"/>
                <a:gd name="T36" fmla="*/ 106 w 213"/>
                <a:gd name="T37" fmla="*/ 93 h 323"/>
                <a:gd name="T38" fmla="*/ 105 w 213"/>
                <a:gd name="T39" fmla="*/ 99 h 323"/>
                <a:gd name="T40" fmla="*/ 104 w 213"/>
                <a:gd name="T41" fmla="*/ 107 h 323"/>
                <a:gd name="T42" fmla="*/ 102 w 213"/>
                <a:gd name="T43" fmla="*/ 113 h 323"/>
                <a:gd name="T44" fmla="*/ 101 w 213"/>
                <a:gd name="T45" fmla="*/ 120 h 323"/>
                <a:gd name="T46" fmla="*/ 96 w 213"/>
                <a:gd name="T47" fmla="*/ 132 h 323"/>
                <a:gd name="T48" fmla="*/ 86 w 213"/>
                <a:gd name="T49" fmla="*/ 144 h 323"/>
                <a:gd name="T50" fmla="*/ 81 w 213"/>
                <a:gd name="T51" fmla="*/ 148 h 323"/>
                <a:gd name="T52" fmla="*/ 74 w 213"/>
                <a:gd name="T53" fmla="*/ 151 h 323"/>
                <a:gd name="T54" fmla="*/ 68 w 213"/>
                <a:gd name="T55" fmla="*/ 156 h 323"/>
                <a:gd name="T56" fmla="*/ 62 w 213"/>
                <a:gd name="T57" fmla="*/ 159 h 323"/>
                <a:gd name="T58" fmla="*/ 55 w 213"/>
                <a:gd name="T59" fmla="*/ 162 h 323"/>
                <a:gd name="T60" fmla="*/ 47 w 213"/>
                <a:gd name="T61" fmla="*/ 162 h 323"/>
                <a:gd name="T62" fmla="*/ 41 w 213"/>
                <a:gd name="T63" fmla="*/ 158 h 323"/>
                <a:gd name="T64" fmla="*/ 35 w 213"/>
                <a:gd name="T65" fmla="*/ 148 h 323"/>
                <a:gd name="T66" fmla="*/ 33 w 213"/>
                <a:gd name="T67" fmla="*/ 142 h 323"/>
                <a:gd name="T68" fmla="*/ 32 w 213"/>
                <a:gd name="T69" fmla="*/ 133 h 323"/>
                <a:gd name="T70" fmla="*/ 30 w 213"/>
                <a:gd name="T71" fmla="*/ 123 h 323"/>
                <a:gd name="T72" fmla="*/ 29 w 213"/>
                <a:gd name="T73" fmla="*/ 113 h 323"/>
                <a:gd name="T74" fmla="*/ 26 w 213"/>
                <a:gd name="T75" fmla="*/ 105 h 323"/>
                <a:gd name="T76" fmla="*/ 24 w 213"/>
                <a:gd name="T77" fmla="*/ 96 h 323"/>
                <a:gd name="T78" fmla="*/ 22 w 213"/>
                <a:gd name="T79" fmla="*/ 88 h 323"/>
                <a:gd name="T80" fmla="*/ 20 w 213"/>
                <a:gd name="T81" fmla="*/ 81 h 323"/>
                <a:gd name="T82" fmla="*/ 17 w 213"/>
                <a:gd name="T83" fmla="*/ 74 h 323"/>
                <a:gd name="T84" fmla="*/ 14 w 213"/>
                <a:gd name="T85" fmla="*/ 70 h 323"/>
                <a:gd name="T86" fmla="*/ 8 w 213"/>
                <a:gd name="T87" fmla="*/ 59 h 323"/>
                <a:gd name="T88" fmla="*/ 5 w 213"/>
                <a:gd name="T89" fmla="*/ 52 h 323"/>
                <a:gd name="T90" fmla="*/ 0 w 213"/>
                <a:gd name="T91" fmla="*/ 46 h 32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3" h="323">
                  <a:moveTo>
                    <a:pt x="0" y="91"/>
                  </a:moveTo>
                  <a:lnTo>
                    <a:pt x="0" y="89"/>
                  </a:lnTo>
                  <a:lnTo>
                    <a:pt x="6" y="87"/>
                  </a:lnTo>
                  <a:lnTo>
                    <a:pt x="11" y="82"/>
                  </a:lnTo>
                  <a:lnTo>
                    <a:pt x="21" y="74"/>
                  </a:lnTo>
                  <a:lnTo>
                    <a:pt x="30" y="65"/>
                  </a:lnTo>
                  <a:lnTo>
                    <a:pt x="42" y="57"/>
                  </a:lnTo>
                  <a:lnTo>
                    <a:pt x="53" y="47"/>
                  </a:lnTo>
                  <a:lnTo>
                    <a:pt x="67" y="40"/>
                  </a:lnTo>
                  <a:lnTo>
                    <a:pt x="80" y="30"/>
                  </a:lnTo>
                  <a:lnTo>
                    <a:pt x="93" y="21"/>
                  </a:lnTo>
                  <a:lnTo>
                    <a:pt x="105" y="13"/>
                  </a:lnTo>
                  <a:lnTo>
                    <a:pt x="116" y="8"/>
                  </a:lnTo>
                  <a:lnTo>
                    <a:pt x="126" y="4"/>
                  </a:lnTo>
                  <a:lnTo>
                    <a:pt x="133" y="0"/>
                  </a:lnTo>
                  <a:lnTo>
                    <a:pt x="139" y="0"/>
                  </a:lnTo>
                  <a:lnTo>
                    <a:pt x="143" y="4"/>
                  </a:lnTo>
                  <a:lnTo>
                    <a:pt x="145" y="6"/>
                  </a:lnTo>
                  <a:lnTo>
                    <a:pt x="148" y="13"/>
                  </a:lnTo>
                  <a:lnTo>
                    <a:pt x="152" y="21"/>
                  </a:lnTo>
                  <a:lnTo>
                    <a:pt x="158" y="32"/>
                  </a:lnTo>
                  <a:lnTo>
                    <a:pt x="162" y="42"/>
                  </a:lnTo>
                  <a:lnTo>
                    <a:pt x="167" y="53"/>
                  </a:lnTo>
                  <a:lnTo>
                    <a:pt x="173" y="66"/>
                  </a:lnTo>
                  <a:lnTo>
                    <a:pt x="181" y="80"/>
                  </a:lnTo>
                  <a:lnTo>
                    <a:pt x="186" y="91"/>
                  </a:lnTo>
                  <a:lnTo>
                    <a:pt x="192" y="104"/>
                  </a:lnTo>
                  <a:lnTo>
                    <a:pt x="196" y="114"/>
                  </a:lnTo>
                  <a:lnTo>
                    <a:pt x="203" y="125"/>
                  </a:lnTo>
                  <a:lnTo>
                    <a:pt x="205" y="131"/>
                  </a:lnTo>
                  <a:lnTo>
                    <a:pt x="209" y="139"/>
                  </a:lnTo>
                  <a:lnTo>
                    <a:pt x="211" y="142"/>
                  </a:lnTo>
                  <a:lnTo>
                    <a:pt x="213" y="146"/>
                  </a:lnTo>
                  <a:lnTo>
                    <a:pt x="213" y="150"/>
                  </a:lnTo>
                  <a:lnTo>
                    <a:pt x="213" y="156"/>
                  </a:lnTo>
                  <a:lnTo>
                    <a:pt x="213" y="165"/>
                  </a:lnTo>
                  <a:lnTo>
                    <a:pt x="213" y="175"/>
                  </a:lnTo>
                  <a:lnTo>
                    <a:pt x="213" y="186"/>
                  </a:lnTo>
                  <a:lnTo>
                    <a:pt x="211" y="192"/>
                  </a:lnTo>
                  <a:lnTo>
                    <a:pt x="211" y="198"/>
                  </a:lnTo>
                  <a:lnTo>
                    <a:pt x="209" y="205"/>
                  </a:lnTo>
                  <a:lnTo>
                    <a:pt x="209" y="213"/>
                  </a:lnTo>
                  <a:lnTo>
                    <a:pt x="207" y="218"/>
                  </a:lnTo>
                  <a:lnTo>
                    <a:pt x="205" y="226"/>
                  </a:lnTo>
                  <a:lnTo>
                    <a:pt x="203" y="232"/>
                  </a:lnTo>
                  <a:lnTo>
                    <a:pt x="203" y="239"/>
                  </a:lnTo>
                  <a:lnTo>
                    <a:pt x="198" y="251"/>
                  </a:lnTo>
                  <a:lnTo>
                    <a:pt x="192" y="264"/>
                  </a:lnTo>
                  <a:lnTo>
                    <a:pt x="183" y="276"/>
                  </a:lnTo>
                  <a:lnTo>
                    <a:pt x="173" y="287"/>
                  </a:lnTo>
                  <a:lnTo>
                    <a:pt x="167" y="291"/>
                  </a:lnTo>
                  <a:lnTo>
                    <a:pt x="162" y="295"/>
                  </a:lnTo>
                  <a:lnTo>
                    <a:pt x="154" y="298"/>
                  </a:lnTo>
                  <a:lnTo>
                    <a:pt x="148" y="302"/>
                  </a:lnTo>
                  <a:lnTo>
                    <a:pt x="145" y="304"/>
                  </a:lnTo>
                  <a:lnTo>
                    <a:pt x="137" y="312"/>
                  </a:lnTo>
                  <a:lnTo>
                    <a:pt x="129" y="314"/>
                  </a:lnTo>
                  <a:lnTo>
                    <a:pt x="124" y="317"/>
                  </a:lnTo>
                  <a:lnTo>
                    <a:pt x="116" y="319"/>
                  </a:lnTo>
                  <a:lnTo>
                    <a:pt x="110" y="323"/>
                  </a:lnTo>
                  <a:lnTo>
                    <a:pt x="101" y="323"/>
                  </a:lnTo>
                  <a:lnTo>
                    <a:pt x="95" y="323"/>
                  </a:lnTo>
                  <a:lnTo>
                    <a:pt x="88" y="319"/>
                  </a:lnTo>
                  <a:lnTo>
                    <a:pt x="82" y="315"/>
                  </a:lnTo>
                  <a:lnTo>
                    <a:pt x="74" y="308"/>
                  </a:lnTo>
                  <a:lnTo>
                    <a:pt x="70" y="296"/>
                  </a:lnTo>
                  <a:lnTo>
                    <a:pt x="67" y="289"/>
                  </a:lnTo>
                  <a:lnTo>
                    <a:pt x="67" y="283"/>
                  </a:lnTo>
                  <a:lnTo>
                    <a:pt x="65" y="274"/>
                  </a:lnTo>
                  <a:lnTo>
                    <a:pt x="65" y="266"/>
                  </a:lnTo>
                  <a:lnTo>
                    <a:pt x="63" y="255"/>
                  </a:lnTo>
                  <a:lnTo>
                    <a:pt x="61" y="245"/>
                  </a:lnTo>
                  <a:lnTo>
                    <a:pt x="61" y="236"/>
                  </a:lnTo>
                  <a:lnTo>
                    <a:pt x="59" y="226"/>
                  </a:lnTo>
                  <a:lnTo>
                    <a:pt x="57" y="217"/>
                  </a:lnTo>
                  <a:lnTo>
                    <a:pt x="53" y="209"/>
                  </a:lnTo>
                  <a:lnTo>
                    <a:pt x="51" y="199"/>
                  </a:lnTo>
                  <a:lnTo>
                    <a:pt x="49" y="192"/>
                  </a:lnTo>
                  <a:lnTo>
                    <a:pt x="48" y="184"/>
                  </a:lnTo>
                  <a:lnTo>
                    <a:pt x="44" y="175"/>
                  </a:lnTo>
                  <a:lnTo>
                    <a:pt x="42" y="169"/>
                  </a:lnTo>
                  <a:lnTo>
                    <a:pt x="40" y="161"/>
                  </a:lnTo>
                  <a:lnTo>
                    <a:pt x="36" y="156"/>
                  </a:lnTo>
                  <a:lnTo>
                    <a:pt x="34" y="148"/>
                  </a:lnTo>
                  <a:lnTo>
                    <a:pt x="30" y="142"/>
                  </a:lnTo>
                  <a:lnTo>
                    <a:pt x="29" y="139"/>
                  </a:lnTo>
                  <a:lnTo>
                    <a:pt x="23" y="125"/>
                  </a:lnTo>
                  <a:lnTo>
                    <a:pt x="17" y="118"/>
                  </a:lnTo>
                  <a:lnTo>
                    <a:pt x="13" y="108"/>
                  </a:lnTo>
                  <a:lnTo>
                    <a:pt x="10" y="103"/>
                  </a:lnTo>
                  <a:lnTo>
                    <a:pt x="2" y="9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1281"/>
            <p:cNvSpPr>
              <a:spLocks/>
            </p:cNvSpPr>
            <p:nvPr/>
          </p:nvSpPr>
          <p:spPr bwMode="auto">
            <a:xfrm>
              <a:off x="1027" y="2552"/>
              <a:ext cx="610" cy="230"/>
            </a:xfrm>
            <a:custGeom>
              <a:avLst/>
              <a:gdLst>
                <a:gd name="T0" fmla="*/ 599 w 1221"/>
                <a:gd name="T1" fmla="*/ 0 h 462"/>
                <a:gd name="T2" fmla="*/ 589 w 1221"/>
                <a:gd name="T3" fmla="*/ 3 h 462"/>
                <a:gd name="T4" fmla="*/ 580 w 1221"/>
                <a:gd name="T5" fmla="*/ 5 h 462"/>
                <a:gd name="T6" fmla="*/ 568 w 1221"/>
                <a:gd name="T7" fmla="*/ 9 h 462"/>
                <a:gd name="T8" fmla="*/ 554 w 1221"/>
                <a:gd name="T9" fmla="*/ 15 h 462"/>
                <a:gd name="T10" fmla="*/ 537 w 1221"/>
                <a:gd name="T11" fmla="*/ 21 h 462"/>
                <a:gd name="T12" fmla="*/ 519 w 1221"/>
                <a:gd name="T13" fmla="*/ 28 h 462"/>
                <a:gd name="T14" fmla="*/ 499 w 1221"/>
                <a:gd name="T15" fmla="*/ 35 h 462"/>
                <a:gd name="T16" fmla="*/ 476 w 1221"/>
                <a:gd name="T17" fmla="*/ 43 h 462"/>
                <a:gd name="T18" fmla="*/ 453 w 1221"/>
                <a:gd name="T19" fmla="*/ 50 h 462"/>
                <a:gd name="T20" fmla="*/ 428 w 1221"/>
                <a:gd name="T21" fmla="*/ 60 h 462"/>
                <a:gd name="T22" fmla="*/ 403 w 1221"/>
                <a:gd name="T23" fmla="*/ 69 h 462"/>
                <a:gd name="T24" fmla="*/ 377 w 1221"/>
                <a:gd name="T25" fmla="*/ 79 h 462"/>
                <a:gd name="T26" fmla="*/ 350 w 1221"/>
                <a:gd name="T27" fmla="*/ 88 h 462"/>
                <a:gd name="T28" fmla="*/ 323 w 1221"/>
                <a:gd name="T29" fmla="*/ 98 h 462"/>
                <a:gd name="T30" fmla="*/ 294 w 1221"/>
                <a:gd name="T31" fmla="*/ 108 h 462"/>
                <a:gd name="T32" fmla="*/ 267 w 1221"/>
                <a:gd name="T33" fmla="*/ 117 h 462"/>
                <a:gd name="T34" fmla="*/ 239 w 1221"/>
                <a:gd name="T35" fmla="*/ 127 h 462"/>
                <a:gd name="T36" fmla="*/ 213 w 1221"/>
                <a:gd name="T37" fmla="*/ 136 h 462"/>
                <a:gd name="T38" fmla="*/ 186 w 1221"/>
                <a:gd name="T39" fmla="*/ 146 h 462"/>
                <a:gd name="T40" fmla="*/ 161 w 1221"/>
                <a:gd name="T41" fmla="*/ 154 h 462"/>
                <a:gd name="T42" fmla="*/ 137 w 1221"/>
                <a:gd name="T43" fmla="*/ 163 h 462"/>
                <a:gd name="T44" fmla="*/ 114 w 1221"/>
                <a:gd name="T45" fmla="*/ 171 h 462"/>
                <a:gd name="T46" fmla="*/ 93 w 1221"/>
                <a:gd name="T47" fmla="*/ 179 h 462"/>
                <a:gd name="T48" fmla="*/ 73 w 1221"/>
                <a:gd name="T49" fmla="*/ 186 h 462"/>
                <a:gd name="T50" fmla="*/ 55 w 1221"/>
                <a:gd name="T51" fmla="*/ 190 h 462"/>
                <a:gd name="T52" fmla="*/ 39 w 1221"/>
                <a:gd name="T53" fmla="*/ 196 h 462"/>
                <a:gd name="T54" fmla="*/ 25 w 1221"/>
                <a:gd name="T55" fmla="*/ 201 h 462"/>
                <a:gd name="T56" fmla="*/ 14 w 1221"/>
                <a:gd name="T57" fmla="*/ 204 h 462"/>
                <a:gd name="T58" fmla="*/ 6 w 1221"/>
                <a:gd name="T59" fmla="*/ 206 h 462"/>
                <a:gd name="T60" fmla="*/ 1 w 1221"/>
                <a:gd name="T61" fmla="*/ 208 h 462"/>
                <a:gd name="T62" fmla="*/ 16 w 1221"/>
                <a:gd name="T63" fmla="*/ 230 h 462"/>
                <a:gd name="T64" fmla="*/ 601 w 1221"/>
                <a:gd name="T65" fmla="*/ 0 h 4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21" h="462">
                  <a:moveTo>
                    <a:pt x="1202" y="0"/>
                  </a:moveTo>
                  <a:lnTo>
                    <a:pt x="1198" y="0"/>
                  </a:lnTo>
                  <a:lnTo>
                    <a:pt x="1188" y="4"/>
                  </a:lnTo>
                  <a:lnTo>
                    <a:pt x="1179" y="6"/>
                  </a:lnTo>
                  <a:lnTo>
                    <a:pt x="1171" y="8"/>
                  </a:lnTo>
                  <a:lnTo>
                    <a:pt x="1160" y="11"/>
                  </a:lnTo>
                  <a:lnTo>
                    <a:pt x="1150" y="17"/>
                  </a:lnTo>
                  <a:lnTo>
                    <a:pt x="1137" y="19"/>
                  </a:lnTo>
                  <a:lnTo>
                    <a:pt x="1124" y="25"/>
                  </a:lnTo>
                  <a:lnTo>
                    <a:pt x="1108" y="30"/>
                  </a:lnTo>
                  <a:lnTo>
                    <a:pt x="1093" y="36"/>
                  </a:lnTo>
                  <a:lnTo>
                    <a:pt x="1074" y="42"/>
                  </a:lnTo>
                  <a:lnTo>
                    <a:pt x="1057" y="49"/>
                  </a:lnTo>
                  <a:lnTo>
                    <a:pt x="1038" y="57"/>
                  </a:lnTo>
                  <a:lnTo>
                    <a:pt x="1021" y="65"/>
                  </a:lnTo>
                  <a:lnTo>
                    <a:pt x="998" y="70"/>
                  </a:lnTo>
                  <a:lnTo>
                    <a:pt x="977" y="78"/>
                  </a:lnTo>
                  <a:lnTo>
                    <a:pt x="953" y="86"/>
                  </a:lnTo>
                  <a:lnTo>
                    <a:pt x="932" y="95"/>
                  </a:lnTo>
                  <a:lnTo>
                    <a:pt x="907" y="101"/>
                  </a:lnTo>
                  <a:lnTo>
                    <a:pt x="882" y="112"/>
                  </a:lnTo>
                  <a:lnTo>
                    <a:pt x="857" y="120"/>
                  </a:lnTo>
                  <a:lnTo>
                    <a:pt x="833" y="129"/>
                  </a:lnTo>
                  <a:lnTo>
                    <a:pt x="806" y="139"/>
                  </a:lnTo>
                  <a:lnTo>
                    <a:pt x="781" y="148"/>
                  </a:lnTo>
                  <a:lnTo>
                    <a:pt x="755" y="158"/>
                  </a:lnTo>
                  <a:lnTo>
                    <a:pt x="726" y="167"/>
                  </a:lnTo>
                  <a:lnTo>
                    <a:pt x="700" y="177"/>
                  </a:lnTo>
                  <a:lnTo>
                    <a:pt x="673" y="186"/>
                  </a:lnTo>
                  <a:lnTo>
                    <a:pt x="646" y="196"/>
                  </a:lnTo>
                  <a:lnTo>
                    <a:pt x="620" y="207"/>
                  </a:lnTo>
                  <a:lnTo>
                    <a:pt x="589" y="217"/>
                  </a:lnTo>
                  <a:lnTo>
                    <a:pt x="563" y="226"/>
                  </a:lnTo>
                  <a:lnTo>
                    <a:pt x="534" y="236"/>
                  </a:lnTo>
                  <a:lnTo>
                    <a:pt x="508" y="245"/>
                  </a:lnTo>
                  <a:lnTo>
                    <a:pt x="479" y="255"/>
                  </a:lnTo>
                  <a:lnTo>
                    <a:pt x="453" y="264"/>
                  </a:lnTo>
                  <a:lnTo>
                    <a:pt x="426" y="274"/>
                  </a:lnTo>
                  <a:lnTo>
                    <a:pt x="399" y="285"/>
                  </a:lnTo>
                  <a:lnTo>
                    <a:pt x="373" y="293"/>
                  </a:lnTo>
                  <a:lnTo>
                    <a:pt x="348" y="302"/>
                  </a:lnTo>
                  <a:lnTo>
                    <a:pt x="323" y="310"/>
                  </a:lnTo>
                  <a:lnTo>
                    <a:pt x="299" y="319"/>
                  </a:lnTo>
                  <a:lnTo>
                    <a:pt x="274" y="327"/>
                  </a:lnTo>
                  <a:lnTo>
                    <a:pt x="251" y="335"/>
                  </a:lnTo>
                  <a:lnTo>
                    <a:pt x="228" y="344"/>
                  </a:lnTo>
                  <a:lnTo>
                    <a:pt x="207" y="352"/>
                  </a:lnTo>
                  <a:lnTo>
                    <a:pt x="186" y="359"/>
                  </a:lnTo>
                  <a:lnTo>
                    <a:pt x="166" y="365"/>
                  </a:lnTo>
                  <a:lnTo>
                    <a:pt x="146" y="373"/>
                  </a:lnTo>
                  <a:lnTo>
                    <a:pt x="127" y="378"/>
                  </a:lnTo>
                  <a:lnTo>
                    <a:pt x="110" y="382"/>
                  </a:lnTo>
                  <a:lnTo>
                    <a:pt x="93" y="390"/>
                  </a:lnTo>
                  <a:lnTo>
                    <a:pt x="78" y="393"/>
                  </a:lnTo>
                  <a:lnTo>
                    <a:pt x="65" y="399"/>
                  </a:lnTo>
                  <a:lnTo>
                    <a:pt x="50" y="403"/>
                  </a:lnTo>
                  <a:lnTo>
                    <a:pt x="38" y="407"/>
                  </a:lnTo>
                  <a:lnTo>
                    <a:pt x="29" y="409"/>
                  </a:lnTo>
                  <a:lnTo>
                    <a:pt x="21" y="412"/>
                  </a:lnTo>
                  <a:lnTo>
                    <a:pt x="12" y="414"/>
                  </a:lnTo>
                  <a:lnTo>
                    <a:pt x="6" y="416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32" y="462"/>
                  </a:lnTo>
                  <a:lnTo>
                    <a:pt x="1221" y="51"/>
                  </a:lnTo>
                  <a:lnTo>
                    <a:pt x="1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1282"/>
            <p:cNvSpPr>
              <a:spLocks/>
            </p:cNvSpPr>
            <p:nvPr/>
          </p:nvSpPr>
          <p:spPr bwMode="auto">
            <a:xfrm>
              <a:off x="1007" y="2595"/>
              <a:ext cx="651" cy="234"/>
            </a:xfrm>
            <a:custGeom>
              <a:avLst/>
              <a:gdLst>
                <a:gd name="T0" fmla="*/ 642 w 1302"/>
                <a:gd name="T1" fmla="*/ 0 h 468"/>
                <a:gd name="T2" fmla="*/ 48 w 1302"/>
                <a:gd name="T3" fmla="*/ 206 h 468"/>
                <a:gd name="T4" fmla="*/ 29 w 1302"/>
                <a:gd name="T5" fmla="*/ 160 h 468"/>
                <a:gd name="T6" fmla="*/ 0 w 1302"/>
                <a:gd name="T7" fmla="*/ 172 h 468"/>
                <a:gd name="T8" fmla="*/ 41 w 1302"/>
                <a:gd name="T9" fmla="*/ 234 h 468"/>
                <a:gd name="T10" fmla="*/ 651 w 1302"/>
                <a:gd name="T11" fmla="*/ 19 h 468"/>
                <a:gd name="T12" fmla="*/ 642 w 1302"/>
                <a:gd name="T13" fmla="*/ 0 h 468"/>
                <a:gd name="T14" fmla="*/ 642 w 1302"/>
                <a:gd name="T15" fmla="*/ 0 h 4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02" h="468">
                  <a:moveTo>
                    <a:pt x="1283" y="0"/>
                  </a:moveTo>
                  <a:lnTo>
                    <a:pt x="95" y="411"/>
                  </a:lnTo>
                  <a:lnTo>
                    <a:pt x="57" y="320"/>
                  </a:lnTo>
                  <a:lnTo>
                    <a:pt x="0" y="343"/>
                  </a:lnTo>
                  <a:lnTo>
                    <a:pt x="82" y="468"/>
                  </a:lnTo>
                  <a:lnTo>
                    <a:pt x="1302" y="37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1283"/>
            <p:cNvSpPr>
              <a:spLocks/>
            </p:cNvSpPr>
            <p:nvPr/>
          </p:nvSpPr>
          <p:spPr bwMode="auto">
            <a:xfrm>
              <a:off x="1627" y="2484"/>
              <a:ext cx="178" cy="125"/>
            </a:xfrm>
            <a:custGeom>
              <a:avLst/>
              <a:gdLst>
                <a:gd name="T0" fmla="*/ 22 w 355"/>
                <a:gd name="T1" fmla="*/ 92 h 249"/>
                <a:gd name="T2" fmla="*/ 30 w 355"/>
                <a:gd name="T3" fmla="*/ 87 h 249"/>
                <a:gd name="T4" fmla="*/ 40 w 355"/>
                <a:gd name="T5" fmla="*/ 81 h 249"/>
                <a:gd name="T6" fmla="*/ 52 w 355"/>
                <a:gd name="T7" fmla="*/ 73 h 249"/>
                <a:gd name="T8" fmla="*/ 67 w 355"/>
                <a:gd name="T9" fmla="*/ 66 h 249"/>
                <a:gd name="T10" fmla="*/ 81 w 355"/>
                <a:gd name="T11" fmla="*/ 58 h 249"/>
                <a:gd name="T12" fmla="*/ 95 w 355"/>
                <a:gd name="T13" fmla="*/ 53 h 249"/>
                <a:gd name="T14" fmla="*/ 107 w 355"/>
                <a:gd name="T15" fmla="*/ 48 h 249"/>
                <a:gd name="T16" fmla="*/ 119 w 355"/>
                <a:gd name="T17" fmla="*/ 48 h 249"/>
                <a:gd name="T18" fmla="*/ 131 w 355"/>
                <a:gd name="T19" fmla="*/ 54 h 249"/>
                <a:gd name="T20" fmla="*/ 122 w 355"/>
                <a:gd name="T21" fmla="*/ 66 h 249"/>
                <a:gd name="T22" fmla="*/ 110 w 355"/>
                <a:gd name="T23" fmla="*/ 73 h 249"/>
                <a:gd name="T24" fmla="*/ 97 w 355"/>
                <a:gd name="T25" fmla="*/ 79 h 249"/>
                <a:gd name="T26" fmla="*/ 82 w 355"/>
                <a:gd name="T27" fmla="*/ 86 h 249"/>
                <a:gd name="T28" fmla="*/ 68 w 355"/>
                <a:gd name="T29" fmla="*/ 92 h 249"/>
                <a:gd name="T30" fmla="*/ 53 w 355"/>
                <a:gd name="T31" fmla="*/ 96 h 249"/>
                <a:gd name="T32" fmla="*/ 42 w 355"/>
                <a:gd name="T33" fmla="*/ 100 h 249"/>
                <a:gd name="T34" fmla="*/ 33 w 355"/>
                <a:gd name="T35" fmla="*/ 103 h 249"/>
                <a:gd name="T36" fmla="*/ 45 w 355"/>
                <a:gd name="T37" fmla="*/ 125 h 249"/>
                <a:gd name="T38" fmla="*/ 58 w 355"/>
                <a:gd name="T39" fmla="*/ 121 h 249"/>
                <a:gd name="T40" fmla="*/ 74 w 355"/>
                <a:gd name="T41" fmla="*/ 116 h 249"/>
                <a:gd name="T42" fmla="*/ 87 w 355"/>
                <a:gd name="T43" fmla="*/ 112 h 249"/>
                <a:gd name="T44" fmla="*/ 97 w 355"/>
                <a:gd name="T45" fmla="*/ 109 h 249"/>
                <a:gd name="T46" fmla="*/ 108 w 355"/>
                <a:gd name="T47" fmla="*/ 105 h 249"/>
                <a:gd name="T48" fmla="*/ 119 w 355"/>
                <a:gd name="T49" fmla="*/ 102 h 249"/>
                <a:gd name="T50" fmla="*/ 136 w 355"/>
                <a:gd name="T51" fmla="*/ 93 h 249"/>
                <a:gd name="T52" fmla="*/ 154 w 355"/>
                <a:gd name="T53" fmla="*/ 81 h 249"/>
                <a:gd name="T54" fmla="*/ 169 w 355"/>
                <a:gd name="T55" fmla="*/ 68 h 249"/>
                <a:gd name="T56" fmla="*/ 176 w 355"/>
                <a:gd name="T57" fmla="*/ 53 h 249"/>
                <a:gd name="T58" fmla="*/ 177 w 355"/>
                <a:gd name="T59" fmla="*/ 35 h 249"/>
                <a:gd name="T60" fmla="*/ 170 w 355"/>
                <a:gd name="T61" fmla="*/ 19 h 249"/>
                <a:gd name="T62" fmla="*/ 164 w 355"/>
                <a:gd name="T63" fmla="*/ 12 h 249"/>
                <a:gd name="T64" fmla="*/ 147 w 355"/>
                <a:gd name="T65" fmla="*/ 1 h 249"/>
                <a:gd name="T66" fmla="*/ 129 w 355"/>
                <a:gd name="T67" fmla="*/ 0 h 249"/>
                <a:gd name="T68" fmla="*/ 118 w 355"/>
                <a:gd name="T69" fmla="*/ 1 h 249"/>
                <a:gd name="T70" fmla="*/ 107 w 355"/>
                <a:gd name="T71" fmla="*/ 3 h 249"/>
                <a:gd name="T72" fmla="*/ 97 w 355"/>
                <a:gd name="T73" fmla="*/ 7 h 249"/>
                <a:gd name="T74" fmla="*/ 86 w 355"/>
                <a:gd name="T75" fmla="*/ 12 h 249"/>
                <a:gd name="T76" fmla="*/ 75 w 355"/>
                <a:gd name="T77" fmla="*/ 17 h 249"/>
                <a:gd name="T78" fmla="*/ 65 w 355"/>
                <a:gd name="T79" fmla="*/ 22 h 249"/>
                <a:gd name="T80" fmla="*/ 53 w 355"/>
                <a:gd name="T81" fmla="*/ 28 h 249"/>
                <a:gd name="T82" fmla="*/ 44 w 355"/>
                <a:gd name="T83" fmla="*/ 34 h 249"/>
                <a:gd name="T84" fmla="*/ 26 w 355"/>
                <a:gd name="T85" fmla="*/ 46 h 249"/>
                <a:gd name="T86" fmla="*/ 12 w 355"/>
                <a:gd name="T87" fmla="*/ 57 h 249"/>
                <a:gd name="T88" fmla="*/ 1 w 355"/>
                <a:gd name="T89" fmla="*/ 66 h 249"/>
                <a:gd name="T90" fmla="*/ 18 w 355"/>
                <a:gd name="T91" fmla="*/ 95 h 24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55" h="249">
                  <a:moveTo>
                    <a:pt x="36" y="190"/>
                  </a:moveTo>
                  <a:lnTo>
                    <a:pt x="38" y="188"/>
                  </a:lnTo>
                  <a:lnTo>
                    <a:pt x="43" y="184"/>
                  </a:lnTo>
                  <a:lnTo>
                    <a:pt x="47" y="181"/>
                  </a:lnTo>
                  <a:lnTo>
                    <a:pt x="51" y="177"/>
                  </a:lnTo>
                  <a:lnTo>
                    <a:pt x="59" y="173"/>
                  </a:lnTo>
                  <a:lnTo>
                    <a:pt x="66" y="171"/>
                  </a:lnTo>
                  <a:lnTo>
                    <a:pt x="72" y="165"/>
                  </a:lnTo>
                  <a:lnTo>
                    <a:pt x="79" y="162"/>
                  </a:lnTo>
                  <a:lnTo>
                    <a:pt x="87" y="156"/>
                  </a:lnTo>
                  <a:lnTo>
                    <a:pt x="95" y="152"/>
                  </a:lnTo>
                  <a:lnTo>
                    <a:pt x="104" y="145"/>
                  </a:lnTo>
                  <a:lnTo>
                    <a:pt x="114" y="141"/>
                  </a:lnTo>
                  <a:lnTo>
                    <a:pt x="123" y="135"/>
                  </a:lnTo>
                  <a:lnTo>
                    <a:pt x="133" y="131"/>
                  </a:lnTo>
                  <a:lnTo>
                    <a:pt x="142" y="126"/>
                  </a:lnTo>
                  <a:lnTo>
                    <a:pt x="152" y="122"/>
                  </a:lnTo>
                  <a:lnTo>
                    <a:pt x="161" y="116"/>
                  </a:lnTo>
                  <a:lnTo>
                    <a:pt x="171" y="112"/>
                  </a:lnTo>
                  <a:lnTo>
                    <a:pt x="180" y="108"/>
                  </a:lnTo>
                  <a:lnTo>
                    <a:pt x="190" y="105"/>
                  </a:lnTo>
                  <a:lnTo>
                    <a:pt x="197" y="101"/>
                  </a:lnTo>
                  <a:lnTo>
                    <a:pt x="207" y="99"/>
                  </a:lnTo>
                  <a:lnTo>
                    <a:pt x="214" y="95"/>
                  </a:lnTo>
                  <a:lnTo>
                    <a:pt x="224" y="95"/>
                  </a:lnTo>
                  <a:lnTo>
                    <a:pt x="230" y="95"/>
                  </a:lnTo>
                  <a:lnTo>
                    <a:pt x="237" y="95"/>
                  </a:lnTo>
                  <a:lnTo>
                    <a:pt x="249" y="95"/>
                  </a:lnTo>
                  <a:lnTo>
                    <a:pt x="258" y="101"/>
                  </a:lnTo>
                  <a:lnTo>
                    <a:pt x="262" y="108"/>
                  </a:lnTo>
                  <a:lnTo>
                    <a:pt x="260" y="114"/>
                  </a:lnTo>
                  <a:lnTo>
                    <a:pt x="252" y="124"/>
                  </a:lnTo>
                  <a:lnTo>
                    <a:pt x="243" y="131"/>
                  </a:lnTo>
                  <a:lnTo>
                    <a:pt x="235" y="135"/>
                  </a:lnTo>
                  <a:lnTo>
                    <a:pt x="228" y="141"/>
                  </a:lnTo>
                  <a:lnTo>
                    <a:pt x="220" y="145"/>
                  </a:lnTo>
                  <a:lnTo>
                    <a:pt x="212" y="148"/>
                  </a:lnTo>
                  <a:lnTo>
                    <a:pt x="203" y="152"/>
                  </a:lnTo>
                  <a:lnTo>
                    <a:pt x="193" y="158"/>
                  </a:lnTo>
                  <a:lnTo>
                    <a:pt x="184" y="162"/>
                  </a:lnTo>
                  <a:lnTo>
                    <a:pt x="174" y="167"/>
                  </a:lnTo>
                  <a:lnTo>
                    <a:pt x="163" y="171"/>
                  </a:lnTo>
                  <a:lnTo>
                    <a:pt x="154" y="175"/>
                  </a:lnTo>
                  <a:lnTo>
                    <a:pt x="142" y="179"/>
                  </a:lnTo>
                  <a:lnTo>
                    <a:pt x="135" y="183"/>
                  </a:lnTo>
                  <a:lnTo>
                    <a:pt x="123" y="184"/>
                  </a:lnTo>
                  <a:lnTo>
                    <a:pt x="116" y="188"/>
                  </a:lnTo>
                  <a:lnTo>
                    <a:pt x="106" y="192"/>
                  </a:lnTo>
                  <a:lnTo>
                    <a:pt x="98" y="196"/>
                  </a:lnTo>
                  <a:lnTo>
                    <a:pt x="91" y="196"/>
                  </a:lnTo>
                  <a:lnTo>
                    <a:pt x="83" y="200"/>
                  </a:lnTo>
                  <a:lnTo>
                    <a:pt x="76" y="202"/>
                  </a:lnTo>
                  <a:lnTo>
                    <a:pt x="72" y="203"/>
                  </a:lnTo>
                  <a:lnTo>
                    <a:pt x="66" y="205"/>
                  </a:lnTo>
                  <a:lnTo>
                    <a:pt x="64" y="20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8" y="247"/>
                  </a:lnTo>
                  <a:lnTo>
                    <a:pt x="106" y="243"/>
                  </a:lnTo>
                  <a:lnTo>
                    <a:pt x="116" y="241"/>
                  </a:lnTo>
                  <a:lnTo>
                    <a:pt x="125" y="240"/>
                  </a:lnTo>
                  <a:lnTo>
                    <a:pt x="136" y="236"/>
                  </a:lnTo>
                  <a:lnTo>
                    <a:pt x="148" y="232"/>
                  </a:lnTo>
                  <a:lnTo>
                    <a:pt x="159" y="228"/>
                  </a:lnTo>
                  <a:lnTo>
                    <a:pt x="167" y="226"/>
                  </a:lnTo>
                  <a:lnTo>
                    <a:pt x="173" y="224"/>
                  </a:lnTo>
                  <a:lnTo>
                    <a:pt x="180" y="222"/>
                  </a:lnTo>
                  <a:lnTo>
                    <a:pt x="188" y="221"/>
                  </a:lnTo>
                  <a:lnTo>
                    <a:pt x="193" y="217"/>
                  </a:lnTo>
                  <a:lnTo>
                    <a:pt x="201" y="215"/>
                  </a:lnTo>
                  <a:lnTo>
                    <a:pt x="209" y="213"/>
                  </a:lnTo>
                  <a:lnTo>
                    <a:pt x="216" y="209"/>
                  </a:lnTo>
                  <a:lnTo>
                    <a:pt x="224" y="207"/>
                  </a:lnTo>
                  <a:lnTo>
                    <a:pt x="230" y="205"/>
                  </a:lnTo>
                  <a:lnTo>
                    <a:pt x="237" y="203"/>
                  </a:lnTo>
                  <a:lnTo>
                    <a:pt x="245" y="200"/>
                  </a:lnTo>
                  <a:lnTo>
                    <a:pt x="258" y="192"/>
                  </a:lnTo>
                  <a:lnTo>
                    <a:pt x="271" y="186"/>
                  </a:lnTo>
                  <a:lnTo>
                    <a:pt x="283" y="179"/>
                  </a:lnTo>
                  <a:lnTo>
                    <a:pt x="296" y="171"/>
                  </a:lnTo>
                  <a:lnTo>
                    <a:pt x="308" y="162"/>
                  </a:lnTo>
                  <a:lnTo>
                    <a:pt x="319" y="152"/>
                  </a:lnTo>
                  <a:lnTo>
                    <a:pt x="328" y="145"/>
                  </a:lnTo>
                  <a:lnTo>
                    <a:pt x="338" y="135"/>
                  </a:lnTo>
                  <a:lnTo>
                    <a:pt x="344" y="126"/>
                  </a:lnTo>
                  <a:lnTo>
                    <a:pt x="349" y="114"/>
                  </a:lnTo>
                  <a:lnTo>
                    <a:pt x="351" y="105"/>
                  </a:lnTo>
                  <a:lnTo>
                    <a:pt x="355" y="93"/>
                  </a:lnTo>
                  <a:lnTo>
                    <a:pt x="355" y="80"/>
                  </a:lnTo>
                  <a:lnTo>
                    <a:pt x="353" y="70"/>
                  </a:lnTo>
                  <a:lnTo>
                    <a:pt x="349" y="57"/>
                  </a:lnTo>
                  <a:lnTo>
                    <a:pt x="346" y="46"/>
                  </a:lnTo>
                  <a:lnTo>
                    <a:pt x="340" y="38"/>
                  </a:lnTo>
                  <a:lnTo>
                    <a:pt x="336" y="32"/>
                  </a:lnTo>
                  <a:lnTo>
                    <a:pt x="332" y="27"/>
                  </a:lnTo>
                  <a:lnTo>
                    <a:pt x="328" y="23"/>
                  </a:lnTo>
                  <a:lnTo>
                    <a:pt x="317" y="13"/>
                  </a:lnTo>
                  <a:lnTo>
                    <a:pt x="308" y="8"/>
                  </a:lnTo>
                  <a:lnTo>
                    <a:pt x="294" y="2"/>
                  </a:lnTo>
                  <a:lnTo>
                    <a:pt x="283" y="0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1" y="0"/>
                  </a:lnTo>
                  <a:lnTo>
                    <a:pt x="243" y="0"/>
                  </a:lnTo>
                  <a:lnTo>
                    <a:pt x="235" y="2"/>
                  </a:lnTo>
                  <a:lnTo>
                    <a:pt x="228" y="2"/>
                  </a:lnTo>
                  <a:lnTo>
                    <a:pt x="220" y="4"/>
                  </a:lnTo>
                  <a:lnTo>
                    <a:pt x="214" y="6"/>
                  </a:lnTo>
                  <a:lnTo>
                    <a:pt x="207" y="8"/>
                  </a:lnTo>
                  <a:lnTo>
                    <a:pt x="199" y="11"/>
                  </a:lnTo>
                  <a:lnTo>
                    <a:pt x="193" y="13"/>
                  </a:lnTo>
                  <a:lnTo>
                    <a:pt x="186" y="15"/>
                  </a:lnTo>
                  <a:lnTo>
                    <a:pt x="178" y="19"/>
                  </a:lnTo>
                  <a:lnTo>
                    <a:pt x="171" y="23"/>
                  </a:lnTo>
                  <a:lnTo>
                    <a:pt x="163" y="27"/>
                  </a:lnTo>
                  <a:lnTo>
                    <a:pt x="157" y="30"/>
                  </a:lnTo>
                  <a:lnTo>
                    <a:pt x="150" y="34"/>
                  </a:lnTo>
                  <a:lnTo>
                    <a:pt x="142" y="36"/>
                  </a:lnTo>
                  <a:lnTo>
                    <a:pt x="136" y="40"/>
                  </a:lnTo>
                  <a:lnTo>
                    <a:pt x="129" y="44"/>
                  </a:lnTo>
                  <a:lnTo>
                    <a:pt x="121" y="48"/>
                  </a:lnTo>
                  <a:lnTo>
                    <a:pt x="114" y="51"/>
                  </a:lnTo>
                  <a:lnTo>
                    <a:pt x="106" y="55"/>
                  </a:lnTo>
                  <a:lnTo>
                    <a:pt x="98" y="61"/>
                  </a:lnTo>
                  <a:lnTo>
                    <a:pt x="93" y="63"/>
                  </a:lnTo>
                  <a:lnTo>
                    <a:pt x="87" y="68"/>
                  </a:lnTo>
                  <a:lnTo>
                    <a:pt x="74" y="76"/>
                  </a:lnTo>
                  <a:lnTo>
                    <a:pt x="62" y="84"/>
                  </a:lnTo>
                  <a:lnTo>
                    <a:pt x="51" y="91"/>
                  </a:lnTo>
                  <a:lnTo>
                    <a:pt x="41" y="101"/>
                  </a:lnTo>
                  <a:lnTo>
                    <a:pt x="32" y="106"/>
                  </a:lnTo>
                  <a:lnTo>
                    <a:pt x="24" y="114"/>
                  </a:lnTo>
                  <a:lnTo>
                    <a:pt x="15" y="118"/>
                  </a:lnTo>
                  <a:lnTo>
                    <a:pt x="11" y="126"/>
                  </a:lnTo>
                  <a:lnTo>
                    <a:pt x="1" y="131"/>
                  </a:lnTo>
                  <a:lnTo>
                    <a:pt x="0" y="135"/>
                  </a:lnTo>
                  <a:lnTo>
                    <a:pt x="36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1284"/>
            <p:cNvSpPr>
              <a:spLocks/>
            </p:cNvSpPr>
            <p:nvPr/>
          </p:nvSpPr>
          <p:spPr bwMode="auto">
            <a:xfrm>
              <a:off x="413" y="1841"/>
              <a:ext cx="474" cy="187"/>
            </a:xfrm>
            <a:custGeom>
              <a:avLst/>
              <a:gdLst>
                <a:gd name="T0" fmla="*/ 0 w 947"/>
                <a:gd name="T1" fmla="*/ 26 h 375"/>
                <a:gd name="T2" fmla="*/ 446 w 947"/>
                <a:gd name="T3" fmla="*/ 139 h 375"/>
                <a:gd name="T4" fmla="*/ 437 w 947"/>
                <a:gd name="T5" fmla="*/ 160 h 375"/>
                <a:gd name="T6" fmla="*/ 3 w 947"/>
                <a:gd name="T7" fmla="*/ 50 h 375"/>
                <a:gd name="T8" fmla="*/ 14 w 947"/>
                <a:gd name="T9" fmla="*/ 79 h 375"/>
                <a:gd name="T10" fmla="*/ 446 w 947"/>
                <a:gd name="T11" fmla="*/ 187 h 375"/>
                <a:gd name="T12" fmla="*/ 474 w 947"/>
                <a:gd name="T13" fmla="*/ 123 h 375"/>
                <a:gd name="T14" fmla="*/ 3 w 947"/>
                <a:gd name="T15" fmla="*/ 0 h 375"/>
                <a:gd name="T16" fmla="*/ 0 w 947"/>
                <a:gd name="T17" fmla="*/ 26 h 375"/>
                <a:gd name="T18" fmla="*/ 0 w 947"/>
                <a:gd name="T19" fmla="*/ 26 h 3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47" h="375">
                  <a:moveTo>
                    <a:pt x="0" y="52"/>
                  </a:moveTo>
                  <a:lnTo>
                    <a:pt x="892" y="278"/>
                  </a:lnTo>
                  <a:lnTo>
                    <a:pt x="874" y="320"/>
                  </a:lnTo>
                  <a:lnTo>
                    <a:pt x="6" y="101"/>
                  </a:lnTo>
                  <a:lnTo>
                    <a:pt x="28" y="158"/>
                  </a:lnTo>
                  <a:lnTo>
                    <a:pt x="892" y="375"/>
                  </a:lnTo>
                  <a:lnTo>
                    <a:pt x="947" y="246"/>
                  </a:lnTo>
                  <a:lnTo>
                    <a:pt x="6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1285"/>
            <p:cNvSpPr>
              <a:spLocks/>
            </p:cNvSpPr>
            <p:nvPr/>
          </p:nvSpPr>
          <p:spPr bwMode="auto">
            <a:xfrm>
              <a:off x="307" y="1810"/>
              <a:ext cx="144" cy="117"/>
            </a:xfrm>
            <a:custGeom>
              <a:avLst/>
              <a:gdLst>
                <a:gd name="T0" fmla="*/ 118 w 287"/>
                <a:gd name="T1" fmla="*/ 37 h 233"/>
                <a:gd name="T2" fmla="*/ 107 w 287"/>
                <a:gd name="T3" fmla="*/ 25 h 233"/>
                <a:gd name="T4" fmla="*/ 90 w 287"/>
                <a:gd name="T5" fmla="*/ 11 h 233"/>
                <a:gd name="T6" fmla="*/ 77 w 287"/>
                <a:gd name="T7" fmla="*/ 5 h 233"/>
                <a:gd name="T8" fmla="*/ 66 w 287"/>
                <a:gd name="T9" fmla="*/ 1 h 233"/>
                <a:gd name="T10" fmla="*/ 53 w 287"/>
                <a:gd name="T11" fmla="*/ 0 h 233"/>
                <a:gd name="T12" fmla="*/ 40 w 287"/>
                <a:gd name="T13" fmla="*/ 2 h 233"/>
                <a:gd name="T14" fmla="*/ 27 w 287"/>
                <a:gd name="T15" fmla="*/ 9 h 233"/>
                <a:gd name="T16" fmla="*/ 15 w 287"/>
                <a:gd name="T17" fmla="*/ 19 h 233"/>
                <a:gd name="T18" fmla="*/ 6 w 287"/>
                <a:gd name="T19" fmla="*/ 32 h 233"/>
                <a:gd name="T20" fmla="*/ 1 w 287"/>
                <a:gd name="T21" fmla="*/ 48 h 233"/>
                <a:gd name="T22" fmla="*/ 0 w 287"/>
                <a:gd name="T23" fmla="*/ 64 h 233"/>
                <a:gd name="T24" fmla="*/ 5 w 287"/>
                <a:gd name="T25" fmla="*/ 79 h 233"/>
                <a:gd name="T26" fmla="*/ 15 w 287"/>
                <a:gd name="T27" fmla="*/ 94 h 233"/>
                <a:gd name="T28" fmla="*/ 29 w 287"/>
                <a:gd name="T29" fmla="*/ 105 h 233"/>
                <a:gd name="T30" fmla="*/ 37 w 287"/>
                <a:gd name="T31" fmla="*/ 109 h 233"/>
                <a:gd name="T32" fmla="*/ 48 w 287"/>
                <a:gd name="T33" fmla="*/ 113 h 233"/>
                <a:gd name="T34" fmla="*/ 60 w 287"/>
                <a:gd name="T35" fmla="*/ 115 h 233"/>
                <a:gd name="T36" fmla="*/ 74 w 287"/>
                <a:gd name="T37" fmla="*/ 117 h 233"/>
                <a:gd name="T38" fmla="*/ 90 w 287"/>
                <a:gd name="T39" fmla="*/ 117 h 233"/>
                <a:gd name="T40" fmla="*/ 106 w 287"/>
                <a:gd name="T41" fmla="*/ 115 h 233"/>
                <a:gd name="T42" fmla="*/ 123 w 287"/>
                <a:gd name="T43" fmla="*/ 111 h 233"/>
                <a:gd name="T44" fmla="*/ 144 w 287"/>
                <a:gd name="T45" fmla="*/ 106 h 233"/>
                <a:gd name="T46" fmla="*/ 125 w 287"/>
                <a:gd name="T47" fmla="*/ 89 h 233"/>
                <a:gd name="T48" fmla="*/ 114 w 287"/>
                <a:gd name="T49" fmla="*/ 90 h 233"/>
                <a:gd name="T50" fmla="*/ 101 w 287"/>
                <a:gd name="T51" fmla="*/ 91 h 233"/>
                <a:gd name="T52" fmla="*/ 86 w 287"/>
                <a:gd name="T53" fmla="*/ 92 h 233"/>
                <a:gd name="T54" fmla="*/ 72 w 287"/>
                <a:gd name="T55" fmla="*/ 92 h 233"/>
                <a:gd name="T56" fmla="*/ 55 w 287"/>
                <a:gd name="T57" fmla="*/ 89 h 233"/>
                <a:gd name="T58" fmla="*/ 42 w 287"/>
                <a:gd name="T59" fmla="*/ 85 h 233"/>
                <a:gd name="T60" fmla="*/ 32 w 287"/>
                <a:gd name="T61" fmla="*/ 78 h 233"/>
                <a:gd name="T62" fmla="*/ 27 w 287"/>
                <a:gd name="T63" fmla="*/ 67 h 233"/>
                <a:gd name="T64" fmla="*/ 28 w 287"/>
                <a:gd name="T65" fmla="*/ 52 h 233"/>
                <a:gd name="T66" fmla="*/ 34 w 287"/>
                <a:gd name="T67" fmla="*/ 35 h 233"/>
                <a:gd name="T68" fmla="*/ 43 w 287"/>
                <a:gd name="T69" fmla="*/ 25 h 233"/>
                <a:gd name="T70" fmla="*/ 53 w 287"/>
                <a:gd name="T71" fmla="*/ 21 h 233"/>
                <a:gd name="T72" fmla="*/ 64 w 287"/>
                <a:gd name="T73" fmla="*/ 21 h 233"/>
                <a:gd name="T74" fmla="*/ 74 w 287"/>
                <a:gd name="T75" fmla="*/ 27 h 233"/>
                <a:gd name="T76" fmla="*/ 86 w 287"/>
                <a:gd name="T77" fmla="*/ 33 h 233"/>
                <a:gd name="T78" fmla="*/ 95 w 287"/>
                <a:gd name="T79" fmla="*/ 43 h 233"/>
                <a:gd name="T80" fmla="*/ 111 w 287"/>
                <a:gd name="T81" fmla="*/ 59 h 233"/>
                <a:gd name="T82" fmla="*/ 118 w 287"/>
                <a:gd name="T83" fmla="*/ 67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7" h="233">
                  <a:moveTo>
                    <a:pt x="241" y="79"/>
                  </a:moveTo>
                  <a:lnTo>
                    <a:pt x="240" y="77"/>
                  </a:lnTo>
                  <a:lnTo>
                    <a:pt x="236" y="74"/>
                  </a:lnTo>
                  <a:lnTo>
                    <a:pt x="228" y="66"/>
                  </a:lnTo>
                  <a:lnTo>
                    <a:pt x="222" y="60"/>
                  </a:lnTo>
                  <a:lnTo>
                    <a:pt x="213" y="49"/>
                  </a:lnTo>
                  <a:lnTo>
                    <a:pt x="202" y="41"/>
                  </a:lnTo>
                  <a:lnTo>
                    <a:pt x="190" y="30"/>
                  </a:lnTo>
                  <a:lnTo>
                    <a:pt x="179" y="22"/>
                  </a:lnTo>
                  <a:lnTo>
                    <a:pt x="169" y="19"/>
                  </a:lnTo>
                  <a:lnTo>
                    <a:pt x="162" y="13"/>
                  </a:lnTo>
                  <a:lnTo>
                    <a:pt x="154" y="9"/>
                  </a:lnTo>
                  <a:lnTo>
                    <a:pt x="148" y="7"/>
                  </a:lnTo>
                  <a:lnTo>
                    <a:pt x="139" y="3"/>
                  </a:lnTo>
                  <a:lnTo>
                    <a:pt x="131" y="1"/>
                  </a:lnTo>
                  <a:lnTo>
                    <a:pt x="124" y="0"/>
                  </a:lnTo>
                  <a:lnTo>
                    <a:pt x="116" y="0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0" y="3"/>
                  </a:lnTo>
                  <a:lnTo>
                    <a:pt x="70" y="5"/>
                  </a:lnTo>
                  <a:lnTo>
                    <a:pt x="63" y="11"/>
                  </a:lnTo>
                  <a:lnTo>
                    <a:pt x="53" y="17"/>
                  </a:lnTo>
                  <a:lnTo>
                    <a:pt x="48" y="22"/>
                  </a:lnTo>
                  <a:lnTo>
                    <a:pt x="36" y="30"/>
                  </a:lnTo>
                  <a:lnTo>
                    <a:pt x="30" y="38"/>
                  </a:lnTo>
                  <a:lnTo>
                    <a:pt x="23" y="45"/>
                  </a:lnTo>
                  <a:lnTo>
                    <a:pt x="17" y="57"/>
                  </a:lnTo>
                  <a:lnTo>
                    <a:pt x="11" y="64"/>
                  </a:lnTo>
                  <a:lnTo>
                    <a:pt x="8" y="74"/>
                  </a:lnTo>
                  <a:lnTo>
                    <a:pt x="4" y="85"/>
                  </a:lnTo>
                  <a:lnTo>
                    <a:pt x="2" y="96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4" y="138"/>
                  </a:lnTo>
                  <a:lnTo>
                    <a:pt x="6" y="148"/>
                  </a:lnTo>
                  <a:lnTo>
                    <a:pt x="10" y="157"/>
                  </a:lnTo>
                  <a:lnTo>
                    <a:pt x="15" y="169"/>
                  </a:lnTo>
                  <a:lnTo>
                    <a:pt x="23" y="178"/>
                  </a:lnTo>
                  <a:lnTo>
                    <a:pt x="29" y="188"/>
                  </a:lnTo>
                  <a:lnTo>
                    <a:pt x="36" y="195"/>
                  </a:lnTo>
                  <a:lnTo>
                    <a:pt x="46" y="203"/>
                  </a:lnTo>
                  <a:lnTo>
                    <a:pt x="57" y="210"/>
                  </a:lnTo>
                  <a:lnTo>
                    <a:pt x="63" y="212"/>
                  </a:lnTo>
                  <a:lnTo>
                    <a:pt x="68" y="216"/>
                  </a:lnTo>
                  <a:lnTo>
                    <a:pt x="74" y="218"/>
                  </a:lnTo>
                  <a:lnTo>
                    <a:pt x="82" y="222"/>
                  </a:lnTo>
                  <a:lnTo>
                    <a:pt x="87" y="222"/>
                  </a:lnTo>
                  <a:lnTo>
                    <a:pt x="95" y="226"/>
                  </a:lnTo>
                  <a:lnTo>
                    <a:pt x="105" y="228"/>
                  </a:lnTo>
                  <a:lnTo>
                    <a:pt x="112" y="229"/>
                  </a:lnTo>
                  <a:lnTo>
                    <a:pt x="120" y="229"/>
                  </a:lnTo>
                  <a:lnTo>
                    <a:pt x="127" y="231"/>
                  </a:lnTo>
                  <a:lnTo>
                    <a:pt x="137" y="231"/>
                  </a:lnTo>
                  <a:lnTo>
                    <a:pt x="148" y="233"/>
                  </a:lnTo>
                  <a:lnTo>
                    <a:pt x="156" y="233"/>
                  </a:lnTo>
                  <a:lnTo>
                    <a:pt x="167" y="233"/>
                  </a:lnTo>
                  <a:lnTo>
                    <a:pt x="179" y="233"/>
                  </a:lnTo>
                  <a:lnTo>
                    <a:pt x="188" y="233"/>
                  </a:lnTo>
                  <a:lnTo>
                    <a:pt x="200" y="229"/>
                  </a:lnTo>
                  <a:lnTo>
                    <a:pt x="211" y="229"/>
                  </a:lnTo>
                  <a:lnTo>
                    <a:pt x="222" y="226"/>
                  </a:lnTo>
                  <a:lnTo>
                    <a:pt x="236" y="226"/>
                  </a:lnTo>
                  <a:lnTo>
                    <a:pt x="245" y="222"/>
                  </a:lnTo>
                  <a:lnTo>
                    <a:pt x="259" y="218"/>
                  </a:lnTo>
                  <a:lnTo>
                    <a:pt x="272" y="216"/>
                  </a:lnTo>
                  <a:lnTo>
                    <a:pt x="287" y="212"/>
                  </a:lnTo>
                  <a:lnTo>
                    <a:pt x="259" y="176"/>
                  </a:lnTo>
                  <a:lnTo>
                    <a:pt x="257" y="176"/>
                  </a:lnTo>
                  <a:lnTo>
                    <a:pt x="249" y="178"/>
                  </a:lnTo>
                  <a:lnTo>
                    <a:pt x="241" y="178"/>
                  </a:lnTo>
                  <a:lnTo>
                    <a:pt x="236" y="178"/>
                  </a:lnTo>
                  <a:lnTo>
                    <a:pt x="228" y="180"/>
                  </a:lnTo>
                  <a:lnTo>
                    <a:pt x="221" y="182"/>
                  </a:lnTo>
                  <a:lnTo>
                    <a:pt x="211" y="182"/>
                  </a:lnTo>
                  <a:lnTo>
                    <a:pt x="202" y="182"/>
                  </a:lnTo>
                  <a:lnTo>
                    <a:pt x="192" y="182"/>
                  </a:lnTo>
                  <a:lnTo>
                    <a:pt x="183" y="184"/>
                  </a:lnTo>
                  <a:lnTo>
                    <a:pt x="171" y="184"/>
                  </a:lnTo>
                  <a:lnTo>
                    <a:pt x="162" y="184"/>
                  </a:lnTo>
                  <a:lnTo>
                    <a:pt x="152" y="184"/>
                  </a:lnTo>
                  <a:lnTo>
                    <a:pt x="143" y="184"/>
                  </a:lnTo>
                  <a:lnTo>
                    <a:pt x="131" y="182"/>
                  </a:lnTo>
                  <a:lnTo>
                    <a:pt x="122" y="180"/>
                  </a:lnTo>
                  <a:lnTo>
                    <a:pt x="110" y="178"/>
                  </a:lnTo>
                  <a:lnTo>
                    <a:pt x="103" y="176"/>
                  </a:lnTo>
                  <a:lnTo>
                    <a:pt x="93" y="172"/>
                  </a:lnTo>
                  <a:lnTo>
                    <a:pt x="84" y="169"/>
                  </a:lnTo>
                  <a:lnTo>
                    <a:pt x="76" y="165"/>
                  </a:lnTo>
                  <a:lnTo>
                    <a:pt x="70" y="161"/>
                  </a:lnTo>
                  <a:lnTo>
                    <a:pt x="63" y="155"/>
                  </a:lnTo>
                  <a:lnTo>
                    <a:pt x="61" y="148"/>
                  </a:lnTo>
                  <a:lnTo>
                    <a:pt x="55" y="140"/>
                  </a:lnTo>
                  <a:lnTo>
                    <a:pt x="53" y="134"/>
                  </a:lnTo>
                  <a:lnTo>
                    <a:pt x="53" y="123"/>
                  </a:lnTo>
                  <a:lnTo>
                    <a:pt x="53" y="114"/>
                  </a:lnTo>
                  <a:lnTo>
                    <a:pt x="55" y="104"/>
                  </a:lnTo>
                  <a:lnTo>
                    <a:pt x="61" y="93"/>
                  </a:lnTo>
                  <a:lnTo>
                    <a:pt x="63" y="79"/>
                  </a:lnTo>
                  <a:lnTo>
                    <a:pt x="68" y="70"/>
                  </a:lnTo>
                  <a:lnTo>
                    <a:pt x="74" y="60"/>
                  </a:lnTo>
                  <a:lnTo>
                    <a:pt x="80" y="55"/>
                  </a:lnTo>
                  <a:lnTo>
                    <a:pt x="86" y="49"/>
                  </a:lnTo>
                  <a:lnTo>
                    <a:pt x="91" y="45"/>
                  </a:lnTo>
                  <a:lnTo>
                    <a:pt x="99" y="41"/>
                  </a:lnTo>
                  <a:lnTo>
                    <a:pt x="106" y="41"/>
                  </a:lnTo>
                  <a:lnTo>
                    <a:pt x="112" y="39"/>
                  </a:lnTo>
                  <a:lnTo>
                    <a:pt x="120" y="41"/>
                  </a:lnTo>
                  <a:lnTo>
                    <a:pt x="127" y="41"/>
                  </a:lnTo>
                  <a:lnTo>
                    <a:pt x="135" y="45"/>
                  </a:lnTo>
                  <a:lnTo>
                    <a:pt x="141" y="49"/>
                  </a:lnTo>
                  <a:lnTo>
                    <a:pt x="148" y="53"/>
                  </a:lnTo>
                  <a:lnTo>
                    <a:pt x="156" y="57"/>
                  </a:lnTo>
                  <a:lnTo>
                    <a:pt x="165" y="62"/>
                  </a:lnTo>
                  <a:lnTo>
                    <a:pt x="171" y="66"/>
                  </a:lnTo>
                  <a:lnTo>
                    <a:pt x="177" y="74"/>
                  </a:lnTo>
                  <a:lnTo>
                    <a:pt x="183" y="77"/>
                  </a:lnTo>
                  <a:lnTo>
                    <a:pt x="190" y="85"/>
                  </a:lnTo>
                  <a:lnTo>
                    <a:pt x="202" y="96"/>
                  </a:lnTo>
                  <a:lnTo>
                    <a:pt x="213" y="108"/>
                  </a:lnTo>
                  <a:lnTo>
                    <a:pt x="222" y="117"/>
                  </a:lnTo>
                  <a:lnTo>
                    <a:pt x="228" y="127"/>
                  </a:lnTo>
                  <a:lnTo>
                    <a:pt x="232" y="133"/>
                  </a:lnTo>
                  <a:lnTo>
                    <a:pt x="236" y="134"/>
                  </a:lnTo>
                  <a:lnTo>
                    <a:pt x="241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1286"/>
            <p:cNvSpPr>
              <a:spLocks/>
            </p:cNvSpPr>
            <p:nvPr/>
          </p:nvSpPr>
          <p:spPr bwMode="auto">
            <a:xfrm>
              <a:off x="413" y="1847"/>
              <a:ext cx="25" cy="63"/>
            </a:xfrm>
            <a:custGeom>
              <a:avLst/>
              <a:gdLst>
                <a:gd name="T0" fmla="*/ 14 w 49"/>
                <a:gd name="T1" fmla="*/ 3 h 125"/>
                <a:gd name="T2" fmla="*/ 0 w 49"/>
                <a:gd name="T3" fmla="*/ 58 h 125"/>
                <a:gd name="T4" fmla="*/ 23 w 49"/>
                <a:gd name="T5" fmla="*/ 63 h 125"/>
                <a:gd name="T6" fmla="*/ 25 w 49"/>
                <a:gd name="T7" fmla="*/ 5 h 125"/>
                <a:gd name="T8" fmla="*/ 23 w 49"/>
                <a:gd name="T9" fmla="*/ 3 h 125"/>
                <a:gd name="T10" fmla="*/ 20 w 49"/>
                <a:gd name="T11" fmla="*/ 2 h 125"/>
                <a:gd name="T12" fmla="*/ 16 w 49"/>
                <a:gd name="T13" fmla="*/ 0 h 125"/>
                <a:gd name="T14" fmla="*/ 14 w 49"/>
                <a:gd name="T15" fmla="*/ 3 h 125"/>
                <a:gd name="T16" fmla="*/ 14 w 49"/>
                <a:gd name="T17" fmla="*/ 3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25">
                  <a:moveTo>
                    <a:pt x="28" y="5"/>
                  </a:moveTo>
                  <a:lnTo>
                    <a:pt x="0" y="116"/>
                  </a:lnTo>
                  <a:lnTo>
                    <a:pt x="46" y="125"/>
                  </a:lnTo>
                  <a:lnTo>
                    <a:pt x="49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1287"/>
            <p:cNvSpPr>
              <a:spLocks/>
            </p:cNvSpPr>
            <p:nvPr/>
          </p:nvSpPr>
          <p:spPr bwMode="auto">
            <a:xfrm>
              <a:off x="1627" y="2537"/>
              <a:ext cx="57" cy="76"/>
            </a:xfrm>
            <a:custGeom>
              <a:avLst/>
              <a:gdLst>
                <a:gd name="T0" fmla="*/ 0 w 114"/>
                <a:gd name="T1" fmla="*/ 14 h 153"/>
                <a:gd name="T2" fmla="*/ 18 w 114"/>
                <a:gd name="T3" fmla="*/ 76 h 153"/>
                <a:gd name="T4" fmla="*/ 57 w 114"/>
                <a:gd name="T5" fmla="*/ 71 h 153"/>
                <a:gd name="T6" fmla="*/ 21 w 114"/>
                <a:gd name="T7" fmla="*/ 0 h 153"/>
                <a:gd name="T8" fmla="*/ 0 w 114"/>
                <a:gd name="T9" fmla="*/ 14 h 153"/>
                <a:gd name="T10" fmla="*/ 0 w 114"/>
                <a:gd name="T11" fmla="*/ 14 h 1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4" h="153">
                  <a:moveTo>
                    <a:pt x="0" y="29"/>
                  </a:moveTo>
                  <a:lnTo>
                    <a:pt x="36" y="153"/>
                  </a:lnTo>
                  <a:lnTo>
                    <a:pt x="114" y="143"/>
                  </a:lnTo>
                  <a:lnTo>
                    <a:pt x="41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1288"/>
            <p:cNvSpPr>
              <a:spLocks/>
            </p:cNvSpPr>
            <p:nvPr/>
          </p:nvSpPr>
          <p:spPr bwMode="auto">
            <a:xfrm>
              <a:off x="989" y="2127"/>
              <a:ext cx="66" cy="39"/>
            </a:xfrm>
            <a:custGeom>
              <a:avLst/>
              <a:gdLst>
                <a:gd name="T0" fmla="*/ 46 w 133"/>
                <a:gd name="T1" fmla="*/ 0 h 78"/>
                <a:gd name="T2" fmla="*/ 0 w 133"/>
                <a:gd name="T3" fmla="*/ 25 h 78"/>
                <a:gd name="T4" fmla="*/ 13 w 133"/>
                <a:gd name="T5" fmla="*/ 39 h 78"/>
                <a:gd name="T6" fmla="*/ 66 w 133"/>
                <a:gd name="T7" fmla="*/ 8 h 78"/>
                <a:gd name="T8" fmla="*/ 46 w 133"/>
                <a:gd name="T9" fmla="*/ 0 h 78"/>
                <a:gd name="T10" fmla="*/ 46 w 133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" h="78">
                  <a:moveTo>
                    <a:pt x="93" y="0"/>
                  </a:moveTo>
                  <a:lnTo>
                    <a:pt x="0" y="50"/>
                  </a:lnTo>
                  <a:lnTo>
                    <a:pt x="27" y="78"/>
                  </a:lnTo>
                  <a:lnTo>
                    <a:pt x="133" y="1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1289"/>
            <p:cNvSpPr>
              <a:spLocks/>
            </p:cNvSpPr>
            <p:nvPr/>
          </p:nvSpPr>
          <p:spPr bwMode="auto">
            <a:xfrm>
              <a:off x="975" y="2131"/>
              <a:ext cx="39" cy="25"/>
            </a:xfrm>
            <a:custGeom>
              <a:avLst/>
              <a:gdLst>
                <a:gd name="T0" fmla="*/ 1 w 78"/>
                <a:gd name="T1" fmla="*/ 7 h 49"/>
                <a:gd name="T2" fmla="*/ 19 w 78"/>
                <a:gd name="T3" fmla="*/ 25 h 49"/>
                <a:gd name="T4" fmla="*/ 39 w 78"/>
                <a:gd name="T5" fmla="*/ 14 h 49"/>
                <a:gd name="T6" fmla="*/ 14 w 78"/>
                <a:gd name="T7" fmla="*/ 0 h 49"/>
                <a:gd name="T8" fmla="*/ 13 w 78"/>
                <a:gd name="T9" fmla="*/ 0 h 49"/>
                <a:gd name="T10" fmla="*/ 11 w 78"/>
                <a:gd name="T11" fmla="*/ 0 h 49"/>
                <a:gd name="T12" fmla="*/ 8 w 78"/>
                <a:gd name="T13" fmla="*/ 1 h 49"/>
                <a:gd name="T14" fmla="*/ 5 w 78"/>
                <a:gd name="T15" fmla="*/ 2 h 49"/>
                <a:gd name="T16" fmla="*/ 0 w 78"/>
                <a:gd name="T17" fmla="*/ 4 h 49"/>
                <a:gd name="T18" fmla="*/ 1 w 78"/>
                <a:gd name="T19" fmla="*/ 7 h 49"/>
                <a:gd name="T20" fmla="*/ 1 w 78"/>
                <a:gd name="T21" fmla="*/ 7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" h="49">
                  <a:moveTo>
                    <a:pt x="2" y="13"/>
                  </a:moveTo>
                  <a:lnTo>
                    <a:pt x="37" y="49"/>
                  </a:lnTo>
                  <a:lnTo>
                    <a:pt x="78" y="27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1290"/>
            <p:cNvSpPr>
              <a:spLocks/>
            </p:cNvSpPr>
            <p:nvPr/>
          </p:nvSpPr>
          <p:spPr bwMode="auto">
            <a:xfrm>
              <a:off x="1078" y="1490"/>
              <a:ext cx="496" cy="661"/>
            </a:xfrm>
            <a:custGeom>
              <a:avLst/>
              <a:gdLst>
                <a:gd name="T0" fmla="*/ 427 w 992"/>
                <a:gd name="T1" fmla="*/ 625 h 1323"/>
                <a:gd name="T2" fmla="*/ 415 w 992"/>
                <a:gd name="T3" fmla="*/ 607 h 1323"/>
                <a:gd name="T4" fmla="*/ 396 w 992"/>
                <a:gd name="T5" fmla="*/ 580 h 1323"/>
                <a:gd name="T6" fmla="*/ 373 w 992"/>
                <a:gd name="T7" fmla="*/ 547 h 1323"/>
                <a:gd name="T8" fmla="*/ 344 w 992"/>
                <a:gd name="T9" fmla="*/ 508 h 1323"/>
                <a:gd name="T10" fmla="*/ 314 w 992"/>
                <a:gd name="T11" fmla="*/ 465 h 1323"/>
                <a:gd name="T12" fmla="*/ 281 w 992"/>
                <a:gd name="T13" fmla="*/ 420 h 1323"/>
                <a:gd name="T14" fmla="*/ 249 w 992"/>
                <a:gd name="T15" fmla="*/ 372 h 1323"/>
                <a:gd name="T16" fmla="*/ 216 w 992"/>
                <a:gd name="T17" fmla="*/ 325 h 1323"/>
                <a:gd name="T18" fmla="*/ 185 w 992"/>
                <a:gd name="T19" fmla="*/ 279 h 1323"/>
                <a:gd name="T20" fmla="*/ 155 w 992"/>
                <a:gd name="T21" fmla="*/ 235 h 1323"/>
                <a:gd name="T22" fmla="*/ 128 w 992"/>
                <a:gd name="T23" fmla="*/ 197 h 1323"/>
                <a:gd name="T24" fmla="*/ 105 w 992"/>
                <a:gd name="T25" fmla="*/ 164 h 1323"/>
                <a:gd name="T26" fmla="*/ 88 w 992"/>
                <a:gd name="T27" fmla="*/ 139 h 1323"/>
                <a:gd name="T28" fmla="*/ 76 w 992"/>
                <a:gd name="T29" fmla="*/ 120 h 1323"/>
                <a:gd name="T30" fmla="*/ 71 w 992"/>
                <a:gd name="T31" fmla="*/ 113 h 1323"/>
                <a:gd name="T32" fmla="*/ 56 w 992"/>
                <a:gd name="T33" fmla="*/ 100 h 1323"/>
                <a:gd name="T34" fmla="*/ 39 w 992"/>
                <a:gd name="T35" fmla="*/ 78 h 1323"/>
                <a:gd name="T36" fmla="*/ 32 w 992"/>
                <a:gd name="T37" fmla="*/ 63 h 1323"/>
                <a:gd name="T38" fmla="*/ 32 w 992"/>
                <a:gd name="T39" fmla="*/ 49 h 1323"/>
                <a:gd name="T40" fmla="*/ 39 w 992"/>
                <a:gd name="T41" fmla="*/ 35 h 1323"/>
                <a:gd name="T42" fmla="*/ 53 w 992"/>
                <a:gd name="T43" fmla="*/ 25 h 1323"/>
                <a:gd name="T44" fmla="*/ 70 w 992"/>
                <a:gd name="T45" fmla="*/ 24 h 1323"/>
                <a:gd name="T46" fmla="*/ 85 w 992"/>
                <a:gd name="T47" fmla="*/ 34 h 1323"/>
                <a:gd name="T48" fmla="*/ 92 w 992"/>
                <a:gd name="T49" fmla="*/ 47 h 1323"/>
                <a:gd name="T50" fmla="*/ 98 w 992"/>
                <a:gd name="T51" fmla="*/ 65 h 1323"/>
                <a:gd name="T52" fmla="*/ 101 w 992"/>
                <a:gd name="T53" fmla="*/ 80 h 1323"/>
                <a:gd name="T54" fmla="*/ 101 w 992"/>
                <a:gd name="T55" fmla="*/ 113 h 1323"/>
                <a:gd name="T56" fmla="*/ 493 w 992"/>
                <a:gd name="T57" fmla="*/ 599 h 1323"/>
                <a:gd name="T58" fmla="*/ 481 w 992"/>
                <a:gd name="T59" fmla="*/ 583 h 1323"/>
                <a:gd name="T60" fmla="*/ 463 w 992"/>
                <a:gd name="T61" fmla="*/ 560 h 1323"/>
                <a:gd name="T62" fmla="*/ 440 w 992"/>
                <a:gd name="T63" fmla="*/ 530 h 1323"/>
                <a:gd name="T64" fmla="*/ 412 w 992"/>
                <a:gd name="T65" fmla="*/ 492 h 1323"/>
                <a:gd name="T66" fmla="*/ 381 w 992"/>
                <a:gd name="T67" fmla="*/ 452 h 1323"/>
                <a:gd name="T68" fmla="*/ 349 w 992"/>
                <a:gd name="T69" fmla="*/ 407 h 1323"/>
                <a:gd name="T70" fmla="*/ 316 w 992"/>
                <a:gd name="T71" fmla="*/ 362 h 1323"/>
                <a:gd name="T72" fmla="*/ 281 w 992"/>
                <a:gd name="T73" fmla="*/ 315 h 1323"/>
                <a:gd name="T74" fmla="*/ 248 w 992"/>
                <a:gd name="T75" fmla="*/ 271 h 1323"/>
                <a:gd name="T76" fmla="*/ 216 w 992"/>
                <a:gd name="T77" fmla="*/ 228 h 1323"/>
                <a:gd name="T78" fmla="*/ 188 w 992"/>
                <a:gd name="T79" fmla="*/ 191 h 1323"/>
                <a:gd name="T80" fmla="*/ 164 w 992"/>
                <a:gd name="T81" fmla="*/ 157 h 1323"/>
                <a:gd name="T82" fmla="*/ 145 w 992"/>
                <a:gd name="T83" fmla="*/ 130 h 1323"/>
                <a:gd name="T84" fmla="*/ 131 w 992"/>
                <a:gd name="T85" fmla="*/ 112 h 1323"/>
                <a:gd name="T86" fmla="*/ 126 w 992"/>
                <a:gd name="T87" fmla="*/ 97 h 1323"/>
                <a:gd name="T88" fmla="*/ 126 w 992"/>
                <a:gd name="T89" fmla="*/ 82 h 1323"/>
                <a:gd name="T90" fmla="*/ 125 w 992"/>
                <a:gd name="T91" fmla="*/ 63 h 1323"/>
                <a:gd name="T92" fmla="*/ 120 w 992"/>
                <a:gd name="T93" fmla="*/ 43 h 1323"/>
                <a:gd name="T94" fmla="*/ 110 w 992"/>
                <a:gd name="T95" fmla="*/ 22 h 1323"/>
                <a:gd name="T96" fmla="*/ 95 w 992"/>
                <a:gd name="T97" fmla="*/ 6 h 1323"/>
                <a:gd name="T98" fmla="*/ 72 w 992"/>
                <a:gd name="T99" fmla="*/ 0 h 1323"/>
                <a:gd name="T100" fmla="*/ 57 w 992"/>
                <a:gd name="T101" fmla="*/ 1 h 1323"/>
                <a:gd name="T102" fmla="*/ 41 w 992"/>
                <a:gd name="T103" fmla="*/ 5 h 1323"/>
                <a:gd name="T104" fmla="*/ 24 w 992"/>
                <a:gd name="T105" fmla="*/ 12 h 1323"/>
                <a:gd name="T106" fmla="*/ 5 w 992"/>
                <a:gd name="T107" fmla="*/ 28 h 1323"/>
                <a:gd name="T108" fmla="*/ 0 w 992"/>
                <a:gd name="T109" fmla="*/ 49 h 1323"/>
                <a:gd name="T110" fmla="*/ 6 w 992"/>
                <a:gd name="T111" fmla="*/ 72 h 1323"/>
                <a:gd name="T112" fmla="*/ 19 w 992"/>
                <a:gd name="T113" fmla="*/ 94 h 1323"/>
                <a:gd name="T114" fmla="*/ 33 w 992"/>
                <a:gd name="T115" fmla="*/ 113 h 1323"/>
                <a:gd name="T116" fmla="*/ 48 w 992"/>
                <a:gd name="T117" fmla="*/ 127 h 1323"/>
                <a:gd name="T118" fmla="*/ 59 w 992"/>
                <a:gd name="T119" fmla="*/ 138 h 13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2" h="1323">
                  <a:moveTo>
                    <a:pt x="867" y="1270"/>
                  </a:moveTo>
                  <a:lnTo>
                    <a:pt x="865" y="1266"/>
                  </a:lnTo>
                  <a:lnTo>
                    <a:pt x="859" y="1258"/>
                  </a:lnTo>
                  <a:lnTo>
                    <a:pt x="853" y="1251"/>
                  </a:lnTo>
                  <a:lnTo>
                    <a:pt x="850" y="1243"/>
                  </a:lnTo>
                  <a:lnTo>
                    <a:pt x="844" y="1235"/>
                  </a:lnTo>
                  <a:lnTo>
                    <a:pt x="836" y="1226"/>
                  </a:lnTo>
                  <a:lnTo>
                    <a:pt x="829" y="1215"/>
                  </a:lnTo>
                  <a:lnTo>
                    <a:pt x="819" y="1203"/>
                  </a:lnTo>
                  <a:lnTo>
                    <a:pt x="810" y="1190"/>
                  </a:lnTo>
                  <a:lnTo>
                    <a:pt x="802" y="1178"/>
                  </a:lnTo>
                  <a:lnTo>
                    <a:pt x="791" y="1161"/>
                  </a:lnTo>
                  <a:lnTo>
                    <a:pt x="779" y="1148"/>
                  </a:lnTo>
                  <a:lnTo>
                    <a:pt x="770" y="1131"/>
                  </a:lnTo>
                  <a:lnTo>
                    <a:pt x="758" y="1114"/>
                  </a:lnTo>
                  <a:lnTo>
                    <a:pt x="745" y="1095"/>
                  </a:lnTo>
                  <a:lnTo>
                    <a:pt x="732" y="1076"/>
                  </a:lnTo>
                  <a:lnTo>
                    <a:pt x="718" y="1057"/>
                  </a:lnTo>
                  <a:lnTo>
                    <a:pt x="705" y="1038"/>
                  </a:lnTo>
                  <a:lnTo>
                    <a:pt x="688" y="1017"/>
                  </a:lnTo>
                  <a:lnTo>
                    <a:pt x="675" y="996"/>
                  </a:lnTo>
                  <a:lnTo>
                    <a:pt x="659" y="975"/>
                  </a:lnTo>
                  <a:lnTo>
                    <a:pt x="644" y="954"/>
                  </a:lnTo>
                  <a:lnTo>
                    <a:pt x="627" y="931"/>
                  </a:lnTo>
                  <a:lnTo>
                    <a:pt x="612" y="909"/>
                  </a:lnTo>
                  <a:lnTo>
                    <a:pt x="597" y="886"/>
                  </a:lnTo>
                  <a:lnTo>
                    <a:pt x="580" y="863"/>
                  </a:lnTo>
                  <a:lnTo>
                    <a:pt x="562" y="840"/>
                  </a:lnTo>
                  <a:lnTo>
                    <a:pt x="547" y="815"/>
                  </a:lnTo>
                  <a:lnTo>
                    <a:pt x="532" y="793"/>
                  </a:lnTo>
                  <a:lnTo>
                    <a:pt x="517" y="770"/>
                  </a:lnTo>
                  <a:lnTo>
                    <a:pt x="498" y="745"/>
                  </a:lnTo>
                  <a:lnTo>
                    <a:pt x="483" y="720"/>
                  </a:lnTo>
                  <a:lnTo>
                    <a:pt x="466" y="698"/>
                  </a:lnTo>
                  <a:lnTo>
                    <a:pt x="448" y="673"/>
                  </a:lnTo>
                  <a:lnTo>
                    <a:pt x="431" y="650"/>
                  </a:lnTo>
                  <a:lnTo>
                    <a:pt x="416" y="625"/>
                  </a:lnTo>
                  <a:lnTo>
                    <a:pt x="399" y="603"/>
                  </a:lnTo>
                  <a:lnTo>
                    <a:pt x="384" y="582"/>
                  </a:lnTo>
                  <a:lnTo>
                    <a:pt x="369" y="559"/>
                  </a:lnTo>
                  <a:lnTo>
                    <a:pt x="353" y="536"/>
                  </a:lnTo>
                  <a:lnTo>
                    <a:pt x="338" y="515"/>
                  </a:lnTo>
                  <a:lnTo>
                    <a:pt x="325" y="494"/>
                  </a:lnTo>
                  <a:lnTo>
                    <a:pt x="310" y="471"/>
                  </a:lnTo>
                  <a:lnTo>
                    <a:pt x="294" y="452"/>
                  </a:lnTo>
                  <a:lnTo>
                    <a:pt x="281" y="433"/>
                  </a:lnTo>
                  <a:lnTo>
                    <a:pt x="270" y="414"/>
                  </a:lnTo>
                  <a:lnTo>
                    <a:pt x="255" y="395"/>
                  </a:lnTo>
                  <a:lnTo>
                    <a:pt x="243" y="376"/>
                  </a:lnTo>
                  <a:lnTo>
                    <a:pt x="232" y="359"/>
                  </a:lnTo>
                  <a:lnTo>
                    <a:pt x="220" y="344"/>
                  </a:lnTo>
                  <a:lnTo>
                    <a:pt x="209" y="329"/>
                  </a:lnTo>
                  <a:lnTo>
                    <a:pt x="199" y="316"/>
                  </a:lnTo>
                  <a:lnTo>
                    <a:pt x="190" y="300"/>
                  </a:lnTo>
                  <a:lnTo>
                    <a:pt x="182" y="289"/>
                  </a:lnTo>
                  <a:lnTo>
                    <a:pt x="175" y="278"/>
                  </a:lnTo>
                  <a:lnTo>
                    <a:pt x="167" y="268"/>
                  </a:lnTo>
                  <a:lnTo>
                    <a:pt x="159" y="257"/>
                  </a:lnTo>
                  <a:lnTo>
                    <a:pt x="156" y="249"/>
                  </a:lnTo>
                  <a:lnTo>
                    <a:pt x="152" y="241"/>
                  </a:lnTo>
                  <a:lnTo>
                    <a:pt x="148" y="236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2" y="226"/>
                  </a:lnTo>
                  <a:lnTo>
                    <a:pt x="139" y="224"/>
                  </a:lnTo>
                  <a:lnTo>
                    <a:pt x="131" y="217"/>
                  </a:lnTo>
                  <a:lnTo>
                    <a:pt x="123" y="209"/>
                  </a:lnTo>
                  <a:lnTo>
                    <a:pt x="112" y="200"/>
                  </a:lnTo>
                  <a:lnTo>
                    <a:pt x="102" y="188"/>
                  </a:lnTo>
                  <a:lnTo>
                    <a:pt x="91" y="177"/>
                  </a:lnTo>
                  <a:lnTo>
                    <a:pt x="83" y="163"/>
                  </a:lnTo>
                  <a:lnTo>
                    <a:pt x="78" y="156"/>
                  </a:lnTo>
                  <a:lnTo>
                    <a:pt x="74" y="148"/>
                  </a:lnTo>
                  <a:lnTo>
                    <a:pt x="70" y="143"/>
                  </a:lnTo>
                  <a:lnTo>
                    <a:pt x="66" y="135"/>
                  </a:lnTo>
                  <a:lnTo>
                    <a:pt x="64" y="127"/>
                  </a:lnTo>
                  <a:lnTo>
                    <a:pt x="64" y="120"/>
                  </a:lnTo>
                  <a:lnTo>
                    <a:pt x="63" y="112"/>
                  </a:lnTo>
                  <a:lnTo>
                    <a:pt x="64" y="105"/>
                  </a:lnTo>
                  <a:lnTo>
                    <a:pt x="64" y="99"/>
                  </a:lnTo>
                  <a:lnTo>
                    <a:pt x="66" y="91"/>
                  </a:lnTo>
                  <a:lnTo>
                    <a:pt x="68" y="84"/>
                  </a:lnTo>
                  <a:lnTo>
                    <a:pt x="74" y="78"/>
                  </a:lnTo>
                  <a:lnTo>
                    <a:pt x="78" y="70"/>
                  </a:lnTo>
                  <a:lnTo>
                    <a:pt x="83" y="65"/>
                  </a:lnTo>
                  <a:lnTo>
                    <a:pt x="93" y="57"/>
                  </a:lnTo>
                  <a:lnTo>
                    <a:pt x="104" y="53"/>
                  </a:lnTo>
                  <a:lnTo>
                    <a:pt x="106" y="51"/>
                  </a:lnTo>
                  <a:lnTo>
                    <a:pt x="116" y="48"/>
                  </a:lnTo>
                  <a:lnTo>
                    <a:pt x="121" y="46"/>
                  </a:lnTo>
                  <a:lnTo>
                    <a:pt x="129" y="46"/>
                  </a:lnTo>
                  <a:lnTo>
                    <a:pt x="139" y="48"/>
                  </a:lnTo>
                  <a:lnTo>
                    <a:pt x="148" y="51"/>
                  </a:lnTo>
                  <a:lnTo>
                    <a:pt x="156" y="55"/>
                  </a:lnTo>
                  <a:lnTo>
                    <a:pt x="165" y="65"/>
                  </a:lnTo>
                  <a:lnTo>
                    <a:pt x="169" y="68"/>
                  </a:lnTo>
                  <a:lnTo>
                    <a:pt x="171" y="74"/>
                  </a:lnTo>
                  <a:lnTo>
                    <a:pt x="177" y="80"/>
                  </a:lnTo>
                  <a:lnTo>
                    <a:pt x="182" y="87"/>
                  </a:lnTo>
                  <a:lnTo>
                    <a:pt x="184" y="95"/>
                  </a:lnTo>
                  <a:lnTo>
                    <a:pt x="188" y="105"/>
                  </a:lnTo>
                  <a:lnTo>
                    <a:pt x="192" y="114"/>
                  </a:lnTo>
                  <a:lnTo>
                    <a:pt x="196" y="125"/>
                  </a:lnTo>
                  <a:lnTo>
                    <a:pt x="196" y="131"/>
                  </a:lnTo>
                  <a:lnTo>
                    <a:pt x="197" y="137"/>
                  </a:lnTo>
                  <a:lnTo>
                    <a:pt x="199" y="144"/>
                  </a:lnTo>
                  <a:lnTo>
                    <a:pt x="201" y="152"/>
                  </a:lnTo>
                  <a:lnTo>
                    <a:pt x="201" y="160"/>
                  </a:lnTo>
                  <a:lnTo>
                    <a:pt x="203" y="165"/>
                  </a:lnTo>
                  <a:lnTo>
                    <a:pt x="203" y="175"/>
                  </a:lnTo>
                  <a:lnTo>
                    <a:pt x="205" y="182"/>
                  </a:lnTo>
                  <a:lnTo>
                    <a:pt x="201" y="226"/>
                  </a:lnTo>
                  <a:lnTo>
                    <a:pt x="931" y="1243"/>
                  </a:lnTo>
                  <a:lnTo>
                    <a:pt x="992" y="1211"/>
                  </a:lnTo>
                  <a:lnTo>
                    <a:pt x="990" y="1207"/>
                  </a:lnTo>
                  <a:lnTo>
                    <a:pt x="985" y="1199"/>
                  </a:lnTo>
                  <a:lnTo>
                    <a:pt x="979" y="1192"/>
                  </a:lnTo>
                  <a:lnTo>
                    <a:pt x="973" y="1184"/>
                  </a:lnTo>
                  <a:lnTo>
                    <a:pt x="967" y="1176"/>
                  </a:lnTo>
                  <a:lnTo>
                    <a:pt x="962" y="1167"/>
                  </a:lnTo>
                  <a:lnTo>
                    <a:pt x="952" y="1157"/>
                  </a:lnTo>
                  <a:lnTo>
                    <a:pt x="945" y="1146"/>
                  </a:lnTo>
                  <a:lnTo>
                    <a:pt x="935" y="1133"/>
                  </a:lnTo>
                  <a:lnTo>
                    <a:pt x="926" y="1121"/>
                  </a:lnTo>
                  <a:lnTo>
                    <a:pt x="914" y="1106"/>
                  </a:lnTo>
                  <a:lnTo>
                    <a:pt x="903" y="1091"/>
                  </a:lnTo>
                  <a:lnTo>
                    <a:pt x="891" y="1076"/>
                  </a:lnTo>
                  <a:lnTo>
                    <a:pt x="880" y="1061"/>
                  </a:lnTo>
                  <a:lnTo>
                    <a:pt x="865" y="1042"/>
                  </a:lnTo>
                  <a:lnTo>
                    <a:pt x="851" y="1023"/>
                  </a:lnTo>
                  <a:lnTo>
                    <a:pt x="836" y="1004"/>
                  </a:lnTo>
                  <a:lnTo>
                    <a:pt x="823" y="985"/>
                  </a:lnTo>
                  <a:lnTo>
                    <a:pt x="808" y="966"/>
                  </a:lnTo>
                  <a:lnTo>
                    <a:pt x="793" y="945"/>
                  </a:lnTo>
                  <a:lnTo>
                    <a:pt x="777" y="924"/>
                  </a:lnTo>
                  <a:lnTo>
                    <a:pt x="762" y="905"/>
                  </a:lnTo>
                  <a:lnTo>
                    <a:pt x="745" y="880"/>
                  </a:lnTo>
                  <a:lnTo>
                    <a:pt x="730" y="859"/>
                  </a:lnTo>
                  <a:lnTo>
                    <a:pt x="713" y="836"/>
                  </a:lnTo>
                  <a:lnTo>
                    <a:pt x="697" y="815"/>
                  </a:lnTo>
                  <a:lnTo>
                    <a:pt x="680" y="793"/>
                  </a:lnTo>
                  <a:lnTo>
                    <a:pt x="663" y="770"/>
                  </a:lnTo>
                  <a:lnTo>
                    <a:pt x="646" y="747"/>
                  </a:lnTo>
                  <a:lnTo>
                    <a:pt x="631" y="724"/>
                  </a:lnTo>
                  <a:lnTo>
                    <a:pt x="612" y="701"/>
                  </a:lnTo>
                  <a:lnTo>
                    <a:pt x="595" y="677"/>
                  </a:lnTo>
                  <a:lnTo>
                    <a:pt x="578" y="654"/>
                  </a:lnTo>
                  <a:lnTo>
                    <a:pt x="561" y="631"/>
                  </a:lnTo>
                  <a:lnTo>
                    <a:pt x="543" y="608"/>
                  </a:lnTo>
                  <a:lnTo>
                    <a:pt x="526" y="585"/>
                  </a:lnTo>
                  <a:lnTo>
                    <a:pt x="509" y="564"/>
                  </a:lnTo>
                  <a:lnTo>
                    <a:pt x="496" y="542"/>
                  </a:lnTo>
                  <a:lnTo>
                    <a:pt x="479" y="521"/>
                  </a:lnTo>
                  <a:lnTo>
                    <a:pt x="462" y="498"/>
                  </a:lnTo>
                  <a:lnTo>
                    <a:pt x="447" y="477"/>
                  </a:lnTo>
                  <a:lnTo>
                    <a:pt x="431" y="456"/>
                  </a:lnTo>
                  <a:lnTo>
                    <a:pt x="418" y="437"/>
                  </a:lnTo>
                  <a:lnTo>
                    <a:pt x="403" y="416"/>
                  </a:lnTo>
                  <a:lnTo>
                    <a:pt x="388" y="399"/>
                  </a:lnTo>
                  <a:lnTo>
                    <a:pt x="376" y="382"/>
                  </a:lnTo>
                  <a:lnTo>
                    <a:pt x="361" y="363"/>
                  </a:lnTo>
                  <a:lnTo>
                    <a:pt x="350" y="346"/>
                  </a:lnTo>
                  <a:lnTo>
                    <a:pt x="336" y="329"/>
                  </a:lnTo>
                  <a:lnTo>
                    <a:pt x="327" y="314"/>
                  </a:lnTo>
                  <a:lnTo>
                    <a:pt x="315" y="298"/>
                  </a:lnTo>
                  <a:lnTo>
                    <a:pt x="306" y="285"/>
                  </a:lnTo>
                  <a:lnTo>
                    <a:pt x="296" y="272"/>
                  </a:lnTo>
                  <a:lnTo>
                    <a:pt x="289" y="260"/>
                  </a:lnTo>
                  <a:lnTo>
                    <a:pt x="279" y="249"/>
                  </a:lnTo>
                  <a:lnTo>
                    <a:pt x="274" y="239"/>
                  </a:lnTo>
                  <a:lnTo>
                    <a:pt x="266" y="230"/>
                  </a:lnTo>
                  <a:lnTo>
                    <a:pt x="262" y="224"/>
                  </a:lnTo>
                  <a:lnTo>
                    <a:pt x="255" y="213"/>
                  </a:lnTo>
                  <a:lnTo>
                    <a:pt x="251" y="207"/>
                  </a:lnTo>
                  <a:lnTo>
                    <a:pt x="251" y="203"/>
                  </a:lnTo>
                  <a:lnTo>
                    <a:pt x="251" y="194"/>
                  </a:lnTo>
                  <a:lnTo>
                    <a:pt x="251" y="186"/>
                  </a:lnTo>
                  <a:lnTo>
                    <a:pt x="251" y="181"/>
                  </a:lnTo>
                  <a:lnTo>
                    <a:pt x="251" y="173"/>
                  </a:lnTo>
                  <a:lnTo>
                    <a:pt x="251" y="165"/>
                  </a:lnTo>
                  <a:lnTo>
                    <a:pt x="249" y="156"/>
                  </a:lnTo>
                  <a:lnTo>
                    <a:pt x="249" y="146"/>
                  </a:lnTo>
                  <a:lnTo>
                    <a:pt x="249" y="137"/>
                  </a:lnTo>
                  <a:lnTo>
                    <a:pt x="249" y="127"/>
                  </a:lnTo>
                  <a:lnTo>
                    <a:pt x="247" y="116"/>
                  </a:lnTo>
                  <a:lnTo>
                    <a:pt x="243" y="105"/>
                  </a:lnTo>
                  <a:lnTo>
                    <a:pt x="241" y="95"/>
                  </a:lnTo>
                  <a:lnTo>
                    <a:pt x="239" y="86"/>
                  </a:lnTo>
                  <a:lnTo>
                    <a:pt x="235" y="74"/>
                  </a:lnTo>
                  <a:lnTo>
                    <a:pt x="232" y="63"/>
                  </a:lnTo>
                  <a:lnTo>
                    <a:pt x="226" y="51"/>
                  </a:lnTo>
                  <a:lnTo>
                    <a:pt x="220" y="44"/>
                  </a:lnTo>
                  <a:lnTo>
                    <a:pt x="213" y="34"/>
                  </a:lnTo>
                  <a:lnTo>
                    <a:pt x="205" y="27"/>
                  </a:lnTo>
                  <a:lnTo>
                    <a:pt x="197" y="19"/>
                  </a:lnTo>
                  <a:lnTo>
                    <a:pt x="190" y="13"/>
                  </a:lnTo>
                  <a:lnTo>
                    <a:pt x="178" y="8"/>
                  </a:lnTo>
                  <a:lnTo>
                    <a:pt x="169" y="4"/>
                  </a:lnTo>
                  <a:lnTo>
                    <a:pt x="156" y="0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1" y="0"/>
                  </a:lnTo>
                  <a:lnTo>
                    <a:pt x="114" y="2"/>
                  </a:lnTo>
                  <a:lnTo>
                    <a:pt x="104" y="4"/>
                  </a:lnTo>
                  <a:lnTo>
                    <a:pt x="99" y="6"/>
                  </a:lnTo>
                  <a:lnTo>
                    <a:pt x="89" y="8"/>
                  </a:lnTo>
                  <a:lnTo>
                    <a:pt x="82" y="11"/>
                  </a:lnTo>
                  <a:lnTo>
                    <a:pt x="70" y="13"/>
                  </a:lnTo>
                  <a:lnTo>
                    <a:pt x="61" y="17"/>
                  </a:lnTo>
                  <a:lnTo>
                    <a:pt x="53" y="21"/>
                  </a:lnTo>
                  <a:lnTo>
                    <a:pt x="47" y="25"/>
                  </a:lnTo>
                  <a:lnTo>
                    <a:pt x="34" y="30"/>
                  </a:lnTo>
                  <a:lnTo>
                    <a:pt x="24" y="40"/>
                  </a:lnTo>
                  <a:lnTo>
                    <a:pt x="15" y="48"/>
                  </a:lnTo>
                  <a:lnTo>
                    <a:pt x="9" y="57"/>
                  </a:lnTo>
                  <a:lnTo>
                    <a:pt x="4" y="68"/>
                  </a:lnTo>
                  <a:lnTo>
                    <a:pt x="2" y="78"/>
                  </a:lnTo>
                  <a:lnTo>
                    <a:pt x="0" y="87"/>
                  </a:lnTo>
                  <a:lnTo>
                    <a:pt x="0" y="99"/>
                  </a:lnTo>
                  <a:lnTo>
                    <a:pt x="0" y="110"/>
                  </a:lnTo>
                  <a:lnTo>
                    <a:pt x="4" y="122"/>
                  </a:lnTo>
                  <a:lnTo>
                    <a:pt x="7" y="133"/>
                  </a:lnTo>
                  <a:lnTo>
                    <a:pt x="11" y="144"/>
                  </a:lnTo>
                  <a:lnTo>
                    <a:pt x="17" y="156"/>
                  </a:lnTo>
                  <a:lnTo>
                    <a:pt x="24" y="167"/>
                  </a:lnTo>
                  <a:lnTo>
                    <a:pt x="30" y="177"/>
                  </a:lnTo>
                  <a:lnTo>
                    <a:pt x="38" y="188"/>
                  </a:lnTo>
                  <a:lnTo>
                    <a:pt x="43" y="198"/>
                  </a:lnTo>
                  <a:lnTo>
                    <a:pt x="51" y="209"/>
                  </a:lnTo>
                  <a:lnTo>
                    <a:pt x="59" y="217"/>
                  </a:lnTo>
                  <a:lnTo>
                    <a:pt x="66" y="226"/>
                  </a:lnTo>
                  <a:lnTo>
                    <a:pt x="74" y="234"/>
                  </a:lnTo>
                  <a:lnTo>
                    <a:pt x="83" y="243"/>
                  </a:lnTo>
                  <a:lnTo>
                    <a:pt x="89" y="249"/>
                  </a:lnTo>
                  <a:lnTo>
                    <a:pt x="95" y="255"/>
                  </a:lnTo>
                  <a:lnTo>
                    <a:pt x="101" y="260"/>
                  </a:lnTo>
                  <a:lnTo>
                    <a:pt x="106" y="266"/>
                  </a:lnTo>
                  <a:lnTo>
                    <a:pt x="114" y="272"/>
                  </a:lnTo>
                  <a:lnTo>
                    <a:pt x="118" y="276"/>
                  </a:lnTo>
                  <a:lnTo>
                    <a:pt x="831" y="1323"/>
                  </a:lnTo>
                  <a:lnTo>
                    <a:pt x="867" y="12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1291"/>
            <p:cNvSpPr>
              <a:spLocks/>
            </p:cNvSpPr>
            <p:nvPr/>
          </p:nvSpPr>
          <p:spPr bwMode="auto">
            <a:xfrm>
              <a:off x="1490" y="2084"/>
              <a:ext cx="73" cy="54"/>
            </a:xfrm>
            <a:custGeom>
              <a:avLst/>
              <a:gdLst>
                <a:gd name="T0" fmla="*/ 57 w 144"/>
                <a:gd name="T1" fmla="*/ 0 h 108"/>
                <a:gd name="T2" fmla="*/ 0 w 144"/>
                <a:gd name="T3" fmla="*/ 30 h 108"/>
                <a:gd name="T4" fmla="*/ 10 w 144"/>
                <a:gd name="T5" fmla="*/ 54 h 108"/>
                <a:gd name="T6" fmla="*/ 73 w 144"/>
                <a:gd name="T7" fmla="*/ 15 h 108"/>
                <a:gd name="T8" fmla="*/ 57 w 144"/>
                <a:gd name="T9" fmla="*/ 0 h 108"/>
                <a:gd name="T10" fmla="*/ 57 w 144"/>
                <a:gd name="T11" fmla="*/ 0 h 1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" h="108">
                  <a:moveTo>
                    <a:pt x="112" y="0"/>
                  </a:moveTo>
                  <a:lnTo>
                    <a:pt x="0" y="59"/>
                  </a:lnTo>
                  <a:lnTo>
                    <a:pt x="19" y="108"/>
                  </a:lnTo>
                  <a:lnTo>
                    <a:pt x="144" y="3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1292"/>
            <p:cNvSpPr>
              <a:spLocks/>
            </p:cNvSpPr>
            <p:nvPr/>
          </p:nvSpPr>
          <p:spPr bwMode="auto">
            <a:xfrm>
              <a:off x="912" y="2044"/>
              <a:ext cx="210" cy="157"/>
            </a:xfrm>
            <a:custGeom>
              <a:avLst/>
              <a:gdLst>
                <a:gd name="T0" fmla="*/ 81 w 420"/>
                <a:gd name="T1" fmla="*/ 79 h 314"/>
                <a:gd name="T2" fmla="*/ 77 w 420"/>
                <a:gd name="T3" fmla="*/ 79 h 314"/>
                <a:gd name="T4" fmla="*/ 68 w 420"/>
                <a:gd name="T5" fmla="*/ 78 h 314"/>
                <a:gd name="T6" fmla="*/ 61 w 420"/>
                <a:gd name="T7" fmla="*/ 78 h 314"/>
                <a:gd name="T8" fmla="*/ 55 w 420"/>
                <a:gd name="T9" fmla="*/ 78 h 314"/>
                <a:gd name="T10" fmla="*/ 48 w 420"/>
                <a:gd name="T11" fmla="*/ 78 h 314"/>
                <a:gd name="T12" fmla="*/ 40 w 420"/>
                <a:gd name="T13" fmla="*/ 80 h 314"/>
                <a:gd name="T14" fmla="*/ 33 w 420"/>
                <a:gd name="T15" fmla="*/ 81 h 314"/>
                <a:gd name="T16" fmla="*/ 25 w 420"/>
                <a:gd name="T17" fmla="*/ 83 h 314"/>
                <a:gd name="T18" fmla="*/ 18 w 420"/>
                <a:gd name="T19" fmla="*/ 86 h 314"/>
                <a:gd name="T20" fmla="*/ 13 w 420"/>
                <a:gd name="T21" fmla="*/ 90 h 314"/>
                <a:gd name="T22" fmla="*/ 3 w 420"/>
                <a:gd name="T23" fmla="*/ 99 h 314"/>
                <a:gd name="T24" fmla="*/ 1 w 420"/>
                <a:gd name="T25" fmla="*/ 106 h 314"/>
                <a:gd name="T26" fmla="*/ 0 w 420"/>
                <a:gd name="T27" fmla="*/ 114 h 314"/>
                <a:gd name="T28" fmla="*/ 0 w 420"/>
                <a:gd name="T29" fmla="*/ 121 h 314"/>
                <a:gd name="T30" fmla="*/ 1 w 420"/>
                <a:gd name="T31" fmla="*/ 128 h 314"/>
                <a:gd name="T32" fmla="*/ 4 w 420"/>
                <a:gd name="T33" fmla="*/ 139 h 314"/>
                <a:gd name="T34" fmla="*/ 8 w 420"/>
                <a:gd name="T35" fmla="*/ 146 h 314"/>
                <a:gd name="T36" fmla="*/ 15 w 420"/>
                <a:gd name="T37" fmla="*/ 150 h 314"/>
                <a:gd name="T38" fmla="*/ 23 w 420"/>
                <a:gd name="T39" fmla="*/ 153 h 314"/>
                <a:gd name="T40" fmla="*/ 34 w 420"/>
                <a:gd name="T41" fmla="*/ 155 h 314"/>
                <a:gd name="T42" fmla="*/ 45 w 420"/>
                <a:gd name="T43" fmla="*/ 156 h 314"/>
                <a:gd name="T44" fmla="*/ 52 w 420"/>
                <a:gd name="T45" fmla="*/ 157 h 314"/>
                <a:gd name="T46" fmla="*/ 58 w 420"/>
                <a:gd name="T47" fmla="*/ 157 h 314"/>
                <a:gd name="T48" fmla="*/ 62 w 420"/>
                <a:gd name="T49" fmla="*/ 156 h 314"/>
                <a:gd name="T50" fmla="*/ 73 w 420"/>
                <a:gd name="T51" fmla="*/ 151 h 314"/>
                <a:gd name="T52" fmla="*/ 78 w 420"/>
                <a:gd name="T53" fmla="*/ 146 h 314"/>
                <a:gd name="T54" fmla="*/ 86 w 420"/>
                <a:gd name="T55" fmla="*/ 138 h 314"/>
                <a:gd name="T56" fmla="*/ 93 w 420"/>
                <a:gd name="T57" fmla="*/ 128 h 314"/>
                <a:gd name="T58" fmla="*/ 97 w 420"/>
                <a:gd name="T59" fmla="*/ 121 h 314"/>
                <a:gd name="T60" fmla="*/ 102 w 420"/>
                <a:gd name="T61" fmla="*/ 114 h 314"/>
                <a:gd name="T62" fmla="*/ 97 w 420"/>
                <a:gd name="T63" fmla="*/ 108 h 314"/>
                <a:gd name="T64" fmla="*/ 90 w 420"/>
                <a:gd name="T65" fmla="*/ 108 h 314"/>
                <a:gd name="T66" fmla="*/ 84 w 420"/>
                <a:gd name="T67" fmla="*/ 110 h 314"/>
                <a:gd name="T68" fmla="*/ 79 w 420"/>
                <a:gd name="T69" fmla="*/ 116 h 314"/>
                <a:gd name="T70" fmla="*/ 71 w 420"/>
                <a:gd name="T71" fmla="*/ 123 h 314"/>
                <a:gd name="T72" fmla="*/ 62 w 420"/>
                <a:gd name="T73" fmla="*/ 130 h 314"/>
                <a:gd name="T74" fmla="*/ 54 w 420"/>
                <a:gd name="T75" fmla="*/ 137 h 314"/>
                <a:gd name="T76" fmla="*/ 45 w 420"/>
                <a:gd name="T77" fmla="*/ 142 h 314"/>
                <a:gd name="T78" fmla="*/ 36 w 420"/>
                <a:gd name="T79" fmla="*/ 142 h 314"/>
                <a:gd name="T80" fmla="*/ 30 w 420"/>
                <a:gd name="T81" fmla="*/ 140 h 314"/>
                <a:gd name="T82" fmla="*/ 25 w 420"/>
                <a:gd name="T83" fmla="*/ 131 h 314"/>
                <a:gd name="T84" fmla="*/ 24 w 420"/>
                <a:gd name="T85" fmla="*/ 126 h 314"/>
                <a:gd name="T86" fmla="*/ 24 w 420"/>
                <a:gd name="T87" fmla="*/ 118 h 314"/>
                <a:gd name="T88" fmla="*/ 26 w 420"/>
                <a:gd name="T89" fmla="*/ 114 h 314"/>
                <a:gd name="T90" fmla="*/ 34 w 420"/>
                <a:gd name="T91" fmla="*/ 107 h 314"/>
                <a:gd name="T92" fmla="*/ 39 w 420"/>
                <a:gd name="T93" fmla="*/ 103 h 314"/>
                <a:gd name="T94" fmla="*/ 49 w 420"/>
                <a:gd name="T95" fmla="*/ 101 h 314"/>
                <a:gd name="T96" fmla="*/ 60 w 420"/>
                <a:gd name="T97" fmla="*/ 101 h 314"/>
                <a:gd name="T98" fmla="*/ 67 w 420"/>
                <a:gd name="T99" fmla="*/ 101 h 314"/>
                <a:gd name="T100" fmla="*/ 75 w 420"/>
                <a:gd name="T101" fmla="*/ 104 h 314"/>
                <a:gd name="T102" fmla="*/ 81 w 420"/>
                <a:gd name="T103" fmla="*/ 101 h 314"/>
                <a:gd name="T104" fmla="*/ 91 w 420"/>
                <a:gd name="T105" fmla="*/ 98 h 314"/>
                <a:gd name="T106" fmla="*/ 98 w 420"/>
                <a:gd name="T107" fmla="*/ 93 h 314"/>
                <a:gd name="T108" fmla="*/ 102 w 420"/>
                <a:gd name="T109" fmla="*/ 92 h 314"/>
                <a:gd name="T110" fmla="*/ 183 w 420"/>
                <a:gd name="T111" fmla="*/ 0 h 3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20" h="314">
                  <a:moveTo>
                    <a:pt x="365" y="0"/>
                  </a:moveTo>
                  <a:lnTo>
                    <a:pt x="162" y="158"/>
                  </a:lnTo>
                  <a:lnTo>
                    <a:pt x="160" y="158"/>
                  </a:lnTo>
                  <a:lnTo>
                    <a:pt x="154" y="158"/>
                  </a:lnTo>
                  <a:lnTo>
                    <a:pt x="145" y="156"/>
                  </a:lnTo>
                  <a:lnTo>
                    <a:pt x="135" y="156"/>
                  </a:lnTo>
                  <a:lnTo>
                    <a:pt x="127" y="156"/>
                  </a:lnTo>
                  <a:lnTo>
                    <a:pt x="122" y="156"/>
                  </a:lnTo>
                  <a:lnTo>
                    <a:pt x="116" y="156"/>
                  </a:lnTo>
                  <a:lnTo>
                    <a:pt x="110" y="156"/>
                  </a:lnTo>
                  <a:lnTo>
                    <a:pt x="103" y="156"/>
                  </a:lnTo>
                  <a:lnTo>
                    <a:pt x="95" y="156"/>
                  </a:lnTo>
                  <a:lnTo>
                    <a:pt x="88" y="158"/>
                  </a:lnTo>
                  <a:lnTo>
                    <a:pt x="80" y="160"/>
                  </a:lnTo>
                  <a:lnTo>
                    <a:pt x="72" y="160"/>
                  </a:lnTo>
                  <a:lnTo>
                    <a:pt x="65" y="162"/>
                  </a:lnTo>
                  <a:lnTo>
                    <a:pt x="57" y="162"/>
                  </a:lnTo>
                  <a:lnTo>
                    <a:pt x="50" y="165"/>
                  </a:lnTo>
                  <a:lnTo>
                    <a:pt x="42" y="169"/>
                  </a:lnTo>
                  <a:lnTo>
                    <a:pt x="36" y="171"/>
                  </a:lnTo>
                  <a:lnTo>
                    <a:pt x="29" y="175"/>
                  </a:lnTo>
                  <a:lnTo>
                    <a:pt x="25" y="179"/>
                  </a:lnTo>
                  <a:lnTo>
                    <a:pt x="13" y="186"/>
                  </a:lnTo>
                  <a:lnTo>
                    <a:pt x="6" y="198"/>
                  </a:lnTo>
                  <a:lnTo>
                    <a:pt x="2" y="203"/>
                  </a:lnTo>
                  <a:lnTo>
                    <a:pt x="2" y="211"/>
                  </a:lnTo>
                  <a:lnTo>
                    <a:pt x="0" y="219"/>
                  </a:lnTo>
                  <a:lnTo>
                    <a:pt x="0" y="228"/>
                  </a:lnTo>
                  <a:lnTo>
                    <a:pt x="0" y="234"/>
                  </a:lnTo>
                  <a:lnTo>
                    <a:pt x="0" y="241"/>
                  </a:lnTo>
                  <a:lnTo>
                    <a:pt x="0" y="247"/>
                  </a:lnTo>
                  <a:lnTo>
                    <a:pt x="2" y="255"/>
                  </a:lnTo>
                  <a:lnTo>
                    <a:pt x="4" y="266"/>
                  </a:lnTo>
                  <a:lnTo>
                    <a:pt x="8" y="278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3" y="297"/>
                  </a:lnTo>
                  <a:lnTo>
                    <a:pt x="29" y="300"/>
                  </a:lnTo>
                  <a:lnTo>
                    <a:pt x="36" y="304"/>
                  </a:lnTo>
                  <a:lnTo>
                    <a:pt x="46" y="306"/>
                  </a:lnTo>
                  <a:lnTo>
                    <a:pt x="55" y="308"/>
                  </a:lnTo>
                  <a:lnTo>
                    <a:pt x="67" y="310"/>
                  </a:lnTo>
                  <a:lnTo>
                    <a:pt x="76" y="310"/>
                  </a:lnTo>
                  <a:lnTo>
                    <a:pt x="89" y="312"/>
                  </a:lnTo>
                  <a:lnTo>
                    <a:pt x="95" y="312"/>
                  </a:lnTo>
                  <a:lnTo>
                    <a:pt x="103" y="314"/>
                  </a:lnTo>
                  <a:lnTo>
                    <a:pt x="110" y="314"/>
                  </a:lnTo>
                  <a:lnTo>
                    <a:pt x="116" y="314"/>
                  </a:lnTo>
                  <a:lnTo>
                    <a:pt x="118" y="314"/>
                  </a:lnTo>
                  <a:lnTo>
                    <a:pt x="124" y="312"/>
                  </a:lnTo>
                  <a:lnTo>
                    <a:pt x="131" y="308"/>
                  </a:lnTo>
                  <a:lnTo>
                    <a:pt x="145" y="302"/>
                  </a:lnTo>
                  <a:lnTo>
                    <a:pt x="148" y="297"/>
                  </a:lnTo>
                  <a:lnTo>
                    <a:pt x="156" y="291"/>
                  </a:lnTo>
                  <a:lnTo>
                    <a:pt x="164" y="283"/>
                  </a:lnTo>
                  <a:lnTo>
                    <a:pt x="171" y="276"/>
                  </a:lnTo>
                  <a:lnTo>
                    <a:pt x="177" y="266"/>
                  </a:lnTo>
                  <a:lnTo>
                    <a:pt x="186" y="255"/>
                  </a:lnTo>
                  <a:lnTo>
                    <a:pt x="190" y="247"/>
                  </a:lnTo>
                  <a:lnTo>
                    <a:pt x="194" y="241"/>
                  </a:lnTo>
                  <a:lnTo>
                    <a:pt x="198" y="234"/>
                  </a:lnTo>
                  <a:lnTo>
                    <a:pt x="203" y="228"/>
                  </a:lnTo>
                  <a:lnTo>
                    <a:pt x="202" y="222"/>
                  </a:lnTo>
                  <a:lnTo>
                    <a:pt x="194" y="215"/>
                  </a:lnTo>
                  <a:lnTo>
                    <a:pt x="186" y="213"/>
                  </a:lnTo>
                  <a:lnTo>
                    <a:pt x="179" y="215"/>
                  </a:lnTo>
                  <a:lnTo>
                    <a:pt x="173" y="215"/>
                  </a:lnTo>
                  <a:lnTo>
                    <a:pt x="167" y="219"/>
                  </a:lnTo>
                  <a:lnTo>
                    <a:pt x="162" y="224"/>
                  </a:lnTo>
                  <a:lnTo>
                    <a:pt x="158" y="232"/>
                  </a:lnTo>
                  <a:lnTo>
                    <a:pt x="148" y="238"/>
                  </a:lnTo>
                  <a:lnTo>
                    <a:pt x="141" y="245"/>
                  </a:lnTo>
                  <a:lnTo>
                    <a:pt x="133" y="253"/>
                  </a:lnTo>
                  <a:lnTo>
                    <a:pt x="124" y="260"/>
                  </a:lnTo>
                  <a:lnTo>
                    <a:pt x="114" y="266"/>
                  </a:lnTo>
                  <a:lnTo>
                    <a:pt x="107" y="274"/>
                  </a:lnTo>
                  <a:lnTo>
                    <a:pt x="97" y="278"/>
                  </a:lnTo>
                  <a:lnTo>
                    <a:pt x="89" y="283"/>
                  </a:lnTo>
                  <a:lnTo>
                    <a:pt x="80" y="283"/>
                  </a:lnTo>
                  <a:lnTo>
                    <a:pt x="72" y="283"/>
                  </a:lnTo>
                  <a:lnTo>
                    <a:pt x="65" y="283"/>
                  </a:lnTo>
                  <a:lnTo>
                    <a:pt x="59" y="279"/>
                  </a:lnTo>
                  <a:lnTo>
                    <a:pt x="53" y="272"/>
                  </a:lnTo>
                  <a:lnTo>
                    <a:pt x="50" y="262"/>
                  </a:lnTo>
                  <a:lnTo>
                    <a:pt x="50" y="257"/>
                  </a:lnTo>
                  <a:lnTo>
                    <a:pt x="48" y="251"/>
                  </a:lnTo>
                  <a:lnTo>
                    <a:pt x="48" y="243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51" y="228"/>
                  </a:lnTo>
                  <a:lnTo>
                    <a:pt x="55" y="219"/>
                  </a:lnTo>
                  <a:lnTo>
                    <a:pt x="67" y="213"/>
                  </a:lnTo>
                  <a:lnTo>
                    <a:pt x="70" y="209"/>
                  </a:lnTo>
                  <a:lnTo>
                    <a:pt x="78" y="205"/>
                  </a:lnTo>
                  <a:lnTo>
                    <a:pt x="86" y="202"/>
                  </a:lnTo>
                  <a:lnTo>
                    <a:pt x="97" y="202"/>
                  </a:lnTo>
                  <a:lnTo>
                    <a:pt x="107" y="200"/>
                  </a:lnTo>
                  <a:lnTo>
                    <a:pt x="120" y="202"/>
                  </a:lnTo>
                  <a:lnTo>
                    <a:pt x="126" y="202"/>
                  </a:lnTo>
                  <a:lnTo>
                    <a:pt x="133" y="202"/>
                  </a:lnTo>
                  <a:lnTo>
                    <a:pt x="141" y="203"/>
                  </a:lnTo>
                  <a:lnTo>
                    <a:pt x="150" y="207"/>
                  </a:lnTo>
                  <a:lnTo>
                    <a:pt x="154" y="205"/>
                  </a:lnTo>
                  <a:lnTo>
                    <a:pt x="162" y="202"/>
                  </a:lnTo>
                  <a:lnTo>
                    <a:pt x="171" y="200"/>
                  </a:lnTo>
                  <a:lnTo>
                    <a:pt x="181" y="196"/>
                  </a:lnTo>
                  <a:lnTo>
                    <a:pt x="188" y="190"/>
                  </a:lnTo>
                  <a:lnTo>
                    <a:pt x="196" y="186"/>
                  </a:lnTo>
                  <a:lnTo>
                    <a:pt x="202" y="183"/>
                  </a:lnTo>
                  <a:lnTo>
                    <a:pt x="203" y="183"/>
                  </a:lnTo>
                  <a:lnTo>
                    <a:pt x="420" y="1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1293"/>
            <p:cNvSpPr>
              <a:spLocks/>
            </p:cNvSpPr>
            <p:nvPr/>
          </p:nvSpPr>
          <p:spPr bwMode="auto">
            <a:xfrm>
              <a:off x="901" y="2042"/>
              <a:ext cx="210" cy="157"/>
            </a:xfrm>
            <a:custGeom>
              <a:avLst/>
              <a:gdLst>
                <a:gd name="T0" fmla="*/ 81 w 420"/>
                <a:gd name="T1" fmla="*/ 78 h 314"/>
                <a:gd name="T2" fmla="*/ 77 w 420"/>
                <a:gd name="T3" fmla="*/ 78 h 314"/>
                <a:gd name="T4" fmla="*/ 68 w 420"/>
                <a:gd name="T5" fmla="*/ 77 h 314"/>
                <a:gd name="T6" fmla="*/ 61 w 420"/>
                <a:gd name="T7" fmla="*/ 77 h 314"/>
                <a:gd name="T8" fmla="*/ 55 w 420"/>
                <a:gd name="T9" fmla="*/ 77 h 314"/>
                <a:gd name="T10" fmla="*/ 48 w 420"/>
                <a:gd name="T11" fmla="*/ 77 h 314"/>
                <a:gd name="T12" fmla="*/ 40 w 420"/>
                <a:gd name="T13" fmla="*/ 79 h 314"/>
                <a:gd name="T14" fmla="*/ 33 w 420"/>
                <a:gd name="T15" fmla="*/ 80 h 314"/>
                <a:gd name="T16" fmla="*/ 25 w 420"/>
                <a:gd name="T17" fmla="*/ 83 h 314"/>
                <a:gd name="T18" fmla="*/ 18 w 420"/>
                <a:gd name="T19" fmla="*/ 85 h 314"/>
                <a:gd name="T20" fmla="*/ 13 w 420"/>
                <a:gd name="T21" fmla="*/ 89 h 314"/>
                <a:gd name="T22" fmla="*/ 3 w 420"/>
                <a:gd name="T23" fmla="*/ 98 h 314"/>
                <a:gd name="T24" fmla="*/ 1 w 420"/>
                <a:gd name="T25" fmla="*/ 105 h 314"/>
                <a:gd name="T26" fmla="*/ 0 w 420"/>
                <a:gd name="T27" fmla="*/ 113 h 314"/>
                <a:gd name="T28" fmla="*/ 0 w 420"/>
                <a:gd name="T29" fmla="*/ 120 h 314"/>
                <a:gd name="T30" fmla="*/ 1 w 420"/>
                <a:gd name="T31" fmla="*/ 127 h 314"/>
                <a:gd name="T32" fmla="*/ 4 w 420"/>
                <a:gd name="T33" fmla="*/ 138 h 314"/>
                <a:gd name="T34" fmla="*/ 9 w 420"/>
                <a:gd name="T35" fmla="*/ 146 h 314"/>
                <a:gd name="T36" fmla="*/ 15 w 420"/>
                <a:gd name="T37" fmla="*/ 151 h 314"/>
                <a:gd name="T38" fmla="*/ 23 w 420"/>
                <a:gd name="T39" fmla="*/ 153 h 314"/>
                <a:gd name="T40" fmla="*/ 34 w 420"/>
                <a:gd name="T41" fmla="*/ 155 h 314"/>
                <a:gd name="T42" fmla="*/ 45 w 420"/>
                <a:gd name="T43" fmla="*/ 155 h 314"/>
                <a:gd name="T44" fmla="*/ 52 w 420"/>
                <a:gd name="T45" fmla="*/ 156 h 314"/>
                <a:gd name="T46" fmla="*/ 59 w 420"/>
                <a:gd name="T47" fmla="*/ 157 h 314"/>
                <a:gd name="T48" fmla="*/ 62 w 420"/>
                <a:gd name="T49" fmla="*/ 155 h 314"/>
                <a:gd name="T50" fmla="*/ 73 w 420"/>
                <a:gd name="T51" fmla="*/ 151 h 314"/>
                <a:gd name="T52" fmla="*/ 78 w 420"/>
                <a:gd name="T53" fmla="*/ 145 h 314"/>
                <a:gd name="T54" fmla="*/ 86 w 420"/>
                <a:gd name="T55" fmla="*/ 137 h 314"/>
                <a:gd name="T56" fmla="*/ 93 w 420"/>
                <a:gd name="T57" fmla="*/ 127 h 314"/>
                <a:gd name="T58" fmla="*/ 98 w 420"/>
                <a:gd name="T59" fmla="*/ 120 h 314"/>
                <a:gd name="T60" fmla="*/ 102 w 420"/>
                <a:gd name="T61" fmla="*/ 113 h 314"/>
                <a:gd name="T62" fmla="*/ 97 w 420"/>
                <a:gd name="T63" fmla="*/ 108 h 314"/>
                <a:gd name="T64" fmla="*/ 90 w 420"/>
                <a:gd name="T65" fmla="*/ 107 h 314"/>
                <a:gd name="T66" fmla="*/ 84 w 420"/>
                <a:gd name="T67" fmla="*/ 110 h 314"/>
                <a:gd name="T68" fmla="*/ 79 w 420"/>
                <a:gd name="T69" fmla="*/ 116 h 314"/>
                <a:gd name="T70" fmla="*/ 71 w 420"/>
                <a:gd name="T71" fmla="*/ 123 h 314"/>
                <a:gd name="T72" fmla="*/ 62 w 420"/>
                <a:gd name="T73" fmla="*/ 131 h 314"/>
                <a:gd name="T74" fmla="*/ 54 w 420"/>
                <a:gd name="T75" fmla="*/ 136 h 314"/>
                <a:gd name="T76" fmla="*/ 45 w 420"/>
                <a:gd name="T77" fmla="*/ 141 h 314"/>
                <a:gd name="T78" fmla="*/ 36 w 420"/>
                <a:gd name="T79" fmla="*/ 142 h 314"/>
                <a:gd name="T80" fmla="*/ 31 w 420"/>
                <a:gd name="T81" fmla="*/ 139 h 314"/>
                <a:gd name="T82" fmla="*/ 25 w 420"/>
                <a:gd name="T83" fmla="*/ 132 h 314"/>
                <a:gd name="T84" fmla="*/ 24 w 420"/>
                <a:gd name="T85" fmla="*/ 125 h 314"/>
                <a:gd name="T86" fmla="*/ 24 w 420"/>
                <a:gd name="T87" fmla="*/ 118 h 314"/>
                <a:gd name="T88" fmla="*/ 26 w 420"/>
                <a:gd name="T89" fmla="*/ 113 h 314"/>
                <a:gd name="T90" fmla="*/ 34 w 420"/>
                <a:gd name="T91" fmla="*/ 106 h 314"/>
                <a:gd name="T92" fmla="*/ 39 w 420"/>
                <a:gd name="T93" fmla="*/ 102 h 314"/>
                <a:gd name="T94" fmla="*/ 49 w 420"/>
                <a:gd name="T95" fmla="*/ 100 h 314"/>
                <a:gd name="T96" fmla="*/ 60 w 420"/>
                <a:gd name="T97" fmla="*/ 100 h 314"/>
                <a:gd name="T98" fmla="*/ 67 w 420"/>
                <a:gd name="T99" fmla="*/ 101 h 314"/>
                <a:gd name="T100" fmla="*/ 75 w 420"/>
                <a:gd name="T101" fmla="*/ 103 h 314"/>
                <a:gd name="T102" fmla="*/ 81 w 420"/>
                <a:gd name="T103" fmla="*/ 101 h 314"/>
                <a:gd name="T104" fmla="*/ 91 w 420"/>
                <a:gd name="T105" fmla="*/ 97 h 314"/>
                <a:gd name="T106" fmla="*/ 98 w 420"/>
                <a:gd name="T107" fmla="*/ 94 h 314"/>
                <a:gd name="T108" fmla="*/ 102 w 420"/>
                <a:gd name="T109" fmla="*/ 92 h 314"/>
                <a:gd name="T110" fmla="*/ 183 w 420"/>
                <a:gd name="T111" fmla="*/ 0 h 3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20" h="314">
                  <a:moveTo>
                    <a:pt x="365" y="0"/>
                  </a:moveTo>
                  <a:lnTo>
                    <a:pt x="162" y="156"/>
                  </a:lnTo>
                  <a:lnTo>
                    <a:pt x="160" y="156"/>
                  </a:lnTo>
                  <a:lnTo>
                    <a:pt x="154" y="156"/>
                  </a:lnTo>
                  <a:lnTo>
                    <a:pt x="145" y="154"/>
                  </a:lnTo>
                  <a:lnTo>
                    <a:pt x="135" y="154"/>
                  </a:lnTo>
                  <a:lnTo>
                    <a:pt x="128" y="154"/>
                  </a:lnTo>
                  <a:lnTo>
                    <a:pt x="122" y="154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3" y="154"/>
                  </a:lnTo>
                  <a:lnTo>
                    <a:pt x="95" y="154"/>
                  </a:lnTo>
                  <a:lnTo>
                    <a:pt x="88" y="156"/>
                  </a:lnTo>
                  <a:lnTo>
                    <a:pt x="80" y="158"/>
                  </a:lnTo>
                  <a:lnTo>
                    <a:pt x="72" y="158"/>
                  </a:lnTo>
                  <a:lnTo>
                    <a:pt x="65" y="160"/>
                  </a:lnTo>
                  <a:lnTo>
                    <a:pt x="57" y="162"/>
                  </a:lnTo>
                  <a:lnTo>
                    <a:pt x="50" y="166"/>
                  </a:lnTo>
                  <a:lnTo>
                    <a:pt x="44" y="166"/>
                  </a:lnTo>
                  <a:lnTo>
                    <a:pt x="36" y="169"/>
                  </a:lnTo>
                  <a:lnTo>
                    <a:pt x="29" y="173"/>
                  </a:lnTo>
                  <a:lnTo>
                    <a:pt x="25" y="177"/>
                  </a:lnTo>
                  <a:lnTo>
                    <a:pt x="13" y="187"/>
                  </a:lnTo>
                  <a:lnTo>
                    <a:pt x="6" y="196"/>
                  </a:lnTo>
                  <a:lnTo>
                    <a:pt x="2" y="204"/>
                  </a:lnTo>
                  <a:lnTo>
                    <a:pt x="2" y="209"/>
                  </a:lnTo>
                  <a:lnTo>
                    <a:pt x="0" y="217"/>
                  </a:lnTo>
                  <a:lnTo>
                    <a:pt x="0" y="22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2" y="253"/>
                  </a:lnTo>
                  <a:lnTo>
                    <a:pt x="4" y="264"/>
                  </a:lnTo>
                  <a:lnTo>
                    <a:pt x="8" y="276"/>
                  </a:lnTo>
                  <a:lnTo>
                    <a:pt x="12" y="283"/>
                  </a:lnTo>
                  <a:lnTo>
                    <a:pt x="17" y="291"/>
                  </a:lnTo>
                  <a:lnTo>
                    <a:pt x="23" y="295"/>
                  </a:lnTo>
                  <a:lnTo>
                    <a:pt x="29" y="301"/>
                  </a:lnTo>
                  <a:lnTo>
                    <a:pt x="36" y="304"/>
                  </a:lnTo>
                  <a:lnTo>
                    <a:pt x="46" y="306"/>
                  </a:lnTo>
                  <a:lnTo>
                    <a:pt x="55" y="308"/>
                  </a:lnTo>
                  <a:lnTo>
                    <a:pt x="67" y="310"/>
                  </a:lnTo>
                  <a:lnTo>
                    <a:pt x="76" y="310"/>
                  </a:lnTo>
                  <a:lnTo>
                    <a:pt x="90" y="310"/>
                  </a:lnTo>
                  <a:lnTo>
                    <a:pt x="95" y="310"/>
                  </a:lnTo>
                  <a:lnTo>
                    <a:pt x="103" y="312"/>
                  </a:lnTo>
                  <a:lnTo>
                    <a:pt x="110" y="312"/>
                  </a:lnTo>
                  <a:lnTo>
                    <a:pt x="118" y="314"/>
                  </a:lnTo>
                  <a:lnTo>
                    <a:pt x="118" y="312"/>
                  </a:lnTo>
                  <a:lnTo>
                    <a:pt x="124" y="310"/>
                  </a:lnTo>
                  <a:lnTo>
                    <a:pt x="131" y="308"/>
                  </a:lnTo>
                  <a:lnTo>
                    <a:pt x="145" y="301"/>
                  </a:lnTo>
                  <a:lnTo>
                    <a:pt x="148" y="295"/>
                  </a:lnTo>
                  <a:lnTo>
                    <a:pt x="156" y="289"/>
                  </a:lnTo>
                  <a:lnTo>
                    <a:pt x="164" y="282"/>
                  </a:lnTo>
                  <a:lnTo>
                    <a:pt x="171" y="274"/>
                  </a:lnTo>
                  <a:lnTo>
                    <a:pt x="179" y="264"/>
                  </a:lnTo>
                  <a:lnTo>
                    <a:pt x="186" y="253"/>
                  </a:lnTo>
                  <a:lnTo>
                    <a:pt x="190" y="247"/>
                  </a:lnTo>
                  <a:lnTo>
                    <a:pt x="196" y="240"/>
                  </a:lnTo>
                  <a:lnTo>
                    <a:pt x="198" y="234"/>
                  </a:lnTo>
                  <a:lnTo>
                    <a:pt x="204" y="226"/>
                  </a:lnTo>
                  <a:lnTo>
                    <a:pt x="202" y="223"/>
                  </a:lnTo>
                  <a:lnTo>
                    <a:pt x="194" y="215"/>
                  </a:lnTo>
                  <a:lnTo>
                    <a:pt x="186" y="213"/>
                  </a:lnTo>
                  <a:lnTo>
                    <a:pt x="179" y="213"/>
                  </a:lnTo>
                  <a:lnTo>
                    <a:pt x="173" y="215"/>
                  </a:lnTo>
                  <a:lnTo>
                    <a:pt x="167" y="219"/>
                  </a:lnTo>
                  <a:lnTo>
                    <a:pt x="162" y="225"/>
                  </a:lnTo>
                  <a:lnTo>
                    <a:pt x="158" y="232"/>
                  </a:lnTo>
                  <a:lnTo>
                    <a:pt x="148" y="238"/>
                  </a:lnTo>
                  <a:lnTo>
                    <a:pt x="141" y="245"/>
                  </a:lnTo>
                  <a:lnTo>
                    <a:pt x="133" y="253"/>
                  </a:lnTo>
                  <a:lnTo>
                    <a:pt x="124" y="261"/>
                  </a:lnTo>
                  <a:lnTo>
                    <a:pt x="114" y="266"/>
                  </a:lnTo>
                  <a:lnTo>
                    <a:pt x="107" y="272"/>
                  </a:lnTo>
                  <a:lnTo>
                    <a:pt x="97" y="278"/>
                  </a:lnTo>
                  <a:lnTo>
                    <a:pt x="90" y="282"/>
                  </a:lnTo>
                  <a:lnTo>
                    <a:pt x="80" y="283"/>
                  </a:lnTo>
                  <a:lnTo>
                    <a:pt x="72" y="283"/>
                  </a:lnTo>
                  <a:lnTo>
                    <a:pt x="65" y="282"/>
                  </a:lnTo>
                  <a:lnTo>
                    <a:pt x="61" y="278"/>
                  </a:lnTo>
                  <a:lnTo>
                    <a:pt x="53" y="270"/>
                  </a:lnTo>
                  <a:lnTo>
                    <a:pt x="50" y="263"/>
                  </a:lnTo>
                  <a:lnTo>
                    <a:pt x="50" y="257"/>
                  </a:lnTo>
                  <a:lnTo>
                    <a:pt x="48" y="249"/>
                  </a:lnTo>
                  <a:lnTo>
                    <a:pt x="48" y="244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52" y="226"/>
                  </a:lnTo>
                  <a:lnTo>
                    <a:pt x="57" y="219"/>
                  </a:lnTo>
                  <a:lnTo>
                    <a:pt x="67" y="211"/>
                  </a:lnTo>
                  <a:lnTo>
                    <a:pt x="71" y="207"/>
                  </a:lnTo>
                  <a:lnTo>
                    <a:pt x="78" y="204"/>
                  </a:lnTo>
                  <a:lnTo>
                    <a:pt x="86" y="200"/>
                  </a:lnTo>
                  <a:lnTo>
                    <a:pt x="97" y="200"/>
                  </a:lnTo>
                  <a:lnTo>
                    <a:pt x="107" y="200"/>
                  </a:lnTo>
                  <a:lnTo>
                    <a:pt x="120" y="200"/>
                  </a:lnTo>
                  <a:lnTo>
                    <a:pt x="128" y="200"/>
                  </a:lnTo>
                  <a:lnTo>
                    <a:pt x="133" y="202"/>
                  </a:lnTo>
                  <a:lnTo>
                    <a:pt x="141" y="204"/>
                  </a:lnTo>
                  <a:lnTo>
                    <a:pt x="150" y="206"/>
                  </a:lnTo>
                  <a:lnTo>
                    <a:pt x="154" y="204"/>
                  </a:lnTo>
                  <a:lnTo>
                    <a:pt x="162" y="202"/>
                  </a:lnTo>
                  <a:lnTo>
                    <a:pt x="171" y="198"/>
                  </a:lnTo>
                  <a:lnTo>
                    <a:pt x="181" y="194"/>
                  </a:lnTo>
                  <a:lnTo>
                    <a:pt x="188" y="190"/>
                  </a:lnTo>
                  <a:lnTo>
                    <a:pt x="196" y="187"/>
                  </a:lnTo>
                  <a:lnTo>
                    <a:pt x="202" y="183"/>
                  </a:lnTo>
                  <a:lnTo>
                    <a:pt x="204" y="183"/>
                  </a:lnTo>
                  <a:lnTo>
                    <a:pt x="420" y="10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1294"/>
            <p:cNvSpPr>
              <a:spLocks/>
            </p:cNvSpPr>
            <p:nvPr/>
          </p:nvSpPr>
          <p:spPr bwMode="auto">
            <a:xfrm>
              <a:off x="1028" y="2051"/>
              <a:ext cx="122" cy="86"/>
            </a:xfrm>
            <a:custGeom>
              <a:avLst/>
              <a:gdLst>
                <a:gd name="T0" fmla="*/ 94 w 243"/>
                <a:gd name="T1" fmla="*/ 0 h 173"/>
                <a:gd name="T2" fmla="*/ 0 w 243"/>
                <a:gd name="T3" fmla="*/ 81 h 173"/>
                <a:gd name="T4" fmla="*/ 24 w 243"/>
                <a:gd name="T5" fmla="*/ 86 h 173"/>
                <a:gd name="T6" fmla="*/ 122 w 243"/>
                <a:gd name="T7" fmla="*/ 3 h 173"/>
                <a:gd name="T8" fmla="*/ 94 w 243"/>
                <a:gd name="T9" fmla="*/ 0 h 173"/>
                <a:gd name="T10" fmla="*/ 94 w 243"/>
                <a:gd name="T11" fmla="*/ 0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" h="173">
                  <a:moveTo>
                    <a:pt x="188" y="0"/>
                  </a:moveTo>
                  <a:lnTo>
                    <a:pt x="0" y="162"/>
                  </a:lnTo>
                  <a:lnTo>
                    <a:pt x="47" y="173"/>
                  </a:lnTo>
                  <a:lnTo>
                    <a:pt x="243" y="6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1295"/>
            <p:cNvSpPr>
              <a:spLocks/>
            </p:cNvSpPr>
            <p:nvPr/>
          </p:nvSpPr>
          <p:spPr bwMode="auto">
            <a:xfrm>
              <a:off x="911" y="2002"/>
              <a:ext cx="561" cy="405"/>
            </a:xfrm>
            <a:custGeom>
              <a:avLst/>
              <a:gdLst>
                <a:gd name="T0" fmla="*/ 32 w 1124"/>
                <a:gd name="T1" fmla="*/ 0 h 810"/>
                <a:gd name="T2" fmla="*/ 529 w 1124"/>
                <a:gd name="T3" fmla="*/ 76 h 810"/>
                <a:gd name="T4" fmla="*/ 561 w 1124"/>
                <a:gd name="T5" fmla="*/ 387 h 810"/>
                <a:gd name="T6" fmla="*/ 536 w 1124"/>
                <a:gd name="T7" fmla="*/ 405 h 810"/>
                <a:gd name="T8" fmla="*/ 502 w 1124"/>
                <a:gd name="T9" fmla="*/ 108 h 810"/>
                <a:gd name="T10" fmla="*/ 0 w 1124"/>
                <a:gd name="T11" fmla="*/ 24 h 810"/>
                <a:gd name="T12" fmla="*/ 32 w 1124"/>
                <a:gd name="T13" fmla="*/ 0 h 810"/>
                <a:gd name="T14" fmla="*/ 32 w 1124"/>
                <a:gd name="T15" fmla="*/ 0 h 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4" h="810">
                  <a:moveTo>
                    <a:pt x="65" y="0"/>
                  </a:moveTo>
                  <a:lnTo>
                    <a:pt x="1059" y="151"/>
                  </a:lnTo>
                  <a:lnTo>
                    <a:pt x="1124" y="774"/>
                  </a:lnTo>
                  <a:lnTo>
                    <a:pt x="1074" y="810"/>
                  </a:lnTo>
                  <a:lnTo>
                    <a:pt x="1006" y="215"/>
                  </a:lnTo>
                  <a:lnTo>
                    <a:pt x="0" y="48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1296"/>
            <p:cNvSpPr>
              <a:spLocks/>
            </p:cNvSpPr>
            <p:nvPr/>
          </p:nvSpPr>
          <p:spPr bwMode="auto">
            <a:xfrm>
              <a:off x="1130" y="1570"/>
              <a:ext cx="63" cy="53"/>
            </a:xfrm>
            <a:custGeom>
              <a:avLst/>
              <a:gdLst>
                <a:gd name="T0" fmla="*/ 0 w 126"/>
                <a:gd name="T1" fmla="*/ 35 h 106"/>
                <a:gd name="T2" fmla="*/ 63 w 126"/>
                <a:gd name="T3" fmla="*/ 0 h 106"/>
                <a:gd name="T4" fmla="*/ 60 w 126"/>
                <a:gd name="T5" fmla="*/ 26 h 106"/>
                <a:gd name="T6" fmla="*/ 19 w 126"/>
                <a:gd name="T7" fmla="*/ 53 h 106"/>
                <a:gd name="T8" fmla="*/ 0 w 126"/>
                <a:gd name="T9" fmla="*/ 35 h 106"/>
                <a:gd name="T10" fmla="*/ 0 w 126"/>
                <a:gd name="T11" fmla="*/ 35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6" h="106">
                  <a:moveTo>
                    <a:pt x="0" y="70"/>
                  </a:moveTo>
                  <a:lnTo>
                    <a:pt x="126" y="0"/>
                  </a:lnTo>
                  <a:lnTo>
                    <a:pt x="120" y="51"/>
                  </a:lnTo>
                  <a:lnTo>
                    <a:pt x="38" y="106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5169" name="Picture 1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2766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7896" name="AutoShape 1299"/>
          <p:cNvSpPr>
            <a:spLocks noChangeAspect="1" noChangeArrowheads="1" noTextEdit="1"/>
          </p:cNvSpPr>
          <p:nvPr/>
        </p:nvSpPr>
        <p:spPr bwMode="auto">
          <a:xfrm>
            <a:off x="228600" y="457200"/>
            <a:ext cx="1377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897" name="Group 1364"/>
          <p:cNvGrpSpPr>
            <a:grpSpLocks noChangeAspect="1"/>
          </p:cNvGrpSpPr>
          <p:nvPr/>
        </p:nvGrpSpPr>
        <p:grpSpPr bwMode="auto">
          <a:xfrm rot="-5400000">
            <a:off x="7149306" y="1980407"/>
            <a:ext cx="303213" cy="1828800"/>
            <a:chOff x="481" y="315"/>
            <a:chExt cx="191" cy="1141"/>
          </a:xfrm>
        </p:grpSpPr>
        <p:sp>
          <p:nvSpPr>
            <p:cNvPr id="37898" name="Freeform 1303"/>
            <p:cNvSpPr>
              <a:spLocks noChangeAspect="1"/>
            </p:cNvSpPr>
            <p:nvPr/>
          </p:nvSpPr>
          <p:spPr bwMode="auto">
            <a:xfrm>
              <a:off x="543" y="941"/>
              <a:ext cx="91" cy="500"/>
            </a:xfrm>
            <a:custGeom>
              <a:avLst/>
              <a:gdLst>
                <a:gd name="T0" fmla="*/ 9 w 182"/>
                <a:gd name="T1" fmla="*/ 0 h 1000"/>
                <a:gd name="T2" fmla="*/ 9 w 182"/>
                <a:gd name="T3" fmla="*/ 365 h 1000"/>
                <a:gd name="T4" fmla="*/ 0 w 182"/>
                <a:gd name="T5" fmla="*/ 391 h 1000"/>
                <a:gd name="T6" fmla="*/ 14 w 182"/>
                <a:gd name="T7" fmla="*/ 500 h 1000"/>
                <a:gd name="T8" fmla="*/ 70 w 182"/>
                <a:gd name="T9" fmla="*/ 500 h 1000"/>
                <a:gd name="T10" fmla="*/ 91 w 182"/>
                <a:gd name="T11" fmla="*/ 387 h 1000"/>
                <a:gd name="T12" fmla="*/ 61 w 182"/>
                <a:gd name="T13" fmla="*/ 356 h 1000"/>
                <a:gd name="T14" fmla="*/ 65 w 182"/>
                <a:gd name="T15" fmla="*/ 5 h 1000"/>
                <a:gd name="T16" fmla="*/ 9 w 182"/>
                <a:gd name="T17" fmla="*/ 0 h 1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" h="1000">
                  <a:moveTo>
                    <a:pt x="18" y="0"/>
                  </a:moveTo>
                  <a:lnTo>
                    <a:pt x="18" y="730"/>
                  </a:lnTo>
                  <a:lnTo>
                    <a:pt x="0" y="782"/>
                  </a:lnTo>
                  <a:lnTo>
                    <a:pt x="27" y="1000"/>
                  </a:lnTo>
                  <a:lnTo>
                    <a:pt x="140" y="1000"/>
                  </a:lnTo>
                  <a:lnTo>
                    <a:pt x="182" y="773"/>
                  </a:lnTo>
                  <a:lnTo>
                    <a:pt x="122" y="712"/>
                  </a:lnTo>
                  <a:lnTo>
                    <a:pt x="13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Freeform 1304"/>
            <p:cNvSpPr>
              <a:spLocks noChangeAspect="1"/>
            </p:cNvSpPr>
            <p:nvPr/>
          </p:nvSpPr>
          <p:spPr bwMode="auto">
            <a:xfrm>
              <a:off x="495" y="329"/>
              <a:ext cx="165" cy="622"/>
            </a:xfrm>
            <a:custGeom>
              <a:avLst/>
              <a:gdLst>
                <a:gd name="T0" fmla="*/ 118 w 329"/>
                <a:gd name="T1" fmla="*/ 621 h 1244"/>
                <a:gd name="T2" fmla="*/ 165 w 329"/>
                <a:gd name="T3" fmla="*/ 603 h 1244"/>
                <a:gd name="T4" fmla="*/ 165 w 329"/>
                <a:gd name="T5" fmla="*/ 556 h 1244"/>
                <a:gd name="T6" fmla="*/ 134 w 329"/>
                <a:gd name="T7" fmla="*/ 542 h 1244"/>
                <a:gd name="T8" fmla="*/ 139 w 329"/>
                <a:gd name="T9" fmla="*/ 495 h 1244"/>
                <a:gd name="T10" fmla="*/ 161 w 329"/>
                <a:gd name="T11" fmla="*/ 455 h 1244"/>
                <a:gd name="T12" fmla="*/ 161 w 329"/>
                <a:gd name="T13" fmla="*/ 33 h 1244"/>
                <a:gd name="T14" fmla="*/ 160 w 329"/>
                <a:gd name="T15" fmla="*/ 32 h 1244"/>
                <a:gd name="T16" fmla="*/ 158 w 329"/>
                <a:gd name="T17" fmla="*/ 30 h 1244"/>
                <a:gd name="T18" fmla="*/ 154 w 329"/>
                <a:gd name="T19" fmla="*/ 27 h 1244"/>
                <a:gd name="T20" fmla="*/ 149 w 329"/>
                <a:gd name="T21" fmla="*/ 23 h 1244"/>
                <a:gd name="T22" fmla="*/ 143 w 329"/>
                <a:gd name="T23" fmla="*/ 18 h 1244"/>
                <a:gd name="T24" fmla="*/ 135 w 329"/>
                <a:gd name="T25" fmla="*/ 13 h 1244"/>
                <a:gd name="T26" fmla="*/ 127 w 329"/>
                <a:gd name="T27" fmla="*/ 9 h 1244"/>
                <a:gd name="T28" fmla="*/ 117 w 329"/>
                <a:gd name="T29" fmla="*/ 5 h 1244"/>
                <a:gd name="T30" fmla="*/ 106 w 329"/>
                <a:gd name="T31" fmla="*/ 2 h 1244"/>
                <a:gd name="T32" fmla="*/ 94 w 329"/>
                <a:gd name="T33" fmla="*/ 1 h 1244"/>
                <a:gd name="T34" fmla="*/ 81 w 329"/>
                <a:gd name="T35" fmla="*/ 0 h 1244"/>
                <a:gd name="T36" fmla="*/ 67 w 329"/>
                <a:gd name="T37" fmla="*/ 2 h 1244"/>
                <a:gd name="T38" fmla="*/ 53 w 329"/>
                <a:gd name="T39" fmla="*/ 5 h 1244"/>
                <a:gd name="T40" fmla="*/ 38 w 329"/>
                <a:gd name="T41" fmla="*/ 12 h 1244"/>
                <a:gd name="T42" fmla="*/ 21 w 329"/>
                <a:gd name="T43" fmla="*/ 21 h 1244"/>
                <a:gd name="T44" fmla="*/ 5 w 329"/>
                <a:gd name="T45" fmla="*/ 33 h 1244"/>
                <a:gd name="T46" fmla="*/ 0 w 329"/>
                <a:gd name="T47" fmla="*/ 451 h 1244"/>
                <a:gd name="T48" fmla="*/ 26 w 329"/>
                <a:gd name="T49" fmla="*/ 499 h 1244"/>
                <a:gd name="T50" fmla="*/ 22 w 329"/>
                <a:gd name="T51" fmla="*/ 542 h 1244"/>
                <a:gd name="T52" fmla="*/ 0 w 329"/>
                <a:gd name="T53" fmla="*/ 551 h 1244"/>
                <a:gd name="T54" fmla="*/ 0 w 329"/>
                <a:gd name="T55" fmla="*/ 607 h 1244"/>
                <a:gd name="T56" fmla="*/ 1 w 329"/>
                <a:gd name="T57" fmla="*/ 607 h 1244"/>
                <a:gd name="T58" fmla="*/ 2 w 329"/>
                <a:gd name="T59" fmla="*/ 609 h 1244"/>
                <a:gd name="T60" fmla="*/ 4 w 329"/>
                <a:gd name="T61" fmla="*/ 609 h 1244"/>
                <a:gd name="T62" fmla="*/ 8 w 329"/>
                <a:gd name="T63" fmla="*/ 611 h 1244"/>
                <a:gd name="T64" fmla="*/ 12 w 329"/>
                <a:gd name="T65" fmla="*/ 612 h 1244"/>
                <a:gd name="T66" fmla="*/ 17 w 329"/>
                <a:gd name="T67" fmla="*/ 614 h 1244"/>
                <a:gd name="T68" fmla="*/ 23 w 329"/>
                <a:gd name="T69" fmla="*/ 616 h 1244"/>
                <a:gd name="T70" fmla="*/ 29 w 329"/>
                <a:gd name="T71" fmla="*/ 617 h 1244"/>
                <a:gd name="T72" fmla="*/ 38 w 329"/>
                <a:gd name="T73" fmla="*/ 619 h 1244"/>
                <a:gd name="T74" fmla="*/ 46 w 329"/>
                <a:gd name="T75" fmla="*/ 620 h 1244"/>
                <a:gd name="T76" fmla="*/ 55 w 329"/>
                <a:gd name="T77" fmla="*/ 621 h 1244"/>
                <a:gd name="T78" fmla="*/ 66 w 329"/>
                <a:gd name="T79" fmla="*/ 622 h 1244"/>
                <a:gd name="T80" fmla="*/ 78 w 329"/>
                <a:gd name="T81" fmla="*/ 622 h 1244"/>
                <a:gd name="T82" fmla="*/ 90 w 329"/>
                <a:gd name="T83" fmla="*/ 622 h 1244"/>
                <a:gd name="T84" fmla="*/ 103 w 329"/>
                <a:gd name="T85" fmla="*/ 622 h 1244"/>
                <a:gd name="T86" fmla="*/ 118 w 329"/>
                <a:gd name="T87" fmla="*/ 621 h 1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9" h="1244">
                  <a:moveTo>
                    <a:pt x="235" y="1241"/>
                  </a:moveTo>
                  <a:lnTo>
                    <a:pt x="329" y="1206"/>
                  </a:lnTo>
                  <a:lnTo>
                    <a:pt x="329" y="1111"/>
                  </a:lnTo>
                  <a:lnTo>
                    <a:pt x="268" y="1084"/>
                  </a:lnTo>
                  <a:lnTo>
                    <a:pt x="277" y="989"/>
                  </a:lnTo>
                  <a:lnTo>
                    <a:pt x="321" y="910"/>
                  </a:lnTo>
                  <a:lnTo>
                    <a:pt x="321" y="66"/>
                  </a:lnTo>
                  <a:lnTo>
                    <a:pt x="320" y="64"/>
                  </a:lnTo>
                  <a:lnTo>
                    <a:pt x="315" y="60"/>
                  </a:lnTo>
                  <a:lnTo>
                    <a:pt x="308" y="53"/>
                  </a:lnTo>
                  <a:lnTo>
                    <a:pt x="298" y="45"/>
                  </a:lnTo>
                  <a:lnTo>
                    <a:pt x="285" y="36"/>
                  </a:lnTo>
                  <a:lnTo>
                    <a:pt x="270" y="26"/>
                  </a:lnTo>
                  <a:lnTo>
                    <a:pt x="253" y="18"/>
                  </a:lnTo>
                  <a:lnTo>
                    <a:pt x="234" y="10"/>
                  </a:lnTo>
                  <a:lnTo>
                    <a:pt x="212" y="4"/>
                  </a:lnTo>
                  <a:lnTo>
                    <a:pt x="187" y="1"/>
                  </a:lnTo>
                  <a:lnTo>
                    <a:pt x="162" y="0"/>
                  </a:lnTo>
                  <a:lnTo>
                    <a:pt x="134" y="3"/>
                  </a:lnTo>
                  <a:lnTo>
                    <a:pt x="106" y="10"/>
                  </a:lnTo>
                  <a:lnTo>
                    <a:pt x="75" y="23"/>
                  </a:lnTo>
                  <a:lnTo>
                    <a:pt x="42" y="41"/>
                  </a:lnTo>
                  <a:lnTo>
                    <a:pt x="9" y="66"/>
                  </a:lnTo>
                  <a:lnTo>
                    <a:pt x="0" y="902"/>
                  </a:lnTo>
                  <a:lnTo>
                    <a:pt x="52" y="998"/>
                  </a:lnTo>
                  <a:lnTo>
                    <a:pt x="43" y="1084"/>
                  </a:lnTo>
                  <a:lnTo>
                    <a:pt x="0" y="1102"/>
                  </a:lnTo>
                  <a:lnTo>
                    <a:pt x="0" y="1214"/>
                  </a:lnTo>
                  <a:lnTo>
                    <a:pt x="1" y="1214"/>
                  </a:lnTo>
                  <a:lnTo>
                    <a:pt x="3" y="1217"/>
                  </a:lnTo>
                  <a:lnTo>
                    <a:pt x="8" y="1218"/>
                  </a:lnTo>
                  <a:lnTo>
                    <a:pt x="15" y="1221"/>
                  </a:lnTo>
                  <a:lnTo>
                    <a:pt x="23" y="1224"/>
                  </a:lnTo>
                  <a:lnTo>
                    <a:pt x="33" y="1227"/>
                  </a:lnTo>
                  <a:lnTo>
                    <a:pt x="45" y="1231"/>
                  </a:lnTo>
                  <a:lnTo>
                    <a:pt x="58" y="1234"/>
                  </a:lnTo>
                  <a:lnTo>
                    <a:pt x="75" y="1238"/>
                  </a:lnTo>
                  <a:lnTo>
                    <a:pt x="92" y="1240"/>
                  </a:lnTo>
                  <a:lnTo>
                    <a:pt x="110" y="1242"/>
                  </a:lnTo>
                  <a:lnTo>
                    <a:pt x="132" y="1244"/>
                  </a:lnTo>
                  <a:lnTo>
                    <a:pt x="155" y="1244"/>
                  </a:lnTo>
                  <a:lnTo>
                    <a:pt x="179" y="1244"/>
                  </a:lnTo>
                  <a:lnTo>
                    <a:pt x="206" y="1243"/>
                  </a:lnTo>
                  <a:lnTo>
                    <a:pt x="235" y="124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Freeform 1361"/>
            <p:cNvSpPr>
              <a:spLocks noChangeAspect="1"/>
            </p:cNvSpPr>
            <p:nvPr/>
          </p:nvSpPr>
          <p:spPr bwMode="auto">
            <a:xfrm>
              <a:off x="481" y="315"/>
              <a:ext cx="191" cy="1141"/>
            </a:xfrm>
            <a:custGeom>
              <a:avLst/>
              <a:gdLst>
                <a:gd name="T0" fmla="*/ 162 w 381"/>
                <a:gd name="T1" fmla="*/ 517 h 2282"/>
                <a:gd name="T2" fmla="*/ 188 w 381"/>
                <a:gd name="T3" fmla="*/ 46 h 2282"/>
                <a:gd name="T4" fmla="*/ 175 w 381"/>
                <a:gd name="T5" fmla="*/ 33 h 2282"/>
                <a:gd name="T6" fmla="*/ 154 w 381"/>
                <a:gd name="T7" fmla="*/ 16 h 2282"/>
                <a:gd name="T8" fmla="*/ 132 w 381"/>
                <a:gd name="T9" fmla="*/ 6 h 2282"/>
                <a:gd name="T10" fmla="*/ 110 w 381"/>
                <a:gd name="T11" fmla="*/ 1 h 2282"/>
                <a:gd name="T12" fmla="*/ 79 w 381"/>
                <a:gd name="T13" fmla="*/ 2 h 2282"/>
                <a:gd name="T14" fmla="*/ 46 w 381"/>
                <a:gd name="T15" fmla="*/ 14 h 2282"/>
                <a:gd name="T16" fmla="*/ 23 w 381"/>
                <a:gd name="T17" fmla="*/ 29 h 2282"/>
                <a:gd name="T18" fmla="*/ 9 w 381"/>
                <a:gd name="T19" fmla="*/ 41 h 2282"/>
                <a:gd name="T20" fmla="*/ 3 w 381"/>
                <a:gd name="T21" fmla="*/ 46 h 2282"/>
                <a:gd name="T22" fmla="*/ 28 w 381"/>
                <a:gd name="T23" fmla="*/ 518 h 2282"/>
                <a:gd name="T24" fmla="*/ 0 w 381"/>
                <a:gd name="T25" fmla="*/ 560 h 2282"/>
                <a:gd name="T26" fmla="*/ 8 w 381"/>
                <a:gd name="T27" fmla="*/ 629 h 2282"/>
                <a:gd name="T28" fmla="*/ 22 w 381"/>
                <a:gd name="T29" fmla="*/ 636 h 2282"/>
                <a:gd name="T30" fmla="*/ 36 w 381"/>
                <a:gd name="T31" fmla="*/ 641 h 2282"/>
                <a:gd name="T32" fmla="*/ 51 w 381"/>
                <a:gd name="T33" fmla="*/ 645 h 2282"/>
                <a:gd name="T34" fmla="*/ 67 w 381"/>
                <a:gd name="T35" fmla="*/ 648 h 2282"/>
                <a:gd name="T36" fmla="*/ 65 w 381"/>
                <a:gd name="T37" fmla="*/ 621 h 2282"/>
                <a:gd name="T38" fmla="*/ 54 w 381"/>
                <a:gd name="T39" fmla="*/ 619 h 2282"/>
                <a:gd name="T40" fmla="*/ 43 w 381"/>
                <a:gd name="T41" fmla="*/ 616 h 2282"/>
                <a:gd name="T42" fmla="*/ 31 w 381"/>
                <a:gd name="T43" fmla="*/ 612 h 2282"/>
                <a:gd name="T44" fmla="*/ 26 w 381"/>
                <a:gd name="T45" fmla="*/ 576 h 2282"/>
                <a:gd name="T46" fmla="*/ 54 w 381"/>
                <a:gd name="T47" fmla="*/ 511 h 2282"/>
                <a:gd name="T48" fmla="*/ 29 w 381"/>
                <a:gd name="T49" fmla="*/ 57 h 2282"/>
                <a:gd name="T50" fmla="*/ 39 w 381"/>
                <a:gd name="T51" fmla="*/ 49 h 2282"/>
                <a:gd name="T52" fmla="*/ 55 w 381"/>
                <a:gd name="T53" fmla="*/ 38 h 2282"/>
                <a:gd name="T54" fmla="*/ 74 w 381"/>
                <a:gd name="T55" fmla="*/ 30 h 2282"/>
                <a:gd name="T56" fmla="*/ 98 w 381"/>
                <a:gd name="T57" fmla="*/ 26 h 2282"/>
                <a:gd name="T58" fmla="*/ 115 w 381"/>
                <a:gd name="T59" fmla="*/ 28 h 2282"/>
                <a:gd name="T60" fmla="*/ 131 w 381"/>
                <a:gd name="T61" fmla="*/ 34 h 2282"/>
                <a:gd name="T62" fmla="*/ 146 w 381"/>
                <a:gd name="T63" fmla="*/ 44 h 2282"/>
                <a:gd name="T64" fmla="*/ 162 w 381"/>
                <a:gd name="T65" fmla="*/ 57 h 2282"/>
                <a:gd name="T66" fmla="*/ 137 w 381"/>
                <a:gd name="T67" fmla="*/ 509 h 2282"/>
                <a:gd name="T68" fmla="*/ 165 w 381"/>
                <a:gd name="T69" fmla="*/ 576 h 2282"/>
                <a:gd name="T70" fmla="*/ 162 w 381"/>
                <a:gd name="T71" fmla="*/ 611 h 2282"/>
                <a:gd name="T72" fmla="*/ 154 w 381"/>
                <a:gd name="T73" fmla="*/ 613 h 2282"/>
                <a:gd name="T74" fmla="*/ 145 w 381"/>
                <a:gd name="T75" fmla="*/ 616 h 2282"/>
                <a:gd name="T76" fmla="*/ 134 w 381"/>
                <a:gd name="T77" fmla="*/ 619 h 2282"/>
                <a:gd name="T78" fmla="*/ 117 w 381"/>
                <a:gd name="T79" fmla="*/ 623 h 2282"/>
                <a:gd name="T80" fmla="*/ 137 w 381"/>
                <a:gd name="T81" fmla="*/ 1019 h 2282"/>
                <a:gd name="T82" fmla="*/ 91 w 381"/>
                <a:gd name="T83" fmla="*/ 1115 h 2282"/>
                <a:gd name="T84" fmla="*/ 95 w 381"/>
                <a:gd name="T85" fmla="*/ 993 h 2282"/>
                <a:gd name="T86" fmla="*/ 69 w 381"/>
                <a:gd name="T87" fmla="*/ 672 h 2282"/>
                <a:gd name="T88" fmla="*/ 46 w 381"/>
                <a:gd name="T89" fmla="*/ 1014 h 2282"/>
                <a:gd name="T90" fmla="*/ 140 w 381"/>
                <a:gd name="T91" fmla="*/ 1141 h 2282"/>
                <a:gd name="T92" fmla="*/ 142 w 381"/>
                <a:gd name="T93" fmla="*/ 986 h 2282"/>
                <a:gd name="T94" fmla="*/ 152 w 381"/>
                <a:gd name="T95" fmla="*/ 642 h 2282"/>
                <a:gd name="T96" fmla="*/ 167 w 381"/>
                <a:gd name="T97" fmla="*/ 636 h 2282"/>
                <a:gd name="T98" fmla="*/ 178 w 381"/>
                <a:gd name="T99" fmla="*/ 632 h 2282"/>
                <a:gd name="T100" fmla="*/ 183 w 381"/>
                <a:gd name="T101" fmla="*/ 630 h 2282"/>
                <a:gd name="T102" fmla="*/ 191 w 381"/>
                <a:gd name="T103" fmla="*/ 625 h 2282"/>
                <a:gd name="T104" fmla="*/ 162 w 381"/>
                <a:gd name="T105" fmla="*/ 545 h 2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1" h="2282">
                  <a:moveTo>
                    <a:pt x="324" y="1090"/>
                  </a:moveTo>
                  <a:lnTo>
                    <a:pt x="324" y="1033"/>
                  </a:lnTo>
                  <a:lnTo>
                    <a:pt x="375" y="945"/>
                  </a:lnTo>
                  <a:lnTo>
                    <a:pt x="375" y="92"/>
                  </a:lnTo>
                  <a:lnTo>
                    <a:pt x="369" y="85"/>
                  </a:lnTo>
                  <a:lnTo>
                    <a:pt x="349" y="65"/>
                  </a:lnTo>
                  <a:lnTo>
                    <a:pt x="328" y="47"/>
                  </a:lnTo>
                  <a:lnTo>
                    <a:pt x="307" y="32"/>
                  </a:lnTo>
                  <a:lnTo>
                    <a:pt x="286" y="21"/>
                  </a:lnTo>
                  <a:lnTo>
                    <a:pt x="264" y="12"/>
                  </a:lnTo>
                  <a:lnTo>
                    <a:pt x="242" y="5"/>
                  </a:lnTo>
                  <a:lnTo>
                    <a:pt x="219" y="1"/>
                  </a:lnTo>
                  <a:lnTo>
                    <a:pt x="196" y="0"/>
                  </a:lnTo>
                  <a:lnTo>
                    <a:pt x="158" y="4"/>
                  </a:lnTo>
                  <a:lnTo>
                    <a:pt x="123" y="13"/>
                  </a:lnTo>
                  <a:lnTo>
                    <a:pt x="92" y="27"/>
                  </a:lnTo>
                  <a:lnTo>
                    <a:pt x="67" y="42"/>
                  </a:lnTo>
                  <a:lnTo>
                    <a:pt x="45" y="57"/>
                  </a:lnTo>
                  <a:lnTo>
                    <a:pt x="28" y="70"/>
                  </a:lnTo>
                  <a:lnTo>
                    <a:pt x="17" y="81"/>
                  </a:lnTo>
                  <a:lnTo>
                    <a:pt x="13" y="85"/>
                  </a:lnTo>
                  <a:lnTo>
                    <a:pt x="6" y="92"/>
                  </a:lnTo>
                  <a:lnTo>
                    <a:pt x="6" y="946"/>
                  </a:lnTo>
                  <a:lnTo>
                    <a:pt x="55" y="1035"/>
                  </a:lnTo>
                  <a:lnTo>
                    <a:pt x="55" y="1092"/>
                  </a:lnTo>
                  <a:lnTo>
                    <a:pt x="0" y="1119"/>
                  </a:lnTo>
                  <a:lnTo>
                    <a:pt x="0" y="1251"/>
                  </a:lnTo>
                  <a:lnTo>
                    <a:pt x="15" y="1257"/>
                  </a:lnTo>
                  <a:lnTo>
                    <a:pt x="29" y="1264"/>
                  </a:lnTo>
                  <a:lnTo>
                    <a:pt x="44" y="1271"/>
                  </a:lnTo>
                  <a:lnTo>
                    <a:pt x="59" y="1277"/>
                  </a:lnTo>
                  <a:lnTo>
                    <a:pt x="72" y="1282"/>
                  </a:lnTo>
                  <a:lnTo>
                    <a:pt x="87" y="1286"/>
                  </a:lnTo>
                  <a:lnTo>
                    <a:pt x="102" y="1290"/>
                  </a:lnTo>
                  <a:lnTo>
                    <a:pt x="119" y="1293"/>
                  </a:lnTo>
                  <a:lnTo>
                    <a:pt x="134" y="1296"/>
                  </a:lnTo>
                  <a:lnTo>
                    <a:pt x="142" y="1244"/>
                  </a:lnTo>
                  <a:lnTo>
                    <a:pt x="130" y="1241"/>
                  </a:lnTo>
                  <a:lnTo>
                    <a:pt x="119" y="1239"/>
                  </a:lnTo>
                  <a:lnTo>
                    <a:pt x="107" y="1237"/>
                  </a:lnTo>
                  <a:lnTo>
                    <a:pt x="96" y="1234"/>
                  </a:lnTo>
                  <a:lnTo>
                    <a:pt x="85" y="1231"/>
                  </a:lnTo>
                  <a:lnTo>
                    <a:pt x="74" y="1228"/>
                  </a:lnTo>
                  <a:lnTo>
                    <a:pt x="62" y="1223"/>
                  </a:lnTo>
                  <a:lnTo>
                    <a:pt x="52" y="1218"/>
                  </a:lnTo>
                  <a:lnTo>
                    <a:pt x="52" y="1151"/>
                  </a:lnTo>
                  <a:lnTo>
                    <a:pt x="107" y="1124"/>
                  </a:lnTo>
                  <a:lnTo>
                    <a:pt x="107" y="1021"/>
                  </a:lnTo>
                  <a:lnTo>
                    <a:pt x="57" y="932"/>
                  </a:lnTo>
                  <a:lnTo>
                    <a:pt x="57" y="113"/>
                  </a:lnTo>
                  <a:lnTo>
                    <a:pt x="66" y="106"/>
                  </a:lnTo>
                  <a:lnTo>
                    <a:pt x="77" y="97"/>
                  </a:lnTo>
                  <a:lnTo>
                    <a:pt x="92" y="87"/>
                  </a:lnTo>
                  <a:lnTo>
                    <a:pt x="109" y="76"/>
                  </a:lnTo>
                  <a:lnTo>
                    <a:pt x="128" y="67"/>
                  </a:lnTo>
                  <a:lnTo>
                    <a:pt x="148" y="59"/>
                  </a:lnTo>
                  <a:lnTo>
                    <a:pt x="172" y="54"/>
                  </a:lnTo>
                  <a:lnTo>
                    <a:pt x="196" y="52"/>
                  </a:lnTo>
                  <a:lnTo>
                    <a:pt x="213" y="53"/>
                  </a:lnTo>
                  <a:lnTo>
                    <a:pt x="229" y="55"/>
                  </a:lnTo>
                  <a:lnTo>
                    <a:pt x="245" y="61"/>
                  </a:lnTo>
                  <a:lnTo>
                    <a:pt x="261" y="67"/>
                  </a:lnTo>
                  <a:lnTo>
                    <a:pt x="278" y="76"/>
                  </a:lnTo>
                  <a:lnTo>
                    <a:pt x="292" y="87"/>
                  </a:lnTo>
                  <a:lnTo>
                    <a:pt x="309" y="99"/>
                  </a:lnTo>
                  <a:lnTo>
                    <a:pt x="324" y="113"/>
                  </a:lnTo>
                  <a:lnTo>
                    <a:pt x="324" y="931"/>
                  </a:lnTo>
                  <a:lnTo>
                    <a:pt x="273" y="1018"/>
                  </a:lnTo>
                  <a:lnTo>
                    <a:pt x="273" y="1123"/>
                  </a:lnTo>
                  <a:lnTo>
                    <a:pt x="329" y="1151"/>
                  </a:lnTo>
                  <a:lnTo>
                    <a:pt x="329" y="1218"/>
                  </a:lnTo>
                  <a:lnTo>
                    <a:pt x="324" y="1221"/>
                  </a:lnTo>
                  <a:lnTo>
                    <a:pt x="316" y="1223"/>
                  </a:lnTo>
                  <a:lnTo>
                    <a:pt x="307" y="1226"/>
                  </a:lnTo>
                  <a:lnTo>
                    <a:pt x="299" y="1229"/>
                  </a:lnTo>
                  <a:lnTo>
                    <a:pt x="289" y="1232"/>
                  </a:lnTo>
                  <a:lnTo>
                    <a:pt x="279" y="1236"/>
                  </a:lnTo>
                  <a:lnTo>
                    <a:pt x="267" y="1238"/>
                  </a:lnTo>
                  <a:lnTo>
                    <a:pt x="254" y="1240"/>
                  </a:lnTo>
                  <a:lnTo>
                    <a:pt x="234" y="1245"/>
                  </a:lnTo>
                  <a:lnTo>
                    <a:pt x="234" y="1992"/>
                  </a:lnTo>
                  <a:lnTo>
                    <a:pt x="274" y="2038"/>
                  </a:lnTo>
                  <a:lnTo>
                    <a:pt x="238" y="2230"/>
                  </a:lnTo>
                  <a:lnTo>
                    <a:pt x="181" y="2230"/>
                  </a:lnTo>
                  <a:lnTo>
                    <a:pt x="147" y="2041"/>
                  </a:lnTo>
                  <a:lnTo>
                    <a:pt x="190" y="1986"/>
                  </a:lnTo>
                  <a:lnTo>
                    <a:pt x="190" y="1343"/>
                  </a:lnTo>
                  <a:lnTo>
                    <a:pt x="137" y="1343"/>
                  </a:lnTo>
                  <a:lnTo>
                    <a:pt x="137" y="1969"/>
                  </a:lnTo>
                  <a:lnTo>
                    <a:pt x="92" y="2027"/>
                  </a:lnTo>
                  <a:lnTo>
                    <a:pt x="137" y="2282"/>
                  </a:lnTo>
                  <a:lnTo>
                    <a:pt x="280" y="2282"/>
                  </a:lnTo>
                  <a:lnTo>
                    <a:pt x="329" y="2022"/>
                  </a:lnTo>
                  <a:lnTo>
                    <a:pt x="284" y="1972"/>
                  </a:lnTo>
                  <a:lnTo>
                    <a:pt x="284" y="1287"/>
                  </a:lnTo>
                  <a:lnTo>
                    <a:pt x="303" y="1283"/>
                  </a:lnTo>
                  <a:lnTo>
                    <a:pt x="319" y="1278"/>
                  </a:lnTo>
                  <a:lnTo>
                    <a:pt x="333" y="1272"/>
                  </a:lnTo>
                  <a:lnTo>
                    <a:pt x="344" y="1268"/>
                  </a:lnTo>
                  <a:lnTo>
                    <a:pt x="355" y="1264"/>
                  </a:lnTo>
                  <a:lnTo>
                    <a:pt x="362" y="1261"/>
                  </a:lnTo>
                  <a:lnTo>
                    <a:pt x="366" y="1259"/>
                  </a:lnTo>
                  <a:lnTo>
                    <a:pt x="369" y="1257"/>
                  </a:lnTo>
                  <a:lnTo>
                    <a:pt x="381" y="1249"/>
                  </a:lnTo>
                  <a:lnTo>
                    <a:pt x="381" y="1119"/>
                  </a:lnTo>
                  <a:lnTo>
                    <a:pt x="324" y="1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Freeform 1362"/>
            <p:cNvSpPr>
              <a:spLocks noChangeAspect="1"/>
            </p:cNvSpPr>
            <p:nvPr/>
          </p:nvSpPr>
          <p:spPr bwMode="auto">
            <a:xfrm>
              <a:off x="524" y="393"/>
              <a:ext cx="39" cy="399"/>
            </a:xfrm>
            <a:custGeom>
              <a:avLst/>
              <a:gdLst>
                <a:gd name="T0" fmla="*/ 2 w 80"/>
                <a:gd name="T1" fmla="*/ 377 h 797"/>
                <a:gd name="T2" fmla="*/ 16 w 80"/>
                <a:gd name="T3" fmla="*/ 399 h 797"/>
                <a:gd name="T4" fmla="*/ 21 w 80"/>
                <a:gd name="T5" fmla="*/ 394 h 797"/>
                <a:gd name="T6" fmla="*/ 26 w 80"/>
                <a:gd name="T7" fmla="*/ 389 h 797"/>
                <a:gd name="T8" fmla="*/ 30 w 80"/>
                <a:gd name="T9" fmla="*/ 382 h 797"/>
                <a:gd name="T10" fmla="*/ 33 w 80"/>
                <a:gd name="T11" fmla="*/ 376 h 797"/>
                <a:gd name="T12" fmla="*/ 36 w 80"/>
                <a:gd name="T13" fmla="*/ 370 h 797"/>
                <a:gd name="T14" fmla="*/ 37 w 80"/>
                <a:gd name="T15" fmla="*/ 366 h 797"/>
                <a:gd name="T16" fmla="*/ 38 w 80"/>
                <a:gd name="T17" fmla="*/ 362 h 797"/>
                <a:gd name="T18" fmla="*/ 38 w 80"/>
                <a:gd name="T19" fmla="*/ 360 h 797"/>
                <a:gd name="T20" fmla="*/ 39 w 80"/>
                <a:gd name="T21" fmla="*/ 359 h 797"/>
                <a:gd name="T22" fmla="*/ 39 w 80"/>
                <a:gd name="T23" fmla="*/ 44 h 797"/>
                <a:gd name="T24" fmla="*/ 38 w 80"/>
                <a:gd name="T25" fmla="*/ 36 h 797"/>
                <a:gd name="T26" fmla="*/ 36 w 80"/>
                <a:gd name="T27" fmla="*/ 28 h 797"/>
                <a:gd name="T28" fmla="*/ 33 w 80"/>
                <a:gd name="T29" fmla="*/ 21 h 797"/>
                <a:gd name="T30" fmla="*/ 29 w 80"/>
                <a:gd name="T31" fmla="*/ 14 h 797"/>
                <a:gd name="T32" fmla="*/ 25 w 80"/>
                <a:gd name="T33" fmla="*/ 9 h 797"/>
                <a:gd name="T34" fmla="*/ 22 w 80"/>
                <a:gd name="T35" fmla="*/ 5 h 797"/>
                <a:gd name="T36" fmla="*/ 20 w 80"/>
                <a:gd name="T37" fmla="*/ 2 h 797"/>
                <a:gd name="T38" fmla="*/ 18 w 80"/>
                <a:gd name="T39" fmla="*/ 0 h 797"/>
                <a:gd name="T40" fmla="*/ 0 w 80"/>
                <a:gd name="T41" fmla="*/ 19 h 797"/>
                <a:gd name="T42" fmla="*/ 0 w 80"/>
                <a:gd name="T43" fmla="*/ 19 h 797"/>
                <a:gd name="T44" fmla="*/ 3 w 80"/>
                <a:gd name="T45" fmla="*/ 23 h 797"/>
                <a:gd name="T46" fmla="*/ 8 w 80"/>
                <a:gd name="T47" fmla="*/ 29 h 797"/>
                <a:gd name="T48" fmla="*/ 11 w 80"/>
                <a:gd name="T49" fmla="*/ 37 h 797"/>
                <a:gd name="T50" fmla="*/ 13 w 80"/>
                <a:gd name="T51" fmla="*/ 44 h 797"/>
                <a:gd name="T52" fmla="*/ 13 w 80"/>
                <a:gd name="T53" fmla="*/ 356 h 797"/>
                <a:gd name="T54" fmla="*/ 12 w 80"/>
                <a:gd name="T55" fmla="*/ 361 h 797"/>
                <a:gd name="T56" fmla="*/ 9 w 80"/>
                <a:gd name="T57" fmla="*/ 367 h 797"/>
                <a:gd name="T58" fmla="*/ 6 w 80"/>
                <a:gd name="T59" fmla="*/ 373 h 797"/>
                <a:gd name="T60" fmla="*/ 2 w 80"/>
                <a:gd name="T61" fmla="*/ 377 h 7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797">
                  <a:moveTo>
                    <a:pt x="4" y="754"/>
                  </a:moveTo>
                  <a:lnTo>
                    <a:pt x="32" y="797"/>
                  </a:lnTo>
                  <a:lnTo>
                    <a:pt x="44" y="788"/>
                  </a:lnTo>
                  <a:lnTo>
                    <a:pt x="54" y="777"/>
                  </a:lnTo>
                  <a:lnTo>
                    <a:pt x="62" y="764"/>
                  </a:lnTo>
                  <a:lnTo>
                    <a:pt x="68" y="751"/>
                  </a:lnTo>
                  <a:lnTo>
                    <a:pt x="73" y="740"/>
                  </a:lnTo>
                  <a:lnTo>
                    <a:pt x="76" y="731"/>
                  </a:lnTo>
                  <a:lnTo>
                    <a:pt x="77" y="724"/>
                  </a:lnTo>
                  <a:lnTo>
                    <a:pt x="78" y="719"/>
                  </a:lnTo>
                  <a:lnTo>
                    <a:pt x="80" y="717"/>
                  </a:lnTo>
                  <a:lnTo>
                    <a:pt x="80" y="87"/>
                  </a:lnTo>
                  <a:lnTo>
                    <a:pt x="78" y="71"/>
                  </a:lnTo>
                  <a:lnTo>
                    <a:pt x="74" y="55"/>
                  </a:lnTo>
                  <a:lnTo>
                    <a:pt x="67" y="41"/>
                  </a:lnTo>
                  <a:lnTo>
                    <a:pt x="60" y="28"/>
                  </a:lnTo>
                  <a:lnTo>
                    <a:pt x="52" y="17"/>
                  </a:lnTo>
                  <a:lnTo>
                    <a:pt x="45" y="9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7" y="45"/>
                  </a:lnTo>
                  <a:lnTo>
                    <a:pt x="16" y="58"/>
                  </a:lnTo>
                  <a:lnTo>
                    <a:pt x="23" y="73"/>
                  </a:lnTo>
                  <a:lnTo>
                    <a:pt x="27" y="87"/>
                  </a:lnTo>
                  <a:lnTo>
                    <a:pt x="27" y="711"/>
                  </a:lnTo>
                  <a:lnTo>
                    <a:pt x="24" y="721"/>
                  </a:lnTo>
                  <a:lnTo>
                    <a:pt x="19" y="734"/>
                  </a:lnTo>
                  <a:lnTo>
                    <a:pt x="12" y="746"/>
                  </a:lnTo>
                  <a:lnTo>
                    <a:pt x="4" y="7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Freeform 1363"/>
            <p:cNvSpPr>
              <a:spLocks noChangeAspect="1"/>
            </p:cNvSpPr>
            <p:nvPr/>
          </p:nvSpPr>
          <p:spPr bwMode="auto">
            <a:xfrm>
              <a:off x="590" y="392"/>
              <a:ext cx="40" cy="398"/>
            </a:xfrm>
            <a:custGeom>
              <a:avLst/>
              <a:gdLst>
                <a:gd name="T0" fmla="*/ 40 w 78"/>
                <a:gd name="T1" fmla="*/ 18 h 798"/>
                <a:gd name="T2" fmla="*/ 21 w 78"/>
                <a:gd name="T3" fmla="*/ 0 h 798"/>
                <a:gd name="T4" fmla="*/ 20 w 78"/>
                <a:gd name="T5" fmla="*/ 2 h 798"/>
                <a:gd name="T6" fmla="*/ 17 w 78"/>
                <a:gd name="T7" fmla="*/ 5 h 798"/>
                <a:gd name="T8" fmla="*/ 13 w 78"/>
                <a:gd name="T9" fmla="*/ 9 h 798"/>
                <a:gd name="T10" fmla="*/ 10 w 78"/>
                <a:gd name="T11" fmla="*/ 14 h 798"/>
                <a:gd name="T12" fmla="*/ 6 w 78"/>
                <a:gd name="T13" fmla="*/ 21 h 798"/>
                <a:gd name="T14" fmla="*/ 3 w 78"/>
                <a:gd name="T15" fmla="*/ 28 h 798"/>
                <a:gd name="T16" fmla="*/ 1 w 78"/>
                <a:gd name="T17" fmla="*/ 36 h 798"/>
                <a:gd name="T18" fmla="*/ 0 w 78"/>
                <a:gd name="T19" fmla="*/ 44 h 798"/>
                <a:gd name="T20" fmla="*/ 0 w 78"/>
                <a:gd name="T21" fmla="*/ 358 h 798"/>
                <a:gd name="T22" fmla="*/ 0 w 78"/>
                <a:gd name="T23" fmla="*/ 360 h 798"/>
                <a:gd name="T24" fmla="*/ 1 w 78"/>
                <a:gd name="T25" fmla="*/ 362 h 798"/>
                <a:gd name="T26" fmla="*/ 1 w 78"/>
                <a:gd name="T27" fmla="*/ 365 h 798"/>
                <a:gd name="T28" fmla="*/ 3 w 78"/>
                <a:gd name="T29" fmla="*/ 370 h 798"/>
                <a:gd name="T30" fmla="*/ 5 w 78"/>
                <a:gd name="T31" fmla="*/ 376 h 798"/>
                <a:gd name="T32" fmla="*/ 8 w 78"/>
                <a:gd name="T33" fmla="*/ 382 h 798"/>
                <a:gd name="T34" fmla="*/ 12 w 78"/>
                <a:gd name="T35" fmla="*/ 388 h 798"/>
                <a:gd name="T36" fmla="*/ 17 w 78"/>
                <a:gd name="T37" fmla="*/ 394 h 798"/>
                <a:gd name="T38" fmla="*/ 24 w 78"/>
                <a:gd name="T39" fmla="*/ 398 h 798"/>
                <a:gd name="T40" fmla="*/ 37 w 78"/>
                <a:gd name="T41" fmla="*/ 377 h 798"/>
                <a:gd name="T42" fmla="*/ 33 w 78"/>
                <a:gd name="T43" fmla="*/ 373 h 798"/>
                <a:gd name="T44" fmla="*/ 31 w 78"/>
                <a:gd name="T45" fmla="*/ 367 h 798"/>
                <a:gd name="T46" fmla="*/ 28 w 78"/>
                <a:gd name="T47" fmla="*/ 361 h 798"/>
                <a:gd name="T48" fmla="*/ 27 w 78"/>
                <a:gd name="T49" fmla="*/ 356 h 798"/>
                <a:gd name="T50" fmla="*/ 27 w 78"/>
                <a:gd name="T51" fmla="*/ 44 h 798"/>
                <a:gd name="T52" fmla="*/ 28 w 78"/>
                <a:gd name="T53" fmla="*/ 37 h 798"/>
                <a:gd name="T54" fmla="*/ 32 w 78"/>
                <a:gd name="T55" fmla="*/ 29 h 798"/>
                <a:gd name="T56" fmla="*/ 36 w 78"/>
                <a:gd name="T57" fmla="*/ 23 h 798"/>
                <a:gd name="T58" fmla="*/ 40 w 78"/>
                <a:gd name="T59" fmla="*/ 18 h 7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798">
                  <a:moveTo>
                    <a:pt x="78" y="37"/>
                  </a:moveTo>
                  <a:lnTo>
                    <a:pt x="41" y="0"/>
                  </a:lnTo>
                  <a:lnTo>
                    <a:pt x="39" y="4"/>
                  </a:lnTo>
                  <a:lnTo>
                    <a:pt x="33" y="10"/>
                  </a:lnTo>
                  <a:lnTo>
                    <a:pt x="26" y="19"/>
                  </a:lnTo>
                  <a:lnTo>
                    <a:pt x="19" y="29"/>
                  </a:lnTo>
                  <a:lnTo>
                    <a:pt x="12" y="43"/>
                  </a:lnTo>
                  <a:lnTo>
                    <a:pt x="6" y="57"/>
                  </a:lnTo>
                  <a:lnTo>
                    <a:pt x="1" y="73"/>
                  </a:lnTo>
                  <a:lnTo>
                    <a:pt x="0" y="89"/>
                  </a:lnTo>
                  <a:lnTo>
                    <a:pt x="0" y="718"/>
                  </a:lnTo>
                  <a:lnTo>
                    <a:pt x="0" y="721"/>
                  </a:lnTo>
                  <a:lnTo>
                    <a:pt x="1" y="725"/>
                  </a:lnTo>
                  <a:lnTo>
                    <a:pt x="2" y="732"/>
                  </a:lnTo>
                  <a:lnTo>
                    <a:pt x="6" y="741"/>
                  </a:lnTo>
                  <a:lnTo>
                    <a:pt x="10" y="753"/>
                  </a:lnTo>
                  <a:lnTo>
                    <a:pt x="16" y="766"/>
                  </a:lnTo>
                  <a:lnTo>
                    <a:pt x="24" y="777"/>
                  </a:lnTo>
                  <a:lnTo>
                    <a:pt x="34" y="789"/>
                  </a:lnTo>
                  <a:lnTo>
                    <a:pt x="46" y="798"/>
                  </a:lnTo>
                  <a:lnTo>
                    <a:pt x="73" y="755"/>
                  </a:lnTo>
                  <a:lnTo>
                    <a:pt x="65" y="747"/>
                  </a:lnTo>
                  <a:lnTo>
                    <a:pt x="60" y="736"/>
                  </a:lnTo>
                  <a:lnTo>
                    <a:pt x="54" y="723"/>
                  </a:lnTo>
                  <a:lnTo>
                    <a:pt x="52" y="713"/>
                  </a:lnTo>
                  <a:lnTo>
                    <a:pt x="52" y="89"/>
                  </a:lnTo>
                  <a:lnTo>
                    <a:pt x="55" y="74"/>
                  </a:lnTo>
                  <a:lnTo>
                    <a:pt x="62" y="59"/>
                  </a:lnTo>
                  <a:lnTo>
                    <a:pt x="70" y="47"/>
                  </a:lnTo>
                  <a:lnTo>
                    <a:pt x="7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9993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BA0E6-247A-304A-86BD-63E37808973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466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Functional Fixedness</a:t>
            </a:r>
          </a:p>
        </p:txBody>
      </p:sp>
      <p:sp>
        <p:nvSpPr>
          <p:cNvPr id="466947" name="Rectangle 1027"/>
          <p:cNvSpPr>
            <a:spLocks noChangeArrowheads="1"/>
          </p:cNvSpPr>
          <p:nvPr/>
        </p:nvSpPr>
        <p:spPr bwMode="auto">
          <a:xfrm>
            <a:off x="671513" y="16002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Use the screwdriver as a weight, and tie it to the  end of one rope. Swing it toward the other rope to tie the knot.</a:t>
            </a:r>
          </a:p>
        </p:txBody>
      </p:sp>
      <p:grpSp>
        <p:nvGrpSpPr>
          <p:cNvPr id="38916" name="Group 1231"/>
          <p:cNvGrpSpPr>
            <a:grpSpLocks/>
          </p:cNvGrpSpPr>
          <p:nvPr/>
        </p:nvGrpSpPr>
        <p:grpSpPr bwMode="auto">
          <a:xfrm>
            <a:off x="1447800" y="2971800"/>
            <a:ext cx="4191000" cy="2743200"/>
            <a:chOff x="912" y="1872"/>
            <a:chExt cx="2640" cy="1728"/>
          </a:xfrm>
        </p:grpSpPr>
        <p:sp>
          <p:nvSpPr>
            <p:cNvPr id="466948" name="AutoShape 1028"/>
            <p:cNvSpPr>
              <a:spLocks noChangeArrowheads="1"/>
            </p:cNvSpPr>
            <p:nvPr/>
          </p:nvSpPr>
          <p:spPr bwMode="auto">
            <a:xfrm>
              <a:off x="2688" y="1872"/>
              <a:ext cx="864" cy="480"/>
            </a:xfrm>
            <a:prstGeom prst="cloudCallout">
              <a:avLst>
                <a:gd name="adj1" fmla="val -97685"/>
                <a:gd name="adj2" fmla="val 53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r">
                <a:defRPr/>
              </a:pPr>
              <a:r>
                <a:rPr lang="en-US">
                  <a:cs typeface="+mn-cs"/>
                </a:rPr>
                <a:t>    ?</a:t>
              </a:r>
            </a:p>
          </p:txBody>
        </p:sp>
        <p:grpSp>
          <p:nvGrpSpPr>
            <p:cNvPr id="38926" name="Group 1030"/>
            <p:cNvGrpSpPr>
              <a:grpSpLocks/>
            </p:cNvGrpSpPr>
            <p:nvPr/>
          </p:nvGrpSpPr>
          <p:grpSpPr bwMode="auto">
            <a:xfrm>
              <a:off x="2832" y="1968"/>
              <a:ext cx="334" cy="242"/>
              <a:chOff x="4850" y="2885"/>
              <a:chExt cx="334" cy="242"/>
            </a:xfrm>
          </p:grpSpPr>
          <p:sp>
            <p:nvSpPr>
              <p:cNvPr id="39048" name="Freeform 1031"/>
              <p:cNvSpPr>
                <a:spLocks/>
              </p:cNvSpPr>
              <p:nvPr/>
            </p:nvSpPr>
            <p:spPr bwMode="auto">
              <a:xfrm>
                <a:off x="4850" y="2885"/>
                <a:ext cx="334" cy="242"/>
              </a:xfrm>
              <a:custGeom>
                <a:avLst/>
                <a:gdLst>
                  <a:gd name="T0" fmla="*/ 11 w 2337"/>
                  <a:gd name="T1" fmla="*/ 4 h 1694"/>
                  <a:gd name="T2" fmla="*/ 0 w 2337"/>
                  <a:gd name="T3" fmla="*/ 242 h 1694"/>
                  <a:gd name="T4" fmla="*/ 334 w 2337"/>
                  <a:gd name="T5" fmla="*/ 238 h 1694"/>
                  <a:gd name="T6" fmla="*/ 331 w 2337"/>
                  <a:gd name="T7" fmla="*/ 0 h 1694"/>
                  <a:gd name="T8" fmla="*/ 11 w 2337"/>
                  <a:gd name="T9" fmla="*/ 4 h 1694"/>
                  <a:gd name="T10" fmla="*/ 11 w 2337"/>
                  <a:gd name="T11" fmla="*/ 4 h 1694"/>
                  <a:gd name="T12" fmla="*/ 11 w 2337"/>
                  <a:gd name="T13" fmla="*/ 4 h 16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37" h="1694">
                    <a:moveTo>
                      <a:pt x="75" y="29"/>
                    </a:moveTo>
                    <a:lnTo>
                      <a:pt x="0" y="1694"/>
                    </a:lnTo>
                    <a:lnTo>
                      <a:pt x="2337" y="1665"/>
                    </a:lnTo>
                    <a:lnTo>
                      <a:pt x="2318" y="0"/>
                    </a:lnTo>
                    <a:lnTo>
                      <a:pt x="75" y="29"/>
                    </a:lnTo>
                    <a:close/>
                  </a:path>
                </a:pathLst>
              </a:custGeom>
              <a:solidFill>
                <a:srgbClr val="FF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9" name="Freeform 1032"/>
              <p:cNvSpPr>
                <a:spLocks/>
              </p:cNvSpPr>
              <p:nvPr/>
            </p:nvSpPr>
            <p:spPr bwMode="auto">
              <a:xfrm>
                <a:off x="4870" y="2966"/>
                <a:ext cx="293" cy="90"/>
              </a:xfrm>
              <a:custGeom>
                <a:avLst/>
                <a:gdLst>
                  <a:gd name="T0" fmla="*/ 2 w 2053"/>
                  <a:gd name="T1" fmla="*/ 45 h 624"/>
                  <a:gd name="T2" fmla="*/ 0 w 2053"/>
                  <a:gd name="T3" fmla="*/ 85 h 624"/>
                  <a:gd name="T4" fmla="*/ 38 w 2053"/>
                  <a:gd name="T5" fmla="*/ 79 h 624"/>
                  <a:gd name="T6" fmla="*/ 67 w 2053"/>
                  <a:gd name="T7" fmla="*/ 71 h 624"/>
                  <a:gd name="T8" fmla="*/ 97 w 2053"/>
                  <a:gd name="T9" fmla="*/ 60 h 624"/>
                  <a:gd name="T10" fmla="*/ 116 w 2053"/>
                  <a:gd name="T11" fmla="*/ 80 h 624"/>
                  <a:gd name="T12" fmla="*/ 143 w 2053"/>
                  <a:gd name="T13" fmla="*/ 90 h 624"/>
                  <a:gd name="T14" fmla="*/ 169 w 2053"/>
                  <a:gd name="T15" fmla="*/ 86 h 624"/>
                  <a:gd name="T16" fmla="*/ 191 w 2053"/>
                  <a:gd name="T17" fmla="*/ 74 h 624"/>
                  <a:gd name="T18" fmla="*/ 234 w 2053"/>
                  <a:gd name="T19" fmla="*/ 81 h 624"/>
                  <a:gd name="T20" fmla="*/ 293 w 2053"/>
                  <a:gd name="T21" fmla="*/ 90 h 624"/>
                  <a:gd name="T22" fmla="*/ 292 w 2053"/>
                  <a:gd name="T23" fmla="*/ 48 h 624"/>
                  <a:gd name="T24" fmla="*/ 257 w 2053"/>
                  <a:gd name="T25" fmla="*/ 47 h 624"/>
                  <a:gd name="T26" fmla="*/ 214 w 2053"/>
                  <a:gd name="T27" fmla="*/ 38 h 624"/>
                  <a:gd name="T28" fmla="*/ 205 w 2053"/>
                  <a:gd name="T29" fmla="*/ 33 h 624"/>
                  <a:gd name="T30" fmla="*/ 195 w 2053"/>
                  <a:gd name="T31" fmla="*/ 11 h 624"/>
                  <a:gd name="T32" fmla="*/ 177 w 2053"/>
                  <a:gd name="T33" fmla="*/ 1 h 624"/>
                  <a:gd name="T34" fmla="*/ 156 w 2053"/>
                  <a:gd name="T35" fmla="*/ 0 h 624"/>
                  <a:gd name="T36" fmla="*/ 135 w 2053"/>
                  <a:gd name="T37" fmla="*/ 8 h 624"/>
                  <a:gd name="T38" fmla="*/ 116 w 2053"/>
                  <a:gd name="T39" fmla="*/ 2 h 624"/>
                  <a:gd name="T40" fmla="*/ 101 w 2053"/>
                  <a:gd name="T41" fmla="*/ 9 h 624"/>
                  <a:gd name="T42" fmla="*/ 88 w 2053"/>
                  <a:gd name="T43" fmla="*/ 25 h 624"/>
                  <a:gd name="T44" fmla="*/ 55 w 2053"/>
                  <a:gd name="T45" fmla="*/ 39 h 624"/>
                  <a:gd name="T46" fmla="*/ 31 w 2053"/>
                  <a:gd name="T47" fmla="*/ 45 h 624"/>
                  <a:gd name="T48" fmla="*/ 2 w 2053"/>
                  <a:gd name="T49" fmla="*/ 45 h 624"/>
                  <a:gd name="T50" fmla="*/ 2 w 2053"/>
                  <a:gd name="T51" fmla="*/ 45 h 6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53" h="624">
                    <a:moveTo>
                      <a:pt x="14" y="313"/>
                    </a:moveTo>
                    <a:lnTo>
                      <a:pt x="0" y="588"/>
                    </a:lnTo>
                    <a:lnTo>
                      <a:pt x="264" y="545"/>
                    </a:lnTo>
                    <a:lnTo>
                      <a:pt x="471" y="494"/>
                    </a:lnTo>
                    <a:lnTo>
                      <a:pt x="680" y="417"/>
                    </a:lnTo>
                    <a:lnTo>
                      <a:pt x="812" y="554"/>
                    </a:lnTo>
                    <a:lnTo>
                      <a:pt x="1005" y="621"/>
                    </a:lnTo>
                    <a:lnTo>
                      <a:pt x="1185" y="593"/>
                    </a:lnTo>
                    <a:lnTo>
                      <a:pt x="1341" y="512"/>
                    </a:lnTo>
                    <a:lnTo>
                      <a:pt x="1642" y="565"/>
                    </a:lnTo>
                    <a:lnTo>
                      <a:pt x="2053" y="624"/>
                    </a:lnTo>
                    <a:lnTo>
                      <a:pt x="2049" y="336"/>
                    </a:lnTo>
                    <a:lnTo>
                      <a:pt x="1803" y="327"/>
                    </a:lnTo>
                    <a:lnTo>
                      <a:pt x="1501" y="265"/>
                    </a:lnTo>
                    <a:lnTo>
                      <a:pt x="1439" y="232"/>
                    </a:lnTo>
                    <a:lnTo>
                      <a:pt x="1369" y="77"/>
                    </a:lnTo>
                    <a:lnTo>
                      <a:pt x="1241" y="6"/>
                    </a:lnTo>
                    <a:lnTo>
                      <a:pt x="1092" y="0"/>
                    </a:lnTo>
                    <a:lnTo>
                      <a:pt x="944" y="57"/>
                    </a:lnTo>
                    <a:lnTo>
                      <a:pt x="816" y="14"/>
                    </a:lnTo>
                    <a:lnTo>
                      <a:pt x="708" y="63"/>
                    </a:lnTo>
                    <a:lnTo>
                      <a:pt x="614" y="176"/>
                    </a:lnTo>
                    <a:lnTo>
                      <a:pt x="386" y="270"/>
                    </a:lnTo>
                    <a:lnTo>
                      <a:pt x="218" y="313"/>
                    </a:lnTo>
                    <a:lnTo>
                      <a:pt x="14" y="313"/>
                    </a:lnTo>
                    <a:close/>
                  </a:path>
                </a:pathLst>
              </a:custGeom>
              <a:solidFill>
                <a:srgbClr val="FF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0" name="Freeform 1033"/>
              <p:cNvSpPr>
                <a:spLocks/>
              </p:cNvSpPr>
              <p:nvPr/>
            </p:nvSpPr>
            <p:spPr bwMode="auto">
              <a:xfrm>
                <a:off x="4870" y="2965"/>
                <a:ext cx="198" cy="93"/>
              </a:xfrm>
              <a:custGeom>
                <a:avLst/>
                <a:gdLst>
                  <a:gd name="T0" fmla="*/ 1 w 1387"/>
                  <a:gd name="T1" fmla="*/ 45 h 652"/>
                  <a:gd name="T2" fmla="*/ 0 w 1387"/>
                  <a:gd name="T3" fmla="*/ 53 h 652"/>
                  <a:gd name="T4" fmla="*/ 13 w 1387"/>
                  <a:gd name="T5" fmla="*/ 61 h 652"/>
                  <a:gd name="T6" fmla="*/ 15 w 1387"/>
                  <a:gd name="T7" fmla="*/ 52 h 652"/>
                  <a:gd name="T8" fmla="*/ 26 w 1387"/>
                  <a:gd name="T9" fmla="*/ 59 h 652"/>
                  <a:gd name="T10" fmla="*/ 30 w 1387"/>
                  <a:gd name="T11" fmla="*/ 50 h 652"/>
                  <a:gd name="T12" fmla="*/ 45 w 1387"/>
                  <a:gd name="T13" fmla="*/ 59 h 652"/>
                  <a:gd name="T14" fmla="*/ 45 w 1387"/>
                  <a:gd name="T15" fmla="*/ 49 h 652"/>
                  <a:gd name="T16" fmla="*/ 57 w 1387"/>
                  <a:gd name="T17" fmla="*/ 56 h 652"/>
                  <a:gd name="T18" fmla="*/ 57 w 1387"/>
                  <a:gd name="T19" fmla="*/ 44 h 652"/>
                  <a:gd name="T20" fmla="*/ 69 w 1387"/>
                  <a:gd name="T21" fmla="*/ 50 h 652"/>
                  <a:gd name="T22" fmla="*/ 69 w 1387"/>
                  <a:gd name="T23" fmla="*/ 39 h 652"/>
                  <a:gd name="T24" fmla="*/ 82 w 1387"/>
                  <a:gd name="T25" fmla="*/ 47 h 652"/>
                  <a:gd name="T26" fmla="*/ 80 w 1387"/>
                  <a:gd name="T27" fmla="*/ 36 h 652"/>
                  <a:gd name="T28" fmla="*/ 88 w 1387"/>
                  <a:gd name="T29" fmla="*/ 41 h 652"/>
                  <a:gd name="T30" fmla="*/ 95 w 1387"/>
                  <a:gd name="T31" fmla="*/ 65 h 652"/>
                  <a:gd name="T32" fmla="*/ 114 w 1387"/>
                  <a:gd name="T33" fmla="*/ 84 h 652"/>
                  <a:gd name="T34" fmla="*/ 143 w 1387"/>
                  <a:gd name="T35" fmla="*/ 93 h 652"/>
                  <a:gd name="T36" fmla="*/ 172 w 1387"/>
                  <a:gd name="T37" fmla="*/ 90 h 652"/>
                  <a:gd name="T38" fmla="*/ 198 w 1387"/>
                  <a:gd name="T39" fmla="*/ 76 h 652"/>
                  <a:gd name="T40" fmla="*/ 185 w 1387"/>
                  <a:gd name="T41" fmla="*/ 72 h 652"/>
                  <a:gd name="T42" fmla="*/ 168 w 1387"/>
                  <a:gd name="T43" fmla="*/ 80 h 652"/>
                  <a:gd name="T44" fmla="*/ 140 w 1387"/>
                  <a:gd name="T45" fmla="*/ 82 h 652"/>
                  <a:gd name="T46" fmla="*/ 123 w 1387"/>
                  <a:gd name="T47" fmla="*/ 78 h 652"/>
                  <a:gd name="T48" fmla="*/ 127 w 1387"/>
                  <a:gd name="T49" fmla="*/ 70 h 652"/>
                  <a:gd name="T50" fmla="*/ 110 w 1387"/>
                  <a:gd name="T51" fmla="*/ 69 h 652"/>
                  <a:gd name="T52" fmla="*/ 119 w 1387"/>
                  <a:gd name="T53" fmla="*/ 61 h 652"/>
                  <a:gd name="T54" fmla="*/ 103 w 1387"/>
                  <a:gd name="T55" fmla="*/ 59 h 652"/>
                  <a:gd name="T56" fmla="*/ 114 w 1387"/>
                  <a:gd name="T57" fmla="*/ 47 h 652"/>
                  <a:gd name="T58" fmla="*/ 98 w 1387"/>
                  <a:gd name="T59" fmla="*/ 44 h 652"/>
                  <a:gd name="T60" fmla="*/ 112 w 1387"/>
                  <a:gd name="T61" fmla="*/ 38 h 652"/>
                  <a:gd name="T62" fmla="*/ 100 w 1387"/>
                  <a:gd name="T63" fmla="*/ 28 h 652"/>
                  <a:gd name="T64" fmla="*/ 114 w 1387"/>
                  <a:gd name="T65" fmla="*/ 28 h 652"/>
                  <a:gd name="T66" fmla="*/ 104 w 1387"/>
                  <a:gd name="T67" fmla="*/ 16 h 652"/>
                  <a:gd name="T68" fmla="*/ 118 w 1387"/>
                  <a:gd name="T69" fmla="*/ 17 h 652"/>
                  <a:gd name="T70" fmla="*/ 115 w 1387"/>
                  <a:gd name="T71" fmla="*/ 6 h 652"/>
                  <a:gd name="T72" fmla="*/ 127 w 1387"/>
                  <a:gd name="T73" fmla="*/ 14 h 652"/>
                  <a:gd name="T74" fmla="*/ 129 w 1387"/>
                  <a:gd name="T75" fmla="*/ 34 h 652"/>
                  <a:gd name="T76" fmla="*/ 137 w 1387"/>
                  <a:gd name="T77" fmla="*/ 52 h 652"/>
                  <a:gd name="T78" fmla="*/ 154 w 1387"/>
                  <a:gd name="T79" fmla="*/ 63 h 652"/>
                  <a:gd name="T80" fmla="*/ 171 w 1387"/>
                  <a:gd name="T81" fmla="*/ 69 h 652"/>
                  <a:gd name="T82" fmla="*/ 147 w 1387"/>
                  <a:gd name="T83" fmla="*/ 51 h 652"/>
                  <a:gd name="T84" fmla="*/ 136 w 1387"/>
                  <a:gd name="T85" fmla="*/ 32 h 652"/>
                  <a:gd name="T86" fmla="*/ 135 w 1387"/>
                  <a:gd name="T87" fmla="*/ 6 h 652"/>
                  <a:gd name="T88" fmla="*/ 122 w 1387"/>
                  <a:gd name="T89" fmla="*/ 0 h 652"/>
                  <a:gd name="T90" fmla="*/ 107 w 1387"/>
                  <a:gd name="T91" fmla="*/ 1 h 652"/>
                  <a:gd name="T92" fmla="*/ 96 w 1387"/>
                  <a:gd name="T93" fmla="*/ 9 h 652"/>
                  <a:gd name="T94" fmla="*/ 88 w 1387"/>
                  <a:gd name="T95" fmla="*/ 24 h 652"/>
                  <a:gd name="T96" fmla="*/ 67 w 1387"/>
                  <a:gd name="T97" fmla="*/ 33 h 652"/>
                  <a:gd name="T98" fmla="*/ 38 w 1387"/>
                  <a:gd name="T99" fmla="*/ 43 h 652"/>
                  <a:gd name="T100" fmla="*/ 1 w 1387"/>
                  <a:gd name="T101" fmla="*/ 45 h 652"/>
                  <a:gd name="T102" fmla="*/ 1 w 1387"/>
                  <a:gd name="T103" fmla="*/ 45 h 6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87" h="652">
                    <a:moveTo>
                      <a:pt x="5" y="312"/>
                    </a:moveTo>
                    <a:lnTo>
                      <a:pt x="0" y="369"/>
                    </a:lnTo>
                    <a:lnTo>
                      <a:pt x="90" y="425"/>
                    </a:lnTo>
                    <a:lnTo>
                      <a:pt x="108" y="363"/>
                    </a:lnTo>
                    <a:lnTo>
                      <a:pt x="179" y="417"/>
                    </a:lnTo>
                    <a:lnTo>
                      <a:pt x="212" y="350"/>
                    </a:lnTo>
                    <a:lnTo>
                      <a:pt x="312" y="411"/>
                    </a:lnTo>
                    <a:lnTo>
                      <a:pt x="312" y="344"/>
                    </a:lnTo>
                    <a:lnTo>
                      <a:pt x="397" y="396"/>
                    </a:lnTo>
                    <a:lnTo>
                      <a:pt x="401" y="307"/>
                    </a:lnTo>
                    <a:lnTo>
                      <a:pt x="481" y="354"/>
                    </a:lnTo>
                    <a:lnTo>
                      <a:pt x="481" y="273"/>
                    </a:lnTo>
                    <a:lnTo>
                      <a:pt x="576" y="329"/>
                    </a:lnTo>
                    <a:lnTo>
                      <a:pt x="562" y="250"/>
                    </a:lnTo>
                    <a:lnTo>
                      <a:pt x="618" y="288"/>
                    </a:lnTo>
                    <a:lnTo>
                      <a:pt x="665" y="454"/>
                    </a:lnTo>
                    <a:lnTo>
                      <a:pt x="802" y="587"/>
                    </a:lnTo>
                    <a:lnTo>
                      <a:pt x="1005" y="652"/>
                    </a:lnTo>
                    <a:lnTo>
                      <a:pt x="1203" y="629"/>
                    </a:lnTo>
                    <a:lnTo>
                      <a:pt x="1387" y="530"/>
                    </a:lnTo>
                    <a:lnTo>
                      <a:pt x="1294" y="506"/>
                    </a:lnTo>
                    <a:lnTo>
                      <a:pt x="1174" y="562"/>
                    </a:lnTo>
                    <a:lnTo>
                      <a:pt x="981" y="573"/>
                    </a:lnTo>
                    <a:lnTo>
                      <a:pt x="864" y="544"/>
                    </a:lnTo>
                    <a:lnTo>
                      <a:pt x="892" y="491"/>
                    </a:lnTo>
                    <a:lnTo>
                      <a:pt x="773" y="482"/>
                    </a:lnTo>
                    <a:lnTo>
                      <a:pt x="836" y="430"/>
                    </a:lnTo>
                    <a:lnTo>
                      <a:pt x="722" y="411"/>
                    </a:lnTo>
                    <a:lnTo>
                      <a:pt x="798" y="326"/>
                    </a:lnTo>
                    <a:lnTo>
                      <a:pt x="689" y="307"/>
                    </a:lnTo>
                    <a:lnTo>
                      <a:pt x="784" y="264"/>
                    </a:lnTo>
                    <a:lnTo>
                      <a:pt x="699" y="198"/>
                    </a:lnTo>
                    <a:lnTo>
                      <a:pt x="802" y="198"/>
                    </a:lnTo>
                    <a:lnTo>
                      <a:pt x="731" y="114"/>
                    </a:lnTo>
                    <a:lnTo>
                      <a:pt x="827" y="122"/>
                    </a:lnTo>
                    <a:lnTo>
                      <a:pt x="807" y="42"/>
                    </a:lnTo>
                    <a:lnTo>
                      <a:pt x="892" y="99"/>
                    </a:lnTo>
                    <a:lnTo>
                      <a:pt x="901" y="236"/>
                    </a:lnTo>
                    <a:lnTo>
                      <a:pt x="963" y="363"/>
                    </a:lnTo>
                    <a:lnTo>
                      <a:pt x="1081" y="445"/>
                    </a:lnTo>
                    <a:lnTo>
                      <a:pt x="1199" y="482"/>
                    </a:lnTo>
                    <a:lnTo>
                      <a:pt x="1029" y="358"/>
                    </a:lnTo>
                    <a:lnTo>
                      <a:pt x="953" y="221"/>
                    </a:lnTo>
                    <a:lnTo>
                      <a:pt x="949" y="42"/>
                    </a:lnTo>
                    <a:lnTo>
                      <a:pt x="855" y="0"/>
                    </a:lnTo>
                    <a:lnTo>
                      <a:pt x="750" y="8"/>
                    </a:lnTo>
                    <a:lnTo>
                      <a:pt x="670" y="65"/>
                    </a:lnTo>
                    <a:lnTo>
                      <a:pt x="614" y="165"/>
                    </a:lnTo>
                    <a:lnTo>
                      <a:pt x="471" y="231"/>
                    </a:lnTo>
                    <a:lnTo>
                      <a:pt x="269" y="301"/>
                    </a:lnTo>
                    <a:lnTo>
                      <a:pt x="5" y="3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1" name="Freeform 1034"/>
              <p:cNvSpPr>
                <a:spLocks/>
              </p:cNvSpPr>
              <p:nvPr/>
            </p:nvSpPr>
            <p:spPr bwMode="auto">
              <a:xfrm>
                <a:off x="5000" y="2962"/>
                <a:ext cx="162" cy="97"/>
              </a:xfrm>
              <a:custGeom>
                <a:avLst/>
                <a:gdLst>
                  <a:gd name="T0" fmla="*/ 0 w 1137"/>
                  <a:gd name="T1" fmla="*/ 10 h 678"/>
                  <a:gd name="T2" fmla="*/ 26 w 1137"/>
                  <a:gd name="T3" fmla="*/ 0 h 678"/>
                  <a:gd name="T4" fmla="*/ 54 w 1137"/>
                  <a:gd name="T5" fmla="*/ 2 h 678"/>
                  <a:gd name="T6" fmla="*/ 73 w 1137"/>
                  <a:gd name="T7" fmla="*/ 15 h 678"/>
                  <a:gd name="T8" fmla="*/ 79 w 1137"/>
                  <a:gd name="T9" fmla="*/ 37 h 678"/>
                  <a:gd name="T10" fmla="*/ 140 w 1137"/>
                  <a:gd name="T11" fmla="*/ 48 h 678"/>
                  <a:gd name="T12" fmla="*/ 162 w 1137"/>
                  <a:gd name="T13" fmla="*/ 50 h 678"/>
                  <a:gd name="T14" fmla="*/ 162 w 1137"/>
                  <a:gd name="T15" fmla="*/ 57 h 678"/>
                  <a:gd name="T16" fmla="*/ 136 w 1137"/>
                  <a:gd name="T17" fmla="*/ 54 h 678"/>
                  <a:gd name="T18" fmla="*/ 100 w 1137"/>
                  <a:gd name="T19" fmla="*/ 50 h 678"/>
                  <a:gd name="T20" fmla="*/ 87 w 1137"/>
                  <a:gd name="T21" fmla="*/ 52 h 678"/>
                  <a:gd name="T22" fmla="*/ 86 w 1137"/>
                  <a:gd name="T23" fmla="*/ 46 h 678"/>
                  <a:gd name="T24" fmla="*/ 74 w 1137"/>
                  <a:gd name="T25" fmla="*/ 52 h 678"/>
                  <a:gd name="T26" fmla="*/ 74 w 1137"/>
                  <a:gd name="T27" fmla="*/ 42 h 678"/>
                  <a:gd name="T28" fmla="*/ 65 w 1137"/>
                  <a:gd name="T29" fmla="*/ 52 h 678"/>
                  <a:gd name="T30" fmla="*/ 60 w 1137"/>
                  <a:gd name="T31" fmla="*/ 39 h 678"/>
                  <a:gd name="T32" fmla="*/ 50 w 1137"/>
                  <a:gd name="T33" fmla="*/ 51 h 678"/>
                  <a:gd name="T34" fmla="*/ 47 w 1137"/>
                  <a:gd name="T35" fmla="*/ 39 h 678"/>
                  <a:gd name="T36" fmla="*/ 39 w 1137"/>
                  <a:gd name="T37" fmla="*/ 53 h 678"/>
                  <a:gd name="T38" fmla="*/ 35 w 1137"/>
                  <a:gd name="T39" fmla="*/ 43 h 678"/>
                  <a:gd name="T40" fmla="*/ 30 w 1137"/>
                  <a:gd name="T41" fmla="*/ 54 h 678"/>
                  <a:gd name="T42" fmla="*/ 39 w 1137"/>
                  <a:gd name="T43" fmla="*/ 58 h 678"/>
                  <a:gd name="T44" fmla="*/ 40 w 1137"/>
                  <a:gd name="T45" fmla="*/ 64 h 678"/>
                  <a:gd name="T46" fmla="*/ 50 w 1137"/>
                  <a:gd name="T47" fmla="*/ 58 h 678"/>
                  <a:gd name="T48" fmla="*/ 52 w 1137"/>
                  <a:gd name="T49" fmla="*/ 67 h 678"/>
                  <a:gd name="T50" fmla="*/ 68 w 1137"/>
                  <a:gd name="T51" fmla="*/ 71 h 678"/>
                  <a:gd name="T52" fmla="*/ 71 w 1137"/>
                  <a:gd name="T53" fmla="*/ 75 h 678"/>
                  <a:gd name="T54" fmla="*/ 132 w 1137"/>
                  <a:gd name="T55" fmla="*/ 85 h 678"/>
                  <a:gd name="T56" fmla="*/ 162 w 1137"/>
                  <a:gd name="T57" fmla="*/ 89 h 678"/>
                  <a:gd name="T58" fmla="*/ 162 w 1137"/>
                  <a:gd name="T59" fmla="*/ 97 h 678"/>
                  <a:gd name="T60" fmla="*/ 112 w 1137"/>
                  <a:gd name="T61" fmla="*/ 90 h 678"/>
                  <a:gd name="T62" fmla="*/ 63 w 1137"/>
                  <a:gd name="T63" fmla="*/ 80 h 678"/>
                  <a:gd name="T64" fmla="*/ 33 w 1137"/>
                  <a:gd name="T65" fmla="*/ 69 h 678"/>
                  <a:gd name="T66" fmla="*/ 9 w 1137"/>
                  <a:gd name="T67" fmla="*/ 53 h 678"/>
                  <a:gd name="T68" fmla="*/ 5 w 1137"/>
                  <a:gd name="T69" fmla="*/ 45 h 678"/>
                  <a:gd name="T70" fmla="*/ 20 w 1137"/>
                  <a:gd name="T71" fmla="*/ 39 h 678"/>
                  <a:gd name="T72" fmla="*/ 48 w 1137"/>
                  <a:gd name="T73" fmla="*/ 33 h 678"/>
                  <a:gd name="T74" fmla="*/ 68 w 1137"/>
                  <a:gd name="T75" fmla="*/ 34 h 678"/>
                  <a:gd name="T76" fmla="*/ 66 w 1137"/>
                  <a:gd name="T77" fmla="*/ 19 h 678"/>
                  <a:gd name="T78" fmla="*/ 57 w 1137"/>
                  <a:gd name="T79" fmla="*/ 28 h 678"/>
                  <a:gd name="T80" fmla="*/ 55 w 1137"/>
                  <a:gd name="T81" fmla="*/ 10 h 678"/>
                  <a:gd name="T82" fmla="*/ 48 w 1137"/>
                  <a:gd name="T83" fmla="*/ 24 h 678"/>
                  <a:gd name="T84" fmla="*/ 41 w 1137"/>
                  <a:gd name="T85" fmla="*/ 10 h 678"/>
                  <a:gd name="T86" fmla="*/ 39 w 1137"/>
                  <a:gd name="T87" fmla="*/ 22 h 678"/>
                  <a:gd name="T88" fmla="*/ 24 w 1137"/>
                  <a:gd name="T89" fmla="*/ 10 h 678"/>
                  <a:gd name="T90" fmla="*/ 27 w 1137"/>
                  <a:gd name="T91" fmla="*/ 22 h 678"/>
                  <a:gd name="T92" fmla="*/ 13 w 1137"/>
                  <a:gd name="T93" fmla="*/ 14 h 678"/>
                  <a:gd name="T94" fmla="*/ 12 w 1137"/>
                  <a:gd name="T95" fmla="*/ 26 h 678"/>
                  <a:gd name="T96" fmla="*/ 3 w 1137"/>
                  <a:gd name="T97" fmla="*/ 17 h 678"/>
                  <a:gd name="T98" fmla="*/ 0 w 1137"/>
                  <a:gd name="T99" fmla="*/ 10 h 678"/>
                  <a:gd name="T100" fmla="*/ 0 w 1137"/>
                  <a:gd name="T101" fmla="*/ 10 h 67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37" h="678">
                    <a:moveTo>
                      <a:pt x="0" y="71"/>
                    </a:moveTo>
                    <a:lnTo>
                      <a:pt x="183" y="0"/>
                    </a:lnTo>
                    <a:lnTo>
                      <a:pt x="382" y="15"/>
                    </a:lnTo>
                    <a:lnTo>
                      <a:pt x="509" y="105"/>
                    </a:lnTo>
                    <a:lnTo>
                      <a:pt x="552" y="256"/>
                    </a:lnTo>
                    <a:lnTo>
                      <a:pt x="985" y="336"/>
                    </a:lnTo>
                    <a:lnTo>
                      <a:pt x="1137" y="346"/>
                    </a:lnTo>
                    <a:lnTo>
                      <a:pt x="1137" y="397"/>
                    </a:lnTo>
                    <a:lnTo>
                      <a:pt x="957" y="378"/>
                    </a:lnTo>
                    <a:lnTo>
                      <a:pt x="703" y="349"/>
                    </a:lnTo>
                    <a:lnTo>
                      <a:pt x="608" y="364"/>
                    </a:lnTo>
                    <a:lnTo>
                      <a:pt x="604" y="321"/>
                    </a:lnTo>
                    <a:lnTo>
                      <a:pt x="518" y="364"/>
                    </a:lnTo>
                    <a:lnTo>
                      <a:pt x="518" y="293"/>
                    </a:lnTo>
                    <a:lnTo>
                      <a:pt x="453" y="360"/>
                    </a:lnTo>
                    <a:lnTo>
                      <a:pt x="419" y="275"/>
                    </a:lnTo>
                    <a:lnTo>
                      <a:pt x="353" y="355"/>
                    </a:lnTo>
                    <a:lnTo>
                      <a:pt x="329" y="270"/>
                    </a:lnTo>
                    <a:lnTo>
                      <a:pt x="277" y="370"/>
                    </a:lnTo>
                    <a:lnTo>
                      <a:pt x="244" y="303"/>
                    </a:lnTo>
                    <a:lnTo>
                      <a:pt x="211" y="374"/>
                    </a:lnTo>
                    <a:lnTo>
                      <a:pt x="273" y="403"/>
                    </a:lnTo>
                    <a:lnTo>
                      <a:pt x="282" y="450"/>
                    </a:lnTo>
                    <a:lnTo>
                      <a:pt x="353" y="403"/>
                    </a:lnTo>
                    <a:lnTo>
                      <a:pt x="362" y="468"/>
                    </a:lnTo>
                    <a:lnTo>
                      <a:pt x="475" y="493"/>
                    </a:lnTo>
                    <a:lnTo>
                      <a:pt x="495" y="526"/>
                    </a:lnTo>
                    <a:lnTo>
                      <a:pt x="928" y="597"/>
                    </a:lnTo>
                    <a:lnTo>
                      <a:pt x="1137" y="621"/>
                    </a:lnTo>
                    <a:lnTo>
                      <a:pt x="1137" y="678"/>
                    </a:lnTo>
                    <a:lnTo>
                      <a:pt x="788" y="630"/>
                    </a:lnTo>
                    <a:lnTo>
                      <a:pt x="443" y="559"/>
                    </a:lnTo>
                    <a:lnTo>
                      <a:pt x="231" y="483"/>
                    </a:lnTo>
                    <a:lnTo>
                      <a:pt x="60" y="370"/>
                    </a:lnTo>
                    <a:lnTo>
                      <a:pt x="37" y="312"/>
                    </a:lnTo>
                    <a:lnTo>
                      <a:pt x="140" y="275"/>
                    </a:lnTo>
                    <a:lnTo>
                      <a:pt x="339" y="233"/>
                    </a:lnTo>
                    <a:lnTo>
                      <a:pt x="475" y="241"/>
                    </a:lnTo>
                    <a:lnTo>
                      <a:pt x="461" y="134"/>
                    </a:lnTo>
                    <a:lnTo>
                      <a:pt x="401" y="194"/>
                    </a:lnTo>
                    <a:lnTo>
                      <a:pt x="386" y="71"/>
                    </a:lnTo>
                    <a:lnTo>
                      <a:pt x="339" y="171"/>
                    </a:lnTo>
                    <a:lnTo>
                      <a:pt x="287" y="71"/>
                    </a:lnTo>
                    <a:lnTo>
                      <a:pt x="273" y="152"/>
                    </a:lnTo>
                    <a:lnTo>
                      <a:pt x="169" y="71"/>
                    </a:lnTo>
                    <a:lnTo>
                      <a:pt x="188" y="156"/>
                    </a:lnTo>
                    <a:lnTo>
                      <a:pt x="88" y="100"/>
                    </a:lnTo>
                    <a:lnTo>
                      <a:pt x="84" y="185"/>
                    </a:lnTo>
                    <a:lnTo>
                      <a:pt x="18" y="119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2" name="Freeform 1035"/>
              <p:cNvSpPr>
                <a:spLocks/>
              </p:cNvSpPr>
              <p:nvPr/>
            </p:nvSpPr>
            <p:spPr bwMode="auto">
              <a:xfrm>
                <a:off x="4869" y="3023"/>
                <a:ext cx="99" cy="29"/>
              </a:xfrm>
              <a:custGeom>
                <a:avLst/>
                <a:gdLst>
                  <a:gd name="T0" fmla="*/ 95 w 693"/>
                  <a:gd name="T1" fmla="*/ 0 h 204"/>
                  <a:gd name="T2" fmla="*/ 61 w 693"/>
                  <a:gd name="T3" fmla="*/ 14 h 204"/>
                  <a:gd name="T4" fmla="*/ 28 w 693"/>
                  <a:gd name="T5" fmla="*/ 21 h 204"/>
                  <a:gd name="T6" fmla="*/ 0 w 693"/>
                  <a:gd name="T7" fmla="*/ 22 h 204"/>
                  <a:gd name="T8" fmla="*/ 0 w 693"/>
                  <a:gd name="T9" fmla="*/ 29 h 204"/>
                  <a:gd name="T10" fmla="*/ 28 w 693"/>
                  <a:gd name="T11" fmla="*/ 26 h 204"/>
                  <a:gd name="T12" fmla="*/ 55 w 693"/>
                  <a:gd name="T13" fmla="*/ 21 h 204"/>
                  <a:gd name="T14" fmla="*/ 79 w 693"/>
                  <a:gd name="T15" fmla="*/ 13 h 204"/>
                  <a:gd name="T16" fmla="*/ 99 w 693"/>
                  <a:gd name="T17" fmla="*/ 5 h 204"/>
                  <a:gd name="T18" fmla="*/ 95 w 693"/>
                  <a:gd name="T19" fmla="*/ 0 h 204"/>
                  <a:gd name="T20" fmla="*/ 95 w 693"/>
                  <a:gd name="T21" fmla="*/ 0 h 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3" h="204">
                    <a:moveTo>
                      <a:pt x="666" y="0"/>
                    </a:moveTo>
                    <a:lnTo>
                      <a:pt x="424" y="100"/>
                    </a:lnTo>
                    <a:lnTo>
                      <a:pt x="194" y="147"/>
                    </a:lnTo>
                    <a:lnTo>
                      <a:pt x="0" y="156"/>
                    </a:lnTo>
                    <a:lnTo>
                      <a:pt x="0" y="204"/>
                    </a:lnTo>
                    <a:lnTo>
                      <a:pt x="198" y="184"/>
                    </a:lnTo>
                    <a:lnTo>
                      <a:pt x="382" y="147"/>
                    </a:lnTo>
                    <a:lnTo>
                      <a:pt x="556" y="89"/>
                    </a:lnTo>
                    <a:lnTo>
                      <a:pt x="693" y="33"/>
                    </a:lnTo>
                    <a:lnTo>
                      <a:pt x="6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3" name="Freeform 1036"/>
              <p:cNvSpPr>
                <a:spLocks/>
              </p:cNvSpPr>
              <p:nvPr/>
            </p:nvSpPr>
            <p:spPr bwMode="auto">
              <a:xfrm>
                <a:off x="4872" y="2901"/>
                <a:ext cx="132" cy="100"/>
              </a:xfrm>
              <a:custGeom>
                <a:avLst/>
                <a:gdLst>
                  <a:gd name="T0" fmla="*/ 0 w 925"/>
                  <a:gd name="T1" fmla="*/ 100 h 701"/>
                  <a:gd name="T2" fmla="*/ 59 w 925"/>
                  <a:gd name="T3" fmla="*/ 86 h 701"/>
                  <a:gd name="T4" fmla="*/ 42 w 925"/>
                  <a:gd name="T5" fmla="*/ 69 h 701"/>
                  <a:gd name="T6" fmla="*/ 77 w 925"/>
                  <a:gd name="T7" fmla="*/ 74 h 701"/>
                  <a:gd name="T8" fmla="*/ 50 w 925"/>
                  <a:gd name="T9" fmla="*/ 45 h 701"/>
                  <a:gd name="T10" fmla="*/ 90 w 925"/>
                  <a:gd name="T11" fmla="*/ 59 h 701"/>
                  <a:gd name="T12" fmla="*/ 61 w 925"/>
                  <a:gd name="T13" fmla="*/ 15 h 701"/>
                  <a:gd name="T14" fmla="*/ 106 w 925"/>
                  <a:gd name="T15" fmla="*/ 48 h 701"/>
                  <a:gd name="T16" fmla="*/ 99 w 925"/>
                  <a:gd name="T17" fmla="*/ 9 h 701"/>
                  <a:gd name="T18" fmla="*/ 127 w 925"/>
                  <a:gd name="T19" fmla="*/ 46 h 701"/>
                  <a:gd name="T20" fmla="*/ 132 w 925"/>
                  <a:gd name="T21" fmla="*/ 0 h 701"/>
                  <a:gd name="T22" fmla="*/ 5 w 925"/>
                  <a:gd name="T23" fmla="*/ 3 h 701"/>
                  <a:gd name="T24" fmla="*/ 0 w 925"/>
                  <a:gd name="T25" fmla="*/ 100 h 701"/>
                  <a:gd name="T26" fmla="*/ 0 w 925"/>
                  <a:gd name="T27" fmla="*/ 100 h 70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25" h="701">
                    <a:moveTo>
                      <a:pt x="0" y="701"/>
                    </a:moveTo>
                    <a:lnTo>
                      <a:pt x="415" y="602"/>
                    </a:lnTo>
                    <a:lnTo>
                      <a:pt x="293" y="483"/>
                    </a:lnTo>
                    <a:lnTo>
                      <a:pt x="537" y="516"/>
                    </a:lnTo>
                    <a:lnTo>
                      <a:pt x="350" y="313"/>
                    </a:lnTo>
                    <a:lnTo>
                      <a:pt x="632" y="417"/>
                    </a:lnTo>
                    <a:lnTo>
                      <a:pt x="430" y="105"/>
                    </a:lnTo>
                    <a:lnTo>
                      <a:pt x="746" y="337"/>
                    </a:lnTo>
                    <a:lnTo>
                      <a:pt x="694" y="62"/>
                    </a:lnTo>
                    <a:lnTo>
                      <a:pt x="887" y="322"/>
                    </a:lnTo>
                    <a:lnTo>
                      <a:pt x="925" y="0"/>
                    </a:lnTo>
                    <a:lnTo>
                      <a:pt x="32" y="20"/>
                    </a:lnTo>
                    <a:lnTo>
                      <a:pt x="0" y="7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4" name="Freeform 1037"/>
              <p:cNvSpPr>
                <a:spLocks/>
              </p:cNvSpPr>
              <p:nvPr/>
            </p:nvSpPr>
            <p:spPr bwMode="auto">
              <a:xfrm>
                <a:off x="5012" y="2899"/>
                <a:ext cx="150" cy="101"/>
              </a:xfrm>
              <a:custGeom>
                <a:avLst/>
                <a:gdLst>
                  <a:gd name="T0" fmla="*/ 0 w 1049"/>
                  <a:gd name="T1" fmla="*/ 3 h 708"/>
                  <a:gd name="T2" fmla="*/ 8 w 1049"/>
                  <a:gd name="T3" fmla="*/ 50 h 708"/>
                  <a:gd name="T4" fmla="*/ 28 w 1049"/>
                  <a:gd name="T5" fmla="*/ 16 h 708"/>
                  <a:gd name="T6" fmla="*/ 32 w 1049"/>
                  <a:gd name="T7" fmla="*/ 54 h 708"/>
                  <a:gd name="T8" fmla="*/ 70 w 1049"/>
                  <a:gd name="T9" fmla="*/ 13 h 708"/>
                  <a:gd name="T10" fmla="*/ 49 w 1049"/>
                  <a:gd name="T11" fmla="*/ 57 h 708"/>
                  <a:gd name="T12" fmla="*/ 107 w 1049"/>
                  <a:gd name="T13" fmla="*/ 22 h 708"/>
                  <a:gd name="T14" fmla="*/ 68 w 1049"/>
                  <a:gd name="T15" fmla="*/ 65 h 708"/>
                  <a:gd name="T16" fmla="*/ 111 w 1049"/>
                  <a:gd name="T17" fmla="*/ 55 h 708"/>
                  <a:gd name="T18" fmla="*/ 80 w 1049"/>
                  <a:gd name="T19" fmla="*/ 83 h 708"/>
                  <a:gd name="T20" fmla="*/ 123 w 1049"/>
                  <a:gd name="T21" fmla="*/ 81 h 708"/>
                  <a:gd name="T22" fmla="*/ 104 w 1049"/>
                  <a:gd name="T23" fmla="*/ 94 h 708"/>
                  <a:gd name="T24" fmla="*/ 150 w 1049"/>
                  <a:gd name="T25" fmla="*/ 101 h 708"/>
                  <a:gd name="T26" fmla="*/ 149 w 1049"/>
                  <a:gd name="T27" fmla="*/ 0 h 708"/>
                  <a:gd name="T28" fmla="*/ 0 w 1049"/>
                  <a:gd name="T29" fmla="*/ 3 h 708"/>
                  <a:gd name="T30" fmla="*/ 0 w 1049"/>
                  <a:gd name="T31" fmla="*/ 3 h 7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49" h="708">
                    <a:moveTo>
                      <a:pt x="0" y="22"/>
                    </a:moveTo>
                    <a:lnTo>
                      <a:pt x="56" y="353"/>
                    </a:lnTo>
                    <a:lnTo>
                      <a:pt x="193" y="112"/>
                    </a:lnTo>
                    <a:lnTo>
                      <a:pt x="226" y="382"/>
                    </a:lnTo>
                    <a:lnTo>
                      <a:pt x="491" y="90"/>
                    </a:lnTo>
                    <a:lnTo>
                      <a:pt x="345" y="401"/>
                    </a:lnTo>
                    <a:lnTo>
                      <a:pt x="750" y="151"/>
                    </a:lnTo>
                    <a:lnTo>
                      <a:pt x="476" y="459"/>
                    </a:lnTo>
                    <a:lnTo>
                      <a:pt x="775" y="387"/>
                    </a:lnTo>
                    <a:lnTo>
                      <a:pt x="556" y="581"/>
                    </a:lnTo>
                    <a:lnTo>
                      <a:pt x="863" y="571"/>
                    </a:lnTo>
                    <a:lnTo>
                      <a:pt x="727" y="662"/>
                    </a:lnTo>
                    <a:lnTo>
                      <a:pt x="1049" y="708"/>
                    </a:lnTo>
                    <a:lnTo>
                      <a:pt x="1039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5" name="Freeform 1038"/>
              <p:cNvSpPr>
                <a:spLocks/>
              </p:cNvSpPr>
              <p:nvPr/>
            </p:nvSpPr>
            <p:spPr bwMode="auto">
              <a:xfrm>
                <a:off x="4867" y="3051"/>
                <a:ext cx="295" cy="62"/>
              </a:xfrm>
              <a:custGeom>
                <a:avLst/>
                <a:gdLst>
                  <a:gd name="T0" fmla="*/ 295 w 2064"/>
                  <a:gd name="T1" fmla="*/ 19 h 434"/>
                  <a:gd name="T2" fmla="*/ 294 w 2064"/>
                  <a:gd name="T3" fmla="*/ 56 h 434"/>
                  <a:gd name="T4" fmla="*/ 0 w 2064"/>
                  <a:gd name="T5" fmla="*/ 62 h 434"/>
                  <a:gd name="T6" fmla="*/ 1 w 2064"/>
                  <a:gd name="T7" fmla="*/ 9 h 434"/>
                  <a:gd name="T8" fmla="*/ 61 w 2064"/>
                  <a:gd name="T9" fmla="*/ 0 h 434"/>
                  <a:gd name="T10" fmla="*/ 25 w 2064"/>
                  <a:gd name="T11" fmla="*/ 33 h 434"/>
                  <a:gd name="T12" fmla="*/ 77 w 2064"/>
                  <a:gd name="T13" fmla="*/ 7 h 434"/>
                  <a:gd name="T14" fmla="*/ 55 w 2064"/>
                  <a:gd name="T15" fmla="*/ 43 h 434"/>
                  <a:gd name="T16" fmla="*/ 97 w 2064"/>
                  <a:gd name="T17" fmla="*/ 16 h 434"/>
                  <a:gd name="T18" fmla="*/ 86 w 2064"/>
                  <a:gd name="T19" fmla="*/ 47 h 434"/>
                  <a:gd name="T20" fmla="*/ 109 w 2064"/>
                  <a:gd name="T21" fmla="*/ 28 h 434"/>
                  <a:gd name="T22" fmla="*/ 113 w 2064"/>
                  <a:gd name="T23" fmla="*/ 52 h 434"/>
                  <a:gd name="T24" fmla="*/ 131 w 2064"/>
                  <a:gd name="T25" fmla="*/ 20 h 434"/>
                  <a:gd name="T26" fmla="*/ 142 w 2064"/>
                  <a:gd name="T27" fmla="*/ 51 h 434"/>
                  <a:gd name="T28" fmla="*/ 153 w 2064"/>
                  <a:gd name="T29" fmla="*/ 15 h 434"/>
                  <a:gd name="T30" fmla="*/ 171 w 2064"/>
                  <a:gd name="T31" fmla="*/ 54 h 434"/>
                  <a:gd name="T32" fmla="*/ 177 w 2064"/>
                  <a:gd name="T33" fmla="*/ 23 h 434"/>
                  <a:gd name="T34" fmla="*/ 195 w 2064"/>
                  <a:gd name="T35" fmla="*/ 47 h 434"/>
                  <a:gd name="T36" fmla="*/ 195 w 2064"/>
                  <a:gd name="T37" fmla="*/ 16 h 434"/>
                  <a:gd name="T38" fmla="*/ 217 w 2064"/>
                  <a:gd name="T39" fmla="*/ 37 h 434"/>
                  <a:gd name="T40" fmla="*/ 212 w 2064"/>
                  <a:gd name="T41" fmla="*/ 4 h 434"/>
                  <a:gd name="T42" fmla="*/ 258 w 2064"/>
                  <a:gd name="T43" fmla="*/ 39 h 434"/>
                  <a:gd name="T44" fmla="*/ 253 w 2064"/>
                  <a:gd name="T45" fmla="*/ 13 h 434"/>
                  <a:gd name="T46" fmla="*/ 295 w 2064"/>
                  <a:gd name="T47" fmla="*/ 19 h 434"/>
                  <a:gd name="T48" fmla="*/ 295 w 2064"/>
                  <a:gd name="T49" fmla="*/ 19 h 4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4" h="434">
                    <a:moveTo>
                      <a:pt x="2064" y="136"/>
                    </a:moveTo>
                    <a:lnTo>
                      <a:pt x="2060" y="391"/>
                    </a:lnTo>
                    <a:lnTo>
                      <a:pt x="0" y="434"/>
                    </a:lnTo>
                    <a:lnTo>
                      <a:pt x="6" y="61"/>
                    </a:lnTo>
                    <a:lnTo>
                      <a:pt x="427" y="0"/>
                    </a:lnTo>
                    <a:lnTo>
                      <a:pt x="176" y="231"/>
                    </a:lnTo>
                    <a:lnTo>
                      <a:pt x="538" y="46"/>
                    </a:lnTo>
                    <a:lnTo>
                      <a:pt x="387" y="298"/>
                    </a:lnTo>
                    <a:lnTo>
                      <a:pt x="677" y="113"/>
                    </a:lnTo>
                    <a:lnTo>
                      <a:pt x="600" y="330"/>
                    </a:lnTo>
                    <a:lnTo>
                      <a:pt x="761" y="194"/>
                    </a:lnTo>
                    <a:lnTo>
                      <a:pt x="788" y="364"/>
                    </a:lnTo>
                    <a:lnTo>
                      <a:pt x="916" y="142"/>
                    </a:lnTo>
                    <a:lnTo>
                      <a:pt x="996" y="359"/>
                    </a:lnTo>
                    <a:lnTo>
                      <a:pt x="1067" y="108"/>
                    </a:lnTo>
                    <a:lnTo>
                      <a:pt x="1195" y="378"/>
                    </a:lnTo>
                    <a:lnTo>
                      <a:pt x="1237" y="160"/>
                    </a:lnTo>
                    <a:lnTo>
                      <a:pt x="1365" y="330"/>
                    </a:lnTo>
                    <a:lnTo>
                      <a:pt x="1365" y="113"/>
                    </a:lnTo>
                    <a:lnTo>
                      <a:pt x="1516" y="259"/>
                    </a:lnTo>
                    <a:lnTo>
                      <a:pt x="1483" y="31"/>
                    </a:lnTo>
                    <a:lnTo>
                      <a:pt x="1804" y="274"/>
                    </a:lnTo>
                    <a:lnTo>
                      <a:pt x="1767" y="89"/>
                    </a:lnTo>
                    <a:lnTo>
                      <a:pt x="2064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927" name="Group 1039"/>
            <p:cNvGrpSpPr>
              <a:grpSpLocks/>
            </p:cNvGrpSpPr>
            <p:nvPr/>
          </p:nvGrpSpPr>
          <p:grpSpPr bwMode="auto">
            <a:xfrm>
              <a:off x="912" y="1920"/>
              <a:ext cx="2256" cy="1680"/>
              <a:chOff x="2784" y="1425"/>
              <a:chExt cx="2928" cy="2031"/>
            </a:xfrm>
          </p:grpSpPr>
          <p:sp>
            <p:nvSpPr>
              <p:cNvPr id="466960" name="Freeform 1040" descr="Wide downward diagonal"/>
              <p:cNvSpPr>
                <a:spLocks/>
              </p:cNvSpPr>
              <p:nvPr/>
            </p:nvSpPr>
            <p:spPr bwMode="auto">
              <a:xfrm>
                <a:off x="2784" y="2448"/>
                <a:ext cx="2928" cy="1008"/>
              </a:xfrm>
              <a:custGeom>
                <a:avLst/>
                <a:gdLst>
                  <a:gd name="T0" fmla="*/ 2928 w 2928"/>
                  <a:gd name="T1" fmla="*/ 192 h 1008"/>
                  <a:gd name="T2" fmla="*/ 2016 w 2928"/>
                  <a:gd name="T3" fmla="*/ 1008 h 1008"/>
                  <a:gd name="T4" fmla="*/ 0 w 2928"/>
                  <a:gd name="T5" fmla="*/ 768 h 1008"/>
                  <a:gd name="T6" fmla="*/ 1248 w 2928"/>
                  <a:gd name="T7" fmla="*/ 0 h 1008"/>
                  <a:gd name="T8" fmla="*/ 2928 w 2928"/>
                  <a:gd name="T9" fmla="*/ 192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8" h="1008">
                    <a:moveTo>
                      <a:pt x="2928" y="192"/>
                    </a:moveTo>
                    <a:lnTo>
                      <a:pt x="2016" y="1008"/>
                    </a:lnTo>
                    <a:lnTo>
                      <a:pt x="0" y="768"/>
                    </a:lnTo>
                    <a:lnTo>
                      <a:pt x="1248" y="0"/>
                    </a:lnTo>
                    <a:lnTo>
                      <a:pt x="2928" y="192"/>
                    </a:lnTo>
                    <a:close/>
                  </a:path>
                </a:pathLst>
              </a:custGeom>
              <a:pattFill prst="wdDnDiag">
                <a:fgClr>
                  <a:srgbClr val="91DAFF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38929" name="Group 1041"/>
              <p:cNvGrpSpPr>
                <a:grpSpLocks noChangeAspect="1"/>
              </p:cNvGrpSpPr>
              <p:nvPr/>
            </p:nvGrpSpPr>
            <p:grpSpPr bwMode="auto">
              <a:xfrm>
                <a:off x="3765" y="1473"/>
                <a:ext cx="160" cy="1791"/>
                <a:chOff x="3108" y="1669"/>
                <a:chExt cx="160" cy="1791"/>
              </a:xfrm>
            </p:grpSpPr>
            <p:sp>
              <p:nvSpPr>
                <p:cNvPr id="39031" name="Freeform 1042"/>
                <p:cNvSpPr>
                  <a:spLocks noChangeAspect="1"/>
                </p:cNvSpPr>
                <p:nvPr/>
              </p:nvSpPr>
              <p:spPr bwMode="auto">
                <a:xfrm>
                  <a:off x="3154" y="1669"/>
                  <a:ext cx="68" cy="99"/>
                </a:xfrm>
                <a:custGeom>
                  <a:avLst/>
                  <a:gdLst>
                    <a:gd name="T0" fmla="*/ 67 w 136"/>
                    <a:gd name="T1" fmla="*/ 3 h 198"/>
                    <a:gd name="T2" fmla="*/ 68 w 136"/>
                    <a:gd name="T3" fmla="*/ 5 h 198"/>
                    <a:gd name="T4" fmla="*/ 67 w 136"/>
                    <a:gd name="T5" fmla="*/ 7 h 198"/>
                    <a:gd name="T6" fmla="*/ 65 w 136"/>
                    <a:gd name="T7" fmla="*/ 9 h 198"/>
                    <a:gd name="T8" fmla="*/ 64 w 136"/>
                    <a:gd name="T9" fmla="*/ 11 h 198"/>
                    <a:gd name="T10" fmla="*/ 61 w 136"/>
                    <a:gd name="T11" fmla="*/ 19 h 198"/>
                    <a:gd name="T12" fmla="*/ 57 w 136"/>
                    <a:gd name="T13" fmla="*/ 31 h 198"/>
                    <a:gd name="T14" fmla="*/ 55 w 136"/>
                    <a:gd name="T15" fmla="*/ 43 h 198"/>
                    <a:gd name="T16" fmla="*/ 55 w 136"/>
                    <a:gd name="T17" fmla="*/ 52 h 198"/>
                    <a:gd name="T18" fmla="*/ 53 w 136"/>
                    <a:gd name="T19" fmla="*/ 59 h 198"/>
                    <a:gd name="T20" fmla="*/ 50 w 136"/>
                    <a:gd name="T21" fmla="*/ 65 h 198"/>
                    <a:gd name="T22" fmla="*/ 46 w 136"/>
                    <a:gd name="T23" fmla="*/ 71 h 198"/>
                    <a:gd name="T24" fmla="*/ 41 w 136"/>
                    <a:gd name="T25" fmla="*/ 76 h 198"/>
                    <a:gd name="T26" fmla="*/ 39 w 136"/>
                    <a:gd name="T27" fmla="*/ 79 h 198"/>
                    <a:gd name="T28" fmla="*/ 36 w 136"/>
                    <a:gd name="T29" fmla="*/ 81 h 198"/>
                    <a:gd name="T30" fmla="*/ 33 w 136"/>
                    <a:gd name="T31" fmla="*/ 81 h 198"/>
                    <a:gd name="T32" fmla="*/ 29 w 136"/>
                    <a:gd name="T33" fmla="*/ 81 h 198"/>
                    <a:gd name="T34" fmla="*/ 26 w 136"/>
                    <a:gd name="T35" fmla="*/ 80 h 198"/>
                    <a:gd name="T36" fmla="*/ 23 w 136"/>
                    <a:gd name="T37" fmla="*/ 81 h 198"/>
                    <a:gd name="T38" fmla="*/ 21 w 136"/>
                    <a:gd name="T39" fmla="*/ 83 h 198"/>
                    <a:gd name="T40" fmla="*/ 19 w 136"/>
                    <a:gd name="T41" fmla="*/ 86 h 198"/>
                    <a:gd name="T42" fmla="*/ 15 w 136"/>
                    <a:gd name="T43" fmla="*/ 90 h 198"/>
                    <a:gd name="T44" fmla="*/ 11 w 136"/>
                    <a:gd name="T45" fmla="*/ 93 h 198"/>
                    <a:gd name="T46" fmla="*/ 8 w 136"/>
                    <a:gd name="T47" fmla="*/ 96 h 198"/>
                    <a:gd name="T48" fmla="*/ 4 w 136"/>
                    <a:gd name="T49" fmla="*/ 99 h 198"/>
                    <a:gd name="T50" fmla="*/ 2 w 136"/>
                    <a:gd name="T51" fmla="*/ 97 h 198"/>
                    <a:gd name="T52" fmla="*/ 1 w 136"/>
                    <a:gd name="T53" fmla="*/ 95 h 198"/>
                    <a:gd name="T54" fmla="*/ 1 w 136"/>
                    <a:gd name="T55" fmla="*/ 92 h 198"/>
                    <a:gd name="T56" fmla="*/ 1 w 136"/>
                    <a:gd name="T57" fmla="*/ 89 h 198"/>
                    <a:gd name="T58" fmla="*/ 1 w 136"/>
                    <a:gd name="T59" fmla="*/ 82 h 198"/>
                    <a:gd name="T60" fmla="*/ 0 w 136"/>
                    <a:gd name="T61" fmla="*/ 74 h 198"/>
                    <a:gd name="T62" fmla="*/ 1 w 136"/>
                    <a:gd name="T63" fmla="*/ 66 h 198"/>
                    <a:gd name="T64" fmla="*/ 2 w 136"/>
                    <a:gd name="T65" fmla="*/ 59 h 198"/>
                    <a:gd name="T66" fmla="*/ 4 w 136"/>
                    <a:gd name="T67" fmla="*/ 51 h 198"/>
                    <a:gd name="T68" fmla="*/ 8 w 136"/>
                    <a:gd name="T69" fmla="*/ 40 h 198"/>
                    <a:gd name="T70" fmla="*/ 12 w 136"/>
                    <a:gd name="T71" fmla="*/ 28 h 198"/>
                    <a:gd name="T72" fmla="*/ 15 w 136"/>
                    <a:gd name="T73" fmla="*/ 20 h 198"/>
                    <a:gd name="T74" fmla="*/ 17 w 136"/>
                    <a:gd name="T75" fmla="*/ 18 h 198"/>
                    <a:gd name="T76" fmla="*/ 20 w 136"/>
                    <a:gd name="T77" fmla="*/ 16 h 198"/>
                    <a:gd name="T78" fmla="*/ 22 w 136"/>
                    <a:gd name="T79" fmla="*/ 14 h 198"/>
                    <a:gd name="T80" fmla="*/ 24 w 136"/>
                    <a:gd name="T81" fmla="*/ 12 h 198"/>
                    <a:gd name="T82" fmla="*/ 26 w 136"/>
                    <a:gd name="T83" fmla="*/ 11 h 198"/>
                    <a:gd name="T84" fmla="*/ 28 w 136"/>
                    <a:gd name="T85" fmla="*/ 10 h 198"/>
                    <a:gd name="T86" fmla="*/ 30 w 136"/>
                    <a:gd name="T87" fmla="*/ 8 h 198"/>
                    <a:gd name="T88" fmla="*/ 33 w 136"/>
                    <a:gd name="T89" fmla="*/ 7 h 198"/>
                    <a:gd name="T90" fmla="*/ 35 w 136"/>
                    <a:gd name="T91" fmla="*/ 6 h 198"/>
                    <a:gd name="T92" fmla="*/ 38 w 136"/>
                    <a:gd name="T93" fmla="*/ 5 h 198"/>
                    <a:gd name="T94" fmla="*/ 40 w 136"/>
                    <a:gd name="T95" fmla="*/ 3 h 198"/>
                    <a:gd name="T96" fmla="*/ 43 w 136"/>
                    <a:gd name="T97" fmla="*/ 2 h 198"/>
                    <a:gd name="T98" fmla="*/ 46 w 136"/>
                    <a:gd name="T99" fmla="*/ 1 h 198"/>
                    <a:gd name="T100" fmla="*/ 49 w 136"/>
                    <a:gd name="T101" fmla="*/ 0 h 198"/>
                    <a:gd name="T102" fmla="*/ 51 w 136"/>
                    <a:gd name="T103" fmla="*/ 0 h 198"/>
                    <a:gd name="T104" fmla="*/ 54 w 136"/>
                    <a:gd name="T105" fmla="*/ 1 h 198"/>
                    <a:gd name="T106" fmla="*/ 57 w 136"/>
                    <a:gd name="T107" fmla="*/ 0 h 198"/>
                    <a:gd name="T108" fmla="*/ 61 w 136"/>
                    <a:gd name="T109" fmla="*/ 1 h 198"/>
                    <a:gd name="T110" fmla="*/ 65 w 136"/>
                    <a:gd name="T111" fmla="*/ 2 h 198"/>
                    <a:gd name="T112" fmla="*/ 67 w 136"/>
                    <a:gd name="T113" fmla="*/ 3 h 1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36" h="198">
                      <a:moveTo>
                        <a:pt x="134" y="5"/>
                      </a:moveTo>
                      <a:lnTo>
                        <a:pt x="136" y="10"/>
                      </a:lnTo>
                      <a:lnTo>
                        <a:pt x="134" y="14"/>
                      </a:lnTo>
                      <a:lnTo>
                        <a:pt x="130" y="18"/>
                      </a:lnTo>
                      <a:lnTo>
                        <a:pt x="127" y="22"/>
                      </a:lnTo>
                      <a:lnTo>
                        <a:pt x="121" y="37"/>
                      </a:lnTo>
                      <a:lnTo>
                        <a:pt x="114" y="61"/>
                      </a:lnTo>
                      <a:lnTo>
                        <a:pt x="110" y="85"/>
                      </a:lnTo>
                      <a:lnTo>
                        <a:pt x="110" y="103"/>
                      </a:lnTo>
                      <a:lnTo>
                        <a:pt x="106" y="118"/>
                      </a:lnTo>
                      <a:lnTo>
                        <a:pt x="100" y="130"/>
                      </a:lnTo>
                      <a:lnTo>
                        <a:pt x="92" y="142"/>
                      </a:lnTo>
                      <a:lnTo>
                        <a:pt x="82" y="152"/>
                      </a:lnTo>
                      <a:lnTo>
                        <a:pt x="77" y="158"/>
                      </a:lnTo>
                      <a:lnTo>
                        <a:pt x="72" y="161"/>
                      </a:lnTo>
                      <a:lnTo>
                        <a:pt x="65" y="161"/>
                      </a:lnTo>
                      <a:lnTo>
                        <a:pt x="57" y="161"/>
                      </a:lnTo>
                      <a:lnTo>
                        <a:pt x="51" y="160"/>
                      </a:lnTo>
                      <a:lnTo>
                        <a:pt x="45" y="162"/>
                      </a:lnTo>
                      <a:lnTo>
                        <a:pt x="41" y="165"/>
                      </a:lnTo>
                      <a:lnTo>
                        <a:pt x="38" y="172"/>
                      </a:lnTo>
                      <a:lnTo>
                        <a:pt x="29" y="179"/>
                      </a:lnTo>
                      <a:lnTo>
                        <a:pt x="22" y="185"/>
                      </a:lnTo>
                      <a:lnTo>
                        <a:pt x="15" y="191"/>
                      </a:lnTo>
                      <a:lnTo>
                        <a:pt x="7" y="198"/>
                      </a:lnTo>
                      <a:lnTo>
                        <a:pt x="3" y="194"/>
                      </a:lnTo>
                      <a:lnTo>
                        <a:pt x="1" y="189"/>
                      </a:lnTo>
                      <a:lnTo>
                        <a:pt x="2" y="184"/>
                      </a:lnTo>
                      <a:lnTo>
                        <a:pt x="1" y="178"/>
                      </a:lnTo>
                      <a:lnTo>
                        <a:pt x="1" y="163"/>
                      </a:lnTo>
                      <a:lnTo>
                        <a:pt x="0" y="147"/>
                      </a:lnTo>
                      <a:lnTo>
                        <a:pt x="1" y="132"/>
                      </a:lnTo>
                      <a:lnTo>
                        <a:pt x="3" y="117"/>
                      </a:lnTo>
                      <a:lnTo>
                        <a:pt x="8" y="102"/>
                      </a:lnTo>
                      <a:lnTo>
                        <a:pt x="16" y="79"/>
                      </a:lnTo>
                      <a:lnTo>
                        <a:pt x="24" y="56"/>
                      </a:lnTo>
                      <a:lnTo>
                        <a:pt x="30" y="39"/>
                      </a:lnTo>
                      <a:lnTo>
                        <a:pt x="34" y="35"/>
                      </a:lnTo>
                      <a:lnTo>
                        <a:pt x="39" y="31"/>
                      </a:lnTo>
                      <a:lnTo>
                        <a:pt x="43" y="27"/>
                      </a:lnTo>
                      <a:lnTo>
                        <a:pt x="47" y="24"/>
                      </a:lnTo>
                      <a:lnTo>
                        <a:pt x="52" y="22"/>
                      </a:lnTo>
                      <a:lnTo>
                        <a:pt x="56" y="19"/>
                      </a:lnTo>
                      <a:lnTo>
                        <a:pt x="60" y="16"/>
                      </a:lnTo>
                      <a:lnTo>
                        <a:pt x="65" y="13"/>
                      </a:lnTo>
                      <a:lnTo>
                        <a:pt x="70" y="11"/>
                      </a:lnTo>
                      <a:lnTo>
                        <a:pt x="75" y="9"/>
                      </a:lnTo>
                      <a:lnTo>
                        <a:pt x="80" y="5"/>
                      </a:lnTo>
                      <a:lnTo>
                        <a:pt x="86" y="3"/>
                      </a:lnTo>
                      <a:lnTo>
                        <a:pt x="92" y="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8" y="1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29" y="3"/>
                      </a:lnTo>
                      <a:lnTo>
                        <a:pt x="134" y="5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2" name="Freeform 1043"/>
                <p:cNvSpPr>
                  <a:spLocks noChangeAspect="1"/>
                </p:cNvSpPr>
                <p:nvPr/>
              </p:nvSpPr>
              <p:spPr bwMode="auto">
                <a:xfrm>
                  <a:off x="3150" y="1764"/>
                  <a:ext cx="52" cy="105"/>
                </a:xfrm>
                <a:custGeom>
                  <a:avLst/>
                  <a:gdLst>
                    <a:gd name="T0" fmla="*/ 51 w 103"/>
                    <a:gd name="T1" fmla="*/ 1 h 211"/>
                    <a:gd name="T2" fmla="*/ 51 w 103"/>
                    <a:gd name="T3" fmla="*/ 2 h 211"/>
                    <a:gd name="T4" fmla="*/ 50 w 103"/>
                    <a:gd name="T5" fmla="*/ 3 h 211"/>
                    <a:gd name="T6" fmla="*/ 49 w 103"/>
                    <a:gd name="T7" fmla="*/ 5 h 211"/>
                    <a:gd name="T8" fmla="*/ 48 w 103"/>
                    <a:gd name="T9" fmla="*/ 6 h 211"/>
                    <a:gd name="T10" fmla="*/ 47 w 103"/>
                    <a:gd name="T11" fmla="*/ 12 h 211"/>
                    <a:gd name="T12" fmla="*/ 48 w 103"/>
                    <a:gd name="T13" fmla="*/ 19 h 211"/>
                    <a:gd name="T14" fmla="*/ 49 w 103"/>
                    <a:gd name="T15" fmla="*/ 26 h 211"/>
                    <a:gd name="T16" fmla="*/ 52 w 103"/>
                    <a:gd name="T17" fmla="*/ 32 h 211"/>
                    <a:gd name="T18" fmla="*/ 51 w 103"/>
                    <a:gd name="T19" fmla="*/ 39 h 211"/>
                    <a:gd name="T20" fmla="*/ 51 w 103"/>
                    <a:gd name="T21" fmla="*/ 46 h 211"/>
                    <a:gd name="T22" fmla="*/ 51 w 103"/>
                    <a:gd name="T23" fmla="*/ 53 h 211"/>
                    <a:gd name="T24" fmla="*/ 51 w 103"/>
                    <a:gd name="T25" fmla="*/ 60 h 211"/>
                    <a:gd name="T26" fmla="*/ 50 w 103"/>
                    <a:gd name="T27" fmla="*/ 68 h 211"/>
                    <a:gd name="T28" fmla="*/ 47 w 103"/>
                    <a:gd name="T29" fmla="*/ 74 h 211"/>
                    <a:gd name="T30" fmla="*/ 43 w 103"/>
                    <a:gd name="T31" fmla="*/ 79 h 211"/>
                    <a:gd name="T32" fmla="*/ 38 w 103"/>
                    <a:gd name="T33" fmla="*/ 84 h 211"/>
                    <a:gd name="T34" fmla="*/ 33 w 103"/>
                    <a:gd name="T35" fmla="*/ 86 h 211"/>
                    <a:gd name="T36" fmla="*/ 29 w 103"/>
                    <a:gd name="T37" fmla="*/ 90 h 211"/>
                    <a:gd name="T38" fmla="*/ 25 w 103"/>
                    <a:gd name="T39" fmla="*/ 93 h 211"/>
                    <a:gd name="T40" fmla="*/ 21 w 103"/>
                    <a:gd name="T41" fmla="*/ 96 h 211"/>
                    <a:gd name="T42" fmla="*/ 18 w 103"/>
                    <a:gd name="T43" fmla="*/ 100 h 211"/>
                    <a:gd name="T44" fmla="*/ 15 w 103"/>
                    <a:gd name="T45" fmla="*/ 103 h 211"/>
                    <a:gd name="T46" fmla="*/ 13 w 103"/>
                    <a:gd name="T47" fmla="*/ 105 h 211"/>
                    <a:gd name="T48" fmla="*/ 12 w 103"/>
                    <a:gd name="T49" fmla="*/ 105 h 211"/>
                    <a:gd name="T50" fmla="*/ 8 w 103"/>
                    <a:gd name="T51" fmla="*/ 103 h 211"/>
                    <a:gd name="T52" fmla="*/ 4 w 103"/>
                    <a:gd name="T53" fmla="*/ 99 h 211"/>
                    <a:gd name="T54" fmla="*/ 2 w 103"/>
                    <a:gd name="T55" fmla="*/ 93 h 211"/>
                    <a:gd name="T56" fmla="*/ 0 w 103"/>
                    <a:gd name="T57" fmla="*/ 88 h 211"/>
                    <a:gd name="T58" fmla="*/ 1 w 103"/>
                    <a:gd name="T59" fmla="*/ 70 h 211"/>
                    <a:gd name="T60" fmla="*/ 1 w 103"/>
                    <a:gd name="T61" fmla="*/ 66 h 211"/>
                    <a:gd name="T62" fmla="*/ 1 w 103"/>
                    <a:gd name="T63" fmla="*/ 62 h 211"/>
                    <a:gd name="T64" fmla="*/ 2 w 103"/>
                    <a:gd name="T65" fmla="*/ 59 h 211"/>
                    <a:gd name="T66" fmla="*/ 2 w 103"/>
                    <a:gd name="T67" fmla="*/ 55 h 211"/>
                    <a:gd name="T68" fmla="*/ 3 w 103"/>
                    <a:gd name="T69" fmla="*/ 48 h 211"/>
                    <a:gd name="T70" fmla="*/ 3 w 103"/>
                    <a:gd name="T71" fmla="*/ 40 h 211"/>
                    <a:gd name="T72" fmla="*/ 4 w 103"/>
                    <a:gd name="T73" fmla="*/ 33 h 211"/>
                    <a:gd name="T74" fmla="*/ 5 w 103"/>
                    <a:gd name="T75" fmla="*/ 26 h 211"/>
                    <a:gd name="T76" fmla="*/ 6 w 103"/>
                    <a:gd name="T77" fmla="*/ 23 h 211"/>
                    <a:gd name="T78" fmla="*/ 7 w 103"/>
                    <a:gd name="T79" fmla="*/ 20 h 211"/>
                    <a:gd name="T80" fmla="*/ 8 w 103"/>
                    <a:gd name="T81" fmla="*/ 17 h 211"/>
                    <a:gd name="T82" fmla="*/ 10 w 103"/>
                    <a:gd name="T83" fmla="*/ 15 h 211"/>
                    <a:gd name="T84" fmla="*/ 11 w 103"/>
                    <a:gd name="T85" fmla="*/ 13 h 211"/>
                    <a:gd name="T86" fmla="*/ 14 w 103"/>
                    <a:gd name="T87" fmla="*/ 11 h 211"/>
                    <a:gd name="T88" fmla="*/ 17 w 103"/>
                    <a:gd name="T89" fmla="*/ 9 h 211"/>
                    <a:gd name="T90" fmla="*/ 22 w 103"/>
                    <a:gd name="T91" fmla="*/ 7 h 211"/>
                    <a:gd name="T92" fmla="*/ 26 w 103"/>
                    <a:gd name="T93" fmla="*/ 6 h 211"/>
                    <a:gd name="T94" fmla="*/ 31 w 103"/>
                    <a:gd name="T95" fmla="*/ 4 h 211"/>
                    <a:gd name="T96" fmla="*/ 35 w 103"/>
                    <a:gd name="T97" fmla="*/ 2 h 211"/>
                    <a:gd name="T98" fmla="*/ 38 w 103"/>
                    <a:gd name="T99" fmla="*/ 1 h 211"/>
                    <a:gd name="T100" fmla="*/ 42 w 103"/>
                    <a:gd name="T101" fmla="*/ 0 h 211"/>
                    <a:gd name="T102" fmla="*/ 46 w 103"/>
                    <a:gd name="T103" fmla="*/ 0 h 211"/>
                    <a:gd name="T104" fmla="*/ 50 w 103"/>
                    <a:gd name="T105" fmla="*/ 0 h 211"/>
                    <a:gd name="T106" fmla="*/ 51 w 103"/>
                    <a:gd name="T107" fmla="*/ 1 h 21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3" h="211">
                      <a:moveTo>
                        <a:pt x="102" y="3"/>
                      </a:move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10"/>
                      </a:lnTo>
                      <a:lnTo>
                        <a:pt x="95" y="12"/>
                      </a:lnTo>
                      <a:lnTo>
                        <a:pt x="94" y="25"/>
                      </a:lnTo>
                      <a:lnTo>
                        <a:pt x="95" y="39"/>
                      </a:lnTo>
                      <a:lnTo>
                        <a:pt x="98" y="53"/>
                      </a:lnTo>
                      <a:lnTo>
                        <a:pt x="103" y="64"/>
                      </a:lnTo>
                      <a:lnTo>
                        <a:pt x="102" y="79"/>
                      </a:lnTo>
                      <a:lnTo>
                        <a:pt x="102" y="93"/>
                      </a:lnTo>
                      <a:lnTo>
                        <a:pt x="102" y="107"/>
                      </a:lnTo>
                      <a:lnTo>
                        <a:pt x="102" y="121"/>
                      </a:lnTo>
                      <a:lnTo>
                        <a:pt x="100" y="136"/>
                      </a:lnTo>
                      <a:lnTo>
                        <a:pt x="93" y="148"/>
                      </a:lnTo>
                      <a:lnTo>
                        <a:pt x="85" y="159"/>
                      </a:lnTo>
                      <a:lnTo>
                        <a:pt x="75" y="168"/>
                      </a:lnTo>
                      <a:lnTo>
                        <a:pt x="66" y="173"/>
                      </a:lnTo>
                      <a:lnTo>
                        <a:pt x="58" y="180"/>
                      </a:lnTo>
                      <a:lnTo>
                        <a:pt x="50" y="186"/>
                      </a:lnTo>
                      <a:lnTo>
                        <a:pt x="41" y="193"/>
                      </a:lnTo>
                      <a:lnTo>
                        <a:pt x="35" y="201"/>
                      </a:lnTo>
                      <a:lnTo>
                        <a:pt x="29" y="206"/>
                      </a:lnTo>
                      <a:lnTo>
                        <a:pt x="25" y="210"/>
                      </a:lnTo>
                      <a:lnTo>
                        <a:pt x="23" y="211"/>
                      </a:lnTo>
                      <a:lnTo>
                        <a:pt x="16" y="207"/>
                      </a:lnTo>
                      <a:lnTo>
                        <a:pt x="8" y="198"/>
                      </a:lnTo>
                      <a:lnTo>
                        <a:pt x="3" y="187"/>
                      </a:lnTo>
                      <a:lnTo>
                        <a:pt x="0" y="177"/>
                      </a:lnTo>
                      <a:lnTo>
                        <a:pt x="1" y="140"/>
                      </a:lnTo>
                      <a:lnTo>
                        <a:pt x="1" y="132"/>
                      </a:lnTo>
                      <a:lnTo>
                        <a:pt x="2" y="125"/>
                      </a:lnTo>
                      <a:lnTo>
                        <a:pt x="3" y="118"/>
                      </a:lnTo>
                      <a:lnTo>
                        <a:pt x="3" y="110"/>
                      </a:lnTo>
                      <a:lnTo>
                        <a:pt x="5" y="96"/>
                      </a:lnTo>
                      <a:lnTo>
                        <a:pt x="5" y="81"/>
                      </a:lnTo>
                      <a:lnTo>
                        <a:pt x="7" y="66"/>
                      </a:lnTo>
                      <a:lnTo>
                        <a:pt x="10" y="52"/>
                      </a:lnTo>
                      <a:lnTo>
                        <a:pt x="11" y="46"/>
                      </a:lnTo>
                      <a:lnTo>
                        <a:pt x="13" y="40"/>
                      </a:lnTo>
                      <a:lnTo>
                        <a:pt x="16" y="35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7" y="22"/>
                      </a:lnTo>
                      <a:lnTo>
                        <a:pt x="34" y="19"/>
                      </a:lnTo>
                      <a:lnTo>
                        <a:pt x="43" y="15"/>
                      </a:lnTo>
                      <a:lnTo>
                        <a:pt x="52" y="12"/>
                      </a:lnTo>
                      <a:lnTo>
                        <a:pt x="61" y="9"/>
                      </a:lnTo>
                      <a:lnTo>
                        <a:pt x="70" y="5"/>
                      </a:lnTo>
                      <a:lnTo>
                        <a:pt x="76" y="3"/>
                      </a:lnTo>
                      <a:lnTo>
                        <a:pt x="83" y="1"/>
                      </a:lnTo>
                      <a:lnTo>
                        <a:pt x="91" y="0"/>
                      </a:lnTo>
                      <a:lnTo>
                        <a:pt x="99" y="1"/>
                      </a:lnTo>
                      <a:lnTo>
                        <a:pt x="102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3" name="Freeform 1044"/>
                <p:cNvSpPr>
                  <a:spLocks noChangeAspect="1"/>
                </p:cNvSpPr>
                <p:nvPr/>
              </p:nvSpPr>
              <p:spPr bwMode="auto">
                <a:xfrm>
                  <a:off x="3154" y="1868"/>
                  <a:ext cx="52" cy="119"/>
                </a:xfrm>
                <a:custGeom>
                  <a:avLst/>
                  <a:gdLst>
                    <a:gd name="T0" fmla="*/ 43 w 104"/>
                    <a:gd name="T1" fmla="*/ 1 h 238"/>
                    <a:gd name="T2" fmla="*/ 43 w 104"/>
                    <a:gd name="T3" fmla="*/ 8 h 238"/>
                    <a:gd name="T4" fmla="*/ 43 w 104"/>
                    <a:gd name="T5" fmla="*/ 14 h 238"/>
                    <a:gd name="T6" fmla="*/ 43 w 104"/>
                    <a:gd name="T7" fmla="*/ 21 h 238"/>
                    <a:gd name="T8" fmla="*/ 44 w 104"/>
                    <a:gd name="T9" fmla="*/ 28 h 238"/>
                    <a:gd name="T10" fmla="*/ 47 w 104"/>
                    <a:gd name="T11" fmla="*/ 36 h 238"/>
                    <a:gd name="T12" fmla="*/ 50 w 104"/>
                    <a:gd name="T13" fmla="*/ 44 h 238"/>
                    <a:gd name="T14" fmla="*/ 52 w 104"/>
                    <a:gd name="T15" fmla="*/ 53 h 238"/>
                    <a:gd name="T16" fmla="*/ 52 w 104"/>
                    <a:gd name="T17" fmla="*/ 61 h 238"/>
                    <a:gd name="T18" fmla="*/ 52 w 104"/>
                    <a:gd name="T19" fmla="*/ 66 h 238"/>
                    <a:gd name="T20" fmla="*/ 51 w 104"/>
                    <a:gd name="T21" fmla="*/ 71 h 238"/>
                    <a:gd name="T22" fmla="*/ 49 w 104"/>
                    <a:gd name="T23" fmla="*/ 76 h 238"/>
                    <a:gd name="T24" fmla="*/ 46 w 104"/>
                    <a:gd name="T25" fmla="*/ 80 h 238"/>
                    <a:gd name="T26" fmla="*/ 44 w 104"/>
                    <a:gd name="T27" fmla="*/ 83 h 238"/>
                    <a:gd name="T28" fmla="*/ 43 w 104"/>
                    <a:gd name="T29" fmla="*/ 86 h 238"/>
                    <a:gd name="T30" fmla="*/ 40 w 104"/>
                    <a:gd name="T31" fmla="*/ 88 h 238"/>
                    <a:gd name="T32" fmla="*/ 37 w 104"/>
                    <a:gd name="T33" fmla="*/ 89 h 238"/>
                    <a:gd name="T34" fmla="*/ 34 w 104"/>
                    <a:gd name="T35" fmla="*/ 91 h 238"/>
                    <a:gd name="T36" fmla="*/ 30 w 104"/>
                    <a:gd name="T37" fmla="*/ 93 h 238"/>
                    <a:gd name="T38" fmla="*/ 27 w 104"/>
                    <a:gd name="T39" fmla="*/ 95 h 238"/>
                    <a:gd name="T40" fmla="*/ 24 w 104"/>
                    <a:gd name="T41" fmla="*/ 98 h 238"/>
                    <a:gd name="T42" fmla="*/ 22 w 104"/>
                    <a:gd name="T43" fmla="*/ 101 h 238"/>
                    <a:gd name="T44" fmla="*/ 20 w 104"/>
                    <a:gd name="T45" fmla="*/ 104 h 238"/>
                    <a:gd name="T46" fmla="*/ 17 w 104"/>
                    <a:gd name="T47" fmla="*/ 107 h 238"/>
                    <a:gd name="T48" fmla="*/ 16 w 104"/>
                    <a:gd name="T49" fmla="*/ 111 h 238"/>
                    <a:gd name="T50" fmla="*/ 15 w 104"/>
                    <a:gd name="T51" fmla="*/ 114 h 238"/>
                    <a:gd name="T52" fmla="*/ 14 w 104"/>
                    <a:gd name="T53" fmla="*/ 116 h 238"/>
                    <a:gd name="T54" fmla="*/ 13 w 104"/>
                    <a:gd name="T55" fmla="*/ 119 h 238"/>
                    <a:gd name="T56" fmla="*/ 12 w 104"/>
                    <a:gd name="T57" fmla="*/ 119 h 238"/>
                    <a:gd name="T58" fmla="*/ 11 w 104"/>
                    <a:gd name="T59" fmla="*/ 118 h 238"/>
                    <a:gd name="T60" fmla="*/ 9 w 104"/>
                    <a:gd name="T61" fmla="*/ 115 h 238"/>
                    <a:gd name="T62" fmla="*/ 7 w 104"/>
                    <a:gd name="T63" fmla="*/ 110 h 238"/>
                    <a:gd name="T64" fmla="*/ 7 w 104"/>
                    <a:gd name="T65" fmla="*/ 106 h 238"/>
                    <a:gd name="T66" fmla="*/ 6 w 104"/>
                    <a:gd name="T67" fmla="*/ 101 h 238"/>
                    <a:gd name="T68" fmla="*/ 5 w 104"/>
                    <a:gd name="T69" fmla="*/ 95 h 238"/>
                    <a:gd name="T70" fmla="*/ 3 w 104"/>
                    <a:gd name="T71" fmla="*/ 91 h 238"/>
                    <a:gd name="T72" fmla="*/ 1 w 104"/>
                    <a:gd name="T73" fmla="*/ 85 h 238"/>
                    <a:gd name="T74" fmla="*/ 2 w 104"/>
                    <a:gd name="T75" fmla="*/ 78 h 238"/>
                    <a:gd name="T76" fmla="*/ 1 w 104"/>
                    <a:gd name="T77" fmla="*/ 72 h 238"/>
                    <a:gd name="T78" fmla="*/ 1 w 104"/>
                    <a:gd name="T79" fmla="*/ 65 h 238"/>
                    <a:gd name="T80" fmla="*/ 0 w 104"/>
                    <a:gd name="T81" fmla="*/ 59 h 238"/>
                    <a:gd name="T82" fmla="*/ 1 w 104"/>
                    <a:gd name="T83" fmla="*/ 53 h 238"/>
                    <a:gd name="T84" fmla="*/ 2 w 104"/>
                    <a:gd name="T85" fmla="*/ 48 h 238"/>
                    <a:gd name="T86" fmla="*/ 2 w 104"/>
                    <a:gd name="T87" fmla="*/ 42 h 238"/>
                    <a:gd name="T88" fmla="*/ 3 w 104"/>
                    <a:gd name="T89" fmla="*/ 37 h 238"/>
                    <a:gd name="T90" fmla="*/ 5 w 104"/>
                    <a:gd name="T91" fmla="*/ 30 h 238"/>
                    <a:gd name="T92" fmla="*/ 6 w 104"/>
                    <a:gd name="T93" fmla="*/ 23 h 238"/>
                    <a:gd name="T94" fmla="*/ 8 w 104"/>
                    <a:gd name="T95" fmla="*/ 16 h 238"/>
                    <a:gd name="T96" fmla="*/ 14 w 104"/>
                    <a:gd name="T97" fmla="*/ 11 h 238"/>
                    <a:gd name="T98" fmla="*/ 16 w 104"/>
                    <a:gd name="T99" fmla="*/ 10 h 238"/>
                    <a:gd name="T100" fmla="*/ 19 w 104"/>
                    <a:gd name="T101" fmla="*/ 9 h 238"/>
                    <a:gd name="T102" fmla="*/ 21 w 104"/>
                    <a:gd name="T103" fmla="*/ 8 h 238"/>
                    <a:gd name="T104" fmla="*/ 23 w 104"/>
                    <a:gd name="T105" fmla="*/ 7 h 238"/>
                    <a:gd name="T106" fmla="*/ 26 w 104"/>
                    <a:gd name="T107" fmla="*/ 5 h 238"/>
                    <a:gd name="T108" fmla="*/ 28 w 104"/>
                    <a:gd name="T109" fmla="*/ 4 h 238"/>
                    <a:gd name="T110" fmla="*/ 30 w 104"/>
                    <a:gd name="T111" fmla="*/ 3 h 238"/>
                    <a:gd name="T112" fmla="*/ 33 w 104"/>
                    <a:gd name="T113" fmla="*/ 2 h 238"/>
                    <a:gd name="T114" fmla="*/ 37 w 104"/>
                    <a:gd name="T115" fmla="*/ 1 h 238"/>
                    <a:gd name="T116" fmla="*/ 40 w 104"/>
                    <a:gd name="T117" fmla="*/ 0 h 238"/>
                    <a:gd name="T118" fmla="*/ 43 w 104"/>
                    <a:gd name="T119" fmla="*/ 0 h 238"/>
                    <a:gd name="T120" fmla="*/ 43 w 104"/>
                    <a:gd name="T121" fmla="*/ 1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04" h="238">
                      <a:moveTo>
                        <a:pt x="85" y="2"/>
                      </a:moveTo>
                      <a:lnTo>
                        <a:pt x="85" y="16"/>
                      </a:lnTo>
                      <a:lnTo>
                        <a:pt x="85" y="28"/>
                      </a:lnTo>
                      <a:lnTo>
                        <a:pt x="86" y="42"/>
                      </a:lnTo>
                      <a:lnTo>
                        <a:pt x="87" y="55"/>
                      </a:lnTo>
                      <a:lnTo>
                        <a:pt x="93" y="71"/>
                      </a:lnTo>
                      <a:lnTo>
                        <a:pt x="99" y="88"/>
                      </a:lnTo>
                      <a:lnTo>
                        <a:pt x="103" y="105"/>
                      </a:lnTo>
                      <a:lnTo>
                        <a:pt x="104" y="122"/>
                      </a:lnTo>
                      <a:lnTo>
                        <a:pt x="103" y="131"/>
                      </a:lnTo>
                      <a:lnTo>
                        <a:pt x="101" y="142"/>
                      </a:lnTo>
                      <a:lnTo>
                        <a:pt x="97" y="151"/>
                      </a:lnTo>
                      <a:lnTo>
                        <a:pt x="92" y="160"/>
                      </a:lnTo>
                      <a:lnTo>
                        <a:pt x="88" y="165"/>
                      </a:lnTo>
                      <a:lnTo>
                        <a:pt x="85" y="171"/>
                      </a:lnTo>
                      <a:lnTo>
                        <a:pt x="80" y="176"/>
                      </a:lnTo>
                      <a:lnTo>
                        <a:pt x="73" y="177"/>
                      </a:lnTo>
                      <a:lnTo>
                        <a:pt x="67" y="182"/>
                      </a:lnTo>
                      <a:lnTo>
                        <a:pt x="60" y="186"/>
                      </a:lnTo>
                      <a:lnTo>
                        <a:pt x="54" y="190"/>
                      </a:lnTo>
                      <a:lnTo>
                        <a:pt x="48" y="196"/>
                      </a:lnTo>
                      <a:lnTo>
                        <a:pt x="43" y="202"/>
                      </a:lnTo>
                      <a:lnTo>
                        <a:pt x="39" y="208"/>
                      </a:lnTo>
                      <a:lnTo>
                        <a:pt x="34" y="214"/>
                      </a:lnTo>
                      <a:lnTo>
                        <a:pt x="31" y="222"/>
                      </a:lnTo>
                      <a:lnTo>
                        <a:pt x="30" y="227"/>
                      </a:lnTo>
                      <a:lnTo>
                        <a:pt x="27" y="232"/>
                      </a:lnTo>
                      <a:lnTo>
                        <a:pt x="25" y="237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7" y="229"/>
                      </a:lnTo>
                      <a:lnTo>
                        <a:pt x="14" y="219"/>
                      </a:lnTo>
                      <a:lnTo>
                        <a:pt x="13" y="212"/>
                      </a:lnTo>
                      <a:lnTo>
                        <a:pt x="12" y="201"/>
                      </a:lnTo>
                      <a:lnTo>
                        <a:pt x="10" y="190"/>
                      </a:lnTo>
                      <a:lnTo>
                        <a:pt x="5" y="181"/>
                      </a:lnTo>
                      <a:lnTo>
                        <a:pt x="2" y="170"/>
                      </a:lnTo>
                      <a:lnTo>
                        <a:pt x="3" y="156"/>
                      </a:lnTo>
                      <a:lnTo>
                        <a:pt x="2" y="143"/>
                      </a:lnTo>
                      <a:lnTo>
                        <a:pt x="1" y="130"/>
                      </a:lnTo>
                      <a:lnTo>
                        <a:pt x="0" y="117"/>
                      </a:lnTo>
                      <a:lnTo>
                        <a:pt x="2" y="106"/>
                      </a:lnTo>
                      <a:lnTo>
                        <a:pt x="3" y="95"/>
                      </a:lnTo>
                      <a:lnTo>
                        <a:pt x="4" y="83"/>
                      </a:lnTo>
                      <a:lnTo>
                        <a:pt x="6" y="74"/>
                      </a:lnTo>
                      <a:lnTo>
                        <a:pt x="10" y="60"/>
                      </a:lnTo>
                      <a:lnTo>
                        <a:pt x="12" y="45"/>
                      </a:lnTo>
                      <a:lnTo>
                        <a:pt x="16" y="32"/>
                      </a:lnTo>
                      <a:lnTo>
                        <a:pt x="27" y="22"/>
                      </a:lnTo>
                      <a:lnTo>
                        <a:pt x="32" y="20"/>
                      </a:lnTo>
                      <a:lnTo>
                        <a:pt x="37" y="18"/>
                      </a:lnTo>
                      <a:lnTo>
                        <a:pt x="42" y="16"/>
                      </a:lnTo>
                      <a:lnTo>
                        <a:pt x="46" y="13"/>
                      </a:lnTo>
                      <a:lnTo>
                        <a:pt x="51" y="9"/>
                      </a:lnTo>
                      <a:lnTo>
                        <a:pt x="55" y="7"/>
                      </a:lnTo>
                      <a:lnTo>
                        <a:pt x="60" y="5"/>
                      </a:lnTo>
                      <a:lnTo>
                        <a:pt x="66" y="4"/>
                      </a:lnTo>
                      <a:lnTo>
                        <a:pt x="73" y="1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4" name="Freeform 1045"/>
                <p:cNvSpPr>
                  <a:spLocks noChangeAspect="1"/>
                </p:cNvSpPr>
                <p:nvPr/>
              </p:nvSpPr>
              <p:spPr bwMode="auto">
                <a:xfrm>
                  <a:off x="3168" y="1967"/>
                  <a:ext cx="50" cy="136"/>
                </a:xfrm>
                <a:custGeom>
                  <a:avLst/>
                  <a:gdLst>
                    <a:gd name="T0" fmla="*/ 41 w 102"/>
                    <a:gd name="T1" fmla="*/ 14 h 272"/>
                    <a:gd name="T2" fmla="*/ 39 w 102"/>
                    <a:gd name="T3" fmla="*/ 19 h 272"/>
                    <a:gd name="T4" fmla="*/ 40 w 102"/>
                    <a:gd name="T5" fmla="*/ 26 h 272"/>
                    <a:gd name="T6" fmla="*/ 41 w 102"/>
                    <a:gd name="T7" fmla="*/ 31 h 272"/>
                    <a:gd name="T8" fmla="*/ 42 w 102"/>
                    <a:gd name="T9" fmla="*/ 37 h 272"/>
                    <a:gd name="T10" fmla="*/ 46 w 102"/>
                    <a:gd name="T11" fmla="*/ 50 h 272"/>
                    <a:gd name="T12" fmla="*/ 49 w 102"/>
                    <a:gd name="T13" fmla="*/ 62 h 272"/>
                    <a:gd name="T14" fmla="*/ 50 w 102"/>
                    <a:gd name="T15" fmla="*/ 75 h 272"/>
                    <a:gd name="T16" fmla="*/ 48 w 102"/>
                    <a:gd name="T17" fmla="*/ 88 h 272"/>
                    <a:gd name="T18" fmla="*/ 46 w 102"/>
                    <a:gd name="T19" fmla="*/ 93 h 272"/>
                    <a:gd name="T20" fmla="*/ 45 w 102"/>
                    <a:gd name="T21" fmla="*/ 98 h 272"/>
                    <a:gd name="T22" fmla="*/ 42 w 102"/>
                    <a:gd name="T23" fmla="*/ 102 h 272"/>
                    <a:gd name="T24" fmla="*/ 39 w 102"/>
                    <a:gd name="T25" fmla="*/ 105 h 272"/>
                    <a:gd name="T26" fmla="*/ 37 w 102"/>
                    <a:gd name="T27" fmla="*/ 107 h 272"/>
                    <a:gd name="T28" fmla="*/ 35 w 102"/>
                    <a:gd name="T29" fmla="*/ 109 h 272"/>
                    <a:gd name="T30" fmla="*/ 32 w 102"/>
                    <a:gd name="T31" fmla="*/ 112 h 272"/>
                    <a:gd name="T32" fmla="*/ 29 w 102"/>
                    <a:gd name="T33" fmla="*/ 114 h 272"/>
                    <a:gd name="T34" fmla="*/ 27 w 102"/>
                    <a:gd name="T35" fmla="*/ 118 h 272"/>
                    <a:gd name="T36" fmla="*/ 25 w 102"/>
                    <a:gd name="T37" fmla="*/ 121 h 272"/>
                    <a:gd name="T38" fmla="*/ 24 w 102"/>
                    <a:gd name="T39" fmla="*/ 123 h 272"/>
                    <a:gd name="T40" fmla="*/ 24 w 102"/>
                    <a:gd name="T41" fmla="*/ 125 h 272"/>
                    <a:gd name="T42" fmla="*/ 22 w 102"/>
                    <a:gd name="T43" fmla="*/ 128 h 272"/>
                    <a:gd name="T44" fmla="*/ 20 w 102"/>
                    <a:gd name="T45" fmla="*/ 131 h 272"/>
                    <a:gd name="T46" fmla="*/ 19 w 102"/>
                    <a:gd name="T47" fmla="*/ 134 h 272"/>
                    <a:gd name="T48" fmla="*/ 18 w 102"/>
                    <a:gd name="T49" fmla="*/ 136 h 272"/>
                    <a:gd name="T50" fmla="*/ 16 w 102"/>
                    <a:gd name="T51" fmla="*/ 134 h 272"/>
                    <a:gd name="T52" fmla="*/ 14 w 102"/>
                    <a:gd name="T53" fmla="*/ 127 h 272"/>
                    <a:gd name="T54" fmla="*/ 12 w 102"/>
                    <a:gd name="T55" fmla="*/ 120 h 272"/>
                    <a:gd name="T56" fmla="*/ 11 w 102"/>
                    <a:gd name="T57" fmla="*/ 114 h 272"/>
                    <a:gd name="T58" fmla="*/ 8 w 102"/>
                    <a:gd name="T59" fmla="*/ 109 h 272"/>
                    <a:gd name="T60" fmla="*/ 7 w 102"/>
                    <a:gd name="T61" fmla="*/ 103 h 272"/>
                    <a:gd name="T62" fmla="*/ 5 w 102"/>
                    <a:gd name="T63" fmla="*/ 98 h 272"/>
                    <a:gd name="T64" fmla="*/ 2 w 102"/>
                    <a:gd name="T65" fmla="*/ 93 h 272"/>
                    <a:gd name="T66" fmla="*/ 2 w 102"/>
                    <a:gd name="T67" fmla="*/ 88 h 272"/>
                    <a:gd name="T68" fmla="*/ 2 w 102"/>
                    <a:gd name="T69" fmla="*/ 82 h 272"/>
                    <a:gd name="T70" fmla="*/ 2 w 102"/>
                    <a:gd name="T71" fmla="*/ 77 h 272"/>
                    <a:gd name="T72" fmla="*/ 2 w 102"/>
                    <a:gd name="T73" fmla="*/ 71 h 272"/>
                    <a:gd name="T74" fmla="*/ 0 w 102"/>
                    <a:gd name="T75" fmla="*/ 63 h 272"/>
                    <a:gd name="T76" fmla="*/ 1 w 102"/>
                    <a:gd name="T77" fmla="*/ 51 h 272"/>
                    <a:gd name="T78" fmla="*/ 4 w 102"/>
                    <a:gd name="T79" fmla="*/ 40 h 272"/>
                    <a:gd name="T80" fmla="*/ 6 w 102"/>
                    <a:gd name="T81" fmla="*/ 34 h 272"/>
                    <a:gd name="T82" fmla="*/ 9 w 102"/>
                    <a:gd name="T83" fmla="*/ 31 h 272"/>
                    <a:gd name="T84" fmla="*/ 12 w 102"/>
                    <a:gd name="T85" fmla="*/ 28 h 272"/>
                    <a:gd name="T86" fmla="*/ 15 w 102"/>
                    <a:gd name="T87" fmla="*/ 26 h 272"/>
                    <a:gd name="T88" fmla="*/ 18 w 102"/>
                    <a:gd name="T89" fmla="*/ 24 h 272"/>
                    <a:gd name="T90" fmla="*/ 21 w 102"/>
                    <a:gd name="T91" fmla="*/ 21 h 272"/>
                    <a:gd name="T92" fmla="*/ 23 w 102"/>
                    <a:gd name="T93" fmla="*/ 18 h 272"/>
                    <a:gd name="T94" fmla="*/ 25 w 102"/>
                    <a:gd name="T95" fmla="*/ 16 h 272"/>
                    <a:gd name="T96" fmla="*/ 27 w 102"/>
                    <a:gd name="T97" fmla="*/ 13 h 272"/>
                    <a:gd name="T98" fmla="*/ 29 w 102"/>
                    <a:gd name="T99" fmla="*/ 10 h 272"/>
                    <a:gd name="T100" fmla="*/ 31 w 102"/>
                    <a:gd name="T101" fmla="*/ 7 h 272"/>
                    <a:gd name="T102" fmla="*/ 33 w 102"/>
                    <a:gd name="T103" fmla="*/ 4 h 272"/>
                    <a:gd name="T104" fmla="*/ 35 w 102"/>
                    <a:gd name="T105" fmla="*/ 0 h 272"/>
                    <a:gd name="T106" fmla="*/ 36 w 102"/>
                    <a:gd name="T107" fmla="*/ 1 h 272"/>
                    <a:gd name="T108" fmla="*/ 38 w 102"/>
                    <a:gd name="T109" fmla="*/ 5 h 272"/>
                    <a:gd name="T110" fmla="*/ 40 w 102"/>
                    <a:gd name="T111" fmla="*/ 10 h 272"/>
                    <a:gd name="T112" fmla="*/ 41 w 102"/>
                    <a:gd name="T113" fmla="*/ 14 h 2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2" h="272">
                      <a:moveTo>
                        <a:pt x="84" y="28"/>
                      </a:moveTo>
                      <a:lnTo>
                        <a:pt x="80" y="38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6" y="74"/>
                      </a:lnTo>
                      <a:lnTo>
                        <a:pt x="94" y="99"/>
                      </a:lnTo>
                      <a:lnTo>
                        <a:pt x="100" y="124"/>
                      </a:lnTo>
                      <a:lnTo>
                        <a:pt x="102" y="150"/>
                      </a:lnTo>
                      <a:lnTo>
                        <a:pt x="97" y="176"/>
                      </a:lnTo>
                      <a:lnTo>
                        <a:pt x="94" y="185"/>
                      </a:lnTo>
                      <a:lnTo>
                        <a:pt x="91" y="195"/>
                      </a:lnTo>
                      <a:lnTo>
                        <a:pt x="86" y="203"/>
                      </a:lnTo>
                      <a:lnTo>
                        <a:pt x="80" y="210"/>
                      </a:lnTo>
                      <a:lnTo>
                        <a:pt x="76" y="213"/>
                      </a:lnTo>
                      <a:lnTo>
                        <a:pt x="71" y="217"/>
                      </a:lnTo>
                      <a:lnTo>
                        <a:pt x="66" y="223"/>
                      </a:lnTo>
                      <a:lnTo>
                        <a:pt x="59" y="228"/>
                      </a:lnTo>
                      <a:lnTo>
                        <a:pt x="55" y="236"/>
                      </a:lnTo>
                      <a:lnTo>
                        <a:pt x="51" y="241"/>
                      </a:lnTo>
                      <a:lnTo>
                        <a:pt x="48" y="246"/>
                      </a:lnTo>
                      <a:lnTo>
                        <a:pt x="48" y="250"/>
                      </a:lnTo>
                      <a:lnTo>
                        <a:pt x="44" y="256"/>
                      </a:lnTo>
                      <a:lnTo>
                        <a:pt x="41" y="261"/>
                      </a:lnTo>
                      <a:lnTo>
                        <a:pt x="38" y="267"/>
                      </a:lnTo>
                      <a:lnTo>
                        <a:pt x="36" y="272"/>
                      </a:lnTo>
                      <a:lnTo>
                        <a:pt x="33" y="267"/>
                      </a:lnTo>
                      <a:lnTo>
                        <a:pt x="29" y="254"/>
                      </a:lnTo>
                      <a:lnTo>
                        <a:pt x="24" y="239"/>
                      </a:lnTo>
                      <a:lnTo>
                        <a:pt x="22" y="227"/>
                      </a:lnTo>
                      <a:lnTo>
                        <a:pt x="17" y="217"/>
                      </a:lnTo>
                      <a:lnTo>
                        <a:pt x="14" y="206"/>
                      </a:lnTo>
                      <a:lnTo>
                        <a:pt x="11" y="195"/>
                      </a:lnTo>
                      <a:lnTo>
                        <a:pt x="5" y="185"/>
                      </a:lnTo>
                      <a:lnTo>
                        <a:pt x="4" y="175"/>
                      </a:lnTo>
                      <a:lnTo>
                        <a:pt x="4" y="163"/>
                      </a:lnTo>
                      <a:lnTo>
                        <a:pt x="4" y="153"/>
                      </a:lnTo>
                      <a:lnTo>
                        <a:pt x="4" y="141"/>
                      </a:lnTo>
                      <a:lnTo>
                        <a:pt x="0" y="125"/>
                      </a:lnTo>
                      <a:lnTo>
                        <a:pt x="3" y="102"/>
                      </a:lnTo>
                      <a:lnTo>
                        <a:pt x="9" y="80"/>
                      </a:lnTo>
                      <a:lnTo>
                        <a:pt x="13" y="67"/>
                      </a:lnTo>
                      <a:lnTo>
                        <a:pt x="18" y="61"/>
                      </a:lnTo>
                      <a:lnTo>
                        <a:pt x="24" y="56"/>
                      </a:lnTo>
                      <a:lnTo>
                        <a:pt x="30" y="52"/>
                      </a:lnTo>
                      <a:lnTo>
                        <a:pt x="37" y="48"/>
                      </a:lnTo>
                      <a:lnTo>
                        <a:pt x="42" y="41"/>
                      </a:lnTo>
                      <a:lnTo>
                        <a:pt x="46" y="36"/>
                      </a:lnTo>
                      <a:lnTo>
                        <a:pt x="51" y="31"/>
                      </a:lnTo>
                      <a:lnTo>
                        <a:pt x="55" y="26"/>
                      </a:lnTo>
                      <a:lnTo>
                        <a:pt x="59" y="19"/>
                      </a:lnTo>
                      <a:lnTo>
                        <a:pt x="64" y="14"/>
                      </a:lnTo>
                      <a:lnTo>
                        <a:pt x="68" y="8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8" y="9"/>
                      </a:lnTo>
                      <a:lnTo>
                        <a:pt x="82" y="19"/>
                      </a:lnTo>
                      <a:lnTo>
                        <a:pt x="84" y="2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5" name="Freeform 1046"/>
                <p:cNvSpPr>
                  <a:spLocks noChangeAspect="1"/>
                </p:cNvSpPr>
                <p:nvPr/>
              </p:nvSpPr>
              <p:spPr bwMode="auto">
                <a:xfrm>
                  <a:off x="3187" y="2081"/>
                  <a:ext cx="48" cy="113"/>
                </a:xfrm>
                <a:custGeom>
                  <a:avLst/>
                  <a:gdLst>
                    <a:gd name="T0" fmla="*/ 34 w 95"/>
                    <a:gd name="T1" fmla="*/ 0 h 227"/>
                    <a:gd name="T2" fmla="*/ 36 w 95"/>
                    <a:gd name="T3" fmla="*/ 10 h 227"/>
                    <a:gd name="T4" fmla="*/ 39 w 95"/>
                    <a:gd name="T5" fmla="*/ 19 h 227"/>
                    <a:gd name="T6" fmla="*/ 42 w 95"/>
                    <a:gd name="T7" fmla="*/ 29 h 227"/>
                    <a:gd name="T8" fmla="*/ 44 w 95"/>
                    <a:gd name="T9" fmla="*/ 38 h 227"/>
                    <a:gd name="T10" fmla="*/ 46 w 95"/>
                    <a:gd name="T11" fmla="*/ 42 h 227"/>
                    <a:gd name="T12" fmla="*/ 47 w 95"/>
                    <a:gd name="T13" fmla="*/ 47 h 227"/>
                    <a:gd name="T14" fmla="*/ 48 w 95"/>
                    <a:gd name="T15" fmla="*/ 51 h 227"/>
                    <a:gd name="T16" fmla="*/ 48 w 95"/>
                    <a:gd name="T17" fmla="*/ 56 h 227"/>
                    <a:gd name="T18" fmla="*/ 48 w 95"/>
                    <a:gd name="T19" fmla="*/ 63 h 227"/>
                    <a:gd name="T20" fmla="*/ 47 w 95"/>
                    <a:gd name="T21" fmla="*/ 70 h 227"/>
                    <a:gd name="T22" fmla="*/ 44 w 95"/>
                    <a:gd name="T23" fmla="*/ 77 h 227"/>
                    <a:gd name="T24" fmla="*/ 42 w 95"/>
                    <a:gd name="T25" fmla="*/ 83 h 227"/>
                    <a:gd name="T26" fmla="*/ 41 w 95"/>
                    <a:gd name="T27" fmla="*/ 86 h 227"/>
                    <a:gd name="T28" fmla="*/ 39 w 95"/>
                    <a:gd name="T29" fmla="*/ 89 h 227"/>
                    <a:gd name="T30" fmla="*/ 37 w 95"/>
                    <a:gd name="T31" fmla="*/ 91 h 227"/>
                    <a:gd name="T32" fmla="*/ 35 w 95"/>
                    <a:gd name="T33" fmla="*/ 93 h 227"/>
                    <a:gd name="T34" fmla="*/ 33 w 95"/>
                    <a:gd name="T35" fmla="*/ 96 h 227"/>
                    <a:gd name="T36" fmla="*/ 31 w 95"/>
                    <a:gd name="T37" fmla="*/ 98 h 227"/>
                    <a:gd name="T38" fmla="*/ 28 w 95"/>
                    <a:gd name="T39" fmla="*/ 100 h 227"/>
                    <a:gd name="T40" fmla="*/ 26 w 95"/>
                    <a:gd name="T41" fmla="*/ 101 h 227"/>
                    <a:gd name="T42" fmla="*/ 24 w 95"/>
                    <a:gd name="T43" fmla="*/ 103 h 227"/>
                    <a:gd name="T44" fmla="*/ 22 w 95"/>
                    <a:gd name="T45" fmla="*/ 105 h 227"/>
                    <a:gd name="T46" fmla="*/ 19 w 95"/>
                    <a:gd name="T47" fmla="*/ 107 h 227"/>
                    <a:gd name="T48" fmla="*/ 16 w 95"/>
                    <a:gd name="T49" fmla="*/ 109 h 227"/>
                    <a:gd name="T50" fmla="*/ 14 w 95"/>
                    <a:gd name="T51" fmla="*/ 111 h 227"/>
                    <a:gd name="T52" fmla="*/ 12 w 95"/>
                    <a:gd name="T53" fmla="*/ 112 h 227"/>
                    <a:gd name="T54" fmla="*/ 10 w 95"/>
                    <a:gd name="T55" fmla="*/ 113 h 227"/>
                    <a:gd name="T56" fmla="*/ 10 w 95"/>
                    <a:gd name="T57" fmla="*/ 113 h 227"/>
                    <a:gd name="T58" fmla="*/ 7 w 95"/>
                    <a:gd name="T59" fmla="*/ 108 h 227"/>
                    <a:gd name="T60" fmla="*/ 4 w 95"/>
                    <a:gd name="T61" fmla="*/ 103 h 227"/>
                    <a:gd name="T62" fmla="*/ 3 w 95"/>
                    <a:gd name="T63" fmla="*/ 97 h 227"/>
                    <a:gd name="T64" fmla="*/ 3 w 95"/>
                    <a:gd name="T65" fmla="*/ 91 h 227"/>
                    <a:gd name="T66" fmla="*/ 3 w 95"/>
                    <a:gd name="T67" fmla="*/ 88 h 227"/>
                    <a:gd name="T68" fmla="*/ 2 w 95"/>
                    <a:gd name="T69" fmla="*/ 84 h 227"/>
                    <a:gd name="T70" fmla="*/ 1 w 95"/>
                    <a:gd name="T71" fmla="*/ 81 h 227"/>
                    <a:gd name="T72" fmla="*/ 0 w 95"/>
                    <a:gd name="T73" fmla="*/ 78 h 227"/>
                    <a:gd name="T74" fmla="*/ 0 w 95"/>
                    <a:gd name="T75" fmla="*/ 69 h 227"/>
                    <a:gd name="T76" fmla="*/ 0 w 95"/>
                    <a:gd name="T77" fmla="*/ 55 h 227"/>
                    <a:gd name="T78" fmla="*/ 1 w 95"/>
                    <a:gd name="T79" fmla="*/ 41 h 227"/>
                    <a:gd name="T80" fmla="*/ 2 w 95"/>
                    <a:gd name="T81" fmla="*/ 32 h 227"/>
                    <a:gd name="T82" fmla="*/ 4 w 95"/>
                    <a:gd name="T83" fmla="*/ 30 h 227"/>
                    <a:gd name="T84" fmla="*/ 6 w 95"/>
                    <a:gd name="T85" fmla="*/ 27 h 227"/>
                    <a:gd name="T86" fmla="*/ 9 w 95"/>
                    <a:gd name="T87" fmla="*/ 25 h 227"/>
                    <a:gd name="T88" fmla="*/ 12 w 95"/>
                    <a:gd name="T89" fmla="*/ 24 h 227"/>
                    <a:gd name="T90" fmla="*/ 15 w 95"/>
                    <a:gd name="T91" fmla="*/ 20 h 227"/>
                    <a:gd name="T92" fmla="*/ 18 w 95"/>
                    <a:gd name="T93" fmla="*/ 17 h 227"/>
                    <a:gd name="T94" fmla="*/ 21 w 95"/>
                    <a:gd name="T95" fmla="*/ 13 h 227"/>
                    <a:gd name="T96" fmla="*/ 25 w 95"/>
                    <a:gd name="T97" fmla="*/ 8 h 227"/>
                    <a:gd name="T98" fmla="*/ 28 w 95"/>
                    <a:gd name="T99" fmla="*/ 4 h 227"/>
                    <a:gd name="T100" fmla="*/ 31 w 95"/>
                    <a:gd name="T101" fmla="*/ 1 h 227"/>
                    <a:gd name="T102" fmla="*/ 33 w 95"/>
                    <a:gd name="T103" fmla="*/ 0 h 227"/>
                    <a:gd name="T104" fmla="*/ 34 w 95"/>
                    <a:gd name="T105" fmla="*/ 0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5" h="227">
                      <a:moveTo>
                        <a:pt x="68" y="1"/>
                      </a:moveTo>
                      <a:lnTo>
                        <a:pt x="72" y="21"/>
                      </a:lnTo>
                      <a:lnTo>
                        <a:pt x="78" y="39"/>
                      </a:lnTo>
                      <a:lnTo>
                        <a:pt x="83" y="58"/>
                      </a:lnTo>
                      <a:lnTo>
                        <a:pt x="87" y="77"/>
                      </a:lnTo>
                      <a:lnTo>
                        <a:pt x="91" y="85"/>
                      </a:lnTo>
                      <a:lnTo>
                        <a:pt x="93" y="94"/>
                      </a:lnTo>
                      <a:lnTo>
                        <a:pt x="95" y="103"/>
                      </a:lnTo>
                      <a:lnTo>
                        <a:pt x="95" y="113"/>
                      </a:lnTo>
                      <a:lnTo>
                        <a:pt x="95" y="127"/>
                      </a:lnTo>
                      <a:lnTo>
                        <a:pt x="93" y="141"/>
                      </a:lnTo>
                      <a:lnTo>
                        <a:pt x="88" y="155"/>
                      </a:lnTo>
                      <a:lnTo>
                        <a:pt x="84" y="167"/>
                      </a:lnTo>
                      <a:lnTo>
                        <a:pt x="81" y="173"/>
                      </a:lnTo>
                      <a:lnTo>
                        <a:pt x="77" y="178"/>
                      </a:lnTo>
                      <a:lnTo>
                        <a:pt x="73" y="183"/>
                      </a:lnTo>
                      <a:lnTo>
                        <a:pt x="69" y="187"/>
                      </a:lnTo>
                      <a:lnTo>
                        <a:pt x="65" y="193"/>
                      </a:lnTo>
                      <a:lnTo>
                        <a:pt x="61" y="197"/>
                      </a:lnTo>
                      <a:lnTo>
                        <a:pt x="56" y="200"/>
                      </a:lnTo>
                      <a:lnTo>
                        <a:pt x="51" y="202"/>
                      </a:lnTo>
                      <a:lnTo>
                        <a:pt x="47" y="206"/>
                      </a:lnTo>
                      <a:lnTo>
                        <a:pt x="43" y="210"/>
                      </a:lnTo>
                      <a:lnTo>
                        <a:pt x="37" y="215"/>
                      </a:lnTo>
                      <a:lnTo>
                        <a:pt x="32" y="219"/>
                      </a:lnTo>
                      <a:lnTo>
                        <a:pt x="27" y="223"/>
                      </a:lnTo>
                      <a:lnTo>
                        <a:pt x="23" y="225"/>
                      </a:lnTo>
                      <a:lnTo>
                        <a:pt x="19" y="227"/>
                      </a:lnTo>
                      <a:lnTo>
                        <a:pt x="13" y="217"/>
                      </a:lnTo>
                      <a:lnTo>
                        <a:pt x="8" y="206"/>
                      </a:lnTo>
                      <a:lnTo>
                        <a:pt x="6" y="195"/>
                      </a:lnTo>
                      <a:lnTo>
                        <a:pt x="6" y="182"/>
                      </a:lnTo>
                      <a:lnTo>
                        <a:pt x="5" y="176"/>
                      </a:lnTo>
                      <a:lnTo>
                        <a:pt x="3" y="169"/>
                      </a:lnTo>
                      <a:lnTo>
                        <a:pt x="2" y="163"/>
                      </a:lnTo>
                      <a:lnTo>
                        <a:pt x="0" y="157"/>
                      </a:lnTo>
                      <a:lnTo>
                        <a:pt x="0" y="138"/>
                      </a:lnTo>
                      <a:lnTo>
                        <a:pt x="0" y="110"/>
                      </a:lnTo>
                      <a:lnTo>
                        <a:pt x="2" y="83"/>
                      </a:lnTo>
                      <a:lnTo>
                        <a:pt x="4" y="65"/>
                      </a:lnTo>
                      <a:lnTo>
                        <a:pt x="8" y="60"/>
                      </a:lnTo>
                      <a:lnTo>
                        <a:pt x="12" y="55"/>
                      </a:lnTo>
                      <a:lnTo>
                        <a:pt x="17" y="50"/>
                      </a:lnTo>
                      <a:lnTo>
                        <a:pt x="24" y="48"/>
                      </a:lnTo>
                      <a:lnTo>
                        <a:pt x="29" y="41"/>
                      </a:lnTo>
                      <a:lnTo>
                        <a:pt x="35" y="34"/>
                      </a:lnTo>
                      <a:lnTo>
                        <a:pt x="42" y="26"/>
                      </a:lnTo>
                      <a:lnTo>
                        <a:pt x="50" y="16"/>
                      </a:lnTo>
                      <a:lnTo>
                        <a:pt x="56" y="9"/>
                      </a:lnTo>
                      <a:lnTo>
                        <a:pt x="61" y="3"/>
                      </a:lnTo>
                      <a:lnTo>
                        <a:pt x="65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6" name="Freeform 1047"/>
                <p:cNvSpPr>
                  <a:spLocks noChangeAspect="1"/>
                </p:cNvSpPr>
                <p:nvPr/>
              </p:nvSpPr>
              <p:spPr bwMode="auto">
                <a:xfrm>
                  <a:off x="3196" y="2181"/>
                  <a:ext cx="52" cy="122"/>
                </a:xfrm>
                <a:custGeom>
                  <a:avLst/>
                  <a:gdLst>
                    <a:gd name="T0" fmla="*/ 43 w 104"/>
                    <a:gd name="T1" fmla="*/ 9 h 244"/>
                    <a:gd name="T2" fmla="*/ 44 w 104"/>
                    <a:gd name="T3" fmla="*/ 12 h 244"/>
                    <a:gd name="T4" fmla="*/ 45 w 104"/>
                    <a:gd name="T5" fmla="*/ 15 h 244"/>
                    <a:gd name="T6" fmla="*/ 46 w 104"/>
                    <a:gd name="T7" fmla="*/ 19 h 244"/>
                    <a:gd name="T8" fmla="*/ 47 w 104"/>
                    <a:gd name="T9" fmla="*/ 23 h 244"/>
                    <a:gd name="T10" fmla="*/ 48 w 104"/>
                    <a:gd name="T11" fmla="*/ 31 h 244"/>
                    <a:gd name="T12" fmla="*/ 49 w 104"/>
                    <a:gd name="T13" fmla="*/ 39 h 244"/>
                    <a:gd name="T14" fmla="*/ 50 w 104"/>
                    <a:gd name="T15" fmla="*/ 47 h 244"/>
                    <a:gd name="T16" fmla="*/ 52 w 104"/>
                    <a:gd name="T17" fmla="*/ 55 h 244"/>
                    <a:gd name="T18" fmla="*/ 52 w 104"/>
                    <a:gd name="T19" fmla="*/ 60 h 244"/>
                    <a:gd name="T20" fmla="*/ 51 w 104"/>
                    <a:gd name="T21" fmla="*/ 64 h 244"/>
                    <a:gd name="T22" fmla="*/ 51 w 104"/>
                    <a:gd name="T23" fmla="*/ 68 h 244"/>
                    <a:gd name="T24" fmla="*/ 51 w 104"/>
                    <a:gd name="T25" fmla="*/ 73 h 244"/>
                    <a:gd name="T26" fmla="*/ 49 w 104"/>
                    <a:gd name="T27" fmla="*/ 76 h 244"/>
                    <a:gd name="T28" fmla="*/ 48 w 104"/>
                    <a:gd name="T29" fmla="*/ 80 h 244"/>
                    <a:gd name="T30" fmla="*/ 45 w 104"/>
                    <a:gd name="T31" fmla="*/ 83 h 244"/>
                    <a:gd name="T32" fmla="*/ 42 w 104"/>
                    <a:gd name="T33" fmla="*/ 86 h 244"/>
                    <a:gd name="T34" fmla="*/ 39 w 104"/>
                    <a:gd name="T35" fmla="*/ 87 h 244"/>
                    <a:gd name="T36" fmla="*/ 37 w 104"/>
                    <a:gd name="T37" fmla="*/ 89 h 244"/>
                    <a:gd name="T38" fmla="*/ 34 w 104"/>
                    <a:gd name="T39" fmla="*/ 92 h 244"/>
                    <a:gd name="T40" fmla="*/ 32 w 104"/>
                    <a:gd name="T41" fmla="*/ 93 h 244"/>
                    <a:gd name="T42" fmla="*/ 29 w 104"/>
                    <a:gd name="T43" fmla="*/ 96 h 244"/>
                    <a:gd name="T44" fmla="*/ 26 w 104"/>
                    <a:gd name="T45" fmla="*/ 98 h 244"/>
                    <a:gd name="T46" fmla="*/ 24 w 104"/>
                    <a:gd name="T47" fmla="*/ 100 h 244"/>
                    <a:gd name="T48" fmla="*/ 21 w 104"/>
                    <a:gd name="T49" fmla="*/ 103 h 244"/>
                    <a:gd name="T50" fmla="*/ 20 w 104"/>
                    <a:gd name="T51" fmla="*/ 106 h 244"/>
                    <a:gd name="T52" fmla="*/ 19 w 104"/>
                    <a:gd name="T53" fmla="*/ 109 h 244"/>
                    <a:gd name="T54" fmla="*/ 19 w 104"/>
                    <a:gd name="T55" fmla="*/ 113 h 244"/>
                    <a:gd name="T56" fmla="*/ 16 w 104"/>
                    <a:gd name="T57" fmla="*/ 116 h 244"/>
                    <a:gd name="T58" fmla="*/ 15 w 104"/>
                    <a:gd name="T59" fmla="*/ 117 h 244"/>
                    <a:gd name="T60" fmla="*/ 14 w 104"/>
                    <a:gd name="T61" fmla="*/ 119 h 244"/>
                    <a:gd name="T62" fmla="*/ 13 w 104"/>
                    <a:gd name="T63" fmla="*/ 121 h 244"/>
                    <a:gd name="T64" fmla="*/ 12 w 104"/>
                    <a:gd name="T65" fmla="*/ 122 h 244"/>
                    <a:gd name="T66" fmla="*/ 10 w 104"/>
                    <a:gd name="T67" fmla="*/ 118 h 244"/>
                    <a:gd name="T68" fmla="*/ 7 w 104"/>
                    <a:gd name="T69" fmla="*/ 108 h 244"/>
                    <a:gd name="T70" fmla="*/ 5 w 104"/>
                    <a:gd name="T71" fmla="*/ 96 h 244"/>
                    <a:gd name="T72" fmla="*/ 4 w 104"/>
                    <a:gd name="T73" fmla="*/ 86 h 244"/>
                    <a:gd name="T74" fmla="*/ 0 w 104"/>
                    <a:gd name="T75" fmla="*/ 73 h 244"/>
                    <a:gd name="T76" fmla="*/ 1 w 104"/>
                    <a:gd name="T77" fmla="*/ 60 h 244"/>
                    <a:gd name="T78" fmla="*/ 4 w 104"/>
                    <a:gd name="T79" fmla="*/ 47 h 244"/>
                    <a:gd name="T80" fmla="*/ 8 w 104"/>
                    <a:gd name="T81" fmla="*/ 35 h 244"/>
                    <a:gd name="T82" fmla="*/ 14 w 104"/>
                    <a:gd name="T83" fmla="*/ 26 h 244"/>
                    <a:gd name="T84" fmla="*/ 17 w 104"/>
                    <a:gd name="T85" fmla="*/ 21 h 244"/>
                    <a:gd name="T86" fmla="*/ 20 w 104"/>
                    <a:gd name="T87" fmla="*/ 17 h 244"/>
                    <a:gd name="T88" fmla="*/ 24 w 104"/>
                    <a:gd name="T89" fmla="*/ 13 h 244"/>
                    <a:gd name="T90" fmla="*/ 28 w 104"/>
                    <a:gd name="T91" fmla="*/ 9 h 244"/>
                    <a:gd name="T92" fmla="*/ 31 w 104"/>
                    <a:gd name="T93" fmla="*/ 7 h 244"/>
                    <a:gd name="T94" fmla="*/ 33 w 104"/>
                    <a:gd name="T95" fmla="*/ 4 h 244"/>
                    <a:gd name="T96" fmla="*/ 35 w 104"/>
                    <a:gd name="T97" fmla="*/ 2 h 244"/>
                    <a:gd name="T98" fmla="*/ 38 w 104"/>
                    <a:gd name="T99" fmla="*/ 0 h 244"/>
                    <a:gd name="T100" fmla="*/ 40 w 104"/>
                    <a:gd name="T101" fmla="*/ 1 h 244"/>
                    <a:gd name="T102" fmla="*/ 41 w 104"/>
                    <a:gd name="T103" fmla="*/ 3 h 244"/>
                    <a:gd name="T104" fmla="*/ 42 w 104"/>
                    <a:gd name="T105" fmla="*/ 6 h 244"/>
                    <a:gd name="T106" fmla="*/ 43 w 104"/>
                    <a:gd name="T107" fmla="*/ 9 h 2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4" h="244">
                      <a:moveTo>
                        <a:pt x="85" y="17"/>
                      </a:moveTo>
                      <a:lnTo>
                        <a:pt x="87" y="24"/>
                      </a:lnTo>
                      <a:lnTo>
                        <a:pt x="89" y="30"/>
                      </a:lnTo>
                      <a:lnTo>
                        <a:pt x="91" y="38"/>
                      </a:lnTo>
                      <a:lnTo>
                        <a:pt x="93" y="45"/>
                      </a:lnTo>
                      <a:lnTo>
                        <a:pt x="96" y="61"/>
                      </a:lnTo>
                      <a:lnTo>
                        <a:pt x="98" y="77"/>
                      </a:lnTo>
                      <a:lnTo>
                        <a:pt x="100" y="93"/>
                      </a:lnTo>
                      <a:lnTo>
                        <a:pt x="104" y="109"/>
                      </a:lnTo>
                      <a:lnTo>
                        <a:pt x="103" y="119"/>
                      </a:lnTo>
                      <a:lnTo>
                        <a:pt x="102" y="127"/>
                      </a:lnTo>
                      <a:lnTo>
                        <a:pt x="101" y="136"/>
                      </a:lnTo>
                      <a:lnTo>
                        <a:pt x="102" y="146"/>
                      </a:lnTo>
                      <a:lnTo>
                        <a:pt x="98" y="152"/>
                      </a:lnTo>
                      <a:lnTo>
                        <a:pt x="95" y="160"/>
                      </a:lnTo>
                      <a:lnTo>
                        <a:pt x="90" y="166"/>
                      </a:lnTo>
                      <a:lnTo>
                        <a:pt x="83" y="171"/>
                      </a:lnTo>
                      <a:lnTo>
                        <a:pt x="78" y="174"/>
                      </a:lnTo>
                      <a:lnTo>
                        <a:pt x="73" y="178"/>
                      </a:lnTo>
                      <a:lnTo>
                        <a:pt x="68" y="183"/>
                      </a:lnTo>
                      <a:lnTo>
                        <a:pt x="63" y="186"/>
                      </a:lnTo>
                      <a:lnTo>
                        <a:pt x="57" y="191"/>
                      </a:lnTo>
                      <a:lnTo>
                        <a:pt x="52" y="195"/>
                      </a:lnTo>
                      <a:lnTo>
                        <a:pt x="47" y="199"/>
                      </a:lnTo>
                      <a:lnTo>
                        <a:pt x="42" y="205"/>
                      </a:lnTo>
                      <a:lnTo>
                        <a:pt x="39" y="211"/>
                      </a:lnTo>
                      <a:lnTo>
                        <a:pt x="38" y="218"/>
                      </a:lnTo>
                      <a:lnTo>
                        <a:pt x="37" y="226"/>
                      </a:lnTo>
                      <a:lnTo>
                        <a:pt x="31" y="231"/>
                      </a:lnTo>
                      <a:lnTo>
                        <a:pt x="29" y="234"/>
                      </a:lnTo>
                      <a:lnTo>
                        <a:pt x="28" y="238"/>
                      </a:lnTo>
                      <a:lnTo>
                        <a:pt x="26" y="241"/>
                      </a:lnTo>
                      <a:lnTo>
                        <a:pt x="23" y="244"/>
                      </a:lnTo>
                      <a:lnTo>
                        <a:pt x="19" y="235"/>
                      </a:lnTo>
                      <a:lnTo>
                        <a:pt x="14" y="215"/>
                      </a:lnTo>
                      <a:lnTo>
                        <a:pt x="10" y="192"/>
                      </a:lnTo>
                      <a:lnTo>
                        <a:pt x="7" y="171"/>
                      </a:lnTo>
                      <a:lnTo>
                        <a:pt x="0" y="146"/>
                      </a:lnTo>
                      <a:lnTo>
                        <a:pt x="1" y="120"/>
                      </a:lnTo>
                      <a:lnTo>
                        <a:pt x="8" y="93"/>
                      </a:lnTo>
                      <a:lnTo>
                        <a:pt x="15" y="69"/>
                      </a:lnTo>
                      <a:lnTo>
                        <a:pt x="27" y="52"/>
                      </a:lnTo>
                      <a:lnTo>
                        <a:pt x="33" y="42"/>
                      </a:lnTo>
                      <a:lnTo>
                        <a:pt x="40" y="33"/>
                      </a:lnTo>
                      <a:lnTo>
                        <a:pt x="47" y="25"/>
                      </a:lnTo>
                      <a:lnTo>
                        <a:pt x="55" y="17"/>
                      </a:lnTo>
                      <a:lnTo>
                        <a:pt x="61" y="13"/>
                      </a:lnTo>
                      <a:lnTo>
                        <a:pt x="66" y="8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79" y="2"/>
                      </a:lnTo>
                      <a:lnTo>
                        <a:pt x="82" y="6"/>
                      </a:lnTo>
                      <a:lnTo>
                        <a:pt x="84" y="12"/>
                      </a:lnTo>
                      <a:lnTo>
                        <a:pt x="85" y="17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7" name="Freeform 1048"/>
                <p:cNvSpPr>
                  <a:spLocks noChangeAspect="1"/>
                </p:cNvSpPr>
                <p:nvPr/>
              </p:nvSpPr>
              <p:spPr bwMode="auto">
                <a:xfrm>
                  <a:off x="3208" y="2280"/>
                  <a:ext cx="46" cy="128"/>
                </a:xfrm>
                <a:custGeom>
                  <a:avLst/>
                  <a:gdLst>
                    <a:gd name="T0" fmla="*/ 36 w 93"/>
                    <a:gd name="T1" fmla="*/ 0 h 257"/>
                    <a:gd name="T2" fmla="*/ 37 w 93"/>
                    <a:gd name="T3" fmla="*/ 3 h 257"/>
                    <a:gd name="T4" fmla="*/ 37 w 93"/>
                    <a:gd name="T5" fmla="*/ 8 h 257"/>
                    <a:gd name="T6" fmla="*/ 37 w 93"/>
                    <a:gd name="T7" fmla="*/ 13 h 257"/>
                    <a:gd name="T8" fmla="*/ 37 w 93"/>
                    <a:gd name="T9" fmla="*/ 15 h 257"/>
                    <a:gd name="T10" fmla="*/ 40 w 93"/>
                    <a:gd name="T11" fmla="*/ 21 h 257"/>
                    <a:gd name="T12" fmla="*/ 42 w 93"/>
                    <a:gd name="T13" fmla="*/ 27 h 257"/>
                    <a:gd name="T14" fmla="*/ 45 w 93"/>
                    <a:gd name="T15" fmla="*/ 33 h 257"/>
                    <a:gd name="T16" fmla="*/ 46 w 93"/>
                    <a:gd name="T17" fmla="*/ 39 h 257"/>
                    <a:gd name="T18" fmla="*/ 46 w 93"/>
                    <a:gd name="T19" fmla="*/ 44 h 257"/>
                    <a:gd name="T20" fmla="*/ 46 w 93"/>
                    <a:gd name="T21" fmla="*/ 48 h 257"/>
                    <a:gd name="T22" fmla="*/ 45 w 93"/>
                    <a:gd name="T23" fmla="*/ 53 h 257"/>
                    <a:gd name="T24" fmla="*/ 43 w 93"/>
                    <a:gd name="T25" fmla="*/ 57 h 257"/>
                    <a:gd name="T26" fmla="*/ 43 w 93"/>
                    <a:gd name="T27" fmla="*/ 63 h 257"/>
                    <a:gd name="T28" fmla="*/ 42 w 93"/>
                    <a:gd name="T29" fmla="*/ 70 h 257"/>
                    <a:gd name="T30" fmla="*/ 42 w 93"/>
                    <a:gd name="T31" fmla="*/ 77 h 257"/>
                    <a:gd name="T32" fmla="*/ 42 w 93"/>
                    <a:gd name="T33" fmla="*/ 83 h 257"/>
                    <a:gd name="T34" fmla="*/ 39 w 93"/>
                    <a:gd name="T35" fmla="*/ 87 h 257"/>
                    <a:gd name="T36" fmla="*/ 37 w 93"/>
                    <a:gd name="T37" fmla="*/ 89 h 257"/>
                    <a:gd name="T38" fmla="*/ 35 w 93"/>
                    <a:gd name="T39" fmla="*/ 91 h 257"/>
                    <a:gd name="T40" fmla="*/ 32 w 93"/>
                    <a:gd name="T41" fmla="*/ 94 h 257"/>
                    <a:gd name="T42" fmla="*/ 28 w 93"/>
                    <a:gd name="T43" fmla="*/ 99 h 257"/>
                    <a:gd name="T44" fmla="*/ 24 w 93"/>
                    <a:gd name="T45" fmla="*/ 104 h 257"/>
                    <a:gd name="T46" fmla="*/ 21 w 93"/>
                    <a:gd name="T47" fmla="*/ 110 h 257"/>
                    <a:gd name="T48" fmla="*/ 16 w 93"/>
                    <a:gd name="T49" fmla="*/ 115 h 257"/>
                    <a:gd name="T50" fmla="*/ 13 w 93"/>
                    <a:gd name="T51" fmla="*/ 121 h 257"/>
                    <a:gd name="T52" fmla="*/ 10 w 93"/>
                    <a:gd name="T53" fmla="*/ 125 h 257"/>
                    <a:gd name="T54" fmla="*/ 8 w 93"/>
                    <a:gd name="T55" fmla="*/ 128 h 257"/>
                    <a:gd name="T56" fmla="*/ 8 w 93"/>
                    <a:gd name="T57" fmla="*/ 128 h 257"/>
                    <a:gd name="T58" fmla="*/ 7 w 93"/>
                    <a:gd name="T59" fmla="*/ 124 h 257"/>
                    <a:gd name="T60" fmla="*/ 6 w 93"/>
                    <a:gd name="T61" fmla="*/ 119 h 257"/>
                    <a:gd name="T62" fmla="*/ 5 w 93"/>
                    <a:gd name="T63" fmla="*/ 113 h 257"/>
                    <a:gd name="T64" fmla="*/ 5 w 93"/>
                    <a:gd name="T65" fmla="*/ 110 h 257"/>
                    <a:gd name="T66" fmla="*/ 3 w 93"/>
                    <a:gd name="T67" fmla="*/ 104 h 257"/>
                    <a:gd name="T68" fmla="*/ 3 w 93"/>
                    <a:gd name="T69" fmla="*/ 98 h 257"/>
                    <a:gd name="T70" fmla="*/ 3 w 93"/>
                    <a:gd name="T71" fmla="*/ 92 h 257"/>
                    <a:gd name="T72" fmla="*/ 2 w 93"/>
                    <a:gd name="T73" fmla="*/ 87 h 257"/>
                    <a:gd name="T74" fmla="*/ 0 w 93"/>
                    <a:gd name="T75" fmla="*/ 76 h 257"/>
                    <a:gd name="T76" fmla="*/ 0 w 93"/>
                    <a:gd name="T77" fmla="*/ 66 h 257"/>
                    <a:gd name="T78" fmla="*/ 0 w 93"/>
                    <a:gd name="T79" fmla="*/ 55 h 257"/>
                    <a:gd name="T80" fmla="*/ 0 w 93"/>
                    <a:gd name="T81" fmla="*/ 45 h 257"/>
                    <a:gd name="T82" fmla="*/ 2 w 93"/>
                    <a:gd name="T83" fmla="*/ 38 h 257"/>
                    <a:gd name="T84" fmla="*/ 6 w 93"/>
                    <a:gd name="T85" fmla="*/ 32 h 257"/>
                    <a:gd name="T86" fmla="*/ 9 w 93"/>
                    <a:gd name="T87" fmla="*/ 26 h 257"/>
                    <a:gd name="T88" fmla="*/ 12 w 93"/>
                    <a:gd name="T89" fmla="*/ 20 h 257"/>
                    <a:gd name="T90" fmla="*/ 15 w 93"/>
                    <a:gd name="T91" fmla="*/ 18 h 257"/>
                    <a:gd name="T92" fmla="*/ 19 w 93"/>
                    <a:gd name="T93" fmla="*/ 14 h 257"/>
                    <a:gd name="T94" fmla="*/ 23 w 93"/>
                    <a:gd name="T95" fmla="*/ 10 h 257"/>
                    <a:gd name="T96" fmla="*/ 27 w 93"/>
                    <a:gd name="T97" fmla="*/ 7 h 257"/>
                    <a:gd name="T98" fmla="*/ 30 w 93"/>
                    <a:gd name="T99" fmla="*/ 4 h 257"/>
                    <a:gd name="T100" fmla="*/ 33 w 93"/>
                    <a:gd name="T101" fmla="*/ 2 h 257"/>
                    <a:gd name="T102" fmla="*/ 35 w 93"/>
                    <a:gd name="T103" fmla="*/ 0 h 257"/>
                    <a:gd name="T104" fmla="*/ 36 w 93"/>
                    <a:gd name="T105" fmla="*/ 0 h 2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3" h="257">
                      <a:moveTo>
                        <a:pt x="73" y="0"/>
                      </a:moveTo>
                      <a:lnTo>
                        <a:pt x="74" y="7"/>
                      </a:lnTo>
                      <a:lnTo>
                        <a:pt x="74" y="17"/>
                      </a:lnTo>
                      <a:lnTo>
                        <a:pt x="74" y="27"/>
                      </a:lnTo>
                      <a:lnTo>
                        <a:pt x="74" y="31"/>
                      </a:lnTo>
                      <a:lnTo>
                        <a:pt x="80" y="42"/>
                      </a:lnTo>
                      <a:lnTo>
                        <a:pt x="85" y="54"/>
                      </a:lnTo>
                      <a:lnTo>
                        <a:pt x="90" y="67"/>
                      </a:lnTo>
                      <a:lnTo>
                        <a:pt x="92" y="79"/>
                      </a:lnTo>
                      <a:lnTo>
                        <a:pt x="93" y="88"/>
                      </a:lnTo>
                      <a:lnTo>
                        <a:pt x="92" y="97"/>
                      </a:lnTo>
                      <a:lnTo>
                        <a:pt x="90" y="106"/>
                      </a:lnTo>
                      <a:lnTo>
                        <a:pt x="87" y="115"/>
                      </a:lnTo>
                      <a:lnTo>
                        <a:pt x="86" y="127"/>
                      </a:lnTo>
                      <a:lnTo>
                        <a:pt x="85" y="141"/>
                      </a:lnTo>
                      <a:lnTo>
                        <a:pt x="85" y="155"/>
                      </a:lnTo>
                      <a:lnTo>
                        <a:pt x="84" y="167"/>
                      </a:lnTo>
                      <a:lnTo>
                        <a:pt x="79" y="174"/>
                      </a:lnTo>
                      <a:lnTo>
                        <a:pt x="75" y="178"/>
                      </a:lnTo>
                      <a:lnTo>
                        <a:pt x="70" y="183"/>
                      </a:lnTo>
                      <a:lnTo>
                        <a:pt x="65" y="188"/>
                      </a:lnTo>
                      <a:lnTo>
                        <a:pt x="57" y="198"/>
                      </a:lnTo>
                      <a:lnTo>
                        <a:pt x="49" y="208"/>
                      </a:lnTo>
                      <a:lnTo>
                        <a:pt x="42" y="220"/>
                      </a:lnTo>
                      <a:lnTo>
                        <a:pt x="33" y="231"/>
                      </a:lnTo>
                      <a:lnTo>
                        <a:pt x="26" y="242"/>
                      </a:lnTo>
                      <a:lnTo>
                        <a:pt x="21" y="250"/>
                      </a:lnTo>
                      <a:lnTo>
                        <a:pt x="17" y="256"/>
                      </a:lnTo>
                      <a:lnTo>
                        <a:pt x="16" y="257"/>
                      </a:lnTo>
                      <a:lnTo>
                        <a:pt x="14" y="249"/>
                      </a:lnTo>
                      <a:lnTo>
                        <a:pt x="12" y="238"/>
                      </a:lnTo>
                      <a:lnTo>
                        <a:pt x="11" y="226"/>
                      </a:lnTo>
                      <a:lnTo>
                        <a:pt x="10" y="220"/>
                      </a:lnTo>
                      <a:lnTo>
                        <a:pt x="7" y="208"/>
                      </a:lnTo>
                      <a:lnTo>
                        <a:pt x="7" y="196"/>
                      </a:lnTo>
                      <a:lnTo>
                        <a:pt x="7" y="184"/>
                      </a:lnTo>
                      <a:lnTo>
                        <a:pt x="5" y="174"/>
                      </a:lnTo>
                      <a:lnTo>
                        <a:pt x="1" y="153"/>
                      </a:lnTo>
                      <a:lnTo>
                        <a:pt x="0" y="132"/>
                      </a:lnTo>
                      <a:lnTo>
                        <a:pt x="0" y="111"/>
                      </a:lnTo>
                      <a:lnTo>
                        <a:pt x="1" y="90"/>
                      </a:lnTo>
                      <a:lnTo>
                        <a:pt x="4" y="77"/>
                      </a:lnTo>
                      <a:lnTo>
                        <a:pt x="12" y="64"/>
                      </a:lnTo>
                      <a:lnTo>
                        <a:pt x="19" y="53"/>
                      </a:lnTo>
                      <a:lnTo>
                        <a:pt x="25" y="41"/>
                      </a:lnTo>
                      <a:lnTo>
                        <a:pt x="31" y="36"/>
                      </a:lnTo>
                      <a:lnTo>
                        <a:pt x="39" y="29"/>
                      </a:lnTo>
                      <a:lnTo>
                        <a:pt x="46" y="21"/>
                      </a:lnTo>
                      <a:lnTo>
                        <a:pt x="54" y="14"/>
                      </a:lnTo>
                      <a:lnTo>
                        <a:pt x="60" y="8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8" name="Freeform 1049"/>
                <p:cNvSpPr>
                  <a:spLocks noChangeAspect="1"/>
                </p:cNvSpPr>
                <p:nvPr/>
              </p:nvSpPr>
              <p:spPr bwMode="auto">
                <a:xfrm>
                  <a:off x="3215" y="2382"/>
                  <a:ext cx="52" cy="120"/>
                </a:xfrm>
                <a:custGeom>
                  <a:avLst/>
                  <a:gdLst>
                    <a:gd name="T0" fmla="*/ 42 w 105"/>
                    <a:gd name="T1" fmla="*/ 11 h 239"/>
                    <a:gd name="T2" fmla="*/ 44 w 105"/>
                    <a:gd name="T3" fmla="*/ 20 h 239"/>
                    <a:gd name="T4" fmla="*/ 47 w 105"/>
                    <a:gd name="T5" fmla="*/ 28 h 239"/>
                    <a:gd name="T6" fmla="*/ 49 w 105"/>
                    <a:gd name="T7" fmla="*/ 35 h 239"/>
                    <a:gd name="T8" fmla="*/ 52 w 105"/>
                    <a:gd name="T9" fmla="*/ 44 h 239"/>
                    <a:gd name="T10" fmla="*/ 52 w 105"/>
                    <a:gd name="T11" fmla="*/ 52 h 239"/>
                    <a:gd name="T12" fmla="*/ 50 w 105"/>
                    <a:gd name="T13" fmla="*/ 59 h 239"/>
                    <a:gd name="T14" fmla="*/ 48 w 105"/>
                    <a:gd name="T15" fmla="*/ 66 h 239"/>
                    <a:gd name="T16" fmla="*/ 47 w 105"/>
                    <a:gd name="T17" fmla="*/ 74 h 239"/>
                    <a:gd name="T18" fmla="*/ 45 w 105"/>
                    <a:gd name="T19" fmla="*/ 78 h 239"/>
                    <a:gd name="T20" fmla="*/ 45 w 105"/>
                    <a:gd name="T21" fmla="*/ 83 h 239"/>
                    <a:gd name="T22" fmla="*/ 43 w 105"/>
                    <a:gd name="T23" fmla="*/ 86 h 239"/>
                    <a:gd name="T24" fmla="*/ 39 w 105"/>
                    <a:gd name="T25" fmla="*/ 88 h 239"/>
                    <a:gd name="T26" fmla="*/ 35 w 105"/>
                    <a:gd name="T27" fmla="*/ 92 h 239"/>
                    <a:gd name="T28" fmla="*/ 32 w 105"/>
                    <a:gd name="T29" fmla="*/ 95 h 239"/>
                    <a:gd name="T30" fmla="*/ 29 w 105"/>
                    <a:gd name="T31" fmla="*/ 98 h 239"/>
                    <a:gd name="T32" fmla="*/ 26 w 105"/>
                    <a:gd name="T33" fmla="*/ 101 h 239"/>
                    <a:gd name="T34" fmla="*/ 22 w 105"/>
                    <a:gd name="T35" fmla="*/ 104 h 239"/>
                    <a:gd name="T36" fmla="*/ 19 w 105"/>
                    <a:gd name="T37" fmla="*/ 107 h 239"/>
                    <a:gd name="T38" fmla="*/ 16 w 105"/>
                    <a:gd name="T39" fmla="*/ 111 h 239"/>
                    <a:gd name="T40" fmla="*/ 13 w 105"/>
                    <a:gd name="T41" fmla="*/ 114 h 239"/>
                    <a:gd name="T42" fmla="*/ 11 w 105"/>
                    <a:gd name="T43" fmla="*/ 116 h 239"/>
                    <a:gd name="T44" fmla="*/ 8 w 105"/>
                    <a:gd name="T45" fmla="*/ 118 h 239"/>
                    <a:gd name="T46" fmla="*/ 6 w 105"/>
                    <a:gd name="T47" fmla="*/ 120 h 239"/>
                    <a:gd name="T48" fmla="*/ 5 w 105"/>
                    <a:gd name="T49" fmla="*/ 120 h 239"/>
                    <a:gd name="T50" fmla="*/ 3 w 105"/>
                    <a:gd name="T51" fmla="*/ 111 h 239"/>
                    <a:gd name="T52" fmla="*/ 1 w 105"/>
                    <a:gd name="T53" fmla="*/ 102 h 239"/>
                    <a:gd name="T54" fmla="*/ 0 w 105"/>
                    <a:gd name="T55" fmla="*/ 94 h 239"/>
                    <a:gd name="T56" fmla="*/ 1 w 105"/>
                    <a:gd name="T57" fmla="*/ 84 h 239"/>
                    <a:gd name="T58" fmla="*/ 1 w 105"/>
                    <a:gd name="T59" fmla="*/ 75 h 239"/>
                    <a:gd name="T60" fmla="*/ 3 w 105"/>
                    <a:gd name="T61" fmla="*/ 60 h 239"/>
                    <a:gd name="T62" fmla="*/ 6 w 105"/>
                    <a:gd name="T63" fmla="*/ 45 h 239"/>
                    <a:gd name="T64" fmla="*/ 10 w 105"/>
                    <a:gd name="T65" fmla="*/ 34 h 239"/>
                    <a:gd name="T66" fmla="*/ 13 w 105"/>
                    <a:gd name="T67" fmla="*/ 30 h 239"/>
                    <a:gd name="T68" fmla="*/ 15 w 105"/>
                    <a:gd name="T69" fmla="*/ 24 h 239"/>
                    <a:gd name="T70" fmla="*/ 17 w 105"/>
                    <a:gd name="T71" fmla="*/ 20 h 239"/>
                    <a:gd name="T72" fmla="*/ 21 w 105"/>
                    <a:gd name="T73" fmla="*/ 16 h 239"/>
                    <a:gd name="T74" fmla="*/ 22 w 105"/>
                    <a:gd name="T75" fmla="*/ 13 h 239"/>
                    <a:gd name="T76" fmla="*/ 25 w 105"/>
                    <a:gd name="T77" fmla="*/ 11 h 239"/>
                    <a:gd name="T78" fmla="*/ 27 w 105"/>
                    <a:gd name="T79" fmla="*/ 9 h 239"/>
                    <a:gd name="T80" fmla="*/ 30 w 105"/>
                    <a:gd name="T81" fmla="*/ 6 h 239"/>
                    <a:gd name="T82" fmla="*/ 32 w 105"/>
                    <a:gd name="T83" fmla="*/ 3 h 239"/>
                    <a:gd name="T84" fmla="*/ 34 w 105"/>
                    <a:gd name="T85" fmla="*/ 2 h 239"/>
                    <a:gd name="T86" fmla="*/ 36 w 105"/>
                    <a:gd name="T87" fmla="*/ 1 h 239"/>
                    <a:gd name="T88" fmla="*/ 37 w 105"/>
                    <a:gd name="T89" fmla="*/ 0 h 239"/>
                    <a:gd name="T90" fmla="*/ 38 w 105"/>
                    <a:gd name="T91" fmla="*/ 2 h 239"/>
                    <a:gd name="T92" fmla="*/ 40 w 105"/>
                    <a:gd name="T93" fmla="*/ 5 h 239"/>
                    <a:gd name="T94" fmla="*/ 41 w 105"/>
                    <a:gd name="T95" fmla="*/ 8 h 239"/>
                    <a:gd name="T96" fmla="*/ 42 w 105"/>
                    <a:gd name="T97" fmla="*/ 11 h 2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5" h="239">
                      <a:moveTo>
                        <a:pt x="84" y="22"/>
                      </a:moveTo>
                      <a:lnTo>
                        <a:pt x="89" y="39"/>
                      </a:lnTo>
                      <a:lnTo>
                        <a:pt x="94" y="55"/>
                      </a:lnTo>
                      <a:lnTo>
                        <a:pt x="99" y="70"/>
                      </a:lnTo>
                      <a:lnTo>
                        <a:pt x="105" y="87"/>
                      </a:lnTo>
                      <a:lnTo>
                        <a:pt x="104" y="103"/>
                      </a:lnTo>
                      <a:lnTo>
                        <a:pt x="100" y="118"/>
                      </a:lnTo>
                      <a:lnTo>
                        <a:pt x="97" y="132"/>
                      </a:lnTo>
                      <a:lnTo>
                        <a:pt x="94" y="147"/>
                      </a:lnTo>
                      <a:lnTo>
                        <a:pt x="91" y="155"/>
                      </a:lnTo>
                      <a:lnTo>
                        <a:pt x="90" y="165"/>
                      </a:lnTo>
                      <a:lnTo>
                        <a:pt x="87" y="172"/>
                      </a:lnTo>
                      <a:lnTo>
                        <a:pt x="79" y="176"/>
                      </a:lnTo>
                      <a:lnTo>
                        <a:pt x="71" y="183"/>
                      </a:lnTo>
                      <a:lnTo>
                        <a:pt x="65" y="189"/>
                      </a:lnTo>
                      <a:lnTo>
                        <a:pt x="58" y="195"/>
                      </a:lnTo>
                      <a:lnTo>
                        <a:pt x="52" y="202"/>
                      </a:lnTo>
                      <a:lnTo>
                        <a:pt x="44" y="208"/>
                      </a:lnTo>
                      <a:lnTo>
                        <a:pt x="38" y="214"/>
                      </a:lnTo>
                      <a:lnTo>
                        <a:pt x="32" y="221"/>
                      </a:lnTo>
                      <a:lnTo>
                        <a:pt x="26" y="227"/>
                      </a:lnTo>
                      <a:lnTo>
                        <a:pt x="23" y="232"/>
                      </a:lnTo>
                      <a:lnTo>
                        <a:pt x="17" y="236"/>
                      </a:lnTo>
                      <a:lnTo>
                        <a:pt x="12" y="239"/>
                      </a:lnTo>
                      <a:lnTo>
                        <a:pt x="10" y="239"/>
                      </a:lnTo>
                      <a:lnTo>
                        <a:pt x="6" y="222"/>
                      </a:lnTo>
                      <a:lnTo>
                        <a:pt x="2" y="204"/>
                      </a:lnTo>
                      <a:lnTo>
                        <a:pt x="0" y="187"/>
                      </a:lnTo>
                      <a:lnTo>
                        <a:pt x="2" y="168"/>
                      </a:lnTo>
                      <a:lnTo>
                        <a:pt x="3" y="150"/>
                      </a:lnTo>
                      <a:lnTo>
                        <a:pt x="7" y="120"/>
                      </a:lnTo>
                      <a:lnTo>
                        <a:pt x="13" y="89"/>
                      </a:lnTo>
                      <a:lnTo>
                        <a:pt x="20" y="67"/>
                      </a:lnTo>
                      <a:lnTo>
                        <a:pt x="27" y="59"/>
                      </a:lnTo>
                      <a:lnTo>
                        <a:pt x="31" y="48"/>
                      </a:lnTo>
                      <a:lnTo>
                        <a:pt x="35" y="39"/>
                      </a:lnTo>
                      <a:lnTo>
                        <a:pt x="42" y="31"/>
                      </a:lnTo>
                      <a:lnTo>
                        <a:pt x="45" y="26"/>
                      </a:lnTo>
                      <a:lnTo>
                        <a:pt x="50" y="22"/>
                      </a:lnTo>
                      <a:lnTo>
                        <a:pt x="55" y="17"/>
                      </a:lnTo>
                      <a:lnTo>
                        <a:pt x="60" y="12"/>
                      </a:lnTo>
                      <a:lnTo>
                        <a:pt x="65" y="6"/>
                      </a:lnTo>
                      <a:lnTo>
                        <a:pt x="69" y="3"/>
                      </a:lnTo>
                      <a:lnTo>
                        <a:pt x="72" y="1"/>
                      </a:lnTo>
                      <a:lnTo>
                        <a:pt x="74" y="0"/>
                      </a:lnTo>
                      <a:lnTo>
                        <a:pt x="77" y="4"/>
                      </a:lnTo>
                      <a:lnTo>
                        <a:pt x="80" y="10"/>
                      </a:lnTo>
                      <a:lnTo>
                        <a:pt x="82" y="16"/>
                      </a:lnTo>
                      <a:lnTo>
                        <a:pt x="84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9" name="Freeform 1050"/>
                <p:cNvSpPr>
                  <a:spLocks noChangeAspect="1"/>
                </p:cNvSpPr>
                <p:nvPr/>
              </p:nvSpPr>
              <p:spPr bwMode="auto">
                <a:xfrm>
                  <a:off x="3213" y="2487"/>
                  <a:ext cx="55" cy="110"/>
                </a:xfrm>
                <a:custGeom>
                  <a:avLst/>
                  <a:gdLst>
                    <a:gd name="T0" fmla="*/ 55 w 110"/>
                    <a:gd name="T1" fmla="*/ 4 h 220"/>
                    <a:gd name="T2" fmla="*/ 55 w 110"/>
                    <a:gd name="T3" fmla="*/ 10 h 220"/>
                    <a:gd name="T4" fmla="*/ 55 w 110"/>
                    <a:gd name="T5" fmla="*/ 20 h 220"/>
                    <a:gd name="T6" fmla="*/ 54 w 110"/>
                    <a:gd name="T7" fmla="*/ 31 h 220"/>
                    <a:gd name="T8" fmla="*/ 51 w 110"/>
                    <a:gd name="T9" fmla="*/ 39 h 220"/>
                    <a:gd name="T10" fmla="*/ 51 w 110"/>
                    <a:gd name="T11" fmla="*/ 44 h 220"/>
                    <a:gd name="T12" fmla="*/ 51 w 110"/>
                    <a:gd name="T13" fmla="*/ 50 h 220"/>
                    <a:gd name="T14" fmla="*/ 52 w 110"/>
                    <a:gd name="T15" fmla="*/ 55 h 220"/>
                    <a:gd name="T16" fmla="*/ 51 w 110"/>
                    <a:gd name="T17" fmla="*/ 60 h 220"/>
                    <a:gd name="T18" fmla="*/ 48 w 110"/>
                    <a:gd name="T19" fmla="*/ 74 h 220"/>
                    <a:gd name="T20" fmla="*/ 46 w 110"/>
                    <a:gd name="T21" fmla="*/ 78 h 220"/>
                    <a:gd name="T22" fmla="*/ 44 w 110"/>
                    <a:gd name="T23" fmla="*/ 83 h 220"/>
                    <a:gd name="T24" fmla="*/ 41 w 110"/>
                    <a:gd name="T25" fmla="*/ 86 h 220"/>
                    <a:gd name="T26" fmla="*/ 36 w 110"/>
                    <a:gd name="T27" fmla="*/ 88 h 220"/>
                    <a:gd name="T28" fmla="*/ 32 w 110"/>
                    <a:gd name="T29" fmla="*/ 90 h 220"/>
                    <a:gd name="T30" fmla="*/ 29 w 110"/>
                    <a:gd name="T31" fmla="*/ 92 h 220"/>
                    <a:gd name="T32" fmla="*/ 25 w 110"/>
                    <a:gd name="T33" fmla="*/ 94 h 220"/>
                    <a:gd name="T34" fmla="*/ 22 w 110"/>
                    <a:gd name="T35" fmla="*/ 96 h 220"/>
                    <a:gd name="T36" fmla="*/ 20 w 110"/>
                    <a:gd name="T37" fmla="*/ 99 h 220"/>
                    <a:gd name="T38" fmla="*/ 18 w 110"/>
                    <a:gd name="T39" fmla="*/ 103 h 220"/>
                    <a:gd name="T40" fmla="*/ 16 w 110"/>
                    <a:gd name="T41" fmla="*/ 106 h 220"/>
                    <a:gd name="T42" fmla="*/ 15 w 110"/>
                    <a:gd name="T43" fmla="*/ 110 h 220"/>
                    <a:gd name="T44" fmla="*/ 12 w 110"/>
                    <a:gd name="T45" fmla="*/ 106 h 220"/>
                    <a:gd name="T46" fmla="*/ 8 w 110"/>
                    <a:gd name="T47" fmla="*/ 97 h 220"/>
                    <a:gd name="T48" fmla="*/ 3 w 110"/>
                    <a:gd name="T49" fmla="*/ 84 h 220"/>
                    <a:gd name="T50" fmla="*/ 0 w 110"/>
                    <a:gd name="T51" fmla="*/ 73 h 220"/>
                    <a:gd name="T52" fmla="*/ 0 w 110"/>
                    <a:gd name="T53" fmla="*/ 66 h 220"/>
                    <a:gd name="T54" fmla="*/ 3 w 110"/>
                    <a:gd name="T55" fmla="*/ 60 h 220"/>
                    <a:gd name="T56" fmla="*/ 6 w 110"/>
                    <a:gd name="T57" fmla="*/ 53 h 220"/>
                    <a:gd name="T58" fmla="*/ 8 w 110"/>
                    <a:gd name="T59" fmla="*/ 46 h 220"/>
                    <a:gd name="T60" fmla="*/ 11 w 110"/>
                    <a:gd name="T61" fmla="*/ 41 h 220"/>
                    <a:gd name="T62" fmla="*/ 14 w 110"/>
                    <a:gd name="T63" fmla="*/ 36 h 220"/>
                    <a:gd name="T64" fmla="*/ 17 w 110"/>
                    <a:gd name="T65" fmla="*/ 31 h 220"/>
                    <a:gd name="T66" fmla="*/ 21 w 110"/>
                    <a:gd name="T67" fmla="*/ 27 h 220"/>
                    <a:gd name="T68" fmla="*/ 23 w 110"/>
                    <a:gd name="T69" fmla="*/ 24 h 220"/>
                    <a:gd name="T70" fmla="*/ 26 w 110"/>
                    <a:gd name="T71" fmla="*/ 20 h 220"/>
                    <a:gd name="T72" fmla="*/ 30 w 110"/>
                    <a:gd name="T73" fmla="*/ 16 h 220"/>
                    <a:gd name="T74" fmla="*/ 34 w 110"/>
                    <a:gd name="T75" fmla="*/ 12 h 220"/>
                    <a:gd name="T76" fmla="*/ 38 w 110"/>
                    <a:gd name="T77" fmla="*/ 8 h 220"/>
                    <a:gd name="T78" fmla="*/ 43 w 110"/>
                    <a:gd name="T79" fmla="*/ 4 h 220"/>
                    <a:gd name="T80" fmla="*/ 46 w 110"/>
                    <a:gd name="T81" fmla="*/ 2 h 220"/>
                    <a:gd name="T82" fmla="*/ 49 w 110"/>
                    <a:gd name="T83" fmla="*/ 0 h 220"/>
                    <a:gd name="T84" fmla="*/ 51 w 110"/>
                    <a:gd name="T85" fmla="*/ 1 h 220"/>
                    <a:gd name="T86" fmla="*/ 52 w 110"/>
                    <a:gd name="T87" fmla="*/ 1 h 220"/>
                    <a:gd name="T88" fmla="*/ 54 w 110"/>
                    <a:gd name="T89" fmla="*/ 3 h 220"/>
                    <a:gd name="T90" fmla="*/ 55 w 110"/>
                    <a:gd name="T91" fmla="*/ 4 h 22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220">
                      <a:moveTo>
                        <a:pt x="109" y="8"/>
                      </a:moveTo>
                      <a:lnTo>
                        <a:pt x="110" y="19"/>
                      </a:lnTo>
                      <a:lnTo>
                        <a:pt x="109" y="39"/>
                      </a:lnTo>
                      <a:lnTo>
                        <a:pt x="107" y="61"/>
                      </a:lnTo>
                      <a:lnTo>
                        <a:pt x="102" y="78"/>
                      </a:lnTo>
                      <a:lnTo>
                        <a:pt x="102" y="88"/>
                      </a:lnTo>
                      <a:lnTo>
                        <a:pt x="102" y="99"/>
                      </a:lnTo>
                      <a:lnTo>
                        <a:pt x="103" y="109"/>
                      </a:lnTo>
                      <a:lnTo>
                        <a:pt x="102" y="120"/>
                      </a:lnTo>
                      <a:lnTo>
                        <a:pt x="96" y="147"/>
                      </a:lnTo>
                      <a:lnTo>
                        <a:pt x="91" y="155"/>
                      </a:lnTo>
                      <a:lnTo>
                        <a:pt x="87" y="165"/>
                      </a:lnTo>
                      <a:lnTo>
                        <a:pt x="81" y="172"/>
                      </a:lnTo>
                      <a:lnTo>
                        <a:pt x="71" y="176"/>
                      </a:lnTo>
                      <a:lnTo>
                        <a:pt x="64" y="180"/>
                      </a:lnTo>
                      <a:lnTo>
                        <a:pt x="57" y="183"/>
                      </a:lnTo>
                      <a:lnTo>
                        <a:pt x="49" y="187"/>
                      </a:lnTo>
                      <a:lnTo>
                        <a:pt x="43" y="191"/>
                      </a:lnTo>
                      <a:lnTo>
                        <a:pt x="39" y="197"/>
                      </a:lnTo>
                      <a:lnTo>
                        <a:pt x="35" y="205"/>
                      </a:lnTo>
                      <a:lnTo>
                        <a:pt x="31" y="211"/>
                      </a:lnTo>
                      <a:lnTo>
                        <a:pt x="29" y="220"/>
                      </a:lnTo>
                      <a:lnTo>
                        <a:pt x="23" y="212"/>
                      </a:lnTo>
                      <a:lnTo>
                        <a:pt x="15" y="193"/>
                      </a:lnTo>
                      <a:lnTo>
                        <a:pt x="6" y="168"/>
                      </a:lnTo>
                      <a:lnTo>
                        <a:pt x="0" y="145"/>
                      </a:lnTo>
                      <a:lnTo>
                        <a:pt x="0" y="131"/>
                      </a:lnTo>
                      <a:lnTo>
                        <a:pt x="5" y="119"/>
                      </a:lnTo>
                      <a:lnTo>
                        <a:pt x="11" y="105"/>
                      </a:lnTo>
                      <a:lnTo>
                        <a:pt x="16" y="91"/>
                      </a:lnTo>
                      <a:lnTo>
                        <a:pt x="22" y="82"/>
                      </a:lnTo>
                      <a:lnTo>
                        <a:pt x="28" y="71"/>
                      </a:lnTo>
                      <a:lnTo>
                        <a:pt x="33" y="61"/>
                      </a:lnTo>
                      <a:lnTo>
                        <a:pt x="41" y="54"/>
                      </a:lnTo>
                      <a:lnTo>
                        <a:pt x="45" y="47"/>
                      </a:lnTo>
                      <a:lnTo>
                        <a:pt x="51" y="40"/>
                      </a:lnTo>
                      <a:lnTo>
                        <a:pt x="59" y="32"/>
                      </a:lnTo>
                      <a:lnTo>
                        <a:pt x="68" y="23"/>
                      </a:lnTo>
                      <a:lnTo>
                        <a:pt x="76" y="15"/>
                      </a:lnTo>
                      <a:lnTo>
                        <a:pt x="85" y="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101" y="1"/>
                      </a:lnTo>
                      <a:lnTo>
                        <a:pt x="104" y="2"/>
                      </a:lnTo>
                      <a:lnTo>
                        <a:pt x="107" y="5"/>
                      </a:lnTo>
                      <a:lnTo>
                        <a:pt x="109" y="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0" name="Freeform 1051"/>
                <p:cNvSpPr>
                  <a:spLocks noChangeAspect="1"/>
                </p:cNvSpPr>
                <p:nvPr/>
              </p:nvSpPr>
              <p:spPr bwMode="auto">
                <a:xfrm>
                  <a:off x="3206" y="2586"/>
                  <a:ext cx="58" cy="97"/>
                </a:xfrm>
                <a:custGeom>
                  <a:avLst/>
                  <a:gdLst>
                    <a:gd name="T0" fmla="*/ 57 w 115"/>
                    <a:gd name="T1" fmla="*/ 1 h 196"/>
                    <a:gd name="T2" fmla="*/ 57 w 115"/>
                    <a:gd name="T3" fmla="*/ 9 h 196"/>
                    <a:gd name="T4" fmla="*/ 58 w 115"/>
                    <a:gd name="T5" fmla="*/ 17 h 196"/>
                    <a:gd name="T6" fmla="*/ 57 w 115"/>
                    <a:gd name="T7" fmla="*/ 24 h 196"/>
                    <a:gd name="T8" fmla="*/ 56 w 115"/>
                    <a:gd name="T9" fmla="*/ 32 h 196"/>
                    <a:gd name="T10" fmla="*/ 57 w 115"/>
                    <a:gd name="T11" fmla="*/ 41 h 196"/>
                    <a:gd name="T12" fmla="*/ 56 w 115"/>
                    <a:gd name="T13" fmla="*/ 49 h 196"/>
                    <a:gd name="T14" fmla="*/ 55 w 115"/>
                    <a:gd name="T15" fmla="*/ 58 h 196"/>
                    <a:gd name="T16" fmla="*/ 54 w 115"/>
                    <a:gd name="T17" fmla="*/ 67 h 196"/>
                    <a:gd name="T18" fmla="*/ 52 w 115"/>
                    <a:gd name="T19" fmla="*/ 72 h 196"/>
                    <a:gd name="T20" fmla="*/ 51 w 115"/>
                    <a:gd name="T21" fmla="*/ 77 h 196"/>
                    <a:gd name="T22" fmla="*/ 48 w 115"/>
                    <a:gd name="T23" fmla="*/ 81 h 196"/>
                    <a:gd name="T24" fmla="*/ 43 w 115"/>
                    <a:gd name="T25" fmla="*/ 83 h 196"/>
                    <a:gd name="T26" fmla="*/ 41 w 115"/>
                    <a:gd name="T27" fmla="*/ 85 h 196"/>
                    <a:gd name="T28" fmla="*/ 38 w 115"/>
                    <a:gd name="T29" fmla="*/ 86 h 196"/>
                    <a:gd name="T30" fmla="*/ 34 w 115"/>
                    <a:gd name="T31" fmla="*/ 87 h 196"/>
                    <a:gd name="T32" fmla="*/ 31 w 115"/>
                    <a:gd name="T33" fmla="*/ 87 h 196"/>
                    <a:gd name="T34" fmla="*/ 27 w 115"/>
                    <a:gd name="T35" fmla="*/ 87 h 196"/>
                    <a:gd name="T36" fmla="*/ 24 w 115"/>
                    <a:gd name="T37" fmla="*/ 88 h 196"/>
                    <a:gd name="T38" fmla="*/ 21 w 115"/>
                    <a:gd name="T39" fmla="*/ 89 h 196"/>
                    <a:gd name="T40" fmla="*/ 18 w 115"/>
                    <a:gd name="T41" fmla="*/ 91 h 196"/>
                    <a:gd name="T42" fmla="*/ 12 w 115"/>
                    <a:gd name="T43" fmla="*/ 97 h 196"/>
                    <a:gd name="T44" fmla="*/ 7 w 115"/>
                    <a:gd name="T45" fmla="*/ 96 h 196"/>
                    <a:gd name="T46" fmla="*/ 4 w 115"/>
                    <a:gd name="T47" fmla="*/ 91 h 196"/>
                    <a:gd name="T48" fmla="*/ 2 w 115"/>
                    <a:gd name="T49" fmla="*/ 86 h 196"/>
                    <a:gd name="T50" fmla="*/ 1 w 115"/>
                    <a:gd name="T51" fmla="*/ 81 h 196"/>
                    <a:gd name="T52" fmla="*/ 0 w 115"/>
                    <a:gd name="T53" fmla="*/ 76 h 196"/>
                    <a:gd name="T54" fmla="*/ 1 w 115"/>
                    <a:gd name="T55" fmla="*/ 70 h 196"/>
                    <a:gd name="T56" fmla="*/ 3 w 115"/>
                    <a:gd name="T57" fmla="*/ 65 h 196"/>
                    <a:gd name="T58" fmla="*/ 4 w 115"/>
                    <a:gd name="T59" fmla="*/ 59 h 196"/>
                    <a:gd name="T60" fmla="*/ 6 w 115"/>
                    <a:gd name="T61" fmla="*/ 53 h 196"/>
                    <a:gd name="T62" fmla="*/ 9 w 115"/>
                    <a:gd name="T63" fmla="*/ 48 h 196"/>
                    <a:gd name="T64" fmla="*/ 12 w 115"/>
                    <a:gd name="T65" fmla="*/ 43 h 196"/>
                    <a:gd name="T66" fmla="*/ 13 w 115"/>
                    <a:gd name="T67" fmla="*/ 36 h 196"/>
                    <a:gd name="T68" fmla="*/ 15 w 115"/>
                    <a:gd name="T69" fmla="*/ 32 h 196"/>
                    <a:gd name="T70" fmla="*/ 18 w 115"/>
                    <a:gd name="T71" fmla="*/ 29 h 196"/>
                    <a:gd name="T72" fmla="*/ 21 w 115"/>
                    <a:gd name="T73" fmla="*/ 26 h 196"/>
                    <a:gd name="T74" fmla="*/ 23 w 115"/>
                    <a:gd name="T75" fmla="*/ 23 h 196"/>
                    <a:gd name="T76" fmla="*/ 25 w 115"/>
                    <a:gd name="T77" fmla="*/ 20 h 196"/>
                    <a:gd name="T78" fmla="*/ 29 w 115"/>
                    <a:gd name="T79" fmla="*/ 17 h 196"/>
                    <a:gd name="T80" fmla="*/ 35 w 115"/>
                    <a:gd name="T81" fmla="*/ 13 h 196"/>
                    <a:gd name="T82" fmla="*/ 40 w 115"/>
                    <a:gd name="T83" fmla="*/ 8 h 196"/>
                    <a:gd name="T84" fmla="*/ 46 w 115"/>
                    <a:gd name="T85" fmla="*/ 4 h 196"/>
                    <a:gd name="T86" fmla="*/ 51 w 115"/>
                    <a:gd name="T87" fmla="*/ 1 h 196"/>
                    <a:gd name="T88" fmla="*/ 55 w 115"/>
                    <a:gd name="T89" fmla="*/ 0 h 196"/>
                    <a:gd name="T90" fmla="*/ 57 w 115"/>
                    <a:gd name="T91" fmla="*/ 1 h 19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5" h="196">
                      <a:moveTo>
                        <a:pt x="114" y="3"/>
                      </a:moveTo>
                      <a:lnTo>
                        <a:pt x="114" y="19"/>
                      </a:lnTo>
                      <a:lnTo>
                        <a:pt x="115" y="34"/>
                      </a:lnTo>
                      <a:lnTo>
                        <a:pt x="114" y="49"/>
                      </a:lnTo>
                      <a:lnTo>
                        <a:pt x="111" y="65"/>
                      </a:lnTo>
                      <a:lnTo>
                        <a:pt x="113" y="82"/>
                      </a:lnTo>
                      <a:lnTo>
                        <a:pt x="112" y="100"/>
                      </a:lnTo>
                      <a:lnTo>
                        <a:pt x="109" y="118"/>
                      </a:lnTo>
                      <a:lnTo>
                        <a:pt x="108" y="136"/>
                      </a:lnTo>
                      <a:lnTo>
                        <a:pt x="104" y="145"/>
                      </a:lnTo>
                      <a:lnTo>
                        <a:pt x="101" y="155"/>
                      </a:lnTo>
                      <a:lnTo>
                        <a:pt x="96" y="163"/>
                      </a:lnTo>
                      <a:lnTo>
                        <a:pt x="86" y="167"/>
                      </a:lnTo>
                      <a:lnTo>
                        <a:pt x="81" y="172"/>
                      </a:lnTo>
                      <a:lnTo>
                        <a:pt x="75" y="174"/>
                      </a:lnTo>
                      <a:lnTo>
                        <a:pt x="68" y="176"/>
                      </a:lnTo>
                      <a:lnTo>
                        <a:pt x="61" y="176"/>
                      </a:lnTo>
                      <a:lnTo>
                        <a:pt x="54" y="176"/>
                      </a:lnTo>
                      <a:lnTo>
                        <a:pt x="47" y="178"/>
                      </a:lnTo>
                      <a:lnTo>
                        <a:pt x="41" y="180"/>
                      </a:lnTo>
                      <a:lnTo>
                        <a:pt x="35" y="184"/>
                      </a:lnTo>
                      <a:lnTo>
                        <a:pt x="23" y="196"/>
                      </a:lnTo>
                      <a:lnTo>
                        <a:pt x="13" y="194"/>
                      </a:lnTo>
                      <a:lnTo>
                        <a:pt x="7" y="184"/>
                      </a:lnTo>
                      <a:lnTo>
                        <a:pt x="4" y="174"/>
                      </a:lnTo>
                      <a:lnTo>
                        <a:pt x="1" y="164"/>
                      </a:lnTo>
                      <a:lnTo>
                        <a:pt x="0" y="153"/>
                      </a:lnTo>
                      <a:lnTo>
                        <a:pt x="2" y="142"/>
                      </a:lnTo>
                      <a:lnTo>
                        <a:pt x="5" y="131"/>
                      </a:lnTo>
                      <a:lnTo>
                        <a:pt x="7" y="120"/>
                      </a:lnTo>
                      <a:lnTo>
                        <a:pt x="11" y="108"/>
                      </a:lnTo>
                      <a:lnTo>
                        <a:pt x="18" y="97"/>
                      </a:lnTo>
                      <a:lnTo>
                        <a:pt x="24" y="86"/>
                      </a:lnTo>
                      <a:lnTo>
                        <a:pt x="25" y="72"/>
                      </a:lnTo>
                      <a:lnTo>
                        <a:pt x="29" y="65"/>
                      </a:lnTo>
                      <a:lnTo>
                        <a:pt x="35" y="58"/>
                      </a:lnTo>
                      <a:lnTo>
                        <a:pt x="41" y="53"/>
                      </a:lnTo>
                      <a:lnTo>
                        <a:pt x="45" y="46"/>
                      </a:lnTo>
                      <a:lnTo>
                        <a:pt x="50" y="41"/>
                      </a:lnTo>
                      <a:lnTo>
                        <a:pt x="58" y="34"/>
                      </a:lnTo>
                      <a:lnTo>
                        <a:pt x="69" y="26"/>
                      </a:lnTo>
                      <a:lnTo>
                        <a:pt x="80" y="16"/>
                      </a:lnTo>
                      <a:lnTo>
                        <a:pt x="91" y="9"/>
                      </a:lnTo>
                      <a:lnTo>
                        <a:pt x="102" y="3"/>
                      </a:lnTo>
                      <a:lnTo>
                        <a:pt x="109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1" name="Freeform 1052"/>
                <p:cNvSpPr>
                  <a:spLocks noChangeAspect="1"/>
                </p:cNvSpPr>
                <p:nvPr/>
              </p:nvSpPr>
              <p:spPr bwMode="auto">
                <a:xfrm>
                  <a:off x="3201" y="2685"/>
                  <a:ext cx="54" cy="109"/>
                </a:xfrm>
                <a:custGeom>
                  <a:avLst/>
                  <a:gdLst>
                    <a:gd name="T0" fmla="*/ 54 w 107"/>
                    <a:gd name="T1" fmla="*/ 2 h 216"/>
                    <a:gd name="T2" fmla="*/ 49 w 107"/>
                    <a:gd name="T3" fmla="*/ 14 h 216"/>
                    <a:gd name="T4" fmla="*/ 49 w 107"/>
                    <a:gd name="T5" fmla="*/ 20 h 216"/>
                    <a:gd name="T6" fmla="*/ 50 w 107"/>
                    <a:gd name="T7" fmla="*/ 25 h 216"/>
                    <a:gd name="T8" fmla="*/ 50 w 107"/>
                    <a:gd name="T9" fmla="*/ 31 h 216"/>
                    <a:gd name="T10" fmla="*/ 50 w 107"/>
                    <a:gd name="T11" fmla="*/ 36 h 216"/>
                    <a:gd name="T12" fmla="*/ 49 w 107"/>
                    <a:gd name="T13" fmla="*/ 44 h 216"/>
                    <a:gd name="T14" fmla="*/ 47 w 107"/>
                    <a:gd name="T15" fmla="*/ 52 h 216"/>
                    <a:gd name="T16" fmla="*/ 46 w 107"/>
                    <a:gd name="T17" fmla="*/ 60 h 216"/>
                    <a:gd name="T18" fmla="*/ 44 w 107"/>
                    <a:gd name="T19" fmla="*/ 68 h 216"/>
                    <a:gd name="T20" fmla="*/ 44 w 107"/>
                    <a:gd name="T21" fmla="*/ 70 h 216"/>
                    <a:gd name="T22" fmla="*/ 45 w 107"/>
                    <a:gd name="T23" fmla="*/ 72 h 216"/>
                    <a:gd name="T24" fmla="*/ 45 w 107"/>
                    <a:gd name="T25" fmla="*/ 73 h 216"/>
                    <a:gd name="T26" fmla="*/ 45 w 107"/>
                    <a:gd name="T27" fmla="*/ 75 h 216"/>
                    <a:gd name="T28" fmla="*/ 43 w 107"/>
                    <a:gd name="T29" fmla="*/ 78 h 216"/>
                    <a:gd name="T30" fmla="*/ 41 w 107"/>
                    <a:gd name="T31" fmla="*/ 82 h 216"/>
                    <a:gd name="T32" fmla="*/ 39 w 107"/>
                    <a:gd name="T33" fmla="*/ 84 h 216"/>
                    <a:gd name="T34" fmla="*/ 39 w 107"/>
                    <a:gd name="T35" fmla="*/ 88 h 216"/>
                    <a:gd name="T36" fmla="*/ 35 w 107"/>
                    <a:gd name="T37" fmla="*/ 91 h 216"/>
                    <a:gd name="T38" fmla="*/ 32 w 107"/>
                    <a:gd name="T39" fmla="*/ 93 h 216"/>
                    <a:gd name="T40" fmla="*/ 29 w 107"/>
                    <a:gd name="T41" fmla="*/ 94 h 216"/>
                    <a:gd name="T42" fmla="*/ 26 w 107"/>
                    <a:gd name="T43" fmla="*/ 96 h 216"/>
                    <a:gd name="T44" fmla="*/ 21 w 107"/>
                    <a:gd name="T45" fmla="*/ 97 h 216"/>
                    <a:gd name="T46" fmla="*/ 18 w 107"/>
                    <a:gd name="T47" fmla="*/ 98 h 216"/>
                    <a:gd name="T48" fmla="*/ 14 w 107"/>
                    <a:gd name="T49" fmla="*/ 99 h 216"/>
                    <a:gd name="T50" fmla="*/ 10 w 107"/>
                    <a:gd name="T51" fmla="*/ 100 h 216"/>
                    <a:gd name="T52" fmla="*/ 8 w 107"/>
                    <a:gd name="T53" fmla="*/ 103 h 216"/>
                    <a:gd name="T54" fmla="*/ 6 w 107"/>
                    <a:gd name="T55" fmla="*/ 105 h 216"/>
                    <a:gd name="T56" fmla="*/ 4 w 107"/>
                    <a:gd name="T57" fmla="*/ 107 h 216"/>
                    <a:gd name="T58" fmla="*/ 2 w 107"/>
                    <a:gd name="T59" fmla="*/ 109 h 216"/>
                    <a:gd name="T60" fmla="*/ 1 w 107"/>
                    <a:gd name="T61" fmla="*/ 107 h 216"/>
                    <a:gd name="T62" fmla="*/ 1 w 107"/>
                    <a:gd name="T63" fmla="*/ 103 h 216"/>
                    <a:gd name="T64" fmla="*/ 0 w 107"/>
                    <a:gd name="T65" fmla="*/ 98 h 216"/>
                    <a:gd name="T66" fmla="*/ 0 w 107"/>
                    <a:gd name="T67" fmla="*/ 95 h 216"/>
                    <a:gd name="T68" fmla="*/ 2 w 107"/>
                    <a:gd name="T69" fmla="*/ 88 h 216"/>
                    <a:gd name="T70" fmla="*/ 2 w 107"/>
                    <a:gd name="T71" fmla="*/ 82 h 216"/>
                    <a:gd name="T72" fmla="*/ 1 w 107"/>
                    <a:gd name="T73" fmla="*/ 74 h 216"/>
                    <a:gd name="T74" fmla="*/ 2 w 107"/>
                    <a:gd name="T75" fmla="*/ 67 h 216"/>
                    <a:gd name="T76" fmla="*/ 3 w 107"/>
                    <a:gd name="T77" fmla="*/ 60 h 216"/>
                    <a:gd name="T78" fmla="*/ 5 w 107"/>
                    <a:gd name="T79" fmla="*/ 51 h 216"/>
                    <a:gd name="T80" fmla="*/ 6 w 107"/>
                    <a:gd name="T81" fmla="*/ 43 h 216"/>
                    <a:gd name="T82" fmla="*/ 8 w 107"/>
                    <a:gd name="T83" fmla="*/ 35 h 216"/>
                    <a:gd name="T84" fmla="*/ 10 w 107"/>
                    <a:gd name="T85" fmla="*/ 28 h 216"/>
                    <a:gd name="T86" fmla="*/ 13 w 107"/>
                    <a:gd name="T87" fmla="*/ 21 h 216"/>
                    <a:gd name="T88" fmla="*/ 17 w 107"/>
                    <a:gd name="T89" fmla="*/ 14 h 216"/>
                    <a:gd name="T90" fmla="*/ 23 w 107"/>
                    <a:gd name="T91" fmla="*/ 10 h 216"/>
                    <a:gd name="T92" fmla="*/ 26 w 107"/>
                    <a:gd name="T93" fmla="*/ 9 h 216"/>
                    <a:gd name="T94" fmla="*/ 29 w 107"/>
                    <a:gd name="T95" fmla="*/ 8 h 216"/>
                    <a:gd name="T96" fmla="*/ 31 w 107"/>
                    <a:gd name="T97" fmla="*/ 7 h 216"/>
                    <a:gd name="T98" fmla="*/ 34 w 107"/>
                    <a:gd name="T99" fmla="*/ 7 h 216"/>
                    <a:gd name="T100" fmla="*/ 36 w 107"/>
                    <a:gd name="T101" fmla="*/ 6 h 216"/>
                    <a:gd name="T102" fmla="*/ 39 w 107"/>
                    <a:gd name="T103" fmla="*/ 5 h 216"/>
                    <a:gd name="T104" fmla="*/ 42 w 107"/>
                    <a:gd name="T105" fmla="*/ 5 h 216"/>
                    <a:gd name="T106" fmla="*/ 45 w 107"/>
                    <a:gd name="T107" fmla="*/ 5 h 216"/>
                    <a:gd name="T108" fmla="*/ 46 w 107"/>
                    <a:gd name="T109" fmla="*/ 3 h 216"/>
                    <a:gd name="T110" fmla="*/ 47 w 107"/>
                    <a:gd name="T111" fmla="*/ 2 h 216"/>
                    <a:gd name="T112" fmla="*/ 49 w 107"/>
                    <a:gd name="T113" fmla="*/ 1 h 216"/>
                    <a:gd name="T114" fmla="*/ 50 w 107"/>
                    <a:gd name="T115" fmla="*/ 0 h 216"/>
                    <a:gd name="T116" fmla="*/ 52 w 107"/>
                    <a:gd name="T117" fmla="*/ 0 h 216"/>
                    <a:gd name="T118" fmla="*/ 53 w 107"/>
                    <a:gd name="T119" fmla="*/ 1 h 216"/>
                    <a:gd name="T120" fmla="*/ 53 w 107"/>
                    <a:gd name="T121" fmla="*/ 1 h 216"/>
                    <a:gd name="T122" fmla="*/ 54 w 107"/>
                    <a:gd name="T123" fmla="*/ 2 h 2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7" h="216">
                      <a:moveTo>
                        <a:pt x="107" y="4"/>
                      </a:moveTo>
                      <a:lnTo>
                        <a:pt x="97" y="27"/>
                      </a:lnTo>
                      <a:lnTo>
                        <a:pt x="97" y="39"/>
                      </a:lnTo>
                      <a:lnTo>
                        <a:pt x="99" y="49"/>
                      </a:lnTo>
                      <a:lnTo>
                        <a:pt x="100" y="61"/>
                      </a:lnTo>
                      <a:lnTo>
                        <a:pt x="100" y="72"/>
                      </a:lnTo>
                      <a:lnTo>
                        <a:pt x="97" y="88"/>
                      </a:lnTo>
                      <a:lnTo>
                        <a:pt x="94" y="103"/>
                      </a:lnTo>
                      <a:lnTo>
                        <a:pt x="91" y="119"/>
                      </a:lnTo>
                      <a:lnTo>
                        <a:pt x="88" y="134"/>
                      </a:lnTo>
                      <a:lnTo>
                        <a:pt x="88" y="138"/>
                      </a:lnTo>
                      <a:lnTo>
                        <a:pt x="90" y="142"/>
                      </a:lnTo>
                      <a:lnTo>
                        <a:pt x="90" y="145"/>
                      </a:lnTo>
                      <a:lnTo>
                        <a:pt x="89" y="149"/>
                      </a:lnTo>
                      <a:lnTo>
                        <a:pt x="85" y="155"/>
                      </a:lnTo>
                      <a:lnTo>
                        <a:pt x="82" y="162"/>
                      </a:lnTo>
                      <a:lnTo>
                        <a:pt x="78" y="167"/>
                      </a:lnTo>
                      <a:lnTo>
                        <a:pt x="77" y="174"/>
                      </a:lnTo>
                      <a:lnTo>
                        <a:pt x="70" y="180"/>
                      </a:lnTo>
                      <a:lnTo>
                        <a:pt x="64" y="184"/>
                      </a:lnTo>
                      <a:lnTo>
                        <a:pt x="57" y="187"/>
                      </a:lnTo>
                      <a:lnTo>
                        <a:pt x="51" y="190"/>
                      </a:lnTo>
                      <a:lnTo>
                        <a:pt x="42" y="193"/>
                      </a:lnTo>
                      <a:lnTo>
                        <a:pt x="35" y="195"/>
                      </a:lnTo>
                      <a:lnTo>
                        <a:pt x="28" y="197"/>
                      </a:lnTo>
                      <a:lnTo>
                        <a:pt x="20" y="199"/>
                      </a:lnTo>
                      <a:lnTo>
                        <a:pt x="16" y="204"/>
                      </a:lnTo>
                      <a:lnTo>
                        <a:pt x="12" y="208"/>
                      </a:lnTo>
                      <a:lnTo>
                        <a:pt x="8" y="213"/>
                      </a:lnTo>
                      <a:lnTo>
                        <a:pt x="4" y="216"/>
                      </a:lnTo>
                      <a:lnTo>
                        <a:pt x="2" y="213"/>
                      </a:lnTo>
                      <a:lnTo>
                        <a:pt x="1" y="204"/>
                      </a:lnTo>
                      <a:lnTo>
                        <a:pt x="0" y="194"/>
                      </a:lnTo>
                      <a:lnTo>
                        <a:pt x="0" y="188"/>
                      </a:lnTo>
                      <a:lnTo>
                        <a:pt x="3" y="175"/>
                      </a:lnTo>
                      <a:lnTo>
                        <a:pt x="3" y="162"/>
                      </a:lnTo>
                      <a:lnTo>
                        <a:pt x="2" y="147"/>
                      </a:lnTo>
                      <a:lnTo>
                        <a:pt x="4" y="133"/>
                      </a:lnTo>
                      <a:lnTo>
                        <a:pt x="5" y="118"/>
                      </a:lnTo>
                      <a:lnTo>
                        <a:pt x="9" y="102"/>
                      </a:lnTo>
                      <a:lnTo>
                        <a:pt x="12" y="86"/>
                      </a:lnTo>
                      <a:lnTo>
                        <a:pt x="16" y="70"/>
                      </a:lnTo>
                      <a:lnTo>
                        <a:pt x="19" y="56"/>
                      </a:lnTo>
                      <a:lnTo>
                        <a:pt x="26" y="41"/>
                      </a:lnTo>
                      <a:lnTo>
                        <a:pt x="34" y="28"/>
                      </a:lnTo>
                      <a:lnTo>
                        <a:pt x="46" y="19"/>
                      </a:lnTo>
                      <a:lnTo>
                        <a:pt x="52" y="17"/>
                      </a:lnTo>
                      <a:lnTo>
                        <a:pt x="57" y="15"/>
                      </a:lnTo>
                      <a:lnTo>
                        <a:pt x="62" y="14"/>
                      </a:lnTo>
                      <a:lnTo>
                        <a:pt x="67" y="13"/>
                      </a:lnTo>
                      <a:lnTo>
                        <a:pt x="72" y="12"/>
                      </a:lnTo>
                      <a:lnTo>
                        <a:pt x="78" y="10"/>
                      </a:lnTo>
                      <a:lnTo>
                        <a:pt x="84" y="10"/>
                      </a:lnTo>
                      <a:lnTo>
                        <a:pt x="89" y="9"/>
                      </a:lnTo>
                      <a:lnTo>
                        <a:pt x="91" y="6"/>
                      </a:lnTo>
                      <a:lnTo>
                        <a:pt x="93" y="4"/>
                      </a:lnTo>
                      <a:lnTo>
                        <a:pt x="97" y="2"/>
                      </a:lnTo>
                      <a:lnTo>
                        <a:pt x="100" y="0"/>
                      </a:lnTo>
                      <a:lnTo>
                        <a:pt x="103" y="0"/>
                      </a:lnTo>
                      <a:lnTo>
                        <a:pt x="105" y="1"/>
                      </a:lnTo>
                      <a:lnTo>
                        <a:pt x="106" y="2"/>
                      </a:lnTo>
                      <a:lnTo>
                        <a:pt x="107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2" name="Freeform 1053"/>
                <p:cNvSpPr>
                  <a:spLocks noChangeAspect="1"/>
                </p:cNvSpPr>
                <p:nvPr/>
              </p:nvSpPr>
              <p:spPr bwMode="auto">
                <a:xfrm>
                  <a:off x="3184" y="2789"/>
                  <a:ext cx="61" cy="111"/>
                </a:xfrm>
                <a:custGeom>
                  <a:avLst/>
                  <a:gdLst>
                    <a:gd name="T0" fmla="*/ 57 w 124"/>
                    <a:gd name="T1" fmla="*/ 15 h 221"/>
                    <a:gd name="T2" fmla="*/ 57 w 124"/>
                    <a:gd name="T3" fmla="*/ 20 h 221"/>
                    <a:gd name="T4" fmla="*/ 55 w 124"/>
                    <a:gd name="T5" fmla="*/ 32 h 221"/>
                    <a:gd name="T6" fmla="*/ 53 w 124"/>
                    <a:gd name="T7" fmla="*/ 52 h 221"/>
                    <a:gd name="T8" fmla="*/ 52 w 124"/>
                    <a:gd name="T9" fmla="*/ 62 h 221"/>
                    <a:gd name="T10" fmla="*/ 51 w 124"/>
                    <a:gd name="T11" fmla="*/ 72 h 221"/>
                    <a:gd name="T12" fmla="*/ 46 w 124"/>
                    <a:gd name="T13" fmla="*/ 82 h 221"/>
                    <a:gd name="T14" fmla="*/ 42 w 124"/>
                    <a:gd name="T15" fmla="*/ 91 h 221"/>
                    <a:gd name="T16" fmla="*/ 35 w 124"/>
                    <a:gd name="T17" fmla="*/ 96 h 221"/>
                    <a:gd name="T18" fmla="*/ 30 w 124"/>
                    <a:gd name="T19" fmla="*/ 99 h 221"/>
                    <a:gd name="T20" fmla="*/ 23 w 124"/>
                    <a:gd name="T21" fmla="*/ 101 h 221"/>
                    <a:gd name="T22" fmla="*/ 17 w 124"/>
                    <a:gd name="T23" fmla="*/ 104 h 221"/>
                    <a:gd name="T24" fmla="*/ 11 w 124"/>
                    <a:gd name="T25" fmla="*/ 107 h 221"/>
                    <a:gd name="T26" fmla="*/ 6 w 124"/>
                    <a:gd name="T27" fmla="*/ 111 h 221"/>
                    <a:gd name="T28" fmla="*/ 2 w 124"/>
                    <a:gd name="T29" fmla="*/ 106 h 221"/>
                    <a:gd name="T30" fmla="*/ 0 w 124"/>
                    <a:gd name="T31" fmla="*/ 93 h 221"/>
                    <a:gd name="T32" fmla="*/ 2 w 124"/>
                    <a:gd name="T33" fmla="*/ 79 h 221"/>
                    <a:gd name="T34" fmla="*/ 4 w 124"/>
                    <a:gd name="T35" fmla="*/ 57 h 221"/>
                    <a:gd name="T36" fmla="*/ 6 w 124"/>
                    <a:gd name="T37" fmla="*/ 47 h 221"/>
                    <a:gd name="T38" fmla="*/ 8 w 124"/>
                    <a:gd name="T39" fmla="*/ 40 h 221"/>
                    <a:gd name="T40" fmla="*/ 10 w 124"/>
                    <a:gd name="T41" fmla="*/ 33 h 221"/>
                    <a:gd name="T42" fmla="*/ 13 w 124"/>
                    <a:gd name="T43" fmla="*/ 26 h 221"/>
                    <a:gd name="T44" fmla="*/ 17 w 124"/>
                    <a:gd name="T45" fmla="*/ 21 h 221"/>
                    <a:gd name="T46" fmla="*/ 23 w 124"/>
                    <a:gd name="T47" fmla="*/ 17 h 221"/>
                    <a:gd name="T48" fmla="*/ 29 w 124"/>
                    <a:gd name="T49" fmla="*/ 15 h 221"/>
                    <a:gd name="T50" fmla="*/ 35 w 124"/>
                    <a:gd name="T51" fmla="*/ 13 h 221"/>
                    <a:gd name="T52" fmla="*/ 43 w 124"/>
                    <a:gd name="T53" fmla="*/ 10 h 221"/>
                    <a:gd name="T54" fmla="*/ 48 w 124"/>
                    <a:gd name="T55" fmla="*/ 8 h 221"/>
                    <a:gd name="T56" fmla="*/ 52 w 124"/>
                    <a:gd name="T57" fmla="*/ 5 h 221"/>
                    <a:gd name="T58" fmla="*/ 57 w 124"/>
                    <a:gd name="T59" fmla="*/ 2 h 221"/>
                    <a:gd name="T60" fmla="*/ 61 w 124"/>
                    <a:gd name="T61" fmla="*/ 3 h 221"/>
                    <a:gd name="T62" fmla="*/ 59 w 124"/>
                    <a:gd name="T63" fmla="*/ 9 h 2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4" h="221">
                      <a:moveTo>
                        <a:pt x="116" y="24"/>
                      </a:moveTo>
                      <a:lnTo>
                        <a:pt x="116" y="29"/>
                      </a:lnTo>
                      <a:lnTo>
                        <a:pt x="115" y="34"/>
                      </a:lnTo>
                      <a:lnTo>
                        <a:pt x="115" y="40"/>
                      </a:lnTo>
                      <a:lnTo>
                        <a:pt x="113" y="45"/>
                      </a:lnTo>
                      <a:lnTo>
                        <a:pt x="112" y="64"/>
                      </a:lnTo>
                      <a:lnTo>
                        <a:pt x="109" y="86"/>
                      </a:lnTo>
                      <a:lnTo>
                        <a:pt x="107" y="104"/>
                      </a:lnTo>
                      <a:lnTo>
                        <a:pt x="106" y="111"/>
                      </a:lnTo>
                      <a:lnTo>
                        <a:pt x="106" y="123"/>
                      </a:lnTo>
                      <a:lnTo>
                        <a:pt x="105" y="133"/>
                      </a:lnTo>
                      <a:lnTo>
                        <a:pt x="103" y="144"/>
                      </a:lnTo>
                      <a:lnTo>
                        <a:pt x="98" y="154"/>
                      </a:lnTo>
                      <a:lnTo>
                        <a:pt x="94" y="164"/>
                      </a:lnTo>
                      <a:lnTo>
                        <a:pt x="91" y="173"/>
                      </a:lnTo>
                      <a:lnTo>
                        <a:pt x="86" y="181"/>
                      </a:lnTo>
                      <a:lnTo>
                        <a:pt x="78" y="189"/>
                      </a:lnTo>
                      <a:lnTo>
                        <a:pt x="72" y="192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2" y="199"/>
                      </a:lnTo>
                      <a:lnTo>
                        <a:pt x="46" y="202"/>
                      </a:lnTo>
                      <a:lnTo>
                        <a:pt x="39" y="205"/>
                      </a:lnTo>
                      <a:lnTo>
                        <a:pt x="34" y="208"/>
                      </a:lnTo>
                      <a:lnTo>
                        <a:pt x="27" y="211"/>
                      </a:lnTo>
                      <a:lnTo>
                        <a:pt x="22" y="214"/>
                      </a:lnTo>
                      <a:lnTo>
                        <a:pt x="17" y="218"/>
                      </a:lnTo>
                      <a:lnTo>
                        <a:pt x="12" y="221"/>
                      </a:lnTo>
                      <a:lnTo>
                        <a:pt x="6" y="219"/>
                      </a:lnTo>
                      <a:lnTo>
                        <a:pt x="4" y="212"/>
                      </a:lnTo>
                      <a:lnTo>
                        <a:pt x="1" y="198"/>
                      </a:lnTo>
                      <a:lnTo>
                        <a:pt x="0" y="185"/>
                      </a:lnTo>
                      <a:lnTo>
                        <a:pt x="4" y="174"/>
                      </a:lnTo>
                      <a:lnTo>
                        <a:pt x="4" y="157"/>
                      </a:lnTo>
                      <a:lnTo>
                        <a:pt x="5" y="135"/>
                      </a:lnTo>
                      <a:lnTo>
                        <a:pt x="8" y="114"/>
                      </a:lnTo>
                      <a:lnTo>
                        <a:pt x="12" y="102"/>
                      </a:lnTo>
                      <a:lnTo>
                        <a:pt x="13" y="94"/>
                      </a:lnTo>
                      <a:lnTo>
                        <a:pt x="15" y="87"/>
                      </a:lnTo>
                      <a:lnTo>
                        <a:pt x="17" y="79"/>
                      </a:lnTo>
                      <a:lnTo>
                        <a:pt x="19" y="72"/>
                      </a:lnTo>
                      <a:lnTo>
                        <a:pt x="21" y="65"/>
                      </a:lnTo>
                      <a:lnTo>
                        <a:pt x="23" y="59"/>
                      </a:lnTo>
                      <a:lnTo>
                        <a:pt x="26" y="52"/>
                      </a:lnTo>
                      <a:lnTo>
                        <a:pt x="31" y="47"/>
                      </a:lnTo>
                      <a:lnTo>
                        <a:pt x="35" y="42"/>
                      </a:lnTo>
                      <a:lnTo>
                        <a:pt x="40" y="38"/>
                      </a:lnTo>
                      <a:lnTo>
                        <a:pt x="46" y="33"/>
                      </a:lnTo>
                      <a:lnTo>
                        <a:pt x="52" y="30"/>
                      </a:lnTo>
                      <a:lnTo>
                        <a:pt x="58" y="29"/>
                      </a:lnTo>
                      <a:lnTo>
                        <a:pt x="65" y="28"/>
                      </a:lnTo>
                      <a:lnTo>
                        <a:pt x="72" y="25"/>
                      </a:lnTo>
                      <a:lnTo>
                        <a:pt x="80" y="23"/>
                      </a:lnTo>
                      <a:lnTo>
                        <a:pt x="88" y="20"/>
                      </a:lnTo>
                      <a:lnTo>
                        <a:pt x="94" y="17"/>
                      </a:lnTo>
                      <a:lnTo>
                        <a:pt x="98" y="15"/>
                      </a:lnTo>
                      <a:lnTo>
                        <a:pt x="101" y="13"/>
                      </a:lnTo>
                      <a:lnTo>
                        <a:pt x="105" y="9"/>
                      </a:lnTo>
                      <a:lnTo>
                        <a:pt x="110" y="6"/>
                      </a:lnTo>
                      <a:lnTo>
                        <a:pt x="115" y="3"/>
                      </a:lnTo>
                      <a:lnTo>
                        <a:pt x="120" y="0"/>
                      </a:lnTo>
                      <a:lnTo>
                        <a:pt x="124" y="5"/>
                      </a:lnTo>
                      <a:lnTo>
                        <a:pt x="123" y="11"/>
                      </a:lnTo>
                      <a:lnTo>
                        <a:pt x="119" y="18"/>
                      </a:lnTo>
                      <a:lnTo>
                        <a:pt x="116" y="2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3" name="Freeform 1054"/>
                <p:cNvSpPr>
                  <a:spLocks noChangeAspect="1"/>
                </p:cNvSpPr>
                <p:nvPr/>
              </p:nvSpPr>
              <p:spPr bwMode="auto">
                <a:xfrm>
                  <a:off x="3159" y="2897"/>
                  <a:ext cx="71" cy="98"/>
                </a:xfrm>
                <a:custGeom>
                  <a:avLst/>
                  <a:gdLst>
                    <a:gd name="T0" fmla="*/ 71 w 141"/>
                    <a:gd name="T1" fmla="*/ 2 h 196"/>
                    <a:gd name="T2" fmla="*/ 69 w 141"/>
                    <a:gd name="T3" fmla="*/ 10 h 196"/>
                    <a:gd name="T4" fmla="*/ 67 w 141"/>
                    <a:gd name="T5" fmla="*/ 18 h 196"/>
                    <a:gd name="T6" fmla="*/ 63 w 141"/>
                    <a:gd name="T7" fmla="*/ 25 h 196"/>
                    <a:gd name="T8" fmla="*/ 59 w 141"/>
                    <a:gd name="T9" fmla="*/ 33 h 196"/>
                    <a:gd name="T10" fmla="*/ 58 w 141"/>
                    <a:gd name="T11" fmla="*/ 42 h 196"/>
                    <a:gd name="T12" fmla="*/ 57 w 141"/>
                    <a:gd name="T13" fmla="*/ 50 h 196"/>
                    <a:gd name="T14" fmla="*/ 56 w 141"/>
                    <a:gd name="T15" fmla="*/ 59 h 196"/>
                    <a:gd name="T16" fmla="*/ 56 w 141"/>
                    <a:gd name="T17" fmla="*/ 67 h 196"/>
                    <a:gd name="T18" fmla="*/ 54 w 141"/>
                    <a:gd name="T19" fmla="*/ 70 h 196"/>
                    <a:gd name="T20" fmla="*/ 52 w 141"/>
                    <a:gd name="T21" fmla="*/ 72 h 196"/>
                    <a:gd name="T22" fmla="*/ 50 w 141"/>
                    <a:gd name="T23" fmla="*/ 75 h 196"/>
                    <a:gd name="T24" fmla="*/ 48 w 141"/>
                    <a:gd name="T25" fmla="*/ 77 h 196"/>
                    <a:gd name="T26" fmla="*/ 46 w 141"/>
                    <a:gd name="T27" fmla="*/ 80 h 196"/>
                    <a:gd name="T28" fmla="*/ 44 w 141"/>
                    <a:gd name="T29" fmla="*/ 82 h 196"/>
                    <a:gd name="T30" fmla="*/ 42 w 141"/>
                    <a:gd name="T31" fmla="*/ 84 h 196"/>
                    <a:gd name="T32" fmla="*/ 40 w 141"/>
                    <a:gd name="T33" fmla="*/ 86 h 196"/>
                    <a:gd name="T34" fmla="*/ 38 w 141"/>
                    <a:gd name="T35" fmla="*/ 87 h 196"/>
                    <a:gd name="T36" fmla="*/ 35 w 141"/>
                    <a:gd name="T37" fmla="*/ 87 h 196"/>
                    <a:gd name="T38" fmla="*/ 31 w 141"/>
                    <a:gd name="T39" fmla="*/ 89 h 196"/>
                    <a:gd name="T40" fmla="*/ 28 w 141"/>
                    <a:gd name="T41" fmla="*/ 90 h 196"/>
                    <a:gd name="T42" fmla="*/ 23 w 141"/>
                    <a:gd name="T43" fmla="*/ 90 h 196"/>
                    <a:gd name="T44" fmla="*/ 20 w 141"/>
                    <a:gd name="T45" fmla="*/ 91 h 196"/>
                    <a:gd name="T46" fmla="*/ 16 w 141"/>
                    <a:gd name="T47" fmla="*/ 92 h 196"/>
                    <a:gd name="T48" fmla="*/ 14 w 141"/>
                    <a:gd name="T49" fmla="*/ 93 h 196"/>
                    <a:gd name="T50" fmla="*/ 12 w 141"/>
                    <a:gd name="T51" fmla="*/ 94 h 196"/>
                    <a:gd name="T52" fmla="*/ 10 w 141"/>
                    <a:gd name="T53" fmla="*/ 95 h 196"/>
                    <a:gd name="T54" fmla="*/ 7 w 141"/>
                    <a:gd name="T55" fmla="*/ 96 h 196"/>
                    <a:gd name="T56" fmla="*/ 5 w 141"/>
                    <a:gd name="T57" fmla="*/ 97 h 196"/>
                    <a:gd name="T58" fmla="*/ 3 w 141"/>
                    <a:gd name="T59" fmla="*/ 98 h 196"/>
                    <a:gd name="T60" fmla="*/ 1 w 141"/>
                    <a:gd name="T61" fmla="*/ 98 h 196"/>
                    <a:gd name="T62" fmla="*/ 0 w 141"/>
                    <a:gd name="T63" fmla="*/ 98 h 196"/>
                    <a:gd name="T64" fmla="*/ 1 w 141"/>
                    <a:gd name="T65" fmla="*/ 97 h 196"/>
                    <a:gd name="T66" fmla="*/ 2 w 141"/>
                    <a:gd name="T67" fmla="*/ 95 h 196"/>
                    <a:gd name="T68" fmla="*/ 2 w 141"/>
                    <a:gd name="T69" fmla="*/ 92 h 196"/>
                    <a:gd name="T70" fmla="*/ 2 w 141"/>
                    <a:gd name="T71" fmla="*/ 89 h 196"/>
                    <a:gd name="T72" fmla="*/ 3 w 141"/>
                    <a:gd name="T73" fmla="*/ 85 h 196"/>
                    <a:gd name="T74" fmla="*/ 4 w 141"/>
                    <a:gd name="T75" fmla="*/ 81 h 196"/>
                    <a:gd name="T76" fmla="*/ 4 w 141"/>
                    <a:gd name="T77" fmla="*/ 75 h 196"/>
                    <a:gd name="T78" fmla="*/ 5 w 141"/>
                    <a:gd name="T79" fmla="*/ 70 h 196"/>
                    <a:gd name="T80" fmla="*/ 5 w 141"/>
                    <a:gd name="T81" fmla="*/ 65 h 196"/>
                    <a:gd name="T82" fmla="*/ 8 w 141"/>
                    <a:gd name="T83" fmla="*/ 57 h 196"/>
                    <a:gd name="T84" fmla="*/ 11 w 141"/>
                    <a:gd name="T85" fmla="*/ 46 h 196"/>
                    <a:gd name="T86" fmla="*/ 16 w 141"/>
                    <a:gd name="T87" fmla="*/ 36 h 196"/>
                    <a:gd name="T88" fmla="*/ 19 w 141"/>
                    <a:gd name="T89" fmla="*/ 30 h 196"/>
                    <a:gd name="T90" fmla="*/ 20 w 141"/>
                    <a:gd name="T91" fmla="*/ 26 h 196"/>
                    <a:gd name="T92" fmla="*/ 23 w 141"/>
                    <a:gd name="T93" fmla="*/ 22 h 196"/>
                    <a:gd name="T94" fmla="*/ 26 w 141"/>
                    <a:gd name="T95" fmla="*/ 19 h 196"/>
                    <a:gd name="T96" fmla="*/ 29 w 141"/>
                    <a:gd name="T97" fmla="*/ 16 h 196"/>
                    <a:gd name="T98" fmla="*/ 31 w 141"/>
                    <a:gd name="T99" fmla="*/ 12 h 196"/>
                    <a:gd name="T100" fmla="*/ 34 w 141"/>
                    <a:gd name="T101" fmla="*/ 9 h 196"/>
                    <a:gd name="T102" fmla="*/ 38 w 141"/>
                    <a:gd name="T103" fmla="*/ 8 h 196"/>
                    <a:gd name="T104" fmla="*/ 42 w 141"/>
                    <a:gd name="T105" fmla="*/ 7 h 196"/>
                    <a:gd name="T106" fmla="*/ 46 w 141"/>
                    <a:gd name="T107" fmla="*/ 7 h 196"/>
                    <a:gd name="T108" fmla="*/ 50 w 141"/>
                    <a:gd name="T109" fmla="*/ 6 h 196"/>
                    <a:gd name="T110" fmla="*/ 54 w 141"/>
                    <a:gd name="T111" fmla="*/ 5 h 196"/>
                    <a:gd name="T112" fmla="*/ 58 w 141"/>
                    <a:gd name="T113" fmla="*/ 3 h 196"/>
                    <a:gd name="T114" fmla="*/ 60 w 141"/>
                    <a:gd name="T115" fmla="*/ 1 h 196"/>
                    <a:gd name="T116" fmla="*/ 64 w 141"/>
                    <a:gd name="T117" fmla="*/ 0 h 196"/>
                    <a:gd name="T118" fmla="*/ 68 w 141"/>
                    <a:gd name="T119" fmla="*/ 0 h 196"/>
                    <a:gd name="T120" fmla="*/ 71 w 141"/>
                    <a:gd name="T121" fmla="*/ 2 h 1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1" h="196">
                      <a:moveTo>
                        <a:pt x="141" y="4"/>
                      </a:moveTo>
                      <a:lnTo>
                        <a:pt x="138" y="20"/>
                      </a:lnTo>
                      <a:lnTo>
                        <a:pt x="133" y="36"/>
                      </a:lnTo>
                      <a:lnTo>
                        <a:pt x="125" y="50"/>
                      </a:lnTo>
                      <a:lnTo>
                        <a:pt x="118" y="65"/>
                      </a:lnTo>
                      <a:lnTo>
                        <a:pt x="115" y="83"/>
                      </a:lnTo>
                      <a:lnTo>
                        <a:pt x="114" y="100"/>
                      </a:lnTo>
                      <a:lnTo>
                        <a:pt x="112" y="118"/>
                      </a:lnTo>
                      <a:lnTo>
                        <a:pt x="112" y="134"/>
                      </a:lnTo>
                      <a:lnTo>
                        <a:pt x="108" y="140"/>
                      </a:lnTo>
                      <a:lnTo>
                        <a:pt x="103" y="144"/>
                      </a:lnTo>
                      <a:lnTo>
                        <a:pt x="99" y="149"/>
                      </a:lnTo>
                      <a:lnTo>
                        <a:pt x="95" y="153"/>
                      </a:lnTo>
                      <a:lnTo>
                        <a:pt x="91" y="159"/>
                      </a:lnTo>
                      <a:lnTo>
                        <a:pt x="88" y="163"/>
                      </a:lnTo>
                      <a:lnTo>
                        <a:pt x="83" y="168"/>
                      </a:lnTo>
                      <a:lnTo>
                        <a:pt x="79" y="172"/>
                      </a:lnTo>
                      <a:lnTo>
                        <a:pt x="75" y="173"/>
                      </a:lnTo>
                      <a:lnTo>
                        <a:pt x="69" y="174"/>
                      </a:lnTo>
                      <a:lnTo>
                        <a:pt x="62" y="177"/>
                      </a:lnTo>
                      <a:lnTo>
                        <a:pt x="55" y="179"/>
                      </a:lnTo>
                      <a:lnTo>
                        <a:pt x="46" y="180"/>
                      </a:lnTo>
                      <a:lnTo>
                        <a:pt x="39" y="182"/>
                      </a:lnTo>
                      <a:lnTo>
                        <a:pt x="32" y="184"/>
                      </a:lnTo>
                      <a:lnTo>
                        <a:pt x="27" y="185"/>
                      </a:lnTo>
                      <a:lnTo>
                        <a:pt x="23" y="187"/>
                      </a:lnTo>
                      <a:lnTo>
                        <a:pt x="19" y="190"/>
                      </a:lnTo>
                      <a:lnTo>
                        <a:pt x="14" y="192"/>
                      </a:lnTo>
                      <a:lnTo>
                        <a:pt x="9" y="194"/>
                      </a:lnTo>
                      <a:lnTo>
                        <a:pt x="5" y="195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1" y="194"/>
                      </a:lnTo>
                      <a:lnTo>
                        <a:pt x="3" y="189"/>
                      </a:lnTo>
                      <a:lnTo>
                        <a:pt x="4" y="183"/>
                      </a:lnTo>
                      <a:lnTo>
                        <a:pt x="4" y="177"/>
                      </a:lnTo>
                      <a:lnTo>
                        <a:pt x="5" y="170"/>
                      </a:lnTo>
                      <a:lnTo>
                        <a:pt x="7" y="161"/>
                      </a:lnTo>
                      <a:lnTo>
                        <a:pt x="8" y="150"/>
                      </a:lnTo>
                      <a:lnTo>
                        <a:pt x="9" y="140"/>
                      </a:lnTo>
                      <a:lnTo>
                        <a:pt x="10" y="130"/>
                      </a:lnTo>
                      <a:lnTo>
                        <a:pt x="15" y="113"/>
                      </a:lnTo>
                      <a:lnTo>
                        <a:pt x="22" y="91"/>
                      </a:lnTo>
                      <a:lnTo>
                        <a:pt x="31" y="71"/>
                      </a:lnTo>
                      <a:lnTo>
                        <a:pt x="37" y="60"/>
                      </a:lnTo>
                      <a:lnTo>
                        <a:pt x="40" y="52"/>
                      </a:lnTo>
                      <a:lnTo>
                        <a:pt x="45" y="43"/>
                      </a:lnTo>
                      <a:lnTo>
                        <a:pt x="52" y="37"/>
                      </a:lnTo>
                      <a:lnTo>
                        <a:pt x="58" y="31"/>
                      </a:lnTo>
                      <a:lnTo>
                        <a:pt x="62" y="23"/>
                      </a:lnTo>
                      <a:lnTo>
                        <a:pt x="68" y="18"/>
                      </a:lnTo>
                      <a:lnTo>
                        <a:pt x="75" y="15"/>
                      </a:lnTo>
                      <a:lnTo>
                        <a:pt x="83" y="14"/>
                      </a:lnTo>
                      <a:lnTo>
                        <a:pt x="91" y="13"/>
                      </a:lnTo>
                      <a:lnTo>
                        <a:pt x="99" y="12"/>
                      </a:lnTo>
                      <a:lnTo>
                        <a:pt x="108" y="10"/>
                      </a:lnTo>
                      <a:lnTo>
                        <a:pt x="115" y="6"/>
                      </a:lnTo>
                      <a:lnTo>
                        <a:pt x="120" y="2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41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4" name="Freeform 1055"/>
                <p:cNvSpPr>
                  <a:spLocks noChangeAspect="1"/>
                </p:cNvSpPr>
                <p:nvPr/>
              </p:nvSpPr>
              <p:spPr bwMode="auto">
                <a:xfrm>
                  <a:off x="3136" y="2992"/>
                  <a:ext cx="76" cy="108"/>
                </a:xfrm>
                <a:custGeom>
                  <a:avLst/>
                  <a:gdLst>
                    <a:gd name="T0" fmla="*/ 76 w 150"/>
                    <a:gd name="T1" fmla="*/ 0 h 217"/>
                    <a:gd name="T2" fmla="*/ 75 w 150"/>
                    <a:gd name="T3" fmla="*/ 5 h 217"/>
                    <a:gd name="T4" fmla="*/ 73 w 150"/>
                    <a:gd name="T5" fmla="*/ 12 h 217"/>
                    <a:gd name="T6" fmla="*/ 70 w 150"/>
                    <a:gd name="T7" fmla="*/ 19 h 217"/>
                    <a:gd name="T8" fmla="*/ 69 w 150"/>
                    <a:gd name="T9" fmla="*/ 25 h 217"/>
                    <a:gd name="T10" fmla="*/ 68 w 150"/>
                    <a:gd name="T11" fmla="*/ 30 h 217"/>
                    <a:gd name="T12" fmla="*/ 68 w 150"/>
                    <a:gd name="T13" fmla="*/ 35 h 217"/>
                    <a:gd name="T14" fmla="*/ 67 w 150"/>
                    <a:gd name="T15" fmla="*/ 40 h 217"/>
                    <a:gd name="T16" fmla="*/ 65 w 150"/>
                    <a:gd name="T17" fmla="*/ 44 h 217"/>
                    <a:gd name="T18" fmla="*/ 65 w 150"/>
                    <a:gd name="T19" fmla="*/ 51 h 217"/>
                    <a:gd name="T20" fmla="*/ 64 w 150"/>
                    <a:gd name="T21" fmla="*/ 57 h 217"/>
                    <a:gd name="T22" fmla="*/ 62 w 150"/>
                    <a:gd name="T23" fmla="*/ 63 h 217"/>
                    <a:gd name="T24" fmla="*/ 60 w 150"/>
                    <a:gd name="T25" fmla="*/ 70 h 217"/>
                    <a:gd name="T26" fmla="*/ 58 w 150"/>
                    <a:gd name="T27" fmla="*/ 76 h 217"/>
                    <a:gd name="T28" fmla="*/ 54 w 150"/>
                    <a:gd name="T29" fmla="*/ 81 h 217"/>
                    <a:gd name="T30" fmla="*/ 51 w 150"/>
                    <a:gd name="T31" fmla="*/ 87 h 217"/>
                    <a:gd name="T32" fmla="*/ 46 w 150"/>
                    <a:gd name="T33" fmla="*/ 92 h 217"/>
                    <a:gd name="T34" fmla="*/ 44 w 150"/>
                    <a:gd name="T35" fmla="*/ 92 h 217"/>
                    <a:gd name="T36" fmla="*/ 41 w 150"/>
                    <a:gd name="T37" fmla="*/ 93 h 217"/>
                    <a:gd name="T38" fmla="*/ 37 w 150"/>
                    <a:gd name="T39" fmla="*/ 94 h 217"/>
                    <a:gd name="T40" fmla="*/ 32 w 150"/>
                    <a:gd name="T41" fmla="*/ 95 h 217"/>
                    <a:gd name="T42" fmla="*/ 27 w 150"/>
                    <a:gd name="T43" fmla="*/ 96 h 217"/>
                    <a:gd name="T44" fmla="*/ 23 w 150"/>
                    <a:gd name="T45" fmla="*/ 98 h 217"/>
                    <a:gd name="T46" fmla="*/ 19 w 150"/>
                    <a:gd name="T47" fmla="*/ 99 h 217"/>
                    <a:gd name="T48" fmla="*/ 16 w 150"/>
                    <a:gd name="T49" fmla="*/ 101 h 217"/>
                    <a:gd name="T50" fmla="*/ 12 w 150"/>
                    <a:gd name="T51" fmla="*/ 102 h 217"/>
                    <a:gd name="T52" fmla="*/ 9 w 150"/>
                    <a:gd name="T53" fmla="*/ 105 h 217"/>
                    <a:gd name="T54" fmla="*/ 5 w 150"/>
                    <a:gd name="T55" fmla="*/ 107 h 217"/>
                    <a:gd name="T56" fmla="*/ 1 w 150"/>
                    <a:gd name="T57" fmla="*/ 108 h 217"/>
                    <a:gd name="T58" fmla="*/ 0 w 150"/>
                    <a:gd name="T59" fmla="*/ 106 h 217"/>
                    <a:gd name="T60" fmla="*/ 0 w 150"/>
                    <a:gd name="T61" fmla="*/ 101 h 217"/>
                    <a:gd name="T62" fmla="*/ 1 w 150"/>
                    <a:gd name="T63" fmla="*/ 95 h 217"/>
                    <a:gd name="T64" fmla="*/ 2 w 150"/>
                    <a:gd name="T65" fmla="*/ 90 h 217"/>
                    <a:gd name="T66" fmla="*/ 2 w 150"/>
                    <a:gd name="T67" fmla="*/ 83 h 217"/>
                    <a:gd name="T68" fmla="*/ 3 w 150"/>
                    <a:gd name="T69" fmla="*/ 76 h 217"/>
                    <a:gd name="T70" fmla="*/ 3 w 150"/>
                    <a:gd name="T71" fmla="*/ 69 h 217"/>
                    <a:gd name="T72" fmla="*/ 3 w 150"/>
                    <a:gd name="T73" fmla="*/ 62 h 217"/>
                    <a:gd name="T74" fmla="*/ 4 w 150"/>
                    <a:gd name="T75" fmla="*/ 57 h 217"/>
                    <a:gd name="T76" fmla="*/ 6 w 150"/>
                    <a:gd name="T77" fmla="*/ 49 h 217"/>
                    <a:gd name="T78" fmla="*/ 8 w 150"/>
                    <a:gd name="T79" fmla="*/ 41 h 217"/>
                    <a:gd name="T80" fmla="*/ 10 w 150"/>
                    <a:gd name="T81" fmla="*/ 36 h 217"/>
                    <a:gd name="T82" fmla="*/ 13 w 150"/>
                    <a:gd name="T83" fmla="*/ 33 h 217"/>
                    <a:gd name="T84" fmla="*/ 16 w 150"/>
                    <a:gd name="T85" fmla="*/ 31 h 217"/>
                    <a:gd name="T86" fmla="*/ 20 w 150"/>
                    <a:gd name="T87" fmla="*/ 28 h 217"/>
                    <a:gd name="T88" fmla="*/ 22 w 150"/>
                    <a:gd name="T89" fmla="*/ 25 h 217"/>
                    <a:gd name="T90" fmla="*/ 25 w 150"/>
                    <a:gd name="T91" fmla="*/ 21 h 217"/>
                    <a:gd name="T92" fmla="*/ 29 w 150"/>
                    <a:gd name="T93" fmla="*/ 18 h 217"/>
                    <a:gd name="T94" fmla="*/ 32 w 150"/>
                    <a:gd name="T95" fmla="*/ 15 h 217"/>
                    <a:gd name="T96" fmla="*/ 37 w 150"/>
                    <a:gd name="T97" fmla="*/ 12 h 217"/>
                    <a:gd name="T98" fmla="*/ 39 w 150"/>
                    <a:gd name="T99" fmla="*/ 11 h 217"/>
                    <a:gd name="T100" fmla="*/ 42 w 150"/>
                    <a:gd name="T101" fmla="*/ 10 h 217"/>
                    <a:gd name="T102" fmla="*/ 46 w 150"/>
                    <a:gd name="T103" fmla="*/ 10 h 217"/>
                    <a:gd name="T104" fmla="*/ 50 w 150"/>
                    <a:gd name="T105" fmla="*/ 9 h 217"/>
                    <a:gd name="T106" fmla="*/ 54 w 150"/>
                    <a:gd name="T107" fmla="*/ 8 h 217"/>
                    <a:gd name="T108" fmla="*/ 58 w 150"/>
                    <a:gd name="T109" fmla="*/ 7 h 217"/>
                    <a:gd name="T110" fmla="*/ 61 w 150"/>
                    <a:gd name="T111" fmla="*/ 6 h 217"/>
                    <a:gd name="T112" fmla="*/ 63 w 150"/>
                    <a:gd name="T113" fmla="*/ 5 h 217"/>
                    <a:gd name="T114" fmla="*/ 66 w 150"/>
                    <a:gd name="T115" fmla="*/ 4 h 217"/>
                    <a:gd name="T116" fmla="*/ 70 w 150"/>
                    <a:gd name="T117" fmla="*/ 1 h 217"/>
                    <a:gd name="T118" fmla="*/ 73 w 150"/>
                    <a:gd name="T119" fmla="*/ 0 h 217"/>
                    <a:gd name="T120" fmla="*/ 76 w 150"/>
                    <a:gd name="T121" fmla="*/ 0 h 2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0" h="217">
                      <a:moveTo>
                        <a:pt x="150" y="1"/>
                      </a:moveTo>
                      <a:lnTo>
                        <a:pt x="148" y="11"/>
                      </a:lnTo>
                      <a:lnTo>
                        <a:pt x="144" y="24"/>
                      </a:lnTo>
                      <a:lnTo>
                        <a:pt x="139" y="39"/>
                      </a:lnTo>
                      <a:lnTo>
                        <a:pt x="136" y="51"/>
                      </a:lnTo>
                      <a:lnTo>
                        <a:pt x="135" y="60"/>
                      </a:lnTo>
                      <a:lnTo>
                        <a:pt x="134" y="71"/>
                      </a:lnTo>
                      <a:lnTo>
                        <a:pt x="132" y="80"/>
                      </a:lnTo>
                      <a:lnTo>
                        <a:pt x="128" y="88"/>
                      </a:lnTo>
                      <a:lnTo>
                        <a:pt x="128" y="102"/>
                      </a:lnTo>
                      <a:lnTo>
                        <a:pt x="126" y="115"/>
                      </a:lnTo>
                      <a:lnTo>
                        <a:pt x="123" y="127"/>
                      </a:lnTo>
                      <a:lnTo>
                        <a:pt x="119" y="140"/>
                      </a:lnTo>
                      <a:lnTo>
                        <a:pt x="114" y="152"/>
                      </a:lnTo>
                      <a:lnTo>
                        <a:pt x="107" y="163"/>
                      </a:lnTo>
                      <a:lnTo>
                        <a:pt x="100" y="175"/>
                      </a:lnTo>
                      <a:lnTo>
                        <a:pt x="90" y="184"/>
                      </a:lnTo>
                      <a:lnTo>
                        <a:pt x="87" y="185"/>
                      </a:lnTo>
                      <a:lnTo>
                        <a:pt x="81" y="187"/>
                      </a:lnTo>
                      <a:lnTo>
                        <a:pt x="73" y="188"/>
                      </a:lnTo>
                      <a:lnTo>
                        <a:pt x="64" y="190"/>
                      </a:lnTo>
                      <a:lnTo>
                        <a:pt x="54" y="192"/>
                      </a:lnTo>
                      <a:lnTo>
                        <a:pt x="46" y="196"/>
                      </a:lnTo>
                      <a:lnTo>
                        <a:pt x="37" y="199"/>
                      </a:lnTo>
                      <a:lnTo>
                        <a:pt x="32" y="203"/>
                      </a:lnTo>
                      <a:lnTo>
                        <a:pt x="24" y="205"/>
                      </a:lnTo>
                      <a:lnTo>
                        <a:pt x="17" y="210"/>
                      </a:lnTo>
                      <a:lnTo>
                        <a:pt x="10" y="215"/>
                      </a:lnTo>
                      <a:lnTo>
                        <a:pt x="2" y="217"/>
                      </a:lnTo>
                      <a:lnTo>
                        <a:pt x="0" y="212"/>
                      </a:lnTo>
                      <a:lnTo>
                        <a:pt x="0" y="203"/>
                      </a:lnTo>
                      <a:lnTo>
                        <a:pt x="2" y="190"/>
                      </a:lnTo>
                      <a:lnTo>
                        <a:pt x="3" y="181"/>
                      </a:lnTo>
                      <a:lnTo>
                        <a:pt x="4" y="167"/>
                      </a:lnTo>
                      <a:lnTo>
                        <a:pt x="5" y="152"/>
                      </a:lnTo>
                      <a:lnTo>
                        <a:pt x="5" y="139"/>
                      </a:lnTo>
                      <a:lnTo>
                        <a:pt x="5" y="125"/>
                      </a:lnTo>
                      <a:lnTo>
                        <a:pt x="7" y="114"/>
                      </a:lnTo>
                      <a:lnTo>
                        <a:pt x="11" y="98"/>
                      </a:lnTo>
                      <a:lnTo>
                        <a:pt x="15" y="82"/>
                      </a:lnTo>
                      <a:lnTo>
                        <a:pt x="20" y="72"/>
                      </a:lnTo>
                      <a:lnTo>
                        <a:pt x="25" y="66"/>
                      </a:lnTo>
                      <a:lnTo>
                        <a:pt x="32" y="62"/>
                      </a:lnTo>
                      <a:lnTo>
                        <a:pt x="39" y="57"/>
                      </a:lnTo>
                      <a:lnTo>
                        <a:pt x="44" y="50"/>
                      </a:lnTo>
                      <a:lnTo>
                        <a:pt x="50" y="42"/>
                      </a:lnTo>
                      <a:lnTo>
                        <a:pt x="57" y="36"/>
                      </a:lnTo>
                      <a:lnTo>
                        <a:pt x="64" y="31"/>
                      </a:lnTo>
                      <a:lnTo>
                        <a:pt x="73" y="24"/>
                      </a:lnTo>
                      <a:lnTo>
                        <a:pt x="77" y="23"/>
                      </a:lnTo>
                      <a:lnTo>
                        <a:pt x="83" y="21"/>
                      </a:lnTo>
                      <a:lnTo>
                        <a:pt x="90" y="20"/>
                      </a:lnTo>
                      <a:lnTo>
                        <a:pt x="99" y="18"/>
                      </a:lnTo>
                      <a:lnTo>
                        <a:pt x="107" y="17"/>
                      </a:lnTo>
                      <a:lnTo>
                        <a:pt x="114" y="15"/>
                      </a:lnTo>
                      <a:lnTo>
                        <a:pt x="120" y="13"/>
                      </a:lnTo>
                      <a:lnTo>
                        <a:pt x="125" y="11"/>
                      </a:lnTo>
                      <a:lnTo>
                        <a:pt x="130" y="8"/>
                      </a:lnTo>
                      <a:lnTo>
                        <a:pt x="138" y="3"/>
                      </a:lnTo>
                      <a:lnTo>
                        <a:pt x="145" y="0"/>
                      </a:lnTo>
                      <a:lnTo>
                        <a:pt x="150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5" name="Freeform 1056"/>
                <p:cNvSpPr>
                  <a:spLocks noChangeAspect="1"/>
                </p:cNvSpPr>
                <p:nvPr/>
              </p:nvSpPr>
              <p:spPr bwMode="auto">
                <a:xfrm>
                  <a:off x="3114" y="3106"/>
                  <a:ext cx="74" cy="119"/>
                </a:xfrm>
                <a:custGeom>
                  <a:avLst/>
                  <a:gdLst>
                    <a:gd name="T0" fmla="*/ 74 w 149"/>
                    <a:gd name="T1" fmla="*/ 1 h 237"/>
                    <a:gd name="T2" fmla="*/ 73 w 149"/>
                    <a:gd name="T3" fmla="*/ 7 h 237"/>
                    <a:gd name="T4" fmla="*/ 69 w 149"/>
                    <a:gd name="T5" fmla="*/ 14 h 237"/>
                    <a:gd name="T6" fmla="*/ 66 w 149"/>
                    <a:gd name="T7" fmla="*/ 23 h 237"/>
                    <a:gd name="T8" fmla="*/ 65 w 149"/>
                    <a:gd name="T9" fmla="*/ 30 h 237"/>
                    <a:gd name="T10" fmla="*/ 64 w 149"/>
                    <a:gd name="T11" fmla="*/ 34 h 237"/>
                    <a:gd name="T12" fmla="*/ 62 w 149"/>
                    <a:gd name="T13" fmla="*/ 40 h 237"/>
                    <a:gd name="T14" fmla="*/ 60 w 149"/>
                    <a:gd name="T15" fmla="*/ 47 h 237"/>
                    <a:gd name="T16" fmla="*/ 60 w 149"/>
                    <a:gd name="T17" fmla="*/ 52 h 237"/>
                    <a:gd name="T18" fmla="*/ 59 w 149"/>
                    <a:gd name="T19" fmla="*/ 56 h 237"/>
                    <a:gd name="T20" fmla="*/ 58 w 149"/>
                    <a:gd name="T21" fmla="*/ 60 h 237"/>
                    <a:gd name="T22" fmla="*/ 58 w 149"/>
                    <a:gd name="T23" fmla="*/ 64 h 237"/>
                    <a:gd name="T24" fmla="*/ 58 w 149"/>
                    <a:gd name="T25" fmla="*/ 68 h 237"/>
                    <a:gd name="T26" fmla="*/ 54 w 149"/>
                    <a:gd name="T27" fmla="*/ 74 h 237"/>
                    <a:gd name="T28" fmla="*/ 51 w 149"/>
                    <a:gd name="T29" fmla="*/ 80 h 237"/>
                    <a:gd name="T30" fmla="*/ 48 w 149"/>
                    <a:gd name="T31" fmla="*/ 86 h 237"/>
                    <a:gd name="T32" fmla="*/ 43 w 149"/>
                    <a:gd name="T33" fmla="*/ 91 h 237"/>
                    <a:gd name="T34" fmla="*/ 41 w 149"/>
                    <a:gd name="T35" fmla="*/ 93 h 237"/>
                    <a:gd name="T36" fmla="*/ 38 w 149"/>
                    <a:gd name="T37" fmla="*/ 94 h 237"/>
                    <a:gd name="T38" fmla="*/ 34 w 149"/>
                    <a:gd name="T39" fmla="*/ 96 h 237"/>
                    <a:gd name="T40" fmla="*/ 30 w 149"/>
                    <a:gd name="T41" fmla="*/ 99 h 237"/>
                    <a:gd name="T42" fmla="*/ 26 w 149"/>
                    <a:gd name="T43" fmla="*/ 101 h 237"/>
                    <a:gd name="T44" fmla="*/ 22 w 149"/>
                    <a:gd name="T45" fmla="*/ 103 h 237"/>
                    <a:gd name="T46" fmla="*/ 19 w 149"/>
                    <a:gd name="T47" fmla="*/ 105 h 237"/>
                    <a:gd name="T48" fmla="*/ 17 w 149"/>
                    <a:gd name="T49" fmla="*/ 107 h 237"/>
                    <a:gd name="T50" fmla="*/ 13 w 149"/>
                    <a:gd name="T51" fmla="*/ 109 h 237"/>
                    <a:gd name="T52" fmla="*/ 11 w 149"/>
                    <a:gd name="T53" fmla="*/ 113 h 237"/>
                    <a:gd name="T54" fmla="*/ 8 w 149"/>
                    <a:gd name="T55" fmla="*/ 116 h 237"/>
                    <a:gd name="T56" fmla="*/ 5 w 149"/>
                    <a:gd name="T57" fmla="*/ 119 h 237"/>
                    <a:gd name="T58" fmla="*/ 4 w 149"/>
                    <a:gd name="T59" fmla="*/ 115 h 237"/>
                    <a:gd name="T60" fmla="*/ 2 w 149"/>
                    <a:gd name="T61" fmla="*/ 105 h 237"/>
                    <a:gd name="T62" fmla="*/ 0 w 149"/>
                    <a:gd name="T63" fmla="*/ 93 h 237"/>
                    <a:gd name="T64" fmla="*/ 0 w 149"/>
                    <a:gd name="T65" fmla="*/ 83 h 237"/>
                    <a:gd name="T66" fmla="*/ 0 w 149"/>
                    <a:gd name="T67" fmla="*/ 77 h 237"/>
                    <a:gd name="T68" fmla="*/ 0 w 149"/>
                    <a:gd name="T69" fmla="*/ 71 h 237"/>
                    <a:gd name="T70" fmla="*/ 1 w 149"/>
                    <a:gd name="T71" fmla="*/ 65 h 237"/>
                    <a:gd name="T72" fmla="*/ 1 w 149"/>
                    <a:gd name="T73" fmla="*/ 61 h 237"/>
                    <a:gd name="T74" fmla="*/ 2 w 149"/>
                    <a:gd name="T75" fmla="*/ 52 h 237"/>
                    <a:gd name="T76" fmla="*/ 5 w 149"/>
                    <a:gd name="T77" fmla="*/ 42 h 237"/>
                    <a:gd name="T78" fmla="*/ 7 w 149"/>
                    <a:gd name="T79" fmla="*/ 34 h 237"/>
                    <a:gd name="T80" fmla="*/ 8 w 149"/>
                    <a:gd name="T81" fmla="*/ 31 h 237"/>
                    <a:gd name="T82" fmla="*/ 9 w 149"/>
                    <a:gd name="T83" fmla="*/ 30 h 237"/>
                    <a:gd name="T84" fmla="*/ 11 w 149"/>
                    <a:gd name="T85" fmla="*/ 28 h 237"/>
                    <a:gd name="T86" fmla="*/ 14 w 149"/>
                    <a:gd name="T87" fmla="*/ 25 h 237"/>
                    <a:gd name="T88" fmla="*/ 18 w 149"/>
                    <a:gd name="T89" fmla="*/ 23 h 237"/>
                    <a:gd name="T90" fmla="*/ 21 w 149"/>
                    <a:gd name="T91" fmla="*/ 20 h 237"/>
                    <a:gd name="T92" fmla="*/ 25 w 149"/>
                    <a:gd name="T93" fmla="*/ 17 h 237"/>
                    <a:gd name="T94" fmla="*/ 27 w 149"/>
                    <a:gd name="T95" fmla="*/ 14 h 237"/>
                    <a:gd name="T96" fmla="*/ 29 w 149"/>
                    <a:gd name="T97" fmla="*/ 12 h 237"/>
                    <a:gd name="T98" fmla="*/ 32 w 149"/>
                    <a:gd name="T99" fmla="*/ 10 h 237"/>
                    <a:gd name="T100" fmla="*/ 36 w 149"/>
                    <a:gd name="T101" fmla="*/ 8 h 237"/>
                    <a:gd name="T102" fmla="*/ 41 w 149"/>
                    <a:gd name="T103" fmla="*/ 6 h 237"/>
                    <a:gd name="T104" fmla="*/ 47 w 149"/>
                    <a:gd name="T105" fmla="*/ 4 h 237"/>
                    <a:gd name="T106" fmla="*/ 52 w 149"/>
                    <a:gd name="T107" fmla="*/ 2 h 237"/>
                    <a:gd name="T108" fmla="*/ 58 w 149"/>
                    <a:gd name="T109" fmla="*/ 1 h 237"/>
                    <a:gd name="T110" fmla="*/ 63 w 149"/>
                    <a:gd name="T111" fmla="*/ 0 h 237"/>
                    <a:gd name="T112" fmla="*/ 66 w 149"/>
                    <a:gd name="T113" fmla="*/ 0 h 237"/>
                    <a:gd name="T114" fmla="*/ 68 w 149"/>
                    <a:gd name="T115" fmla="*/ 0 h 237"/>
                    <a:gd name="T116" fmla="*/ 70 w 149"/>
                    <a:gd name="T117" fmla="*/ 0 h 237"/>
                    <a:gd name="T118" fmla="*/ 73 w 149"/>
                    <a:gd name="T119" fmla="*/ 1 h 237"/>
                    <a:gd name="T120" fmla="*/ 74 w 149"/>
                    <a:gd name="T121" fmla="*/ 1 h 2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9" h="237">
                      <a:moveTo>
                        <a:pt x="149" y="2"/>
                      </a:moveTo>
                      <a:lnTo>
                        <a:pt x="146" y="13"/>
                      </a:lnTo>
                      <a:lnTo>
                        <a:pt x="138" y="28"/>
                      </a:lnTo>
                      <a:lnTo>
                        <a:pt x="132" y="46"/>
                      </a:lnTo>
                      <a:lnTo>
                        <a:pt x="130" y="59"/>
                      </a:lnTo>
                      <a:lnTo>
                        <a:pt x="129" y="67"/>
                      </a:lnTo>
                      <a:lnTo>
                        <a:pt x="125" y="80"/>
                      </a:lnTo>
                      <a:lnTo>
                        <a:pt x="121" y="94"/>
                      </a:lnTo>
                      <a:lnTo>
                        <a:pt x="120" y="104"/>
                      </a:lnTo>
                      <a:lnTo>
                        <a:pt x="118" y="111"/>
                      </a:lnTo>
                      <a:lnTo>
                        <a:pt x="117" y="120"/>
                      </a:lnTo>
                      <a:lnTo>
                        <a:pt x="117" y="127"/>
                      </a:lnTo>
                      <a:lnTo>
                        <a:pt x="116" y="136"/>
                      </a:lnTo>
                      <a:lnTo>
                        <a:pt x="109" y="147"/>
                      </a:lnTo>
                      <a:lnTo>
                        <a:pt x="103" y="159"/>
                      </a:lnTo>
                      <a:lnTo>
                        <a:pt x="97" y="171"/>
                      </a:lnTo>
                      <a:lnTo>
                        <a:pt x="87" y="182"/>
                      </a:lnTo>
                      <a:lnTo>
                        <a:pt x="83" y="185"/>
                      </a:lnTo>
                      <a:lnTo>
                        <a:pt x="76" y="188"/>
                      </a:lnTo>
                      <a:lnTo>
                        <a:pt x="69" y="192"/>
                      </a:lnTo>
                      <a:lnTo>
                        <a:pt x="60" y="197"/>
                      </a:lnTo>
                      <a:lnTo>
                        <a:pt x="52" y="202"/>
                      </a:lnTo>
                      <a:lnTo>
                        <a:pt x="45" y="206"/>
                      </a:lnTo>
                      <a:lnTo>
                        <a:pt x="39" y="210"/>
                      </a:lnTo>
                      <a:lnTo>
                        <a:pt x="35" y="213"/>
                      </a:lnTo>
                      <a:lnTo>
                        <a:pt x="27" y="218"/>
                      </a:lnTo>
                      <a:lnTo>
                        <a:pt x="22" y="225"/>
                      </a:lnTo>
                      <a:lnTo>
                        <a:pt x="17" y="231"/>
                      </a:lnTo>
                      <a:lnTo>
                        <a:pt x="11" y="237"/>
                      </a:lnTo>
                      <a:lnTo>
                        <a:pt x="8" y="229"/>
                      </a:lnTo>
                      <a:lnTo>
                        <a:pt x="4" y="209"/>
                      </a:lnTo>
                      <a:lnTo>
                        <a:pt x="1" y="185"/>
                      </a:lnTo>
                      <a:lnTo>
                        <a:pt x="0" y="165"/>
                      </a:lnTo>
                      <a:lnTo>
                        <a:pt x="1" y="154"/>
                      </a:lnTo>
                      <a:lnTo>
                        <a:pt x="1" y="142"/>
                      </a:lnTo>
                      <a:lnTo>
                        <a:pt x="2" y="129"/>
                      </a:lnTo>
                      <a:lnTo>
                        <a:pt x="2" y="122"/>
                      </a:lnTo>
                      <a:lnTo>
                        <a:pt x="4" y="103"/>
                      </a:lnTo>
                      <a:lnTo>
                        <a:pt x="10" y="83"/>
                      </a:lnTo>
                      <a:lnTo>
                        <a:pt x="14" y="67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23" y="56"/>
                      </a:lnTo>
                      <a:lnTo>
                        <a:pt x="29" y="50"/>
                      </a:lnTo>
                      <a:lnTo>
                        <a:pt x="36" y="45"/>
                      </a:lnTo>
                      <a:lnTo>
                        <a:pt x="43" y="39"/>
                      </a:lnTo>
                      <a:lnTo>
                        <a:pt x="50" y="33"/>
                      </a:lnTo>
                      <a:lnTo>
                        <a:pt x="55" y="27"/>
                      </a:lnTo>
                      <a:lnTo>
                        <a:pt x="58" y="23"/>
                      </a:lnTo>
                      <a:lnTo>
                        <a:pt x="64" y="20"/>
                      </a:lnTo>
                      <a:lnTo>
                        <a:pt x="72" y="16"/>
                      </a:lnTo>
                      <a:lnTo>
                        <a:pt x="82" y="12"/>
                      </a:lnTo>
                      <a:lnTo>
                        <a:pt x="94" y="8"/>
                      </a:lnTo>
                      <a:lnTo>
                        <a:pt x="105" y="4"/>
                      </a:lnTo>
                      <a:lnTo>
                        <a:pt x="117" y="2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6" y="1"/>
                      </a:lnTo>
                      <a:lnTo>
                        <a:pt x="149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6" name="Freeform 1057"/>
                <p:cNvSpPr>
                  <a:spLocks noChangeAspect="1"/>
                </p:cNvSpPr>
                <p:nvPr/>
              </p:nvSpPr>
              <p:spPr bwMode="auto">
                <a:xfrm>
                  <a:off x="3108" y="3207"/>
                  <a:ext cx="60" cy="133"/>
                </a:xfrm>
                <a:custGeom>
                  <a:avLst/>
                  <a:gdLst>
                    <a:gd name="T0" fmla="*/ 58 w 119"/>
                    <a:gd name="T1" fmla="*/ 11 h 264"/>
                    <a:gd name="T2" fmla="*/ 58 w 119"/>
                    <a:gd name="T3" fmla="*/ 19 h 264"/>
                    <a:gd name="T4" fmla="*/ 58 w 119"/>
                    <a:gd name="T5" fmla="*/ 27 h 264"/>
                    <a:gd name="T6" fmla="*/ 59 w 119"/>
                    <a:gd name="T7" fmla="*/ 35 h 264"/>
                    <a:gd name="T8" fmla="*/ 60 w 119"/>
                    <a:gd name="T9" fmla="*/ 43 h 264"/>
                    <a:gd name="T10" fmla="*/ 59 w 119"/>
                    <a:gd name="T11" fmla="*/ 51 h 264"/>
                    <a:gd name="T12" fmla="*/ 58 w 119"/>
                    <a:gd name="T13" fmla="*/ 57 h 264"/>
                    <a:gd name="T14" fmla="*/ 57 w 119"/>
                    <a:gd name="T15" fmla="*/ 65 h 264"/>
                    <a:gd name="T16" fmla="*/ 55 w 119"/>
                    <a:gd name="T17" fmla="*/ 72 h 264"/>
                    <a:gd name="T18" fmla="*/ 55 w 119"/>
                    <a:gd name="T19" fmla="*/ 76 h 264"/>
                    <a:gd name="T20" fmla="*/ 54 w 119"/>
                    <a:gd name="T21" fmla="*/ 79 h 264"/>
                    <a:gd name="T22" fmla="*/ 55 w 119"/>
                    <a:gd name="T23" fmla="*/ 83 h 264"/>
                    <a:gd name="T24" fmla="*/ 55 w 119"/>
                    <a:gd name="T25" fmla="*/ 86 h 264"/>
                    <a:gd name="T26" fmla="*/ 52 w 119"/>
                    <a:gd name="T27" fmla="*/ 92 h 264"/>
                    <a:gd name="T28" fmla="*/ 49 w 119"/>
                    <a:gd name="T29" fmla="*/ 99 h 264"/>
                    <a:gd name="T30" fmla="*/ 45 w 119"/>
                    <a:gd name="T31" fmla="*/ 105 h 264"/>
                    <a:gd name="T32" fmla="*/ 42 w 119"/>
                    <a:gd name="T33" fmla="*/ 110 h 264"/>
                    <a:gd name="T34" fmla="*/ 38 w 119"/>
                    <a:gd name="T35" fmla="*/ 113 h 264"/>
                    <a:gd name="T36" fmla="*/ 34 w 119"/>
                    <a:gd name="T37" fmla="*/ 116 h 264"/>
                    <a:gd name="T38" fmla="*/ 31 w 119"/>
                    <a:gd name="T39" fmla="*/ 119 h 264"/>
                    <a:gd name="T40" fmla="*/ 27 w 119"/>
                    <a:gd name="T41" fmla="*/ 122 h 264"/>
                    <a:gd name="T42" fmla="*/ 24 w 119"/>
                    <a:gd name="T43" fmla="*/ 125 h 264"/>
                    <a:gd name="T44" fmla="*/ 20 w 119"/>
                    <a:gd name="T45" fmla="*/ 127 h 264"/>
                    <a:gd name="T46" fmla="*/ 17 w 119"/>
                    <a:gd name="T47" fmla="*/ 130 h 264"/>
                    <a:gd name="T48" fmla="*/ 13 w 119"/>
                    <a:gd name="T49" fmla="*/ 133 h 264"/>
                    <a:gd name="T50" fmla="*/ 11 w 119"/>
                    <a:gd name="T51" fmla="*/ 129 h 264"/>
                    <a:gd name="T52" fmla="*/ 6 w 119"/>
                    <a:gd name="T53" fmla="*/ 118 h 264"/>
                    <a:gd name="T54" fmla="*/ 2 w 119"/>
                    <a:gd name="T55" fmla="*/ 106 h 264"/>
                    <a:gd name="T56" fmla="*/ 0 w 119"/>
                    <a:gd name="T57" fmla="*/ 99 h 264"/>
                    <a:gd name="T58" fmla="*/ 2 w 119"/>
                    <a:gd name="T59" fmla="*/ 91 h 264"/>
                    <a:gd name="T60" fmla="*/ 3 w 119"/>
                    <a:gd name="T61" fmla="*/ 84 h 264"/>
                    <a:gd name="T62" fmla="*/ 4 w 119"/>
                    <a:gd name="T63" fmla="*/ 77 h 264"/>
                    <a:gd name="T64" fmla="*/ 4 w 119"/>
                    <a:gd name="T65" fmla="*/ 69 h 264"/>
                    <a:gd name="T66" fmla="*/ 5 w 119"/>
                    <a:gd name="T67" fmla="*/ 60 h 264"/>
                    <a:gd name="T68" fmla="*/ 8 w 119"/>
                    <a:gd name="T69" fmla="*/ 52 h 264"/>
                    <a:gd name="T70" fmla="*/ 12 w 119"/>
                    <a:gd name="T71" fmla="*/ 43 h 264"/>
                    <a:gd name="T72" fmla="*/ 16 w 119"/>
                    <a:gd name="T73" fmla="*/ 36 h 264"/>
                    <a:gd name="T74" fmla="*/ 20 w 119"/>
                    <a:gd name="T75" fmla="*/ 32 h 264"/>
                    <a:gd name="T76" fmla="*/ 25 w 119"/>
                    <a:gd name="T77" fmla="*/ 29 h 264"/>
                    <a:gd name="T78" fmla="*/ 29 w 119"/>
                    <a:gd name="T79" fmla="*/ 26 h 264"/>
                    <a:gd name="T80" fmla="*/ 34 w 119"/>
                    <a:gd name="T81" fmla="*/ 24 h 264"/>
                    <a:gd name="T82" fmla="*/ 39 w 119"/>
                    <a:gd name="T83" fmla="*/ 21 h 264"/>
                    <a:gd name="T84" fmla="*/ 43 w 119"/>
                    <a:gd name="T85" fmla="*/ 18 h 264"/>
                    <a:gd name="T86" fmla="*/ 46 w 119"/>
                    <a:gd name="T87" fmla="*/ 15 h 264"/>
                    <a:gd name="T88" fmla="*/ 49 w 119"/>
                    <a:gd name="T89" fmla="*/ 10 h 264"/>
                    <a:gd name="T90" fmla="*/ 50 w 119"/>
                    <a:gd name="T91" fmla="*/ 7 h 264"/>
                    <a:gd name="T92" fmla="*/ 52 w 119"/>
                    <a:gd name="T93" fmla="*/ 3 h 264"/>
                    <a:gd name="T94" fmla="*/ 53 w 119"/>
                    <a:gd name="T95" fmla="*/ 1 h 264"/>
                    <a:gd name="T96" fmla="*/ 56 w 119"/>
                    <a:gd name="T97" fmla="*/ 0 h 264"/>
                    <a:gd name="T98" fmla="*/ 57 w 119"/>
                    <a:gd name="T99" fmla="*/ 3 h 264"/>
                    <a:gd name="T100" fmla="*/ 57 w 119"/>
                    <a:gd name="T101" fmla="*/ 5 h 264"/>
                    <a:gd name="T102" fmla="*/ 57 w 119"/>
                    <a:gd name="T103" fmla="*/ 9 h 264"/>
                    <a:gd name="T104" fmla="*/ 58 w 119"/>
                    <a:gd name="T105" fmla="*/ 11 h 2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9" h="264">
                      <a:moveTo>
                        <a:pt x="115" y="22"/>
                      </a:moveTo>
                      <a:lnTo>
                        <a:pt x="115" y="38"/>
                      </a:lnTo>
                      <a:lnTo>
                        <a:pt x="116" y="53"/>
                      </a:lnTo>
                      <a:lnTo>
                        <a:pt x="117" y="69"/>
                      </a:lnTo>
                      <a:lnTo>
                        <a:pt x="119" y="86"/>
                      </a:lnTo>
                      <a:lnTo>
                        <a:pt x="117" y="101"/>
                      </a:lnTo>
                      <a:lnTo>
                        <a:pt x="116" y="114"/>
                      </a:lnTo>
                      <a:lnTo>
                        <a:pt x="114" y="129"/>
                      </a:lnTo>
                      <a:lnTo>
                        <a:pt x="109" y="143"/>
                      </a:lnTo>
                      <a:lnTo>
                        <a:pt x="109" y="150"/>
                      </a:lnTo>
                      <a:lnTo>
                        <a:pt x="108" y="156"/>
                      </a:lnTo>
                      <a:lnTo>
                        <a:pt x="109" y="164"/>
                      </a:lnTo>
                      <a:lnTo>
                        <a:pt x="110" y="170"/>
                      </a:lnTo>
                      <a:lnTo>
                        <a:pt x="104" y="183"/>
                      </a:lnTo>
                      <a:lnTo>
                        <a:pt x="97" y="196"/>
                      </a:lnTo>
                      <a:lnTo>
                        <a:pt x="90" y="208"/>
                      </a:lnTo>
                      <a:lnTo>
                        <a:pt x="83" y="219"/>
                      </a:lnTo>
                      <a:lnTo>
                        <a:pt x="76" y="225"/>
                      </a:lnTo>
                      <a:lnTo>
                        <a:pt x="68" y="231"/>
                      </a:lnTo>
                      <a:lnTo>
                        <a:pt x="61" y="237"/>
                      </a:lnTo>
                      <a:lnTo>
                        <a:pt x="54" y="242"/>
                      </a:lnTo>
                      <a:lnTo>
                        <a:pt x="47" y="248"/>
                      </a:lnTo>
                      <a:lnTo>
                        <a:pt x="40" y="253"/>
                      </a:lnTo>
                      <a:lnTo>
                        <a:pt x="33" y="259"/>
                      </a:lnTo>
                      <a:lnTo>
                        <a:pt x="26" y="264"/>
                      </a:lnTo>
                      <a:lnTo>
                        <a:pt x="21" y="256"/>
                      </a:lnTo>
                      <a:lnTo>
                        <a:pt x="11" y="234"/>
                      </a:lnTo>
                      <a:lnTo>
                        <a:pt x="3" y="211"/>
                      </a:lnTo>
                      <a:lnTo>
                        <a:pt x="0" y="196"/>
                      </a:lnTo>
                      <a:lnTo>
                        <a:pt x="3" y="181"/>
                      </a:lnTo>
                      <a:lnTo>
                        <a:pt x="6" y="167"/>
                      </a:lnTo>
                      <a:lnTo>
                        <a:pt x="8" y="152"/>
                      </a:lnTo>
                      <a:lnTo>
                        <a:pt x="8" y="137"/>
                      </a:lnTo>
                      <a:lnTo>
                        <a:pt x="10" y="119"/>
                      </a:lnTo>
                      <a:lnTo>
                        <a:pt x="15" y="103"/>
                      </a:lnTo>
                      <a:lnTo>
                        <a:pt x="23" y="86"/>
                      </a:lnTo>
                      <a:lnTo>
                        <a:pt x="32" y="71"/>
                      </a:lnTo>
                      <a:lnTo>
                        <a:pt x="40" y="64"/>
                      </a:lnTo>
                      <a:lnTo>
                        <a:pt x="49" y="57"/>
                      </a:lnTo>
                      <a:lnTo>
                        <a:pt x="58" y="52"/>
                      </a:lnTo>
                      <a:lnTo>
                        <a:pt x="67" y="47"/>
                      </a:lnTo>
                      <a:lnTo>
                        <a:pt x="77" y="42"/>
                      </a:lnTo>
                      <a:lnTo>
                        <a:pt x="85" y="36"/>
                      </a:lnTo>
                      <a:lnTo>
                        <a:pt x="92" y="29"/>
                      </a:lnTo>
                      <a:lnTo>
                        <a:pt x="98" y="20"/>
                      </a:lnTo>
                      <a:lnTo>
                        <a:pt x="99" y="14"/>
                      </a:lnTo>
                      <a:lnTo>
                        <a:pt x="103" y="6"/>
                      </a:lnTo>
                      <a:lnTo>
                        <a:pt x="106" y="1"/>
                      </a:lnTo>
                      <a:lnTo>
                        <a:pt x="111" y="0"/>
                      </a:lnTo>
                      <a:lnTo>
                        <a:pt x="114" y="5"/>
                      </a:lnTo>
                      <a:lnTo>
                        <a:pt x="114" y="10"/>
                      </a:lnTo>
                      <a:lnTo>
                        <a:pt x="114" y="17"/>
                      </a:lnTo>
                      <a:lnTo>
                        <a:pt x="115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47" name="Freeform 1058"/>
                <p:cNvSpPr>
                  <a:spLocks noChangeAspect="1"/>
                </p:cNvSpPr>
                <p:nvPr/>
              </p:nvSpPr>
              <p:spPr bwMode="auto">
                <a:xfrm>
                  <a:off x="3119" y="3327"/>
                  <a:ext cx="52" cy="133"/>
                </a:xfrm>
                <a:custGeom>
                  <a:avLst/>
                  <a:gdLst>
                    <a:gd name="T0" fmla="*/ 39 w 103"/>
                    <a:gd name="T1" fmla="*/ 22 h 268"/>
                    <a:gd name="T2" fmla="*/ 44 w 103"/>
                    <a:gd name="T3" fmla="*/ 28 h 268"/>
                    <a:gd name="T4" fmla="*/ 47 w 103"/>
                    <a:gd name="T5" fmla="*/ 36 h 268"/>
                    <a:gd name="T6" fmla="*/ 49 w 103"/>
                    <a:gd name="T7" fmla="*/ 48 h 268"/>
                    <a:gd name="T8" fmla="*/ 52 w 103"/>
                    <a:gd name="T9" fmla="*/ 59 h 268"/>
                    <a:gd name="T10" fmla="*/ 51 w 103"/>
                    <a:gd name="T11" fmla="*/ 68 h 268"/>
                    <a:gd name="T12" fmla="*/ 47 w 103"/>
                    <a:gd name="T13" fmla="*/ 81 h 268"/>
                    <a:gd name="T14" fmla="*/ 45 w 103"/>
                    <a:gd name="T15" fmla="*/ 96 h 268"/>
                    <a:gd name="T16" fmla="*/ 36 w 103"/>
                    <a:gd name="T17" fmla="*/ 105 h 268"/>
                    <a:gd name="T18" fmla="*/ 31 w 103"/>
                    <a:gd name="T19" fmla="*/ 111 h 268"/>
                    <a:gd name="T20" fmla="*/ 29 w 103"/>
                    <a:gd name="T21" fmla="*/ 120 h 268"/>
                    <a:gd name="T22" fmla="*/ 29 w 103"/>
                    <a:gd name="T23" fmla="*/ 131 h 268"/>
                    <a:gd name="T24" fmla="*/ 27 w 103"/>
                    <a:gd name="T25" fmla="*/ 133 h 268"/>
                    <a:gd name="T26" fmla="*/ 24 w 103"/>
                    <a:gd name="T27" fmla="*/ 131 h 268"/>
                    <a:gd name="T28" fmla="*/ 20 w 103"/>
                    <a:gd name="T29" fmla="*/ 124 h 268"/>
                    <a:gd name="T30" fmla="*/ 15 w 103"/>
                    <a:gd name="T31" fmla="*/ 112 h 268"/>
                    <a:gd name="T32" fmla="*/ 9 w 103"/>
                    <a:gd name="T33" fmla="*/ 101 h 268"/>
                    <a:gd name="T34" fmla="*/ 5 w 103"/>
                    <a:gd name="T35" fmla="*/ 89 h 268"/>
                    <a:gd name="T36" fmla="*/ 3 w 103"/>
                    <a:gd name="T37" fmla="*/ 78 h 268"/>
                    <a:gd name="T38" fmla="*/ 4 w 103"/>
                    <a:gd name="T39" fmla="*/ 69 h 268"/>
                    <a:gd name="T40" fmla="*/ 1 w 103"/>
                    <a:gd name="T41" fmla="*/ 60 h 268"/>
                    <a:gd name="T42" fmla="*/ 0 w 103"/>
                    <a:gd name="T43" fmla="*/ 50 h 268"/>
                    <a:gd name="T44" fmla="*/ 1 w 103"/>
                    <a:gd name="T45" fmla="*/ 42 h 268"/>
                    <a:gd name="T46" fmla="*/ 5 w 103"/>
                    <a:gd name="T47" fmla="*/ 30 h 268"/>
                    <a:gd name="T48" fmla="*/ 10 w 103"/>
                    <a:gd name="T49" fmla="*/ 22 h 268"/>
                    <a:gd name="T50" fmla="*/ 16 w 103"/>
                    <a:gd name="T51" fmla="*/ 18 h 268"/>
                    <a:gd name="T52" fmla="*/ 21 w 103"/>
                    <a:gd name="T53" fmla="*/ 14 h 268"/>
                    <a:gd name="T54" fmla="*/ 25 w 103"/>
                    <a:gd name="T55" fmla="*/ 10 h 268"/>
                    <a:gd name="T56" fmla="*/ 30 w 103"/>
                    <a:gd name="T57" fmla="*/ 5 h 268"/>
                    <a:gd name="T58" fmla="*/ 34 w 103"/>
                    <a:gd name="T59" fmla="*/ 0 h 268"/>
                    <a:gd name="T60" fmla="*/ 37 w 103"/>
                    <a:gd name="T61" fmla="*/ 2 h 268"/>
                    <a:gd name="T62" fmla="*/ 38 w 103"/>
                    <a:gd name="T63" fmla="*/ 13 h 2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3" h="268">
                      <a:moveTo>
                        <a:pt x="75" y="38"/>
                      </a:moveTo>
                      <a:lnTo>
                        <a:pt x="77" y="45"/>
                      </a:lnTo>
                      <a:lnTo>
                        <a:pt x="82" y="50"/>
                      </a:lnTo>
                      <a:lnTo>
                        <a:pt x="87" y="56"/>
                      </a:lnTo>
                      <a:lnTo>
                        <a:pt x="91" y="61"/>
                      </a:lnTo>
                      <a:lnTo>
                        <a:pt x="94" y="73"/>
                      </a:lnTo>
                      <a:lnTo>
                        <a:pt x="96" y="85"/>
                      </a:lnTo>
                      <a:lnTo>
                        <a:pt x="98" y="97"/>
                      </a:lnTo>
                      <a:lnTo>
                        <a:pt x="102" y="109"/>
                      </a:lnTo>
                      <a:lnTo>
                        <a:pt x="103" y="119"/>
                      </a:lnTo>
                      <a:lnTo>
                        <a:pt x="103" y="128"/>
                      </a:lnTo>
                      <a:lnTo>
                        <a:pt x="101" y="138"/>
                      </a:lnTo>
                      <a:lnTo>
                        <a:pt x="97" y="147"/>
                      </a:lnTo>
                      <a:lnTo>
                        <a:pt x="94" y="163"/>
                      </a:lnTo>
                      <a:lnTo>
                        <a:pt x="92" y="179"/>
                      </a:lnTo>
                      <a:lnTo>
                        <a:pt x="89" y="193"/>
                      </a:lnTo>
                      <a:lnTo>
                        <a:pt x="81" y="207"/>
                      </a:lnTo>
                      <a:lnTo>
                        <a:pt x="72" y="211"/>
                      </a:lnTo>
                      <a:lnTo>
                        <a:pt x="66" y="216"/>
                      </a:lnTo>
                      <a:lnTo>
                        <a:pt x="61" y="224"/>
                      </a:lnTo>
                      <a:lnTo>
                        <a:pt x="58" y="232"/>
                      </a:lnTo>
                      <a:lnTo>
                        <a:pt x="58" y="242"/>
                      </a:lnTo>
                      <a:lnTo>
                        <a:pt x="58" y="253"/>
                      </a:lnTo>
                      <a:lnTo>
                        <a:pt x="58" y="264"/>
                      </a:lnTo>
                      <a:lnTo>
                        <a:pt x="57" y="268"/>
                      </a:lnTo>
                      <a:lnTo>
                        <a:pt x="54" y="267"/>
                      </a:lnTo>
                      <a:lnTo>
                        <a:pt x="50" y="266"/>
                      </a:lnTo>
                      <a:lnTo>
                        <a:pt x="48" y="263"/>
                      </a:lnTo>
                      <a:lnTo>
                        <a:pt x="46" y="260"/>
                      </a:lnTo>
                      <a:lnTo>
                        <a:pt x="40" y="249"/>
                      </a:lnTo>
                      <a:lnTo>
                        <a:pt x="34" y="237"/>
                      </a:lnTo>
                      <a:lnTo>
                        <a:pt x="29" y="226"/>
                      </a:lnTo>
                      <a:lnTo>
                        <a:pt x="23" y="214"/>
                      </a:lnTo>
                      <a:lnTo>
                        <a:pt x="18" y="203"/>
                      </a:lnTo>
                      <a:lnTo>
                        <a:pt x="13" y="190"/>
                      </a:lnTo>
                      <a:lnTo>
                        <a:pt x="9" y="179"/>
                      </a:lnTo>
                      <a:lnTo>
                        <a:pt x="4" y="166"/>
                      </a:lnTo>
                      <a:lnTo>
                        <a:pt x="6" y="158"/>
                      </a:lnTo>
                      <a:lnTo>
                        <a:pt x="7" y="148"/>
                      </a:lnTo>
                      <a:lnTo>
                        <a:pt x="7" y="139"/>
                      </a:lnTo>
                      <a:lnTo>
                        <a:pt x="4" y="129"/>
                      </a:lnTo>
                      <a:lnTo>
                        <a:pt x="2" y="120"/>
                      </a:lnTo>
                      <a:lnTo>
                        <a:pt x="0" y="110"/>
                      </a:lnTo>
                      <a:lnTo>
                        <a:pt x="0" y="101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5" y="73"/>
                      </a:lnTo>
                      <a:lnTo>
                        <a:pt x="10" y="60"/>
                      </a:lnTo>
                      <a:lnTo>
                        <a:pt x="14" y="49"/>
                      </a:lnTo>
                      <a:lnTo>
                        <a:pt x="19" y="44"/>
                      </a:lnTo>
                      <a:lnTo>
                        <a:pt x="26" y="40"/>
                      </a:lnTo>
                      <a:lnTo>
                        <a:pt x="32" y="37"/>
                      </a:lnTo>
                      <a:lnTo>
                        <a:pt x="38" y="33"/>
                      </a:lnTo>
                      <a:lnTo>
                        <a:pt x="41" y="29"/>
                      </a:lnTo>
                      <a:lnTo>
                        <a:pt x="46" y="25"/>
                      </a:lnTo>
                      <a:lnTo>
                        <a:pt x="50" y="20"/>
                      </a:lnTo>
                      <a:lnTo>
                        <a:pt x="56" y="15"/>
                      </a:lnTo>
                      <a:lnTo>
                        <a:pt x="60" y="10"/>
                      </a:lnTo>
                      <a:lnTo>
                        <a:pt x="64" y="4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4"/>
                      </a:lnTo>
                      <a:lnTo>
                        <a:pt x="75" y="15"/>
                      </a:lnTo>
                      <a:lnTo>
                        <a:pt x="76" y="27"/>
                      </a:lnTo>
                      <a:lnTo>
                        <a:pt x="75" y="3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30" name="Group 1059"/>
              <p:cNvGrpSpPr>
                <a:grpSpLocks noChangeAspect="1"/>
              </p:cNvGrpSpPr>
              <p:nvPr/>
            </p:nvGrpSpPr>
            <p:grpSpPr bwMode="auto">
              <a:xfrm>
                <a:off x="4347" y="1425"/>
                <a:ext cx="90" cy="1008"/>
                <a:chOff x="3108" y="1669"/>
                <a:chExt cx="160" cy="1791"/>
              </a:xfrm>
            </p:grpSpPr>
            <p:sp>
              <p:nvSpPr>
                <p:cNvPr id="39014" name="Freeform 1060"/>
                <p:cNvSpPr>
                  <a:spLocks noChangeAspect="1"/>
                </p:cNvSpPr>
                <p:nvPr/>
              </p:nvSpPr>
              <p:spPr bwMode="auto">
                <a:xfrm>
                  <a:off x="3154" y="1669"/>
                  <a:ext cx="68" cy="99"/>
                </a:xfrm>
                <a:custGeom>
                  <a:avLst/>
                  <a:gdLst>
                    <a:gd name="T0" fmla="*/ 67 w 136"/>
                    <a:gd name="T1" fmla="*/ 3 h 198"/>
                    <a:gd name="T2" fmla="*/ 68 w 136"/>
                    <a:gd name="T3" fmla="*/ 5 h 198"/>
                    <a:gd name="T4" fmla="*/ 67 w 136"/>
                    <a:gd name="T5" fmla="*/ 7 h 198"/>
                    <a:gd name="T6" fmla="*/ 65 w 136"/>
                    <a:gd name="T7" fmla="*/ 9 h 198"/>
                    <a:gd name="T8" fmla="*/ 64 w 136"/>
                    <a:gd name="T9" fmla="*/ 11 h 198"/>
                    <a:gd name="T10" fmla="*/ 61 w 136"/>
                    <a:gd name="T11" fmla="*/ 19 h 198"/>
                    <a:gd name="T12" fmla="*/ 57 w 136"/>
                    <a:gd name="T13" fmla="*/ 31 h 198"/>
                    <a:gd name="T14" fmla="*/ 55 w 136"/>
                    <a:gd name="T15" fmla="*/ 43 h 198"/>
                    <a:gd name="T16" fmla="*/ 55 w 136"/>
                    <a:gd name="T17" fmla="*/ 52 h 198"/>
                    <a:gd name="T18" fmla="*/ 53 w 136"/>
                    <a:gd name="T19" fmla="*/ 59 h 198"/>
                    <a:gd name="T20" fmla="*/ 50 w 136"/>
                    <a:gd name="T21" fmla="*/ 65 h 198"/>
                    <a:gd name="T22" fmla="*/ 46 w 136"/>
                    <a:gd name="T23" fmla="*/ 71 h 198"/>
                    <a:gd name="T24" fmla="*/ 41 w 136"/>
                    <a:gd name="T25" fmla="*/ 76 h 198"/>
                    <a:gd name="T26" fmla="*/ 39 w 136"/>
                    <a:gd name="T27" fmla="*/ 79 h 198"/>
                    <a:gd name="T28" fmla="*/ 36 w 136"/>
                    <a:gd name="T29" fmla="*/ 81 h 198"/>
                    <a:gd name="T30" fmla="*/ 33 w 136"/>
                    <a:gd name="T31" fmla="*/ 81 h 198"/>
                    <a:gd name="T32" fmla="*/ 29 w 136"/>
                    <a:gd name="T33" fmla="*/ 81 h 198"/>
                    <a:gd name="T34" fmla="*/ 26 w 136"/>
                    <a:gd name="T35" fmla="*/ 80 h 198"/>
                    <a:gd name="T36" fmla="*/ 23 w 136"/>
                    <a:gd name="T37" fmla="*/ 81 h 198"/>
                    <a:gd name="T38" fmla="*/ 21 w 136"/>
                    <a:gd name="T39" fmla="*/ 83 h 198"/>
                    <a:gd name="T40" fmla="*/ 19 w 136"/>
                    <a:gd name="T41" fmla="*/ 86 h 198"/>
                    <a:gd name="T42" fmla="*/ 15 w 136"/>
                    <a:gd name="T43" fmla="*/ 90 h 198"/>
                    <a:gd name="T44" fmla="*/ 11 w 136"/>
                    <a:gd name="T45" fmla="*/ 93 h 198"/>
                    <a:gd name="T46" fmla="*/ 8 w 136"/>
                    <a:gd name="T47" fmla="*/ 96 h 198"/>
                    <a:gd name="T48" fmla="*/ 4 w 136"/>
                    <a:gd name="T49" fmla="*/ 99 h 198"/>
                    <a:gd name="T50" fmla="*/ 2 w 136"/>
                    <a:gd name="T51" fmla="*/ 97 h 198"/>
                    <a:gd name="T52" fmla="*/ 1 w 136"/>
                    <a:gd name="T53" fmla="*/ 95 h 198"/>
                    <a:gd name="T54" fmla="*/ 1 w 136"/>
                    <a:gd name="T55" fmla="*/ 92 h 198"/>
                    <a:gd name="T56" fmla="*/ 1 w 136"/>
                    <a:gd name="T57" fmla="*/ 89 h 198"/>
                    <a:gd name="T58" fmla="*/ 1 w 136"/>
                    <a:gd name="T59" fmla="*/ 82 h 198"/>
                    <a:gd name="T60" fmla="*/ 0 w 136"/>
                    <a:gd name="T61" fmla="*/ 74 h 198"/>
                    <a:gd name="T62" fmla="*/ 1 w 136"/>
                    <a:gd name="T63" fmla="*/ 66 h 198"/>
                    <a:gd name="T64" fmla="*/ 2 w 136"/>
                    <a:gd name="T65" fmla="*/ 59 h 198"/>
                    <a:gd name="T66" fmla="*/ 4 w 136"/>
                    <a:gd name="T67" fmla="*/ 51 h 198"/>
                    <a:gd name="T68" fmla="*/ 8 w 136"/>
                    <a:gd name="T69" fmla="*/ 40 h 198"/>
                    <a:gd name="T70" fmla="*/ 12 w 136"/>
                    <a:gd name="T71" fmla="*/ 28 h 198"/>
                    <a:gd name="T72" fmla="*/ 15 w 136"/>
                    <a:gd name="T73" fmla="*/ 20 h 198"/>
                    <a:gd name="T74" fmla="*/ 17 w 136"/>
                    <a:gd name="T75" fmla="*/ 18 h 198"/>
                    <a:gd name="T76" fmla="*/ 20 w 136"/>
                    <a:gd name="T77" fmla="*/ 16 h 198"/>
                    <a:gd name="T78" fmla="*/ 22 w 136"/>
                    <a:gd name="T79" fmla="*/ 14 h 198"/>
                    <a:gd name="T80" fmla="*/ 24 w 136"/>
                    <a:gd name="T81" fmla="*/ 12 h 198"/>
                    <a:gd name="T82" fmla="*/ 26 w 136"/>
                    <a:gd name="T83" fmla="*/ 11 h 198"/>
                    <a:gd name="T84" fmla="*/ 28 w 136"/>
                    <a:gd name="T85" fmla="*/ 10 h 198"/>
                    <a:gd name="T86" fmla="*/ 30 w 136"/>
                    <a:gd name="T87" fmla="*/ 8 h 198"/>
                    <a:gd name="T88" fmla="*/ 33 w 136"/>
                    <a:gd name="T89" fmla="*/ 7 h 198"/>
                    <a:gd name="T90" fmla="*/ 35 w 136"/>
                    <a:gd name="T91" fmla="*/ 6 h 198"/>
                    <a:gd name="T92" fmla="*/ 38 w 136"/>
                    <a:gd name="T93" fmla="*/ 5 h 198"/>
                    <a:gd name="T94" fmla="*/ 40 w 136"/>
                    <a:gd name="T95" fmla="*/ 3 h 198"/>
                    <a:gd name="T96" fmla="*/ 43 w 136"/>
                    <a:gd name="T97" fmla="*/ 2 h 198"/>
                    <a:gd name="T98" fmla="*/ 46 w 136"/>
                    <a:gd name="T99" fmla="*/ 1 h 198"/>
                    <a:gd name="T100" fmla="*/ 49 w 136"/>
                    <a:gd name="T101" fmla="*/ 0 h 198"/>
                    <a:gd name="T102" fmla="*/ 51 w 136"/>
                    <a:gd name="T103" fmla="*/ 0 h 198"/>
                    <a:gd name="T104" fmla="*/ 54 w 136"/>
                    <a:gd name="T105" fmla="*/ 1 h 198"/>
                    <a:gd name="T106" fmla="*/ 57 w 136"/>
                    <a:gd name="T107" fmla="*/ 0 h 198"/>
                    <a:gd name="T108" fmla="*/ 61 w 136"/>
                    <a:gd name="T109" fmla="*/ 1 h 198"/>
                    <a:gd name="T110" fmla="*/ 65 w 136"/>
                    <a:gd name="T111" fmla="*/ 2 h 198"/>
                    <a:gd name="T112" fmla="*/ 67 w 136"/>
                    <a:gd name="T113" fmla="*/ 3 h 198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36" h="198">
                      <a:moveTo>
                        <a:pt x="134" y="5"/>
                      </a:moveTo>
                      <a:lnTo>
                        <a:pt x="136" y="10"/>
                      </a:lnTo>
                      <a:lnTo>
                        <a:pt x="134" y="14"/>
                      </a:lnTo>
                      <a:lnTo>
                        <a:pt x="130" y="18"/>
                      </a:lnTo>
                      <a:lnTo>
                        <a:pt x="127" y="22"/>
                      </a:lnTo>
                      <a:lnTo>
                        <a:pt x="121" y="37"/>
                      </a:lnTo>
                      <a:lnTo>
                        <a:pt x="114" y="61"/>
                      </a:lnTo>
                      <a:lnTo>
                        <a:pt x="110" y="85"/>
                      </a:lnTo>
                      <a:lnTo>
                        <a:pt x="110" y="103"/>
                      </a:lnTo>
                      <a:lnTo>
                        <a:pt x="106" y="118"/>
                      </a:lnTo>
                      <a:lnTo>
                        <a:pt x="100" y="130"/>
                      </a:lnTo>
                      <a:lnTo>
                        <a:pt x="92" y="142"/>
                      </a:lnTo>
                      <a:lnTo>
                        <a:pt x="82" y="152"/>
                      </a:lnTo>
                      <a:lnTo>
                        <a:pt x="77" y="158"/>
                      </a:lnTo>
                      <a:lnTo>
                        <a:pt x="72" y="161"/>
                      </a:lnTo>
                      <a:lnTo>
                        <a:pt x="65" y="161"/>
                      </a:lnTo>
                      <a:lnTo>
                        <a:pt x="57" y="161"/>
                      </a:lnTo>
                      <a:lnTo>
                        <a:pt x="51" y="160"/>
                      </a:lnTo>
                      <a:lnTo>
                        <a:pt x="45" y="162"/>
                      </a:lnTo>
                      <a:lnTo>
                        <a:pt x="41" y="165"/>
                      </a:lnTo>
                      <a:lnTo>
                        <a:pt x="38" y="172"/>
                      </a:lnTo>
                      <a:lnTo>
                        <a:pt x="29" y="179"/>
                      </a:lnTo>
                      <a:lnTo>
                        <a:pt x="22" y="185"/>
                      </a:lnTo>
                      <a:lnTo>
                        <a:pt x="15" y="191"/>
                      </a:lnTo>
                      <a:lnTo>
                        <a:pt x="7" y="198"/>
                      </a:lnTo>
                      <a:lnTo>
                        <a:pt x="3" y="194"/>
                      </a:lnTo>
                      <a:lnTo>
                        <a:pt x="1" y="189"/>
                      </a:lnTo>
                      <a:lnTo>
                        <a:pt x="2" y="184"/>
                      </a:lnTo>
                      <a:lnTo>
                        <a:pt x="1" y="178"/>
                      </a:lnTo>
                      <a:lnTo>
                        <a:pt x="1" y="163"/>
                      </a:lnTo>
                      <a:lnTo>
                        <a:pt x="0" y="147"/>
                      </a:lnTo>
                      <a:lnTo>
                        <a:pt x="1" y="132"/>
                      </a:lnTo>
                      <a:lnTo>
                        <a:pt x="3" y="117"/>
                      </a:lnTo>
                      <a:lnTo>
                        <a:pt x="8" y="102"/>
                      </a:lnTo>
                      <a:lnTo>
                        <a:pt x="16" y="79"/>
                      </a:lnTo>
                      <a:lnTo>
                        <a:pt x="24" y="56"/>
                      </a:lnTo>
                      <a:lnTo>
                        <a:pt x="30" y="39"/>
                      </a:lnTo>
                      <a:lnTo>
                        <a:pt x="34" y="35"/>
                      </a:lnTo>
                      <a:lnTo>
                        <a:pt x="39" y="31"/>
                      </a:lnTo>
                      <a:lnTo>
                        <a:pt x="43" y="27"/>
                      </a:lnTo>
                      <a:lnTo>
                        <a:pt x="47" y="24"/>
                      </a:lnTo>
                      <a:lnTo>
                        <a:pt x="52" y="22"/>
                      </a:lnTo>
                      <a:lnTo>
                        <a:pt x="56" y="19"/>
                      </a:lnTo>
                      <a:lnTo>
                        <a:pt x="60" y="16"/>
                      </a:lnTo>
                      <a:lnTo>
                        <a:pt x="65" y="13"/>
                      </a:lnTo>
                      <a:lnTo>
                        <a:pt x="70" y="11"/>
                      </a:lnTo>
                      <a:lnTo>
                        <a:pt x="75" y="9"/>
                      </a:lnTo>
                      <a:lnTo>
                        <a:pt x="80" y="5"/>
                      </a:lnTo>
                      <a:lnTo>
                        <a:pt x="86" y="3"/>
                      </a:lnTo>
                      <a:lnTo>
                        <a:pt x="92" y="1"/>
                      </a:lnTo>
                      <a:lnTo>
                        <a:pt x="97" y="0"/>
                      </a:lnTo>
                      <a:lnTo>
                        <a:pt x="102" y="0"/>
                      </a:lnTo>
                      <a:lnTo>
                        <a:pt x="108" y="1"/>
                      </a:lnTo>
                      <a:lnTo>
                        <a:pt x="113" y="0"/>
                      </a:lnTo>
                      <a:lnTo>
                        <a:pt x="122" y="1"/>
                      </a:lnTo>
                      <a:lnTo>
                        <a:pt x="129" y="3"/>
                      </a:lnTo>
                      <a:lnTo>
                        <a:pt x="134" y="5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5" name="Freeform 1061"/>
                <p:cNvSpPr>
                  <a:spLocks noChangeAspect="1"/>
                </p:cNvSpPr>
                <p:nvPr/>
              </p:nvSpPr>
              <p:spPr bwMode="auto">
                <a:xfrm>
                  <a:off x="3150" y="1764"/>
                  <a:ext cx="52" cy="105"/>
                </a:xfrm>
                <a:custGeom>
                  <a:avLst/>
                  <a:gdLst>
                    <a:gd name="T0" fmla="*/ 51 w 103"/>
                    <a:gd name="T1" fmla="*/ 1 h 211"/>
                    <a:gd name="T2" fmla="*/ 51 w 103"/>
                    <a:gd name="T3" fmla="*/ 2 h 211"/>
                    <a:gd name="T4" fmla="*/ 50 w 103"/>
                    <a:gd name="T5" fmla="*/ 3 h 211"/>
                    <a:gd name="T6" fmla="*/ 49 w 103"/>
                    <a:gd name="T7" fmla="*/ 5 h 211"/>
                    <a:gd name="T8" fmla="*/ 48 w 103"/>
                    <a:gd name="T9" fmla="*/ 6 h 211"/>
                    <a:gd name="T10" fmla="*/ 47 w 103"/>
                    <a:gd name="T11" fmla="*/ 12 h 211"/>
                    <a:gd name="T12" fmla="*/ 48 w 103"/>
                    <a:gd name="T13" fmla="*/ 19 h 211"/>
                    <a:gd name="T14" fmla="*/ 49 w 103"/>
                    <a:gd name="T15" fmla="*/ 26 h 211"/>
                    <a:gd name="T16" fmla="*/ 52 w 103"/>
                    <a:gd name="T17" fmla="*/ 32 h 211"/>
                    <a:gd name="T18" fmla="*/ 51 w 103"/>
                    <a:gd name="T19" fmla="*/ 39 h 211"/>
                    <a:gd name="T20" fmla="*/ 51 w 103"/>
                    <a:gd name="T21" fmla="*/ 46 h 211"/>
                    <a:gd name="T22" fmla="*/ 51 w 103"/>
                    <a:gd name="T23" fmla="*/ 53 h 211"/>
                    <a:gd name="T24" fmla="*/ 51 w 103"/>
                    <a:gd name="T25" fmla="*/ 60 h 211"/>
                    <a:gd name="T26" fmla="*/ 50 w 103"/>
                    <a:gd name="T27" fmla="*/ 68 h 211"/>
                    <a:gd name="T28" fmla="*/ 47 w 103"/>
                    <a:gd name="T29" fmla="*/ 74 h 211"/>
                    <a:gd name="T30" fmla="*/ 43 w 103"/>
                    <a:gd name="T31" fmla="*/ 79 h 211"/>
                    <a:gd name="T32" fmla="*/ 38 w 103"/>
                    <a:gd name="T33" fmla="*/ 84 h 211"/>
                    <a:gd name="T34" fmla="*/ 33 w 103"/>
                    <a:gd name="T35" fmla="*/ 86 h 211"/>
                    <a:gd name="T36" fmla="*/ 29 w 103"/>
                    <a:gd name="T37" fmla="*/ 90 h 211"/>
                    <a:gd name="T38" fmla="*/ 25 w 103"/>
                    <a:gd name="T39" fmla="*/ 93 h 211"/>
                    <a:gd name="T40" fmla="*/ 21 w 103"/>
                    <a:gd name="T41" fmla="*/ 96 h 211"/>
                    <a:gd name="T42" fmla="*/ 18 w 103"/>
                    <a:gd name="T43" fmla="*/ 100 h 211"/>
                    <a:gd name="T44" fmla="*/ 15 w 103"/>
                    <a:gd name="T45" fmla="*/ 103 h 211"/>
                    <a:gd name="T46" fmla="*/ 13 w 103"/>
                    <a:gd name="T47" fmla="*/ 105 h 211"/>
                    <a:gd name="T48" fmla="*/ 12 w 103"/>
                    <a:gd name="T49" fmla="*/ 105 h 211"/>
                    <a:gd name="T50" fmla="*/ 8 w 103"/>
                    <a:gd name="T51" fmla="*/ 103 h 211"/>
                    <a:gd name="T52" fmla="*/ 4 w 103"/>
                    <a:gd name="T53" fmla="*/ 99 h 211"/>
                    <a:gd name="T54" fmla="*/ 2 w 103"/>
                    <a:gd name="T55" fmla="*/ 93 h 211"/>
                    <a:gd name="T56" fmla="*/ 0 w 103"/>
                    <a:gd name="T57" fmla="*/ 88 h 211"/>
                    <a:gd name="T58" fmla="*/ 1 w 103"/>
                    <a:gd name="T59" fmla="*/ 70 h 211"/>
                    <a:gd name="T60" fmla="*/ 1 w 103"/>
                    <a:gd name="T61" fmla="*/ 66 h 211"/>
                    <a:gd name="T62" fmla="*/ 1 w 103"/>
                    <a:gd name="T63" fmla="*/ 62 h 211"/>
                    <a:gd name="T64" fmla="*/ 2 w 103"/>
                    <a:gd name="T65" fmla="*/ 59 h 211"/>
                    <a:gd name="T66" fmla="*/ 2 w 103"/>
                    <a:gd name="T67" fmla="*/ 55 h 211"/>
                    <a:gd name="T68" fmla="*/ 3 w 103"/>
                    <a:gd name="T69" fmla="*/ 48 h 211"/>
                    <a:gd name="T70" fmla="*/ 3 w 103"/>
                    <a:gd name="T71" fmla="*/ 40 h 211"/>
                    <a:gd name="T72" fmla="*/ 4 w 103"/>
                    <a:gd name="T73" fmla="*/ 33 h 211"/>
                    <a:gd name="T74" fmla="*/ 5 w 103"/>
                    <a:gd name="T75" fmla="*/ 26 h 211"/>
                    <a:gd name="T76" fmla="*/ 6 w 103"/>
                    <a:gd name="T77" fmla="*/ 23 h 211"/>
                    <a:gd name="T78" fmla="*/ 7 w 103"/>
                    <a:gd name="T79" fmla="*/ 20 h 211"/>
                    <a:gd name="T80" fmla="*/ 8 w 103"/>
                    <a:gd name="T81" fmla="*/ 17 h 211"/>
                    <a:gd name="T82" fmla="*/ 10 w 103"/>
                    <a:gd name="T83" fmla="*/ 15 h 211"/>
                    <a:gd name="T84" fmla="*/ 11 w 103"/>
                    <a:gd name="T85" fmla="*/ 13 h 211"/>
                    <a:gd name="T86" fmla="*/ 14 w 103"/>
                    <a:gd name="T87" fmla="*/ 11 h 211"/>
                    <a:gd name="T88" fmla="*/ 17 w 103"/>
                    <a:gd name="T89" fmla="*/ 9 h 211"/>
                    <a:gd name="T90" fmla="*/ 22 w 103"/>
                    <a:gd name="T91" fmla="*/ 7 h 211"/>
                    <a:gd name="T92" fmla="*/ 26 w 103"/>
                    <a:gd name="T93" fmla="*/ 6 h 211"/>
                    <a:gd name="T94" fmla="*/ 31 w 103"/>
                    <a:gd name="T95" fmla="*/ 4 h 211"/>
                    <a:gd name="T96" fmla="*/ 35 w 103"/>
                    <a:gd name="T97" fmla="*/ 2 h 211"/>
                    <a:gd name="T98" fmla="*/ 38 w 103"/>
                    <a:gd name="T99" fmla="*/ 1 h 211"/>
                    <a:gd name="T100" fmla="*/ 42 w 103"/>
                    <a:gd name="T101" fmla="*/ 0 h 211"/>
                    <a:gd name="T102" fmla="*/ 46 w 103"/>
                    <a:gd name="T103" fmla="*/ 0 h 211"/>
                    <a:gd name="T104" fmla="*/ 50 w 103"/>
                    <a:gd name="T105" fmla="*/ 0 h 211"/>
                    <a:gd name="T106" fmla="*/ 51 w 103"/>
                    <a:gd name="T107" fmla="*/ 1 h 21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3" h="211">
                      <a:moveTo>
                        <a:pt x="102" y="3"/>
                      </a:moveTo>
                      <a:lnTo>
                        <a:pt x="101" y="5"/>
                      </a:lnTo>
                      <a:lnTo>
                        <a:pt x="99" y="7"/>
                      </a:lnTo>
                      <a:lnTo>
                        <a:pt x="97" y="10"/>
                      </a:lnTo>
                      <a:lnTo>
                        <a:pt x="95" y="12"/>
                      </a:lnTo>
                      <a:lnTo>
                        <a:pt x="94" y="25"/>
                      </a:lnTo>
                      <a:lnTo>
                        <a:pt x="95" y="39"/>
                      </a:lnTo>
                      <a:lnTo>
                        <a:pt x="98" y="53"/>
                      </a:lnTo>
                      <a:lnTo>
                        <a:pt x="103" y="64"/>
                      </a:lnTo>
                      <a:lnTo>
                        <a:pt x="102" y="79"/>
                      </a:lnTo>
                      <a:lnTo>
                        <a:pt x="102" y="93"/>
                      </a:lnTo>
                      <a:lnTo>
                        <a:pt x="102" y="107"/>
                      </a:lnTo>
                      <a:lnTo>
                        <a:pt x="102" y="121"/>
                      </a:lnTo>
                      <a:lnTo>
                        <a:pt x="100" y="136"/>
                      </a:lnTo>
                      <a:lnTo>
                        <a:pt x="93" y="148"/>
                      </a:lnTo>
                      <a:lnTo>
                        <a:pt x="85" y="159"/>
                      </a:lnTo>
                      <a:lnTo>
                        <a:pt x="75" y="168"/>
                      </a:lnTo>
                      <a:lnTo>
                        <a:pt x="66" y="173"/>
                      </a:lnTo>
                      <a:lnTo>
                        <a:pt x="58" y="180"/>
                      </a:lnTo>
                      <a:lnTo>
                        <a:pt x="50" y="186"/>
                      </a:lnTo>
                      <a:lnTo>
                        <a:pt x="41" y="193"/>
                      </a:lnTo>
                      <a:lnTo>
                        <a:pt x="35" y="201"/>
                      </a:lnTo>
                      <a:lnTo>
                        <a:pt x="29" y="206"/>
                      </a:lnTo>
                      <a:lnTo>
                        <a:pt x="25" y="210"/>
                      </a:lnTo>
                      <a:lnTo>
                        <a:pt x="23" y="211"/>
                      </a:lnTo>
                      <a:lnTo>
                        <a:pt x="16" y="207"/>
                      </a:lnTo>
                      <a:lnTo>
                        <a:pt x="8" y="198"/>
                      </a:lnTo>
                      <a:lnTo>
                        <a:pt x="3" y="187"/>
                      </a:lnTo>
                      <a:lnTo>
                        <a:pt x="0" y="177"/>
                      </a:lnTo>
                      <a:lnTo>
                        <a:pt x="1" y="140"/>
                      </a:lnTo>
                      <a:lnTo>
                        <a:pt x="1" y="132"/>
                      </a:lnTo>
                      <a:lnTo>
                        <a:pt x="2" y="125"/>
                      </a:lnTo>
                      <a:lnTo>
                        <a:pt x="3" y="118"/>
                      </a:lnTo>
                      <a:lnTo>
                        <a:pt x="3" y="110"/>
                      </a:lnTo>
                      <a:lnTo>
                        <a:pt x="5" y="96"/>
                      </a:lnTo>
                      <a:lnTo>
                        <a:pt x="5" y="81"/>
                      </a:lnTo>
                      <a:lnTo>
                        <a:pt x="7" y="66"/>
                      </a:lnTo>
                      <a:lnTo>
                        <a:pt x="10" y="52"/>
                      </a:lnTo>
                      <a:lnTo>
                        <a:pt x="11" y="46"/>
                      </a:lnTo>
                      <a:lnTo>
                        <a:pt x="13" y="40"/>
                      </a:lnTo>
                      <a:lnTo>
                        <a:pt x="16" y="35"/>
                      </a:lnTo>
                      <a:lnTo>
                        <a:pt x="20" y="30"/>
                      </a:lnTo>
                      <a:lnTo>
                        <a:pt x="22" y="26"/>
                      </a:lnTo>
                      <a:lnTo>
                        <a:pt x="27" y="22"/>
                      </a:lnTo>
                      <a:lnTo>
                        <a:pt x="34" y="19"/>
                      </a:lnTo>
                      <a:lnTo>
                        <a:pt x="43" y="15"/>
                      </a:lnTo>
                      <a:lnTo>
                        <a:pt x="52" y="12"/>
                      </a:lnTo>
                      <a:lnTo>
                        <a:pt x="61" y="9"/>
                      </a:lnTo>
                      <a:lnTo>
                        <a:pt x="70" y="5"/>
                      </a:lnTo>
                      <a:lnTo>
                        <a:pt x="76" y="3"/>
                      </a:lnTo>
                      <a:lnTo>
                        <a:pt x="83" y="1"/>
                      </a:lnTo>
                      <a:lnTo>
                        <a:pt x="91" y="0"/>
                      </a:lnTo>
                      <a:lnTo>
                        <a:pt x="99" y="1"/>
                      </a:lnTo>
                      <a:lnTo>
                        <a:pt x="102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6" name="Freeform 1062"/>
                <p:cNvSpPr>
                  <a:spLocks noChangeAspect="1"/>
                </p:cNvSpPr>
                <p:nvPr/>
              </p:nvSpPr>
              <p:spPr bwMode="auto">
                <a:xfrm>
                  <a:off x="3154" y="1868"/>
                  <a:ext cx="52" cy="119"/>
                </a:xfrm>
                <a:custGeom>
                  <a:avLst/>
                  <a:gdLst>
                    <a:gd name="T0" fmla="*/ 43 w 104"/>
                    <a:gd name="T1" fmla="*/ 1 h 238"/>
                    <a:gd name="T2" fmla="*/ 43 w 104"/>
                    <a:gd name="T3" fmla="*/ 8 h 238"/>
                    <a:gd name="T4" fmla="*/ 43 w 104"/>
                    <a:gd name="T5" fmla="*/ 14 h 238"/>
                    <a:gd name="T6" fmla="*/ 43 w 104"/>
                    <a:gd name="T7" fmla="*/ 21 h 238"/>
                    <a:gd name="T8" fmla="*/ 44 w 104"/>
                    <a:gd name="T9" fmla="*/ 28 h 238"/>
                    <a:gd name="T10" fmla="*/ 47 w 104"/>
                    <a:gd name="T11" fmla="*/ 36 h 238"/>
                    <a:gd name="T12" fmla="*/ 50 w 104"/>
                    <a:gd name="T13" fmla="*/ 44 h 238"/>
                    <a:gd name="T14" fmla="*/ 52 w 104"/>
                    <a:gd name="T15" fmla="*/ 53 h 238"/>
                    <a:gd name="T16" fmla="*/ 52 w 104"/>
                    <a:gd name="T17" fmla="*/ 61 h 238"/>
                    <a:gd name="T18" fmla="*/ 52 w 104"/>
                    <a:gd name="T19" fmla="*/ 66 h 238"/>
                    <a:gd name="T20" fmla="*/ 51 w 104"/>
                    <a:gd name="T21" fmla="*/ 71 h 238"/>
                    <a:gd name="T22" fmla="*/ 49 w 104"/>
                    <a:gd name="T23" fmla="*/ 76 h 238"/>
                    <a:gd name="T24" fmla="*/ 46 w 104"/>
                    <a:gd name="T25" fmla="*/ 80 h 238"/>
                    <a:gd name="T26" fmla="*/ 44 w 104"/>
                    <a:gd name="T27" fmla="*/ 83 h 238"/>
                    <a:gd name="T28" fmla="*/ 43 w 104"/>
                    <a:gd name="T29" fmla="*/ 86 h 238"/>
                    <a:gd name="T30" fmla="*/ 40 w 104"/>
                    <a:gd name="T31" fmla="*/ 88 h 238"/>
                    <a:gd name="T32" fmla="*/ 37 w 104"/>
                    <a:gd name="T33" fmla="*/ 89 h 238"/>
                    <a:gd name="T34" fmla="*/ 34 w 104"/>
                    <a:gd name="T35" fmla="*/ 91 h 238"/>
                    <a:gd name="T36" fmla="*/ 30 w 104"/>
                    <a:gd name="T37" fmla="*/ 93 h 238"/>
                    <a:gd name="T38" fmla="*/ 27 w 104"/>
                    <a:gd name="T39" fmla="*/ 95 h 238"/>
                    <a:gd name="T40" fmla="*/ 24 w 104"/>
                    <a:gd name="T41" fmla="*/ 98 h 238"/>
                    <a:gd name="T42" fmla="*/ 22 w 104"/>
                    <a:gd name="T43" fmla="*/ 101 h 238"/>
                    <a:gd name="T44" fmla="*/ 20 w 104"/>
                    <a:gd name="T45" fmla="*/ 104 h 238"/>
                    <a:gd name="T46" fmla="*/ 17 w 104"/>
                    <a:gd name="T47" fmla="*/ 107 h 238"/>
                    <a:gd name="T48" fmla="*/ 16 w 104"/>
                    <a:gd name="T49" fmla="*/ 111 h 238"/>
                    <a:gd name="T50" fmla="*/ 15 w 104"/>
                    <a:gd name="T51" fmla="*/ 114 h 238"/>
                    <a:gd name="T52" fmla="*/ 14 w 104"/>
                    <a:gd name="T53" fmla="*/ 116 h 238"/>
                    <a:gd name="T54" fmla="*/ 13 w 104"/>
                    <a:gd name="T55" fmla="*/ 119 h 238"/>
                    <a:gd name="T56" fmla="*/ 12 w 104"/>
                    <a:gd name="T57" fmla="*/ 119 h 238"/>
                    <a:gd name="T58" fmla="*/ 11 w 104"/>
                    <a:gd name="T59" fmla="*/ 118 h 238"/>
                    <a:gd name="T60" fmla="*/ 9 w 104"/>
                    <a:gd name="T61" fmla="*/ 115 h 238"/>
                    <a:gd name="T62" fmla="*/ 7 w 104"/>
                    <a:gd name="T63" fmla="*/ 110 h 238"/>
                    <a:gd name="T64" fmla="*/ 7 w 104"/>
                    <a:gd name="T65" fmla="*/ 106 h 238"/>
                    <a:gd name="T66" fmla="*/ 6 w 104"/>
                    <a:gd name="T67" fmla="*/ 101 h 238"/>
                    <a:gd name="T68" fmla="*/ 5 w 104"/>
                    <a:gd name="T69" fmla="*/ 95 h 238"/>
                    <a:gd name="T70" fmla="*/ 3 w 104"/>
                    <a:gd name="T71" fmla="*/ 91 h 238"/>
                    <a:gd name="T72" fmla="*/ 1 w 104"/>
                    <a:gd name="T73" fmla="*/ 85 h 238"/>
                    <a:gd name="T74" fmla="*/ 2 w 104"/>
                    <a:gd name="T75" fmla="*/ 78 h 238"/>
                    <a:gd name="T76" fmla="*/ 1 w 104"/>
                    <a:gd name="T77" fmla="*/ 72 h 238"/>
                    <a:gd name="T78" fmla="*/ 1 w 104"/>
                    <a:gd name="T79" fmla="*/ 65 h 238"/>
                    <a:gd name="T80" fmla="*/ 0 w 104"/>
                    <a:gd name="T81" fmla="*/ 59 h 238"/>
                    <a:gd name="T82" fmla="*/ 1 w 104"/>
                    <a:gd name="T83" fmla="*/ 53 h 238"/>
                    <a:gd name="T84" fmla="*/ 2 w 104"/>
                    <a:gd name="T85" fmla="*/ 48 h 238"/>
                    <a:gd name="T86" fmla="*/ 2 w 104"/>
                    <a:gd name="T87" fmla="*/ 42 h 238"/>
                    <a:gd name="T88" fmla="*/ 3 w 104"/>
                    <a:gd name="T89" fmla="*/ 37 h 238"/>
                    <a:gd name="T90" fmla="*/ 5 w 104"/>
                    <a:gd name="T91" fmla="*/ 30 h 238"/>
                    <a:gd name="T92" fmla="*/ 6 w 104"/>
                    <a:gd name="T93" fmla="*/ 23 h 238"/>
                    <a:gd name="T94" fmla="*/ 8 w 104"/>
                    <a:gd name="T95" fmla="*/ 16 h 238"/>
                    <a:gd name="T96" fmla="*/ 14 w 104"/>
                    <a:gd name="T97" fmla="*/ 11 h 238"/>
                    <a:gd name="T98" fmla="*/ 16 w 104"/>
                    <a:gd name="T99" fmla="*/ 10 h 238"/>
                    <a:gd name="T100" fmla="*/ 19 w 104"/>
                    <a:gd name="T101" fmla="*/ 9 h 238"/>
                    <a:gd name="T102" fmla="*/ 21 w 104"/>
                    <a:gd name="T103" fmla="*/ 8 h 238"/>
                    <a:gd name="T104" fmla="*/ 23 w 104"/>
                    <a:gd name="T105" fmla="*/ 7 h 238"/>
                    <a:gd name="T106" fmla="*/ 26 w 104"/>
                    <a:gd name="T107" fmla="*/ 5 h 238"/>
                    <a:gd name="T108" fmla="*/ 28 w 104"/>
                    <a:gd name="T109" fmla="*/ 4 h 238"/>
                    <a:gd name="T110" fmla="*/ 30 w 104"/>
                    <a:gd name="T111" fmla="*/ 3 h 238"/>
                    <a:gd name="T112" fmla="*/ 33 w 104"/>
                    <a:gd name="T113" fmla="*/ 2 h 238"/>
                    <a:gd name="T114" fmla="*/ 37 w 104"/>
                    <a:gd name="T115" fmla="*/ 1 h 238"/>
                    <a:gd name="T116" fmla="*/ 40 w 104"/>
                    <a:gd name="T117" fmla="*/ 0 h 238"/>
                    <a:gd name="T118" fmla="*/ 43 w 104"/>
                    <a:gd name="T119" fmla="*/ 0 h 238"/>
                    <a:gd name="T120" fmla="*/ 43 w 104"/>
                    <a:gd name="T121" fmla="*/ 1 h 23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04" h="238">
                      <a:moveTo>
                        <a:pt x="85" y="2"/>
                      </a:moveTo>
                      <a:lnTo>
                        <a:pt x="85" y="16"/>
                      </a:lnTo>
                      <a:lnTo>
                        <a:pt x="85" y="28"/>
                      </a:lnTo>
                      <a:lnTo>
                        <a:pt x="86" y="42"/>
                      </a:lnTo>
                      <a:lnTo>
                        <a:pt x="87" y="55"/>
                      </a:lnTo>
                      <a:lnTo>
                        <a:pt x="93" y="71"/>
                      </a:lnTo>
                      <a:lnTo>
                        <a:pt x="99" y="88"/>
                      </a:lnTo>
                      <a:lnTo>
                        <a:pt x="103" y="105"/>
                      </a:lnTo>
                      <a:lnTo>
                        <a:pt x="104" y="122"/>
                      </a:lnTo>
                      <a:lnTo>
                        <a:pt x="103" y="131"/>
                      </a:lnTo>
                      <a:lnTo>
                        <a:pt x="101" y="142"/>
                      </a:lnTo>
                      <a:lnTo>
                        <a:pt x="97" y="151"/>
                      </a:lnTo>
                      <a:lnTo>
                        <a:pt x="92" y="160"/>
                      </a:lnTo>
                      <a:lnTo>
                        <a:pt x="88" y="165"/>
                      </a:lnTo>
                      <a:lnTo>
                        <a:pt x="85" y="171"/>
                      </a:lnTo>
                      <a:lnTo>
                        <a:pt x="80" y="176"/>
                      </a:lnTo>
                      <a:lnTo>
                        <a:pt x="73" y="177"/>
                      </a:lnTo>
                      <a:lnTo>
                        <a:pt x="67" y="182"/>
                      </a:lnTo>
                      <a:lnTo>
                        <a:pt x="60" y="186"/>
                      </a:lnTo>
                      <a:lnTo>
                        <a:pt x="54" y="190"/>
                      </a:lnTo>
                      <a:lnTo>
                        <a:pt x="48" y="196"/>
                      </a:lnTo>
                      <a:lnTo>
                        <a:pt x="43" y="202"/>
                      </a:lnTo>
                      <a:lnTo>
                        <a:pt x="39" y="208"/>
                      </a:lnTo>
                      <a:lnTo>
                        <a:pt x="34" y="214"/>
                      </a:lnTo>
                      <a:lnTo>
                        <a:pt x="31" y="222"/>
                      </a:lnTo>
                      <a:lnTo>
                        <a:pt x="30" y="227"/>
                      </a:lnTo>
                      <a:lnTo>
                        <a:pt x="27" y="232"/>
                      </a:lnTo>
                      <a:lnTo>
                        <a:pt x="25" y="237"/>
                      </a:lnTo>
                      <a:lnTo>
                        <a:pt x="23" y="238"/>
                      </a:lnTo>
                      <a:lnTo>
                        <a:pt x="21" y="236"/>
                      </a:lnTo>
                      <a:lnTo>
                        <a:pt x="17" y="229"/>
                      </a:lnTo>
                      <a:lnTo>
                        <a:pt x="14" y="219"/>
                      </a:lnTo>
                      <a:lnTo>
                        <a:pt x="13" y="212"/>
                      </a:lnTo>
                      <a:lnTo>
                        <a:pt x="12" y="201"/>
                      </a:lnTo>
                      <a:lnTo>
                        <a:pt x="10" y="190"/>
                      </a:lnTo>
                      <a:lnTo>
                        <a:pt x="5" y="181"/>
                      </a:lnTo>
                      <a:lnTo>
                        <a:pt x="2" y="170"/>
                      </a:lnTo>
                      <a:lnTo>
                        <a:pt x="3" y="156"/>
                      </a:lnTo>
                      <a:lnTo>
                        <a:pt x="2" y="143"/>
                      </a:lnTo>
                      <a:lnTo>
                        <a:pt x="1" y="130"/>
                      </a:lnTo>
                      <a:lnTo>
                        <a:pt x="0" y="117"/>
                      </a:lnTo>
                      <a:lnTo>
                        <a:pt x="2" y="106"/>
                      </a:lnTo>
                      <a:lnTo>
                        <a:pt x="3" y="95"/>
                      </a:lnTo>
                      <a:lnTo>
                        <a:pt x="4" y="83"/>
                      </a:lnTo>
                      <a:lnTo>
                        <a:pt x="6" y="74"/>
                      </a:lnTo>
                      <a:lnTo>
                        <a:pt x="10" y="60"/>
                      </a:lnTo>
                      <a:lnTo>
                        <a:pt x="12" y="45"/>
                      </a:lnTo>
                      <a:lnTo>
                        <a:pt x="16" y="32"/>
                      </a:lnTo>
                      <a:lnTo>
                        <a:pt x="27" y="22"/>
                      </a:lnTo>
                      <a:lnTo>
                        <a:pt x="32" y="20"/>
                      </a:lnTo>
                      <a:lnTo>
                        <a:pt x="37" y="18"/>
                      </a:lnTo>
                      <a:lnTo>
                        <a:pt x="42" y="16"/>
                      </a:lnTo>
                      <a:lnTo>
                        <a:pt x="46" y="13"/>
                      </a:lnTo>
                      <a:lnTo>
                        <a:pt x="51" y="9"/>
                      </a:lnTo>
                      <a:lnTo>
                        <a:pt x="55" y="7"/>
                      </a:lnTo>
                      <a:lnTo>
                        <a:pt x="60" y="5"/>
                      </a:lnTo>
                      <a:lnTo>
                        <a:pt x="66" y="4"/>
                      </a:lnTo>
                      <a:lnTo>
                        <a:pt x="73" y="1"/>
                      </a:lnTo>
                      <a:lnTo>
                        <a:pt x="80" y="0"/>
                      </a:lnTo>
                      <a:lnTo>
                        <a:pt x="85" y="0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7" name="Freeform 1063"/>
                <p:cNvSpPr>
                  <a:spLocks noChangeAspect="1"/>
                </p:cNvSpPr>
                <p:nvPr/>
              </p:nvSpPr>
              <p:spPr bwMode="auto">
                <a:xfrm>
                  <a:off x="3168" y="1967"/>
                  <a:ext cx="50" cy="136"/>
                </a:xfrm>
                <a:custGeom>
                  <a:avLst/>
                  <a:gdLst>
                    <a:gd name="T0" fmla="*/ 41 w 102"/>
                    <a:gd name="T1" fmla="*/ 14 h 272"/>
                    <a:gd name="T2" fmla="*/ 39 w 102"/>
                    <a:gd name="T3" fmla="*/ 19 h 272"/>
                    <a:gd name="T4" fmla="*/ 40 w 102"/>
                    <a:gd name="T5" fmla="*/ 26 h 272"/>
                    <a:gd name="T6" fmla="*/ 41 w 102"/>
                    <a:gd name="T7" fmla="*/ 31 h 272"/>
                    <a:gd name="T8" fmla="*/ 42 w 102"/>
                    <a:gd name="T9" fmla="*/ 37 h 272"/>
                    <a:gd name="T10" fmla="*/ 46 w 102"/>
                    <a:gd name="T11" fmla="*/ 50 h 272"/>
                    <a:gd name="T12" fmla="*/ 49 w 102"/>
                    <a:gd name="T13" fmla="*/ 62 h 272"/>
                    <a:gd name="T14" fmla="*/ 50 w 102"/>
                    <a:gd name="T15" fmla="*/ 75 h 272"/>
                    <a:gd name="T16" fmla="*/ 48 w 102"/>
                    <a:gd name="T17" fmla="*/ 88 h 272"/>
                    <a:gd name="T18" fmla="*/ 46 w 102"/>
                    <a:gd name="T19" fmla="*/ 93 h 272"/>
                    <a:gd name="T20" fmla="*/ 45 w 102"/>
                    <a:gd name="T21" fmla="*/ 98 h 272"/>
                    <a:gd name="T22" fmla="*/ 42 w 102"/>
                    <a:gd name="T23" fmla="*/ 102 h 272"/>
                    <a:gd name="T24" fmla="*/ 39 w 102"/>
                    <a:gd name="T25" fmla="*/ 105 h 272"/>
                    <a:gd name="T26" fmla="*/ 37 w 102"/>
                    <a:gd name="T27" fmla="*/ 107 h 272"/>
                    <a:gd name="T28" fmla="*/ 35 w 102"/>
                    <a:gd name="T29" fmla="*/ 109 h 272"/>
                    <a:gd name="T30" fmla="*/ 32 w 102"/>
                    <a:gd name="T31" fmla="*/ 112 h 272"/>
                    <a:gd name="T32" fmla="*/ 29 w 102"/>
                    <a:gd name="T33" fmla="*/ 114 h 272"/>
                    <a:gd name="T34" fmla="*/ 27 w 102"/>
                    <a:gd name="T35" fmla="*/ 118 h 272"/>
                    <a:gd name="T36" fmla="*/ 25 w 102"/>
                    <a:gd name="T37" fmla="*/ 121 h 272"/>
                    <a:gd name="T38" fmla="*/ 24 w 102"/>
                    <a:gd name="T39" fmla="*/ 123 h 272"/>
                    <a:gd name="T40" fmla="*/ 24 w 102"/>
                    <a:gd name="T41" fmla="*/ 125 h 272"/>
                    <a:gd name="T42" fmla="*/ 22 w 102"/>
                    <a:gd name="T43" fmla="*/ 128 h 272"/>
                    <a:gd name="T44" fmla="*/ 20 w 102"/>
                    <a:gd name="T45" fmla="*/ 131 h 272"/>
                    <a:gd name="T46" fmla="*/ 19 w 102"/>
                    <a:gd name="T47" fmla="*/ 134 h 272"/>
                    <a:gd name="T48" fmla="*/ 18 w 102"/>
                    <a:gd name="T49" fmla="*/ 136 h 272"/>
                    <a:gd name="T50" fmla="*/ 16 w 102"/>
                    <a:gd name="T51" fmla="*/ 134 h 272"/>
                    <a:gd name="T52" fmla="*/ 14 w 102"/>
                    <a:gd name="T53" fmla="*/ 127 h 272"/>
                    <a:gd name="T54" fmla="*/ 12 w 102"/>
                    <a:gd name="T55" fmla="*/ 120 h 272"/>
                    <a:gd name="T56" fmla="*/ 11 w 102"/>
                    <a:gd name="T57" fmla="*/ 114 h 272"/>
                    <a:gd name="T58" fmla="*/ 8 w 102"/>
                    <a:gd name="T59" fmla="*/ 109 h 272"/>
                    <a:gd name="T60" fmla="*/ 7 w 102"/>
                    <a:gd name="T61" fmla="*/ 103 h 272"/>
                    <a:gd name="T62" fmla="*/ 5 w 102"/>
                    <a:gd name="T63" fmla="*/ 98 h 272"/>
                    <a:gd name="T64" fmla="*/ 2 w 102"/>
                    <a:gd name="T65" fmla="*/ 93 h 272"/>
                    <a:gd name="T66" fmla="*/ 2 w 102"/>
                    <a:gd name="T67" fmla="*/ 88 h 272"/>
                    <a:gd name="T68" fmla="*/ 2 w 102"/>
                    <a:gd name="T69" fmla="*/ 82 h 272"/>
                    <a:gd name="T70" fmla="*/ 2 w 102"/>
                    <a:gd name="T71" fmla="*/ 77 h 272"/>
                    <a:gd name="T72" fmla="*/ 2 w 102"/>
                    <a:gd name="T73" fmla="*/ 71 h 272"/>
                    <a:gd name="T74" fmla="*/ 0 w 102"/>
                    <a:gd name="T75" fmla="*/ 63 h 272"/>
                    <a:gd name="T76" fmla="*/ 1 w 102"/>
                    <a:gd name="T77" fmla="*/ 51 h 272"/>
                    <a:gd name="T78" fmla="*/ 4 w 102"/>
                    <a:gd name="T79" fmla="*/ 40 h 272"/>
                    <a:gd name="T80" fmla="*/ 6 w 102"/>
                    <a:gd name="T81" fmla="*/ 34 h 272"/>
                    <a:gd name="T82" fmla="*/ 9 w 102"/>
                    <a:gd name="T83" fmla="*/ 31 h 272"/>
                    <a:gd name="T84" fmla="*/ 12 w 102"/>
                    <a:gd name="T85" fmla="*/ 28 h 272"/>
                    <a:gd name="T86" fmla="*/ 15 w 102"/>
                    <a:gd name="T87" fmla="*/ 26 h 272"/>
                    <a:gd name="T88" fmla="*/ 18 w 102"/>
                    <a:gd name="T89" fmla="*/ 24 h 272"/>
                    <a:gd name="T90" fmla="*/ 21 w 102"/>
                    <a:gd name="T91" fmla="*/ 21 h 272"/>
                    <a:gd name="T92" fmla="*/ 23 w 102"/>
                    <a:gd name="T93" fmla="*/ 18 h 272"/>
                    <a:gd name="T94" fmla="*/ 25 w 102"/>
                    <a:gd name="T95" fmla="*/ 16 h 272"/>
                    <a:gd name="T96" fmla="*/ 27 w 102"/>
                    <a:gd name="T97" fmla="*/ 13 h 272"/>
                    <a:gd name="T98" fmla="*/ 29 w 102"/>
                    <a:gd name="T99" fmla="*/ 10 h 272"/>
                    <a:gd name="T100" fmla="*/ 31 w 102"/>
                    <a:gd name="T101" fmla="*/ 7 h 272"/>
                    <a:gd name="T102" fmla="*/ 33 w 102"/>
                    <a:gd name="T103" fmla="*/ 4 h 272"/>
                    <a:gd name="T104" fmla="*/ 35 w 102"/>
                    <a:gd name="T105" fmla="*/ 0 h 272"/>
                    <a:gd name="T106" fmla="*/ 36 w 102"/>
                    <a:gd name="T107" fmla="*/ 1 h 272"/>
                    <a:gd name="T108" fmla="*/ 38 w 102"/>
                    <a:gd name="T109" fmla="*/ 5 h 272"/>
                    <a:gd name="T110" fmla="*/ 40 w 102"/>
                    <a:gd name="T111" fmla="*/ 10 h 272"/>
                    <a:gd name="T112" fmla="*/ 41 w 102"/>
                    <a:gd name="T113" fmla="*/ 14 h 2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2" h="272">
                      <a:moveTo>
                        <a:pt x="84" y="28"/>
                      </a:moveTo>
                      <a:lnTo>
                        <a:pt x="80" y="38"/>
                      </a:lnTo>
                      <a:lnTo>
                        <a:pt x="81" y="51"/>
                      </a:lnTo>
                      <a:lnTo>
                        <a:pt x="84" y="62"/>
                      </a:lnTo>
                      <a:lnTo>
                        <a:pt x="86" y="74"/>
                      </a:lnTo>
                      <a:lnTo>
                        <a:pt x="94" y="99"/>
                      </a:lnTo>
                      <a:lnTo>
                        <a:pt x="100" y="124"/>
                      </a:lnTo>
                      <a:lnTo>
                        <a:pt x="102" y="150"/>
                      </a:lnTo>
                      <a:lnTo>
                        <a:pt x="97" y="176"/>
                      </a:lnTo>
                      <a:lnTo>
                        <a:pt x="94" y="185"/>
                      </a:lnTo>
                      <a:lnTo>
                        <a:pt x="91" y="195"/>
                      </a:lnTo>
                      <a:lnTo>
                        <a:pt x="86" y="203"/>
                      </a:lnTo>
                      <a:lnTo>
                        <a:pt x="80" y="210"/>
                      </a:lnTo>
                      <a:lnTo>
                        <a:pt x="76" y="213"/>
                      </a:lnTo>
                      <a:lnTo>
                        <a:pt x="71" y="217"/>
                      </a:lnTo>
                      <a:lnTo>
                        <a:pt x="66" y="223"/>
                      </a:lnTo>
                      <a:lnTo>
                        <a:pt x="59" y="228"/>
                      </a:lnTo>
                      <a:lnTo>
                        <a:pt x="55" y="236"/>
                      </a:lnTo>
                      <a:lnTo>
                        <a:pt x="51" y="241"/>
                      </a:lnTo>
                      <a:lnTo>
                        <a:pt x="48" y="246"/>
                      </a:lnTo>
                      <a:lnTo>
                        <a:pt x="48" y="250"/>
                      </a:lnTo>
                      <a:lnTo>
                        <a:pt x="44" y="256"/>
                      </a:lnTo>
                      <a:lnTo>
                        <a:pt x="41" y="261"/>
                      </a:lnTo>
                      <a:lnTo>
                        <a:pt x="38" y="267"/>
                      </a:lnTo>
                      <a:lnTo>
                        <a:pt x="36" y="272"/>
                      </a:lnTo>
                      <a:lnTo>
                        <a:pt x="33" y="267"/>
                      </a:lnTo>
                      <a:lnTo>
                        <a:pt x="29" y="254"/>
                      </a:lnTo>
                      <a:lnTo>
                        <a:pt x="24" y="239"/>
                      </a:lnTo>
                      <a:lnTo>
                        <a:pt x="22" y="227"/>
                      </a:lnTo>
                      <a:lnTo>
                        <a:pt x="17" y="217"/>
                      </a:lnTo>
                      <a:lnTo>
                        <a:pt x="14" y="206"/>
                      </a:lnTo>
                      <a:lnTo>
                        <a:pt x="11" y="195"/>
                      </a:lnTo>
                      <a:lnTo>
                        <a:pt x="5" y="185"/>
                      </a:lnTo>
                      <a:lnTo>
                        <a:pt x="4" y="175"/>
                      </a:lnTo>
                      <a:lnTo>
                        <a:pt x="4" y="163"/>
                      </a:lnTo>
                      <a:lnTo>
                        <a:pt x="4" y="153"/>
                      </a:lnTo>
                      <a:lnTo>
                        <a:pt x="4" y="141"/>
                      </a:lnTo>
                      <a:lnTo>
                        <a:pt x="0" y="125"/>
                      </a:lnTo>
                      <a:lnTo>
                        <a:pt x="3" y="102"/>
                      </a:lnTo>
                      <a:lnTo>
                        <a:pt x="9" y="80"/>
                      </a:lnTo>
                      <a:lnTo>
                        <a:pt x="13" y="67"/>
                      </a:lnTo>
                      <a:lnTo>
                        <a:pt x="18" y="61"/>
                      </a:lnTo>
                      <a:lnTo>
                        <a:pt x="24" y="56"/>
                      </a:lnTo>
                      <a:lnTo>
                        <a:pt x="30" y="52"/>
                      </a:lnTo>
                      <a:lnTo>
                        <a:pt x="37" y="48"/>
                      </a:lnTo>
                      <a:lnTo>
                        <a:pt x="42" y="41"/>
                      </a:lnTo>
                      <a:lnTo>
                        <a:pt x="46" y="36"/>
                      </a:lnTo>
                      <a:lnTo>
                        <a:pt x="51" y="31"/>
                      </a:lnTo>
                      <a:lnTo>
                        <a:pt x="55" y="26"/>
                      </a:lnTo>
                      <a:lnTo>
                        <a:pt x="59" y="19"/>
                      </a:lnTo>
                      <a:lnTo>
                        <a:pt x="64" y="14"/>
                      </a:lnTo>
                      <a:lnTo>
                        <a:pt x="68" y="8"/>
                      </a:lnTo>
                      <a:lnTo>
                        <a:pt x="71" y="0"/>
                      </a:lnTo>
                      <a:lnTo>
                        <a:pt x="74" y="2"/>
                      </a:lnTo>
                      <a:lnTo>
                        <a:pt x="78" y="9"/>
                      </a:lnTo>
                      <a:lnTo>
                        <a:pt x="82" y="19"/>
                      </a:lnTo>
                      <a:lnTo>
                        <a:pt x="84" y="2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8" name="Freeform 1064"/>
                <p:cNvSpPr>
                  <a:spLocks noChangeAspect="1"/>
                </p:cNvSpPr>
                <p:nvPr/>
              </p:nvSpPr>
              <p:spPr bwMode="auto">
                <a:xfrm>
                  <a:off x="3187" y="2081"/>
                  <a:ext cx="48" cy="113"/>
                </a:xfrm>
                <a:custGeom>
                  <a:avLst/>
                  <a:gdLst>
                    <a:gd name="T0" fmla="*/ 34 w 95"/>
                    <a:gd name="T1" fmla="*/ 0 h 227"/>
                    <a:gd name="T2" fmla="*/ 36 w 95"/>
                    <a:gd name="T3" fmla="*/ 10 h 227"/>
                    <a:gd name="T4" fmla="*/ 39 w 95"/>
                    <a:gd name="T5" fmla="*/ 19 h 227"/>
                    <a:gd name="T6" fmla="*/ 42 w 95"/>
                    <a:gd name="T7" fmla="*/ 29 h 227"/>
                    <a:gd name="T8" fmla="*/ 44 w 95"/>
                    <a:gd name="T9" fmla="*/ 38 h 227"/>
                    <a:gd name="T10" fmla="*/ 46 w 95"/>
                    <a:gd name="T11" fmla="*/ 42 h 227"/>
                    <a:gd name="T12" fmla="*/ 47 w 95"/>
                    <a:gd name="T13" fmla="*/ 47 h 227"/>
                    <a:gd name="T14" fmla="*/ 48 w 95"/>
                    <a:gd name="T15" fmla="*/ 51 h 227"/>
                    <a:gd name="T16" fmla="*/ 48 w 95"/>
                    <a:gd name="T17" fmla="*/ 56 h 227"/>
                    <a:gd name="T18" fmla="*/ 48 w 95"/>
                    <a:gd name="T19" fmla="*/ 63 h 227"/>
                    <a:gd name="T20" fmla="*/ 47 w 95"/>
                    <a:gd name="T21" fmla="*/ 70 h 227"/>
                    <a:gd name="T22" fmla="*/ 44 w 95"/>
                    <a:gd name="T23" fmla="*/ 77 h 227"/>
                    <a:gd name="T24" fmla="*/ 42 w 95"/>
                    <a:gd name="T25" fmla="*/ 83 h 227"/>
                    <a:gd name="T26" fmla="*/ 41 w 95"/>
                    <a:gd name="T27" fmla="*/ 86 h 227"/>
                    <a:gd name="T28" fmla="*/ 39 w 95"/>
                    <a:gd name="T29" fmla="*/ 89 h 227"/>
                    <a:gd name="T30" fmla="*/ 37 w 95"/>
                    <a:gd name="T31" fmla="*/ 91 h 227"/>
                    <a:gd name="T32" fmla="*/ 35 w 95"/>
                    <a:gd name="T33" fmla="*/ 93 h 227"/>
                    <a:gd name="T34" fmla="*/ 33 w 95"/>
                    <a:gd name="T35" fmla="*/ 96 h 227"/>
                    <a:gd name="T36" fmla="*/ 31 w 95"/>
                    <a:gd name="T37" fmla="*/ 98 h 227"/>
                    <a:gd name="T38" fmla="*/ 28 w 95"/>
                    <a:gd name="T39" fmla="*/ 100 h 227"/>
                    <a:gd name="T40" fmla="*/ 26 w 95"/>
                    <a:gd name="T41" fmla="*/ 101 h 227"/>
                    <a:gd name="T42" fmla="*/ 24 w 95"/>
                    <a:gd name="T43" fmla="*/ 103 h 227"/>
                    <a:gd name="T44" fmla="*/ 22 w 95"/>
                    <a:gd name="T45" fmla="*/ 105 h 227"/>
                    <a:gd name="T46" fmla="*/ 19 w 95"/>
                    <a:gd name="T47" fmla="*/ 107 h 227"/>
                    <a:gd name="T48" fmla="*/ 16 w 95"/>
                    <a:gd name="T49" fmla="*/ 109 h 227"/>
                    <a:gd name="T50" fmla="*/ 14 w 95"/>
                    <a:gd name="T51" fmla="*/ 111 h 227"/>
                    <a:gd name="T52" fmla="*/ 12 w 95"/>
                    <a:gd name="T53" fmla="*/ 112 h 227"/>
                    <a:gd name="T54" fmla="*/ 10 w 95"/>
                    <a:gd name="T55" fmla="*/ 113 h 227"/>
                    <a:gd name="T56" fmla="*/ 10 w 95"/>
                    <a:gd name="T57" fmla="*/ 113 h 227"/>
                    <a:gd name="T58" fmla="*/ 7 w 95"/>
                    <a:gd name="T59" fmla="*/ 108 h 227"/>
                    <a:gd name="T60" fmla="*/ 4 w 95"/>
                    <a:gd name="T61" fmla="*/ 103 h 227"/>
                    <a:gd name="T62" fmla="*/ 3 w 95"/>
                    <a:gd name="T63" fmla="*/ 97 h 227"/>
                    <a:gd name="T64" fmla="*/ 3 w 95"/>
                    <a:gd name="T65" fmla="*/ 91 h 227"/>
                    <a:gd name="T66" fmla="*/ 3 w 95"/>
                    <a:gd name="T67" fmla="*/ 88 h 227"/>
                    <a:gd name="T68" fmla="*/ 2 w 95"/>
                    <a:gd name="T69" fmla="*/ 84 h 227"/>
                    <a:gd name="T70" fmla="*/ 1 w 95"/>
                    <a:gd name="T71" fmla="*/ 81 h 227"/>
                    <a:gd name="T72" fmla="*/ 0 w 95"/>
                    <a:gd name="T73" fmla="*/ 78 h 227"/>
                    <a:gd name="T74" fmla="*/ 0 w 95"/>
                    <a:gd name="T75" fmla="*/ 69 h 227"/>
                    <a:gd name="T76" fmla="*/ 0 w 95"/>
                    <a:gd name="T77" fmla="*/ 55 h 227"/>
                    <a:gd name="T78" fmla="*/ 1 w 95"/>
                    <a:gd name="T79" fmla="*/ 41 h 227"/>
                    <a:gd name="T80" fmla="*/ 2 w 95"/>
                    <a:gd name="T81" fmla="*/ 32 h 227"/>
                    <a:gd name="T82" fmla="*/ 4 w 95"/>
                    <a:gd name="T83" fmla="*/ 30 h 227"/>
                    <a:gd name="T84" fmla="*/ 6 w 95"/>
                    <a:gd name="T85" fmla="*/ 27 h 227"/>
                    <a:gd name="T86" fmla="*/ 9 w 95"/>
                    <a:gd name="T87" fmla="*/ 25 h 227"/>
                    <a:gd name="T88" fmla="*/ 12 w 95"/>
                    <a:gd name="T89" fmla="*/ 24 h 227"/>
                    <a:gd name="T90" fmla="*/ 15 w 95"/>
                    <a:gd name="T91" fmla="*/ 20 h 227"/>
                    <a:gd name="T92" fmla="*/ 18 w 95"/>
                    <a:gd name="T93" fmla="*/ 17 h 227"/>
                    <a:gd name="T94" fmla="*/ 21 w 95"/>
                    <a:gd name="T95" fmla="*/ 13 h 227"/>
                    <a:gd name="T96" fmla="*/ 25 w 95"/>
                    <a:gd name="T97" fmla="*/ 8 h 227"/>
                    <a:gd name="T98" fmla="*/ 28 w 95"/>
                    <a:gd name="T99" fmla="*/ 4 h 227"/>
                    <a:gd name="T100" fmla="*/ 31 w 95"/>
                    <a:gd name="T101" fmla="*/ 1 h 227"/>
                    <a:gd name="T102" fmla="*/ 33 w 95"/>
                    <a:gd name="T103" fmla="*/ 0 h 227"/>
                    <a:gd name="T104" fmla="*/ 34 w 95"/>
                    <a:gd name="T105" fmla="*/ 0 h 22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5" h="227">
                      <a:moveTo>
                        <a:pt x="68" y="1"/>
                      </a:moveTo>
                      <a:lnTo>
                        <a:pt x="72" y="21"/>
                      </a:lnTo>
                      <a:lnTo>
                        <a:pt x="78" y="39"/>
                      </a:lnTo>
                      <a:lnTo>
                        <a:pt x="83" y="58"/>
                      </a:lnTo>
                      <a:lnTo>
                        <a:pt x="87" y="77"/>
                      </a:lnTo>
                      <a:lnTo>
                        <a:pt x="91" y="85"/>
                      </a:lnTo>
                      <a:lnTo>
                        <a:pt x="93" y="94"/>
                      </a:lnTo>
                      <a:lnTo>
                        <a:pt x="95" y="103"/>
                      </a:lnTo>
                      <a:lnTo>
                        <a:pt x="95" y="113"/>
                      </a:lnTo>
                      <a:lnTo>
                        <a:pt x="95" y="127"/>
                      </a:lnTo>
                      <a:lnTo>
                        <a:pt x="93" y="141"/>
                      </a:lnTo>
                      <a:lnTo>
                        <a:pt x="88" y="155"/>
                      </a:lnTo>
                      <a:lnTo>
                        <a:pt x="84" y="167"/>
                      </a:lnTo>
                      <a:lnTo>
                        <a:pt x="81" y="173"/>
                      </a:lnTo>
                      <a:lnTo>
                        <a:pt x="77" y="178"/>
                      </a:lnTo>
                      <a:lnTo>
                        <a:pt x="73" y="183"/>
                      </a:lnTo>
                      <a:lnTo>
                        <a:pt x="69" y="187"/>
                      </a:lnTo>
                      <a:lnTo>
                        <a:pt x="65" y="193"/>
                      </a:lnTo>
                      <a:lnTo>
                        <a:pt x="61" y="197"/>
                      </a:lnTo>
                      <a:lnTo>
                        <a:pt x="56" y="200"/>
                      </a:lnTo>
                      <a:lnTo>
                        <a:pt x="51" y="202"/>
                      </a:lnTo>
                      <a:lnTo>
                        <a:pt x="47" y="206"/>
                      </a:lnTo>
                      <a:lnTo>
                        <a:pt x="43" y="210"/>
                      </a:lnTo>
                      <a:lnTo>
                        <a:pt x="37" y="215"/>
                      </a:lnTo>
                      <a:lnTo>
                        <a:pt x="32" y="219"/>
                      </a:lnTo>
                      <a:lnTo>
                        <a:pt x="27" y="223"/>
                      </a:lnTo>
                      <a:lnTo>
                        <a:pt x="23" y="225"/>
                      </a:lnTo>
                      <a:lnTo>
                        <a:pt x="19" y="227"/>
                      </a:lnTo>
                      <a:lnTo>
                        <a:pt x="13" y="217"/>
                      </a:lnTo>
                      <a:lnTo>
                        <a:pt x="8" y="206"/>
                      </a:lnTo>
                      <a:lnTo>
                        <a:pt x="6" y="195"/>
                      </a:lnTo>
                      <a:lnTo>
                        <a:pt x="6" y="182"/>
                      </a:lnTo>
                      <a:lnTo>
                        <a:pt x="5" y="176"/>
                      </a:lnTo>
                      <a:lnTo>
                        <a:pt x="3" y="169"/>
                      </a:lnTo>
                      <a:lnTo>
                        <a:pt x="2" y="163"/>
                      </a:lnTo>
                      <a:lnTo>
                        <a:pt x="0" y="157"/>
                      </a:lnTo>
                      <a:lnTo>
                        <a:pt x="0" y="138"/>
                      </a:lnTo>
                      <a:lnTo>
                        <a:pt x="0" y="110"/>
                      </a:lnTo>
                      <a:lnTo>
                        <a:pt x="2" y="83"/>
                      </a:lnTo>
                      <a:lnTo>
                        <a:pt x="4" y="65"/>
                      </a:lnTo>
                      <a:lnTo>
                        <a:pt x="8" y="60"/>
                      </a:lnTo>
                      <a:lnTo>
                        <a:pt x="12" y="55"/>
                      </a:lnTo>
                      <a:lnTo>
                        <a:pt x="17" y="50"/>
                      </a:lnTo>
                      <a:lnTo>
                        <a:pt x="24" y="48"/>
                      </a:lnTo>
                      <a:lnTo>
                        <a:pt x="29" y="41"/>
                      </a:lnTo>
                      <a:lnTo>
                        <a:pt x="35" y="34"/>
                      </a:lnTo>
                      <a:lnTo>
                        <a:pt x="42" y="26"/>
                      </a:lnTo>
                      <a:lnTo>
                        <a:pt x="50" y="16"/>
                      </a:lnTo>
                      <a:lnTo>
                        <a:pt x="56" y="9"/>
                      </a:lnTo>
                      <a:lnTo>
                        <a:pt x="61" y="3"/>
                      </a:lnTo>
                      <a:lnTo>
                        <a:pt x="65" y="0"/>
                      </a:lnTo>
                      <a:lnTo>
                        <a:pt x="68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9" name="Freeform 1065"/>
                <p:cNvSpPr>
                  <a:spLocks noChangeAspect="1"/>
                </p:cNvSpPr>
                <p:nvPr/>
              </p:nvSpPr>
              <p:spPr bwMode="auto">
                <a:xfrm>
                  <a:off x="3196" y="2181"/>
                  <a:ext cx="52" cy="122"/>
                </a:xfrm>
                <a:custGeom>
                  <a:avLst/>
                  <a:gdLst>
                    <a:gd name="T0" fmla="*/ 43 w 104"/>
                    <a:gd name="T1" fmla="*/ 9 h 244"/>
                    <a:gd name="T2" fmla="*/ 44 w 104"/>
                    <a:gd name="T3" fmla="*/ 12 h 244"/>
                    <a:gd name="T4" fmla="*/ 45 w 104"/>
                    <a:gd name="T5" fmla="*/ 15 h 244"/>
                    <a:gd name="T6" fmla="*/ 46 w 104"/>
                    <a:gd name="T7" fmla="*/ 19 h 244"/>
                    <a:gd name="T8" fmla="*/ 47 w 104"/>
                    <a:gd name="T9" fmla="*/ 23 h 244"/>
                    <a:gd name="T10" fmla="*/ 48 w 104"/>
                    <a:gd name="T11" fmla="*/ 31 h 244"/>
                    <a:gd name="T12" fmla="*/ 49 w 104"/>
                    <a:gd name="T13" fmla="*/ 39 h 244"/>
                    <a:gd name="T14" fmla="*/ 50 w 104"/>
                    <a:gd name="T15" fmla="*/ 47 h 244"/>
                    <a:gd name="T16" fmla="*/ 52 w 104"/>
                    <a:gd name="T17" fmla="*/ 55 h 244"/>
                    <a:gd name="T18" fmla="*/ 52 w 104"/>
                    <a:gd name="T19" fmla="*/ 60 h 244"/>
                    <a:gd name="T20" fmla="*/ 51 w 104"/>
                    <a:gd name="T21" fmla="*/ 64 h 244"/>
                    <a:gd name="T22" fmla="*/ 51 w 104"/>
                    <a:gd name="T23" fmla="*/ 68 h 244"/>
                    <a:gd name="T24" fmla="*/ 51 w 104"/>
                    <a:gd name="T25" fmla="*/ 73 h 244"/>
                    <a:gd name="T26" fmla="*/ 49 w 104"/>
                    <a:gd name="T27" fmla="*/ 76 h 244"/>
                    <a:gd name="T28" fmla="*/ 48 w 104"/>
                    <a:gd name="T29" fmla="*/ 80 h 244"/>
                    <a:gd name="T30" fmla="*/ 45 w 104"/>
                    <a:gd name="T31" fmla="*/ 83 h 244"/>
                    <a:gd name="T32" fmla="*/ 42 w 104"/>
                    <a:gd name="T33" fmla="*/ 86 h 244"/>
                    <a:gd name="T34" fmla="*/ 39 w 104"/>
                    <a:gd name="T35" fmla="*/ 87 h 244"/>
                    <a:gd name="T36" fmla="*/ 37 w 104"/>
                    <a:gd name="T37" fmla="*/ 89 h 244"/>
                    <a:gd name="T38" fmla="*/ 34 w 104"/>
                    <a:gd name="T39" fmla="*/ 92 h 244"/>
                    <a:gd name="T40" fmla="*/ 32 w 104"/>
                    <a:gd name="T41" fmla="*/ 93 h 244"/>
                    <a:gd name="T42" fmla="*/ 29 w 104"/>
                    <a:gd name="T43" fmla="*/ 96 h 244"/>
                    <a:gd name="T44" fmla="*/ 26 w 104"/>
                    <a:gd name="T45" fmla="*/ 98 h 244"/>
                    <a:gd name="T46" fmla="*/ 24 w 104"/>
                    <a:gd name="T47" fmla="*/ 100 h 244"/>
                    <a:gd name="T48" fmla="*/ 21 w 104"/>
                    <a:gd name="T49" fmla="*/ 103 h 244"/>
                    <a:gd name="T50" fmla="*/ 20 w 104"/>
                    <a:gd name="T51" fmla="*/ 106 h 244"/>
                    <a:gd name="T52" fmla="*/ 19 w 104"/>
                    <a:gd name="T53" fmla="*/ 109 h 244"/>
                    <a:gd name="T54" fmla="*/ 19 w 104"/>
                    <a:gd name="T55" fmla="*/ 113 h 244"/>
                    <a:gd name="T56" fmla="*/ 16 w 104"/>
                    <a:gd name="T57" fmla="*/ 116 h 244"/>
                    <a:gd name="T58" fmla="*/ 15 w 104"/>
                    <a:gd name="T59" fmla="*/ 117 h 244"/>
                    <a:gd name="T60" fmla="*/ 14 w 104"/>
                    <a:gd name="T61" fmla="*/ 119 h 244"/>
                    <a:gd name="T62" fmla="*/ 13 w 104"/>
                    <a:gd name="T63" fmla="*/ 121 h 244"/>
                    <a:gd name="T64" fmla="*/ 12 w 104"/>
                    <a:gd name="T65" fmla="*/ 122 h 244"/>
                    <a:gd name="T66" fmla="*/ 10 w 104"/>
                    <a:gd name="T67" fmla="*/ 118 h 244"/>
                    <a:gd name="T68" fmla="*/ 7 w 104"/>
                    <a:gd name="T69" fmla="*/ 108 h 244"/>
                    <a:gd name="T70" fmla="*/ 5 w 104"/>
                    <a:gd name="T71" fmla="*/ 96 h 244"/>
                    <a:gd name="T72" fmla="*/ 4 w 104"/>
                    <a:gd name="T73" fmla="*/ 86 h 244"/>
                    <a:gd name="T74" fmla="*/ 0 w 104"/>
                    <a:gd name="T75" fmla="*/ 73 h 244"/>
                    <a:gd name="T76" fmla="*/ 1 w 104"/>
                    <a:gd name="T77" fmla="*/ 60 h 244"/>
                    <a:gd name="T78" fmla="*/ 4 w 104"/>
                    <a:gd name="T79" fmla="*/ 47 h 244"/>
                    <a:gd name="T80" fmla="*/ 8 w 104"/>
                    <a:gd name="T81" fmla="*/ 35 h 244"/>
                    <a:gd name="T82" fmla="*/ 14 w 104"/>
                    <a:gd name="T83" fmla="*/ 26 h 244"/>
                    <a:gd name="T84" fmla="*/ 17 w 104"/>
                    <a:gd name="T85" fmla="*/ 21 h 244"/>
                    <a:gd name="T86" fmla="*/ 20 w 104"/>
                    <a:gd name="T87" fmla="*/ 17 h 244"/>
                    <a:gd name="T88" fmla="*/ 24 w 104"/>
                    <a:gd name="T89" fmla="*/ 13 h 244"/>
                    <a:gd name="T90" fmla="*/ 28 w 104"/>
                    <a:gd name="T91" fmla="*/ 9 h 244"/>
                    <a:gd name="T92" fmla="*/ 31 w 104"/>
                    <a:gd name="T93" fmla="*/ 7 h 244"/>
                    <a:gd name="T94" fmla="*/ 33 w 104"/>
                    <a:gd name="T95" fmla="*/ 4 h 244"/>
                    <a:gd name="T96" fmla="*/ 35 w 104"/>
                    <a:gd name="T97" fmla="*/ 2 h 244"/>
                    <a:gd name="T98" fmla="*/ 38 w 104"/>
                    <a:gd name="T99" fmla="*/ 0 h 244"/>
                    <a:gd name="T100" fmla="*/ 40 w 104"/>
                    <a:gd name="T101" fmla="*/ 1 h 244"/>
                    <a:gd name="T102" fmla="*/ 41 w 104"/>
                    <a:gd name="T103" fmla="*/ 3 h 244"/>
                    <a:gd name="T104" fmla="*/ 42 w 104"/>
                    <a:gd name="T105" fmla="*/ 6 h 244"/>
                    <a:gd name="T106" fmla="*/ 43 w 104"/>
                    <a:gd name="T107" fmla="*/ 9 h 244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4" h="244">
                      <a:moveTo>
                        <a:pt x="85" y="17"/>
                      </a:moveTo>
                      <a:lnTo>
                        <a:pt x="87" y="24"/>
                      </a:lnTo>
                      <a:lnTo>
                        <a:pt x="89" y="30"/>
                      </a:lnTo>
                      <a:lnTo>
                        <a:pt x="91" y="38"/>
                      </a:lnTo>
                      <a:lnTo>
                        <a:pt x="93" y="45"/>
                      </a:lnTo>
                      <a:lnTo>
                        <a:pt x="96" y="61"/>
                      </a:lnTo>
                      <a:lnTo>
                        <a:pt x="98" y="77"/>
                      </a:lnTo>
                      <a:lnTo>
                        <a:pt x="100" y="93"/>
                      </a:lnTo>
                      <a:lnTo>
                        <a:pt x="104" y="109"/>
                      </a:lnTo>
                      <a:lnTo>
                        <a:pt x="103" y="119"/>
                      </a:lnTo>
                      <a:lnTo>
                        <a:pt x="102" y="127"/>
                      </a:lnTo>
                      <a:lnTo>
                        <a:pt x="101" y="136"/>
                      </a:lnTo>
                      <a:lnTo>
                        <a:pt x="102" y="146"/>
                      </a:lnTo>
                      <a:lnTo>
                        <a:pt x="98" y="152"/>
                      </a:lnTo>
                      <a:lnTo>
                        <a:pt x="95" y="160"/>
                      </a:lnTo>
                      <a:lnTo>
                        <a:pt x="90" y="166"/>
                      </a:lnTo>
                      <a:lnTo>
                        <a:pt x="83" y="171"/>
                      </a:lnTo>
                      <a:lnTo>
                        <a:pt x="78" y="174"/>
                      </a:lnTo>
                      <a:lnTo>
                        <a:pt x="73" y="178"/>
                      </a:lnTo>
                      <a:lnTo>
                        <a:pt x="68" y="183"/>
                      </a:lnTo>
                      <a:lnTo>
                        <a:pt x="63" y="186"/>
                      </a:lnTo>
                      <a:lnTo>
                        <a:pt x="57" y="191"/>
                      </a:lnTo>
                      <a:lnTo>
                        <a:pt x="52" y="195"/>
                      </a:lnTo>
                      <a:lnTo>
                        <a:pt x="47" y="199"/>
                      </a:lnTo>
                      <a:lnTo>
                        <a:pt x="42" y="205"/>
                      </a:lnTo>
                      <a:lnTo>
                        <a:pt x="39" y="211"/>
                      </a:lnTo>
                      <a:lnTo>
                        <a:pt x="38" y="218"/>
                      </a:lnTo>
                      <a:lnTo>
                        <a:pt x="37" y="226"/>
                      </a:lnTo>
                      <a:lnTo>
                        <a:pt x="31" y="231"/>
                      </a:lnTo>
                      <a:lnTo>
                        <a:pt x="29" y="234"/>
                      </a:lnTo>
                      <a:lnTo>
                        <a:pt x="28" y="238"/>
                      </a:lnTo>
                      <a:lnTo>
                        <a:pt x="26" y="241"/>
                      </a:lnTo>
                      <a:lnTo>
                        <a:pt x="23" y="244"/>
                      </a:lnTo>
                      <a:lnTo>
                        <a:pt x="19" y="235"/>
                      </a:lnTo>
                      <a:lnTo>
                        <a:pt x="14" y="215"/>
                      </a:lnTo>
                      <a:lnTo>
                        <a:pt x="10" y="192"/>
                      </a:lnTo>
                      <a:lnTo>
                        <a:pt x="7" y="171"/>
                      </a:lnTo>
                      <a:lnTo>
                        <a:pt x="0" y="146"/>
                      </a:lnTo>
                      <a:lnTo>
                        <a:pt x="1" y="120"/>
                      </a:lnTo>
                      <a:lnTo>
                        <a:pt x="8" y="93"/>
                      </a:lnTo>
                      <a:lnTo>
                        <a:pt x="15" y="69"/>
                      </a:lnTo>
                      <a:lnTo>
                        <a:pt x="27" y="52"/>
                      </a:lnTo>
                      <a:lnTo>
                        <a:pt x="33" y="42"/>
                      </a:lnTo>
                      <a:lnTo>
                        <a:pt x="40" y="33"/>
                      </a:lnTo>
                      <a:lnTo>
                        <a:pt x="47" y="25"/>
                      </a:lnTo>
                      <a:lnTo>
                        <a:pt x="55" y="17"/>
                      </a:lnTo>
                      <a:lnTo>
                        <a:pt x="61" y="13"/>
                      </a:lnTo>
                      <a:lnTo>
                        <a:pt x="66" y="8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79" y="2"/>
                      </a:lnTo>
                      <a:lnTo>
                        <a:pt x="82" y="6"/>
                      </a:lnTo>
                      <a:lnTo>
                        <a:pt x="84" y="12"/>
                      </a:lnTo>
                      <a:lnTo>
                        <a:pt x="85" y="17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0" name="Freeform 1066"/>
                <p:cNvSpPr>
                  <a:spLocks noChangeAspect="1"/>
                </p:cNvSpPr>
                <p:nvPr/>
              </p:nvSpPr>
              <p:spPr bwMode="auto">
                <a:xfrm>
                  <a:off x="3208" y="2280"/>
                  <a:ext cx="46" cy="128"/>
                </a:xfrm>
                <a:custGeom>
                  <a:avLst/>
                  <a:gdLst>
                    <a:gd name="T0" fmla="*/ 36 w 93"/>
                    <a:gd name="T1" fmla="*/ 0 h 257"/>
                    <a:gd name="T2" fmla="*/ 37 w 93"/>
                    <a:gd name="T3" fmla="*/ 3 h 257"/>
                    <a:gd name="T4" fmla="*/ 37 w 93"/>
                    <a:gd name="T5" fmla="*/ 8 h 257"/>
                    <a:gd name="T6" fmla="*/ 37 w 93"/>
                    <a:gd name="T7" fmla="*/ 13 h 257"/>
                    <a:gd name="T8" fmla="*/ 37 w 93"/>
                    <a:gd name="T9" fmla="*/ 15 h 257"/>
                    <a:gd name="T10" fmla="*/ 40 w 93"/>
                    <a:gd name="T11" fmla="*/ 21 h 257"/>
                    <a:gd name="T12" fmla="*/ 42 w 93"/>
                    <a:gd name="T13" fmla="*/ 27 h 257"/>
                    <a:gd name="T14" fmla="*/ 45 w 93"/>
                    <a:gd name="T15" fmla="*/ 33 h 257"/>
                    <a:gd name="T16" fmla="*/ 46 w 93"/>
                    <a:gd name="T17" fmla="*/ 39 h 257"/>
                    <a:gd name="T18" fmla="*/ 46 w 93"/>
                    <a:gd name="T19" fmla="*/ 44 h 257"/>
                    <a:gd name="T20" fmla="*/ 46 w 93"/>
                    <a:gd name="T21" fmla="*/ 48 h 257"/>
                    <a:gd name="T22" fmla="*/ 45 w 93"/>
                    <a:gd name="T23" fmla="*/ 53 h 257"/>
                    <a:gd name="T24" fmla="*/ 43 w 93"/>
                    <a:gd name="T25" fmla="*/ 57 h 257"/>
                    <a:gd name="T26" fmla="*/ 43 w 93"/>
                    <a:gd name="T27" fmla="*/ 63 h 257"/>
                    <a:gd name="T28" fmla="*/ 42 w 93"/>
                    <a:gd name="T29" fmla="*/ 70 h 257"/>
                    <a:gd name="T30" fmla="*/ 42 w 93"/>
                    <a:gd name="T31" fmla="*/ 77 h 257"/>
                    <a:gd name="T32" fmla="*/ 42 w 93"/>
                    <a:gd name="T33" fmla="*/ 83 h 257"/>
                    <a:gd name="T34" fmla="*/ 39 w 93"/>
                    <a:gd name="T35" fmla="*/ 87 h 257"/>
                    <a:gd name="T36" fmla="*/ 37 w 93"/>
                    <a:gd name="T37" fmla="*/ 89 h 257"/>
                    <a:gd name="T38" fmla="*/ 35 w 93"/>
                    <a:gd name="T39" fmla="*/ 91 h 257"/>
                    <a:gd name="T40" fmla="*/ 32 w 93"/>
                    <a:gd name="T41" fmla="*/ 94 h 257"/>
                    <a:gd name="T42" fmla="*/ 28 w 93"/>
                    <a:gd name="T43" fmla="*/ 99 h 257"/>
                    <a:gd name="T44" fmla="*/ 24 w 93"/>
                    <a:gd name="T45" fmla="*/ 104 h 257"/>
                    <a:gd name="T46" fmla="*/ 21 w 93"/>
                    <a:gd name="T47" fmla="*/ 110 h 257"/>
                    <a:gd name="T48" fmla="*/ 16 w 93"/>
                    <a:gd name="T49" fmla="*/ 115 h 257"/>
                    <a:gd name="T50" fmla="*/ 13 w 93"/>
                    <a:gd name="T51" fmla="*/ 121 h 257"/>
                    <a:gd name="T52" fmla="*/ 10 w 93"/>
                    <a:gd name="T53" fmla="*/ 125 h 257"/>
                    <a:gd name="T54" fmla="*/ 8 w 93"/>
                    <a:gd name="T55" fmla="*/ 128 h 257"/>
                    <a:gd name="T56" fmla="*/ 8 w 93"/>
                    <a:gd name="T57" fmla="*/ 128 h 257"/>
                    <a:gd name="T58" fmla="*/ 7 w 93"/>
                    <a:gd name="T59" fmla="*/ 124 h 257"/>
                    <a:gd name="T60" fmla="*/ 6 w 93"/>
                    <a:gd name="T61" fmla="*/ 119 h 257"/>
                    <a:gd name="T62" fmla="*/ 5 w 93"/>
                    <a:gd name="T63" fmla="*/ 113 h 257"/>
                    <a:gd name="T64" fmla="*/ 5 w 93"/>
                    <a:gd name="T65" fmla="*/ 110 h 257"/>
                    <a:gd name="T66" fmla="*/ 3 w 93"/>
                    <a:gd name="T67" fmla="*/ 104 h 257"/>
                    <a:gd name="T68" fmla="*/ 3 w 93"/>
                    <a:gd name="T69" fmla="*/ 98 h 257"/>
                    <a:gd name="T70" fmla="*/ 3 w 93"/>
                    <a:gd name="T71" fmla="*/ 92 h 257"/>
                    <a:gd name="T72" fmla="*/ 2 w 93"/>
                    <a:gd name="T73" fmla="*/ 87 h 257"/>
                    <a:gd name="T74" fmla="*/ 0 w 93"/>
                    <a:gd name="T75" fmla="*/ 76 h 257"/>
                    <a:gd name="T76" fmla="*/ 0 w 93"/>
                    <a:gd name="T77" fmla="*/ 66 h 257"/>
                    <a:gd name="T78" fmla="*/ 0 w 93"/>
                    <a:gd name="T79" fmla="*/ 55 h 257"/>
                    <a:gd name="T80" fmla="*/ 0 w 93"/>
                    <a:gd name="T81" fmla="*/ 45 h 257"/>
                    <a:gd name="T82" fmla="*/ 2 w 93"/>
                    <a:gd name="T83" fmla="*/ 38 h 257"/>
                    <a:gd name="T84" fmla="*/ 6 w 93"/>
                    <a:gd name="T85" fmla="*/ 32 h 257"/>
                    <a:gd name="T86" fmla="*/ 9 w 93"/>
                    <a:gd name="T87" fmla="*/ 26 h 257"/>
                    <a:gd name="T88" fmla="*/ 12 w 93"/>
                    <a:gd name="T89" fmla="*/ 20 h 257"/>
                    <a:gd name="T90" fmla="*/ 15 w 93"/>
                    <a:gd name="T91" fmla="*/ 18 h 257"/>
                    <a:gd name="T92" fmla="*/ 19 w 93"/>
                    <a:gd name="T93" fmla="*/ 14 h 257"/>
                    <a:gd name="T94" fmla="*/ 23 w 93"/>
                    <a:gd name="T95" fmla="*/ 10 h 257"/>
                    <a:gd name="T96" fmla="*/ 27 w 93"/>
                    <a:gd name="T97" fmla="*/ 7 h 257"/>
                    <a:gd name="T98" fmla="*/ 30 w 93"/>
                    <a:gd name="T99" fmla="*/ 4 h 257"/>
                    <a:gd name="T100" fmla="*/ 33 w 93"/>
                    <a:gd name="T101" fmla="*/ 2 h 257"/>
                    <a:gd name="T102" fmla="*/ 35 w 93"/>
                    <a:gd name="T103" fmla="*/ 0 h 257"/>
                    <a:gd name="T104" fmla="*/ 36 w 93"/>
                    <a:gd name="T105" fmla="*/ 0 h 257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93" h="257">
                      <a:moveTo>
                        <a:pt x="73" y="0"/>
                      </a:moveTo>
                      <a:lnTo>
                        <a:pt x="74" y="7"/>
                      </a:lnTo>
                      <a:lnTo>
                        <a:pt x="74" y="17"/>
                      </a:lnTo>
                      <a:lnTo>
                        <a:pt x="74" y="27"/>
                      </a:lnTo>
                      <a:lnTo>
                        <a:pt x="74" y="31"/>
                      </a:lnTo>
                      <a:lnTo>
                        <a:pt x="80" y="42"/>
                      </a:lnTo>
                      <a:lnTo>
                        <a:pt x="85" y="54"/>
                      </a:lnTo>
                      <a:lnTo>
                        <a:pt x="90" y="67"/>
                      </a:lnTo>
                      <a:lnTo>
                        <a:pt x="92" y="79"/>
                      </a:lnTo>
                      <a:lnTo>
                        <a:pt x="93" y="88"/>
                      </a:lnTo>
                      <a:lnTo>
                        <a:pt x="92" y="97"/>
                      </a:lnTo>
                      <a:lnTo>
                        <a:pt x="90" y="106"/>
                      </a:lnTo>
                      <a:lnTo>
                        <a:pt x="87" y="115"/>
                      </a:lnTo>
                      <a:lnTo>
                        <a:pt x="86" y="127"/>
                      </a:lnTo>
                      <a:lnTo>
                        <a:pt x="85" y="141"/>
                      </a:lnTo>
                      <a:lnTo>
                        <a:pt x="85" y="155"/>
                      </a:lnTo>
                      <a:lnTo>
                        <a:pt x="84" y="167"/>
                      </a:lnTo>
                      <a:lnTo>
                        <a:pt x="79" y="174"/>
                      </a:lnTo>
                      <a:lnTo>
                        <a:pt x="75" y="178"/>
                      </a:lnTo>
                      <a:lnTo>
                        <a:pt x="70" y="183"/>
                      </a:lnTo>
                      <a:lnTo>
                        <a:pt x="65" y="188"/>
                      </a:lnTo>
                      <a:lnTo>
                        <a:pt x="57" y="198"/>
                      </a:lnTo>
                      <a:lnTo>
                        <a:pt x="49" y="208"/>
                      </a:lnTo>
                      <a:lnTo>
                        <a:pt x="42" y="220"/>
                      </a:lnTo>
                      <a:lnTo>
                        <a:pt x="33" y="231"/>
                      </a:lnTo>
                      <a:lnTo>
                        <a:pt x="26" y="242"/>
                      </a:lnTo>
                      <a:lnTo>
                        <a:pt x="21" y="250"/>
                      </a:lnTo>
                      <a:lnTo>
                        <a:pt x="17" y="256"/>
                      </a:lnTo>
                      <a:lnTo>
                        <a:pt x="16" y="257"/>
                      </a:lnTo>
                      <a:lnTo>
                        <a:pt x="14" y="249"/>
                      </a:lnTo>
                      <a:lnTo>
                        <a:pt x="12" y="238"/>
                      </a:lnTo>
                      <a:lnTo>
                        <a:pt x="11" y="226"/>
                      </a:lnTo>
                      <a:lnTo>
                        <a:pt x="10" y="220"/>
                      </a:lnTo>
                      <a:lnTo>
                        <a:pt x="7" y="208"/>
                      </a:lnTo>
                      <a:lnTo>
                        <a:pt x="7" y="196"/>
                      </a:lnTo>
                      <a:lnTo>
                        <a:pt x="7" y="184"/>
                      </a:lnTo>
                      <a:lnTo>
                        <a:pt x="5" y="174"/>
                      </a:lnTo>
                      <a:lnTo>
                        <a:pt x="1" y="153"/>
                      </a:lnTo>
                      <a:lnTo>
                        <a:pt x="0" y="132"/>
                      </a:lnTo>
                      <a:lnTo>
                        <a:pt x="0" y="111"/>
                      </a:lnTo>
                      <a:lnTo>
                        <a:pt x="1" y="90"/>
                      </a:lnTo>
                      <a:lnTo>
                        <a:pt x="4" y="77"/>
                      </a:lnTo>
                      <a:lnTo>
                        <a:pt x="12" y="64"/>
                      </a:lnTo>
                      <a:lnTo>
                        <a:pt x="19" y="53"/>
                      </a:lnTo>
                      <a:lnTo>
                        <a:pt x="25" y="41"/>
                      </a:lnTo>
                      <a:lnTo>
                        <a:pt x="31" y="36"/>
                      </a:lnTo>
                      <a:lnTo>
                        <a:pt x="39" y="29"/>
                      </a:lnTo>
                      <a:lnTo>
                        <a:pt x="46" y="21"/>
                      </a:lnTo>
                      <a:lnTo>
                        <a:pt x="54" y="14"/>
                      </a:lnTo>
                      <a:lnTo>
                        <a:pt x="60" y="8"/>
                      </a:lnTo>
                      <a:lnTo>
                        <a:pt x="67" y="4"/>
                      </a:lnTo>
                      <a:lnTo>
                        <a:pt x="71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1" name="Freeform 1067"/>
                <p:cNvSpPr>
                  <a:spLocks noChangeAspect="1"/>
                </p:cNvSpPr>
                <p:nvPr/>
              </p:nvSpPr>
              <p:spPr bwMode="auto">
                <a:xfrm>
                  <a:off x="3215" y="2382"/>
                  <a:ext cx="52" cy="120"/>
                </a:xfrm>
                <a:custGeom>
                  <a:avLst/>
                  <a:gdLst>
                    <a:gd name="T0" fmla="*/ 42 w 105"/>
                    <a:gd name="T1" fmla="*/ 11 h 239"/>
                    <a:gd name="T2" fmla="*/ 44 w 105"/>
                    <a:gd name="T3" fmla="*/ 20 h 239"/>
                    <a:gd name="T4" fmla="*/ 47 w 105"/>
                    <a:gd name="T5" fmla="*/ 28 h 239"/>
                    <a:gd name="T6" fmla="*/ 49 w 105"/>
                    <a:gd name="T7" fmla="*/ 35 h 239"/>
                    <a:gd name="T8" fmla="*/ 52 w 105"/>
                    <a:gd name="T9" fmla="*/ 44 h 239"/>
                    <a:gd name="T10" fmla="*/ 52 w 105"/>
                    <a:gd name="T11" fmla="*/ 52 h 239"/>
                    <a:gd name="T12" fmla="*/ 50 w 105"/>
                    <a:gd name="T13" fmla="*/ 59 h 239"/>
                    <a:gd name="T14" fmla="*/ 48 w 105"/>
                    <a:gd name="T15" fmla="*/ 66 h 239"/>
                    <a:gd name="T16" fmla="*/ 47 w 105"/>
                    <a:gd name="T17" fmla="*/ 74 h 239"/>
                    <a:gd name="T18" fmla="*/ 45 w 105"/>
                    <a:gd name="T19" fmla="*/ 78 h 239"/>
                    <a:gd name="T20" fmla="*/ 45 w 105"/>
                    <a:gd name="T21" fmla="*/ 83 h 239"/>
                    <a:gd name="T22" fmla="*/ 43 w 105"/>
                    <a:gd name="T23" fmla="*/ 86 h 239"/>
                    <a:gd name="T24" fmla="*/ 39 w 105"/>
                    <a:gd name="T25" fmla="*/ 88 h 239"/>
                    <a:gd name="T26" fmla="*/ 35 w 105"/>
                    <a:gd name="T27" fmla="*/ 92 h 239"/>
                    <a:gd name="T28" fmla="*/ 32 w 105"/>
                    <a:gd name="T29" fmla="*/ 95 h 239"/>
                    <a:gd name="T30" fmla="*/ 29 w 105"/>
                    <a:gd name="T31" fmla="*/ 98 h 239"/>
                    <a:gd name="T32" fmla="*/ 26 w 105"/>
                    <a:gd name="T33" fmla="*/ 101 h 239"/>
                    <a:gd name="T34" fmla="*/ 22 w 105"/>
                    <a:gd name="T35" fmla="*/ 104 h 239"/>
                    <a:gd name="T36" fmla="*/ 19 w 105"/>
                    <a:gd name="T37" fmla="*/ 107 h 239"/>
                    <a:gd name="T38" fmla="*/ 16 w 105"/>
                    <a:gd name="T39" fmla="*/ 111 h 239"/>
                    <a:gd name="T40" fmla="*/ 13 w 105"/>
                    <a:gd name="T41" fmla="*/ 114 h 239"/>
                    <a:gd name="T42" fmla="*/ 11 w 105"/>
                    <a:gd name="T43" fmla="*/ 116 h 239"/>
                    <a:gd name="T44" fmla="*/ 8 w 105"/>
                    <a:gd name="T45" fmla="*/ 118 h 239"/>
                    <a:gd name="T46" fmla="*/ 6 w 105"/>
                    <a:gd name="T47" fmla="*/ 120 h 239"/>
                    <a:gd name="T48" fmla="*/ 5 w 105"/>
                    <a:gd name="T49" fmla="*/ 120 h 239"/>
                    <a:gd name="T50" fmla="*/ 3 w 105"/>
                    <a:gd name="T51" fmla="*/ 111 h 239"/>
                    <a:gd name="T52" fmla="*/ 1 w 105"/>
                    <a:gd name="T53" fmla="*/ 102 h 239"/>
                    <a:gd name="T54" fmla="*/ 0 w 105"/>
                    <a:gd name="T55" fmla="*/ 94 h 239"/>
                    <a:gd name="T56" fmla="*/ 1 w 105"/>
                    <a:gd name="T57" fmla="*/ 84 h 239"/>
                    <a:gd name="T58" fmla="*/ 1 w 105"/>
                    <a:gd name="T59" fmla="*/ 75 h 239"/>
                    <a:gd name="T60" fmla="*/ 3 w 105"/>
                    <a:gd name="T61" fmla="*/ 60 h 239"/>
                    <a:gd name="T62" fmla="*/ 6 w 105"/>
                    <a:gd name="T63" fmla="*/ 45 h 239"/>
                    <a:gd name="T64" fmla="*/ 10 w 105"/>
                    <a:gd name="T65" fmla="*/ 34 h 239"/>
                    <a:gd name="T66" fmla="*/ 13 w 105"/>
                    <a:gd name="T67" fmla="*/ 30 h 239"/>
                    <a:gd name="T68" fmla="*/ 15 w 105"/>
                    <a:gd name="T69" fmla="*/ 24 h 239"/>
                    <a:gd name="T70" fmla="*/ 17 w 105"/>
                    <a:gd name="T71" fmla="*/ 20 h 239"/>
                    <a:gd name="T72" fmla="*/ 21 w 105"/>
                    <a:gd name="T73" fmla="*/ 16 h 239"/>
                    <a:gd name="T74" fmla="*/ 22 w 105"/>
                    <a:gd name="T75" fmla="*/ 13 h 239"/>
                    <a:gd name="T76" fmla="*/ 25 w 105"/>
                    <a:gd name="T77" fmla="*/ 11 h 239"/>
                    <a:gd name="T78" fmla="*/ 27 w 105"/>
                    <a:gd name="T79" fmla="*/ 9 h 239"/>
                    <a:gd name="T80" fmla="*/ 30 w 105"/>
                    <a:gd name="T81" fmla="*/ 6 h 239"/>
                    <a:gd name="T82" fmla="*/ 32 w 105"/>
                    <a:gd name="T83" fmla="*/ 3 h 239"/>
                    <a:gd name="T84" fmla="*/ 34 w 105"/>
                    <a:gd name="T85" fmla="*/ 2 h 239"/>
                    <a:gd name="T86" fmla="*/ 36 w 105"/>
                    <a:gd name="T87" fmla="*/ 1 h 239"/>
                    <a:gd name="T88" fmla="*/ 37 w 105"/>
                    <a:gd name="T89" fmla="*/ 0 h 239"/>
                    <a:gd name="T90" fmla="*/ 38 w 105"/>
                    <a:gd name="T91" fmla="*/ 2 h 239"/>
                    <a:gd name="T92" fmla="*/ 40 w 105"/>
                    <a:gd name="T93" fmla="*/ 5 h 239"/>
                    <a:gd name="T94" fmla="*/ 41 w 105"/>
                    <a:gd name="T95" fmla="*/ 8 h 239"/>
                    <a:gd name="T96" fmla="*/ 42 w 105"/>
                    <a:gd name="T97" fmla="*/ 11 h 23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05" h="239">
                      <a:moveTo>
                        <a:pt x="84" y="22"/>
                      </a:moveTo>
                      <a:lnTo>
                        <a:pt x="89" y="39"/>
                      </a:lnTo>
                      <a:lnTo>
                        <a:pt x="94" y="55"/>
                      </a:lnTo>
                      <a:lnTo>
                        <a:pt x="99" y="70"/>
                      </a:lnTo>
                      <a:lnTo>
                        <a:pt x="105" y="87"/>
                      </a:lnTo>
                      <a:lnTo>
                        <a:pt x="104" y="103"/>
                      </a:lnTo>
                      <a:lnTo>
                        <a:pt x="100" y="118"/>
                      </a:lnTo>
                      <a:lnTo>
                        <a:pt x="97" y="132"/>
                      </a:lnTo>
                      <a:lnTo>
                        <a:pt x="94" y="147"/>
                      </a:lnTo>
                      <a:lnTo>
                        <a:pt x="91" y="155"/>
                      </a:lnTo>
                      <a:lnTo>
                        <a:pt x="90" y="165"/>
                      </a:lnTo>
                      <a:lnTo>
                        <a:pt x="87" y="172"/>
                      </a:lnTo>
                      <a:lnTo>
                        <a:pt x="79" y="176"/>
                      </a:lnTo>
                      <a:lnTo>
                        <a:pt x="71" y="183"/>
                      </a:lnTo>
                      <a:lnTo>
                        <a:pt x="65" y="189"/>
                      </a:lnTo>
                      <a:lnTo>
                        <a:pt x="58" y="195"/>
                      </a:lnTo>
                      <a:lnTo>
                        <a:pt x="52" y="202"/>
                      </a:lnTo>
                      <a:lnTo>
                        <a:pt x="44" y="208"/>
                      </a:lnTo>
                      <a:lnTo>
                        <a:pt x="38" y="214"/>
                      </a:lnTo>
                      <a:lnTo>
                        <a:pt x="32" y="221"/>
                      </a:lnTo>
                      <a:lnTo>
                        <a:pt x="26" y="227"/>
                      </a:lnTo>
                      <a:lnTo>
                        <a:pt x="23" y="232"/>
                      </a:lnTo>
                      <a:lnTo>
                        <a:pt x="17" y="236"/>
                      </a:lnTo>
                      <a:lnTo>
                        <a:pt x="12" y="239"/>
                      </a:lnTo>
                      <a:lnTo>
                        <a:pt x="10" y="239"/>
                      </a:lnTo>
                      <a:lnTo>
                        <a:pt x="6" y="222"/>
                      </a:lnTo>
                      <a:lnTo>
                        <a:pt x="2" y="204"/>
                      </a:lnTo>
                      <a:lnTo>
                        <a:pt x="0" y="187"/>
                      </a:lnTo>
                      <a:lnTo>
                        <a:pt x="2" y="168"/>
                      </a:lnTo>
                      <a:lnTo>
                        <a:pt x="3" y="150"/>
                      </a:lnTo>
                      <a:lnTo>
                        <a:pt x="7" y="120"/>
                      </a:lnTo>
                      <a:lnTo>
                        <a:pt x="13" y="89"/>
                      </a:lnTo>
                      <a:lnTo>
                        <a:pt x="20" y="67"/>
                      </a:lnTo>
                      <a:lnTo>
                        <a:pt x="27" y="59"/>
                      </a:lnTo>
                      <a:lnTo>
                        <a:pt x="31" y="48"/>
                      </a:lnTo>
                      <a:lnTo>
                        <a:pt x="35" y="39"/>
                      </a:lnTo>
                      <a:lnTo>
                        <a:pt x="42" y="31"/>
                      </a:lnTo>
                      <a:lnTo>
                        <a:pt x="45" y="26"/>
                      </a:lnTo>
                      <a:lnTo>
                        <a:pt x="50" y="22"/>
                      </a:lnTo>
                      <a:lnTo>
                        <a:pt x="55" y="17"/>
                      </a:lnTo>
                      <a:lnTo>
                        <a:pt x="60" y="12"/>
                      </a:lnTo>
                      <a:lnTo>
                        <a:pt x="65" y="6"/>
                      </a:lnTo>
                      <a:lnTo>
                        <a:pt x="69" y="3"/>
                      </a:lnTo>
                      <a:lnTo>
                        <a:pt x="72" y="1"/>
                      </a:lnTo>
                      <a:lnTo>
                        <a:pt x="74" y="0"/>
                      </a:lnTo>
                      <a:lnTo>
                        <a:pt x="77" y="4"/>
                      </a:lnTo>
                      <a:lnTo>
                        <a:pt x="80" y="10"/>
                      </a:lnTo>
                      <a:lnTo>
                        <a:pt x="82" y="16"/>
                      </a:lnTo>
                      <a:lnTo>
                        <a:pt x="84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2" name="Freeform 1068"/>
                <p:cNvSpPr>
                  <a:spLocks noChangeAspect="1"/>
                </p:cNvSpPr>
                <p:nvPr/>
              </p:nvSpPr>
              <p:spPr bwMode="auto">
                <a:xfrm>
                  <a:off x="3213" y="2487"/>
                  <a:ext cx="55" cy="110"/>
                </a:xfrm>
                <a:custGeom>
                  <a:avLst/>
                  <a:gdLst>
                    <a:gd name="T0" fmla="*/ 55 w 110"/>
                    <a:gd name="T1" fmla="*/ 4 h 220"/>
                    <a:gd name="T2" fmla="*/ 55 w 110"/>
                    <a:gd name="T3" fmla="*/ 10 h 220"/>
                    <a:gd name="T4" fmla="*/ 55 w 110"/>
                    <a:gd name="T5" fmla="*/ 20 h 220"/>
                    <a:gd name="T6" fmla="*/ 54 w 110"/>
                    <a:gd name="T7" fmla="*/ 31 h 220"/>
                    <a:gd name="T8" fmla="*/ 51 w 110"/>
                    <a:gd name="T9" fmla="*/ 39 h 220"/>
                    <a:gd name="T10" fmla="*/ 51 w 110"/>
                    <a:gd name="T11" fmla="*/ 44 h 220"/>
                    <a:gd name="T12" fmla="*/ 51 w 110"/>
                    <a:gd name="T13" fmla="*/ 50 h 220"/>
                    <a:gd name="T14" fmla="*/ 52 w 110"/>
                    <a:gd name="T15" fmla="*/ 55 h 220"/>
                    <a:gd name="T16" fmla="*/ 51 w 110"/>
                    <a:gd name="T17" fmla="*/ 60 h 220"/>
                    <a:gd name="T18" fmla="*/ 48 w 110"/>
                    <a:gd name="T19" fmla="*/ 74 h 220"/>
                    <a:gd name="T20" fmla="*/ 46 w 110"/>
                    <a:gd name="T21" fmla="*/ 78 h 220"/>
                    <a:gd name="T22" fmla="*/ 44 w 110"/>
                    <a:gd name="T23" fmla="*/ 83 h 220"/>
                    <a:gd name="T24" fmla="*/ 41 w 110"/>
                    <a:gd name="T25" fmla="*/ 86 h 220"/>
                    <a:gd name="T26" fmla="*/ 36 w 110"/>
                    <a:gd name="T27" fmla="*/ 88 h 220"/>
                    <a:gd name="T28" fmla="*/ 32 w 110"/>
                    <a:gd name="T29" fmla="*/ 90 h 220"/>
                    <a:gd name="T30" fmla="*/ 29 w 110"/>
                    <a:gd name="T31" fmla="*/ 92 h 220"/>
                    <a:gd name="T32" fmla="*/ 25 w 110"/>
                    <a:gd name="T33" fmla="*/ 94 h 220"/>
                    <a:gd name="T34" fmla="*/ 22 w 110"/>
                    <a:gd name="T35" fmla="*/ 96 h 220"/>
                    <a:gd name="T36" fmla="*/ 20 w 110"/>
                    <a:gd name="T37" fmla="*/ 99 h 220"/>
                    <a:gd name="T38" fmla="*/ 18 w 110"/>
                    <a:gd name="T39" fmla="*/ 103 h 220"/>
                    <a:gd name="T40" fmla="*/ 16 w 110"/>
                    <a:gd name="T41" fmla="*/ 106 h 220"/>
                    <a:gd name="T42" fmla="*/ 15 w 110"/>
                    <a:gd name="T43" fmla="*/ 110 h 220"/>
                    <a:gd name="T44" fmla="*/ 12 w 110"/>
                    <a:gd name="T45" fmla="*/ 106 h 220"/>
                    <a:gd name="T46" fmla="*/ 8 w 110"/>
                    <a:gd name="T47" fmla="*/ 97 h 220"/>
                    <a:gd name="T48" fmla="*/ 3 w 110"/>
                    <a:gd name="T49" fmla="*/ 84 h 220"/>
                    <a:gd name="T50" fmla="*/ 0 w 110"/>
                    <a:gd name="T51" fmla="*/ 73 h 220"/>
                    <a:gd name="T52" fmla="*/ 0 w 110"/>
                    <a:gd name="T53" fmla="*/ 66 h 220"/>
                    <a:gd name="T54" fmla="*/ 3 w 110"/>
                    <a:gd name="T55" fmla="*/ 60 h 220"/>
                    <a:gd name="T56" fmla="*/ 6 w 110"/>
                    <a:gd name="T57" fmla="*/ 53 h 220"/>
                    <a:gd name="T58" fmla="*/ 8 w 110"/>
                    <a:gd name="T59" fmla="*/ 46 h 220"/>
                    <a:gd name="T60" fmla="*/ 11 w 110"/>
                    <a:gd name="T61" fmla="*/ 41 h 220"/>
                    <a:gd name="T62" fmla="*/ 14 w 110"/>
                    <a:gd name="T63" fmla="*/ 36 h 220"/>
                    <a:gd name="T64" fmla="*/ 17 w 110"/>
                    <a:gd name="T65" fmla="*/ 31 h 220"/>
                    <a:gd name="T66" fmla="*/ 21 w 110"/>
                    <a:gd name="T67" fmla="*/ 27 h 220"/>
                    <a:gd name="T68" fmla="*/ 23 w 110"/>
                    <a:gd name="T69" fmla="*/ 24 h 220"/>
                    <a:gd name="T70" fmla="*/ 26 w 110"/>
                    <a:gd name="T71" fmla="*/ 20 h 220"/>
                    <a:gd name="T72" fmla="*/ 30 w 110"/>
                    <a:gd name="T73" fmla="*/ 16 h 220"/>
                    <a:gd name="T74" fmla="*/ 34 w 110"/>
                    <a:gd name="T75" fmla="*/ 12 h 220"/>
                    <a:gd name="T76" fmla="*/ 38 w 110"/>
                    <a:gd name="T77" fmla="*/ 8 h 220"/>
                    <a:gd name="T78" fmla="*/ 43 w 110"/>
                    <a:gd name="T79" fmla="*/ 4 h 220"/>
                    <a:gd name="T80" fmla="*/ 46 w 110"/>
                    <a:gd name="T81" fmla="*/ 2 h 220"/>
                    <a:gd name="T82" fmla="*/ 49 w 110"/>
                    <a:gd name="T83" fmla="*/ 0 h 220"/>
                    <a:gd name="T84" fmla="*/ 51 w 110"/>
                    <a:gd name="T85" fmla="*/ 1 h 220"/>
                    <a:gd name="T86" fmla="*/ 52 w 110"/>
                    <a:gd name="T87" fmla="*/ 1 h 220"/>
                    <a:gd name="T88" fmla="*/ 54 w 110"/>
                    <a:gd name="T89" fmla="*/ 3 h 220"/>
                    <a:gd name="T90" fmla="*/ 55 w 110"/>
                    <a:gd name="T91" fmla="*/ 4 h 220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0" h="220">
                      <a:moveTo>
                        <a:pt x="109" y="8"/>
                      </a:moveTo>
                      <a:lnTo>
                        <a:pt x="110" y="19"/>
                      </a:lnTo>
                      <a:lnTo>
                        <a:pt x="109" y="39"/>
                      </a:lnTo>
                      <a:lnTo>
                        <a:pt x="107" y="61"/>
                      </a:lnTo>
                      <a:lnTo>
                        <a:pt x="102" y="78"/>
                      </a:lnTo>
                      <a:lnTo>
                        <a:pt x="102" y="88"/>
                      </a:lnTo>
                      <a:lnTo>
                        <a:pt x="102" y="99"/>
                      </a:lnTo>
                      <a:lnTo>
                        <a:pt x="103" y="109"/>
                      </a:lnTo>
                      <a:lnTo>
                        <a:pt x="102" y="120"/>
                      </a:lnTo>
                      <a:lnTo>
                        <a:pt x="96" y="147"/>
                      </a:lnTo>
                      <a:lnTo>
                        <a:pt x="91" y="155"/>
                      </a:lnTo>
                      <a:lnTo>
                        <a:pt x="87" y="165"/>
                      </a:lnTo>
                      <a:lnTo>
                        <a:pt x="81" y="172"/>
                      </a:lnTo>
                      <a:lnTo>
                        <a:pt x="71" y="176"/>
                      </a:lnTo>
                      <a:lnTo>
                        <a:pt x="64" y="180"/>
                      </a:lnTo>
                      <a:lnTo>
                        <a:pt x="57" y="183"/>
                      </a:lnTo>
                      <a:lnTo>
                        <a:pt x="49" y="187"/>
                      </a:lnTo>
                      <a:lnTo>
                        <a:pt x="43" y="191"/>
                      </a:lnTo>
                      <a:lnTo>
                        <a:pt x="39" y="197"/>
                      </a:lnTo>
                      <a:lnTo>
                        <a:pt x="35" y="205"/>
                      </a:lnTo>
                      <a:lnTo>
                        <a:pt x="31" y="211"/>
                      </a:lnTo>
                      <a:lnTo>
                        <a:pt x="29" y="220"/>
                      </a:lnTo>
                      <a:lnTo>
                        <a:pt x="23" y="212"/>
                      </a:lnTo>
                      <a:lnTo>
                        <a:pt x="15" y="193"/>
                      </a:lnTo>
                      <a:lnTo>
                        <a:pt x="6" y="168"/>
                      </a:lnTo>
                      <a:lnTo>
                        <a:pt x="0" y="145"/>
                      </a:lnTo>
                      <a:lnTo>
                        <a:pt x="0" y="131"/>
                      </a:lnTo>
                      <a:lnTo>
                        <a:pt x="5" y="119"/>
                      </a:lnTo>
                      <a:lnTo>
                        <a:pt x="11" y="105"/>
                      </a:lnTo>
                      <a:lnTo>
                        <a:pt x="16" y="91"/>
                      </a:lnTo>
                      <a:lnTo>
                        <a:pt x="22" y="82"/>
                      </a:lnTo>
                      <a:lnTo>
                        <a:pt x="28" y="71"/>
                      </a:lnTo>
                      <a:lnTo>
                        <a:pt x="33" y="61"/>
                      </a:lnTo>
                      <a:lnTo>
                        <a:pt x="41" y="54"/>
                      </a:lnTo>
                      <a:lnTo>
                        <a:pt x="45" y="47"/>
                      </a:lnTo>
                      <a:lnTo>
                        <a:pt x="51" y="40"/>
                      </a:lnTo>
                      <a:lnTo>
                        <a:pt x="59" y="32"/>
                      </a:lnTo>
                      <a:lnTo>
                        <a:pt x="68" y="23"/>
                      </a:lnTo>
                      <a:lnTo>
                        <a:pt x="76" y="15"/>
                      </a:lnTo>
                      <a:lnTo>
                        <a:pt x="85" y="7"/>
                      </a:lnTo>
                      <a:lnTo>
                        <a:pt x="92" y="3"/>
                      </a:lnTo>
                      <a:lnTo>
                        <a:pt x="98" y="0"/>
                      </a:lnTo>
                      <a:lnTo>
                        <a:pt x="101" y="1"/>
                      </a:lnTo>
                      <a:lnTo>
                        <a:pt x="104" y="2"/>
                      </a:lnTo>
                      <a:lnTo>
                        <a:pt x="107" y="5"/>
                      </a:lnTo>
                      <a:lnTo>
                        <a:pt x="109" y="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3" name="Freeform 1069"/>
                <p:cNvSpPr>
                  <a:spLocks noChangeAspect="1"/>
                </p:cNvSpPr>
                <p:nvPr/>
              </p:nvSpPr>
              <p:spPr bwMode="auto">
                <a:xfrm>
                  <a:off x="3206" y="2586"/>
                  <a:ext cx="58" cy="97"/>
                </a:xfrm>
                <a:custGeom>
                  <a:avLst/>
                  <a:gdLst>
                    <a:gd name="T0" fmla="*/ 57 w 115"/>
                    <a:gd name="T1" fmla="*/ 1 h 196"/>
                    <a:gd name="T2" fmla="*/ 57 w 115"/>
                    <a:gd name="T3" fmla="*/ 9 h 196"/>
                    <a:gd name="T4" fmla="*/ 58 w 115"/>
                    <a:gd name="T5" fmla="*/ 17 h 196"/>
                    <a:gd name="T6" fmla="*/ 57 w 115"/>
                    <a:gd name="T7" fmla="*/ 24 h 196"/>
                    <a:gd name="T8" fmla="*/ 56 w 115"/>
                    <a:gd name="T9" fmla="*/ 32 h 196"/>
                    <a:gd name="T10" fmla="*/ 57 w 115"/>
                    <a:gd name="T11" fmla="*/ 41 h 196"/>
                    <a:gd name="T12" fmla="*/ 56 w 115"/>
                    <a:gd name="T13" fmla="*/ 49 h 196"/>
                    <a:gd name="T14" fmla="*/ 55 w 115"/>
                    <a:gd name="T15" fmla="*/ 58 h 196"/>
                    <a:gd name="T16" fmla="*/ 54 w 115"/>
                    <a:gd name="T17" fmla="*/ 67 h 196"/>
                    <a:gd name="T18" fmla="*/ 52 w 115"/>
                    <a:gd name="T19" fmla="*/ 72 h 196"/>
                    <a:gd name="T20" fmla="*/ 51 w 115"/>
                    <a:gd name="T21" fmla="*/ 77 h 196"/>
                    <a:gd name="T22" fmla="*/ 48 w 115"/>
                    <a:gd name="T23" fmla="*/ 81 h 196"/>
                    <a:gd name="T24" fmla="*/ 43 w 115"/>
                    <a:gd name="T25" fmla="*/ 83 h 196"/>
                    <a:gd name="T26" fmla="*/ 41 w 115"/>
                    <a:gd name="T27" fmla="*/ 85 h 196"/>
                    <a:gd name="T28" fmla="*/ 38 w 115"/>
                    <a:gd name="T29" fmla="*/ 86 h 196"/>
                    <a:gd name="T30" fmla="*/ 34 w 115"/>
                    <a:gd name="T31" fmla="*/ 87 h 196"/>
                    <a:gd name="T32" fmla="*/ 31 w 115"/>
                    <a:gd name="T33" fmla="*/ 87 h 196"/>
                    <a:gd name="T34" fmla="*/ 27 w 115"/>
                    <a:gd name="T35" fmla="*/ 87 h 196"/>
                    <a:gd name="T36" fmla="*/ 24 w 115"/>
                    <a:gd name="T37" fmla="*/ 88 h 196"/>
                    <a:gd name="T38" fmla="*/ 21 w 115"/>
                    <a:gd name="T39" fmla="*/ 89 h 196"/>
                    <a:gd name="T40" fmla="*/ 18 w 115"/>
                    <a:gd name="T41" fmla="*/ 91 h 196"/>
                    <a:gd name="T42" fmla="*/ 12 w 115"/>
                    <a:gd name="T43" fmla="*/ 97 h 196"/>
                    <a:gd name="T44" fmla="*/ 7 w 115"/>
                    <a:gd name="T45" fmla="*/ 96 h 196"/>
                    <a:gd name="T46" fmla="*/ 4 w 115"/>
                    <a:gd name="T47" fmla="*/ 91 h 196"/>
                    <a:gd name="T48" fmla="*/ 2 w 115"/>
                    <a:gd name="T49" fmla="*/ 86 h 196"/>
                    <a:gd name="T50" fmla="*/ 1 w 115"/>
                    <a:gd name="T51" fmla="*/ 81 h 196"/>
                    <a:gd name="T52" fmla="*/ 0 w 115"/>
                    <a:gd name="T53" fmla="*/ 76 h 196"/>
                    <a:gd name="T54" fmla="*/ 1 w 115"/>
                    <a:gd name="T55" fmla="*/ 70 h 196"/>
                    <a:gd name="T56" fmla="*/ 3 w 115"/>
                    <a:gd name="T57" fmla="*/ 65 h 196"/>
                    <a:gd name="T58" fmla="*/ 4 w 115"/>
                    <a:gd name="T59" fmla="*/ 59 h 196"/>
                    <a:gd name="T60" fmla="*/ 6 w 115"/>
                    <a:gd name="T61" fmla="*/ 53 h 196"/>
                    <a:gd name="T62" fmla="*/ 9 w 115"/>
                    <a:gd name="T63" fmla="*/ 48 h 196"/>
                    <a:gd name="T64" fmla="*/ 12 w 115"/>
                    <a:gd name="T65" fmla="*/ 43 h 196"/>
                    <a:gd name="T66" fmla="*/ 13 w 115"/>
                    <a:gd name="T67" fmla="*/ 36 h 196"/>
                    <a:gd name="T68" fmla="*/ 15 w 115"/>
                    <a:gd name="T69" fmla="*/ 32 h 196"/>
                    <a:gd name="T70" fmla="*/ 18 w 115"/>
                    <a:gd name="T71" fmla="*/ 29 h 196"/>
                    <a:gd name="T72" fmla="*/ 21 w 115"/>
                    <a:gd name="T73" fmla="*/ 26 h 196"/>
                    <a:gd name="T74" fmla="*/ 23 w 115"/>
                    <a:gd name="T75" fmla="*/ 23 h 196"/>
                    <a:gd name="T76" fmla="*/ 25 w 115"/>
                    <a:gd name="T77" fmla="*/ 20 h 196"/>
                    <a:gd name="T78" fmla="*/ 29 w 115"/>
                    <a:gd name="T79" fmla="*/ 17 h 196"/>
                    <a:gd name="T80" fmla="*/ 35 w 115"/>
                    <a:gd name="T81" fmla="*/ 13 h 196"/>
                    <a:gd name="T82" fmla="*/ 40 w 115"/>
                    <a:gd name="T83" fmla="*/ 8 h 196"/>
                    <a:gd name="T84" fmla="*/ 46 w 115"/>
                    <a:gd name="T85" fmla="*/ 4 h 196"/>
                    <a:gd name="T86" fmla="*/ 51 w 115"/>
                    <a:gd name="T87" fmla="*/ 1 h 196"/>
                    <a:gd name="T88" fmla="*/ 55 w 115"/>
                    <a:gd name="T89" fmla="*/ 0 h 196"/>
                    <a:gd name="T90" fmla="*/ 57 w 115"/>
                    <a:gd name="T91" fmla="*/ 1 h 19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15" h="196">
                      <a:moveTo>
                        <a:pt x="114" y="3"/>
                      </a:moveTo>
                      <a:lnTo>
                        <a:pt x="114" y="19"/>
                      </a:lnTo>
                      <a:lnTo>
                        <a:pt x="115" y="34"/>
                      </a:lnTo>
                      <a:lnTo>
                        <a:pt x="114" y="49"/>
                      </a:lnTo>
                      <a:lnTo>
                        <a:pt x="111" y="65"/>
                      </a:lnTo>
                      <a:lnTo>
                        <a:pt x="113" y="82"/>
                      </a:lnTo>
                      <a:lnTo>
                        <a:pt x="112" y="100"/>
                      </a:lnTo>
                      <a:lnTo>
                        <a:pt x="109" y="118"/>
                      </a:lnTo>
                      <a:lnTo>
                        <a:pt x="108" y="136"/>
                      </a:lnTo>
                      <a:lnTo>
                        <a:pt x="104" y="145"/>
                      </a:lnTo>
                      <a:lnTo>
                        <a:pt x="101" y="155"/>
                      </a:lnTo>
                      <a:lnTo>
                        <a:pt x="96" y="163"/>
                      </a:lnTo>
                      <a:lnTo>
                        <a:pt x="86" y="167"/>
                      </a:lnTo>
                      <a:lnTo>
                        <a:pt x="81" y="172"/>
                      </a:lnTo>
                      <a:lnTo>
                        <a:pt x="75" y="174"/>
                      </a:lnTo>
                      <a:lnTo>
                        <a:pt x="68" y="176"/>
                      </a:lnTo>
                      <a:lnTo>
                        <a:pt x="61" y="176"/>
                      </a:lnTo>
                      <a:lnTo>
                        <a:pt x="54" y="176"/>
                      </a:lnTo>
                      <a:lnTo>
                        <a:pt x="47" y="178"/>
                      </a:lnTo>
                      <a:lnTo>
                        <a:pt x="41" y="180"/>
                      </a:lnTo>
                      <a:lnTo>
                        <a:pt x="35" y="184"/>
                      </a:lnTo>
                      <a:lnTo>
                        <a:pt x="23" y="196"/>
                      </a:lnTo>
                      <a:lnTo>
                        <a:pt x="13" y="194"/>
                      </a:lnTo>
                      <a:lnTo>
                        <a:pt x="7" y="184"/>
                      </a:lnTo>
                      <a:lnTo>
                        <a:pt x="4" y="174"/>
                      </a:lnTo>
                      <a:lnTo>
                        <a:pt x="1" y="164"/>
                      </a:lnTo>
                      <a:lnTo>
                        <a:pt x="0" y="153"/>
                      </a:lnTo>
                      <a:lnTo>
                        <a:pt x="2" y="142"/>
                      </a:lnTo>
                      <a:lnTo>
                        <a:pt x="5" y="131"/>
                      </a:lnTo>
                      <a:lnTo>
                        <a:pt x="7" y="120"/>
                      </a:lnTo>
                      <a:lnTo>
                        <a:pt x="11" y="108"/>
                      </a:lnTo>
                      <a:lnTo>
                        <a:pt x="18" y="97"/>
                      </a:lnTo>
                      <a:lnTo>
                        <a:pt x="24" y="86"/>
                      </a:lnTo>
                      <a:lnTo>
                        <a:pt x="25" y="72"/>
                      </a:lnTo>
                      <a:lnTo>
                        <a:pt x="29" y="65"/>
                      </a:lnTo>
                      <a:lnTo>
                        <a:pt x="35" y="58"/>
                      </a:lnTo>
                      <a:lnTo>
                        <a:pt x="41" y="53"/>
                      </a:lnTo>
                      <a:lnTo>
                        <a:pt x="45" y="46"/>
                      </a:lnTo>
                      <a:lnTo>
                        <a:pt x="50" y="41"/>
                      </a:lnTo>
                      <a:lnTo>
                        <a:pt x="58" y="34"/>
                      </a:lnTo>
                      <a:lnTo>
                        <a:pt x="69" y="26"/>
                      </a:lnTo>
                      <a:lnTo>
                        <a:pt x="80" y="16"/>
                      </a:lnTo>
                      <a:lnTo>
                        <a:pt x="91" y="9"/>
                      </a:lnTo>
                      <a:lnTo>
                        <a:pt x="102" y="3"/>
                      </a:lnTo>
                      <a:lnTo>
                        <a:pt x="109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4" name="Freeform 1070"/>
                <p:cNvSpPr>
                  <a:spLocks noChangeAspect="1"/>
                </p:cNvSpPr>
                <p:nvPr/>
              </p:nvSpPr>
              <p:spPr bwMode="auto">
                <a:xfrm>
                  <a:off x="3201" y="2685"/>
                  <a:ext cx="54" cy="109"/>
                </a:xfrm>
                <a:custGeom>
                  <a:avLst/>
                  <a:gdLst>
                    <a:gd name="T0" fmla="*/ 54 w 107"/>
                    <a:gd name="T1" fmla="*/ 2 h 216"/>
                    <a:gd name="T2" fmla="*/ 49 w 107"/>
                    <a:gd name="T3" fmla="*/ 14 h 216"/>
                    <a:gd name="T4" fmla="*/ 49 w 107"/>
                    <a:gd name="T5" fmla="*/ 20 h 216"/>
                    <a:gd name="T6" fmla="*/ 50 w 107"/>
                    <a:gd name="T7" fmla="*/ 25 h 216"/>
                    <a:gd name="T8" fmla="*/ 50 w 107"/>
                    <a:gd name="T9" fmla="*/ 31 h 216"/>
                    <a:gd name="T10" fmla="*/ 50 w 107"/>
                    <a:gd name="T11" fmla="*/ 36 h 216"/>
                    <a:gd name="T12" fmla="*/ 49 w 107"/>
                    <a:gd name="T13" fmla="*/ 44 h 216"/>
                    <a:gd name="T14" fmla="*/ 47 w 107"/>
                    <a:gd name="T15" fmla="*/ 52 h 216"/>
                    <a:gd name="T16" fmla="*/ 46 w 107"/>
                    <a:gd name="T17" fmla="*/ 60 h 216"/>
                    <a:gd name="T18" fmla="*/ 44 w 107"/>
                    <a:gd name="T19" fmla="*/ 68 h 216"/>
                    <a:gd name="T20" fmla="*/ 44 w 107"/>
                    <a:gd name="T21" fmla="*/ 70 h 216"/>
                    <a:gd name="T22" fmla="*/ 45 w 107"/>
                    <a:gd name="T23" fmla="*/ 72 h 216"/>
                    <a:gd name="T24" fmla="*/ 45 w 107"/>
                    <a:gd name="T25" fmla="*/ 73 h 216"/>
                    <a:gd name="T26" fmla="*/ 45 w 107"/>
                    <a:gd name="T27" fmla="*/ 75 h 216"/>
                    <a:gd name="T28" fmla="*/ 43 w 107"/>
                    <a:gd name="T29" fmla="*/ 78 h 216"/>
                    <a:gd name="T30" fmla="*/ 41 w 107"/>
                    <a:gd name="T31" fmla="*/ 82 h 216"/>
                    <a:gd name="T32" fmla="*/ 39 w 107"/>
                    <a:gd name="T33" fmla="*/ 84 h 216"/>
                    <a:gd name="T34" fmla="*/ 39 w 107"/>
                    <a:gd name="T35" fmla="*/ 88 h 216"/>
                    <a:gd name="T36" fmla="*/ 35 w 107"/>
                    <a:gd name="T37" fmla="*/ 91 h 216"/>
                    <a:gd name="T38" fmla="*/ 32 w 107"/>
                    <a:gd name="T39" fmla="*/ 93 h 216"/>
                    <a:gd name="T40" fmla="*/ 29 w 107"/>
                    <a:gd name="T41" fmla="*/ 94 h 216"/>
                    <a:gd name="T42" fmla="*/ 26 w 107"/>
                    <a:gd name="T43" fmla="*/ 96 h 216"/>
                    <a:gd name="T44" fmla="*/ 21 w 107"/>
                    <a:gd name="T45" fmla="*/ 97 h 216"/>
                    <a:gd name="T46" fmla="*/ 18 w 107"/>
                    <a:gd name="T47" fmla="*/ 98 h 216"/>
                    <a:gd name="T48" fmla="*/ 14 w 107"/>
                    <a:gd name="T49" fmla="*/ 99 h 216"/>
                    <a:gd name="T50" fmla="*/ 10 w 107"/>
                    <a:gd name="T51" fmla="*/ 100 h 216"/>
                    <a:gd name="T52" fmla="*/ 8 w 107"/>
                    <a:gd name="T53" fmla="*/ 103 h 216"/>
                    <a:gd name="T54" fmla="*/ 6 w 107"/>
                    <a:gd name="T55" fmla="*/ 105 h 216"/>
                    <a:gd name="T56" fmla="*/ 4 w 107"/>
                    <a:gd name="T57" fmla="*/ 107 h 216"/>
                    <a:gd name="T58" fmla="*/ 2 w 107"/>
                    <a:gd name="T59" fmla="*/ 109 h 216"/>
                    <a:gd name="T60" fmla="*/ 1 w 107"/>
                    <a:gd name="T61" fmla="*/ 107 h 216"/>
                    <a:gd name="T62" fmla="*/ 1 w 107"/>
                    <a:gd name="T63" fmla="*/ 103 h 216"/>
                    <a:gd name="T64" fmla="*/ 0 w 107"/>
                    <a:gd name="T65" fmla="*/ 98 h 216"/>
                    <a:gd name="T66" fmla="*/ 0 w 107"/>
                    <a:gd name="T67" fmla="*/ 95 h 216"/>
                    <a:gd name="T68" fmla="*/ 2 w 107"/>
                    <a:gd name="T69" fmla="*/ 88 h 216"/>
                    <a:gd name="T70" fmla="*/ 2 w 107"/>
                    <a:gd name="T71" fmla="*/ 82 h 216"/>
                    <a:gd name="T72" fmla="*/ 1 w 107"/>
                    <a:gd name="T73" fmla="*/ 74 h 216"/>
                    <a:gd name="T74" fmla="*/ 2 w 107"/>
                    <a:gd name="T75" fmla="*/ 67 h 216"/>
                    <a:gd name="T76" fmla="*/ 3 w 107"/>
                    <a:gd name="T77" fmla="*/ 60 h 216"/>
                    <a:gd name="T78" fmla="*/ 5 w 107"/>
                    <a:gd name="T79" fmla="*/ 51 h 216"/>
                    <a:gd name="T80" fmla="*/ 6 w 107"/>
                    <a:gd name="T81" fmla="*/ 43 h 216"/>
                    <a:gd name="T82" fmla="*/ 8 w 107"/>
                    <a:gd name="T83" fmla="*/ 35 h 216"/>
                    <a:gd name="T84" fmla="*/ 10 w 107"/>
                    <a:gd name="T85" fmla="*/ 28 h 216"/>
                    <a:gd name="T86" fmla="*/ 13 w 107"/>
                    <a:gd name="T87" fmla="*/ 21 h 216"/>
                    <a:gd name="T88" fmla="*/ 17 w 107"/>
                    <a:gd name="T89" fmla="*/ 14 h 216"/>
                    <a:gd name="T90" fmla="*/ 23 w 107"/>
                    <a:gd name="T91" fmla="*/ 10 h 216"/>
                    <a:gd name="T92" fmla="*/ 26 w 107"/>
                    <a:gd name="T93" fmla="*/ 9 h 216"/>
                    <a:gd name="T94" fmla="*/ 29 w 107"/>
                    <a:gd name="T95" fmla="*/ 8 h 216"/>
                    <a:gd name="T96" fmla="*/ 31 w 107"/>
                    <a:gd name="T97" fmla="*/ 7 h 216"/>
                    <a:gd name="T98" fmla="*/ 34 w 107"/>
                    <a:gd name="T99" fmla="*/ 7 h 216"/>
                    <a:gd name="T100" fmla="*/ 36 w 107"/>
                    <a:gd name="T101" fmla="*/ 6 h 216"/>
                    <a:gd name="T102" fmla="*/ 39 w 107"/>
                    <a:gd name="T103" fmla="*/ 5 h 216"/>
                    <a:gd name="T104" fmla="*/ 42 w 107"/>
                    <a:gd name="T105" fmla="*/ 5 h 216"/>
                    <a:gd name="T106" fmla="*/ 45 w 107"/>
                    <a:gd name="T107" fmla="*/ 5 h 216"/>
                    <a:gd name="T108" fmla="*/ 46 w 107"/>
                    <a:gd name="T109" fmla="*/ 3 h 216"/>
                    <a:gd name="T110" fmla="*/ 47 w 107"/>
                    <a:gd name="T111" fmla="*/ 2 h 216"/>
                    <a:gd name="T112" fmla="*/ 49 w 107"/>
                    <a:gd name="T113" fmla="*/ 1 h 216"/>
                    <a:gd name="T114" fmla="*/ 50 w 107"/>
                    <a:gd name="T115" fmla="*/ 0 h 216"/>
                    <a:gd name="T116" fmla="*/ 52 w 107"/>
                    <a:gd name="T117" fmla="*/ 0 h 216"/>
                    <a:gd name="T118" fmla="*/ 53 w 107"/>
                    <a:gd name="T119" fmla="*/ 1 h 216"/>
                    <a:gd name="T120" fmla="*/ 53 w 107"/>
                    <a:gd name="T121" fmla="*/ 1 h 216"/>
                    <a:gd name="T122" fmla="*/ 54 w 107"/>
                    <a:gd name="T123" fmla="*/ 2 h 21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7" h="216">
                      <a:moveTo>
                        <a:pt x="107" y="4"/>
                      </a:moveTo>
                      <a:lnTo>
                        <a:pt x="97" y="27"/>
                      </a:lnTo>
                      <a:lnTo>
                        <a:pt x="97" y="39"/>
                      </a:lnTo>
                      <a:lnTo>
                        <a:pt x="99" y="49"/>
                      </a:lnTo>
                      <a:lnTo>
                        <a:pt x="100" y="61"/>
                      </a:lnTo>
                      <a:lnTo>
                        <a:pt x="100" y="72"/>
                      </a:lnTo>
                      <a:lnTo>
                        <a:pt x="97" y="88"/>
                      </a:lnTo>
                      <a:lnTo>
                        <a:pt x="94" y="103"/>
                      </a:lnTo>
                      <a:lnTo>
                        <a:pt x="91" y="119"/>
                      </a:lnTo>
                      <a:lnTo>
                        <a:pt x="88" y="134"/>
                      </a:lnTo>
                      <a:lnTo>
                        <a:pt x="88" y="138"/>
                      </a:lnTo>
                      <a:lnTo>
                        <a:pt x="90" y="142"/>
                      </a:lnTo>
                      <a:lnTo>
                        <a:pt x="90" y="145"/>
                      </a:lnTo>
                      <a:lnTo>
                        <a:pt x="89" y="149"/>
                      </a:lnTo>
                      <a:lnTo>
                        <a:pt x="85" y="155"/>
                      </a:lnTo>
                      <a:lnTo>
                        <a:pt x="82" y="162"/>
                      </a:lnTo>
                      <a:lnTo>
                        <a:pt x="78" y="167"/>
                      </a:lnTo>
                      <a:lnTo>
                        <a:pt x="77" y="174"/>
                      </a:lnTo>
                      <a:lnTo>
                        <a:pt x="70" y="180"/>
                      </a:lnTo>
                      <a:lnTo>
                        <a:pt x="64" y="184"/>
                      </a:lnTo>
                      <a:lnTo>
                        <a:pt x="57" y="187"/>
                      </a:lnTo>
                      <a:lnTo>
                        <a:pt x="51" y="190"/>
                      </a:lnTo>
                      <a:lnTo>
                        <a:pt x="42" y="193"/>
                      </a:lnTo>
                      <a:lnTo>
                        <a:pt x="35" y="195"/>
                      </a:lnTo>
                      <a:lnTo>
                        <a:pt x="28" y="197"/>
                      </a:lnTo>
                      <a:lnTo>
                        <a:pt x="20" y="199"/>
                      </a:lnTo>
                      <a:lnTo>
                        <a:pt x="16" y="204"/>
                      </a:lnTo>
                      <a:lnTo>
                        <a:pt x="12" y="208"/>
                      </a:lnTo>
                      <a:lnTo>
                        <a:pt x="8" y="213"/>
                      </a:lnTo>
                      <a:lnTo>
                        <a:pt x="4" y="216"/>
                      </a:lnTo>
                      <a:lnTo>
                        <a:pt x="2" y="213"/>
                      </a:lnTo>
                      <a:lnTo>
                        <a:pt x="1" y="204"/>
                      </a:lnTo>
                      <a:lnTo>
                        <a:pt x="0" y="194"/>
                      </a:lnTo>
                      <a:lnTo>
                        <a:pt x="0" y="188"/>
                      </a:lnTo>
                      <a:lnTo>
                        <a:pt x="3" y="175"/>
                      </a:lnTo>
                      <a:lnTo>
                        <a:pt x="3" y="162"/>
                      </a:lnTo>
                      <a:lnTo>
                        <a:pt x="2" y="147"/>
                      </a:lnTo>
                      <a:lnTo>
                        <a:pt x="4" y="133"/>
                      </a:lnTo>
                      <a:lnTo>
                        <a:pt x="5" y="118"/>
                      </a:lnTo>
                      <a:lnTo>
                        <a:pt x="9" y="102"/>
                      </a:lnTo>
                      <a:lnTo>
                        <a:pt x="12" y="86"/>
                      </a:lnTo>
                      <a:lnTo>
                        <a:pt x="16" y="70"/>
                      </a:lnTo>
                      <a:lnTo>
                        <a:pt x="19" y="56"/>
                      </a:lnTo>
                      <a:lnTo>
                        <a:pt x="26" y="41"/>
                      </a:lnTo>
                      <a:lnTo>
                        <a:pt x="34" y="28"/>
                      </a:lnTo>
                      <a:lnTo>
                        <a:pt x="46" y="19"/>
                      </a:lnTo>
                      <a:lnTo>
                        <a:pt x="52" y="17"/>
                      </a:lnTo>
                      <a:lnTo>
                        <a:pt x="57" y="15"/>
                      </a:lnTo>
                      <a:lnTo>
                        <a:pt x="62" y="14"/>
                      </a:lnTo>
                      <a:lnTo>
                        <a:pt x="67" y="13"/>
                      </a:lnTo>
                      <a:lnTo>
                        <a:pt x="72" y="12"/>
                      </a:lnTo>
                      <a:lnTo>
                        <a:pt x="78" y="10"/>
                      </a:lnTo>
                      <a:lnTo>
                        <a:pt x="84" y="10"/>
                      </a:lnTo>
                      <a:lnTo>
                        <a:pt x="89" y="9"/>
                      </a:lnTo>
                      <a:lnTo>
                        <a:pt x="91" y="6"/>
                      </a:lnTo>
                      <a:lnTo>
                        <a:pt x="93" y="4"/>
                      </a:lnTo>
                      <a:lnTo>
                        <a:pt x="97" y="2"/>
                      </a:lnTo>
                      <a:lnTo>
                        <a:pt x="100" y="0"/>
                      </a:lnTo>
                      <a:lnTo>
                        <a:pt x="103" y="0"/>
                      </a:lnTo>
                      <a:lnTo>
                        <a:pt x="105" y="1"/>
                      </a:lnTo>
                      <a:lnTo>
                        <a:pt x="106" y="2"/>
                      </a:lnTo>
                      <a:lnTo>
                        <a:pt x="107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5" name="Freeform 1071"/>
                <p:cNvSpPr>
                  <a:spLocks noChangeAspect="1"/>
                </p:cNvSpPr>
                <p:nvPr/>
              </p:nvSpPr>
              <p:spPr bwMode="auto">
                <a:xfrm>
                  <a:off x="3184" y="2789"/>
                  <a:ext cx="61" cy="111"/>
                </a:xfrm>
                <a:custGeom>
                  <a:avLst/>
                  <a:gdLst>
                    <a:gd name="T0" fmla="*/ 57 w 124"/>
                    <a:gd name="T1" fmla="*/ 15 h 221"/>
                    <a:gd name="T2" fmla="*/ 57 w 124"/>
                    <a:gd name="T3" fmla="*/ 20 h 221"/>
                    <a:gd name="T4" fmla="*/ 55 w 124"/>
                    <a:gd name="T5" fmla="*/ 32 h 221"/>
                    <a:gd name="T6" fmla="*/ 53 w 124"/>
                    <a:gd name="T7" fmla="*/ 52 h 221"/>
                    <a:gd name="T8" fmla="*/ 52 w 124"/>
                    <a:gd name="T9" fmla="*/ 62 h 221"/>
                    <a:gd name="T10" fmla="*/ 51 w 124"/>
                    <a:gd name="T11" fmla="*/ 72 h 221"/>
                    <a:gd name="T12" fmla="*/ 46 w 124"/>
                    <a:gd name="T13" fmla="*/ 82 h 221"/>
                    <a:gd name="T14" fmla="*/ 42 w 124"/>
                    <a:gd name="T15" fmla="*/ 91 h 221"/>
                    <a:gd name="T16" fmla="*/ 35 w 124"/>
                    <a:gd name="T17" fmla="*/ 96 h 221"/>
                    <a:gd name="T18" fmla="*/ 30 w 124"/>
                    <a:gd name="T19" fmla="*/ 99 h 221"/>
                    <a:gd name="T20" fmla="*/ 23 w 124"/>
                    <a:gd name="T21" fmla="*/ 101 h 221"/>
                    <a:gd name="T22" fmla="*/ 17 w 124"/>
                    <a:gd name="T23" fmla="*/ 104 h 221"/>
                    <a:gd name="T24" fmla="*/ 11 w 124"/>
                    <a:gd name="T25" fmla="*/ 107 h 221"/>
                    <a:gd name="T26" fmla="*/ 6 w 124"/>
                    <a:gd name="T27" fmla="*/ 111 h 221"/>
                    <a:gd name="T28" fmla="*/ 2 w 124"/>
                    <a:gd name="T29" fmla="*/ 106 h 221"/>
                    <a:gd name="T30" fmla="*/ 0 w 124"/>
                    <a:gd name="T31" fmla="*/ 93 h 221"/>
                    <a:gd name="T32" fmla="*/ 2 w 124"/>
                    <a:gd name="T33" fmla="*/ 79 h 221"/>
                    <a:gd name="T34" fmla="*/ 4 w 124"/>
                    <a:gd name="T35" fmla="*/ 57 h 221"/>
                    <a:gd name="T36" fmla="*/ 6 w 124"/>
                    <a:gd name="T37" fmla="*/ 47 h 221"/>
                    <a:gd name="T38" fmla="*/ 8 w 124"/>
                    <a:gd name="T39" fmla="*/ 40 h 221"/>
                    <a:gd name="T40" fmla="*/ 10 w 124"/>
                    <a:gd name="T41" fmla="*/ 33 h 221"/>
                    <a:gd name="T42" fmla="*/ 13 w 124"/>
                    <a:gd name="T43" fmla="*/ 26 h 221"/>
                    <a:gd name="T44" fmla="*/ 17 w 124"/>
                    <a:gd name="T45" fmla="*/ 21 h 221"/>
                    <a:gd name="T46" fmla="*/ 23 w 124"/>
                    <a:gd name="T47" fmla="*/ 17 h 221"/>
                    <a:gd name="T48" fmla="*/ 29 w 124"/>
                    <a:gd name="T49" fmla="*/ 15 h 221"/>
                    <a:gd name="T50" fmla="*/ 35 w 124"/>
                    <a:gd name="T51" fmla="*/ 13 h 221"/>
                    <a:gd name="T52" fmla="*/ 43 w 124"/>
                    <a:gd name="T53" fmla="*/ 10 h 221"/>
                    <a:gd name="T54" fmla="*/ 48 w 124"/>
                    <a:gd name="T55" fmla="*/ 8 h 221"/>
                    <a:gd name="T56" fmla="*/ 52 w 124"/>
                    <a:gd name="T57" fmla="*/ 5 h 221"/>
                    <a:gd name="T58" fmla="*/ 57 w 124"/>
                    <a:gd name="T59" fmla="*/ 2 h 221"/>
                    <a:gd name="T60" fmla="*/ 61 w 124"/>
                    <a:gd name="T61" fmla="*/ 3 h 221"/>
                    <a:gd name="T62" fmla="*/ 59 w 124"/>
                    <a:gd name="T63" fmla="*/ 9 h 22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24" h="221">
                      <a:moveTo>
                        <a:pt x="116" y="24"/>
                      </a:moveTo>
                      <a:lnTo>
                        <a:pt x="116" y="29"/>
                      </a:lnTo>
                      <a:lnTo>
                        <a:pt x="115" y="34"/>
                      </a:lnTo>
                      <a:lnTo>
                        <a:pt x="115" y="40"/>
                      </a:lnTo>
                      <a:lnTo>
                        <a:pt x="113" y="45"/>
                      </a:lnTo>
                      <a:lnTo>
                        <a:pt x="112" y="64"/>
                      </a:lnTo>
                      <a:lnTo>
                        <a:pt x="109" y="86"/>
                      </a:lnTo>
                      <a:lnTo>
                        <a:pt x="107" y="104"/>
                      </a:lnTo>
                      <a:lnTo>
                        <a:pt x="106" y="111"/>
                      </a:lnTo>
                      <a:lnTo>
                        <a:pt x="106" y="123"/>
                      </a:lnTo>
                      <a:lnTo>
                        <a:pt x="105" y="133"/>
                      </a:lnTo>
                      <a:lnTo>
                        <a:pt x="103" y="144"/>
                      </a:lnTo>
                      <a:lnTo>
                        <a:pt x="98" y="154"/>
                      </a:lnTo>
                      <a:lnTo>
                        <a:pt x="94" y="164"/>
                      </a:lnTo>
                      <a:lnTo>
                        <a:pt x="91" y="173"/>
                      </a:lnTo>
                      <a:lnTo>
                        <a:pt x="86" y="181"/>
                      </a:lnTo>
                      <a:lnTo>
                        <a:pt x="78" y="189"/>
                      </a:lnTo>
                      <a:lnTo>
                        <a:pt x="72" y="192"/>
                      </a:lnTo>
                      <a:lnTo>
                        <a:pt x="66" y="195"/>
                      </a:lnTo>
                      <a:lnTo>
                        <a:pt x="60" y="197"/>
                      </a:lnTo>
                      <a:lnTo>
                        <a:pt x="52" y="199"/>
                      </a:lnTo>
                      <a:lnTo>
                        <a:pt x="46" y="202"/>
                      </a:lnTo>
                      <a:lnTo>
                        <a:pt x="39" y="205"/>
                      </a:lnTo>
                      <a:lnTo>
                        <a:pt x="34" y="208"/>
                      </a:lnTo>
                      <a:lnTo>
                        <a:pt x="27" y="211"/>
                      </a:lnTo>
                      <a:lnTo>
                        <a:pt x="22" y="214"/>
                      </a:lnTo>
                      <a:lnTo>
                        <a:pt x="17" y="218"/>
                      </a:lnTo>
                      <a:lnTo>
                        <a:pt x="12" y="221"/>
                      </a:lnTo>
                      <a:lnTo>
                        <a:pt x="6" y="219"/>
                      </a:lnTo>
                      <a:lnTo>
                        <a:pt x="4" y="212"/>
                      </a:lnTo>
                      <a:lnTo>
                        <a:pt x="1" y="198"/>
                      </a:lnTo>
                      <a:lnTo>
                        <a:pt x="0" y="185"/>
                      </a:lnTo>
                      <a:lnTo>
                        <a:pt x="4" y="174"/>
                      </a:lnTo>
                      <a:lnTo>
                        <a:pt x="4" y="157"/>
                      </a:lnTo>
                      <a:lnTo>
                        <a:pt x="5" y="135"/>
                      </a:lnTo>
                      <a:lnTo>
                        <a:pt x="8" y="114"/>
                      </a:lnTo>
                      <a:lnTo>
                        <a:pt x="12" y="102"/>
                      </a:lnTo>
                      <a:lnTo>
                        <a:pt x="13" y="94"/>
                      </a:lnTo>
                      <a:lnTo>
                        <a:pt x="15" y="87"/>
                      </a:lnTo>
                      <a:lnTo>
                        <a:pt x="17" y="79"/>
                      </a:lnTo>
                      <a:lnTo>
                        <a:pt x="19" y="72"/>
                      </a:lnTo>
                      <a:lnTo>
                        <a:pt x="21" y="65"/>
                      </a:lnTo>
                      <a:lnTo>
                        <a:pt x="23" y="59"/>
                      </a:lnTo>
                      <a:lnTo>
                        <a:pt x="26" y="52"/>
                      </a:lnTo>
                      <a:lnTo>
                        <a:pt x="31" y="47"/>
                      </a:lnTo>
                      <a:lnTo>
                        <a:pt x="35" y="42"/>
                      </a:lnTo>
                      <a:lnTo>
                        <a:pt x="40" y="38"/>
                      </a:lnTo>
                      <a:lnTo>
                        <a:pt x="46" y="33"/>
                      </a:lnTo>
                      <a:lnTo>
                        <a:pt x="52" y="30"/>
                      </a:lnTo>
                      <a:lnTo>
                        <a:pt x="58" y="29"/>
                      </a:lnTo>
                      <a:lnTo>
                        <a:pt x="65" y="28"/>
                      </a:lnTo>
                      <a:lnTo>
                        <a:pt x="72" y="25"/>
                      </a:lnTo>
                      <a:lnTo>
                        <a:pt x="80" y="23"/>
                      </a:lnTo>
                      <a:lnTo>
                        <a:pt x="88" y="20"/>
                      </a:lnTo>
                      <a:lnTo>
                        <a:pt x="94" y="17"/>
                      </a:lnTo>
                      <a:lnTo>
                        <a:pt x="98" y="15"/>
                      </a:lnTo>
                      <a:lnTo>
                        <a:pt x="101" y="13"/>
                      </a:lnTo>
                      <a:lnTo>
                        <a:pt x="105" y="9"/>
                      </a:lnTo>
                      <a:lnTo>
                        <a:pt x="110" y="6"/>
                      </a:lnTo>
                      <a:lnTo>
                        <a:pt x="115" y="3"/>
                      </a:lnTo>
                      <a:lnTo>
                        <a:pt x="120" y="0"/>
                      </a:lnTo>
                      <a:lnTo>
                        <a:pt x="124" y="5"/>
                      </a:lnTo>
                      <a:lnTo>
                        <a:pt x="123" y="11"/>
                      </a:lnTo>
                      <a:lnTo>
                        <a:pt x="119" y="18"/>
                      </a:lnTo>
                      <a:lnTo>
                        <a:pt x="116" y="2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6" name="Freeform 1072"/>
                <p:cNvSpPr>
                  <a:spLocks noChangeAspect="1"/>
                </p:cNvSpPr>
                <p:nvPr/>
              </p:nvSpPr>
              <p:spPr bwMode="auto">
                <a:xfrm>
                  <a:off x="3159" y="2897"/>
                  <a:ext cx="71" cy="98"/>
                </a:xfrm>
                <a:custGeom>
                  <a:avLst/>
                  <a:gdLst>
                    <a:gd name="T0" fmla="*/ 71 w 141"/>
                    <a:gd name="T1" fmla="*/ 2 h 196"/>
                    <a:gd name="T2" fmla="*/ 69 w 141"/>
                    <a:gd name="T3" fmla="*/ 10 h 196"/>
                    <a:gd name="T4" fmla="*/ 67 w 141"/>
                    <a:gd name="T5" fmla="*/ 18 h 196"/>
                    <a:gd name="T6" fmla="*/ 63 w 141"/>
                    <a:gd name="T7" fmla="*/ 25 h 196"/>
                    <a:gd name="T8" fmla="*/ 59 w 141"/>
                    <a:gd name="T9" fmla="*/ 33 h 196"/>
                    <a:gd name="T10" fmla="*/ 58 w 141"/>
                    <a:gd name="T11" fmla="*/ 42 h 196"/>
                    <a:gd name="T12" fmla="*/ 57 w 141"/>
                    <a:gd name="T13" fmla="*/ 50 h 196"/>
                    <a:gd name="T14" fmla="*/ 56 w 141"/>
                    <a:gd name="T15" fmla="*/ 59 h 196"/>
                    <a:gd name="T16" fmla="*/ 56 w 141"/>
                    <a:gd name="T17" fmla="*/ 67 h 196"/>
                    <a:gd name="T18" fmla="*/ 54 w 141"/>
                    <a:gd name="T19" fmla="*/ 70 h 196"/>
                    <a:gd name="T20" fmla="*/ 52 w 141"/>
                    <a:gd name="T21" fmla="*/ 72 h 196"/>
                    <a:gd name="T22" fmla="*/ 50 w 141"/>
                    <a:gd name="T23" fmla="*/ 75 h 196"/>
                    <a:gd name="T24" fmla="*/ 48 w 141"/>
                    <a:gd name="T25" fmla="*/ 77 h 196"/>
                    <a:gd name="T26" fmla="*/ 46 w 141"/>
                    <a:gd name="T27" fmla="*/ 80 h 196"/>
                    <a:gd name="T28" fmla="*/ 44 w 141"/>
                    <a:gd name="T29" fmla="*/ 82 h 196"/>
                    <a:gd name="T30" fmla="*/ 42 w 141"/>
                    <a:gd name="T31" fmla="*/ 84 h 196"/>
                    <a:gd name="T32" fmla="*/ 40 w 141"/>
                    <a:gd name="T33" fmla="*/ 86 h 196"/>
                    <a:gd name="T34" fmla="*/ 38 w 141"/>
                    <a:gd name="T35" fmla="*/ 87 h 196"/>
                    <a:gd name="T36" fmla="*/ 35 w 141"/>
                    <a:gd name="T37" fmla="*/ 87 h 196"/>
                    <a:gd name="T38" fmla="*/ 31 w 141"/>
                    <a:gd name="T39" fmla="*/ 89 h 196"/>
                    <a:gd name="T40" fmla="*/ 28 w 141"/>
                    <a:gd name="T41" fmla="*/ 90 h 196"/>
                    <a:gd name="T42" fmla="*/ 23 w 141"/>
                    <a:gd name="T43" fmla="*/ 90 h 196"/>
                    <a:gd name="T44" fmla="*/ 20 w 141"/>
                    <a:gd name="T45" fmla="*/ 91 h 196"/>
                    <a:gd name="T46" fmla="*/ 16 w 141"/>
                    <a:gd name="T47" fmla="*/ 92 h 196"/>
                    <a:gd name="T48" fmla="*/ 14 w 141"/>
                    <a:gd name="T49" fmla="*/ 93 h 196"/>
                    <a:gd name="T50" fmla="*/ 12 w 141"/>
                    <a:gd name="T51" fmla="*/ 94 h 196"/>
                    <a:gd name="T52" fmla="*/ 10 w 141"/>
                    <a:gd name="T53" fmla="*/ 95 h 196"/>
                    <a:gd name="T54" fmla="*/ 7 w 141"/>
                    <a:gd name="T55" fmla="*/ 96 h 196"/>
                    <a:gd name="T56" fmla="*/ 5 w 141"/>
                    <a:gd name="T57" fmla="*/ 97 h 196"/>
                    <a:gd name="T58" fmla="*/ 3 w 141"/>
                    <a:gd name="T59" fmla="*/ 98 h 196"/>
                    <a:gd name="T60" fmla="*/ 1 w 141"/>
                    <a:gd name="T61" fmla="*/ 98 h 196"/>
                    <a:gd name="T62" fmla="*/ 0 w 141"/>
                    <a:gd name="T63" fmla="*/ 98 h 196"/>
                    <a:gd name="T64" fmla="*/ 1 w 141"/>
                    <a:gd name="T65" fmla="*/ 97 h 196"/>
                    <a:gd name="T66" fmla="*/ 2 w 141"/>
                    <a:gd name="T67" fmla="*/ 95 h 196"/>
                    <a:gd name="T68" fmla="*/ 2 w 141"/>
                    <a:gd name="T69" fmla="*/ 92 h 196"/>
                    <a:gd name="T70" fmla="*/ 2 w 141"/>
                    <a:gd name="T71" fmla="*/ 89 h 196"/>
                    <a:gd name="T72" fmla="*/ 3 w 141"/>
                    <a:gd name="T73" fmla="*/ 85 h 196"/>
                    <a:gd name="T74" fmla="*/ 4 w 141"/>
                    <a:gd name="T75" fmla="*/ 81 h 196"/>
                    <a:gd name="T76" fmla="*/ 4 w 141"/>
                    <a:gd name="T77" fmla="*/ 75 h 196"/>
                    <a:gd name="T78" fmla="*/ 5 w 141"/>
                    <a:gd name="T79" fmla="*/ 70 h 196"/>
                    <a:gd name="T80" fmla="*/ 5 w 141"/>
                    <a:gd name="T81" fmla="*/ 65 h 196"/>
                    <a:gd name="T82" fmla="*/ 8 w 141"/>
                    <a:gd name="T83" fmla="*/ 57 h 196"/>
                    <a:gd name="T84" fmla="*/ 11 w 141"/>
                    <a:gd name="T85" fmla="*/ 46 h 196"/>
                    <a:gd name="T86" fmla="*/ 16 w 141"/>
                    <a:gd name="T87" fmla="*/ 36 h 196"/>
                    <a:gd name="T88" fmla="*/ 19 w 141"/>
                    <a:gd name="T89" fmla="*/ 30 h 196"/>
                    <a:gd name="T90" fmla="*/ 20 w 141"/>
                    <a:gd name="T91" fmla="*/ 26 h 196"/>
                    <a:gd name="T92" fmla="*/ 23 w 141"/>
                    <a:gd name="T93" fmla="*/ 22 h 196"/>
                    <a:gd name="T94" fmla="*/ 26 w 141"/>
                    <a:gd name="T95" fmla="*/ 19 h 196"/>
                    <a:gd name="T96" fmla="*/ 29 w 141"/>
                    <a:gd name="T97" fmla="*/ 16 h 196"/>
                    <a:gd name="T98" fmla="*/ 31 w 141"/>
                    <a:gd name="T99" fmla="*/ 12 h 196"/>
                    <a:gd name="T100" fmla="*/ 34 w 141"/>
                    <a:gd name="T101" fmla="*/ 9 h 196"/>
                    <a:gd name="T102" fmla="*/ 38 w 141"/>
                    <a:gd name="T103" fmla="*/ 8 h 196"/>
                    <a:gd name="T104" fmla="*/ 42 w 141"/>
                    <a:gd name="T105" fmla="*/ 7 h 196"/>
                    <a:gd name="T106" fmla="*/ 46 w 141"/>
                    <a:gd name="T107" fmla="*/ 7 h 196"/>
                    <a:gd name="T108" fmla="*/ 50 w 141"/>
                    <a:gd name="T109" fmla="*/ 6 h 196"/>
                    <a:gd name="T110" fmla="*/ 54 w 141"/>
                    <a:gd name="T111" fmla="*/ 5 h 196"/>
                    <a:gd name="T112" fmla="*/ 58 w 141"/>
                    <a:gd name="T113" fmla="*/ 3 h 196"/>
                    <a:gd name="T114" fmla="*/ 60 w 141"/>
                    <a:gd name="T115" fmla="*/ 1 h 196"/>
                    <a:gd name="T116" fmla="*/ 64 w 141"/>
                    <a:gd name="T117" fmla="*/ 0 h 196"/>
                    <a:gd name="T118" fmla="*/ 68 w 141"/>
                    <a:gd name="T119" fmla="*/ 0 h 196"/>
                    <a:gd name="T120" fmla="*/ 71 w 141"/>
                    <a:gd name="T121" fmla="*/ 2 h 19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1" h="196">
                      <a:moveTo>
                        <a:pt x="141" y="4"/>
                      </a:moveTo>
                      <a:lnTo>
                        <a:pt x="138" y="20"/>
                      </a:lnTo>
                      <a:lnTo>
                        <a:pt x="133" y="36"/>
                      </a:lnTo>
                      <a:lnTo>
                        <a:pt x="125" y="50"/>
                      </a:lnTo>
                      <a:lnTo>
                        <a:pt x="118" y="65"/>
                      </a:lnTo>
                      <a:lnTo>
                        <a:pt x="115" y="83"/>
                      </a:lnTo>
                      <a:lnTo>
                        <a:pt x="114" y="100"/>
                      </a:lnTo>
                      <a:lnTo>
                        <a:pt x="112" y="118"/>
                      </a:lnTo>
                      <a:lnTo>
                        <a:pt x="112" y="134"/>
                      </a:lnTo>
                      <a:lnTo>
                        <a:pt x="108" y="140"/>
                      </a:lnTo>
                      <a:lnTo>
                        <a:pt x="103" y="144"/>
                      </a:lnTo>
                      <a:lnTo>
                        <a:pt x="99" y="149"/>
                      </a:lnTo>
                      <a:lnTo>
                        <a:pt x="95" y="153"/>
                      </a:lnTo>
                      <a:lnTo>
                        <a:pt x="91" y="159"/>
                      </a:lnTo>
                      <a:lnTo>
                        <a:pt x="88" y="163"/>
                      </a:lnTo>
                      <a:lnTo>
                        <a:pt x="83" y="168"/>
                      </a:lnTo>
                      <a:lnTo>
                        <a:pt x="79" y="172"/>
                      </a:lnTo>
                      <a:lnTo>
                        <a:pt x="75" y="173"/>
                      </a:lnTo>
                      <a:lnTo>
                        <a:pt x="69" y="174"/>
                      </a:lnTo>
                      <a:lnTo>
                        <a:pt x="62" y="177"/>
                      </a:lnTo>
                      <a:lnTo>
                        <a:pt x="55" y="179"/>
                      </a:lnTo>
                      <a:lnTo>
                        <a:pt x="46" y="180"/>
                      </a:lnTo>
                      <a:lnTo>
                        <a:pt x="39" y="182"/>
                      </a:lnTo>
                      <a:lnTo>
                        <a:pt x="32" y="184"/>
                      </a:lnTo>
                      <a:lnTo>
                        <a:pt x="27" y="185"/>
                      </a:lnTo>
                      <a:lnTo>
                        <a:pt x="23" y="187"/>
                      </a:lnTo>
                      <a:lnTo>
                        <a:pt x="19" y="190"/>
                      </a:lnTo>
                      <a:lnTo>
                        <a:pt x="14" y="192"/>
                      </a:lnTo>
                      <a:lnTo>
                        <a:pt x="9" y="194"/>
                      </a:lnTo>
                      <a:lnTo>
                        <a:pt x="5" y="195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1" y="194"/>
                      </a:lnTo>
                      <a:lnTo>
                        <a:pt x="3" y="189"/>
                      </a:lnTo>
                      <a:lnTo>
                        <a:pt x="4" y="183"/>
                      </a:lnTo>
                      <a:lnTo>
                        <a:pt x="4" y="177"/>
                      </a:lnTo>
                      <a:lnTo>
                        <a:pt x="5" y="170"/>
                      </a:lnTo>
                      <a:lnTo>
                        <a:pt x="7" y="161"/>
                      </a:lnTo>
                      <a:lnTo>
                        <a:pt x="8" y="150"/>
                      </a:lnTo>
                      <a:lnTo>
                        <a:pt x="9" y="140"/>
                      </a:lnTo>
                      <a:lnTo>
                        <a:pt x="10" y="130"/>
                      </a:lnTo>
                      <a:lnTo>
                        <a:pt x="15" y="113"/>
                      </a:lnTo>
                      <a:lnTo>
                        <a:pt x="22" y="91"/>
                      </a:lnTo>
                      <a:lnTo>
                        <a:pt x="31" y="71"/>
                      </a:lnTo>
                      <a:lnTo>
                        <a:pt x="37" y="60"/>
                      </a:lnTo>
                      <a:lnTo>
                        <a:pt x="40" y="52"/>
                      </a:lnTo>
                      <a:lnTo>
                        <a:pt x="45" y="43"/>
                      </a:lnTo>
                      <a:lnTo>
                        <a:pt x="52" y="37"/>
                      </a:lnTo>
                      <a:lnTo>
                        <a:pt x="58" y="31"/>
                      </a:lnTo>
                      <a:lnTo>
                        <a:pt x="62" y="23"/>
                      </a:lnTo>
                      <a:lnTo>
                        <a:pt x="68" y="18"/>
                      </a:lnTo>
                      <a:lnTo>
                        <a:pt x="75" y="15"/>
                      </a:lnTo>
                      <a:lnTo>
                        <a:pt x="83" y="14"/>
                      </a:lnTo>
                      <a:lnTo>
                        <a:pt x="91" y="13"/>
                      </a:lnTo>
                      <a:lnTo>
                        <a:pt x="99" y="12"/>
                      </a:lnTo>
                      <a:lnTo>
                        <a:pt x="108" y="10"/>
                      </a:lnTo>
                      <a:lnTo>
                        <a:pt x="115" y="6"/>
                      </a:lnTo>
                      <a:lnTo>
                        <a:pt x="120" y="2"/>
                      </a:lnTo>
                      <a:lnTo>
                        <a:pt x="127" y="0"/>
                      </a:lnTo>
                      <a:lnTo>
                        <a:pt x="135" y="0"/>
                      </a:lnTo>
                      <a:lnTo>
                        <a:pt x="141" y="4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7" name="Freeform 1073"/>
                <p:cNvSpPr>
                  <a:spLocks noChangeAspect="1"/>
                </p:cNvSpPr>
                <p:nvPr/>
              </p:nvSpPr>
              <p:spPr bwMode="auto">
                <a:xfrm>
                  <a:off x="3136" y="2992"/>
                  <a:ext cx="76" cy="108"/>
                </a:xfrm>
                <a:custGeom>
                  <a:avLst/>
                  <a:gdLst>
                    <a:gd name="T0" fmla="*/ 76 w 150"/>
                    <a:gd name="T1" fmla="*/ 0 h 217"/>
                    <a:gd name="T2" fmla="*/ 75 w 150"/>
                    <a:gd name="T3" fmla="*/ 5 h 217"/>
                    <a:gd name="T4" fmla="*/ 73 w 150"/>
                    <a:gd name="T5" fmla="*/ 12 h 217"/>
                    <a:gd name="T6" fmla="*/ 70 w 150"/>
                    <a:gd name="T7" fmla="*/ 19 h 217"/>
                    <a:gd name="T8" fmla="*/ 69 w 150"/>
                    <a:gd name="T9" fmla="*/ 25 h 217"/>
                    <a:gd name="T10" fmla="*/ 68 w 150"/>
                    <a:gd name="T11" fmla="*/ 30 h 217"/>
                    <a:gd name="T12" fmla="*/ 68 w 150"/>
                    <a:gd name="T13" fmla="*/ 35 h 217"/>
                    <a:gd name="T14" fmla="*/ 67 w 150"/>
                    <a:gd name="T15" fmla="*/ 40 h 217"/>
                    <a:gd name="T16" fmla="*/ 65 w 150"/>
                    <a:gd name="T17" fmla="*/ 44 h 217"/>
                    <a:gd name="T18" fmla="*/ 65 w 150"/>
                    <a:gd name="T19" fmla="*/ 51 h 217"/>
                    <a:gd name="T20" fmla="*/ 64 w 150"/>
                    <a:gd name="T21" fmla="*/ 57 h 217"/>
                    <a:gd name="T22" fmla="*/ 62 w 150"/>
                    <a:gd name="T23" fmla="*/ 63 h 217"/>
                    <a:gd name="T24" fmla="*/ 60 w 150"/>
                    <a:gd name="T25" fmla="*/ 70 h 217"/>
                    <a:gd name="T26" fmla="*/ 58 w 150"/>
                    <a:gd name="T27" fmla="*/ 76 h 217"/>
                    <a:gd name="T28" fmla="*/ 54 w 150"/>
                    <a:gd name="T29" fmla="*/ 81 h 217"/>
                    <a:gd name="T30" fmla="*/ 51 w 150"/>
                    <a:gd name="T31" fmla="*/ 87 h 217"/>
                    <a:gd name="T32" fmla="*/ 46 w 150"/>
                    <a:gd name="T33" fmla="*/ 92 h 217"/>
                    <a:gd name="T34" fmla="*/ 44 w 150"/>
                    <a:gd name="T35" fmla="*/ 92 h 217"/>
                    <a:gd name="T36" fmla="*/ 41 w 150"/>
                    <a:gd name="T37" fmla="*/ 93 h 217"/>
                    <a:gd name="T38" fmla="*/ 37 w 150"/>
                    <a:gd name="T39" fmla="*/ 94 h 217"/>
                    <a:gd name="T40" fmla="*/ 32 w 150"/>
                    <a:gd name="T41" fmla="*/ 95 h 217"/>
                    <a:gd name="T42" fmla="*/ 27 w 150"/>
                    <a:gd name="T43" fmla="*/ 96 h 217"/>
                    <a:gd name="T44" fmla="*/ 23 w 150"/>
                    <a:gd name="T45" fmla="*/ 98 h 217"/>
                    <a:gd name="T46" fmla="*/ 19 w 150"/>
                    <a:gd name="T47" fmla="*/ 99 h 217"/>
                    <a:gd name="T48" fmla="*/ 16 w 150"/>
                    <a:gd name="T49" fmla="*/ 101 h 217"/>
                    <a:gd name="T50" fmla="*/ 12 w 150"/>
                    <a:gd name="T51" fmla="*/ 102 h 217"/>
                    <a:gd name="T52" fmla="*/ 9 w 150"/>
                    <a:gd name="T53" fmla="*/ 105 h 217"/>
                    <a:gd name="T54" fmla="*/ 5 w 150"/>
                    <a:gd name="T55" fmla="*/ 107 h 217"/>
                    <a:gd name="T56" fmla="*/ 1 w 150"/>
                    <a:gd name="T57" fmla="*/ 108 h 217"/>
                    <a:gd name="T58" fmla="*/ 0 w 150"/>
                    <a:gd name="T59" fmla="*/ 106 h 217"/>
                    <a:gd name="T60" fmla="*/ 0 w 150"/>
                    <a:gd name="T61" fmla="*/ 101 h 217"/>
                    <a:gd name="T62" fmla="*/ 1 w 150"/>
                    <a:gd name="T63" fmla="*/ 95 h 217"/>
                    <a:gd name="T64" fmla="*/ 2 w 150"/>
                    <a:gd name="T65" fmla="*/ 90 h 217"/>
                    <a:gd name="T66" fmla="*/ 2 w 150"/>
                    <a:gd name="T67" fmla="*/ 83 h 217"/>
                    <a:gd name="T68" fmla="*/ 3 w 150"/>
                    <a:gd name="T69" fmla="*/ 76 h 217"/>
                    <a:gd name="T70" fmla="*/ 3 w 150"/>
                    <a:gd name="T71" fmla="*/ 69 h 217"/>
                    <a:gd name="T72" fmla="*/ 3 w 150"/>
                    <a:gd name="T73" fmla="*/ 62 h 217"/>
                    <a:gd name="T74" fmla="*/ 4 w 150"/>
                    <a:gd name="T75" fmla="*/ 57 h 217"/>
                    <a:gd name="T76" fmla="*/ 6 w 150"/>
                    <a:gd name="T77" fmla="*/ 49 h 217"/>
                    <a:gd name="T78" fmla="*/ 8 w 150"/>
                    <a:gd name="T79" fmla="*/ 41 h 217"/>
                    <a:gd name="T80" fmla="*/ 10 w 150"/>
                    <a:gd name="T81" fmla="*/ 36 h 217"/>
                    <a:gd name="T82" fmla="*/ 13 w 150"/>
                    <a:gd name="T83" fmla="*/ 33 h 217"/>
                    <a:gd name="T84" fmla="*/ 16 w 150"/>
                    <a:gd name="T85" fmla="*/ 31 h 217"/>
                    <a:gd name="T86" fmla="*/ 20 w 150"/>
                    <a:gd name="T87" fmla="*/ 28 h 217"/>
                    <a:gd name="T88" fmla="*/ 22 w 150"/>
                    <a:gd name="T89" fmla="*/ 25 h 217"/>
                    <a:gd name="T90" fmla="*/ 25 w 150"/>
                    <a:gd name="T91" fmla="*/ 21 h 217"/>
                    <a:gd name="T92" fmla="*/ 29 w 150"/>
                    <a:gd name="T93" fmla="*/ 18 h 217"/>
                    <a:gd name="T94" fmla="*/ 32 w 150"/>
                    <a:gd name="T95" fmla="*/ 15 h 217"/>
                    <a:gd name="T96" fmla="*/ 37 w 150"/>
                    <a:gd name="T97" fmla="*/ 12 h 217"/>
                    <a:gd name="T98" fmla="*/ 39 w 150"/>
                    <a:gd name="T99" fmla="*/ 11 h 217"/>
                    <a:gd name="T100" fmla="*/ 42 w 150"/>
                    <a:gd name="T101" fmla="*/ 10 h 217"/>
                    <a:gd name="T102" fmla="*/ 46 w 150"/>
                    <a:gd name="T103" fmla="*/ 10 h 217"/>
                    <a:gd name="T104" fmla="*/ 50 w 150"/>
                    <a:gd name="T105" fmla="*/ 9 h 217"/>
                    <a:gd name="T106" fmla="*/ 54 w 150"/>
                    <a:gd name="T107" fmla="*/ 8 h 217"/>
                    <a:gd name="T108" fmla="*/ 58 w 150"/>
                    <a:gd name="T109" fmla="*/ 7 h 217"/>
                    <a:gd name="T110" fmla="*/ 61 w 150"/>
                    <a:gd name="T111" fmla="*/ 6 h 217"/>
                    <a:gd name="T112" fmla="*/ 63 w 150"/>
                    <a:gd name="T113" fmla="*/ 5 h 217"/>
                    <a:gd name="T114" fmla="*/ 66 w 150"/>
                    <a:gd name="T115" fmla="*/ 4 h 217"/>
                    <a:gd name="T116" fmla="*/ 70 w 150"/>
                    <a:gd name="T117" fmla="*/ 1 h 217"/>
                    <a:gd name="T118" fmla="*/ 73 w 150"/>
                    <a:gd name="T119" fmla="*/ 0 h 217"/>
                    <a:gd name="T120" fmla="*/ 76 w 150"/>
                    <a:gd name="T121" fmla="*/ 0 h 21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50" h="217">
                      <a:moveTo>
                        <a:pt x="150" y="1"/>
                      </a:moveTo>
                      <a:lnTo>
                        <a:pt x="148" y="11"/>
                      </a:lnTo>
                      <a:lnTo>
                        <a:pt x="144" y="24"/>
                      </a:lnTo>
                      <a:lnTo>
                        <a:pt x="139" y="39"/>
                      </a:lnTo>
                      <a:lnTo>
                        <a:pt x="136" y="51"/>
                      </a:lnTo>
                      <a:lnTo>
                        <a:pt x="135" y="60"/>
                      </a:lnTo>
                      <a:lnTo>
                        <a:pt x="134" y="71"/>
                      </a:lnTo>
                      <a:lnTo>
                        <a:pt x="132" y="80"/>
                      </a:lnTo>
                      <a:lnTo>
                        <a:pt x="128" y="88"/>
                      </a:lnTo>
                      <a:lnTo>
                        <a:pt x="128" y="102"/>
                      </a:lnTo>
                      <a:lnTo>
                        <a:pt x="126" y="115"/>
                      </a:lnTo>
                      <a:lnTo>
                        <a:pt x="123" y="127"/>
                      </a:lnTo>
                      <a:lnTo>
                        <a:pt x="119" y="140"/>
                      </a:lnTo>
                      <a:lnTo>
                        <a:pt x="114" y="152"/>
                      </a:lnTo>
                      <a:lnTo>
                        <a:pt x="107" y="163"/>
                      </a:lnTo>
                      <a:lnTo>
                        <a:pt x="100" y="175"/>
                      </a:lnTo>
                      <a:lnTo>
                        <a:pt x="90" y="184"/>
                      </a:lnTo>
                      <a:lnTo>
                        <a:pt x="87" y="185"/>
                      </a:lnTo>
                      <a:lnTo>
                        <a:pt x="81" y="187"/>
                      </a:lnTo>
                      <a:lnTo>
                        <a:pt x="73" y="188"/>
                      </a:lnTo>
                      <a:lnTo>
                        <a:pt x="64" y="190"/>
                      </a:lnTo>
                      <a:lnTo>
                        <a:pt x="54" y="192"/>
                      </a:lnTo>
                      <a:lnTo>
                        <a:pt x="46" y="196"/>
                      </a:lnTo>
                      <a:lnTo>
                        <a:pt x="37" y="199"/>
                      </a:lnTo>
                      <a:lnTo>
                        <a:pt x="32" y="203"/>
                      </a:lnTo>
                      <a:lnTo>
                        <a:pt x="24" y="205"/>
                      </a:lnTo>
                      <a:lnTo>
                        <a:pt x="17" y="210"/>
                      </a:lnTo>
                      <a:lnTo>
                        <a:pt x="10" y="215"/>
                      </a:lnTo>
                      <a:lnTo>
                        <a:pt x="2" y="217"/>
                      </a:lnTo>
                      <a:lnTo>
                        <a:pt x="0" y="212"/>
                      </a:lnTo>
                      <a:lnTo>
                        <a:pt x="0" y="203"/>
                      </a:lnTo>
                      <a:lnTo>
                        <a:pt x="2" y="190"/>
                      </a:lnTo>
                      <a:lnTo>
                        <a:pt x="3" y="181"/>
                      </a:lnTo>
                      <a:lnTo>
                        <a:pt x="4" y="167"/>
                      </a:lnTo>
                      <a:lnTo>
                        <a:pt x="5" y="152"/>
                      </a:lnTo>
                      <a:lnTo>
                        <a:pt x="5" y="139"/>
                      </a:lnTo>
                      <a:lnTo>
                        <a:pt x="5" y="125"/>
                      </a:lnTo>
                      <a:lnTo>
                        <a:pt x="7" y="114"/>
                      </a:lnTo>
                      <a:lnTo>
                        <a:pt x="11" y="98"/>
                      </a:lnTo>
                      <a:lnTo>
                        <a:pt x="15" y="82"/>
                      </a:lnTo>
                      <a:lnTo>
                        <a:pt x="20" y="72"/>
                      </a:lnTo>
                      <a:lnTo>
                        <a:pt x="25" y="66"/>
                      </a:lnTo>
                      <a:lnTo>
                        <a:pt x="32" y="62"/>
                      </a:lnTo>
                      <a:lnTo>
                        <a:pt x="39" y="57"/>
                      </a:lnTo>
                      <a:lnTo>
                        <a:pt x="44" y="50"/>
                      </a:lnTo>
                      <a:lnTo>
                        <a:pt x="50" y="42"/>
                      </a:lnTo>
                      <a:lnTo>
                        <a:pt x="57" y="36"/>
                      </a:lnTo>
                      <a:lnTo>
                        <a:pt x="64" y="31"/>
                      </a:lnTo>
                      <a:lnTo>
                        <a:pt x="73" y="24"/>
                      </a:lnTo>
                      <a:lnTo>
                        <a:pt x="77" y="23"/>
                      </a:lnTo>
                      <a:lnTo>
                        <a:pt x="83" y="21"/>
                      </a:lnTo>
                      <a:lnTo>
                        <a:pt x="90" y="20"/>
                      </a:lnTo>
                      <a:lnTo>
                        <a:pt x="99" y="18"/>
                      </a:lnTo>
                      <a:lnTo>
                        <a:pt x="107" y="17"/>
                      </a:lnTo>
                      <a:lnTo>
                        <a:pt x="114" y="15"/>
                      </a:lnTo>
                      <a:lnTo>
                        <a:pt x="120" y="13"/>
                      </a:lnTo>
                      <a:lnTo>
                        <a:pt x="125" y="11"/>
                      </a:lnTo>
                      <a:lnTo>
                        <a:pt x="130" y="8"/>
                      </a:lnTo>
                      <a:lnTo>
                        <a:pt x="138" y="3"/>
                      </a:lnTo>
                      <a:lnTo>
                        <a:pt x="145" y="0"/>
                      </a:lnTo>
                      <a:lnTo>
                        <a:pt x="150" y="1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8" name="Freeform 1074"/>
                <p:cNvSpPr>
                  <a:spLocks noChangeAspect="1"/>
                </p:cNvSpPr>
                <p:nvPr/>
              </p:nvSpPr>
              <p:spPr bwMode="auto">
                <a:xfrm>
                  <a:off x="3114" y="3106"/>
                  <a:ext cx="74" cy="119"/>
                </a:xfrm>
                <a:custGeom>
                  <a:avLst/>
                  <a:gdLst>
                    <a:gd name="T0" fmla="*/ 74 w 149"/>
                    <a:gd name="T1" fmla="*/ 1 h 237"/>
                    <a:gd name="T2" fmla="*/ 73 w 149"/>
                    <a:gd name="T3" fmla="*/ 7 h 237"/>
                    <a:gd name="T4" fmla="*/ 69 w 149"/>
                    <a:gd name="T5" fmla="*/ 14 h 237"/>
                    <a:gd name="T6" fmla="*/ 66 w 149"/>
                    <a:gd name="T7" fmla="*/ 23 h 237"/>
                    <a:gd name="T8" fmla="*/ 65 w 149"/>
                    <a:gd name="T9" fmla="*/ 30 h 237"/>
                    <a:gd name="T10" fmla="*/ 64 w 149"/>
                    <a:gd name="T11" fmla="*/ 34 h 237"/>
                    <a:gd name="T12" fmla="*/ 62 w 149"/>
                    <a:gd name="T13" fmla="*/ 40 h 237"/>
                    <a:gd name="T14" fmla="*/ 60 w 149"/>
                    <a:gd name="T15" fmla="*/ 47 h 237"/>
                    <a:gd name="T16" fmla="*/ 60 w 149"/>
                    <a:gd name="T17" fmla="*/ 52 h 237"/>
                    <a:gd name="T18" fmla="*/ 59 w 149"/>
                    <a:gd name="T19" fmla="*/ 56 h 237"/>
                    <a:gd name="T20" fmla="*/ 58 w 149"/>
                    <a:gd name="T21" fmla="*/ 60 h 237"/>
                    <a:gd name="T22" fmla="*/ 58 w 149"/>
                    <a:gd name="T23" fmla="*/ 64 h 237"/>
                    <a:gd name="T24" fmla="*/ 58 w 149"/>
                    <a:gd name="T25" fmla="*/ 68 h 237"/>
                    <a:gd name="T26" fmla="*/ 54 w 149"/>
                    <a:gd name="T27" fmla="*/ 74 h 237"/>
                    <a:gd name="T28" fmla="*/ 51 w 149"/>
                    <a:gd name="T29" fmla="*/ 80 h 237"/>
                    <a:gd name="T30" fmla="*/ 48 w 149"/>
                    <a:gd name="T31" fmla="*/ 86 h 237"/>
                    <a:gd name="T32" fmla="*/ 43 w 149"/>
                    <a:gd name="T33" fmla="*/ 91 h 237"/>
                    <a:gd name="T34" fmla="*/ 41 w 149"/>
                    <a:gd name="T35" fmla="*/ 93 h 237"/>
                    <a:gd name="T36" fmla="*/ 38 w 149"/>
                    <a:gd name="T37" fmla="*/ 94 h 237"/>
                    <a:gd name="T38" fmla="*/ 34 w 149"/>
                    <a:gd name="T39" fmla="*/ 96 h 237"/>
                    <a:gd name="T40" fmla="*/ 30 w 149"/>
                    <a:gd name="T41" fmla="*/ 99 h 237"/>
                    <a:gd name="T42" fmla="*/ 26 w 149"/>
                    <a:gd name="T43" fmla="*/ 101 h 237"/>
                    <a:gd name="T44" fmla="*/ 22 w 149"/>
                    <a:gd name="T45" fmla="*/ 103 h 237"/>
                    <a:gd name="T46" fmla="*/ 19 w 149"/>
                    <a:gd name="T47" fmla="*/ 105 h 237"/>
                    <a:gd name="T48" fmla="*/ 17 w 149"/>
                    <a:gd name="T49" fmla="*/ 107 h 237"/>
                    <a:gd name="T50" fmla="*/ 13 w 149"/>
                    <a:gd name="T51" fmla="*/ 109 h 237"/>
                    <a:gd name="T52" fmla="*/ 11 w 149"/>
                    <a:gd name="T53" fmla="*/ 113 h 237"/>
                    <a:gd name="T54" fmla="*/ 8 w 149"/>
                    <a:gd name="T55" fmla="*/ 116 h 237"/>
                    <a:gd name="T56" fmla="*/ 5 w 149"/>
                    <a:gd name="T57" fmla="*/ 119 h 237"/>
                    <a:gd name="T58" fmla="*/ 4 w 149"/>
                    <a:gd name="T59" fmla="*/ 115 h 237"/>
                    <a:gd name="T60" fmla="*/ 2 w 149"/>
                    <a:gd name="T61" fmla="*/ 105 h 237"/>
                    <a:gd name="T62" fmla="*/ 0 w 149"/>
                    <a:gd name="T63" fmla="*/ 93 h 237"/>
                    <a:gd name="T64" fmla="*/ 0 w 149"/>
                    <a:gd name="T65" fmla="*/ 83 h 237"/>
                    <a:gd name="T66" fmla="*/ 0 w 149"/>
                    <a:gd name="T67" fmla="*/ 77 h 237"/>
                    <a:gd name="T68" fmla="*/ 0 w 149"/>
                    <a:gd name="T69" fmla="*/ 71 h 237"/>
                    <a:gd name="T70" fmla="*/ 1 w 149"/>
                    <a:gd name="T71" fmla="*/ 65 h 237"/>
                    <a:gd name="T72" fmla="*/ 1 w 149"/>
                    <a:gd name="T73" fmla="*/ 61 h 237"/>
                    <a:gd name="T74" fmla="*/ 2 w 149"/>
                    <a:gd name="T75" fmla="*/ 52 h 237"/>
                    <a:gd name="T76" fmla="*/ 5 w 149"/>
                    <a:gd name="T77" fmla="*/ 42 h 237"/>
                    <a:gd name="T78" fmla="*/ 7 w 149"/>
                    <a:gd name="T79" fmla="*/ 34 h 237"/>
                    <a:gd name="T80" fmla="*/ 8 w 149"/>
                    <a:gd name="T81" fmla="*/ 31 h 237"/>
                    <a:gd name="T82" fmla="*/ 9 w 149"/>
                    <a:gd name="T83" fmla="*/ 30 h 237"/>
                    <a:gd name="T84" fmla="*/ 11 w 149"/>
                    <a:gd name="T85" fmla="*/ 28 h 237"/>
                    <a:gd name="T86" fmla="*/ 14 w 149"/>
                    <a:gd name="T87" fmla="*/ 25 h 237"/>
                    <a:gd name="T88" fmla="*/ 18 w 149"/>
                    <a:gd name="T89" fmla="*/ 23 h 237"/>
                    <a:gd name="T90" fmla="*/ 21 w 149"/>
                    <a:gd name="T91" fmla="*/ 20 h 237"/>
                    <a:gd name="T92" fmla="*/ 25 w 149"/>
                    <a:gd name="T93" fmla="*/ 17 h 237"/>
                    <a:gd name="T94" fmla="*/ 27 w 149"/>
                    <a:gd name="T95" fmla="*/ 14 h 237"/>
                    <a:gd name="T96" fmla="*/ 29 w 149"/>
                    <a:gd name="T97" fmla="*/ 12 h 237"/>
                    <a:gd name="T98" fmla="*/ 32 w 149"/>
                    <a:gd name="T99" fmla="*/ 10 h 237"/>
                    <a:gd name="T100" fmla="*/ 36 w 149"/>
                    <a:gd name="T101" fmla="*/ 8 h 237"/>
                    <a:gd name="T102" fmla="*/ 41 w 149"/>
                    <a:gd name="T103" fmla="*/ 6 h 237"/>
                    <a:gd name="T104" fmla="*/ 47 w 149"/>
                    <a:gd name="T105" fmla="*/ 4 h 237"/>
                    <a:gd name="T106" fmla="*/ 52 w 149"/>
                    <a:gd name="T107" fmla="*/ 2 h 237"/>
                    <a:gd name="T108" fmla="*/ 58 w 149"/>
                    <a:gd name="T109" fmla="*/ 1 h 237"/>
                    <a:gd name="T110" fmla="*/ 63 w 149"/>
                    <a:gd name="T111" fmla="*/ 0 h 237"/>
                    <a:gd name="T112" fmla="*/ 66 w 149"/>
                    <a:gd name="T113" fmla="*/ 0 h 237"/>
                    <a:gd name="T114" fmla="*/ 68 w 149"/>
                    <a:gd name="T115" fmla="*/ 0 h 237"/>
                    <a:gd name="T116" fmla="*/ 70 w 149"/>
                    <a:gd name="T117" fmla="*/ 0 h 237"/>
                    <a:gd name="T118" fmla="*/ 73 w 149"/>
                    <a:gd name="T119" fmla="*/ 1 h 237"/>
                    <a:gd name="T120" fmla="*/ 74 w 149"/>
                    <a:gd name="T121" fmla="*/ 1 h 23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49" h="237">
                      <a:moveTo>
                        <a:pt x="149" y="2"/>
                      </a:moveTo>
                      <a:lnTo>
                        <a:pt x="146" y="13"/>
                      </a:lnTo>
                      <a:lnTo>
                        <a:pt x="138" y="28"/>
                      </a:lnTo>
                      <a:lnTo>
                        <a:pt x="132" y="46"/>
                      </a:lnTo>
                      <a:lnTo>
                        <a:pt x="130" y="59"/>
                      </a:lnTo>
                      <a:lnTo>
                        <a:pt x="129" y="67"/>
                      </a:lnTo>
                      <a:lnTo>
                        <a:pt x="125" y="80"/>
                      </a:lnTo>
                      <a:lnTo>
                        <a:pt x="121" y="94"/>
                      </a:lnTo>
                      <a:lnTo>
                        <a:pt x="120" y="104"/>
                      </a:lnTo>
                      <a:lnTo>
                        <a:pt x="118" y="111"/>
                      </a:lnTo>
                      <a:lnTo>
                        <a:pt x="117" y="120"/>
                      </a:lnTo>
                      <a:lnTo>
                        <a:pt x="117" y="127"/>
                      </a:lnTo>
                      <a:lnTo>
                        <a:pt x="116" y="136"/>
                      </a:lnTo>
                      <a:lnTo>
                        <a:pt x="109" y="147"/>
                      </a:lnTo>
                      <a:lnTo>
                        <a:pt x="103" y="159"/>
                      </a:lnTo>
                      <a:lnTo>
                        <a:pt x="97" y="171"/>
                      </a:lnTo>
                      <a:lnTo>
                        <a:pt x="87" y="182"/>
                      </a:lnTo>
                      <a:lnTo>
                        <a:pt x="83" y="185"/>
                      </a:lnTo>
                      <a:lnTo>
                        <a:pt x="76" y="188"/>
                      </a:lnTo>
                      <a:lnTo>
                        <a:pt x="69" y="192"/>
                      </a:lnTo>
                      <a:lnTo>
                        <a:pt x="60" y="197"/>
                      </a:lnTo>
                      <a:lnTo>
                        <a:pt x="52" y="202"/>
                      </a:lnTo>
                      <a:lnTo>
                        <a:pt x="45" y="206"/>
                      </a:lnTo>
                      <a:lnTo>
                        <a:pt x="39" y="210"/>
                      </a:lnTo>
                      <a:lnTo>
                        <a:pt x="35" y="213"/>
                      </a:lnTo>
                      <a:lnTo>
                        <a:pt x="27" y="218"/>
                      </a:lnTo>
                      <a:lnTo>
                        <a:pt x="22" y="225"/>
                      </a:lnTo>
                      <a:lnTo>
                        <a:pt x="17" y="231"/>
                      </a:lnTo>
                      <a:lnTo>
                        <a:pt x="11" y="237"/>
                      </a:lnTo>
                      <a:lnTo>
                        <a:pt x="8" y="229"/>
                      </a:lnTo>
                      <a:lnTo>
                        <a:pt x="4" y="209"/>
                      </a:lnTo>
                      <a:lnTo>
                        <a:pt x="1" y="185"/>
                      </a:lnTo>
                      <a:lnTo>
                        <a:pt x="0" y="165"/>
                      </a:lnTo>
                      <a:lnTo>
                        <a:pt x="1" y="154"/>
                      </a:lnTo>
                      <a:lnTo>
                        <a:pt x="1" y="142"/>
                      </a:lnTo>
                      <a:lnTo>
                        <a:pt x="2" y="129"/>
                      </a:lnTo>
                      <a:lnTo>
                        <a:pt x="2" y="122"/>
                      </a:lnTo>
                      <a:lnTo>
                        <a:pt x="4" y="103"/>
                      </a:lnTo>
                      <a:lnTo>
                        <a:pt x="10" y="83"/>
                      </a:lnTo>
                      <a:lnTo>
                        <a:pt x="14" y="67"/>
                      </a:lnTo>
                      <a:lnTo>
                        <a:pt x="16" y="61"/>
                      </a:lnTo>
                      <a:lnTo>
                        <a:pt x="18" y="59"/>
                      </a:lnTo>
                      <a:lnTo>
                        <a:pt x="23" y="56"/>
                      </a:lnTo>
                      <a:lnTo>
                        <a:pt x="29" y="50"/>
                      </a:lnTo>
                      <a:lnTo>
                        <a:pt x="36" y="45"/>
                      </a:lnTo>
                      <a:lnTo>
                        <a:pt x="43" y="39"/>
                      </a:lnTo>
                      <a:lnTo>
                        <a:pt x="50" y="33"/>
                      </a:lnTo>
                      <a:lnTo>
                        <a:pt x="55" y="27"/>
                      </a:lnTo>
                      <a:lnTo>
                        <a:pt x="58" y="23"/>
                      </a:lnTo>
                      <a:lnTo>
                        <a:pt x="64" y="20"/>
                      </a:lnTo>
                      <a:lnTo>
                        <a:pt x="72" y="16"/>
                      </a:lnTo>
                      <a:lnTo>
                        <a:pt x="82" y="12"/>
                      </a:lnTo>
                      <a:lnTo>
                        <a:pt x="94" y="8"/>
                      </a:lnTo>
                      <a:lnTo>
                        <a:pt x="105" y="4"/>
                      </a:lnTo>
                      <a:lnTo>
                        <a:pt x="117" y="2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6" y="0"/>
                      </a:lnTo>
                      <a:lnTo>
                        <a:pt x="140" y="0"/>
                      </a:lnTo>
                      <a:lnTo>
                        <a:pt x="146" y="1"/>
                      </a:lnTo>
                      <a:lnTo>
                        <a:pt x="149" y="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29" name="Freeform 1075"/>
                <p:cNvSpPr>
                  <a:spLocks noChangeAspect="1"/>
                </p:cNvSpPr>
                <p:nvPr/>
              </p:nvSpPr>
              <p:spPr bwMode="auto">
                <a:xfrm>
                  <a:off x="3108" y="3207"/>
                  <a:ext cx="60" cy="133"/>
                </a:xfrm>
                <a:custGeom>
                  <a:avLst/>
                  <a:gdLst>
                    <a:gd name="T0" fmla="*/ 58 w 119"/>
                    <a:gd name="T1" fmla="*/ 11 h 264"/>
                    <a:gd name="T2" fmla="*/ 58 w 119"/>
                    <a:gd name="T3" fmla="*/ 19 h 264"/>
                    <a:gd name="T4" fmla="*/ 58 w 119"/>
                    <a:gd name="T5" fmla="*/ 27 h 264"/>
                    <a:gd name="T6" fmla="*/ 59 w 119"/>
                    <a:gd name="T7" fmla="*/ 35 h 264"/>
                    <a:gd name="T8" fmla="*/ 60 w 119"/>
                    <a:gd name="T9" fmla="*/ 43 h 264"/>
                    <a:gd name="T10" fmla="*/ 59 w 119"/>
                    <a:gd name="T11" fmla="*/ 51 h 264"/>
                    <a:gd name="T12" fmla="*/ 58 w 119"/>
                    <a:gd name="T13" fmla="*/ 57 h 264"/>
                    <a:gd name="T14" fmla="*/ 57 w 119"/>
                    <a:gd name="T15" fmla="*/ 65 h 264"/>
                    <a:gd name="T16" fmla="*/ 55 w 119"/>
                    <a:gd name="T17" fmla="*/ 72 h 264"/>
                    <a:gd name="T18" fmla="*/ 55 w 119"/>
                    <a:gd name="T19" fmla="*/ 76 h 264"/>
                    <a:gd name="T20" fmla="*/ 54 w 119"/>
                    <a:gd name="T21" fmla="*/ 79 h 264"/>
                    <a:gd name="T22" fmla="*/ 55 w 119"/>
                    <a:gd name="T23" fmla="*/ 83 h 264"/>
                    <a:gd name="T24" fmla="*/ 55 w 119"/>
                    <a:gd name="T25" fmla="*/ 86 h 264"/>
                    <a:gd name="T26" fmla="*/ 52 w 119"/>
                    <a:gd name="T27" fmla="*/ 92 h 264"/>
                    <a:gd name="T28" fmla="*/ 49 w 119"/>
                    <a:gd name="T29" fmla="*/ 99 h 264"/>
                    <a:gd name="T30" fmla="*/ 45 w 119"/>
                    <a:gd name="T31" fmla="*/ 105 h 264"/>
                    <a:gd name="T32" fmla="*/ 42 w 119"/>
                    <a:gd name="T33" fmla="*/ 110 h 264"/>
                    <a:gd name="T34" fmla="*/ 38 w 119"/>
                    <a:gd name="T35" fmla="*/ 113 h 264"/>
                    <a:gd name="T36" fmla="*/ 34 w 119"/>
                    <a:gd name="T37" fmla="*/ 116 h 264"/>
                    <a:gd name="T38" fmla="*/ 31 w 119"/>
                    <a:gd name="T39" fmla="*/ 119 h 264"/>
                    <a:gd name="T40" fmla="*/ 27 w 119"/>
                    <a:gd name="T41" fmla="*/ 122 h 264"/>
                    <a:gd name="T42" fmla="*/ 24 w 119"/>
                    <a:gd name="T43" fmla="*/ 125 h 264"/>
                    <a:gd name="T44" fmla="*/ 20 w 119"/>
                    <a:gd name="T45" fmla="*/ 127 h 264"/>
                    <a:gd name="T46" fmla="*/ 17 w 119"/>
                    <a:gd name="T47" fmla="*/ 130 h 264"/>
                    <a:gd name="T48" fmla="*/ 13 w 119"/>
                    <a:gd name="T49" fmla="*/ 133 h 264"/>
                    <a:gd name="T50" fmla="*/ 11 w 119"/>
                    <a:gd name="T51" fmla="*/ 129 h 264"/>
                    <a:gd name="T52" fmla="*/ 6 w 119"/>
                    <a:gd name="T53" fmla="*/ 118 h 264"/>
                    <a:gd name="T54" fmla="*/ 2 w 119"/>
                    <a:gd name="T55" fmla="*/ 106 h 264"/>
                    <a:gd name="T56" fmla="*/ 0 w 119"/>
                    <a:gd name="T57" fmla="*/ 99 h 264"/>
                    <a:gd name="T58" fmla="*/ 2 w 119"/>
                    <a:gd name="T59" fmla="*/ 91 h 264"/>
                    <a:gd name="T60" fmla="*/ 3 w 119"/>
                    <a:gd name="T61" fmla="*/ 84 h 264"/>
                    <a:gd name="T62" fmla="*/ 4 w 119"/>
                    <a:gd name="T63" fmla="*/ 77 h 264"/>
                    <a:gd name="T64" fmla="*/ 4 w 119"/>
                    <a:gd name="T65" fmla="*/ 69 h 264"/>
                    <a:gd name="T66" fmla="*/ 5 w 119"/>
                    <a:gd name="T67" fmla="*/ 60 h 264"/>
                    <a:gd name="T68" fmla="*/ 8 w 119"/>
                    <a:gd name="T69" fmla="*/ 52 h 264"/>
                    <a:gd name="T70" fmla="*/ 12 w 119"/>
                    <a:gd name="T71" fmla="*/ 43 h 264"/>
                    <a:gd name="T72" fmla="*/ 16 w 119"/>
                    <a:gd name="T73" fmla="*/ 36 h 264"/>
                    <a:gd name="T74" fmla="*/ 20 w 119"/>
                    <a:gd name="T75" fmla="*/ 32 h 264"/>
                    <a:gd name="T76" fmla="*/ 25 w 119"/>
                    <a:gd name="T77" fmla="*/ 29 h 264"/>
                    <a:gd name="T78" fmla="*/ 29 w 119"/>
                    <a:gd name="T79" fmla="*/ 26 h 264"/>
                    <a:gd name="T80" fmla="*/ 34 w 119"/>
                    <a:gd name="T81" fmla="*/ 24 h 264"/>
                    <a:gd name="T82" fmla="*/ 39 w 119"/>
                    <a:gd name="T83" fmla="*/ 21 h 264"/>
                    <a:gd name="T84" fmla="*/ 43 w 119"/>
                    <a:gd name="T85" fmla="*/ 18 h 264"/>
                    <a:gd name="T86" fmla="*/ 46 w 119"/>
                    <a:gd name="T87" fmla="*/ 15 h 264"/>
                    <a:gd name="T88" fmla="*/ 49 w 119"/>
                    <a:gd name="T89" fmla="*/ 10 h 264"/>
                    <a:gd name="T90" fmla="*/ 50 w 119"/>
                    <a:gd name="T91" fmla="*/ 7 h 264"/>
                    <a:gd name="T92" fmla="*/ 52 w 119"/>
                    <a:gd name="T93" fmla="*/ 3 h 264"/>
                    <a:gd name="T94" fmla="*/ 53 w 119"/>
                    <a:gd name="T95" fmla="*/ 1 h 264"/>
                    <a:gd name="T96" fmla="*/ 56 w 119"/>
                    <a:gd name="T97" fmla="*/ 0 h 264"/>
                    <a:gd name="T98" fmla="*/ 57 w 119"/>
                    <a:gd name="T99" fmla="*/ 3 h 264"/>
                    <a:gd name="T100" fmla="*/ 57 w 119"/>
                    <a:gd name="T101" fmla="*/ 5 h 264"/>
                    <a:gd name="T102" fmla="*/ 57 w 119"/>
                    <a:gd name="T103" fmla="*/ 9 h 264"/>
                    <a:gd name="T104" fmla="*/ 58 w 119"/>
                    <a:gd name="T105" fmla="*/ 11 h 26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19" h="264">
                      <a:moveTo>
                        <a:pt x="115" y="22"/>
                      </a:moveTo>
                      <a:lnTo>
                        <a:pt x="115" y="38"/>
                      </a:lnTo>
                      <a:lnTo>
                        <a:pt x="116" y="53"/>
                      </a:lnTo>
                      <a:lnTo>
                        <a:pt x="117" y="69"/>
                      </a:lnTo>
                      <a:lnTo>
                        <a:pt x="119" y="86"/>
                      </a:lnTo>
                      <a:lnTo>
                        <a:pt x="117" y="101"/>
                      </a:lnTo>
                      <a:lnTo>
                        <a:pt x="116" y="114"/>
                      </a:lnTo>
                      <a:lnTo>
                        <a:pt x="114" y="129"/>
                      </a:lnTo>
                      <a:lnTo>
                        <a:pt x="109" y="143"/>
                      </a:lnTo>
                      <a:lnTo>
                        <a:pt x="109" y="150"/>
                      </a:lnTo>
                      <a:lnTo>
                        <a:pt x="108" y="156"/>
                      </a:lnTo>
                      <a:lnTo>
                        <a:pt x="109" y="164"/>
                      </a:lnTo>
                      <a:lnTo>
                        <a:pt x="110" y="170"/>
                      </a:lnTo>
                      <a:lnTo>
                        <a:pt x="104" y="183"/>
                      </a:lnTo>
                      <a:lnTo>
                        <a:pt x="97" y="196"/>
                      </a:lnTo>
                      <a:lnTo>
                        <a:pt x="90" y="208"/>
                      </a:lnTo>
                      <a:lnTo>
                        <a:pt x="83" y="219"/>
                      </a:lnTo>
                      <a:lnTo>
                        <a:pt x="76" y="225"/>
                      </a:lnTo>
                      <a:lnTo>
                        <a:pt x="68" y="231"/>
                      </a:lnTo>
                      <a:lnTo>
                        <a:pt x="61" y="237"/>
                      </a:lnTo>
                      <a:lnTo>
                        <a:pt x="54" y="242"/>
                      </a:lnTo>
                      <a:lnTo>
                        <a:pt x="47" y="248"/>
                      </a:lnTo>
                      <a:lnTo>
                        <a:pt x="40" y="253"/>
                      </a:lnTo>
                      <a:lnTo>
                        <a:pt x="33" y="259"/>
                      </a:lnTo>
                      <a:lnTo>
                        <a:pt x="26" y="264"/>
                      </a:lnTo>
                      <a:lnTo>
                        <a:pt x="21" y="256"/>
                      </a:lnTo>
                      <a:lnTo>
                        <a:pt x="11" y="234"/>
                      </a:lnTo>
                      <a:lnTo>
                        <a:pt x="3" y="211"/>
                      </a:lnTo>
                      <a:lnTo>
                        <a:pt x="0" y="196"/>
                      </a:lnTo>
                      <a:lnTo>
                        <a:pt x="3" y="181"/>
                      </a:lnTo>
                      <a:lnTo>
                        <a:pt x="6" y="167"/>
                      </a:lnTo>
                      <a:lnTo>
                        <a:pt x="8" y="152"/>
                      </a:lnTo>
                      <a:lnTo>
                        <a:pt x="8" y="137"/>
                      </a:lnTo>
                      <a:lnTo>
                        <a:pt x="10" y="119"/>
                      </a:lnTo>
                      <a:lnTo>
                        <a:pt x="15" y="103"/>
                      </a:lnTo>
                      <a:lnTo>
                        <a:pt x="23" y="86"/>
                      </a:lnTo>
                      <a:lnTo>
                        <a:pt x="32" y="71"/>
                      </a:lnTo>
                      <a:lnTo>
                        <a:pt x="40" y="64"/>
                      </a:lnTo>
                      <a:lnTo>
                        <a:pt x="49" y="57"/>
                      </a:lnTo>
                      <a:lnTo>
                        <a:pt x="58" y="52"/>
                      </a:lnTo>
                      <a:lnTo>
                        <a:pt x="67" y="47"/>
                      </a:lnTo>
                      <a:lnTo>
                        <a:pt x="77" y="42"/>
                      </a:lnTo>
                      <a:lnTo>
                        <a:pt x="85" y="36"/>
                      </a:lnTo>
                      <a:lnTo>
                        <a:pt x="92" y="29"/>
                      </a:lnTo>
                      <a:lnTo>
                        <a:pt x="98" y="20"/>
                      </a:lnTo>
                      <a:lnTo>
                        <a:pt x="99" y="14"/>
                      </a:lnTo>
                      <a:lnTo>
                        <a:pt x="103" y="6"/>
                      </a:lnTo>
                      <a:lnTo>
                        <a:pt x="106" y="1"/>
                      </a:lnTo>
                      <a:lnTo>
                        <a:pt x="111" y="0"/>
                      </a:lnTo>
                      <a:lnTo>
                        <a:pt x="114" y="5"/>
                      </a:lnTo>
                      <a:lnTo>
                        <a:pt x="114" y="10"/>
                      </a:lnTo>
                      <a:lnTo>
                        <a:pt x="114" y="17"/>
                      </a:lnTo>
                      <a:lnTo>
                        <a:pt x="115" y="22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30" name="Freeform 1076"/>
                <p:cNvSpPr>
                  <a:spLocks noChangeAspect="1"/>
                </p:cNvSpPr>
                <p:nvPr/>
              </p:nvSpPr>
              <p:spPr bwMode="auto">
                <a:xfrm>
                  <a:off x="3119" y="3327"/>
                  <a:ext cx="52" cy="133"/>
                </a:xfrm>
                <a:custGeom>
                  <a:avLst/>
                  <a:gdLst>
                    <a:gd name="T0" fmla="*/ 39 w 103"/>
                    <a:gd name="T1" fmla="*/ 22 h 268"/>
                    <a:gd name="T2" fmla="*/ 44 w 103"/>
                    <a:gd name="T3" fmla="*/ 28 h 268"/>
                    <a:gd name="T4" fmla="*/ 47 w 103"/>
                    <a:gd name="T5" fmla="*/ 36 h 268"/>
                    <a:gd name="T6" fmla="*/ 49 w 103"/>
                    <a:gd name="T7" fmla="*/ 48 h 268"/>
                    <a:gd name="T8" fmla="*/ 52 w 103"/>
                    <a:gd name="T9" fmla="*/ 59 h 268"/>
                    <a:gd name="T10" fmla="*/ 51 w 103"/>
                    <a:gd name="T11" fmla="*/ 68 h 268"/>
                    <a:gd name="T12" fmla="*/ 47 w 103"/>
                    <a:gd name="T13" fmla="*/ 81 h 268"/>
                    <a:gd name="T14" fmla="*/ 45 w 103"/>
                    <a:gd name="T15" fmla="*/ 96 h 268"/>
                    <a:gd name="T16" fmla="*/ 36 w 103"/>
                    <a:gd name="T17" fmla="*/ 105 h 268"/>
                    <a:gd name="T18" fmla="*/ 31 w 103"/>
                    <a:gd name="T19" fmla="*/ 111 h 268"/>
                    <a:gd name="T20" fmla="*/ 29 w 103"/>
                    <a:gd name="T21" fmla="*/ 120 h 268"/>
                    <a:gd name="T22" fmla="*/ 29 w 103"/>
                    <a:gd name="T23" fmla="*/ 131 h 268"/>
                    <a:gd name="T24" fmla="*/ 27 w 103"/>
                    <a:gd name="T25" fmla="*/ 133 h 268"/>
                    <a:gd name="T26" fmla="*/ 24 w 103"/>
                    <a:gd name="T27" fmla="*/ 131 h 268"/>
                    <a:gd name="T28" fmla="*/ 20 w 103"/>
                    <a:gd name="T29" fmla="*/ 124 h 268"/>
                    <a:gd name="T30" fmla="*/ 15 w 103"/>
                    <a:gd name="T31" fmla="*/ 112 h 268"/>
                    <a:gd name="T32" fmla="*/ 9 w 103"/>
                    <a:gd name="T33" fmla="*/ 101 h 268"/>
                    <a:gd name="T34" fmla="*/ 5 w 103"/>
                    <a:gd name="T35" fmla="*/ 89 h 268"/>
                    <a:gd name="T36" fmla="*/ 3 w 103"/>
                    <a:gd name="T37" fmla="*/ 78 h 268"/>
                    <a:gd name="T38" fmla="*/ 4 w 103"/>
                    <a:gd name="T39" fmla="*/ 69 h 268"/>
                    <a:gd name="T40" fmla="*/ 1 w 103"/>
                    <a:gd name="T41" fmla="*/ 60 h 268"/>
                    <a:gd name="T42" fmla="*/ 0 w 103"/>
                    <a:gd name="T43" fmla="*/ 50 h 268"/>
                    <a:gd name="T44" fmla="*/ 1 w 103"/>
                    <a:gd name="T45" fmla="*/ 42 h 268"/>
                    <a:gd name="T46" fmla="*/ 5 w 103"/>
                    <a:gd name="T47" fmla="*/ 30 h 268"/>
                    <a:gd name="T48" fmla="*/ 10 w 103"/>
                    <a:gd name="T49" fmla="*/ 22 h 268"/>
                    <a:gd name="T50" fmla="*/ 16 w 103"/>
                    <a:gd name="T51" fmla="*/ 18 h 268"/>
                    <a:gd name="T52" fmla="*/ 21 w 103"/>
                    <a:gd name="T53" fmla="*/ 14 h 268"/>
                    <a:gd name="T54" fmla="*/ 25 w 103"/>
                    <a:gd name="T55" fmla="*/ 10 h 268"/>
                    <a:gd name="T56" fmla="*/ 30 w 103"/>
                    <a:gd name="T57" fmla="*/ 5 h 268"/>
                    <a:gd name="T58" fmla="*/ 34 w 103"/>
                    <a:gd name="T59" fmla="*/ 0 h 268"/>
                    <a:gd name="T60" fmla="*/ 37 w 103"/>
                    <a:gd name="T61" fmla="*/ 2 h 268"/>
                    <a:gd name="T62" fmla="*/ 38 w 103"/>
                    <a:gd name="T63" fmla="*/ 13 h 26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3" h="268">
                      <a:moveTo>
                        <a:pt x="75" y="38"/>
                      </a:moveTo>
                      <a:lnTo>
                        <a:pt x="77" y="45"/>
                      </a:lnTo>
                      <a:lnTo>
                        <a:pt x="82" y="50"/>
                      </a:lnTo>
                      <a:lnTo>
                        <a:pt x="87" y="56"/>
                      </a:lnTo>
                      <a:lnTo>
                        <a:pt x="91" y="61"/>
                      </a:lnTo>
                      <a:lnTo>
                        <a:pt x="94" y="73"/>
                      </a:lnTo>
                      <a:lnTo>
                        <a:pt x="96" y="85"/>
                      </a:lnTo>
                      <a:lnTo>
                        <a:pt x="98" y="97"/>
                      </a:lnTo>
                      <a:lnTo>
                        <a:pt x="102" y="109"/>
                      </a:lnTo>
                      <a:lnTo>
                        <a:pt x="103" y="119"/>
                      </a:lnTo>
                      <a:lnTo>
                        <a:pt x="103" y="128"/>
                      </a:lnTo>
                      <a:lnTo>
                        <a:pt x="101" y="138"/>
                      </a:lnTo>
                      <a:lnTo>
                        <a:pt x="97" y="147"/>
                      </a:lnTo>
                      <a:lnTo>
                        <a:pt x="94" y="163"/>
                      </a:lnTo>
                      <a:lnTo>
                        <a:pt x="92" y="179"/>
                      </a:lnTo>
                      <a:lnTo>
                        <a:pt x="89" y="193"/>
                      </a:lnTo>
                      <a:lnTo>
                        <a:pt x="81" y="207"/>
                      </a:lnTo>
                      <a:lnTo>
                        <a:pt x="72" y="211"/>
                      </a:lnTo>
                      <a:lnTo>
                        <a:pt x="66" y="216"/>
                      </a:lnTo>
                      <a:lnTo>
                        <a:pt x="61" y="224"/>
                      </a:lnTo>
                      <a:lnTo>
                        <a:pt x="58" y="232"/>
                      </a:lnTo>
                      <a:lnTo>
                        <a:pt x="58" y="242"/>
                      </a:lnTo>
                      <a:lnTo>
                        <a:pt x="58" y="253"/>
                      </a:lnTo>
                      <a:lnTo>
                        <a:pt x="58" y="264"/>
                      </a:lnTo>
                      <a:lnTo>
                        <a:pt x="57" y="268"/>
                      </a:lnTo>
                      <a:lnTo>
                        <a:pt x="54" y="267"/>
                      </a:lnTo>
                      <a:lnTo>
                        <a:pt x="50" y="266"/>
                      </a:lnTo>
                      <a:lnTo>
                        <a:pt x="48" y="263"/>
                      </a:lnTo>
                      <a:lnTo>
                        <a:pt x="46" y="260"/>
                      </a:lnTo>
                      <a:lnTo>
                        <a:pt x="40" y="249"/>
                      </a:lnTo>
                      <a:lnTo>
                        <a:pt x="34" y="237"/>
                      </a:lnTo>
                      <a:lnTo>
                        <a:pt x="29" y="226"/>
                      </a:lnTo>
                      <a:lnTo>
                        <a:pt x="23" y="214"/>
                      </a:lnTo>
                      <a:lnTo>
                        <a:pt x="18" y="203"/>
                      </a:lnTo>
                      <a:lnTo>
                        <a:pt x="13" y="190"/>
                      </a:lnTo>
                      <a:lnTo>
                        <a:pt x="9" y="179"/>
                      </a:lnTo>
                      <a:lnTo>
                        <a:pt x="4" y="166"/>
                      </a:lnTo>
                      <a:lnTo>
                        <a:pt x="6" y="158"/>
                      </a:lnTo>
                      <a:lnTo>
                        <a:pt x="7" y="148"/>
                      </a:lnTo>
                      <a:lnTo>
                        <a:pt x="7" y="139"/>
                      </a:lnTo>
                      <a:lnTo>
                        <a:pt x="4" y="129"/>
                      </a:lnTo>
                      <a:lnTo>
                        <a:pt x="2" y="120"/>
                      </a:lnTo>
                      <a:lnTo>
                        <a:pt x="0" y="110"/>
                      </a:lnTo>
                      <a:lnTo>
                        <a:pt x="0" y="101"/>
                      </a:lnTo>
                      <a:lnTo>
                        <a:pt x="1" y="90"/>
                      </a:lnTo>
                      <a:lnTo>
                        <a:pt x="1" y="84"/>
                      </a:lnTo>
                      <a:lnTo>
                        <a:pt x="5" y="73"/>
                      </a:lnTo>
                      <a:lnTo>
                        <a:pt x="10" y="60"/>
                      </a:lnTo>
                      <a:lnTo>
                        <a:pt x="14" y="49"/>
                      </a:lnTo>
                      <a:lnTo>
                        <a:pt x="19" y="44"/>
                      </a:lnTo>
                      <a:lnTo>
                        <a:pt x="26" y="40"/>
                      </a:lnTo>
                      <a:lnTo>
                        <a:pt x="32" y="37"/>
                      </a:lnTo>
                      <a:lnTo>
                        <a:pt x="38" y="33"/>
                      </a:lnTo>
                      <a:lnTo>
                        <a:pt x="41" y="29"/>
                      </a:lnTo>
                      <a:lnTo>
                        <a:pt x="46" y="25"/>
                      </a:lnTo>
                      <a:lnTo>
                        <a:pt x="50" y="20"/>
                      </a:lnTo>
                      <a:lnTo>
                        <a:pt x="56" y="15"/>
                      </a:lnTo>
                      <a:lnTo>
                        <a:pt x="60" y="10"/>
                      </a:lnTo>
                      <a:lnTo>
                        <a:pt x="64" y="4"/>
                      </a:lnTo>
                      <a:lnTo>
                        <a:pt x="68" y="1"/>
                      </a:lnTo>
                      <a:lnTo>
                        <a:pt x="70" y="0"/>
                      </a:lnTo>
                      <a:lnTo>
                        <a:pt x="73" y="4"/>
                      </a:lnTo>
                      <a:lnTo>
                        <a:pt x="75" y="15"/>
                      </a:lnTo>
                      <a:lnTo>
                        <a:pt x="76" y="27"/>
                      </a:lnTo>
                      <a:lnTo>
                        <a:pt x="75" y="38"/>
                      </a:lnTo>
                      <a:close/>
                    </a:path>
                  </a:pathLst>
                </a:custGeom>
                <a:solidFill>
                  <a:srgbClr val="E07C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931" name="Group 1077"/>
              <p:cNvGrpSpPr>
                <a:grpSpLocks noChangeAspect="1"/>
              </p:cNvGrpSpPr>
              <p:nvPr/>
            </p:nvGrpSpPr>
            <p:grpSpPr bwMode="auto">
              <a:xfrm>
                <a:off x="4437" y="1953"/>
                <a:ext cx="267" cy="691"/>
                <a:chOff x="4758" y="2333"/>
                <a:chExt cx="478" cy="1238"/>
              </a:xfrm>
            </p:grpSpPr>
            <p:sp>
              <p:nvSpPr>
                <p:cNvPr id="38932" name="Freeform 1078"/>
                <p:cNvSpPr>
                  <a:spLocks noChangeAspect="1"/>
                </p:cNvSpPr>
                <p:nvPr/>
              </p:nvSpPr>
              <p:spPr bwMode="auto">
                <a:xfrm>
                  <a:off x="5109" y="3505"/>
                  <a:ext cx="21" cy="21"/>
                </a:xfrm>
                <a:custGeom>
                  <a:avLst/>
                  <a:gdLst>
                    <a:gd name="T0" fmla="*/ 21 w 41"/>
                    <a:gd name="T1" fmla="*/ 0 h 41"/>
                    <a:gd name="T2" fmla="*/ 19 w 41"/>
                    <a:gd name="T3" fmla="*/ 19 h 41"/>
                    <a:gd name="T4" fmla="*/ 0 w 41"/>
                    <a:gd name="T5" fmla="*/ 21 h 41"/>
                    <a:gd name="T6" fmla="*/ 0 w 41"/>
                    <a:gd name="T7" fmla="*/ 20 h 41"/>
                    <a:gd name="T8" fmla="*/ 1 w 41"/>
                    <a:gd name="T9" fmla="*/ 18 h 41"/>
                    <a:gd name="T10" fmla="*/ 2 w 41"/>
                    <a:gd name="T11" fmla="*/ 15 h 41"/>
                    <a:gd name="T12" fmla="*/ 5 w 41"/>
                    <a:gd name="T13" fmla="*/ 12 h 41"/>
                    <a:gd name="T14" fmla="*/ 8 w 41"/>
                    <a:gd name="T15" fmla="*/ 8 h 41"/>
                    <a:gd name="T16" fmla="*/ 11 w 41"/>
                    <a:gd name="T17" fmla="*/ 5 h 41"/>
                    <a:gd name="T18" fmla="*/ 16 w 41"/>
                    <a:gd name="T19" fmla="*/ 2 h 41"/>
                    <a:gd name="T20" fmla="*/ 21 w 41"/>
                    <a:gd name="T21" fmla="*/ 0 h 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41">
                      <a:moveTo>
                        <a:pt x="41" y="0"/>
                      </a:moveTo>
                      <a:lnTo>
                        <a:pt x="38" y="38"/>
                      </a:lnTo>
                      <a:lnTo>
                        <a:pt x="0" y="41"/>
                      </a:lnTo>
                      <a:lnTo>
                        <a:pt x="0" y="40"/>
                      </a:lnTo>
                      <a:lnTo>
                        <a:pt x="2" y="36"/>
                      </a:lnTo>
                      <a:lnTo>
                        <a:pt x="4" y="30"/>
                      </a:lnTo>
                      <a:lnTo>
                        <a:pt x="9" y="23"/>
                      </a:lnTo>
                      <a:lnTo>
                        <a:pt x="15" y="16"/>
                      </a:lnTo>
                      <a:lnTo>
                        <a:pt x="22" y="9"/>
                      </a:lnTo>
                      <a:lnTo>
                        <a:pt x="31" y="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47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3" name="Freeform 1079"/>
                <p:cNvSpPr>
                  <a:spLocks noChangeAspect="1"/>
                </p:cNvSpPr>
                <p:nvPr/>
              </p:nvSpPr>
              <p:spPr bwMode="auto">
                <a:xfrm>
                  <a:off x="5025" y="3427"/>
                  <a:ext cx="110" cy="130"/>
                </a:xfrm>
                <a:custGeom>
                  <a:avLst/>
                  <a:gdLst>
                    <a:gd name="T0" fmla="*/ 45 w 220"/>
                    <a:gd name="T1" fmla="*/ 4 h 262"/>
                    <a:gd name="T2" fmla="*/ 42 w 220"/>
                    <a:gd name="T3" fmla="*/ 29 h 262"/>
                    <a:gd name="T4" fmla="*/ 41 w 220"/>
                    <a:gd name="T5" fmla="*/ 36 h 262"/>
                    <a:gd name="T6" fmla="*/ 38 w 220"/>
                    <a:gd name="T7" fmla="*/ 49 h 262"/>
                    <a:gd name="T8" fmla="*/ 33 w 220"/>
                    <a:gd name="T9" fmla="*/ 64 h 262"/>
                    <a:gd name="T10" fmla="*/ 28 w 220"/>
                    <a:gd name="T11" fmla="*/ 74 h 262"/>
                    <a:gd name="T12" fmla="*/ 24 w 220"/>
                    <a:gd name="T13" fmla="*/ 77 h 262"/>
                    <a:gd name="T14" fmla="*/ 20 w 220"/>
                    <a:gd name="T15" fmla="*/ 80 h 262"/>
                    <a:gd name="T16" fmla="*/ 14 w 220"/>
                    <a:gd name="T17" fmla="*/ 85 h 262"/>
                    <a:gd name="T18" fmla="*/ 10 w 220"/>
                    <a:gd name="T19" fmla="*/ 90 h 262"/>
                    <a:gd name="T20" fmla="*/ 5 w 220"/>
                    <a:gd name="T21" fmla="*/ 96 h 262"/>
                    <a:gd name="T22" fmla="*/ 2 w 220"/>
                    <a:gd name="T23" fmla="*/ 101 h 262"/>
                    <a:gd name="T24" fmla="*/ 0 w 220"/>
                    <a:gd name="T25" fmla="*/ 106 h 262"/>
                    <a:gd name="T26" fmla="*/ 0 w 220"/>
                    <a:gd name="T27" fmla="*/ 111 h 262"/>
                    <a:gd name="T28" fmla="*/ 2 w 220"/>
                    <a:gd name="T29" fmla="*/ 115 h 262"/>
                    <a:gd name="T30" fmla="*/ 5 w 220"/>
                    <a:gd name="T31" fmla="*/ 119 h 262"/>
                    <a:gd name="T32" fmla="*/ 8 w 220"/>
                    <a:gd name="T33" fmla="*/ 122 h 262"/>
                    <a:gd name="T34" fmla="*/ 13 w 220"/>
                    <a:gd name="T35" fmla="*/ 124 h 262"/>
                    <a:gd name="T36" fmla="*/ 17 w 220"/>
                    <a:gd name="T37" fmla="*/ 127 h 262"/>
                    <a:gd name="T38" fmla="*/ 23 w 220"/>
                    <a:gd name="T39" fmla="*/ 128 h 262"/>
                    <a:gd name="T40" fmla="*/ 27 w 220"/>
                    <a:gd name="T41" fmla="*/ 130 h 262"/>
                    <a:gd name="T42" fmla="*/ 32 w 220"/>
                    <a:gd name="T43" fmla="*/ 130 h 262"/>
                    <a:gd name="T44" fmla="*/ 36 w 220"/>
                    <a:gd name="T45" fmla="*/ 130 h 262"/>
                    <a:gd name="T46" fmla="*/ 42 w 220"/>
                    <a:gd name="T47" fmla="*/ 130 h 262"/>
                    <a:gd name="T48" fmla="*/ 47 w 220"/>
                    <a:gd name="T49" fmla="*/ 129 h 262"/>
                    <a:gd name="T50" fmla="*/ 53 w 220"/>
                    <a:gd name="T51" fmla="*/ 127 h 262"/>
                    <a:gd name="T52" fmla="*/ 58 w 220"/>
                    <a:gd name="T53" fmla="*/ 125 h 262"/>
                    <a:gd name="T54" fmla="*/ 63 w 220"/>
                    <a:gd name="T55" fmla="*/ 123 h 262"/>
                    <a:gd name="T56" fmla="*/ 67 w 220"/>
                    <a:gd name="T57" fmla="*/ 120 h 262"/>
                    <a:gd name="T58" fmla="*/ 70 w 220"/>
                    <a:gd name="T59" fmla="*/ 116 h 262"/>
                    <a:gd name="T60" fmla="*/ 72 w 220"/>
                    <a:gd name="T61" fmla="*/ 112 h 262"/>
                    <a:gd name="T62" fmla="*/ 74 w 220"/>
                    <a:gd name="T63" fmla="*/ 108 h 262"/>
                    <a:gd name="T64" fmla="*/ 76 w 220"/>
                    <a:gd name="T65" fmla="*/ 103 h 262"/>
                    <a:gd name="T66" fmla="*/ 79 w 220"/>
                    <a:gd name="T67" fmla="*/ 99 h 262"/>
                    <a:gd name="T68" fmla="*/ 81 w 220"/>
                    <a:gd name="T69" fmla="*/ 95 h 262"/>
                    <a:gd name="T70" fmla="*/ 84 w 220"/>
                    <a:gd name="T71" fmla="*/ 91 h 262"/>
                    <a:gd name="T72" fmla="*/ 87 w 220"/>
                    <a:gd name="T73" fmla="*/ 87 h 262"/>
                    <a:gd name="T74" fmla="*/ 89 w 220"/>
                    <a:gd name="T75" fmla="*/ 85 h 262"/>
                    <a:gd name="T76" fmla="*/ 95 w 220"/>
                    <a:gd name="T77" fmla="*/ 79 h 262"/>
                    <a:gd name="T78" fmla="*/ 100 w 220"/>
                    <a:gd name="T79" fmla="*/ 75 h 262"/>
                    <a:gd name="T80" fmla="*/ 103 w 220"/>
                    <a:gd name="T81" fmla="*/ 73 h 262"/>
                    <a:gd name="T82" fmla="*/ 104 w 220"/>
                    <a:gd name="T83" fmla="*/ 72 h 262"/>
                    <a:gd name="T84" fmla="*/ 104 w 220"/>
                    <a:gd name="T85" fmla="*/ 45 h 262"/>
                    <a:gd name="T86" fmla="*/ 104 w 220"/>
                    <a:gd name="T87" fmla="*/ 46 h 262"/>
                    <a:gd name="T88" fmla="*/ 104 w 220"/>
                    <a:gd name="T89" fmla="*/ 47 h 262"/>
                    <a:gd name="T90" fmla="*/ 106 w 220"/>
                    <a:gd name="T91" fmla="*/ 47 h 262"/>
                    <a:gd name="T92" fmla="*/ 107 w 220"/>
                    <a:gd name="T93" fmla="*/ 44 h 262"/>
                    <a:gd name="T94" fmla="*/ 109 w 220"/>
                    <a:gd name="T95" fmla="*/ 35 h 262"/>
                    <a:gd name="T96" fmla="*/ 110 w 220"/>
                    <a:gd name="T97" fmla="*/ 20 h 262"/>
                    <a:gd name="T98" fmla="*/ 110 w 220"/>
                    <a:gd name="T99" fmla="*/ 6 h 262"/>
                    <a:gd name="T100" fmla="*/ 110 w 220"/>
                    <a:gd name="T101" fmla="*/ 0 h 262"/>
                    <a:gd name="T102" fmla="*/ 45 w 220"/>
                    <a:gd name="T103" fmla="*/ 4 h 26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20" h="262">
                      <a:moveTo>
                        <a:pt x="90" y="9"/>
                      </a:moveTo>
                      <a:lnTo>
                        <a:pt x="84" y="59"/>
                      </a:lnTo>
                      <a:lnTo>
                        <a:pt x="81" y="72"/>
                      </a:lnTo>
                      <a:lnTo>
                        <a:pt x="76" y="99"/>
                      </a:lnTo>
                      <a:lnTo>
                        <a:pt x="66" y="129"/>
                      </a:lnTo>
                      <a:lnTo>
                        <a:pt x="55" y="149"/>
                      </a:lnTo>
                      <a:lnTo>
                        <a:pt x="48" y="155"/>
                      </a:lnTo>
                      <a:lnTo>
                        <a:pt x="39" y="161"/>
                      </a:lnTo>
                      <a:lnTo>
                        <a:pt x="28" y="171"/>
                      </a:lnTo>
                      <a:lnTo>
                        <a:pt x="19" y="181"/>
                      </a:lnTo>
                      <a:lnTo>
                        <a:pt x="10" y="193"/>
                      </a:lnTo>
                      <a:lnTo>
                        <a:pt x="3" y="203"/>
                      </a:lnTo>
                      <a:lnTo>
                        <a:pt x="0" y="213"/>
                      </a:lnTo>
                      <a:lnTo>
                        <a:pt x="0" y="223"/>
                      </a:lnTo>
                      <a:lnTo>
                        <a:pt x="3" y="231"/>
                      </a:lnTo>
                      <a:lnTo>
                        <a:pt x="9" y="239"/>
                      </a:lnTo>
                      <a:lnTo>
                        <a:pt x="16" y="246"/>
                      </a:lnTo>
                      <a:lnTo>
                        <a:pt x="25" y="250"/>
                      </a:lnTo>
                      <a:lnTo>
                        <a:pt x="34" y="256"/>
                      </a:lnTo>
                      <a:lnTo>
                        <a:pt x="45" y="258"/>
                      </a:lnTo>
                      <a:lnTo>
                        <a:pt x="54" y="261"/>
                      </a:lnTo>
                      <a:lnTo>
                        <a:pt x="63" y="262"/>
                      </a:lnTo>
                      <a:lnTo>
                        <a:pt x="72" y="262"/>
                      </a:lnTo>
                      <a:lnTo>
                        <a:pt x="83" y="261"/>
                      </a:lnTo>
                      <a:lnTo>
                        <a:pt x="94" y="259"/>
                      </a:lnTo>
                      <a:lnTo>
                        <a:pt x="106" y="256"/>
                      </a:lnTo>
                      <a:lnTo>
                        <a:pt x="116" y="252"/>
                      </a:lnTo>
                      <a:lnTo>
                        <a:pt x="126" y="248"/>
                      </a:lnTo>
                      <a:lnTo>
                        <a:pt x="133" y="242"/>
                      </a:lnTo>
                      <a:lnTo>
                        <a:pt x="139" y="234"/>
                      </a:lnTo>
                      <a:lnTo>
                        <a:pt x="144" y="226"/>
                      </a:lnTo>
                      <a:lnTo>
                        <a:pt x="147" y="217"/>
                      </a:lnTo>
                      <a:lnTo>
                        <a:pt x="152" y="208"/>
                      </a:lnTo>
                      <a:lnTo>
                        <a:pt x="158" y="199"/>
                      </a:lnTo>
                      <a:lnTo>
                        <a:pt x="162" y="191"/>
                      </a:lnTo>
                      <a:lnTo>
                        <a:pt x="167" y="183"/>
                      </a:lnTo>
                      <a:lnTo>
                        <a:pt x="173" y="176"/>
                      </a:lnTo>
                      <a:lnTo>
                        <a:pt x="178" y="171"/>
                      </a:lnTo>
                      <a:lnTo>
                        <a:pt x="190" y="160"/>
                      </a:lnTo>
                      <a:lnTo>
                        <a:pt x="199" y="152"/>
                      </a:lnTo>
                      <a:lnTo>
                        <a:pt x="206" y="148"/>
                      </a:lnTo>
                      <a:lnTo>
                        <a:pt x="208" y="145"/>
                      </a:lnTo>
                      <a:lnTo>
                        <a:pt x="207" y="91"/>
                      </a:lnTo>
                      <a:lnTo>
                        <a:pt x="207" y="92"/>
                      </a:lnTo>
                      <a:lnTo>
                        <a:pt x="208" y="95"/>
                      </a:lnTo>
                      <a:lnTo>
                        <a:pt x="211" y="95"/>
                      </a:lnTo>
                      <a:lnTo>
                        <a:pt x="214" y="89"/>
                      </a:lnTo>
                      <a:lnTo>
                        <a:pt x="217" y="70"/>
                      </a:lnTo>
                      <a:lnTo>
                        <a:pt x="219" y="41"/>
                      </a:lnTo>
                      <a:lnTo>
                        <a:pt x="220" y="13"/>
                      </a:lnTo>
                      <a:lnTo>
                        <a:pt x="220" y="0"/>
                      </a:lnTo>
                      <a:lnTo>
                        <a:pt x="90" y="9"/>
                      </a:lnTo>
                      <a:close/>
                    </a:path>
                  </a:pathLst>
                </a:custGeom>
                <a:solidFill>
                  <a:srgbClr val="826D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4" name="Freeform 1080"/>
                <p:cNvSpPr>
                  <a:spLocks noChangeAspect="1"/>
                </p:cNvSpPr>
                <p:nvPr/>
              </p:nvSpPr>
              <p:spPr bwMode="auto">
                <a:xfrm>
                  <a:off x="4878" y="3508"/>
                  <a:ext cx="44" cy="37"/>
                </a:xfrm>
                <a:custGeom>
                  <a:avLst/>
                  <a:gdLst>
                    <a:gd name="T0" fmla="*/ 2 w 86"/>
                    <a:gd name="T1" fmla="*/ 27 h 74"/>
                    <a:gd name="T2" fmla="*/ 0 w 86"/>
                    <a:gd name="T3" fmla="*/ 37 h 74"/>
                    <a:gd name="T4" fmla="*/ 36 w 86"/>
                    <a:gd name="T5" fmla="*/ 32 h 74"/>
                    <a:gd name="T6" fmla="*/ 44 w 86"/>
                    <a:gd name="T7" fmla="*/ 0 h 74"/>
                    <a:gd name="T8" fmla="*/ 42 w 86"/>
                    <a:gd name="T9" fmla="*/ 1 h 74"/>
                    <a:gd name="T10" fmla="*/ 37 w 86"/>
                    <a:gd name="T11" fmla="*/ 4 h 74"/>
                    <a:gd name="T12" fmla="*/ 31 w 86"/>
                    <a:gd name="T13" fmla="*/ 7 h 74"/>
                    <a:gd name="T14" fmla="*/ 24 w 86"/>
                    <a:gd name="T15" fmla="*/ 12 h 74"/>
                    <a:gd name="T16" fmla="*/ 16 w 86"/>
                    <a:gd name="T17" fmla="*/ 16 h 74"/>
                    <a:gd name="T18" fmla="*/ 9 w 86"/>
                    <a:gd name="T19" fmla="*/ 20 h 74"/>
                    <a:gd name="T20" fmla="*/ 4 w 86"/>
                    <a:gd name="T21" fmla="*/ 24 h 74"/>
                    <a:gd name="T22" fmla="*/ 2 w 86"/>
                    <a:gd name="T23" fmla="*/ 27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6" h="74">
                      <a:moveTo>
                        <a:pt x="3" y="54"/>
                      </a:moveTo>
                      <a:lnTo>
                        <a:pt x="0" y="74"/>
                      </a:lnTo>
                      <a:lnTo>
                        <a:pt x="70" y="64"/>
                      </a:lnTo>
                      <a:lnTo>
                        <a:pt x="86" y="0"/>
                      </a:lnTo>
                      <a:lnTo>
                        <a:pt x="83" y="2"/>
                      </a:lnTo>
                      <a:lnTo>
                        <a:pt x="73" y="7"/>
                      </a:lnTo>
                      <a:lnTo>
                        <a:pt x="61" y="13"/>
                      </a:lnTo>
                      <a:lnTo>
                        <a:pt x="47" y="23"/>
                      </a:lnTo>
                      <a:lnTo>
                        <a:pt x="32" y="32"/>
                      </a:lnTo>
                      <a:lnTo>
                        <a:pt x="18" y="40"/>
                      </a:lnTo>
                      <a:lnTo>
                        <a:pt x="8" y="48"/>
                      </a:lnTo>
                      <a:lnTo>
                        <a:pt x="3" y="54"/>
                      </a:lnTo>
                      <a:close/>
                    </a:path>
                  </a:pathLst>
                </a:custGeom>
                <a:solidFill>
                  <a:srgbClr val="47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5" name="Freeform 1081"/>
                <p:cNvSpPr>
                  <a:spLocks noChangeAspect="1"/>
                </p:cNvSpPr>
                <p:nvPr/>
              </p:nvSpPr>
              <p:spPr bwMode="auto">
                <a:xfrm>
                  <a:off x="4765" y="3480"/>
                  <a:ext cx="181" cy="83"/>
                </a:xfrm>
                <a:custGeom>
                  <a:avLst/>
                  <a:gdLst>
                    <a:gd name="T0" fmla="*/ 120 w 362"/>
                    <a:gd name="T1" fmla="*/ 17 h 166"/>
                    <a:gd name="T2" fmla="*/ 72 w 362"/>
                    <a:gd name="T3" fmla="*/ 0 h 166"/>
                    <a:gd name="T4" fmla="*/ 71 w 362"/>
                    <a:gd name="T5" fmla="*/ 4 h 166"/>
                    <a:gd name="T6" fmla="*/ 68 w 362"/>
                    <a:gd name="T7" fmla="*/ 14 h 166"/>
                    <a:gd name="T8" fmla="*/ 63 w 362"/>
                    <a:gd name="T9" fmla="*/ 24 h 166"/>
                    <a:gd name="T10" fmla="*/ 58 w 362"/>
                    <a:gd name="T11" fmla="*/ 30 h 166"/>
                    <a:gd name="T12" fmla="*/ 55 w 362"/>
                    <a:gd name="T13" fmla="*/ 31 h 166"/>
                    <a:gd name="T14" fmla="*/ 50 w 362"/>
                    <a:gd name="T15" fmla="*/ 33 h 166"/>
                    <a:gd name="T16" fmla="*/ 44 w 362"/>
                    <a:gd name="T17" fmla="*/ 34 h 166"/>
                    <a:gd name="T18" fmla="*/ 38 w 362"/>
                    <a:gd name="T19" fmla="*/ 35 h 166"/>
                    <a:gd name="T20" fmla="*/ 32 w 362"/>
                    <a:gd name="T21" fmla="*/ 37 h 166"/>
                    <a:gd name="T22" fmla="*/ 27 w 362"/>
                    <a:gd name="T23" fmla="*/ 40 h 166"/>
                    <a:gd name="T24" fmla="*/ 21 w 362"/>
                    <a:gd name="T25" fmla="*/ 42 h 166"/>
                    <a:gd name="T26" fmla="*/ 17 w 362"/>
                    <a:gd name="T27" fmla="*/ 44 h 166"/>
                    <a:gd name="T28" fmla="*/ 14 w 362"/>
                    <a:gd name="T29" fmla="*/ 46 h 166"/>
                    <a:gd name="T30" fmla="*/ 10 w 362"/>
                    <a:gd name="T31" fmla="*/ 49 h 166"/>
                    <a:gd name="T32" fmla="*/ 7 w 362"/>
                    <a:gd name="T33" fmla="*/ 52 h 166"/>
                    <a:gd name="T34" fmla="*/ 4 w 362"/>
                    <a:gd name="T35" fmla="*/ 56 h 166"/>
                    <a:gd name="T36" fmla="*/ 2 w 362"/>
                    <a:gd name="T37" fmla="*/ 59 h 166"/>
                    <a:gd name="T38" fmla="*/ 0 w 362"/>
                    <a:gd name="T39" fmla="*/ 61 h 166"/>
                    <a:gd name="T40" fmla="*/ 0 w 362"/>
                    <a:gd name="T41" fmla="*/ 64 h 166"/>
                    <a:gd name="T42" fmla="*/ 1 w 362"/>
                    <a:gd name="T43" fmla="*/ 66 h 166"/>
                    <a:gd name="T44" fmla="*/ 3 w 362"/>
                    <a:gd name="T45" fmla="*/ 68 h 166"/>
                    <a:gd name="T46" fmla="*/ 8 w 362"/>
                    <a:gd name="T47" fmla="*/ 71 h 166"/>
                    <a:gd name="T48" fmla="*/ 13 w 362"/>
                    <a:gd name="T49" fmla="*/ 74 h 166"/>
                    <a:gd name="T50" fmla="*/ 18 w 362"/>
                    <a:gd name="T51" fmla="*/ 77 h 166"/>
                    <a:gd name="T52" fmla="*/ 24 w 362"/>
                    <a:gd name="T53" fmla="*/ 80 h 166"/>
                    <a:gd name="T54" fmla="*/ 30 w 362"/>
                    <a:gd name="T55" fmla="*/ 82 h 166"/>
                    <a:gd name="T56" fmla="*/ 35 w 362"/>
                    <a:gd name="T57" fmla="*/ 83 h 166"/>
                    <a:gd name="T58" fmla="*/ 39 w 362"/>
                    <a:gd name="T59" fmla="*/ 83 h 166"/>
                    <a:gd name="T60" fmla="*/ 44 w 362"/>
                    <a:gd name="T61" fmla="*/ 82 h 166"/>
                    <a:gd name="T62" fmla="*/ 52 w 362"/>
                    <a:gd name="T63" fmla="*/ 80 h 166"/>
                    <a:gd name="T64" fmla="*/ 62 w 362"/>
                    <a:gd name="T65" fmla="*/ 78 h 166"/>
                    <a:gd name="T66" fmla="*/ 73 w 362"/>
                    <a:gd name="T67" fmla="*/ 75 h 166"/>
                    <a:gd name="T68" fmla="*/ 83 w 362"/>
                    <a:gd name="T69" fmla="*/ 72 h 166"/>
                    <a:gd name="T70" fmla="*/ 92 w 362"/>
                    <a:gd name="T71" fmla="*/ 69 h 166"/>
                    <a:gd name="T72" fmla="*/ 97 w 362"/>
                    <a:gd name="T73" fmla="*/ 67 h 166"/>
                    <a:gd name="T74" fmla="*/ 100 w 362"/>
                    <a:gd name="T75" fmla="*/ 67 h 166"/>
                    <a:gd name="T76" fmla="*/ 115 w 362"/>
                    <a:gd name="T77" fmla="*/ 56 h 166"/>
                    <a:gd name="T78" fmla="*/ 116 w 362"/>
                    <a:gd name="T79" fmla="*/ 54 h 166"/>
                    <a:gd name="T80" fmla="*/ 120 w 362"/>
                    <a:gd name="T81" fmla="*/ 52 h 166"/>
                    <a:gd name="T82" fmla="*/ 126 w 362"/>
                    <a:gd name="T83" fmla="*/ 48 h 166"/>
                    <a:gd name="T84" fmla="*/ 132 w 362"/>
                    <a:gd name="T85" fmla="*/ 44 h 166"/>
                    <a:gd name="T86" fmla="*/ 138 w 362"/>
                    <a:gd name="T87" fmla="*/ 40 h 166"/>
                    <a:gd name="T88" fmla="*/ 145 w 362"/>
                    <a:gd name="T89" fmla="*/ 35 h 166"/>
                    <a:gd name="T90" fmla="*/ 149 w 362"/>
                    <a:gd name="T91" fmla="*/ 32 h 166"/>
                    <a:gd name="T92" fmla="*/ 152 w 362"/>
                    <a:gd name="T93" fmla="*/ 30 h 166"/>
                    <a:gd name="T94" fmla="*/ 154 w 362"/>
                    <a:gd name="T95" fmla="*/ 30 h 166"/>
                    <a:gd name="T96" fmla="*/ 157 w 362"/>
                    <a:gd name="T97" fmla="*/ 29 h 166"/>
                    <a:gd name="T98" fmla="*/ 160 w 362"/>
                    <a:gd name="T99" fmla="*/ 29 h 166"/>
                    <a:gd name="T100" fmla="*/ 163 w 362"/>
                    <a:gd name="T101" fmla="*/ 29 h 166"/>
                    <a:gd name="T102" fmla="*/ 166 w 362"/>
                    <a:gd name="T103" fmla="*/ 28 h 166"/>
                    <a:gd name="T104" fmla="*/ 169 w 362"/>
                    <a:gd name="T105" fmla="*/ 27 h 166"/>
                    <a:gd name="T106" fmla="*/ 172 w 362"/>
                    <a:gd name="T107" fmla="*/ 25 h 166"/>
                    <a:gd name="T108" fmla="*/ 175 w 362"/>
                    <a:gd name="T109" fmla="*/ 23 h 166"/>
                    <a:gd name="T110" fmla="*/ 178 w 362"/>
                    <a:gd name="T111" fmla="*/ 18 h 166"/>
                    <a:gd name="T112" fmla="*/ 180 w 362"/>
                    <a:gd name="T113" fmla="*/ 14 h 166"/>
                    <a:gd name="T114" fmla="*/ 181 w 362"/>
                    <a:gd name="T115" fmla="*/ 12 h 166"/>
                    <a:gd name="T116" fmla="*/ 181 w 362"/>
                    <a:gd name="T117" fmla="*/ 11 h 166"/>
                    <a:gd name="T118" fmla="*/ 120 w 362"/>
                    <a:gd name="T119" fmla="*/ 17 h 16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62" h="166">
                      <a:moveTo>
                        <a:pt x="239" y="34"/>
                      </a:moveTo>
                      <a:lnTo>
                        <a:pt x="144" y="0"/>
                      </a:lnTo>
                      <a:lnTo>
                        <a:pt x="141" y="8"/>
                      </a:lnTo>
                      <a:lnTo>
                        <a:pt x="136" y="28"/>
                      </a:lnTo>
                      <a:lnTo>
                        <a:pt x="126" y="47"/>
                      </a:lnTo>
                      <a:lnTo>
                        <a:pt x="116" y="60"/>
                      </a:lnTo>
                      <a:lnTo>
                        <a:pt x="109" y="62"/>
                      </a:lnTo>
                      <a:lnTo>
                        <a:pt x="100" y="65"/>
                      </a:lnTo>
                      <a:lnTo>
                        <a:pt x="88" y="68"/>
                      </a:lnTo>
                      <a:lnTo>
                        <a:pt x="76" y="70"/>
                      </a:lnTo>
                      <a:lnTo>
                        <a:pt x="64" y="74"/>
                      </a:lnTo>
                      <a:lnTo>
                        <a:pt x="53" y="79"/>
                      </a:lnTo>
                      <a:lnTo>
                        <a:pt x="42" y="83"/>
                      </a:lnTo>
                      <a:lnTo>
                        <a:pt x="34" y="88"/>
                      </a:lnTo>
                      <a:lnTo>
                        <a:pt x="27" y="92"/>
                      </a:lnTo>
                      <a:lnTo>
                        <a:pt x="20" y="98"/>
                      </a:lnTo>
                      <a:lnTo>
                        <a:pt x="13" y="104"/>
                      </a:lnTo>
                      <a:lnTo>
                        <a:pt x="8" y="111"/>
                      </a:lnTo>
                      <a:lnTo>
                        <a:pt x="3" y="117"/>
                      </a:lnTo>
                      <a:lnTo>
                        <a:pt x="0" y="122"/>
                      </a:lnTo>
                      <a:lnTo>
                        <a:pt x="0" y="127"/>
                      </a:lnTo>
                      <a:lnTo>
                        <a:pt x="2" y="131"/>
                      </a:lnTo>
                      <a:lnTo>
                        <a:pt x="6" y="136"/>
                      </a:lnTo>
                      <a:lnTo>
                        <a:pt x="15" y="142"/>
                      </a:lnTo>
                      <a:lnTo>
                        <a:pt x="25" y="148"/>
                      </a:lnTo>
                      <a:lnTo>
                        <a:pt x="36" y="153"/>
                      </a:lnTo>
                      <a:lnTo>
                        <a:pt x="48" y="159"/>
                      </a:lnTo>
                      <a:lnTo>
                        <a:pt x="59" y="164"/>
                      </a:lnTo>
                      <a:lnTo>
                        <a:pt x="70" y="166"/>
                      </a:lnTo>
                      <a:lnTo>
                        <a:pt x="78" y="166"/>
                      </a:lnTo>
                      <a:lnTo>
                        <a:pt x="88" y="164"/>
                      </a:lnTo>
                      <a:lnTo>
                        <a:pt x="104" y="160"/>
                      </a:lnTo>
                      <a:lnTo>
                        <a:pt x="124" y="155"/>
                      </a:lnTo>
                      <a:lnTo>
                        <a:pt x="146" y="149"/>
                      </a:lnTo>
                      <a:lnTo>
                        <a:pt x="166" y="143"/>
                      </a:lnTo>
                      <a:lnTo>
                        <a:pt x="183" y="137"/>
                      </a:lnTo>
                      <a:lnTo>
                        <a:pt x="194" y="134"/>
                      </a:lnTo>
                      <a:lnTo>
                        <a:pt x="199" y="133"/>
                      </a:lnTo>
                      <a:lnTo>
                        <a:pt x="230" y="111"/>
                      </a:lnTo>
                      <a:lnTo>
                        <a:pt x="232" y="108"/>
                      </a:lnTo>
                      <a:lnTo>
                        <a:pt x="240" y="104"/>
                      </a:lnTo>
                      <a:lnTo>
                        <a:pt x="251" y="96"/>
                      </a:lnTo>
                      <a:lnTo>
                        <a:pt x="264" y="87"/>
                      </a:lnTo>
                      <a:lnTo>
                        <a:pt x="276" y="79"/>
                      </a:lnTo>
                      <a:lnTo>
                        <a:pt x="289" y="70"/>
                      </a:lnTo>
                      <a:lnTo>
                        <a:pt x="298" y="64"/>
                      </a:lnTo>
                      <a:lnTo>
                        <a:pt x="304" y="60"/>
                      </a:lnTo>
                      <a:lnTo>
                        <a:pt x="308" y="59"/>
                      </a:lnTo>
                      <a:lnTo>
                        <a:pt x="313" y="58"/>
                      </a:lnTo>
                      <a:lnTo>
                        <a:pt x="319" y="58"/>
                      </a:lnTo>
                      <a:lnTo>
                        <a:pt x="326" y="57"/>
                      </a:lnTo>
                      <a:lnTo>
                        <a:pt x="332" y="55"/>
                      </a:lnTo>
                      <a:lnTo>
                        <a:pt x="338" y="53"/>
                      </a:lnTo>
                      <a:lnTo>
                        <a:pt x="344" y="50"/>
                      </a:lnTo>
                      <a:lnTo>
                        <a:pt x="349" y="45"/>
                      </a:lnTo>
                      <a:lnTo>
                        <a:pt x="356" y="36"/>
                      </a:lnTo>
                      <a:lnTo>
                        <a:pt x="359" y="28"/>
                      </a:lnTo>
                      <a:lnTo>
                        <a:pt x="362" y="23"/>
                      </a:lnTo>
                      <a:lnTo>
                        <a:pt x="362" y="22"/>
                      </a:lnTo>
                      <a:lnTo>
                        <a:pt x="239" y="34"/>
                      </a:lnTo>
                      <a:close/>
                    </a:path>
                  </a:pathLst>
                </a:custGeom>
                <a:solidFill>
                  <a:srgbClr val="826D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6" name="Freeform 1082"/>
                <p:cNvSpPr>
                  <a:spLocks noChangeAspect="1"/>
                </p:cNvSpPr>
                <p:nvPr/>
              </p:nvSpPr>
              <p:spPr bwMode="auto">
                <a:xfrm>
                  <a:off x="4836" y="2891"/>
                  <a:ext cx="329" cy="605"/>
                </a:xfrm>
                <a:custGeom>
                  <a:avLst/>
                  <a:gdLst>
                    <a:gd name="T0" fmla="*/ 329 w 660"/>
                    <a:gd name="T1" fmla="*/ 29 h 1212"/>
                    <a:gd name="T2" fmla="*/ 317 w 660"/>
                    <a:gd name="T3" fmla="*/ 90 h 1212"/>
                    <a:gd name="T4" fmla="*/ 305 w 660"/>
                    <a:gd name="T5" fmla="*/ 146 h 1212"/>
                    <a:gd name="T6" fmla="*/ 299 w 660"/>
                    <a:gd name="T7" fmla="*/ 193 h 1212"/>
                    <a:gd name="T8" fmla="*/ 307 w 660"/>
                    <a:gd name="T9" fmla="*/ 315 h 1212"/>
                    <a:gd name="T10" fmla="*/ 254 w 660"/>
                    <a:gd name="T11" fmla="*/ 547 h 1212"/>
                    <a:gd name="T12" fmla="*/ 224 w 660"/>
                    <a:gd name="T13" fmla="*/ 473 h 1212"/>
                    <a:gd name="T14" fmla="*/ 223 w 660"/>
                    <a:gd name="T15" fmla="*/ 408 h 1212"/>
                    <a:gd name="T16" fmla="*/ 228 w 660"/>
                    <a:gd name="T17" fmla="*/ 386 h 1212"/>
                    <a:gd name="T18" fmla="*/ 227 w 660"/>
                    <a:gd name="T19" fmla="*/ 357 h 1212"/>
                    <a:gd name="T20" fmla="*/ 223 w 660"/>
                    <a:gd name="T21" fmla="*/ 342 h 1212"/>
                    <a:gd name="T22" fmla="*/ 216 w 660"/>
                    <a:gd name="T23" fmla="*/ 319 h 1212"/>
                    <a:gd name="T24" fmla="*/ 219 w 660"/>
                    <a:gd name="T25" fmla="*/ 292 h 1212"/>
                    <a:gd name="T26" fmla="*/ 210 w 660"/>
                    <a:gd name="T27" fmla="*/ 286 h 1212"/>
                    <a:gd name="T28" fmla="*/ 198 w 660"/>
                    <a:gd name="T29" fmla="*/ 283 h 1212"/>
                    <a:gd name="T30" fmla="*/ 174 w 660"/>
                    <a:gd name="T31" fmla="*/ 198 h 1212"/>
                    <a:gd name="T32" fmla="*/ 166 w 660"/>
                    <a:gd name="T33" fmla="*/ 208 h 1212"/>
                    <a:gd name="T34" fmla="*/ 153 w 660"/>
                    <a:gd name="T35" fmla="*/ 231 h 1212"/>
                    <a:gd name="T36" fmla="*/ 148 w 660"/>
                    <a:gd name="T37" fmla="*/ 273 h 1212"/>
                    <a:gd name="T38" fmla="*/ 143 w 660"/>
                    <a:gd name="T39" fmla="*/ 370 h 1212"/>
                    <a:gd name="T40" fmla="*/ 137 w 660"/>
                    <a:gd name="T41" fmla="*/ 394 h 1212"/>
                    <a:gd name="T42" fmla="*/ 127 w 660"/>
                    <a:gd name="T43" fmla="*/ 430 h 1212"/>
                    <a:gd name="T44" fmla="*/ 127 w 660"/>
                    <a:gd name="T45" fmla="*/ 463 h 1212"/>
                    <a:gd name="T46" fmla="*/ 122 w 660"/>
                    <a:gd name="T47" fmla="*/ 547 h 1212"/>
                    <a:gd name="T48" fmla="*/ 116 w 660"/>
                    <a:gd name="T49" fmla="*/ 591 h 1212"/>
                    <a:gd name="T50" fmla="*/ 90 w 660"/>
                    <a:gd name="T51" fmla="*/ 603 h 1212"/>
                    <a:gd name="T52" fmla="*/ 57 w 660"/>
                    <a:gd name="T53" fmla="*/ 604 h 1212"/>
                    <a:gd name="T54" fmla="*/ 32 w 660"/>
                    <a:gd name="T55" fmla="*/ 598 h 1212"/>
                    <a:gd name="T56" fmla="*/ 18 w 660"/>
                    <a:gd name="T57" fmla="*/ 589 h 1212"/>
                    <a:gd name="T58" fmla="*/ 4 w 660"/>
                    <a:gd name="T59" fmla="*/ 584 h 1212"/>
                    <a:gd name="T60" fmla="*/ 0 w 660"/>
                    <a:gd name="T61" fmla="*/ 583 h 1212"/>
                    <a:gd name="T62" fmla="*/ 8 w 660"/>
                    <a:gd name="T63" fmla="*/ 570 h 1212"/>
                    <a:gd name="T64" fmla="*/ 18 w 660"/>
                    <a:gd name="T65" fmla="*/ 554 h 1212"/>
                    <a:gd name="T66" fmla="*/ 29 w 660"/>
                    <a:gd name="T67" fmla="*/ 485 h 1212"/>
                    <a:gd name="T68" fmla="*/ 46 w 660"/>
                    <a:gd name="T69" fmla="*/ 342 h 1212"/>
                    <a:gd name="T70" fmla="*/ 40 w 660"/>
                    <a:gd name="T71" fmla="*/ 308 h 1212"/>
                    <a:gd name="T72" fmla="*/ 41 w 660"/>
                    <a:gd name="T73" fmla="*/ 278 h 1212"/>
                    <a:gd name="T74" fmla="*/ 43 w 660"/>
                    <a:gd name="T75" fmla="*/ 257 h 1212"/>
                    <a:gd name="T76" fmla="*/ 53 w 660"/>
                    <a:gd name="T77" fmla="*/ 177 h 1212"/>
                    <a:gd name="T78" fmla="*/ 67 w 660"/>
                    <a:gd name="T79" fmla="*/ 87 h 1212"/>
                    <a:gd name="T80" fmla="*/ 88 w 660"/>
                    <a:gd name="T81" fmla="*/ 54 h 1212"/>
                    <a:gd name="T82" fmla="*/ 123 w 660"/>
                    <a:gd name="T83" fmla="*/ 23 h 1212"/>
                    <a:gd name="T84" fmla="*/ 142 w 660"/>
                    <a:gd name="T85" fmla="*/ 8 h 121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660" h="1212">
                      <a:moveTo>
                        <a:pt x="647" y="0"/>
                      </a:moveTo>
                      <a:lnTo>
                        <a:pt x="652" y="17"/>
                      </a:lnTo>
                      <a:lnTo>
                        <a:pt x="659" y="58"/>
                      </a:lnTo>
                      <a:lnTo>
                        <a:pt x="660" y="108"/>
                      </a:lnTo>
                      <a:lnTo>
                        <a:pt x="647" y="154"/>
                      </a:lnTo>
                      <a:lnTo>
                        <a:pt x="636" y="180"/>
                      </a:lnTo>
                      <a:lnTo>
                        <a:pt x="626" y="213"/>
                      </a:lnTo>
                      <a:lnTo>
                        <a:pt x="618" y="252"/>
                      </a:lnTo>
                      <a:lnTo>
                        <a:pt x="611" y="293"/>
                      </a:lnTo>
                      <a:lnTo>
                        <a:pt x="606" y="332"/>
                      </a:lnTo>
                      <a:lnTo>
                        <a:pt x="602" y="364"/>
                      </a:lnTo>
                      <a:lnTo>
                        <a:pt x="600" y="386"/>
                      </a:lnTo>
                      <a:lnTo>
                        <a:pt x="599" y="394"/>
                      </a:lnTo>
                      <a:lnTo>
                        <a:pt x="599" y="556"/>
                      </a:lnTo>
                      <a:lnTo>
                        <a:pt x="616" y="631"/>
                      </a:lnTo>
                      <a:lnTo>
                        <a:pt x="619" y="1000"/>
                      </a:lnTo>
                      <a:lnTo>
                        <a:pt x="601" y="1084"/>
                      </a:lnTo>
                      <a:lnTo>
                        <a:pt x="509" y="1096"/>
                      </a:lnTo>
                      <a:lnTo>
                        <a:pt x="460" y="1058"/>
                      </a:lnTo>
                      <a:lnTo>
                        <a:pt x="457" y="1024"/>
                      </a:lnTo>
                      <a:lnTo>
                        <a:pt x="449" y="947"/>
                      </a:lnTo>
                      <a:lnTo>
                        <a:pt x="443" y="868"/>
                      </a:lnTo>
                      <a:lnTo>
                        <a:pt x="443" y="828"/>
                      </a:lnTo>
                      <a:lnTo>
                        <a:pt x="448" y="817"/>
                      </a:lnTo>
                      <a:lnTo>
                        <a:pt x="452" y="800"/>
                      </a:lnTo>
                      <a:lnTo>
                        <a:pt x="456" y="784"/>
                      </a:lnTo>
                      <a:lnTo>
                        <a:pt x="457" y="773"/>
                      </a:lnTo>
                      <a:lnTo>
                        <a:pt x="457" y="758"/>
                      </a:lnTo>
                      <a:lnTo>
                        <a:pt x="456" y="735"/>
                      </a:lnTo>
                      <a:lnTo>
                        <a:pt x="455" y="715"/>
                      </a:lnTo>
                      <a:lnTo>
                        <a:pt x="453" y="706"/>
                      </a:lnTo>
                      <a:lnTo>
                        <a:pt x="452" y="700"/>
                      </a:lnTo>
                      <a:lnTo>
                        <a:pt x="448" y="685"/>
                      </a:lnTo>
                      <a:lnTo>
                        <a:pt x="442" y="669"/>
                      </a:lnTo>
                      <a:lnTo>
                        <a:pt x="436" y="655"/>
                      </a:lnTo>
                      <a:lnTo>
                        <a:pt x="434" y="640"/>
                      </a:lnTo>
                      <a:lnTo>
                        <a:pt x="436" y="619"/>
                      </a:lnTo>
                      <a:lnTo>
                        <a:pt x="440" y="598"/>
                      </a:lnTo>
                      <a:lnTo>
                        <a:pt x="440" y="584"/>
                      </a:lnTo>
                      <a:lnTo>
                        <a:pt x="436" y="581"/>
                      </a:lnTo>
                      <a:lnTo>
                        <a:pt x="430" y="576"/>
                      </a:lnTo>
                      <a:lnTo>
                        <a:pt x="422" y="572"/>
                      </a:lnTo>
                      <a:lnTo>
                        <a:pt x="414" y="570"/>
                      </a:lnTo>
                      <a:lnTo>
                        <a:pt x="405" y="567"/>
                      </a:lnTo>
                      <a:lnTo>
                        <a:pt x="398" y="566"/>
                      </a:lnTo>
                      <a:lnTo>
                        <a:pt x="393" y="563"/>
                      </a:lnTo>
                      <a:lnTo>
                        <a:pt x="391" y="563"/>
                      </a:lnTo>
                      <a:lnTo>
                        <a:pt x="350" y="396"/>
                      </a:lnTo>
                      <a:lnTo>
                        <a:pt x="347" y="399"/>
                      </a:lnTo>
                      <a:lnTo>
                        <a:pt x="342" y="407"/>
                      </a:lnTo>
                      <a:lnTo>
                        <a:pt x="333" y="417"/>
                      </a:lnTo>
                      <a:lnTo>
                        <a:pt x="324" y="431"/>
                      </a:lnTo>
                      <a:lnTo>
                        <a:pt x="315" y="447"/>
                      </a:lnTo>
                      <a:lnTo>
                        <a:pt x="307" y="463"/>
                      </a:lnTo>
                      <a:lnTo>
                        <a:pt x="301" y="479"/>
                      </a:lnTo>
                      <a:lnTo>
                        <a:pt x="299" y="494"/>
                      </a:lnTo>
                      <a:lnTo>
                        <a:pt x="297" y="547"/>
                      </a:lnTo>
                      <a:lnTo>
                        <a:pt x="293" y="628"/>
                      </a:lnTo>
                      <a:lnTo>
                        <a:pt x="289" y="704"/>
                      </a:lnTo>
                      <a:lnTo>
                        <a:pt x="286" y="742"/>
                      </a:lnTo>
                      <a:lnTo>
                        <a:pt x="285" y="751"/>
                      </a:lnTo>
                      <a:lnTo>
                        <a:pt x="280" y="767"/>
                      </a:lnTo>
                      <a:lnTo>
                        <a:pt x="275" y="789"/>
                      </a:lnTo>
                      <a:lnTo>
                        <a:pt x="268" y="813"/>
                      </a:lnTo>
                      <a:lnTo>
                        <a:pt x="261" y="838"/>
                      </a:lnTo>
                      <a:lnTo>
                        <a:pt x="255" y="861"/>
                      </a:lnTo>
                      <a:lnTo>
                        <a:pt x="253" y="880"/>
                      </a:lnTo>
                      <a:lnTo>
                        <a:pt x="253" y="890"/>
                      </a:lnTo>
                      <a:lnTo>
                        <a:pt x="254" y="927"/>
                      </a:lnTo>
                      <a:lnTo>
                        <a:pt x="253" y="993"/>
                      </a:lnTo>
                      <a:lnTo>
                        <a:pt x="248" y="1060"/>
                      </a:lnTo>
                      <a:lnTo>
                        <a:pt x="245" y="1096"/>
                      </a:lnTo>
                      <a:lnTo>
                        <a:pt x="244" y="1118"/>
                      </a:lnTo>
                      <a:lnTo>
                        <a:pt x="241" y="1152"/>
                      </a:lnTo>
                      <a:lnTo>
                        <a:pt x="233" y="1183"/>
                      </a:lnTo>
                      <a:lnTo>
                        <a:pt x="215" y="1201"/>
                      </a:lnTo>
                      <a:lnTo>
                        <a:pt x="200" y="1205"/>
                      </a:lnTo>
                      <a:lnTo>
                        <a:pt x="181" y="1208"/>
                      </a:lnTo>
                      <a:lnTo>
                        <a:pt x="159" y="1210"/>
                      </a:lnTo>
                      <a:lnTo>
                        <a:pt x="136" y="1212"/>
                      </a:lnTo>
                      <a:lnTo>
                        <a:pt x="114" y="1210"/>
                      </a:lnTo>
                      <a:lnTo>
                        <a:pt x="94" y="1208"/>
                      </a:lnTo>
                      <a:lnTo>
                        <a:pt x="76" y="1204"/>
                      </a:lnTo>
                      <a:lnTo>
                        <a:pt x="65" y="1197"/>
                      </a:lnTo>
                      <a:lnTo>
                        <a:pt x="57" y="1190"/>
                      </a:lnTo>
                      <a:lnTo>
                        <a:pt x="48" y="1184"/>
                      </a:lnTo>
                      <a:lnTo>
                        <a:pt x="36" y="1179"/>
                      </a:lnTo>
                      <a:lnTo>
                        <a:pt x="26" y="1176"/>
                      </a:lnTo>
                      <a:lnTo>
                        <a:pt x="16" y="1172"/>
                      </a:lnTo>
                      <a:lnTo>
                        <a:pt x="8" y="1170"/>
                      </a:lnTo>
                      <a:lnTo>
                        <a:pt x="3" y="1169"/>
                      </a:lnTo>
                      <a:lnTo>
                        <a:pt x="0" y="1169"/>
                      </a:lnTo>
                      <a:lnTo>
                        <a:pt x="1" y="1167"/>
                      </a:lnTo>
                      <a:lnTo>
                        <a:pt x="5" y="1161"/>
                      </a:lnTo>
                      <a:lnTo>
                        <a:pt x="11" y="1153"/>
                      </a:lnTo>
                      <a:lnTo>
                        <a:pt x="16" y="1142"/>
                      </a:lnTo>
                      <a:lnTo>
                        <a:pt x="23" y="1131"/>
                      </a:lnTo>
                      <a:lnTo>
                        <a:pt x="30" y="1119"/>
                      </a:lnTo>
                      <a:lnTo>
                        <a:pt x="36" y="1109"/>
                      </a:lnTo>
                      <a:lnTo>
                        <a:pt x="41" y="1100"/>
                      </a:lnTo>
                      <a:lnTo>
                        <a:pt x="50" y="1054"/>
                      </a:lnTo>
                      <a:lnTo>
                        <a:pt x="58" y="972"/>
                      </a:lnTo>
                      <a:lnTo>
                        <a:pt x="66" y="894"/>
                      </a:lnTo>
                      <a:lnTo>
                        <a:pt x="68" y="859"/>
                      </a:lnTo>
                      <a:lnTo>
                        <a:pt x="93" y="686"/>
                      </a:lnTo>
                      <a:lnTo>
                        <a:pt x="90" y="675"/>
                      </a:lnTo>
                      <a:lnTo>
                        <a:pt x="86" y="647"/>
                      </a:lnTo>
                      <a:lnTo>
                        <a:pt x="81" y="617"/>
                      </a:lnTo>
                      <a:lnTo>
                        <a:pt x="79" y="598"/>
                      </a:lnTo>
                      <a:lnTo>
                        <a:pt x="80" y="582"/>
                      </a:lnTo>
                      <a:lnTo>
                        <a:pt x="82" y="557"/>
                      </a:lnTo>
                      <a:lnTo>
                        <a:pt x="84" y="538"/>
                      </a:lnTo>
                      <a:lnTo>
                        <a:pt x="86" y="529"/>
                      </a:lnTo>
                      <a:lnTo>
                        <a:pt x="87" y="514"/>
                      </a:lnTo>
                      <a:lnTo>
                        <a:pt x="91" y="475"/>
                      </a:lnTo>
                      <a:lnTo>
                        <a:pt x="98" y="418"/>
                      </a:lnTo>
                      <a:lnTo>
                        <a:pt x="106" y="354"/>
                      </a:lnTo>
                      <a:lnTo>
                        <a:pt x="116" y="286"/>
                      </a:lnTo>
                      <a:lnTo>
                        <a:pt x="125" y="223"/>
                      </a:lnTo>
                      <a:lnTo>
                        <a:pt x="135" y="175"/>
                      </a:lnTo>
                      <a:lnTo>
                        <a:pt x="144" y="147"/>
                      </a:lnTo>
                      <a:lnTo>
                        <a:pt x="157" y="130"/>
                      </a:lnTo>
                      <a:lnTo>
                        <a:pt x="177" y="109"/>
                      </a:lnTo>
                      <a:lnTo>
                        <a:pt x="200" y="88"/>
                      </a:lnTo>
                      <a:lnTo>
                        <a:pt x="224" y="66"/>
                      </a:lnTo>
                      <a:lnTo>
                        <a:pt x="247" y="47"/>
                      </a:lnTo>
                      <a:lnTo>
                        <a:pt x="267" y="31"/>
                      </a:lnTo>
                      <a:lnTo>
                        <a:pt x="280" y="20"/>
                      </a:lnTo>
                      <a:lnTo>
                        <a:pt x="285" y="16"/>
                      </a:lnTo>
                      <a:lnTo>
                        <a:pt x="647" y="0"/>
                      </a:lnTo>
                      <a:close/>
                    </a:path>
                  </a:pathLst>
                </a:custGeom>
                <a:solidFill>
                  <a:srgbClr val="2872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7" name="Freeform 1083"/>
                <p:cNvSpPr>
                  <a:spLocks noChangeAspect="1"/>
                </p:cNvSpPr>
                <p:nvPr/>
              </p:nvSpPr>
              <p:spPr bwMode="auto">
                <a:xfrm>
                  <a:off x="5018" y="2861"/>
                  <a:ext cx="120" cy="87"/>
                </a:xfrm>
                <a:custGeom>
                  <a:avLst/>
                  <a:gdLst>
                    <a:gd name="T0" fmla="*/ 64 w 238"/>
                    <a:gd name="T1" fmla="*/ 4 h 174"/>
                    <a:gd name="T2" fmla="*/ 63 w 238"/>
                    <a:gd name="T3" fmla="*/ 5 h 174"/>
                    <a:gd name="T4" fmla="*/ 62 w 238"/>
                    <a:gd name="T5" fmla="*/ 6 h 174"/>
                    <a:gd name="T6" fmla="*/ 58 w 238"/>
                    <a:gd name="T7" fmla="*/ 8 h 174"/>
                    <a:gd name="T8" fmla="*/ 55 w 238"/>
                    <a:gd name="T9" fmla="*/ 10 h 174"/>
                    <a:gd name="T10" fmla="*/ 52 w 238"/>
                    <a:gd name="T11" fmla="*/ 12 h 174"/>
                    <a:gd name="T12" fmla="*/ 49 w 238"/>
                    <a:gd name="T13" fmla="*/ 15 h 174"/>
                    <a:gd name="T14" fmla="*/ 46 w 238"/>
                    <a:gd name="T15" fmla="*/ 18 h 174"/>
                    <a:gd name="T16" fmla="*/ 44 w 238"/>
                    <a:gd name="T17" fmla="*/ 19 h 174"/>
                    <a:gd name="T18" fmla="*/ 40 w 238"/>
                    <a:gd name="T19" fmla="*/ 23 h 174"/>
                    <a:gd name="T20" fmla="*/ 34 w 238"/>
                    <a:gd name="T21" fmla="*/ 29 h 174"/>
                    <a:gd name="T22" fmla="*/ 26 w 238"/>
                    <a:gd name="T23" fmla="*/ 35 h 174"/>
                    <a:gd name="T24" fmla="*/ 17 w 238"/>
                    <a:gd name="T25" fmla="*/ 44 h 174"/>
                    <a:gd name="T26" fmla="*/ 9 w 238"/>
                    <a:gd name="T27" fmla="*/ 52 h 174"/>
                    <a:gd name="T28" fmla="*/ 4 w 238"/>
                    <a:gd name="T29" fmla="*/ 59 h 174"/>
                    <a:gd name="T30" fmla="*/ 0 w 238"/>
                    <a:gd name="T31" fmla="*/ 65 h 174"/>
                    <a:gd name="T32" fmla="*/ 1 w 238"/>
                    <a:gd name="T33" fmla="*/ 68 h 174"/>
                    <a:gd name="T34" fmla="*/ 6 w 238"/>
                    <a:gd name="T35" fmla="*/ 71 h 174"/>
                    <a:gd name="T36" fmla="*/ 9 w 238"/>
                    <a:gd name="T37" fmla="*/ 72 h 174"/>
                    <a:gd name="T38" fmla="*/ 11 w 238"/>
                    <a:gd name="T39" fmla="*/ 73 h 174"/>
                    <a:gd name="T40" fmla="*/ 11 w 238"/>
                    <a:gd name="T41" fmla="*/ 73 h 174"/>
                    <a:gd name="T42" fmla="*/ 11 w 238"/>
                    <a:gd name="T43" fmla="*/ 75 h 174"/>
                    <a:gd name="T44" fmla="*/ 12 w 238"/>
                    <a:gd name="T45" fmla="*/ 79 h 174"/>
                    <a:gd name="T46" fmla="*/ 15 w 238"/>
                    <a:gd name="T47" fmla="*/ 84 h 174"/>
                    <a:gd name="T48" fmla="*/ 19 w 238"/>
                    <a:gd name="T49" fmla="*/ 84 h 174"/>
                    <a:gd name="T50" fmla="*/ 24 w 238"/>
                    <a:gd name="T51" fmla="*/ 82 h 174"/>
                    <a:gd name="T52" fmla="*/ 30 w 238"/>
                    <a:gd name="T53" fmla="*/ 79 h 174"/>
                    <a:gd name="T54" fmla="*/ 33 w 238"/>
                    <a:gd name="T55" fmla="*/ 76 h 174"/>
                    <a:gd name="T56" fmla="*/ 35 w 238"/>
                    <a:gd name="T57" fmla="*/ 75 h 174"/>
                    <a:gd name="T58" fmla="*/ 49 w 238"/>
                    <a:gd name="T59" fmla="*/ 79 h 174"/>
                    <a:gd name="T60" fmla="*/ 50 w 238"/>
                    <a:gd name="T61" fmla="*/ 81 h 174"/>
                    <a:gd name="T62" fmla="*/ 53 w 238"/>
                    <a:gd name="T63" fmla="*/ 84 h 174"/>
                    <a:gd name="T64" fmla="*/ 57 w 238"/>
                    <a:gd name="T65" fmla="*/ 87 h 174"/>
                    <a:gd name="T66" fmla="*/ 63 w 238"/>
                    <a:gd name="T67" fmla="*/ 86 h 174"/>
                    <a:gd name="T68" fmla="*/ 67 w 238"/>
                    <a:gd name="T69" fmla="*/ 82 h 174"/>
                    <a:gd name="T70" fmla="*/ 74 w 238"/>
                    <a:gd name="T71" fmla="*/ 77 h 174"/>
                    <a:gd name="T72" fmla="*/ 81 w 238"/>
                    <a:gd name="T73" fmla="*/ 71 h 174"/>
                    <a:gd name="T74" fmla="*/ 89 w 238"/>
                    <a:gd name="T75" fmla="*/ 64 h 174"/>
                    <a:gd name="T76" fmla="*/ 97 w 238"/>
                    <a:gd name="T77" fmla="*/ 59 h 174"/>
                    <a:gd name="T78" fmla="*/ 104 w 238"/>
                    <a:gd name="T79" fmla="*/ 53 h 174"/>
                    <a:gd name="T80" fmla="*/ 108 w 238"/>
                    <a:gd name="T81" fmla="*/ 50 h 174"/>
                    <a:gd name="T82" fmla="*/ 110 w 238"/>
                    <a:gd name="T83" fmla="*/ 49 h 174"/>
                    <a:gd name="T84" fmla="*/ 111 w 238"/>
                    <a:gd name="T85" fmla="*/ 48 h 174"/>
                    <a:gd name="T86" fmla="*/ 113 w 238"/>
                    <a:gd name="T87" fmla="*/ 45 h 174"/>
                    <a:gd name="T88" fmla="*/ 116 w 238"/>
                    <a:gd name="T89" fmla="*/ 42 h 174"/>
                    <a:gd name="T90" fmla="*/ 118 w 238"/>
                    <a:gd name="T91" fmla="*/ 37 h 174"/>
                    <a:gd name="T92" fmla="*/ 120 w 238"/>
                    <a:gd name="T93" fmla="*/ 31 h 174"/>
                    <a:gd name="T94" fmla="*/ 119 w 238"/>
                    <a:gd name="T95" fmla="*/ 25 h 174"/>
                    <a:gd name="T96" fmla="*/ 116 w 238"/>
                    <a:gd name="T97" fmla="*/ 18 h 174"/>
                    <a:gd name="T98" fmla="*/ 110 w 238"/>
                    <a:gd name="T99" fmla="*/ 11 h 174"/>
                    <a:gd name="T100" fmla="*/ 102 w 238"/>
                    <a:gd name="T101" fmla="*/ 6 h 174"/>
                    <a:gd name="T102" fmla="*/ 93 w 238"/>
                    <a:gd name="T103" fmla="*/ 2 h 174"/>
                    <a:gd name="T104" fmla="*/ 86 w 238"/>
                    <a:gd name="T105" fmla="*/ 0 h 174"/>
                    <a:gd name="T106" fmla="*/ 79 w 238"/>
                    <a:gd name="T107" fmla="*/ 0 h 174"/>
                    <a:gd name="T108" fmla="*/ 73 w 238"/>
                    <a:gd name="T109" fmla="*/ 2 h 174"/>
                    <a:gd name="T110" fmla="*/ 68 w 238"/>
                    <a:gd name="T111" fmla="*/ 3 h 174"/>
                    <a:gd name="T112" fmla="*/ 65 w 238"/>
                    <a:gd name="T113" fmla="*/ 4 h 174"/>
                    <a:gd name="T114" fmla="*/ 64 w 238"/>
                    <a:gd name="T115" fmla="*/ 4 h 1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238" h="174">
                      <a:moveTo>
                        <a:pt x="127" y="8"/>
                      </a:moveTo>
                      <a:lnTo>
                        <a:pt x="125" y="9"/>
                      </a:lnTo>
                      <a:lnTo>
                        <a:pt x="122" y="12"/>
                      </a:lnTo>
                      <a:lnTo>
                        <a:pt x="116" y="15"/>
                      </a:lnTo>
                      <a:lnTo>
                        <a:pt x="110" y="20"/>
                      </a:lnTo>
                      <a:lnTo>
                        <a:pt x="104" y="24"/>
                      </a:lnTo>
                      <a:lnTo>
                        <a:pt x="98" y="30"/>
                      </a:lnTo>
                      <a:lnTo>
                        <a:pt x="92" y="35"/>
                      </a:lnTo>
                      <a:lnTo>
                        <a:pt x="87" y="38"/>
                      </a:lnTo>
                      <a:lnTo>
                        <a:pt x="80" y="45"/>
                      </a:lnTo>
                      <a:lnTo>
                        <a:pt x="68" y="57"/>
                      </a:lnTo>
                      <a:lnTo>
                        <a:pt x="52" y="70"/>
                      </a:lnTo>
                      <a:lnTo>
                        <a:pt x="34" y="87"/>
                      </a:lnTo>
                      <a:lnTo>
                        <a:pt x="18" y="104"/>
                      </a:lnTo>
                      <a:lnTo>
                        <a:pt x="7" y="118"/>
                      </a:lnTo>
                      <a:lnTo>
                        <a:pt x="0" y="129"/>
                      </a:lnTo>
                      <a:lnTo>
                        <a:pt x="2" y="136"/>
                      </a:lnTo>
                      <a:lnTo>
                        <a:pt x="12" y="142"/>
                      </a:lnTo>
                      <a:lnTo>
                        <a:pt x="18" y="144"/>
                      </a:lnTo>
                      <a:lnTo>
                        <a:pt x="21" y="145"/>
                      </a:lnTo>
                      <a:lnTo>
                        <a:pt x="22" y="150"/>
                      </a:lnTo>
                      <a:lnTo>
                        <a:pt x="24" y="158"/>
                      </a:lnTo>
                      <a:lnTo>
                        <a:pt x="29" y="167"/>
                      </a:lnTo>
                      <a:lnTo>
                        <a:pt x="37" y="168"/>
                      </a:lnTo>
                      <a:lnTo>
                        <a:pt x="47" y="164"/>
                      </a:lnTo>
                      <a:lnTo>
                        <a:pt x="59" y="157"/>
                      </a:lnTo>
                      <a:lnTo>
                        <a:pt x="65" y="152"/>
                      </a:lnTo>
                      <a:lnTo>
                        <a:pt x="69" y="150"/>
                      </a:lnTo>
                      <a:lnTo>
                        <a:pt x="97" y="157"/>
                      </a:lnTo>
                      <a:lnTo>
                        <a:pt x="99" y="161"/>
                      </a:lnTo>
                      <a:lnTo>
                        <a:pt x="105" y="168"/>
                      </a:lnTo>
                      <a:lnTo>
                        <a:pt x="113" y="174"/>
                      </a:lnTo>
                      <a:lnTo>
                        <a:pt x="124" y="171"/>
                      </a:lnTo>
                      <a:lnTo>
                        <a:pt x="133" y="164"/>
                      </a:lnTo>
                      <a:lnTo>
                        <a:pt x="146" y="153"/>
                      </a:lnTo>
                      <a:lnTo>
                        <a:pt x="161" y="141"/>
                      </a:lnTo>
                      <a:lnTo>
                        <a:pt x="177" y="128"/>
                      </a:lnTo>
                      <a:lnTo>
                        <a:pt x="193" y="117"/>
                      </a:lnTo>
                      <a:lnTo>
                        <a:pt x="206" y="106"/>
                      </a:lnTo>
                      <a:lnTo>
                        <a:pt x="215" y="99"/>
                      </a:lnTo>
                      <a:lnTo>
                        <a:pt x="219" y="97"/>
                      </a:lnTo>
                      <a:lnTo>
                        <a:pt x="221" y="96"/>
                      </a:lnTo>
                      <a:lnTo>
                        <a:pt x="225" y="90"/>
                      </a:lnTo>
                      <a:lnTo>
                        <a:pt x="230" y="83"/>
                      </a:lnTo>
                      <a:lnTo>
                        <a:pt x="235" y="74"/>
                      </a:lnTo>
                      <a:lnTo>
                        <a:pt x="238" y="62"/>
                      </a:lnTo>
                      <a:lnTo>
                        <a:pt x="237" y="50"/>
                      </a:lnTo>
                      <a:lnTo>
                        <a:pt x="231" y="36"/>
                      </a:lnTo>
                      <a:lnTo>
                        <a:pt x="219" y="22"/>
                      </a:lnTo>
                      <a:lnTo>
                        <a:pt x="203" y="11"/>
                      </a:lnTo>
                      <a:lnTo>
                        <a:pt x="185" y="4"/>
                      </a:lnTo>
                      <a:lnTo>
                        <a:pt x="170" y="0"/>
                      </a:lnTo>
                      <a:lnTo>
                        <a:pt x="157" y="0"/>
                      </a:lnTo>
                      <a:lnTo>
                        <a:pt x="144" y="3"/>
                      </a:lnTo>
                      <a:lnTo>
                        <a:pt x="135" y="5"/>
                      </a:lnTo>
                      <a:lnTo>
                        <a:pt x="129" y="7"/>
                      </a:lnTo>
                      <a:lnTo>
                        <a:pt x="127" y="8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8" name="Freeform 1084"/>
                <p:cNvSpPr>
                  <a:spLocks noChangeAspect="1"/>
                </p:cNvSpPr>
                <p:nvPr/>
              </p:nvSpPr>
              <p:spPr bwMode="auto">
                <a:xfrm>
                  <a:off x="4898" y="2778"/>
                  <a:ext cx="94" cy="169"/>
                </a:xfrm>
                <a:custGeom>
                  <a:avLst/>
                  <a:gdLst>
                    <a:gd name="T0" fmla="*/ 14 w 188"/>
                    <a:gd name="T1" fmla="*/ 169 h 337"/>
                    <a:gd name="T2" fmla="*/ 16 w 188"/>
                    <a:gd name="T3" fmla="*/ 166 h 337"/>
                    <a:gd name="T4" fmla="*/ 23 w 188"/>
                    <a:gd name="T5" fmla="*/ 161 h 337"/>
                    <a:gd name="T6" fmla="*/ 34 w 188"/>
                    <a:gd name="T7" fmla="*/ 153 h 337"/>
                    <a:gd name="T8" fmla="*/ 46 w 188"/>
                    <a:gd name="T9" fmla="*/ 144 h 337"/>
                    <a:gd name="T10" fmla="*/ 59 w 188"/>
                    <a:gd name="T11" fmla="*/ 135 h 337"/>
                    <a:gd name="T12" fmla="*/ 72 w 188"/>
                    <a:gd name="T13" fmla="*/ 127 h 337"/>
                    <a:gd name="T14" fmla="*/ 84 w 188"/>
                    <a:gd name="T15" fmla="*/ 120 h 337"/>
                    <a:gd name="T16" fmla="*/ 94 w 188"/>
                    <a:gd name="T17" fmla="*/ 118 h 337"/>
                    <a:gd name="T18" fmla="*/ 66 w 188"/>
                    <a:gd name="T19" fmla="*/ 0 h 337"/>
                    <a:gd name="T20" fmla="*/ 63 w 188"/>
                    <a:gd name="T21" fmla="*/ 5 h 337"/>
                    <a:gd name="T22" fmla="*/ 56 w 188"/>
                    <a:gd name="T23" fmla="*/ 17 h 337"/>
                    <a:gd name="T24" fmla="*/ 45 w 188"/>
                    <a:gd name="T25" fmla="*/ 35 h 337"/>
                    <a:gd name="T26" fmla="*/ 33 w 188"/>
                    <a:gd name="T27" fmla="*/ 56 h 337"/>
                    <a:gd name="T28" fmla="*/ 21 w 188"/>
                    <a:gd name="T29" fmla="*/ 79 h 337"/>
                    <a:gd name="T30" fmla="*/ 11 w 188"/>
                    <a:gd name="T31" fmla="*/ 101 h 337"/>
                    <a:gd name="T32" fmla="*/ 3 w 188"/>
                    <a:gd name="T33" fmla="*/ 120 h 337"/>
                    <a:gd name="T34" fmla="*/ 0 w 188"/>
                    <a:gd name="T35" fmla="*/ 134 h 337"/>
                    <a:gd name="T36" fmla="*/ 3 w 188"/>
                    <a:gd name="T37" fmla="*/ 151 h 337"/>
                    <a:gd name="T38" fmla="*/ 7 w 188"/>
                    <a:gd name="T39" fmla="*/ 162 h 337"/>
                    <a:gd name="T40" fmla="*/ 12 w 188"/>
                    <a:gd name="T41" fmla="*/ 168 h 337"/>
                    <a:gd name="T42" fmla="*/ 14 w 188"/>
                    <a:gd name="T43" fmla="*/ 169 h 33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8" h="337">
                      <a:moveTo>
                        <a:pt x="28" y="337"/>
                      </a:moveTo>
                      <a:lnTo>
                        <a:pt x="32" y="332"/>
                      </a:lnTo>
                      <a:lnTo>
                        <a:pt x="46" y="322"/>
                      </a:lnTo>
                      <a:lnTo>
                        <a:pt x="67" y="306"/>
                      </a:lnTo>
                      <a:lnTo>
                        <a:pt x="91" y="287"/>
                      </a:lnTo>
                      <a:lnTo>
                        <a:pt x="118" y="269"/>
                      </a:lnTo>
                      <a:lnTo>
                        <a:pt x="144" y="253"/>
                      </a:lnTo>
                      <a:lnTo>
                        <a:pt x="168" y="240"/>
                      </a:lnTo>
                      <a:lnTo>
                        <a:pt x="188" y="236"/>
                      </a:lnTo>
                      <a:lnTo>
                        <a:pt x="131" y="0"/>
                      </a:lnTo>
                      <a:lnTo>
                        <a:pt x="126" y="9"/>
                      </a:lnTo>
                      <a:lnTo>
                        <a:pt x="111" y="34"/>
                      </a:lnTo>
                      <a:lnTo>
                        <a:pt x="90" y="70"/>
                      </a:lnTo>
                      <a:lnTo>
                        <a:pt x="66" y="112"/>
                      </a:lnTo>
                      <a:lnTo>
                        <a:pt x="41" y="158"/>
                      </a:lnTo>
                      <a:lnTo>
                        <a:pt x="21" y="202"/>
                      </a:lnTo>
                      <a:lnTo>
                        <a:pt x="6" y="240"/>
                      </a:lnTo>
                      <a:lnTo>
                        <a:pt x="0" y="268"/>
                      </a:lnTo>
                      <a:lnTo>
                        <a:pt x="5" y="302"/>
                      </a:lnTo>
                      <a:lnTo>
                        <a:pt x="14" y="324"/>
                      </a:lnTo>
                      <a:lnTo>
                        <a:pt x="23" y="335"/>
                      </a:lnTo>
                      <a:lnTo>
                        <a:pt x="28" y="337"/>
                      </a:lnTo>
                      <a:close/>
                    </a:path>
                  </a:pathLst>
                </a:custGeom>
                <a:solidFill>
                  <a:srgbClr val="A8D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39" name="Freeform 1085"/>
                <p:cNvSpPr>
                  <a:spLocks noChangeAspect="1"/>
                </p:cNvSpPr>
                <p:nvPr/>
              </p:nvSpPr>
              <p:spPr bwMode="auto">
                <a:xfrm>
                  <a:off x="4840" y="2970"/>
                  <a:ext cx="48" cy="66"/>
                </a:xfrm>
                <a:custGeom>
                  <a:avLst/>
                  <a:gdLst>
                    <a:gd name="T0" fmla="*/ 1 w 97"/>
                    <a:gd name="T1" fmla="*/ 1 h 132"/>
                    <a:gd name="T2" fmla="*/ 0 w 97"/>
                    <a:gd name="T3" fmla="*/ 7 h 132"/>
                    <a:gd name="T4" fmla="*/ 0 w 97"/>
                    <a:gd name="T5" fmla="*/ 18 h 132"/>
                    <a:gd name="T6" fmla="*/ 0 w 97"/>
                    <a:gd name="T7" fmla="*/ 31 h 132"/>
                    <a:gd name="T8" fmla="*/ 2 w 97"/>
                    <a:gd name="T9" fmla="*/ 39 h 132"/>
                    <a:gd name="T10" fmla="*/ 5 w 97"/>
                    <a:gd name="T11" fmla="*/ 45 h 132"/>
                    <a:gd name="T12" fmla="*/ 7 w 97"/>
                    <a:gd name="T13" fmla="*/ 52 h 132"/>
                    <a:gd name="T14" fmla="*/ 11 w 97"/>
                    <a:gd name="T15" fmla="*/ 58 h 132"/>
                    <a:gd name="T16" fmla="*/ 15 w 97"/>
                    <a:gd name="T17" fmla="*/ 62 h 132"/>
                    <a:gd name="T18" fmla="*/ 19 w 97"/>
                    <a:gd name="T19" fmla="*/ 63 h 132"/>
                    <a:gd name="T20" fmla="*/ 22 w 97"/>
                    <a:gd name="T21" fmla="*/ 65 h 132"/>
                    <a:gd name="T22" fmla="*/ 25 w 97"/>
                    <a:gd name="T23" fmla="*/ 66 h 132"/>
                    <a:gd name="T24" fmla="*/ 25 w 97"/>
                    <a:gd name="T25" fmla="*/ 66 h 132"/>
                    <a:gd name="T26" fmla="*/ 27 w 97"/>
                    <a:gd name="T27" fmla="*/ 64 h 132"/>
                    <a:gd name="T28" fmla="*/ 32 w 97"/>
                    <a:gd name="T29" fmla="*/ 58 h 132"/>
                    <a:gd name="T30" fmla="*/ 36 w 97"/>
                    <a:gd name="T31" fmla="*/ 53 h 132"/>
                    <a:gd name="T32" fmla="*/ 40 w 97"/>
                    <a:gd name="T33" fmla="*/ 48 h 132"/>
                    <a:gd name="T34" fmla="*/ 43 w 97"/>
                    <a:gd name="T35" fmla="*/ 46 h 132"/>
                    <a:gd name="T36" fmla="*/ 44 w 97"/>
                    <a:gd name="T37" fmla="*/ 47 h 132"/>
                    <a:gd name="T38" fmla="*/ 45 w 97"/>
                    <a:gd name="T39" fmla="*/ 47 h 132"/>
                    <a:gd name="T40" fmla="*/ 46 w 97"/>
                    <a:gd name="T41" fmla="*/ 48 h 132"/>
                    <a:gd name="T42" fmla="*/ 48 w 97"/>
                    <a:gd name="T43" fmla="*/ 0 h 132"/>
                    <a:gd name="T44" fmla="*/ 1 w 97"/>
                    <a:gd name="T45" fmla="*/ 1 h 1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97" h="132">
                      <a:moveTo>
                        <a:pt x="2" y="2"/>
                      </a:moveTo>
                      <a:lnTo>
                        <a:pt x="0" y="13"/>
                      </a:lnTo>
                      <a:lnTo>
                        <a:pt x="0" y="36"/>
                      </a:lnTo>
                      <a:lnTo>
                        <a:pt x="0" y="61"/>
                      </a:lnTo>
                      <a:lnTo>
                        <a:pt x="4" y="77"/>
                      </a:lnTo>
                      <a:lnTo>
                        <a:pt x="10" y="89"/>
                      </a:lnTo>
                      <a:lnTo>
                        <a:pt x="15" y="104"/>
                      </a:lnTo>
                      <a:lnTo>
                        <a:pt x="22" y="116"/>
                      </a:lnTo>
                      <a:lnTo>
                        <a:pt x="30" y="123"/>
                      </a:lnTo>
                      <a:lnTo>
                        <a:pt x="38" y="126"/>
                      </a:lnTo>
                      <a:lnTo>
                        <a:pt x="45" y="129"/>
                      </a:lnTo>
                      <a:lnTo>
                        <a:pt x="50" y="131"/>
                      </a:lnTo>
                      <a:lnTo>
                        <a:pt x="51" y="132"/>
                      </a:lnTo>
                      <a:lnTo>
                        <a:pt x="55" y="128"/>
                      </a:lnTo>
                      <a:lnTo>
                        <a:pt x="64" y="116"/>
                      </a:lnTo>
                      <a:lnTo>
                        <a:pt x="73" y="105"/>
                      </a:lnTo>
                      <a:lnTo>
                        <a:pt x="81" y="96"/>
                      </a:lnTo>
                      <a:lnTo>
                        <a:pt x="86" y="92"/>
                      </a:lnTo>
                      <a:lnTo>
                        <a:pt x="89" y="93"/>
                      </a:lnTo>
                      <a:lnTo>
                        <a:pt x="91" y="94"/>
                      </a:lnTo>
                      <a:lnTo>
                        <a:pt x="93" y="96"/>
                      </a:lnTo>
                      <a:lnTo>
                        <a:pt x="97" y="0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0" name="Freeform 1086"/>
                <p:cNvSpPr>
                  <a:spLocks noChangeAspect="1"/>
                </p:cNvSpPr>
                <p:nvPr/>
              </p:nvSpPr>
              <p:spPr bwMode="auto">
                <a:xfrm>
                  <a:off x="4832" y="2515"/>
                  <a:ext cx="403" cy="452"/>
                </a:xfrm>
                <a:custGeom>
                  <a:avLst/>
                  <a:gdLst>
                    <a:gd name="T0" fmla="*/ 91 w 805"/>
                    <a:gd name="T1" fmla="*/ 38 h 903"/>
                    <a:gd name="T2" fmla="*/ 67 w 805"/>
                    <a:gd name="T3" fmla="*/ 61 h 903"/>
                    <a:gd name="T4" fmla="*/ 51 w 805"/>
                    <a:gd name="T5" fmla="*/ 79 h 903"/>
                    <a:gd name="T6" fmla="*/ 42 w 805"/>
                    <a:gd name="T7" fmla="*/ 89 h 903"/>
                    <a:gd name="T8" fmla="*/ 33 w 805"/>
                    <a:gd name="T9" fmla="*/ 103 h 903"/>
                    <a:gd name="T10" fmla="*/ 37 w 805"/>
                    <a:gd name="T11" fmla="*/ 123 h 903"/>
                    <a:gd name="T12" fmla="*/ 43 w 805"/>
                    <a:gd name="T13" fmla="*/ 152 h 903"/>
                    <a:gd name="T14" fmla="*/ 11 w 805"/>
                    <a:gd name="T15" fmla="*/ 425 h 903"/>
                    <a:gd name="T16" fmla="*/ 4 w 805"/>
                    <a:gd name="T17" fmla="*/ 432 h 903"/>
                    <a:gd name="T18" fmla="*/ 0 w 805"/>
                    <a:gd name="T19" fmla="*/ 442 h 903"/>
                    <a:gd name="T20" fmla="*/ 12 w 805"/>
                    <a:gd name="T21" fmla="*/ 448 h 903"/>
                    <a:gd name="T22" fmla="*/ 29 w 805"/>
                    <a:gd name="T23" fmla="*/ 450 h 903"/>
                    <a:gd name="T24" fmla="*/ 38 w 805"/>
                    <a:gd name="T25" fmla="*/ 449 h 903"/>
                    <a:gd name="T26" fmla="*/ 79 w 805"/>
                    <a:gd name="T27" fmla="*/ 405 h 903"/>
                    <a:gd name="T28" fmla="*/ 104 w 805"/>
                    <a:gd name="T29" fmla="*/ 350 h 903"/>
                    <a:gd name="T30" fmla="*/ 114 w 805"/>
                    <a:gd name="T31" fmla="*/ 306 h 903"/>
                    <a:gd name="T32" fmla="*/ 124 w 805"/>
                    <a:gd name="T33" fmla="*/ 278 h 903"/>
                    <a:gd name="T34" fmla="*/ 135 w 805"/>
                    <a:gd name="T35" fmla="*/ 333 h 903"/>
                    <a:gd name="T36" fmla="*/ 146 w 805"/>
                    <a:gd name="T37" fmla="*/ 369 h 903"/>
                    <a:gd name="T38" fmla="*/ 148 w 805"/>
                    <a:gd name="T39" fmla="*/ 383 h 903"/>
                    <a:gd name="T40" fmla="*/ 168 w 805"/>
                    <a:gd name="T41" fmla="*/ 380 h 903"/>
                    <a:gd name="T42" fmla="*/ 189 w 805"/>
                    <a:gd name="T43" fmla="*/ 378 h 903"/>
                    <a:gd name="T44" fmla="*/ 200 w 805"/>
                    <a:gd name="T45" fmla="*/ 387 h 903"/>
                    <a:gd name="T46" fmla="*/ 229 w 805"/>
                    <a:gd name="T47" fmla="*/ 357 h 903"/>
                    <a:gd name="T48" fmla="*/ 236 w 805"/>
                    <a:gd name="T49" fmla="*/ 354 h 903"/>
                    <a:gd name="T50" fmla="*/ 248 w 805"/>
                    <a:gd name="T51" fmla="*/ 351 h 903"/>
                    <a:gd name="T52" fmla="*/ 256 w 805"/>
                    <a:gd name="T53" fmla="*/ 352 h 903"/>
                    <a:gd name="T54" fmla="*/ 271 w 805"/>
                    <a:gd name="T55" fmla="*/ 354 h 903"/>
                    <a:gd name="T56" fmla="*/ 286 w 805"/>
                    <a:gd name="T57" fmla="*/ 357 h 903"/>
                    <a:gd name="T58" fmla="*/ 300 w 805"/>
                    <a:gd name="T59" fmla="*/ 397 h 903"/>
                    <a:gd name="T60" fmla="*/ 329 w 805"/>
                    <a:gd name="T61" fmla="*/ 376 h 903"/>
                    <a:gd name="T62" fmla="*/ 346 w 805"/>
                    <a:gd name="T63" fmla="*/ 375 h 903"/>
                    <a:gd name="T64" fmla="*/ 365 w 805"/>
                    <a:gd name="T65" fmla="*/ 372 h 903"/>
                    <a:gd name="T66" fmla="*/ 377 w 805"/>
                    <a:gd name="T67" fmla="*/ 355 h 903"/>
                    <a:gd name="T68" fmla="*/ 397 w 805"/>
                    <a:gd name="T69" fmla="*/ 306 h 903"/>
                    <a:gd name="T70" fmla="*/ 400 w 805"/>
                    <a:gd name="T71" fmla="*/ 260 h 903"/>
                    <a:gd name="T72" fmla="*/ 387 w 805"/>
                    <a:gd name="T73" fmla="*/ 219 h 903"/>
                    <a:gd name="T74" fmla="*/ 378 w 805"/>
                    <a:gd name="T75" fmla="*/ 179 h 903"/>
                    <a:gd name="T76" fmla="*/ 346 w 805"/>
                    <a:gd name="T77" fmla="*/ 64 h 903"/>
                    <a:gd name="T78" fmla="*/ 335 w 805"/>
                    <a:gd name="T79" fmla="*/ 50 h 903"/>
                    <a:gd name="T80" fmla="*/ 316 w 805"/>
                    <a:gd name="T81" fmla="*/ 26 h 903"/>
                    <a:gd name="T82" fmla="*/ 305 w 805"/>
                    <a:gd name="T83" fmla="*/ 19 h 903"/>
                    <a:gd name="T84" fmla="*/ 293 w 805"/>
                    <a:gd name="T85" fmla="*/ 19 h 903"/>
                    <a:gd name="T86" fmla="*/ 283 w 805"/>
                    <a:gd name="T87" fmla="*/ 18 h 903"/>
                    <a:gd name="T88" fmla="*/ 98 w 805"/>
                    <a:gd name="T89" fmla="*/ 31 h 9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805" h="903">
                      <a:moveTo>
                        <a:pt x="195" y="61"/>
                      </a:moveTo>
                      <a:lnTo>
                        <a:pt x="192" y="65"/>
                      </a:lnTo>
                      <a:lnTo>
                        <a:pt x="181" y="75"/>
                      </a:lnTo>
                      <a:lnTo>
                        <a:pt x="168" y="89"/>
                      </a:lnTo>
                      <a:lnTo>
                        <a:pt x="151" y="105"/>
                      </a:lnTo>
                      <a:lnTo>
                        <a:pt x="134" y="121"/>
                      </a:lnTo>
                      <a:lnTo>
                        <a:pt x="119" y="137"/>
                      </a:lnTo>
                      <a:lnTo>
                        <a:pt x="108" y="150"/>
                      </a:lnTo>
                      <a:lnTo>
                        <a:pt x="101" y="157"/>
                      </a:lnTo>
                      <a:lnTo>
                        <a:pt x="96" y="163"/>
                      </a:lnTo>
                      <a:lnTo>
                        <a:pt x="90" y="170"/>
                      </a:lnTo>
                      <a:lnTo>
                        <a:pt x="83" y="178"/>
                      </a:lnTo>
                      <a:lnTo>
                        <a:pt x="77" y="187"/>
                      </a:lnTo>
                      <a:lnTo>
                        <a:pt x="71" y="196"/>
                      </a:lnTo>
                      <a:lnTo>
                        <a:pt x="66" y="206"/>
                      </a:lnTo>
                      <a:lnTo>
                        <a:pt x="65" y="216"/>
                      </a:lnTo>
                      <a:lnTo>
                        <a:pt x="66" y="224"/>
                      </a:lnTo>
                      <a:lnTo>
                        <a:pt x="73" y="246"/>
                      </a:lnTo>
                      <a:lnTo>
                        <a:pt x="79" y="272"/>
                      </a:lnTo>
                      <a:lnTo>
                        <a:pt x="83" y="295"/>
                      </a:lnTo>
                      <a:lnTo>
                        <a:pt x="85" y="304"/>
                      </a:lnTo>
                      <a:lnTo>
                        <a:pt x="45" y="543"/>
                      </a:lnTo>
                      <a:lnTo>
                        <a:pt x="23" y="848"/>
                      </a:lnTo>
                      <a:lnTo>
                        <a:pt x="22" y="849"/>
                      </a:lnTo>
                      <a:lnTo>
                        <a:pt x="18" y="852"/>
                      </a:lnTo>
                      <a:lnTo>
                        <a:pt x="13" y="857"/>
                      </a:lnTo>
                      <a:lnTo>
                        <a:pt x="7" y="863"/>
                      </a:lnTo>
                      <a:lnTo>
                        <a:pt x="3" y="870"/>
                      </a:lnTo>
                      <a:lnTo>
                        <a:pt x="0" y="877"/>
                      </a:lnTo>
                      <a:lnTo>
                        <a:pt x="0" y="884"/>
                      </a:lnTo>
                      <a:lnTo>
                        <a:pt x="5" y="889"/>
                      </a:lnTo>
                      <a:lnTo>
                        <a:pt x="13" y="894"/>
                      </a:lnTo>
                      <a:lnTo>
                        <a:pt x="23" y="896"/>
                      </a:lnTo>
                      <a:lnTo>
                        <a:pt x="35" y="898"/>
                      </a:lnTo>
                      <a:lnTo>
                        <a:pt x="48" y="898"/>
                      </a:lnTo>
                      <a:lnTo>
                        <a:pt x="58" y="900"/>
                      </a:lnTo>
                      <a:lnTo>
                        <a:pt x="67" y="898"/>
                      </a:lnTo>
                      <a:lnTo>
                        <a:pt x="73" y="898"/>
                      </a:lnTo>
                      <a:lnTo>
                        <a:pt x="75" y="898"/>
                      </a:lnTo>
                      <a:lnTo>
                        <a:pt x="121" y="903"/>
                      </a:lnTo>
                      <a:lnTo>
                        <a:pt x="145" y="887"/>
                      </a:lnTo>
                      <a:lnTo>
                        <a:pt x="158" y="809"/>
                      </a:lnTo>
                      <a:lnTo>
                        <a:pt x="204" y="753"/>
                      </a:lnTo>
                      <a:lnTo>
                        <a:pt x="204" y="737"/>
                      </a:lnTo>
                      <a:lnTo>
                        <a:pt x="207" y="700"/>
                      </a:lnTo>
                      <a:lnTo>
                        <a:pt x="211" y="660"/>
                      </a:lnTo>
                      <a:lnTo>
                        <a:pt x="218" y="632"/>
                      </a:lnTo>
                      <a:lnTo>
                        <a:pt x="228" y="612"/>
                      </a:lnTo>
                      <a:lnTo>
                        <a:pt x="238" y="586"/>
                      </a:lnTo>
                      <a:lnTo>
                        <a:pt x="245" y="566"/>
                      </a:lnTo>
                      <a:lnTo>
                        <a:pt x="248" y="556"/>
                      </a:lnTo>
                      <a:lnTo>
                        <a:pt x="252" y="576"/>
                      </a:lnTo>
                      <a:lnTo>
                        <a:pt x="260" y="620"/>
                      </a:lnTo>
                      <a:lnTo>
                        <a:pt x="270" y="666"/>
                      </a:lnTo>
                      <a:lnTo>
                        <a:pt x="281" y="695"/>
                      </a:lnTo>
                      <a:lnTo>
                        <a:pt x="287" y="713"/>
                      </a:lnTo>
                      <a:lnTo>
                        <a:pt x="291" y="737"/>
                      </a:lnTo>
                      <a:lnTo>
                        <a:pt x="292" y="758"/>
                      </a:lnTo>
                      <a:lnTo>
                        <a:pt x="292" y="767"/>
                      </a:lnTo>
                      <a:lnTo>
                        <a:pt x="296" y="766"/>
                      </a:lnTo>
                      <a:lnTo>
                        <a:pt x="305" y="765"/>
                      </a:lnTo>
                      <a:lnTo>
                        <a:pt x="319" y="761"/>
                      </a:lnTo>
                      <a:lnTo>
                        <a:pt x="335" y="759"/>
                      </a:lnTo>
                      <a:lnTo>
                        <a:pt x="351" y="757"/>
                      </a:lnTo>
                      <a:lnTo>
                        <a:pt x="366" y="756"/>
                      </a:lnTo>
                      <a:lnTo>
                        <a:pt x="377" y="756"/>
                      </a:lnTo>
                      <a:lnTo>
                        <a:pt x="384" y="758"/>
                      </a:lnTo>
                      <a:lnTo>
                        <a:pt x="392" y="765"/>
                      </a:lnTo>
                      <a:lnTo>
                        <a:pt x="399" y="773"/>
                      </a:lnTo>
                      <a:lnTo>
                        <a:pt x="405" y="779"/>
                      </a:lnTo>
                      <a:lnTo>
                        <a:pt x="407" y="781"/>
                      </a:lnTo>
                      <a:lnTo>
                        <a:pt x="458" y="713"/>
                      </a:lnTo>
                      <a:lnTo>
                        <a:pt x="460" y="712"/>
                      </a:lnTo>
                      <a:lnTo>
                        <a:pt x="465" y="711"/>
                      </a:lnTo>
                      <a:lnTo>
                        <a:pt x="472" y="708"/>
                      </a:lnTo>
                      <a:lnTo>
                        <a:pt x="480" y="705"/>
                      </a:lnTo>
                      <a:lnTo>
                        <a:pt x="488" y="703"/>
                      </a:lnTo>
                      <a:lnTo>
                        <a:pt x="496" y="702"/>
                      </a:lnTo>
                      <a:lnTo>
                        <a:pt x="502" y="700"/>
                      </a:lnTo>
                      <a:lnTo>
                        <a:pt x="506" y="702"/>
                      </a:lnTo>
                      <a:lnTo>
                        <a:pt x="511" y="704"/>
                      </a:lnTo>
                      <a:lnTo>
                        <a:pt x="520" y="705"/>
                      </a:lnTo>
                      <a:lnTo>
                        <a:pt x="531" y="707"/>
                      </a:lnTo>
                      <a:lnTo>
                        <a:pt x="542" y="708"/>
                      </a:lnTo>
                      <a:lnTo>
                        <a:pt x="554" y="711"/>
                      </a:lnTo>
                      <a:lnTo>
                        <a:pt x="564" y="712"/>
                      </a:lnTo>
                      <a:lnTo>
                        <a:pt x="571" y="713"/>
                      </a:lnTo>
                      <a:lnTo>
                        <a:pt x="573" y="713"/>
                      </a:lnTo>
                      <a:lnTo>
                        <a:pt x="606" y="753"/>
                      </a:lnTo>
                      <a:lnTo>
                        <a:pt x="599" y="793"/>
                      </a:lnTo>
                      <a:lnTo>
                        <a:pt x="606" y="797"/>
                      </a:lnTo>
                      <a:lnTo>
                        <a:pt x="654" y="751"/>
                      </a:lnTo>
                      <a:lnTo>
                        <a:pt x="658" y="751"/>
                      </a:lnTo>
                      <a:lnTo>
                        <a:pt x="666" y="751"/>
                      </a:lnTo>
                      <a:lnTo>
                        <a:pt x="677" y="751"/>
                      </a:lnTo>
                      <a:lnTo>
                        <a:pt x="692" y="750"/>
                      </a:lnTo>
                      <a:lnTo>
                        <a:pt x="706" y="749"/>
                      </a:lnTo>
                      <a:lnTo>
                        <a:pt x="720" y="746"/>
                      </a:lnTo>
                      <a:lnTo>
                        <a:pt x="730" y="744"/>
                      </a:lnTo>
                      <a:lnTo>
                        <a:pt x="736" y="741"/>
                      </a:lnTo>
                      <a:lnTo>
                        <a:pt x="743" y="730"/>
                      </a:lnTo>
                      <a:lnTo>
                        <a:pt x="753" y="710"/>
                      </a:lnTo>
                      <a:lnTo>
                        <a:pt x="767" y="681"/>
                      </a:lnTo>
                      <a:lnTo>
                        <a:pt x="781" y="647"/>
                      </a:lnTo>
                      <a:lnTo>
                        <a:pt x="794" y="612"/>
                      </a:lnTo>
                      <a:lnTo>
                        <a:pt x="803" y="577"/>
                      </a:lnTo>
                      <a:lnTo>
                        <a:pt x="805" y="545"/>
                      </a:lnTo>
                      <a:lnTo>
                        <a:pt x="800" y="520"/>
                      </a:lnTo>
                      <a:lnTo>
                        <a:pt x="791" y="495"/>
                      </a:lnTo>
                      <a:lnTo>
                        <a:pt x="782" y="467"/>
                      </a:lnTo>
                      <a:lnTo>
                        <a:pt x="774" y="437"/>
                      </a:lnTo>
                      <a:lnTo>
                        <a:pt x="767" y="408"/>
                      </a:lnTo>
                      <a:lnTo>
                        <a:pt x="760" y="380"/>
                      </a:lnTo>
                      <a:lnTo>
                        <a:pt x="755" y="358"/>
                      </a:lnTo>
                      <a:lnTo>
                        <a:pt x="753" y="345"/>
                      </a:lnTo>
                      <a:lnTo>
                        <a:pt x="752" y="339"/>
                      </a:lnTo>
                      <a:lnTo>
                        <a:pt x="692" y="127"/>
                      </a:lnTo>
                      <a:lnTo>
                        <a:pt x="690" y="123"/>
                      </a:lnTo>
                      <a:lnTo>
                        <a:pt x="682" y="113"/>
                      </a:lnTo>
                      <a:lnTo>
                        <a:pt x="670" y="99"/>
                      </a:lnTo>
                      <a:lnTo>
                        <a:pt x="658" y="82"/>
                      </a:lnTo>
                      <a:lnTo>
                        <a:pt x="645" y="66"/>
                      </a:lnTo>
                      <a:lnTo>
                        <a:pt x="632" y="52"/>
                      </a:lnTo>
                      <a:lnTo>
                        <a:pt x="622" y="42"/>
                      </a:lnTo>
                      <a:lnTo>
                        <a:pt x="615" y="38"/>
                      </a:lnTo>
                      <a:lnTo>
                        <a:pt x="609" y="38"/>
                      </a:lnTo>
                      <a:lnTo>
                        <a:pt x="602" y="38"/>
                      </a:lnTo>
                      <a:lnTo>
                        <a:pt x="594" y="37"/>
                      </a:lnTo>
                      <a:lnTo>
                        <a:pt x="585" y="37"/>
                      </a:lnTo>
                      <a:lnTo>
                        <a:pt x="577" y="37"/>
                      </a:lnTo>
                      <a:lnTo>
                        <a:pt x="570" y="36"/>
                      </a:lnTo>
                      <a:lnTo>
                        <a:pt x="565" y="36"/>
                      </a:lnTo>
                      <a:lnTo>
                        <a:pt x="564" y="36"/>
                      </a:lnTo>
                      <a:lnTo>
                        <a:pt x="490" y="0"/>
                      </a:lnTo>
                      <a:lnTo>
                        <a:pt x="195" y="61"/>
                      </a:lnTo>
                      <a:close/>
                    </a:path>
                  </a:pathLst>
                </a:custGeom>
                <a:solidFill>
                  <a:srgbClr val="007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1" name="Freeform 1087"/>
                <p:cNvSpPr>
                  <a:spLocks noChangeAspect="1"/>
                </p:cNvSpPr>
                <p:nvPr/>
              </p:nvSpPr>
              <p:spPr bwMode="auto">
                <a:xfrm>
                  <a:off x="4915" y="2539"/>
                  <a:ext cx="60" cy="142"/>
                </a:xfrm>
                <a:custGeom>
                  <a:avLst/>
                  <a:gdLst>
                    <a:gd name="T0" fmla="*/ 26 w 120"/>
                    <a:gd name="T1" fmla="*/ 0 h 283"/>
                    <a:gd name="T2" fmla="*/ 0 w 120"/>
                    <a:gd name="T3" fmla="*/ 33 h 283"/>
                    <a:gd name="T4" fmla="*/ 2 w 120"/>
                    <a:gd name="T5" fmla="*/ 33 h 283"/>
                    <a:gd name="T6" fmla="*/ 4 w 120"/>
                    <a:gd name="T7" fmla="*/ 33 h 283"/>
                    <a:gd name="T8" fmla="*/ 7 w 120"/>
                    <a:gd name="T9" fmla="*/ 34 h 283"/>
                    <a:gd name="T10" fmla="*/ 11 w 120"/>
                    <a:gd name="T11" fmla="*/ 34 h 283"/>
                    <a:gd name="T12" fmla="*/ 14 w 120"/>
                    <a:gd name="T13" fmla="*/ 35 h 283"/>
                    <a:gd name="T14" fmla="*/ 17 w 120"/>
                    <a:gd name="T15" fmla="*/ 36 h 283"/>
                    <a:gd name="T16" fmla="*/ 18 w 120"/>
                    <a:gd name="T17" fmla="*/ 38 h 283"/>
                    <a:gd name="T18" fmla="*/ 18 w 120"/>
                    <a:gd name="T19" fmla="*/ 40 h 283"/>
                    <a:gd name="T20" fmla="*/ 14 w 120"/>
                    <a:gd name="T21" fmla="*/ 47 h 283"/>
                    <a:gd name="T22" fmla="*/ 10 w 120"/>
                    <a:gd name="T23" fmla="*/ 54 h 283"/>
                    <a:gd name="T24" fmla="*/ 7 w 120"/>
                    <a:gd name="T25" fmla="*/ 60 h 283"/>
                    <a:gd name="T26" fmla="*/ 6 w 120"/>
                    <a:gd name="T27" fmla="*/ 62 h 283"/>
                    <a:gd name="T28" fmla="*/ 32 w 120"/>
                    <a:gd name="T29" fmla="*/ 142 h 283"/>
                    <a:gd name="T30" fmla="*/ 33 w 120"/>
                    <a:gd name="T31" fmla="*/ 138 h 283"/>
                    <a:gd name="T32" fmla="*/ 37 w 120"/>
                    <a:gd name="T33" fmla="*/ 128 h 283"/>
                    <a:gd name="T34" fmla="*/ 42 w 120"/>
                    <a:gd name="T35" fmla="*/ 115 h 283"/>
                    <a:gd name="T36" fmla="*/ 48 w 120"/>
                    <a:gd name="T37" fmla="*/ 98 h 283"/>
                    <a:gd name="T38" fmla="*/ 53 w 120"/>
                    <a:gd name="T39" fmla="*/ 81 h 283"/>
                    <a:gd name="T40" fmla="*/ 58 w 120"/>
                    <a:gd name="T41" fmla="*/ 65 h 283"/>
                    <a:gd name="T42" fmla="*/ 60 w 120"/>
                    <a:gd name="T43" fmla="*/ 51 h 283"/>
                    <a:gd name="T44" fmla="*/ 60 w 120"/>
                    <a:gd name="T45" fmla="*/ 42 h 283"/>
                    <a:gd name="T46" fmla="*/ 57 w 120"/>
                    <a:gd name="T47" fmla="*/ 35 h 283"/>
                    <a:gd name="T48" fmla="*/ 53 w 120"/>
                    <a:gd name="T49" fmla="*/ 28 h 283"/>
                    <a:gd name="T50" fmla="*/ 48 w 120"/>
                    <a:gd name="T51" fmla="*/ 21 h 283"/>
                    <a:gd name="T52" fmla="*/ 42 w 120"/>
                    <a:gd name="T53" fmla="*/ 14 h 283"/>
                    <a:gd name="T54" fmla="*/ 36 w 120"/>
                    <a:gd name="T55" fmla="*/ 9 h 283"/>
                    <a:gd name="T56" fmla="*/ 31 w 120"/>
                    <a:gd name="T57" fmla="*/ 4 h 283"/>
                    <a:gd name="T58" fmla="*/ 27 w 120"/>
                    <a:gd name="T59" fmla="*/ 1 h 283"/>
                    <a:gd name="T60" fmla="*/ 26 w 120"/>
                    <a:gd name="T61" fmla="*/ 0 h 28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20" h="283">
                      <a:moveTo>
                        <a:pt x="52" y="0"/>
                      </a:moveTo>
                      <a:lnTo>
                        <a:pt x="0" y="66"/>
                      </a:lnTo>
                      <a:lnTo>
                        <a:pt x="3" y="66"/>
                      </a:lnTo>
                      <a:lnTo>
                        <a:pt x="7" y="66"/>
                      </a:lnTo>
                      <a:lnTo>
                        <a:pt x="14" y="68"/>
                      </a:lnTo>
                      <a:lnTo>
                        <a:pt x="21" y="68"/>
                      </a:lnTo>
                      <a:lnTo>
                        <a:pt x="28" y="70"/>
                      </a:lnTo>
                      <a:lnTo>
                        <a:pt x="34" y="72"/>
                      </a:lnTo>
                      <a:lnTo>
                        <a:pt x="36" y="76"/>
                      </a:lnTo>
                      <a:lnTo>
                        <a:pt x="35" y="80"/>
                      </a:lnTo>
                      <a:lnTo>
                        <a:pt x="28" y="93"/>
                      </a:lnTo>
                      <a:lnTo>
                        <a:pt x="20" y="107"/>
                      </a:lnTo>
                      <a:lnTo>
                        <a:pt x="14" y="119"/>
                      </a:lnTo>
                      <a:lnTo>
                        <a:pt x="12" y="124"/>
                      </a:lnTo>
                      <a:lnTo>
                        <a:pt x="63" y="283"/>
                      </a:lnTo>
                      <a:lnTo>
                        <a:pt x="65" y="276"/>
                      </a:lnTo>
                      <a:lnTo>
                        <a:pt x="73" y="256"/>
                      </a:lnTo>
                      <a:lnTo>
                        <a:pt x="83" y="229"/>
                      </a:lnTo>
                      <a:lnTo>
                        <a:pt x="95" y="195"/>
                      </a:lnTo>
                      <a:lnTo>
                        <a:pt x="106" y="161"/>
                      </a:lnTo>
                      <a:lnTo>
                        <a:pt x="116" y="129"/>
                      </a:lnTo>
                      <a:lnTo>
                        <a:pt x="120" y="101"/>
                      </a:lnTo>
                      <a:lnTo>
                        <a:pt x="120" y="83"/>
                      </a:lnTo>
                      <a:lnTo>
                        <a:pt x="114" y="70"/>
                      </a:lnTo>
                      <a:lnTo>
                        <a:pt x="105" y="56"/>
                      </a:lnTo>
                      <a:lnTo>
                        <a:pt x="95" y="41"/>
                      </a:lnTo>
                      <a:lnTo>
                        <a:pt x="83" y="28"/>
                      </a:lnTo>
                      <a:lnTo>
                        <a:pt x="72" y="17"/>
                      </a:lnTo>
                      <a:lnTo>
                        <a:pt x="61" y="8"/>
                      </a:lnTo>
                      <a:lnTo>
                        <a:pt x="54" y="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51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2" name="Freeform 1088"/>
                <p:cNvSpPr>
                  <a:spLocks noChangeAspect="1"/>
                </p:cNvSpPr>
                <p:nvPr/>
              </p:nvSpPr>
              <p:spPr bwMode="auto">
                <a:xfrm>
                  <a:off x="4965" y="2489"/>
                  <a:ext cx="91" cy="88"/>
                </a:xfrm>
                <a:custGeom>
                  <a:avLst/>
                  <a:gdLst>
                    <a:gd name="T0" fmla="*/ 3 w 182"/>
                    <a:gd name="T1" fmla="*/ 23 h 175"/>
                    <a:gd name="T2" fmla="*/ 3 w 182"/>
                    <a:gd name="T3" fmla="*/ 28 h 175"/>
                    <a:gd name="T4" fmla="*/ 1 w 182"/>
                    <a:gd name="T5" fmla="*/ 38 h 175"/>
                    <a:gd name="T6" fmla="*/ 0 w 182"/>
                    <a:gd name="T7" fmla="*/ 51 h 175"/>
                    <a:gd name="T8" fmla="*/ 0 w 182"/>
                    <a:gd name="T9" fmla="*/ 60 h 175"/>
                    <a:gd name="T10" fmla="*/ 2 w 182"/>
                    <a:gd name="T11" fmla="*/ 63 h 175"/>
                    <a:gd name="T12" fmla="*/ 5 w 182"/>
                    <a:gd name="T13" fmla="*/ 67 h 175"/>
                    <a:gd name="T14" fmla="*/ 10 w 182"/>
                    <a:gd name="T15" fmla="*/ 72 h 175"/>
                    <a:gd name="T16" fmla="*/ 14 w 182"/>
                    <a:gd name="T17" fmla="*/ 76 h 175"/>
                    <a:gd name="T18" fmla="*/ 20 w 182"/>
                    <a:gd name="T19" fmla="*/ 81 h 175"/>
                    <a:gd name="T20" fmla="*/ 24 w 182"/>
                    <a:gd name="T21" fmla="*/ 85 h 175"/>
                    <a:gd name="T22" fmla="*/ 27 w 182"/>
                    <a:gd name="T23" fmla="*/ 87 h 175"/>
                    <a:gd name="T24" fmla="*/ 28 w 182"/>
                    <a:gd name="T25" fmla="*/ 88 h 175"/>
                    <a:gd name="T26" fmla="*/ 29 w 182"/>
                    <a:gd name="T27" fmla="*/ 82 h 175"/>
                    <a:gd name="T28" fmla="*/ 33 w 182"/>
                    <a:gd name="T29" fmla="*/ 70 h 175"/>
                    <a:gd name="T30" fmla="*/ 37 w 182"/>
                    <a:gd name="T31" fmla="*/ 58 h 175"/>
                    <a:gd name="T32" fmla="*/ 43 w 182"/>
                    <a:gd name="T33" fmla="*/ 52 h 175"/>
                    <a:gd name="T34" fmla="*/ 47 w 182"/>
                    <a:gd name="T35" fmla="*/ 55 h 175"/>
                    <a:gd name="T36" fmla="*/ 50 w 182"/>
                    <a:gd name="T37" fmla="*/ 59 h 175"/>
                    <a:gd name="T38" fmla="*/ 51 w 182"/>
                    <a:gd name="T39" fmla="*/ 64 h 175"/>
                    <a:gd name="T40" fmla="*/ 52 w 182"/>
                    <a:gd name="T41" fmla="*/ 67 h 175"/>
                    <a:gd name="T42" fmla="*/ 53 w 182"/>
                    <a:gd name="T43" fmla="*/ 65 h 175"/>
                    <a:gd name="T44" fmla="*/ 56 w 182"/>
                    <a:gd name="T45" fmla="*/ 61 h 175"/>
                    <a:gd name="T46" fmla="*/ 59 w 182"/>
                    <a:gd name="T47" fmla="*/ 57 h 175"/>
                    <a:gd name="T48" fmla="*/ 61 w 182"/>
                    <a:gd name="T49" fmla="*/ 55 h 175"/>
                    <a:gd name="T50" fmla="*/ 63 w 182"/>
                    <a:gd name="T51" fmla="*/ 53 h 175"/>
                    <a:gd name="T52" fmla="*/ 68 w 182"/>
                    <a:gd name="T53" fmla="*/ 51 h 175"/>
                    <a:gd name="T54" fmla="*/ 74 w 182"/>
                    <a:gd name="T55" fmla="*/ 48 h 175"/>
                    <a:gd name="T56" fmla="*/ 80 w 182"/>
                    <a:gd name="T57" fmla="*/ 43 h 175"/>
                    <a:gd name="T58" fmla="*/ 86 w 182"/>
                    <a:gd name="T59" fmla="*/ 38 h 175"/>
                    <a:gd name="T60" fmla="*/ 90 w 182"/>
                    <a:gd name="T61" fmla="*/ 33 h 175"/>
                    <a:gd name="T62" fmla="*/ 91 w 182"/>
                    <a:gd name="T63" fmla="*/ 27 h 175"/>
                    <a:gd name="T64" fmla="*/ 89 w 182"/>
                    <a:gd name="T65" fmla="*/ 21 h 175"/>
                    <a:gd name="T66" fmla="*/ 82 w 182"/>
                    <a:gd name="T67" fmla="*/ 11 h 175"/>
                    <a:gd name="T68" fmla="*/ 77 w 182"/>
                    <a:gd name="T69" fmla="*/ 4 h 175"/>
                    <a:gd name="T70" fmla="*/ 75 w 182"/>
                    <a:gd name="T71" fmla="*/ 2 h 175"/>
                    <a:gd name="T72" fmla="*/ 74 w 182"/>
                    <a:gd name="T73" fmla="*/ 0 h 175"/>
                    <a:gd name="T74" fmla="*/ 3 w 182"/>
                    <a:gd name="T75" fmla="*/ 23 h 175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82" h="175">
                      <a:moveTo>
                        <a:pt x="6" y="45"/>
                      </a:moveTo>
                      <a:lnTo>
                        <a:pt x="5" y="55"/>
                      </a:lnTo>
                      <a:lnTo>
                        <a:pt x="2" y="76"/>
                      </a:lnTo>
                      <a:lnTo>
                        <a:pt x="0" y="102"/>
                      </a:lnTo>
                      <a:lnTo>
                        <a:pt x="0" y="119"/>
                      </a:lnTo>
                      <a:lnTo>
                        <a:pt x="3" y="126"/>
                      </a:lnTo>
                      <a:lnTo>
                        <a:pt x="10" y="134"/>
                      </a:lnTo>
                      <a:lnTo>
                        <a:pt x="19" y="143"/>
                      </a:lnTo>
                      <a:lnTo>
                        <a:pt x="28" y="152"/>
                      </a:lnTo>
                      <a:lnTo>
                        <a:pt x="39" y="162"/>
                      </a:lnTo>
                      <a:lnTo>
                        <a:pt x="47" y="169"/>
                      </a:lnTo>
                      <a:lnTo>
                        <a:pt x="53" y="173"/>
                      </a:lnTo>
                      <a:lnTo>
                        <a:pt x="55" y="175"/>
                      </a:lnTo>
                      <a:lnTo>
                        <a:pt x="58" y="164"/>
                      </a:lnTo>
                      <a:lnTo>
                        <a:pt x="65" y="140"/>
                      </a:lnTo>
                      <a:lnTo>
                        <a:pt x="74" y="116"/>
                      </a:lnTo>
                      <a:lnTo>
                        <a:pt x="85" y="104"/>
                      </a:lnTo>
                      <a:lnTo>
                        <a:pt x="93" y="109"/>
                      </a:lnTo>
                      <a:lnTo>
                        <a:pt x="99" y="118"/>
                      </a:lnTo>
                      <a:lnTo>
                        <a:pt x="102" y="128"/>
                      </a:lnTo>
                      <a:lnTo>
                        <a:pt x="103" y="133"/>
                      </a:lnTo>
                      <a:lnTo>
                        <a:pt x="106" y="129"/>
                      </a:lnTo>
                      <a:lnTo>
                        <a:pt x="111" y="122"/>
                      </a:lnTo>
                      <a:lnTo>
                        <a:pt x="117" y="114"/>
                      </a:lnTo>
                      <a:lnTo>
                        <a:pt x="122" y="109"/>
                      </a:lnTo>
                      <a:lnTo>
                        <a:pt x="126" y="106"/>
                      </a:lnTo>
                      <a:lnTo>
                        <a:pt x="136" y="102"/>
                      </a:lnTo>
                      <a:lnTo>
                        <a:pt x="148" y="95"/>
                      </a:lnTo>
                      <a:lnTo>
                        <a:pt x="160" y="86"/>
                      </a:lnTo>
                      <a:lnTo>
                        <a:pt x="171" y="76"/>
                      </a:lnTo>
                      <a:lnTo>
                        <a:pt x="179" y="65"/>
                      </a:lnTo>
                      <a:lnTo>
                        <a:pt x="182" y="53"/>
                      </a:lnTo>
                      <a:lnTo>
                        <a:pt x="177" y="42"/>
                      </a:lnTo>
                      <a:lnTo>
                        <a:pt x="163" y="21"/>
                      </a:lnTo>
                      <a:lnTo>
                        <a:pt x="154" y="8"/>
                      </a:lnTo>
                      <a:lnTo>
                        <a:pt x="149" y="3"/>
                      </a:lnTo>
                      <a:lnTo>
                        <a:pt x="148" y="0"/>
                      </a:lnTo>
                      <a:lnTo>
                        <a:pt x="6" y="45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3" name="Freeform 1089"/>
                <p:cNvSpPr>
                  <a:spLocks noChangeAspect="1"/>
                </p:cNvSpPr>
                <p:nvPr/>
              </p:nvSpPr>
              <p:spPr bwMode="auto">
                <a:xfrm>
                  <a:off x="4943" y="2512"/>
                  <a:ext cx="29" cy="72"/>
                </a:xfrm>
                <a:custGeom>
                  <a:avLst/>
                  <a:gdLst>
                    <a:gd name="T0" fmla="*/ 25 w 58"/>
                    <a:gd name="T1" fmla="*/ 0 h 144"/>
                    <a:gd name="T2" fmla="*/ 22 w 58"/>
                    <a:gd name="T3" fmla="*/ 37 h 144"/>
                    <a:gd name="T4" fmla="*/ 29 w 58"/>
                    <a:gd name="T5" fmla="*/ 72 h 144"/>
                    <a:gd name="T6" fmla="*/ 28 w 58"/>
                    <a:gd name="T7" fmla="*/ 71 h 144"/>
                    <a:gd name="T8" fmla="*/ 25 w 58"/>
                    <a:gd name="T9" fmla="*/ 69 h 144"/>
                    <a:gd name="T10" fmla="*/ 20 w 58"/>
                    <a:gd name="T11" fmla="*/ 65 h 144"/>
                    <a:gd name="T12" fmla="*/ 15 w 58"/>
                    <a:gd name="T13" fmla="*/ 60 h 144"/>
                    <a:gd name="T14" fmla="*/ 10 w 58"/>
                    <a:gd name="T15" fmla="*/ 56 h 144"/>
                    <a:gd name="T16" fmla="*/ 6 w 58"/>
                    <a:gd name="T17" fmla="*/ 51 h 144"/>
                    <a:gd name="T18" fmla="*/ 3 w 58"/>
                    <a:gd name="T19" fmla="*/ 46 h 144"/>
                    <a:gd name="T20" fmla="*/ 1 w 58"/>
                    <a:gd name="T21" fmla="*/ 42 h 144"/>
                    <a:gd name="T22" fmla="*/ 1 w 58"/>
                    <a:gd name="T23" fmla="*/ 37 h 144"/>
                    <a:gd name="T24" fmla="*/ 1 w 58"/>
                    <a:gd name="T25" fmla="*/ 31 h 144"/>
                    <a:gd name="T26" fmla="*/ 0 w 58"/>
                    <a:gd name="T27" fmla="*/ 27 h 144"/>
                    <a:gd name="T28" fmla="*/ 0 w 58"/>
                    <a:gd name="T29" fmla="*/ 25 h 144"/>
                    <a:gd name="T30" fmla="*/ 25 w 58"/>
                    <a:gd name="T31" fmla="*/ 0 h 14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58" h="144">
                      <a:moveTo>
                        <a:pt x="49" y="0"/>
                      </a:moveTo>
                      <a:lnTo>
                        <a:pt x="43" y="74"/>
                      </a:lnTo>
                      <a:lnTo>
                        <a:pt x="58" y="144"/>
                      </a:lnTo>
                      <a:lnTo>
                        <a:pt x="55" y="142"/>
                      </a:lnTo>
                      <a:lnTo>
                        <a:pt x="49" y="137"/>
                      </a:lnTo>
                      <a:lnTo>
                        <a:pt x="40" y="129"/>
                      </a:lnTo>
                      <a:lnTo>
                        <a:pt x="30" y="120"/>
                      </a:lnTo>
                      <a:lnTo>
                        <a:pt x="20" y="111"/>
                      </a:lnTo>
                      <a:lnTo>
                        <a:pt x="11" y="101"/>
                      </a:lnTo>
                      <a:lnTo>
                        <a:pt x="5" y="91"/>
                      </a:lnTo>
                      <a:lnTo>
                        <a:pt x="2" y="84"/>
                      </a:lnTo>
                      <a:lnTo>
                        <a:pt x="2" y="73"/>
                      </a:lnTo>
                      <a:lnTo>
                        <a:pt x="1" y="61"/>
                      </a:lnTo>
                      <a:lnTo>
                        <a:pt x="0" y="53"/>
                      </a:lnTo>
                      <a:lnTo>
                        <a:pt x="0" y="5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A8D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4" name="Freeform 1090"/>
                <p:cNvSpPr>
                  <a:spLocks noChangeAspect="1"/>
                </p:cNvSpPr>
                <p:nvPr/>
              </p:nvSpPr>
              <p:spPr bwMode="auto">
                <a:xfrm>
                  <a:off x="4947" y="2496"/>
                  <a:ext cx="131" cy="224"/>
                </a:xfrm>
                <a:custGeom>
                  <a:avLst/>
                  <a:gdLst>
                    <a:gd name="T0" fmla="*/ 109 w 262"/>
                    <a:gd name="T1" fmla="*/ 3 h 448"/>
                    <a:gd name="T2" fmla="*/ 114 w 262"/>
                    <a:gd name="T3" fmla="*/ 0 h 448"/>
                    <a:gd name="T4" fmla="*/ 123 w 262"/>
                    <a:gd name="T5" fmla="*/ 7 h 448"/>
                    <a:gd name="T6" fmla="*/ 131 w 262"/>
                    <a:gd name="T7" fmla="*/ 21 h 448"/>
                    <a:gd name="T8" fmla="*/ 127 w 262"/>
                    <a:gd name="T9" fmla="*/ 37 h 448"/>
                    <a:gd name="T10" fmla="*/ 120 w 262"/>
                    <a:gd name="T11" fmla="*/ 65 h 448"/>
                    <a:gd name="T12" fmla="*/ 111 w 262"/>
                    <a:gd name="T13" fmla="*/ 72 h 448"/>
                    <a:gd name="T14" fmla="*/ 109 w 262"/>
                    <a:gd name="T15" fmla="*/ 65 h 448"/>
                    <a:gd name="T16" fmla="*/ 108 w 262"/>
                    <a:gd name="T17" fmla="*/ 63 h 448"/>
                    <a:gd name="T18" fmla="*/ 103 w 262"/>
                    <a:gd name="T19" fmla="*/ 60 h 448"/>
                    <a:gd name="T20" fmla="*/ 96 w 262"/>
                    <a:gd name="T21" fmla="*/ 57 h 448"/>
                    <a:gd name="T22" fmla="*/ 90 w 262"/>
                    <a:gd name="T23" fmla="*/ 58 h 448"/>
                    <a:gd name="T24" fmla="*/ 86 w 262"/>
                    <a:gd name="T25" fmla="*/ 67 h 448"/>
                    <a:gd name="T26" fmla="*/ 84 w 262"/>
                    <a:gd name="T27" fmla="*/ 71 h 448"/>
                    <a:gd name="T28" fmla="*/ 83 w 262"/>
                    <a:gd name="T29" fmla="*/ 72 h 448"/>
                    <a:gd name="T30" fmla="*/ 76 w 262"/>
                    <a:gd name="T31" fmla="*/ 76 h 448"/>
                    <a:gd name="T32" fmla="*/ 66 w 262"/>
                    <a:gd name="T33" fmla="*/ 82 h 448"/>
                    <a:gd name="T34" fmla="*/ 59 w 262"/>
                    <a:gd name="T35" fmla="*/ 87 h 448"/>
                    <a:gd name="T36" fmla="*/ 57 w 262"/>
                    <a:gd name="T37" fmla="*/ 93 h 448"/>
                    <a:gd name="T38" fmla="*/ 47 w 262"/>
                    <a:gd name="T39" fmla="*/ 107 h 448"/>
                    <a:gd name="T40" fmla="*/ 35 w 262"/>
                    <a:gd name="T41" fmla="*/ 124 h 448"/>
                    <a:gd name="T42" fmla="*/ 27 w 262"/>
                    <a:gd name="T43" fmla="*/ 140 h 448"/>
                    <a:gd name="T44" fmla="*/ 24 w 262"/>
                    <a:gd name="T45" fmla="*/ 155 h 448"/>
                    <a:gd name="T46" fmla="*/ 23 w 262"/>
                    <a:gd name="T47" fmla="*/ 179 h 448"/>
                    <a:gd name="T48" fmla="*/ 19 w 262"/>
                    <a:gd name="T49" fmla="*/ 193 h 448"/>
                    <a:gd name="T50" fmla="*/ 8 w 262"/>
                    <a:gd name="T51" fmla="*/ 219 h 448"/>
                    <a:gd name="T52" fmla="*/ 0 w 262"/>
                    <a:gd name="T53" fmla="*/ 196 h 448"/>
                    <a:gd name="T54" fmla="*/ 5 w 262"/>
                    <a:gd name="T55" fmla="*/ 179 h 448"/>
                    <a:gd name="T56" fmla="*/ 13 w 262"/>
                    <a:gd name="T57" fmla="*/ 154 h 448"/>
                    <a:gd name="T58" fmla="*/ 19 w 262"/>
                    <a:gd name="T59" fmla="*/ 126 h 448"/>
                    <a:gd name="T60" fmla="*/ 23 w 262"/>
                    <a:gd name="T61" fmla="*/ 105 h 448"/>
                    <a:gd name="T62" fmla="*/ 20 w 262"/>
                    <a:gd name="T63" fmla="*/ 79 h 448"/>
                    <a:gd name="T64" fmla="*/ 16 w 262"/>
                    <a:gd name="T65" fmla="*/ 57 h 448"/>
                    <a:gd name="T66" fmla="*/ 47 w 262"/>
                    <a:gd name="T67" fmla="*/ 76 h 448"/>
                    <a:gd name="T68" fmla="*/ 55 w 262"/>
                    <a:gd name="T69" fmla="*/ 55 h 448"/>
                    <a:gd name="T70" fmla="*/ 62 w 262"/>
                    <a:gd name="T71" fmla="*/ 47 h 448"/>
                    <a:gd name="T72" fmla="*/ 66 w 262"/>
                    <a:gd name="T73" fmla="*/ 45 h 448"/>
                    <a:gd name="T74" fmla="*/ 70 w 262"/>
                    <a:gd name="T75" fmla="*/ 65 h 448"/>
                    <a:gd name="T76" fmla="*/ 76 w 262"/>
                    <a:gd name="T77" fmla="*/ 56 h 448"/>
                    <a:gd name="T78" fmla="*/ 85 w 262"/>
                    <a:gd name="T79" fmla="*/ 42 h 448"/>
                    <a:gd name="T80" fmla="*/ 92 w 262"/>
                    <a:gd name="T81" fmla="*/ 38 h 448"/>
                    <a:gd name="T82" fmla="*/ 100 w 262"/>
                    <a:gd name="T83" fmla="*/ 33 h 448"/>
                    <a:gd name="T84" fmla="*/ 107 w 262"/>
                    <a:gd name="T85" fmla="*/ 27 h 448"/>
                    <a:gd name="T86" fmla="*/ 110 w 262"/>
                    <a:gd name="T87" fmla="*/ 19 h 448"/>
                    <a:gd name="T88" fmla="*/ 109 w 262"/>
                    <a:gd name="T89" fmla="*/ 8 h 448"/>
                    <a:gd name="T90" fmla="*/ 109 w 262"/>
                    <a:gd name="T91" fmla="*/ 4 h 44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62" h="448">
                      <a:moveTo>
                        <a:pt x="217" y="8"/>
                      </a:moveTo>
                      <a:lnTo>
                        <a:pt x="218" y="6"/>
                      </a:lnTo>
                      <a:lnTo>
                        <a:pt x="221" y="3"/>
                      </a:lnTo>
                      <a:lnTo>
                        <a:pt x="228" y="0"/>
                      </a:lnTo>
                      <a:lnTo>
                        <a:pt x="236" y="4"/>
                      </a:lnTo>
                      <a:lnTo>
                        <a:pt x="245" y="13"/>
                      </a:lnTo>
                      <a:lnTo>
                        <a:pt x="256" y="26"/>
                      </a:lnTo>
                      <a:lnTo>
                        <a:pt x="262" y="41"/>
                      </a:lnTo>
                      <a:lnTo>
                        <a:pt x="260" y="53"/>
                      </a:lnTo>
                      <a:lnTo>
                        <a:pt x="253" y="74"/>
                      </a:lnTo>
                      <a:lnTo>
                        <a:pt x="248" y="103"/>
                      </a:lnTo>
                      <a:lnTo>
                        <a:pt x="240" y="130"/>
                      </a:lnTo>
                      <a:lnTo>
                        <a:pt x="230" y="144"/>
                      </a:lnTo>
                      <a:lnTo>
                        <a:pt x="222" y="144"/>
                      </a:lnTo>
                      <a:lnTo>
                        <a:pt x="219" y="137"/>
                      </a:lnTo>
                      <a:lnTo>
                        <a:pt x="217" y="129"/>
                      </a:lnTo>
                      <a:lnTo>
                        <a:pt x="217" y="126"/>
                      </a:lnTo>
                      <a:lnTo>
                        <a:pt x="215" y="125"/>
                      </a:lnTo>
                      <a:lnTo>
                        <a:pt x="211" y="122"/>
                      </a:lnTo>
                      <a:lnTo>
                        <a:pt x="205" y="119"/>
                      </a:lnTo>
                      <a:lnTo>
                        <a:pt x="198" y="115"/>
                      </a:lnTo>
                      <a:lnTo>
                        <a:pt x="191" y="113"/>
                      </a:lnTo>
                      <a:lnTo>
                        <a:pt x="184" y="113"/>
                      </a:lnTo>
                      <a:lnTo>
                        <a:pt x="179" y="115"/>
                      </a:lnTo>
                      <a:lnTo>
                        <a:pt x="175" y="121"/>
                      </a:lnTo>
                      <a:lnTo>
                        <a:pt x="172" y="133"/>
                      </a:lnTo>
                      <a:lnTo>
                        <a:pt x="169" y="140"/>
                      </a:lnTo>
                      <a:lnTo>
                        <a:pt x="168" y="142"/>
                      </a:lnTo>
                      <a:lnTo>
                        <a:pt x="166" y="143"/>
                      </a:lnTo>
                      <a:lnTo>
                        <a:pt x="160" y="146"/>
                      </a:lnTo>
                      <a:lnTo>
                        <a:pt x="151" y="151"/>
                      </a:lnTo>
                      <a:lnTo>
                        <a:pt x="142" y="157"/>
                      </a:lnTo>
                      <a:lnTo>
                        <a:pt x="132" y="163"/>
                      </a:lnTo>
                      <a:lnTo>
                        <a:pt x="123" y="168"/>
                      </a:lnTo>
                      <a:lnTo>
                        <a:pt x="117" y="174"/>
                      </a:lnTo>
                      <a:lnTo>
                        <a:pt x="115" y="179"/>
                      </a:lnTo>
                      <a:lnTo>
                        <a:pt x="113" y="186"/>
                      </a:lnTo>
                      <a:lnTo>
                        <a:pt x="105" y="197"/>
                      </a:lnTo>
                      <a:lnTo>
                        <a:pt x="94" y="213"/>
                      </a:lnTo>
                      <a:lnTo>
                        <a:pt x="83" y="231"/>
                      </a:lnTo>
                      <a:lnTo>
                        <a:pt x="70" y="248"/>
                      </a:lnTo>
                      <a:lnTo>
                        <a:pt x="60" y="265"/>
                      </a:lnTo>
                      <a:lnTo>
                        <a:pt x="53" y="279"/>
                      </a:lnTo>
                      <a:lnTo>
                        <a:pt x="49" y="289"/>
                      </a:lnTo>
                      <a:lnTo>
                        <a:pt x="48" y="310"/>
                      </a:lnTo>
                      <a:lnTo>
                        <a:pt x="46" y="334"/>
                      </a:lnTo>
                      <a:lnTo>
                        <a:pt x="45" y="357"/>
                      </a:lnTo>
                      <a:lnTo>
                        <a:pt x="42" y="370"/>
                      </a:lnTo>
                      <a:lnTo>
                        <a:pt x="37" y="386"/>
                      </a:lnTo>
                      <a:lnTo>
                        <a:pt x="25" y="413"/>
                      </a:lnTo>
                      <a:lnTo>
                        <a:pt x="16" y="437"/>
                      </a:lnTo>
                      <a:lnTo>
                        <a:pt x="11" y="448"/>
                      </a:lnTo>
                      <a:lnTo>
                        <a:pt x="0" y="391"/>
                      </a:lnTo>
                      <a:lnTo>
                        <a:pt x="3" y="381"/>
                      </a:lnTo>
                      <a:lnTo>
                        <a:pt x="10" y="358"/>
                      </a:lnTo>
                      <a:lnTo>
                        <a:pt x="18" y="332"/>
                      </a:lnTo>
                      <a:lnTo>
                        <a:pt x="25" y="307"/>
                      </a:lnTo>
                      <a:lnTo>
                        <a:pt x="31" y="281"/>
                      </a:lnTo>
                      <a:lnTo>
                        <a:pt x="38" y="252"/>
                      </a:lnTo>
                      <a:lnTo>
                        <a:pt x="44" y="227"/>
                      </a:lnTo>
                      <a:lnTo>
                        <a:pt x="46" y="210"/>
                      </a:lnTo>
                      <a:lnTo>
                        <a:pt x="44" y="189"/>
                      </a:lnTo>
                      <a:lnTo>
                        <a:pt x="39" y="157"/>
                      </a:lnTo>
                      <a:lnTo>
                        <a:pt x="34" y="127"/>
                      </a:lnTo>
                      <a:lnTo>
                        <a:pt x="32" y="114"/>
                      </a:lnTo>
                      <a:lnTo>
                        <a:pt x="91" y="161"/>
                      </a:lnTo>
                      <a:lnTo>
                        <a:pt x="94" y="152"/>
                      </a:lnTo>
                      <a:lnTo>
                        <a:pt x="101" y="132"/>
                      </a:lnTo>
                      <a:lnTo>
                        <a:pt x="110" y="110"/>
                      </a:lnTo>
                      <a:lnTo>
                        <a:pt x="119" y="97"/>
                      </a:lnTo>
                      <a:lnTo>
                        <a:pt x="124" y="94"/>
                      </a:lnTo>
                      <a:lnTo>
                        <a:pt x="129" y="91"/>
                      </a:lnTo>
                      <a:lnTo>
                        <a:pt x="131" y="90"/>
                      </a:lnTo>
                      <a:lnTo>
                        <a:pt x="132" y="90"/>
                      </a:lnTo>
                      <a:lnTo>
                        <a:pt x="140" y="129"/>
                      </a:lnTo>
                      <a:lnTo>
                        <a:pt x="143" y="123"/>
                      </a:lnTo>
                      <a:lnTo>
                        <a:pt x="151" y="111"/>
                      </a:lnTo>
                      <a:lnTo>
                        <a:pt x="160" y="96"/>
                      </a:lnTo>
                      <a:lnTo>
                        <a:pt x="170" y="84"/>
                      </a:lnTo>
                      <a:lnTo>
                        <a:pt x="176" y="80"/>
                      </a:lnTo>
                      <a:lnTo>
                        <a:pt x="184" y="75"/>
                      </a:lnTo>
                      <a:lnTo>
                        <a:pt x="192" y="70"/>
                      </a:lnTo>
                      <a:lnTo>
                        <a:pt x="200" y="65"/>
                      </a:lnTo>
                      <a:lnTo>
                        <a:pt x="207" y="59"/>
                      </a:lnTo>
                      <a:lnTo>
                        <a:pt x="213" y="53"/>
                      </a:lnTo>
                      <a:lnTo>
                        <a:pt x="218" y="46"/>
                      </a:lnTo>
                      <a:lnTo>
                        <a:pt x="219" y="38"/>
                      </a:lnTo>
                      <a:lnTo>
                        <a:pt x="219" y="24"/>
                      </a:lnTo>
                      <a:lnTo>
                        <a:pt x="218" y="15"/>
                      </a:lnTo>
                      <a:lnTo>
                        <a:pt x="217" y="11"/>
                      </a:lnTo>
                      <a:lnTo>
                        <a:pt x="217" y="8"/>
                      </a:lnTo>
                      <a:close/>
                    </a:path>
                  </a:pathLst>
                </a:custGeom>
                <a:solidFill>
                  <a:srgbClr val="A8D3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5" name="Freeform 1091"/>
                <p:cNvSpPr>
                  <a:spLocks noChangeAspect="1"/>
                </p:cNvSpPr>
                <p:nvPr/>
              </p:nvSpPr>
              <p:spPr bwMode="auto">
                <a:xfrm>
                  <a:off x="4941" y="2443"/>
                  <a:ext cx="11" cy="25"/>
                </a:xfrm>
                <a:custGeom>
                  <a:avLst/>
                  <a:gdLst>
                    <a:gd name="T0" fmla="*/ 4 w 22"/>
                    <a:gd name="T1" fmla="*/ 0 h 50"/>
                    <a:gd name="T2" fmla="*/ 4 w 22"/>
                    <a:gd name="T3" fmla="*/ 2 h 50"/>
                    <a:gd name="T4" fmla="*/ 2 w 22"/>
                    <a:gd name="T5" fmla="*/ 4 h 50"/>
                    <a:gd name="T6" fmla="*/ 0 w 22"/>
                    <a:gd name="T7" fmla="*/ 7 h 50"/>
                    <a:gd name="T8" fmla="*/ 1 w 22"/>
                    <a:gd name="T9" fmla="*/ 10 h 50"/>
                    <a:gd name="T10" fmla="*/ 2 w 22"/>
                    <a:gd name="T11" fmla="*/ 13 h 50"/>
                    <a:gd name="T12" fmla="*/ 3 w 22"/>
                    <a:gd name="T13" fmla="*/ 18 h 50"/>
                    <a:gd name="T14" fmla="*/ 4 w 22"/>
                    <a:gd name="T15" fmla="*/ 21 h 50"/>
                    <a:gd name="T16" fmla="*/ 4 w 22"/>
                    <a:gd name="T17" fmla="*/ 23 h 50"/>
                    <a:gd name="T18" fmla="*/ 11 w 22"/>
                    <a:gd name="T19" fmla="*/ 25 h 50"/>
                    <a:gd name="T20" fmla="*/ 4 w 22"/>
                    <a:gd name="T21" fmla="*/ 0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2" h="50">
                      <a:moveTo>
                        <a:pt x="8" y="0"/>
                      </a:moveTo>
                      <a:lnTo>
                        <a:pt x="7" y="3"/>
                      </a:lnTo>
                      <a:lnTo>
                        <a:pt x="4" y="7"/>
                      </a:lnTo>
                      <a:lnTo>
                        <a:pt x="0" y="13"/>
                      </a:lnTo>
                      <a:lnTo>
                        <a:pt x="1" y="19"/>
                      </a:lnTo>
                      <a:lnTo>
                        <a:pt x="4" y="26"/>
                      </a:lnTo>
                      <a:lnTo>
                        <a:pt x="6" y="35"/>
                      </a:lnTo>
                      <a:lnTo>
                        <a:pt x="7" y="42"/>
                      </a:lnTo>
                      <a:lnTo>
                        <a:pt x="7" y="45"/>
                      </a:lnTo>
                      <a:lnTo>
                        <a:pt x="22" y="5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6" name="Freeform 1092"/>
                <p:cNvSpPr>
                  <a:spLocks noChangeAspect="1"/>
                </p:cNvSpPr>
                <p:nvPr/>
              </p:nvSpPr>
              <p:spPr bwMode="auto">
                <a:xfrm>
                  <a:off x="4942" y="2371"/>
                  <a:ext cx="103" cy="163"/>
                </a:xfrm>
                <a:custGeom>
                  <a:avLst/>
                  <a:gdLst>
                    <a:gd name="T0" fmla="*/ 27 w 207"/>
                    <a:gd name="T1" fmla="*/ 0 h 326"/>
                    <a:gd name="T2" fmla="*/ 3 w 207"/>
                    <a:gd name="T3" fmla="*/ 16 h 326"/>
                    <a:gd name="T4" fmla="*/ 3 w 207"/>
                    <a:gd name="T5" fmla="*/ 20 h 326"/>
                    <a:gd name="T6" fmla="*/ 3 w 207"/>
                    <a:gd name="T7" fmla="*/ 30 h 326"/>
                    <a:gd name="T8" fmla="*/ 2 w 207"/>
                    <a:gd name="T9" fmla="*/ 41 h 326"/>
                    <a:gd name="T10" fmla="*/ 0 w 207"/>
                    <a:gd name="T11" fmla="*/ 48 h 326"/>
                    <a:gd name="T12" fmla="*/ 1 w 207"/>
                    <a:gd name="T13" fmla="*/ 60 h 326"/>
                    <a:gd name="T14" fmla="*/ 5 w 207"/>
                    <a:gd name="T15" fmla="*/ 79 h 326"/>
                    <a:gd name="T16" fmla="*/ 10 w 207"/>
                    <a:gd name="T17" fmla="*/ 97 h 326"/>
                    <a:gd name="T18" fmla="*/ 13 w 207"/>
                    <a:gd name="T19" fmla="*/ 105 h 326"/>
                    <a:gd name="T20" fmla="*/ 22 w 207"/>
                    <a:gd name="T21" fmla="*/ 126 h 326"/>
                    <a:gd name="T22" fmla="*/ 32 w 207"/>
                    <a:gd name="T23" fmla="*/ 145 h 326"/>
                    <a:gd name="T24" fmla="*/ 44 w 207"/>
                    <a:gd name="T25" fmla="*/ 155 h 326"/>
                    <a:gd name="T26" fmla="*/ 58 w 207"/>
                    <a:gd name="T27" fmla="*/ 161 h 326"/>
                    <a:gd name="T28" fmla="*/ 59 w 207"/>
                    <a:gd name="T29" fmla="*/ 162 h 326"/>
                    <a:gd name="T30" fmla="*/ 62 w 207"/>
                    <a:gd name="T31" fmla="*/ 163 h 326"/>
                    <a:gd name="T32" fmla="*/ 65 w 207"/>
                    <a:gd name="T33" fmla="*/ 163 h 326"/>
                    <a:gd name="T34" fmla="*/ 69 w 207"/>
                    <a:gd name="T35" fmla="*/ 162 h 326"/>
                    <a:gd name="T36" fmla="*/ 73 w 207"/>
                    <a:gd name="T37" fmla="*/ 158 h 326"/>
                    <a:gd name="T38" fmla="*/ 78 w 207"/>
                    <a:gd name="T39" fmla="*/ 152 h 326"/>
                    <a:gd name="T40" fmla="*/ 82 w 207"/>
                    <a:gd name="T41" fmla="*/ 148 h 326"/>
                    <a:gd name="T42" fmla="*/ 84 w 207"/>
                    <a:gd name="T43" fmla="*/ 145 h 326"/>
                    <a:gd name="T44" fmla="*/ 86 w 207"/>
                    <a:gd name="T45" fmla="*/ 140 h 326"/>
                    <a:gd name="T46" fmla="*/ 91 w 207"/>
                    <a:gd name="T47" fmla="*/ 126 h 326"/>
                    <a:gd name="T48" fmla="*/ 96 w 207"/>
                    <a:gd name="T49" fmla="*/ 110 h 326"/>
                    <a:gd name="T50" fmla="*/ 100 w 207"/>
                    <a:gd name="T51" fmla="*/ 98 h 326"/>
                    <a:gd name="T52" fmla="*/ 101 w 207"/>
                    <a:gd name="T53" fmla="*/ 88 h 326"/>
                    <a:gd name="T54" fmla="*/ 103 w 207"/>
                    <a:gd name="T55" fmla="*/ 77 h 326"/>
                    <a:gd name="T56" fmla="*/ 103 w 207"/>
                    <a:gd name="T57" fmla="*/ 69 h 326"/>
                    <a:gd name="T58" fmla="*/ 103 w 207"/>
                    <a:gd name="T59" fmla="*/ 65 h 326"/>
                    <a:gd name="T60" fmla="*/ 93 w 207"/>
                    <a:gd name="T61" fmla="*/ 0 h 326"/>
                    <a:gd name="T62" fmla="*/ 27 w 207"/>
                    <a:gd name="T63" fmla="*/ 0 h 32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07" h="326">
                      <a:moveTo>
                        <a:pt x="55" y="0"/>
                      </a:moveTo>
                      <a:lnTo>
                        <a:pt x="7" y="31"/>
                      </a:lnTo>
                      <a:lnTo>
                        <a:pt x="7" y="39"/>
                      </a:lnTo>
                      <a:lnTo>
                        <a:pt x="6" y="59"/>
                      </a:lnTo>
                      <a:lnTo>
                        <a:pt x="4" y="81"/>
                      </a:lnTo>
                      <a:lnTo>
                        <a:pt x="0" y="96"/>
                      </a:lnTo>
                      <a:lnTo>
                        <a:pt x="2" y="119"/>
                      </a:lnTo>
                      <a:lnTo>
                        <a:pt x="11" y="157"/>
                      </a:lnTo>
                      <a:lnTo>
                        <a:pt x="21" y="194"/>
                      </a:lnTo>
                      <a:lnTo>
                        <a:pt x="26" y="210"/>
                      </a:lnTo>
                      <a:lnTo>
                        <a:pt x="45" y="252"/>
                      </a:lnTo>
                      <a:lnTo>
                        <a:pt x="65" y="289"/>
                      </a:lnTo>
                      <a:lnTo>
                        <a:pt x="89" y="310"/>
                      </a:lnTo>
                      <a:lnTo>
                        <a:pt x="117" y="321"/>
                      </a:lnTo>
                      <a:lnTo>
                        <a:pt x="119" y="323"/>
                      </a:lnTo>
                      <a:lnTo>
                        <a:pt x="124" y="325"/>
                      </a:lnTo>
                      <a:lnTo>
                        <a:pt x="131" y="326"/>
                      </a:lnTo>
                      <a:lnTo>
                        <a:pt x="138" y="324"/>
                      </a:lnTo>
                      <a:lnTo>
                        <a:pt x="147" y="316"/>
                      </a:lnTo>
                      <a:lnTo>
                        <a:pt x="157" y="304"/>
                      </a:lnTo>
                      <a:lnTo>
                        <a:pt x="165" y="295"/>
                      </a:lnTo>
                      <a:lnTo>
                        <a:pt x="169" y="290"/>
                      </a:lnTo>
                      <a:lnTo>
                        <a:pt x="173" y="279"/>
                      </a:lnTo>
                      <a:lnTo>
                        <a:pt x="183" y="251"/>
                      </a:lnTo>
                      <a:lnTo>
                        <a:pt x="193" y="220"/>
                      </a:lnTo>
                      <a:lnTo>
                        <a:pt x="200" y="196"/>
                      </a:lnTo>
                      <a:lnTo>
                        <a:pt x="203" y="176"/>
                      </a:lnTo>
                      <a:lnTo>
                        <a:pt x="206" y="154"/>
                      </a:lnTo>
                      <a:lnTo>
                        <a:pt x="207" y="137"/>
                      </a:lnTo>
                      <a:lnTo>
                        <a:pt x="207" y="130"/>
                      </a:lnTo>
                      <a:lnTo>
                        <a:pt x="186" y="0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rgbClr val="D8A8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7" name="Freeform 1093"/>
                <p:cNvSpPr>
                  <a:spLocks noChangeAspect="1"/>
                </p:cNvSpPr>
                <p:nvPr/>
              </p:nvSpPr>
              <p:spPr bwMode="auto">
                <a:xfrm>
                  <a:off x="5011" y="2372"/>
                  <a:ext cx="83" cy="74"/>
                </a:xfrm>
                <a:custGeom>
                  <a:avLst/>
                  <a:gdLst>
                    <a:gd name="T0" fmla="*/ 0 w 165"/>
                    <a:gd name="T1" fmla="*/ 36 h 149"/>
                    <a:gd name="T2" fmla="*/ 1 w 165"/>
                    <a:gd name="T3" fmla="*/ 36 h 149"/>
                    <a:gd name="T4" fmla="*/ 1 w 165"/>
                    <a:gd name="T5" fmla="*/ 37 h 149"/>
                    <a:gd name="T6" fmla="*/ 3 w 165"/>
                    <a:gd name="T7" fmla="*/ 37 h 149"/>
                    <a:gd name="T8" fmla="*/ 5 w 165"/>
                    <a:gd name="T9" fmla="*/ 37 h 149"/>
                    <a:gd name="T10" fmla="*/ 8 w 165"/>
                    <a:gd name="T11" fmla="*/ 39 h 149"/>
                    <a:gd name="T12" fmla="*/ 11 w 165"/>
                    <a:gd name="T13" fmla="*/ 40 h 149"/>
                    <a:gd name="T14" fmla="*/ 15 w 165"/>
                    <a:gd name="T15" fmla="*/ 41 h 149"/>
                    <a:gd name="T16" fmla="*/ 19 w 165"/>
                    <a:gd name="T17" fmla="*/ 43 h 149"/>
                    <a:gd name="T18" fmla="*/ 26 w 165"/>
                    <a:gd name="T19" fmla="*/ 47 h 149"/>
                    <a:gd name="T20" fmla="*/ 30 w 165"/>
                    <a:gd name="T21" fmla="*/ 50 h 149"/>
                    <a:gd name="T22" fmla="*/ 32 w 165"/>
                    <a:gd name="T23" fmla="*/ 55 h 149"/>
                    <a:gd name="T24" fmla="*/ 34 w 165"/>
                    <a:gd name="T25" fmla="*/ 59 h 149"/>
                    <a:gd name="T26" fmla="*/ 35 w 165"/>
                    <a:gd name="T27" fmla="*/ 64 h 149"/>
                    <a:gd name="T28" fmla="*/ 37 w 165"/>
                    <a:gd name="T29" fmla="*/ 69 h 149"/>
                    <a:gd name="T30" fmla="*/ 38 w 165"/>
                    <a:gd name="T31" fmla="*/ 73 h 149"/>
                    <a:gd name="T32" fmla="*/ 38 w 165"/>
                    <a:gd name="T33" fmla="*/ 74 h 149"/>
                    <a:gd name="T34" fmla="*/ 41 w 165"/>
                    <a:gd name="T35" fmla="*/ 73 h 149"/>
                    <a:gd name="T36" fmla="*/ 46 w 165"/>
                    <a:gd name="T37" fmla="*/ 70 h 149"/>
                    <a:gd name="T38" fmla="*/ 54 w 165"/>
                    <a:gd name="T39" fmla="*/ 64 h 149"/>
                    <a:gd name="T40" fmla="*/ 64 w 165"/>
                    <a:gd name="T41" fmla="*/ 58 h 149"/>
                    <a:gd name="T42" fmla="*/ 72 w 165"/>
                    <a:gd name="T43" fmla="*/ 50 h 149"/>
                    <a:gd name="T44" fmla="*/ 79 w 165"/>
                    <a:gd name="T45" fmla="*/ 43 h 149"/>
                    <a:gd name="T46" fmla="*/ 83 w 165"/>
                    <a:gd name="T47" fmla="*/ 35 h 149"/>
                    <a:gd name="T48" fmla="*/ 82 w 165"/>
                    <a:gd name="T49" fmla="*/ 27 h 149"/>
                    <a:gd name="T50" fmla="*/ 79 w 165"/>
                    <a:gd name="T51" fmla="*/ 20 h 149"/>
                    <a:gd name="T52" fmla="*/ 74 w 165"/>
                    <a:gd name="T53" fmla="*/ 14 h 149"/>
                    <a:gd name="T54" fmla="*/ 68 w 165"/>
                    <a:gd name="T55" fmla="*/ 9 h 149"/>
                    <a:gd name="T56" fmla="*/ 62 w 165"/>
                    <a:gd name="T57" fmla="*/ 5 h 149"/>
                    <a:gd name="T58" fmla="*/ 56 w 165"/>
                    <a:gd name="T59" fmla="*/ 2 h 149"/>
                    <a:gd name="T60" fmla="*/ 50 w 165"/>
                    <a:gd name="T61" fmla="*/ 0 h 149"/>
                    <a:gd name="T62" fmla="*/ 43 w 165"/>
                    <a:gd name="T63" fmla="*/ 0 h 149"/>
                    <a:gd name="T64" fmla="*/ 37 w 165"/>
                    <a:gd name="T65" fmla="*/ 2 h 149"/>
                    <a:gd name="T66" fmla="*/ 30 w 165"/>
                    <a:gd name="T67" fmla="*/ 5 h 149"/>
                    <a:gd name="T68" fmla="*/ 24 w 165"/>
                    <a:gd name="T69" fmla="*/ 10 h 149"/>
                    <a:gd name="T70" fmla="*/ 18 w 165"/>
                    <a:gd name="T71" fmla="*/ 16 h 149"/>
                    <a:gd name="T72" fmla="*/ 12 w 165"/>
                    <a:gd name="T73" fmla="*/ 21 h 149"/>
                    <a:gd name="T74" fmla="*/ 7 w 165"/>
                    <a:gd name="T75" fmla="*/ 27 h 149"/>
                    <a:gd name="T76" fmla="*/ 4 w 165"/>
                    <a:gd name="T77" fmla="*/ 32 h 149"/>
                    <a:gd name="T78" fmla="*/ 1 w 165"/>
                    <a:gd name="T79" fmla="*/ 35 h 149"/>
                    <a:gd name="T80" fmla="*/ 0 w 165"/>
                    <a:gd name="T81" fmla="*/ 36 h 1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65" h="149">
                      <a:moveTo>
                        <a:pt x="0" y="73"/>
                      </a:moveTo>
                      <a:lnTo>
                        <a:pt x="1" y="73"/>
                      </a:lnTo>
                      <a:lnTo>
                        <a:pt x="2" y="74"/>
                      </a:lnTo>
                      <a:lnTo>
                        <a:pt x="6" y="74"/>
                      </a:lnTo>
                      <a:lnTo>
                        <a:pt x="10" y="75"/>
                      </a:lnTo>
                      <a:lnTo>
                        <a:pt x="15" y="78"/>
                      </a:lnTo>
                      <a:lnTo>
                        <a:pt x="22" y="80"/>
                      </a:lnTo>
                      <a:lnTo>
                        <a:pt x="29" y="82"/>
                      </a:lnTo>
                      <a:lnTo>
                        <a:pt x="37" y="86"/>
                      </a:lnTo>
                      <a:lnTo>
                        <a:pt x="51" y="94"/>
                      </a:lnTo>
                      <a:lnTo>
                        <a:pt x="59" y="101"/>
                      </a:lnTo>
                      <a:lnTo>
                        <a:pt x="63" y="110"/>
                      </a:lnTo>
                      <a:lnTo>
                        <a:pt x="67" y="119"/>
                      </a:lnTo>
                      <a:lnTo>
                        <a:pt x="70" y="129"/>
                      </a:lnTo>
                      <a:lnTo>
                        <a:pt x="74" y="139"/>
                      </a:lnTo>
                      <a:lnTo>
                        <a:pt x="75" y="147"/>
                      </a:lnTo>
                      <a:lnTo>
                        <a:pt x="76" y="149"/>
                      </a:lnTo>
                      <a:lnTo>
                        <a:pt x="81" y="147"/>
                      </a:lnTo>
                      <a:lnTo>
                        <a:pt x="92" y="140"/>
                      </a:lnTo>
                      <a:lnTo>
                        <a:pt x="108" y="129"/>
                      </a:lnTo>
                      <a:lnTo>
                        <a:pt x="127" y="116"/>
                      </a:lnTo>
                      <a:lnTo>
                        <a:pt x="144" y="101"/>
                      </a:lnTo>
                      <a:lnTo>
                        <a:pt x="157" y="86"/>
                      </a:lnTo>
                      <a:lnTo>
                        <a:pt x="165" y="70"/>
                      </a:lnTo>
                      <a:lnTo>
                        <a:pt x="164" y="55"/>
                      </a:lnTo>
                      <a:lnTo>
                        <a:pt x="157" y="41"/>
                      </a:lnTo>
                      <a:lnTo>
                        <a:pt x="147" y="29"/>
                      </a:lnTo>
                      <a:lnTo>
                        <a:pt x="136" y="18"/>
                      </a:lnTo>
                      <a:lnTo>
                        <a:pt x="124" y="10"/>
                      </a:lnTo>
                      <a:lnTo>
                        <a:pt x="112" y="4"/>
                      </a:lnTo>
                      <a:lnTo>
                        <a:pt x="99" y="0"/>
                      </a:lnTo>
                      <a:lnTo>
                        <a:pt x="85" y="0"/>
                      </a:lnTo>
                      <a:lnTo>
                        <a:pt x="73" y="4"/>
                      </a:lnTo>
                      <a:lnTo>
                        <a:pt x="60" y="11"/>
                      </a:lnTo>
                      <a:lnTo>
                        <a:pt x="47" y="20"/>
                      </a:lnTo>
                      <a:lnTo>
                        <a:pt x="35" y="32"/>
                      </a:lnTo>
                      <a:lnTo>
                        <a:pt x="23" y="43"/>
                      </a:lnTo>
                      <a:lnTo>
                        <a:pt x="14" y="55"/>
                      </a:lnTo>
                      <a:lnTo>
                        <a:pt x="7" y="64"/>
                      </a:lnTo>
                      <a:lnTo>
                        <a:pt x="1" y="71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B2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8" name="Freeform 1094"/>
                <p:cNvSpPr>
                  <a:spLocks noChangeAspect="1"/>
                </p:cNvSpPr>
                <p:nvPr/>
              </p:nvSpPr>
              <p:spPr bwMode="auto">
                <a:xfrm>
                  <a:off x="4981" y="2360"/>
                  <a:ext cx="21" cy="142"/>
                </a:xfrm>
                <a:custGeom>
                  <a:avLst/>
                  <a:gdLst>
                    <a:gd name="T0" fmla="*/ 2 w 42"/>
                    <a:gd name="T1" fmla="*/ 3 h 286"/>
                    <a:gd name="T2" fmla="*/ 1 w 42"/>
                    <a:gd name="T3" fmla="*/ 18 h 286"/>
                    <a:gd name="T4" fmla="*/ 1 w 42"/>
                    <a:gd name="T5" fmla="*/ 28 h 286"/>
                    <a:gd name="T6" fmla="*/ 4 w 42"/>
                    <a:gd name="T7" fmla="*/ 48 h 286"/>
                    <a:gd name="T8" fmla="*/ 3 w 42"/>
                    <a:gd name="T9" fmla="*/ 66 h 286"/>
                    <a:gd name="T10" fmla="*/ 4 w 42"/>
                    <a:gd name="T11" fmla="*/ 98 h 286"/>
                    <a:gd name="T12" fmla="*/ 2 w 42"/>
                    <a:gd name="T13" fmla="*/ 114 h 286"/>
                    <a:gd name="T14" fmla="*/ 1 w 42"/>
                    <a:gd name="T15" fmla="*/ 129 h 286"/>
                    <a:gd name="T16" fmla="*/ 1 w 42"/>
                    <a:gd name="T17" fmla="*/ 132 h 286"/>
                    <a:gd name="T18" fmla="*/ 2 w 42"/>
                    <a:gd name="T19" fmla="*/ 134 h 286"/>
                    <a:gd name="T20" fmla="*/ 8 w 42"/>
                    <a:gd name="T21" fmla="*/ 134 h 286"/>
                    <a:gd name="T22" fmla="*/ 16 w 42"/>
                    <a:gd name="T23" fmla="*/ 131 h 286"/>
                    <a:gd name="T24" fmla="*/ 18 w 42"/>
                    <a:gd name="T25" fmla="*/ 130 h 286"/>
                    <a:gd name="T26" fmla="*/ 18 w 42"/>
                    <a:gd name="T27" fmla="*/ 136 h 286"/>
                    <a:gd name="T28" fmla="*/ 18 w 42"/>
                    <a:gd name="T29" fmla="*/ 139 h 286"/>
                    <a:gd name="T30" fmla="*/ 19 w 42"/>
                    <a:gd name="T31" fmla="*/ 142 h 286"/>
                    <a:gd name="T32" fmla="*/ 20 w 42"/>
                    <a:gd name="T33" fmla="*/ 142 h 286"/>
                    <a:gd name="T34" fmla="*/ 20 w 42"/>
                    <a:gd name="T35" fmla="*/ 140 h 286"/>
                    <a:gd name="T36" fmla="*/ 21 w 42"/>
                    <a:gd name="T37" fmla="*/ 137 h 286"/>
                    <a:gd name="T38" fmla="*/ 21 w 42"/>
                    <a:gd name="T39" fmla="*/ 130 h 286"/>
                    <a:gd name="T40" fmla="*/ 20 w 42"/>
                    <a:gd name="T41" fmla="*/ 125 h 286"/>
                    <a:gd name="T42" fmla="*/ 13 w 42"/>
                    <a:gd name="T43" fmla="*/ 128 h 286"/>
                    <a:gd name="T44" fmla="*/ 6 w 42"/>
                    <a:gd name="T45" fmla="*/ 130 h 286"/>
                    <a:gd name="T46" fmla="*/ 5 w 42"/>
                    <a:gd name="T47" fmla="*/ 124 h 286"/>
                    <a:gd name="T48" fmla="*/ 7 w 42"/>
                    <a:gd name="T49" fmla="*/ 115 h 286"/>
                    <a:gd name="T50" fmla="*/ 8 w 42"/>
                    <a:gd name="T51" fmla="*/ 90 h 286"/>
                    <a:gd name="T52" fmla="*/ 7 w 42"/>
                    <a:gd name="T53" fmla="*/ 57 h 286"/>
                    <a:gd name="T54" fmla="*/ 5 w 42"/>
                    <a:gd name="T55" fmla="*/ 41 h 286"/>
                    <a:gd name="T56" fmla="*/ 5 w 42"/>
                    <a:gd name="T57" fmla="*/ 36 h 286"/>
                    <a:gd name="T58" fmla="*/ 4 w 42"/>
                    <a:gd name="T59" fmla="*/ 29 h 286"/>
                    <a:gd name="T60" fmla="*/ 4 w 42"/>
                    <a:gd name="T61" fmla="*/ 21 h 286"/>
                    <a:gd name="T62" fmla="*/ 4 w 42"/>
                    <a:gd name="T63" fmla="*/ 10 h 286"/>
                    <a:gd name="T64" fmla="*/ 4 w 42"/>
                    <a:gd name="T65" fmla="*/ 1 h 286"/>
                    <a:gd name="T66" fmla="*/ 2 w 42"/>
                    <a:gd name="T67" fmla="*/ 0 h 286"/>
                    <a:gd name="T68" fmla="*/ 2 w 42"/>
                    <a:gd name="T69" fmla="*/ 0 h 28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2" h="286">
                      <a:moveTo>
                        <a:pt x="4" y="1"/>
                      </a:moveTo>
                      <a:lnTo>
                        <a:pt x="3" y="7"/>
                      </a:lnTo>
                      <a:lnTo>
                        <a:pt x="2" y="21"/>
                      </a:lnTo>
                      <a:lnTo>
                        <a:pt x="1" y="36"/>
                      </a:lnTo>
                      <a:lnTo>
                        <a:pt x="0" y="45"/>
                      </a:lnTo>
                      <a:lnTo>
                        <a:pt x="1" y="57"/>
                      </a:lnTo>
                      <a:lnTo>
                        <a:pt x="4" y="76"/>
                      </a:lnTo>
                      <a:lnTo>
                        <a:pt x="7" y="97"/>
                      </a:lnTo>
                      <a:lnTo>
                        <a:pt x="7" y="112"/>
                      </a:lnTo>
                      <a:lnTo>
                        <a:pt x="6" y="132"/>
                      </a:lnTo>
                      <a:lnTo>
                        <a:pt x="7" y="164"/>
                      </a:lnTo>
                      <a:lnTo>
                        <a:pt x="8" y="197"/>
                      </a:lnTo>
                      <a:lnTo>
                        <a:pt x="7" y="217"/>
                      </a:lnTo>
                      <a:lnTo>
                        <a:pt x="4" y="229"/>
                      </a:lnTo>
                      <a:lnTo>
                        <a:pt x="3" y="246"/>
                      </a:lnTo>
                      <a:lnTo>
                        <a:pt x="2" y="259"/>
                      </a:lnTo>
                      <a:lnTo>
                        <a:pt x="2" y="265"/>
                      </a:lnTo>
                      <a:lnTo>
                        <a:pt x="2" y="266"/>
                      </a:lnTo>
                      <a:lnTo>
                        <a:pt x="4" y="269"/>
                      </a:lnTo>
                      <a:lnTo>
                        <a:pt x="9" y="269"/>
                      </a:lnTo>
                      <a:lnTo>
                        <a:pt x="16" y="269"/>
                      </a:lnTo>
                      <a:lnTo>
                        <a:pt x="24" y="266"/>
                      </a:lnTo>
                      <a:lnTo>
                        <a:pt x="32" y="263"/>
                      </a:lnTo>
                      <a:lnTo>
                        <a:pt x="36" y="259"/>
                      </a:lnTo>
                      <a:lnTo>
                        <a:pt x="36" y="262"/>
                      </a:lnTo>
                      <a:lnTo>
                        <a:pt x="36" y="267"/>
                      </a:lnTo>
                      <a:lnTo>
                        <a:pt x="36" y="274"/>
                      </a:lnTo>
                      <a:lnTo>
                        <a:pt x="36" y="278"/>
                      </a:lnTo>
                      <a:lnTo>
                        <a:pt x="36" y="280"/>
                      </a:lnTo>
                      <a:lnTo>
                        <a:pt x="37" y="282"/>
                      </a:lnTo>
                      <a:lnTo>
                        <a:pt x="37" y="285"/>
                      </a:lnTo>
                      <a:lnTo>
                        <a:pt x="37" y="286"/>
                      </a:lnTo>
                      <a:lnTo>
                        <a:pt x="39" y="286"/>
                      </a:lnTo>
                      <a:lnTo>
                        <a:pt x="39" y="285"/>
                      </a:lnTo>
                      <a:lnTo>
                        <a:pt x="40" y="282"/>
                      </a:lnTo>
                      <a:lnTo>
                        <a:pt x="41" y="280"/>
                      </a:lnTo>
                      <a:lnTo>
                        <a:pt x="41" y="276"/>
                      </a:lnTo>
                      <a:lnTo>
                        <a:pt x="41" y="269"/>
                      </a:lnTo>
                      <a:lnTo>
                        <a:pt x="42" y="261"/>
                      </a:lnTo>
                      <a:lnTo>
                        <a:pt x="41" y="254"/>
                      </a:lnTo>
                      <a:lnTo>
                        <a:pt x="40" y="251"/>
                      </a:lnTo>
                      <a:lnTo>
                        <a:pt x="34" y="254"/>
                      </a:lnTo>
                      <a:lnTo>
                        <a:pt x="25" y="257"/>
                      </a:lnTo>
                      <a:lnTo>
                        <a:pt x="16" y="261"/>
                      </a:lnTo>
                      <a:lnTo>
                        <a:pt x="11" y="261"/>
                      </a:lnTo>
                      <a:lnTo>
                        <a:pt x="10" y="257"/>
                      </a:lnTo>
                      <a:lnTo>
                        <a:pt x="10" y="250"/>
                      </a:lnTo>
                      <a:lnTo>
                        <a:pt x="11" y="241"/>
                      </a:lnTo>
                      <a:lnTo>
                        <a:pt x="13" y="231"/>
                      </a:lnTo>
                      <a:lnTo>
                        <a:pt x="14" y="211"/>
                      </a:lnTo>
                      <a:lnTo>
                        <a:pt x="15" y="181"/>
                      </a:lnTo>
                      <a:lnTo>
                        <a:pt x="16" y="147"/>
                      </a:lnTo>
                      <a:lnTo>
                        <a:pt x="13" y="114"/>
                      </a:lnTo>
                      <a:lnTo>
                        <a:pt x="10" y="96"/>
                      </a:lnTo>
                      <a:lnTo>
                        <a:pt x="9" y="83"/>
                      </a:lnTo>
                      <a:lnTo>
                        <a:pt x="9" y="75"/>
                      </a:lnTo>
                      <a:lnTo>
                        <a:pt x="9" y="73"/>
                      </a:lnTo>
                      <a:lnTo>
                        <a:pt x="9" y="68"/>
                      </a:lnTo>
                      <a:lnTo>
                        <a:pt x="8" y="58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33"/>
                      </a:lnTo>
                      <a:lnTo>
                        <a:pt x="8" y="20"/>
                      </a:lnTo>
                      <a:lnTo>
                        <a:pt x="9" y="8"/>
                      </a:lnTo>
                      <a:lnTo>
                        <a:pt x="8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49" name="Freeform 1095"/>
                <p:cNvSpPr>
                  <a:spLocks noChangeAspect="1"/>
                </p:cNvSpPr>
                <p:nvPr/>
              </p:nvSpPr>
              <p:spPr bwMode="auto">
                <a:xfrm>
                  <a:off x="5003" y="2415"/>
                  <a:ext cx="27" cy="22"/>
                </a:xfrm>
                <a:custGeom>
                  <a:avLst/>
                  <a:gdLst>
                    <a:gd name="T0" fmla="*/ 0 w 54"/>
                    <a:gd name="T1" fmla="*/ 22 h 43"/>
                    <a:gd name="T2" fmla="*/ 1 w 54"/>
                    <a:gd name="T3" fmla="*/ 19 h 43"/>
                    <a:gd name="T4" fmla="*/ 3 w 54"/>
                    <a:gd name="T5" fmla="*/ 15 h 43"/>
                    <a:gd name="T6" fmla="*/ 6 w 54"/>
                    <a:gd name="T7" fmla="*/ 9 h 43"/>
                    <a:gd name="T8" fmla="*/ 10 w 54"/>
                    <a:gd name="T9" fmla="*/ 5 h 43"/>
                    <a:gd name="T10" fmla="*/ 14 w 54"/>
                    <a:gd name="T11" fmla="*/ 3 h 43"/>
                    <a:gd name="T12" fmla="*/ 20 w 54"/>
                    <a:gd name="T13" fmla="*/ 1 h 43"/>
                    <a:gd name="T14" fmla="*/ 24 w 54"/>
                    <a:gd name="T15" fmla="*/ 0 h 43"/>
                    <a:gd name="T16" fmla="*/ 27 w 54"/>
                    <a:gd name="T17" fmla="*/ 1 h 43"/>
                    <a:gd name="T18" fmla="*/ 27 w 54"/>
                    <a:gd name="T19" fmla="*/ 3 h 43"/>
                    <a:gd name="T20" fmla="*/ 27 w 54"/>
                    <a:gd name="T21" fmla="*/ 3 h 43"/>
                    <a:gd name="T22" fmla="*/ 27 w 54"/>
                    <a:gd name="T23" fmla="*/ 3 h 43"/>
                    <a:gd name="T24" fmla="*/ 27 w 54"/>
                    <a:gd name="T25" fmla="*/ 3 h 43"/>
                    <a:gd name="T26" fmla="*/ 25 w 54"/>
                    <a:gd name="T27" fmla="*/ 3 h 43"/>
                    <a:gd name="T28" fmla="*/ 23 w 54"/>
                    <a:gd name="T29" fmla="*/ 3 h 43"/>
                    <a:gd name="T30" fmla="*/ 19 w 54"/>
                    <a:gd name="T31" fmla="*/ 3 h 43"/>
                    <a:gd name="T32" fmla="*/ 14 w 54"/>
                    <a:gd name="T33" fmla="*/ 4 h 43"/>
                    <a:gd name="T34" fmla="*/ 11 w 54"/>
                    <a:gd name="T35" fmla="*/ 7 h 43"/>
                    <a:gd name="T36" fmla="*/ 7 w 54"/>
                    <a:gd name="T37" fmla="*/ 11 h 43"/>
                    <a:gd name="T38" fmla="*/ 4 w 54"/>
                    <a:gd name="T39" fmla="*/ 16 h 43"/>
                    <a:gd name="T40" fmla="*/ 2 w 54"/>
                    <a:gd name="T41" fmla="*/ 21 h 43"/>
                    <a:gd name="T42" fmla="*/ 0 w 54"/>
                    <a:gd name="T43" fmla="*/ 22 h 4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4" h="43">
                      <a:moveTo>
                        <a:pt x="0" y="43"/>
                      </a:moveTo>
                      <a:lnTo>
                        <a:pt x="1" y="38"/>
                      </a:lnTo>
                      <a:lnTo>
                        <a:pt x="5" y="29"/>
                      </a:lnTo>
                      <a:lnTo>
                        <a:pt x="11" y="18"/>
                      </a:lnTo>
                      <a:lnTo>
                        <a:pt x="19" y="10"/>
                      </a:lnTo>
                      <a:lnTo>
                        <a:pt x="28" y="5"/>
                      </a:lnTo>
                      <a:lnTo>
                        <a:pt x="40" y="1"/>
                      </a:lnTo>
                      <a:lnTo>
                        <a:pt x="48" y="0"/>
                      </a:lnTo>
                      <a:lnTo>
                        <a:pt x="53" y="2"/>
                      </a:lnTo>
                      <a:lnTo>
                        <a:pt x="54" y="5"/>
                      </a:lnTo>
                      <a:lnTo>
                        <a:pt x="53" y="5"/>
                      </a:lnTo>
                      <a:lnTo>
                        <a:pt x="50" y="5"/>
                      </a:lnTo>
                      <a:lnTo>
                        <a:pt x="45" y="5"/>
                      </a:lnTo>
                      <a:lnTo>
                        <a:pt x="37" y="6"/>
                      </a:lnTo>
                      <a:lnTo>
                        <a:pt x="28" y="8"/>
                      </a:lnTo>
                      <a:lnTo>
                        <a:pt x="22" y="14"/>
                      </a:lnTo>
                      <a:lnTo>
                        <a:pt x="13" y="22"/>
                      </a:lnTo>
                      <a:lnTo>
                        <a:pt x="8" y="31"/>
                      </a:lnTo>
                      <a:lnTo>
                        <a:pt x="3" y="41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0" name="Freeform 1096"/>
                <p:cNvSpPr>
                  <a:spLocks noChangeAspect="1"/>
                </p:cNvSpPr>
                <p:nvPr/>
              </p:nvSpPr>
              <p:spPr bwMode="auto">
                <a:xfrm>
                  <a:off x="4950" y="2423"/>
                  <a:ext cx="34" cy="9"/>
                </a:xfrm>
                <a:custGeom>
                  <a:avLst/>
                  <a:gdLst>
                    <a:gd name="T0" fmla="*/ 34 w 68"/>
                    <a:gd name="T1" fmla="*/ 7 h 18"/>
                    <a:gd name="T2" fmla="*/ 33 w 68"/>
                    <a:gd name="T3" fmla="*/ 7 h 18"/>
                    <a:gd name="T4" fmla="*/ 32 w 68"/>
                    <a:gd name="T5" fmla="*/ 6 h 18"/>
                    <a:gd name="T6" fmla="*/ 31 w 68"/>
                    <a:gd name="T7" fmla="*/ 5 h 18"/>
                    <a:gd name="T8" fmla="*/ 29 w 68"/>
                    <a:gd name="T9" fmla="*/ 4 h 18"/>
                    <a:gd name="T10" fmla="*/ 26 w 68"/>
                    <a:gd name="T11" fmla="*/ 2 h 18"/>
                    <a:gd name="T12" fmla="*/ 23 w 68"/>
                    <a:gd name="T13" fmla="*/ 1 h 18"/>
                    <a:gd name="T14" fmla="*/ 19 w 68"/>
                    <a:gd name="T15" fmla="*/ 0 h 18"/>
                    <a:gd name="T16" fmla="*/ 15 w 68"/>
                    <a:gd name="T17" fmla="*/ 0 h 18"/>
                    <a:gd name="T18" fmla="*/ 10 w 68"/>
                    <a:gd name="T19" fmla="*/ 1 h 18"/>
                    <a:gd name="T20" fmla="*/ 5 w 68"/>
                    <a:gd name="T21" fmla="*/ 1 h 18"/>
                    <a:gd name="T22" fmla="*/ 2 w 68"/>
                    <a:gd name="T23" fmla="*/ 3 h 18"/>
                    <a:gd name="T24" fmla="*/ 0 w 68"/>
                    <a:gd name="T25" fmla="*/ 3 h 18"/>
                    <a:gd name="T26" fmla="*/ 4 w 68"/>
                    <a:gd name="T27" fmla="*/ 4 h 18"/>
                    <a:gd name="T28" fmla="*/ 6 w 68"/>
                    <a:gd name="T29" fmla="*/ 4 h 18"/>
                    <a:gd name="T30" fmla="*/ 9 w 68"/>
                    <a:gd name="T31" fmla="*/ 4 h 18"/>
                    <a:gd name="T32" fmla="*/ 13 w 68"/>
                    <a:gd name="T33" fmla="*/ 4 h 18"/>
                    <a:gd name="T34" fmla="*/ 17 w 68"/>
                    <a:gd name="T35" fmla="*/ 4 h 18"/>
                    <a:gd name="T36" fmla="*/ 23 w 68"/>
                    <a:gd name="T37" fmla="*/ 4 h 18"/>
                    <a:gd name="T38" fmla="*/ 27 w 68"/>
                    <a:gd name="T39" fmla="*/ 5 h 18"/>
                    <a:gd name="T40" fmla="*/ 31 w 68"/>
                    <a:gd name="T41" fmla="*/ 7 h 18"/>
                    <a:gd name="T42" fmla="*/ 34 w 68"/>
                    <a:gd name="T43" fmla="*/ 8 h 18"/>
                    <a:gd name="T44" fmla="*/ 34 w 68"/>
                    <a:gd name="T45" fmla="*/ 9 h 18"/>
                    <a:gd name="T46" fmla="*/ 34 w 68"/>
                    <a:gd name="T47" fmla="*/ 9 h 18"/>
                    <a:gd name="T48" fmla="*/ 34 w 68"/>
                    <a:gd name="T49" fmla="*/ 8 h 18"/>
                    <a:gd name="T50" fmla="*/ 34 w 68"/>
                    <a:gd name="T51" fmla="*/ 7 h 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68" h="18">
                      <a:moveTo>
                        <a:pt x="67" y="14"/>
                      </a:moveTo>
                      <a:lnTo>
                        <a:pt x="65" y="13"/>
                      </a:lnTo>
                      <a:lnTo>
                        <a:pt x="64" y="11"/>
                      </a:lnTo>
                      <a:lnTo>
                        <a:pt x="61" y="9"/>
                      </a:lnTo>
                      <a:lnTo>
                        <a:pt x="57" y="7"/>
                      </a:lnTo>
                      <a:lnTo>
                        <a:pt x="52" y="3"/>
                      </a:lnTo>
                      <a:lnTo>
                        <a:pt x="46" y="1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19" y="1"/>
                      </a:lnTo>
                      <a:lnTo>
                        <a:pt x="10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8" y="8"/>
                      </a:lnTo>
                      <a:lnTo>
                        <a:pt x="11" y="8"/>
                      </a:lnTo>
                      <a:lnTo>
                        <a:pt x="18" y="8"/>
                      </a:lnTo>
                      <a:lnTo>
                        <a:pt x="26" y="8"/>
                      </a:lnTo>
                      <a:lnTo>
                        <a:pt x="34" y="8"/>
                      </a:lnTo>
                      <a:lnTo>
                        <a:pt x="45" y="8"/>
                      </a:lnTo>
                      <a:lnTo>
                        <a:pt x="54" y="9"/>
                      </a:lnTo>
                      <a:lnTo>
                        <a:pt x="62" y="13"/>
                      </a:lnTo>
                      <a:lnTo>
                        <a:pt x="67" y="16"/>
                      </a:lnTo>
                      <a:lnTo>
                        <a:pt x="68" y="18"/>
                      </a:lnTo>
                      <a:lnTo>
                        <a:pt x="68" y="17"/>
                      </a:lnTo>
                      <a:lnTo>
                        <a:pt x="67" y="15"/>
                      </a:lnTo>
                      <a:lnTo>
                        <a:pt x="6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1" name="Freeform 1097"/>
                <p:cNvSpPr>
                  <a:spLocks noChangeAspect="1"/>
                </p:cNvSpPr>
                <p:nvPr/>
              </p:nvSpPr>
              <p:spPr bwMode="auto">
                <a:xfrm>
                  <a:off x="4998" y="2431"/>
                  <a:ext cx="50" cy="104"/>
                </a:xfrm>
                <a:custGeom>
                  <a:avLst/>
                  <a:gdLst>
                    <a:gd name="T0" fmla="*/ 48 w 100"/>
                    <a:gd name="T1" fmla="*/ 0 h 207"/>
                    <a:gd name="T2" fmla="*/ 47 w 100"/>
                    <a:gd name="T3" fmla="*/ 5 h 207"/>
                    <a:gd name="T4" fmla="*/ 46 w 100"/>
                    <a:gd name="T5" fmla="*/ 16 h 207"/>
                    <a:gd name="T6" fmla="*/ 44 w 100"/>
                    <a:gd name="T7" fmla="*/ 29 h 207"/>
                    <a:gd name="T8" fmla="*/ 44 w 100"/>
                    <a:gd name="T9" fmla="*/ 37 h 207"/>
                    <a:gd name="T10" fmla="*/ 42 w 100"/>
                    <a:gd name="T11" fmla="*/ 47 h 207"/>
                    <a:gd name="T12" fmla="*/ 37 w 100"/>
                    <a:gd name="T13" fmla="*/ 60 h 207"/>
                    <a:gd name="T14" fmla="*/ 32 w 100"/>
                    <a:gd name="T15" fmla="*/ 73 h 207"/>
                    <a:gd name="T16" fmla="*/ 29 w 100"/>
                    <a:gd name="T17" fmla="*/ 80 h 207"/>
                    <a:gd name="T18" fmla="*/ 26 w 100"/>
                    <a:gd name="T19" fmla="*/ 84 h 207"/>
                    <a:gd name="T20" fmla="*/ 24 w 100"/>
                    <a:gd name="T21" fmla="*/ 89 h 207"/>
                    <a:gd name="T22" fmla="*/ 19 w 100"/>
                    <a:gd name="T23" fmla="*/ 94 h 207"/>
                    <a:gd name="T24" fmla="*/ 15 w 100"/>
                    <a:gd name="T25" fmla="*/ 98 h 207"/>
                    <a:gd name="T26" fmla="*/ 11 w 100"/>
                    <a:gd name="T27" fmla="*/ 100 h 207"/>
                    <a:gd name="T28" fmla="*/ 9 w 100"/>
                    <a:gd name="T29" fmla="*/ 102 h 207"/>
                    <a:gd name="T30" fmla="*/ 7 w 100"/>
                    <a:gd name="T31" fmla="*/ 103 h 207"/>
                    <a:gd name="T32" fmla="*/ 6 w 100"/>
                    <a:gd name="T33" fmla="*/ 102 h 207"/>
                    <a:gd name="T34" fmla="*/ 4 w 100"/>
                    <a:gd name="T35" fmla="*/ 100 h 207"/>
                    <a:gd name="T36" fmla="*/ 4 w 100"/>
                    <a:gd name="T37" fmla="*/ 98 h 207"/>
                    <a:gd name="T38" fmla="*/ 3 w 100"/>
                    <a:gd name="T39" fmla="*/ 96 h 207"/>
                    <a:gd name="T40" fmla="*/ 3 w 100"/>
                    <a:gd name="T41" fmla="*/ 95 h 207"/>
                    <a:gd name="T42" fmla="*/ 3 w 100"/>
                    <a:gd name="T43" fmla="*/ 95 h 207"/>
                    <a:gd name="T44" fmla="*/ 2 w 100"/>
                    <a:gd name="T45" fmla="*/ 97 h 207"/>
                    <a:gd name="T46" fmla="*/ 0 w 100"/>
                    <a:gd name="T47" fmla="*/ 99 h 207"/>
                    <a:gd name="T48" fmla="*/ 1 w 100"/>
                    <a:gd name="T49" fmla="*/ 101 h 207"/>
                    <a:gd name="T50" fmla="*/ 3 w 100"/>
                    <a:gd name="T51" fmla="*/ 102 h 207"/>
                    <a:gd name="T52" fmla="*/ 6 w 100"/>
                    <a:gd name="T53" fmla="*/ 103 h 207"/>
                    <a:gd name="T54" fmla="*/ 9 w 100"/>
                    <a:gd name="T55" fmla="*/ 104 h 207"/>
                    <a:gd name="T56" fmla="*/ 12 w 100"/>
                    <a:gd name="T57" fmla="*/ 102 h 207"/>
                    <a:gd name="T58" fmla="*/ 14 w 100"/>
                    <a:gd name="T59" fmla="*/ 101 h 207"/>
                    <a:gd name="T60" fmla="*/ 17 w 100"/>
                    <a:gd name="T61" fmla="*/ 99 h 207"/>
                    <a:gd name="T62" fmla="*/ 19 w 100"/>
                    <a:gd name="T63" fmla="*/ 97 h 207"/>
                    <a:gd name="T64" fmla="*/ 22 w 100"/>
                    <a:gd name="T65" fmla="*/ 95 h 207"/>
                    <a:gd name="T66" fmla="*/ 25 w 100"/>
                    <a:gd name="T67" fmla="*/ 93 h 207"/>
                    <a:gd name="T68" fmla="*/ 27 w 100"/>
                    <a:gd name="T69" fmla="*/ 91 h 207"/>
                    <a:gd name="T70" fmla="*/ 29 w 100"/>
                    <a:gd name="T71" fmla="*/ 88 h 207"/>
                    <a:gd name="T72" fmla="*/ 30 w 100"/>
                    <a:gd name="T73" fmla="*/ 86 h 207"/>
                    <a:gd name="T74" fmla="*/ 32 w 100"/>
                    <a:gd name="T75" fmla="*/ 80 h 207"/>
                    <a:gd name="T76" fmla="*/ 35 w 100"/>
                    <a:gd name="T77" fmla="*/ 75 h 207"/>
                    <a:gd name="T78" fmla="*/ 37 w 100"/>
                    <a:gd name="T79" fmla="*/ 71 h 207"/>
                    <a:gd name="T80" fmla="*/ 39 w 100"/>
                    <a:gd name="T81" fmla="*/ 69 h 207"/>
                    <a:gd name="T82" fmla="*/ 40 w 100"/>
                    <a:gd name="T83" fmla="*/ 67 h 207"/>
                    <a:gd name="T84" fmla="*/ 41 w 100"/>
                    <a:gd name="T85" fmla="*/ 60 h 207"/>
                    <a:gd name="T86" fmla="*/ 44 w 100"/>
                    <a:gd name="T87" fmla="*/ 54 h 207"/>
                    <a:gd name="T88" fmla="*/ 45 w 100"/>
                    <a:gd name="T89" fmla="*/ 50 h 207"/>
                    <a:gd name="T90" fmla="*/ 47 w 100"/>
                    <a:gd name="T91" fmla="*/ 47 h 207"/>
                    <a:gd name="T92" fmla="*/ 48 w 100"/>
                    <a:gd name="T93" fmla="*/ 41 h 207"/>
                    <a:gd name="T94" fmla="*/ 49 w 100"/>
                    <a:gd name="T95" fmla="*/ 33 h 207"/>
                    <a:gd name="T96" fmla="*/ 49 w 100"/>
                    <a:gd name="T97" fmla="*/ 25 h 207"/>
                    <a:gd name="T98" fmla="*/ 49 w 100"/>
                    <a:gd name="T99" fmla="*/ 18 h 207"/>
                    <a:gd name="T100" fmla="*/ 49 w 100"/>
                    <a:gd name="T101" fmla="*/ 13 h 207"/>
                    <a:gd name="T102" fmla="*/ 49 w 100"/>
                    <a:gd name="T103" fmla="*/ 10 h 207"/>
                    <a:gd name="T104" fmla="*/ 50 w 100"/>
                    <a:gd name="T105" fmla="*/ 8 h 207"/>
                    <a:gd name="T106" fmla="*/ 48 w 100"/>
                    <a:gd name="T107" fmla="*/ 0 h 207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100" h="207">
                      <a:moveTo>
                        <a:pt x="95" y="0"/>
                      </a:moveTo>
                      <a:lnTo>
                        <a:pt x="94" y="9"/>
                      </a:lnTo>
                      <a:lnTo>
                        <a:pt x="91" y="32"/>
                      </a:lnTo>
                      <a:lnTo>
                        <a:pt x="88" y="57"/>
                      </a:lnTo>
                      <a:lnTo>
                        <a:pt x="87" y="73"/>
                      </a:lnTo>
                      <a:lnTo>
                        <a:pt x="83" y="93"/>
                      </a:lnTo>
                      <a:lnTo>
                        <a:pt x="74" y="120"/>
                      </a:lnTo>
                      <a:lnTo>
                        <a:pt x="64" y="145"/>
                      </a:lnTo>
                      <a:lnTo>
                        <a:pt x="57" y="159"/>
                      </a:lnTo>
                      <a:lnTo>
                        <a:pt x="52" y="167"/>
                      </a:lnTo>
                      <a:lnTo>
                        <a:pt x="47" y="177"/>
                      </a:lnTo>
                      <a:lnTo>
                        <a:pt x="38" y="188"/>
                      </a:lnTo>
                      <a:lnTo>
                        <a:pt x="29" y="196"/>
                      </a:lnTo>
                      <a:lnTo>
                        <a:pt x="21" y="200"/>
                      </a:lnTo>
                      <a:lnTo>
                        <a:pt x="17" y="203"/>
                      </a:lnTo>
                      <a:lnTo>
                        <a:pt x="14" y="205"/>
                      </a:lnTo>
                      <a:lnTo>
                        <a:pt x="11" y="204"/>
                      </a:lnTo>
                      <a:lnTo>
                        <a:pt x="8" y="200"/>
                      </a:lnTo>
                      <a:lnTo>
                        <a:pt x="7" y="195"/>
                      </a:lnTo>
                      <a:lnTo>
                        <a:pt x="6" y="191"/>
                      </a:lnTo>
                      <a:lnTo>
                        <a:pt x="6" y="189"/>
                      </a:lnTo>
                      <a:lnTo>
                        <a:pt x="5" y="190"/>
                      </a:lnTo>
                      <a:lnTo>
                        <a:pt x="3" y="194"/>
                      </a:lnTo>
                      <a:lnTo>
                        <a:pt x="0" y="198"/>
                      </a:lnTo>
                      <a:lnTo>
                        <a:pt x="2" y="202"/>
                      </a:lnTo>
                      <a:lnTo>
                        <a:pt x="6" y="204"/>
                      </a:lnTo>
                      <a:lnTo>
                        <a:pt x="11" y="206"/>
                      </a:lnTo>
                      <a:lnTo>
                        <a:pt x="18" y="207"/>
                      </a:lnTo>
                      <a:lnTo>
                        <a:pt x="23" y="204"/>
                      </a:lnTo>
                      <a:lnTo>
                        <a:pt x="27" y="202"/>
                      </a:lnTo>
                      <a:lnTo>
                        <a:pt x="33" y="198"/>
                      </a:lnTo>
                      <a:lnTo>
                        <a:pt x="37" y="194"/>
                      </a:lnTo>
                      <a:lnTo>
                        <a:pt x="43" y="190"/>
                      </a:lnTo>
                      <a:lnTo>
                        <a:pt x="49" y="186"/>
                      </a:lnTo>
                      <a:lnTo>
                        <a:pt x="53" y="181"/>
                      </a:lnTo>
                      <a:lnTo>
                        <a:pt x="57" y="175"/>
                      </a:lnTo>
                      <a:lnTo>
                        <a:pt x="59" y="171"/>
                      </a:lnTo>
                      <a:lnTo>
                        <a:pt x="64" y="159"/>
                      </a:lnTo>
                      <a:lnTo>
                        <a:pt x="70" y="149"/>
                      </a:lnTo>
                      <a:lnTo>
                        <a:pt x="74" y="141"/>
                      </a:lnTo>
                      <a:lnTo>
                        <a:pt x="77" y="137"/>
                      </a:lnTo>
                      <a:lnTo>
                        <a:pt x="79" y="133"/>
                      </a:lnTo>
                      <a:lnTo>
                        <a:pt x="82" y="120"/>
                      </a:lnTo>
                      <a:lnTo>
                        <a:pt x="87" y="108"/>
                      </a:lnTo>
                      <a:lnTo>
                        <a:pt x="90" y="100"/>
                      </a:lnTo>
                      <a:lnTo>
                        <a:pt x="93" y="93"/>
                      </a:lnTo>
                      <a:lnTo>
                        <a:pt x="96" y="81"/>
                      </a:lnTo>
                      <a:lnTo>
                        <a:pt x="98" y="66"/>
                      </a:lnTo>
                      <a:lnTo>
                        <a:pt x="98" y="50"/>
                      </a:lnTo>
                      <a:lnTo>
                        <a:pt x="97" y="36"/>
                      </a:lnTo>
                      <a:lnTo>
                        <a:pt x="97" y="25"/>
                      </a:lnTo>
                      <a:lnTo>
                        <a:pt x="98" y="19"/>
                      </a:lnTo>
                      <a:lnTo>
                        <a:pt x="100" y="16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2" name="Freeform 1098"/>
                <p:cNvSpPr>
                  <a:spLocks noChangeAspect="1"/>
                </p:cNvSpPr>
                <p:nvPr/>
              </p:nvSpPr>
              <p:spPr bwMode="auto">
                <a:xfrm>
                  <a:off x="4939" y="2424"/>
                  <a:ext cx="15" cy="49"/>
                </a:xfrm>
                <a:custGeom>
                  <a:avLst/>
                  <a:gdLst>
                    <a:gd name="T0" fmla="*/ 1 w 30"/>
                    <a:gd name="T1" fmla="*/ 2 h 98"/>
                    <a:gd name="T2" fmla="*/ 1 w 30"/>
                    <a:gd name="T3" fmla="*/ 4 h 98"/>
                    <a:gd name="T4" fmla="*/ 2 w 30"/>
                    <a:gd name="T5" fmla="*/ 8 h 98"/>
                    <a:gd name="T6" fmla="*/ 4 w 30"/>
                    <a:gd name="T7" fmla="*/ 14 h 98"/>
                    <a:gd name="T8" fmla="*/ 5 w 30"/>
                    <a:gd name="T9" fmla="*/ 17 h 98"/>
                    <a:gd name="T10" fmla="*/ 5 w 30"/>
                    <a:gd name="T11" fmla="*/ 17 h 98"/>
                    <a:gd name="T12" fmla="*/ 5 w 30"/>
                    <a:gd name="T13" fmla="*/ 18 h 98"/>
                    <a:gd name="T14" fmla="*/ 4 w 30"/>
                    <a:gd name="T15" fmla="*/ 19 h 98"/>
                    <a:gd name="T16" fmla="*/ 3 w 30"/>
                    <a:gd name="T17" fmla="*/ 20 h 98"/>
                    <a:gd name="T18" fmla="*/ 2 w 30"/>
                    <a:gd name="T19" fmla="*/ 21 h 98"/>
                    <a:gd name="T20" fmla="*/ 1 w 30"/>
                    <a:gd name="T21" fmla="*/ 23 h 98"/>
                    <a:gd name="T22" fmla="*/ 0 w 30"/>
                    <a:gd name="T23" fmla="*/ 25 h 98"/>
                    <a:gd name="T24" fmla="*/ 0 w 30"/>
                    <a:gd name="T25" fmla="*/ 27 h 98"/>
                    <a:gd name="T26" fmla="*/ 1 w 30"/>
                    <a:gd name="T27" fmla="*/ 30 h 98"/>
                    <a:gd name="T28" fmla="*/ 2 w 30"/>
                    <a:gd name="T29" fmla="*/ 33 h 98"/>
                    <a:gd name="T30" fmla="*/ 2 w 30"/>
                    <a:gd name="T31" fmla="*/ 35 h 98"/>
                    <a:gd name="T32" fmla="*/ 3 w 30"/>
                    <a:gd name="T33" fmla="*/ 37 h 98"/>
                    <a:gd name="T34" fmla="*/ 3 w 30"/>
                    <a:gd name="T35" fmla="*/ 38 h 98"/>
                    <a:gd name="T36" fmla="*/ 3 w 30"/>
                    <a:gd name="T37" fmla="*/ 41 h 98"/>
                    <a:gd name="T38" fmla="*/ 3 w 30"/>
                    <a:gd name="T39" fmla="*/ 43 h 98"/>
                    <a:gd name="T40" fmla="*/ 4 w 30"/>
                    <a:gd name="T41" fmla="*/ 45 h 98"/>
                    <a:gd name="T42" fmla="*/ 5 w 30"/>
                    <a:gd name="T43" fmla="*/ 46 h 98"/>
                    <a:gd name="T44" fmla="*/ 8 w 30"/>
                    <a:gd name="T45" fmla="*/ 48 h 98"/>
                    <a:gd name="T46" fmla="*/ 10 w 30"/>
                    <a:gd name="T47" fmla="*/ 49 h 98"/>
                    <a:gd name="T48" fmla="*/ 13 w 30"/>
                    <a:gd name="T49" fmla="*/ 49 h 98"/>
                    <a:gd name="T50" fmla="*/ 14 w 30"/>
                    <a:gd name="T51" fmla="*/ 49 h 98"/>
                    <a:gd name="T52" fmla="*/ 15 w 30"/>
                    <a:gd name="T53" fmla="*/ 48 h 98"/>
                    <a:gd name="T54" fmla="*/ 15 w 30"/>
                    <a:gd name="T55" fmla="*/ 47 h 98"/>
                    <a:gd name="T56" fmla="*/ 15 w 30"/>
                    <a:gd name="T57" fmla="*/ 47 h 98"/>
                    <a:gd name="T58" fmla="*/ 14 w 30"/>
                    <a:gd name="T59" fmla="*/ 45 h 98"/>
                    <a:gd name="T60" fmla="*/ 13 w 30"/>
                    <a:gd name="T61" fmla="*/ 45 h 98"/>
                    <a:gd name="T62" fmla="*/ 12 w 30"/>
                    <a:gd name="T63" fmla="*/ 45 h 98"/>
                    <a:gd name="T64" fmla="*/ 9 w 30"/>
                    <a:gd name="T65" fmla="*/ 45 h 98"/>
                    <a:gd name="T66" fmla="*/ 8 w 30"/>
                    <a:gd name="T67" fmla="*/ 44 h 98"/>
                    <a:gd name="T68" fmla="*/ 8 w 30"/>
                    <a:gd name="T69" fmla="*/ 41 h 98"/>
                    <a:gd name="T70" fmla="*/ 6 w 30"/>
                    <a:gd name="T71" fmla="*/ 38 h 98"/>
                    <a:gd name="T72" fmla="*/ 6 w 30"/>
                    <a:gd name="T73" fmla="*/ 36 h 98"/>
                    <a:gd name="T74" fmla="*/ 5 w 30"/>
                    <a:gd name="T75" fmla="*/ 34 h 98"/>
                    <a:gd name="T76" fmla="*/ 4 w 30"/>
                    <a:gd name="T77" fmla="*/ 33 h 98"/>
                    <a:gd name="T78" fmla="*/ 3 w 30"/>
                    <a:gd name="T79" fmla="*/ 30 h 98"/>
                    <a:gd name="T80" fmla="*/ 2 w 30"/>
                    <a:gd name="T81" fmla="*/ 28 h 98"/>
                    <a:gd name="T82" fmla="*/ 3 w 30"/>
                    <a:gd name="T83" fmla="*/ 26 h 98"/>
                    <a:gd name="T84" fmla="*/ 4 w 30"/>
                    <a:gd name="T85" fmla="*/ 24 h 98"/>
                    <a:gd name="T86" fmla="*/ 5 w 30"/>
                    <a:gd name="T87" fmla="*/ 22 h 98"/>
                    <a:gd name="T88" fmla="*/ 6 w 30"/>
                    <a:gd name="T89" fmla="*/ 22 h 98"/>
                    <a:gd name="T90" fmla="*/ 6 w 30"/>
                    <a:gd name="T91" fmla="*/ 21 h 98"/>
                    <a:gd name="T92" fmla="*/ 9 w 30"/>
                    <a:gd name="T93" fmla="*/ 18 h 98"/>
                    <a:gd name="T94" fmla="*/ 5 w 30"/>
                    <a:gd name="T95" fmla="*/ 0 h 98"/>
                    <a:gd name="T96" fmla="*/ 1 w 30"/>
                    <a:gd name="T97" fmla="*/ 2 h 9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0" h="98">
                      <a:moveTo>
                        <a:pt x="1" y="3"/>
                      </a:moveTo>
                      <a:lnTo>
                        <a:pt x="2" y="7"/>
                      </a:lnTo>
                      <a:lnTo>
                        <a:pt x="4" y="16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9" y="36"/>
                      </a:lnTo>
                      <a:lnTo>
                        <a:pt x="8" y="37"/>
                      </a:lnTo>
                      <a:lnTo>
                        <a:pt x="5" y="39"/>
                      </a:lnTo>
                      <a:lnTo>
                        <a:pt x="3" y="42"/>
                      </a:lnTo>
                      <a:lnTo>
                        <a:pt x="1" y="45"/>
                      </a:lnTo>
                      <a:lnTo>
                        <a:pt x="0" y="50"/>
                      </a:lnTo>
                      <a:lnTo>
                        <a:pt x="0" y="54"/>
                      </a:lnTo>
                      <a:lnTo>
                        <a:pt x="1" y="59"/>
                      </a:lnTo>
                      <a:lnTo>
                        <a:pt x="3" y="65"/>
                      </a:lnTo>
                      <a:lnTo>
                        <a:pt x="4" y="69"/>
                      </a:lnTo>
                      <a:lnTo>
                        <a:pt x="5" y="73"/>
                      </a:lnTo>
                      <a:lnTo>
                        <a:pt x="5" y="76"/>
                      </a:lnTo>
                      <a:lnTo>
                        <a:pt x="5" y="81"/>
                      </a:lnTo>
                      <a:lnTo>
                        <a:pt x="5" y="85"/>
                      </a:lnTo>
                      <a:lnTo>
                        <a:pt x="7" y="89"/>
                      </a:lnTo>
                      <a:lnTo>
                        <a:pt x="10" y="92"/>
                      </a:lnTo>
                      <a:lnTo>
                        <a:pt x="16" y="95"/>
                      </a:lnTo>
                      <a:lnTo>
                        <a:pt x="20" y="97"/>
                      </a:lnTo>
                      <a:lnTo>
                        <a:pt x="25" y="98"/>
                      </a:lnTo>
                      <a:lnTo>
                        <a:pt x="27" y="97"/>
                      </a:lnTo>
                      <a:lnTo>
                        <a:pt x="29" y="96"/>
                      </a:lnTo>
                      <a:lnTo>
                        <a:pt x="30" y="94"/>
                      </a:lnTo>
                      <a:lnTo>
                        <a:pt x="27" y="90"/>
                      </a:lnTo>
                      <a:lnTo>
                        <a:pt x="26" y="90"/>
                      </a:lnTo>
                      <a:lnTo>
                        <a:pt x="23" y="90"/>
                      </a:lnTo>
                      <a:lnTo>
                        <a:pt x="18" y="90"/>
                      </a:lnTo>
                      <a:lnTo>
                        <a:pt x="16" y="88"/>
                      </a:lnTo>
                      <a:lnTo>
                        <a:pt x="15" y="82"/>
                      </a:lnTo>
                      <a:lnTo>
                        <a:pt x="12" y="76"/>
                      </a:lnTo>
                      <a:lnTo>
                        <a:pt x="11" y="71"/>
                      </a:lnTo>
                      <a:lnTo>
                        <a:pt x="9" y="67"/>
                      </a:lnTo>
                      <a:lnTo>
                        <a:pt x="7" y="65"/>
                      </a:lnTo>
                      <a:lnTo>
                        <a:pt x="5" y="60"/>
                      </a:lnTo>
                      <a:lnTo>
                        <a:pt x="4" y="56"/>
                      </a:lnTo>
                      <a:lnTo>
                        <a:pt x="5" y="51"/>
                      </a:lnTo>
                      <a:lnTo>
                        <a:pt x="8" y="47"/>
                      </a:lnTo>
                      <a:lnTo>
                        <a:pt x="10" y="44"/>
                      </a:lnTo>
                      <a:lnTo>
                        <a:pt x="11" y="43"/>
                      </a:lnTo>
                      <a:lnTo>
                        <a:pt x="12" y="42"/>
                      </a:lnTo>
                      <a:lnTo>
                        <a:pt x="17" y="36"/>
                      </a:lnTo>
                      <a:lnTo>
                        <a:pt x="10" y="0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3" name="Freeform 1099"/>
                <p:cNvSpPr>
                  <a:spLocks noChangeAspect="1"/>
                </p:cNvSpPr>
                <p:nvPr/>
              </p:nvSpPr>
              <p:spPr bwMode="auto">
                <a:xfrm>
                  <a:off x="4945" y="2442"/>
                  <a:ext cx="54" cy="89"/>
                </a:xfrm>
                <a:custGeom>
                  <a:avLst/>
                  <a:gdLst>
                    <a:gd name="T0" fmla="*/ 0 w 109"/>
                    <a:gd name="T1" fmla="*/ 3 h 178"/>
                    <a:gd name="T2" fmla="*/ 1 w 109"/>
                    <a:gd name="T3" fmla="*/ 4 h 178"/>
                    <a:gd name="T4" fmla="*/ 2 w 109"/>
                    <a:gd name="T5" fmla="*/ 6 h 178"/>
                    <a:gd name="T6" fmla="*/ 3 w 109"/>
                    <a:gd name="T7" fmla="*/ 9 h 178"/>
                    <a:gd name="T8" fmla="*/ 3 w 109"/>
                    <a:gd name="T9" fmla="*/ 11 h 178"/>
                    <a:gd name="T10" fmla="*/ 4 w 109"/>
                    <a:gd name="T11" fmla="*/ 14 h 178"/>
                    <a:gd name="T12" fmla="*/ 5 w 109"/>
                    <a:gd name="T13" fmla="*/ 19 h 178"/>
                    <a:gd name="T14" fmla="*/ 6 w 109"/>
                    <a:gd name="T15" fmla="*/ 23 h 178"/>
                    <a:gd name="T16" fmla="*/ 6 w 109"/>
                    <a:gd name="T17" fmla="*/ 25 h 178"/>
                    <a:gd name="T18" fmla="*/ 6 w 109"/>
                    <a:gd name="T19" fmla="*/ 26 h 178"/>
                    <a:gd name="T20" fmla="*/ 7 w 109"/>
                    <a:gd name="T21" fmla="*/ 30 h 178"/>
                    <a:gd name="T22" fmla="*/ 8 w 109"/>
                    <a:gd name="T23" fmla="*/ 34 h 178"/>
                    <a:gd name="T24" fmla="*/ 9 w 109"/>
                    <a:gd name="T25" fmla="*/ 38 h 178"/>
                    <a:gd name="T26" fmla="*/ 10 w 109"/>
                    <a:gd name="T27" fmla="*/ 43 h 178"/>
                    <a:gd name="T28" fmla="*/ 14 w 109"/>
                    <a:gd name="T29" fmla="*/ 51 h 178"/>
                    <a:gd name="T30" fmla="*/ 17 w 109"/>
                    <a:gd name="T31" fmla="*/ 59 h 178"/>
                    <a:gd name="T32" fmla="*/ 20 w 109"/>
                    <a:gd name="T33" fmla="*/ 64 h 178"/>
                    <a:gd name="T34" fmla="*/ 24 w 109"/>
                    <a:gd name="T35" fmla="*/ 68 h 178"/>
                    <a:gd name="T36" fmla="*/ 29 w 109"/>
                    <a:gd name="T37" fmla="*/ 74 h 178"/>
                    <a:gd name="T38" fmla="*/ 33 w 109"/>
                    <a:gd name="T39" fmla="*/ 80 h 178"/>
                    <a:gd name="T40" fmla="*/ 37 w 109"/>
                    <a:gd name="T41" fmla="*/ 84 h 178"/>
                    <a:gd name="T42" fmla="*/ 40 w 109"/>
                    <a:gd name="T43" fmla="*/ 86 h 178"/>
                    <a:gd name="T44" fmla="*/ 45 w 109"/>
                    <a:gd name="T45" fmla="*/ 88 h 178"/>
                    <a:gd name="T46" fmla="*/ 49 w 109"/>
                    <a:gd name="T47" fmla="*/ 89 h 178"/>
                    <a:gd name="T48" fmla="*/ 52 w 109"/>
                    <a:gd name="T49" fmla="*/ 89 h 178"/>
                    <a:gd name="T50" fmla="*/ 54 w 109"/>
                    <a:gd name="T51" fmla="*/ 87 h 178"/>
                    <a:gd name="T52" fmla="*/ 54 w 109"/>
                    <a:gd name="T53" fmla="*/ 87 h 178"/>
                    <a:gd name="T54" fmla="*/ 54 w 109"/>
                    <a:gd name="T55" fmla="*/ 87 h 178"/>
                    <a:gd name="T56" fmla="*/ 52 w 109"/>
                    <a:gd name="T57" fmla="*/ 87 h 178"/>
                    <a:gd name="T58" fmla="*/ 52 w 109"/>
                    <a:gd name="T59" fmla="*/ 87 h 178"/>
                    <a:gd name="T60" fmla="*/ 49 w 109"/>
                    <a:gd name="T61" fmla="*/ 87 h 178"/>
                    <a:gd name="T62" fmla="*/ 45 w 109"/>
                    <a:gd name="T63" fmla="*/ 85 h 178"/>
                    <a:gd name="T64" fmla="*/ 41 w 109"/>
                    <a:gd name="T65" fmla="*/ 83 h 178"/>
                    <a:gd name="T66" fmla="*/ 38 w 109"/>
                    <a:gd name="T67" fmla="*/ 80 h 178"/>
                    <a:gd name="T68" fmla="*/ 35 w 109"/>
                    <a:gd name="T69" fmla="*/ 76 h 178"/>
                    <a:gd name="T70" fmla="*/ 31 w 109"/>
                    <a:gd name="T71" fmla="*/ 70 h 178"/>
                    <a:gd name="T72" fmla="*/ 26 w 109"/>
                    <a:gd name="T73" fmla="*/ 64 h 178"/>
                    <a:gd name="T74" fmla="*/ 22 w 109"/>
                    <a:gd name="T75" fmla="*/ 57 h 178"/>
                    <a:gd name="T76" fmla="*/ 18 w 109"/>
                    <a:gd name="T77" fmla="*/ 50 h 178"/>
                    <a:gd name="T78" fmla="*/ 13 w 109"/>
                    <a:gd name="T79" fmla="*/ 39 h 178"/>
                    <a:gd name="T80" fmla="*/ 10 w 109"/>
                    <a:gd name="T81" fmla="*/ 30 h 178"/>
                    <a:gd name="T82" fmla="*/ 8 w 109"/>
                    <a:gd name="T83" fmla="*/ 24 h 178"/>
                    <a:gd name="T84" fmla="*/ 7 w 109"/>
                    <a:gd name="T85" fmla="*/ 18 h 178"/>
                    <a:gd name="T86" fmla="*/ 5 w 109"/>
                    <a:gd name="T87" fmla="*/ 10 h 178"/>
                    <a:gd name="T88" fmla="*/ 3 w 109"/>
                    <a:gd name="T89" fmla="*/ 3 h 178"/>
                    <a:gd name="T90" fmla="*/ 2 w 109"/>
                    <a:gd name="T91" fmla="*/ 0 h 178"/>
                    <a:gd name="T92" fmla="*/ 0 w 109"/>
                    <a:gd name="T93" fmla="*/ 3 h 178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9" h="178">
                      <a:moveTo>
                        <a:pt x="0" y="6"/>
                      </a:moveTo>
                      <a:lnTo>
                        <a:pt x="2" y="7"/>
                      </a:lnTo>
                      <a:lnTo>
                        <a:pt x="4" y="11"/>
                      </a:lnTo>
                      <a:lnTo>
                        <a:pt x="6" y="17"/>
                      </a:lnTo>
                      <a:lnTo>
                        <a:pt x="7" y="22"/>
                      </a:lnTo>
                      <a:lnTo>
                        <a:pt x="8" y="28"/>
                      </a:lnTo>
                      <a:lnTo>
                        <a:pt x="11" y="37"/>
                      </a:lnTo>
                      <a:lnTo>
                        <a:pt x="12" y="46"/>
                      </a:lnTo>
                      <a:lnTo>
                        <a:pt x="13" y="49"/>
                      </a:lnTo>
                      <a:lnTo>
                        <a:pt x="13" y="52"/>
                      </a:lnTo>
                      <a:lnTo>
                        <a:pt x="14" y="59"/>
                      </a:lnTo>
                      <a:lnTo>
                        <a:pt x="17" y="67"/>
                      </a:lnTo>
                      <a:lnTo>
                        <a:pt x="18" y="75"/>
                      </a:lnTo>
                      <a:lnTo>
                        <a:pt x="21" y="85"/>
                      </a:lnTo>
                      <a:lnTo>
                        <a:pt x="28" y="101"/>
                      </a:lnTo>
                      <a:lnTo>
                        <a:pt x="35" y="117"/>
                      </a:lnTo>
                      <a:lnTo>
                        <a:pt x="41" y="128"/>
                      </a:lnTo>
                      <a:lnTo>
                        <a:pt x="48" y="136"/>
                      </a:lnTo>
                      <a:lnTo>
                        <a:pt x="58" y="147"/>
                      </a:lnTo>
                      <a:lnTo>
                        <a:pt x="67" y="159"/>
                      </a:lnTo>
                      <a:lnTo>
                        <a:pt x="74" y="167"/>
                      </a:lnTo>
                      <a:lnTo>
                        <a:pt x="81" y="172"/>
                      </a:lnTo>
                      <a:lnTo>
                        <a:pt x="90" y="175"/>
                      </a:lnTo>
                      <a:lnTo>
                        <a:pt x="98" y="178"/>
                      </a:lnTo>
                      <a:lnTo>
                        <a:pt x="104" y="178"/>
                      </a:lnTo>
                      <a:lnTo>
                        <a:pt x="109" y="174"/>
                      </a:lnTo>
                      <a:lnTo>
                        <a:pt x="108" y="174"/>
                      </a:lnTo>
                      <a:lnTo>
                        <a:pt x="105" y="174"/>
                      </a:lnTo>
                      <a:lnTo>
                        <a:pt x="104" y="174"/>
                      </a:lnTo>
                      <a:lnTo>
                        <a:pt x="98" y="173"/>
                      </a:lnTo>
                      <a:lnTo>
                        <a:pt x="90" y="169"/>
                      </a:lnTo>
                      <a:lnTo>
                        <a:pt x="82" y="165"/>
                      </a:lnTo>
                      <a:lnTo>
                        <a:pt x="76" y="159"/>
                      </a:lnTo>
                      <a:lnTo>
                        <a:pt x="71" y="152"/>
                      </a:lnTo>
                      <a:lnTo>
                        <a:pt x="63" y="139"/>
                      </a:lnTo>
                      <a:lnTo>
                        <a:pt x="52" y="127"/>
                      </a:lnTo>
                      <a:lnTo>
                        <a:pt x="44" y="114"/>
                      </a:lnTo>
                      <a:lnTo>
                        <a:pt x="36" y="99"/>
                      </a:lnTo>
                      <a:lnTo>
                        <a:pt x="27" y="78"/>
                      </a:lnTo>
                      <a:lnTo>
                        <a:pt x="20" y="60"/>
                      </a:lnTo>
                      <a:lnTo>
                        <a:pt x="17" y="47"/>
                      </a:lnTo>
                      <a:lnTo>
                        <a:pt x="14" y="35"/>
                      </a:lnTo>
                      <a:lnTo>
                        <a:pt x="10" y="20"/>
                      </a:lnTo>
                      <a:lnTo>
                        <a:pt x="6" y="6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4" name="Freeform 1100"/>
                <p:cNvSpPr>
                  <a:spLocks noChangeAspect="1"/>
                </p:cNvSpPr>
                <p:nvPr/>
              </p:nvSpPr>
              <p:spPr bwMode="auto">
                <a:xfrm>
                  <a:off x="4953" y="2441"/>
                  <a:ext cx="26" cy="11"/>
                </a:xfrm>
                <a:custGeom>
                  <a:avLst/>
                  <a:gdLst>
                    <a:gd name="T0" fmla="*/ 9 w 51"/>
                    <a:gd name="T1" fmla="*/ 11 h 22"/>
                    <a:gd name="T2" fmla="*/ 5 w 51"/>
                    <a:gd name="T3" fmla="*/ 10 h 22"/>
                    <a:gd name="T4" fmla="*/ 4 w 51"/>
                    <a:gd name="T5" fmla="*/ 10 h 22"/>
                    <a:gd name="T6" fmla="*/ 3 w 51"/>
                    <a:gd name="T7" fmla="*/ 9 h 22"/>
                    <a:gd name="T8" fmla="*/ 2 w 51"/>
                    <a:gd name="T9" fmla="*/ 8 h 22"/>
                    <a:gd name="T10" fmla="*/ 1 w 51"/>
                    <a:gd name="T11" fmla="*/ 8 h 22"/>
                    <a:gd name="T12" fmla="*/ 0 w 51"/>
                    <a:gd name="T13" fmla="*/ 8 h 22"/>
                    <a:gd name="T14" fmla="*/ 0 w 51"/>
                    <a:gd name="T15" fmla="*/ 7 h 22"/>
                    <a:gd name="T16" fmla="*/ 1 w 51"/>
                    <a:gd name="T17" fmla="*/ 6 h 22"/>
                    <a:gd name="T18" fmla="*/ 1 w 51"/>
                    <a:gd name="T19" fmla="*/ 6 h 22"/>
                    <a:gd name="T20" fmla="*/ 5 w 51"/>
                    <a:gd name="T21" fmla="*/ 2 h 22"/>
                    <a:gd name="T22" fmla="*/ 5 w 51"/>
                    <a:gd name="T23" fmla="*/ 2 h 22"/>
                    <a:gd name="T24" fmla="*/ 6 w 51"/>
                    <a:gd name="T25" fmla="*/ 2 h 22"/>
                    <a:gd name="T26" fmla="*/ 7 w 51"/>
                    <a:gd name="T27" fmla="*/ 1 h 22"/>
                    <a:gd name="T28" fmla="*/ 7 w 51"/>
                    <a:gd name="T29" fmla="*/ 1 h 22"/>
                    <a:gd name="T30" fmla="*/ 9 w 51"/>
                    <a:gd name="T31" fmla="*/ 1 h 22"/>
                    <a:gd name="T32" fmla="*/ 11 w 51"/>
                    <a:gd name="T33" fmla="*/ 1 h 22"/>
                    <a:gd name="T34" fmla="*/ 13 w 51"/>
                    <a:gd name="T35" fmla="*/ 0 h 22"/>
                    <a:gd name="T36" fmla="*/ 14 w 51"/>
                    <a:gd name="T37" fmla="*/ 0 h 22"/>
                    <a:gd name="T38" fmla="*/ 17 w 51"/>
                    <a:gd name="T39" fmla="*/ 1 h 22"/>
                    <a:gd name="T40" fmla="*/ 20 w 51"/>
                    <a:gd name="T41" fmla="*/ 2 h 22"/>
                    <a:gd name="T42" fmla="*/ 24 w 51"/>
                    <a:gd name="T43" fmla="*/ 5 h 22"/>
                    <a:gd name="T44" fmla="*/ 25 w 51"/>
                    <a:gd name="T45" fmla="*/ 6 h 22"/>
                    <a:gd name="T46" fmla="*/ 26 w 51"/>
                    <a:gd name="T47" fmla="*/ 7 h 22"/>
                    <a:gd name="T48" fmla="*/ 26 w 51"/>
                    <a:gd name="T49" fmla="*/ 8 h 22"/>
                    <a:gd name="T50" fmla="*/ 26 w 51"/>
                    <a:gd name="T51" fmla="*/ 8 h 22"/>
                    <a:gd name="T52" fmla="*/ 26 w 51"/>
                    <a:gd name="T53" fmla="*/ 9 h 22"/>
                    <a:gd name="T54" fmla="*/ 25 w 51"/>
                    <a:gd name="T55" fmla="*/ 9 h 22"/>
                    <a:gd name="T56" fmla="*/ 24 w 51"/>
                    <a:gd name="T57" fmla="*/ 9 h 22"/>
                    <a:gd name="T58" fmla="*/ 22 w 51"/>
                    <a:gd name="T59" fmla="*/ 9 h 22"/>
                    <a:gd name="T60" fmla="*/ 21 w 51"/>
                    <a:gd name="T61" fmla="*/ 9 h 22"/>
                    <a:gd name="T62" fmla="*/ 20 w 51"/>
                    <a:gd name="T63" fmla="*/ 9 h 22"/>
                    <a:gd name="T64" fmla="*/ 19 w 51"/>
                    <a:gd name="T65" fmla="*/ 10 h 22"/>
                    <a:gd name="T66" fmla="*/ 17 w 51"/>
                    <a:gd name="T67" fmla="*/ 11 h 22"/>
                    <a:gd name="T68" fmla="*/ 17 w 51"/>
                    <a:gd name="T69" fmla="*/ 11 h 22"/>
                    <a:gd name="T70" fmla="*/ 9 w 51"/>
                    <a:gd name="T71" fmla="*/ 11 h 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1" h="22">
                      <a:moveTo>
                        <a:pt x="17" y="22"/>
                      </a:move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1" y="11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1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7" y="2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33" y="1"/>
                      </a:lnTo>
                      <a:lnTo>
                        <a:pt x="40" y="4"/>
                      </a:lnTo>
                      <a:lnTo>
                        <a:pt x="47" y="9"/>
                      </a:lnTo>
                      <a:lnTo>
                        <a:pt x="50" y="11"/>
                      </a:lnTo>
                      <a:lnTo>
                        <a:pt x="51" y="14"/>
                      </a:lnTo>
                      <a:lnTo>
                        <a:pt x="51" y="15"/>
                      </a:lnTo>
                      <a:lnTo>
                        <a:pt x="51" y="16"/>
                      </a:lnTo>
                      <a:lnTo>
                        <a:pt x="51" y="17"/>
                      </a:lnTo>
                      <a:lnTo>
                        <a:pt x="50" y="17"/>
                      </a:lnTo>
                      <a:lnTo>
                        <a:pt x="48" y="17"/>
                      </a:lnTo>
                      <a:lnTo>
                        <a:pt x="44" y="17"/>
                      </a:lnTo>
                      <a:lnTo>
                        <a:pt x="42" y="17"/>
                      </a:lnTo>
                      <a:lnTo>
                        <a:pt x="40" y="18"/>
                      </a:lnTo>
                      <a:lnTo>
                        <a:pt x="38" y="19"/>
                      </a:lnTo>
                      <a:lnTo>
                        <a:pt x="34" y="21"/>
                      </a:lnTo>
                      <a:lnTo>
                        <a:pt x="33" y="22"/>
                      </a:lnTo>
                      <a:lnTo>
                        <a:pt x="1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5" name="Freeform 1101"/>
                <p:cNvSpPr>
                  <a:spLocks noChangeAspect="1"/>
                </p:cNvSpPr>
                <p:nvPr/>
              </p:nvSpPr>
              <p:spPr bwMode="auto">
                <a:xfrm>
                  <a:off x="4957" y="2444"/>
                  <a:ext cx="5" cy="5"/>
                </a:xfrm>
                <a:custGeom>
                  <a:avLst/>
                  <a:gdLst>
                    <a:gd name="T0" fmla="*/ 5 w 11"/>
                    <a:gd name="T1" fmla="*/ 0 h 11"/>
                    <a:gd name="T2" fmla="*/ 4 w 11"/>
                    <a:gd name="T3" fmla="*/ 0 h 11"/>
                    <a:gd name="T4" fmla="*/ 3 w 11"/>
                    <a:gd name="T5" fmla="*/ 1 h 11"/>
                    <a:gd name="T6" fmla="*/ 2 w 11"/>
                    <a:gd name="T7" fmla="*/ 1 h 11"/>
                    <a:gd name="T8" fmla="*/ 2 w 11"/>
                    <a:gd name="T9" fmla="*/ 1 h 11"/>
                    <a:gd name="T10" fmla="*/ 1 w 11"/>
                    <a:gd name="T11" fmla="*/ 2 h 11"/>
                    <a:gd name="T12" fmla="*/ 1 w 11"/>
                    <a:gd name="T13" fmla="*/ 2 h 11"/>
                    <a:gd name="T14" fmla="*/ 0 w 11"/>
                    <a:gd name="T15" fmla="*/ 3 h 11"/>
                    <a:gd name="T16" fmla="*/ 0 w 11"/>
                    <a:gd name="T17" fmla="*/ 3 h 11"/>
                    <a:gd name="T18" fmla="*/ 1 w 11"/>
                    <a:gd name="T19" fmla="*/ 3 h 11"/>
                    <a:gd name="T20" fmla="*/ 2 w 11"/>
                    <a:gd name="T21" fmla="*/ 4 h 11"/>
                    <a:gd name="T22" fmla="*/ 3 w 11"/>
                    <a:gd name="T23" fmla="*/ 5 h 11"/>
                    <a:gd name="T24" fmla="*/ 5 w 11"/>
                    <a:gd name="T25" fmla="*/ 5 h 11"/>
                    <a:gd name="T26" fmla="*/ 5 w 11"/>
                    <a:gd name="T27" fmla="*/ 3 h 11"/>
                    <a:gd name="T28" fmla="*/ 5 w 11"/>
                    <a:gd name="T29" fmla="*/ 2 h 11"/>
                    <a:gd name="T30" fmla="*/ 5 w 11"/>
                    <a:gd name="T31" fmla="*/ 0 h 1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1" h="11">
                      <a:moveTo>
                        <a:pt x="10" y="0"/>
                      </a:moveTo>
                      <a:lnTo>
                        <a:pt x="8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6" y="11"/>
                      </a:lnTo>
                      <a:lnTo>
                        <a:pt x="10" y="11"/>
                      </a:lnTo>
                      <a:lnTo>
                        <a:pt x="10" y="6"/>
                      </a:lnTo>
                      <a:lnTo>
                        <a:pt x="11" y="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6" name="Freeform 1102"/>
                <p:cNvSpPr>
                  <a:spLocks noChangeAspect="1"/>
                </p:cNvSpPr>
                <p:nvPr/>
              </p:nvSpPr>
              <p:spPr bwMode="auto">
                <a:xfrm>
                  <a:off x="4966" y="2447"/>
                  <a:ext cx="2" cy="1"/>
                </a:xfrm>
                <a:custGeom>
                  <a:avLst/>
                  <a:gdLst>
                    <a:gd name="T0" fmla="*/ 0 w 3"/>
                    <a:gd name="T1" fmla="*/ 0 h 4"/>
                    <a:gd name="T2" fmla="*/ 0 w 3"/>
                    <a:gd name="T3" fmla="*/ 0 h 4"/>
                    <a:gd name="T4" fmla="*/ 0 w 3"/>
                    <a:gd name="T5" fmla="*/ 0 h 4"/>
                    <a:gd name="T6" fmla="*/ 0 w 3"/>
                    <a:gd name="T7" fmla="*/ 1 h 4"/>
                    <a:gd name="T8" fmla="*/ 1 w 3"/>
                    <a:gd name="T9" fmla="*/ 1 h 4"/>
                    <a:gd name="T10" fmla="*/ 1 w 3"/>
                    <a:gd name="T11" fmla="*/ 1 h 4"/>
                    <a:gd name="T12" fmla="*/ 1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1 w 3"/>
                    <a:gd name="T19" fmla="*/ 0 h 4"/>
                    <a:gd name="T20" fmla="*/ 0 w 3"/>
                    <a:gd name="T21" fmla="*/ 0 h 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7" name="Freeform 1103"/>
                <p:cNvSpPr>
                  <a:spLocks noChangeAspect="1"/>
                </p:cNvSpPr>
                <p:nvPr/>
              </p:nvSpPr>
              <p:spPr bwMode="auto">
                <a:xfrm>
                  <a:off x="4969" y="2444"/>
                  <a:ext cx="8" cy="5"/>
                </a:xfrm>
                <a:custGeom>
                  <a:avLst/>
                  <a:gdLst>
                    <a:gd name="T0" fmla="*/ 0 w 16"/>
                    <a:gd name="T1" fmla="*/ 0 h 12"/>
                    <a:gd name="T2" fmla="*/ 0 w 16"/>
                    <a:gd name="T3" fmla="*/ 1 h 12"/>
                    <a:gd name="T4" fmla="*/ 1 w 16"/>
                    <a:gd name="T5" fmla="*/ 1 h 12"/>
                    <a:gd name="T6" fmla="*/ 2 w 16"/>
                    <a:gd name="T7" fmla="*/ 3 h 12"/>
                    <a:gd name="T8" fmla="*/ 2 w 16"/>
                    <a:gd name="T9" fmla="*/ 3 h 12"/>
                    <a:gd name="T10" fmla="*/ 3 w 16"/>
                    <a:gd name="T11" fmla="*/ 4 h 12"/>
                    <a:gd name="T12" fmla="*/ 4 w 16"/>
                    <a:gd name="T13" fmla="*/ 5 h 12"/>
                    <a:gd name="T14" fmla="*/ 4 w 16"/>
                    <a:gd name="T15" fmla="*/ 5 h 12"/>
                    <a:gd name="T16" fmla="*/ 4 w 16"/>
                    <a:gd name="T17" fmla="*/ 5 h 12"/>
                    <a:gd name="T18" fmla="*/ 8 w 16"/>
                    <a:gd name="T19" fmla="*/ 5 h 12"/>
                    <a:gd name="T20" fmla="*/ 8 w 16"/>
                    <a:gd name="T21" fmla="*/ 5 h 12"/>
                    <a:gd name="T22" fmla="*/ 8 w 16"/>
                    <a:gd name="T23" fmla="*/ 4 h 12"/>
                    <a:gd name="T24" fmla="*/ 8 w 16"/>
                    <a:gd name="T25" fmla="*/ 3 h 12"/>
                    <a:gd name="T26" fmla="*/ 7 w 16"/>
                    <a:gd name="T27" fmla="*/ 3 h 12"/>
                    <a:gd name="T28" fmla="*/ 6 w 16"/>
                    <a:gd name="T29" fmla="*/ 3 h 12"/>
                    <a:gd name="T30" fmla="*/ 5 w 16"/>
                    <a:gd name="T31" fmla="*/ 2 h 12"/>
                    <a:gd name="T32" fmla="*/ 2 w 16"/>
                    <a:gd name="T33" fmla="*/ 1 h 12"/>
                    <a:gd name="T34" fmla="*/ 0 w 16"/>
                    <a:gd name="T35" fmla="*/ 0 h 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5" y="10"/>
                      </a:lnTo>
                      <a:lnTo>
                        <a:pt x="7" y="11"/>
                      </a:lnTo>
                      <a:lnTo>
                        <a:pt x="8" y="12"/>
                      </a:lnTo>
                      <a:lnTo>
                        <a:pt x="16" y="11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3" y="7"/>
                      </a:ln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4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8" name="Freeform 1104"/>
                <p:cNvSpPr>
                  <a:spLocks noChangeAspect="1"/>
                </p:cNvSpPr>
                <p:nvPr/>
              </p:nvSpPr>
              <p:spPr bwMode="auto">
                <a:xfrm>
                  <a:off x="4963" y="2445"/>
                  <a:ext cx="6" cy="5"/>
                </a:xfrm>
                <a:custGeom>
                  <a:avLst/>
                  <a:gdLst>
                    <a:gd name="T0" fmla="*/ 4 w 13"/>
                    <a:gd name="T1" fmla="*/ 1 h 9"/>
                    <a:gd name="T2" fmla="*/ 3 w 13"/>
                    <a:gd name="T3" fmla="*/ 1 h 9"/>
                    <a:gd name="T4" fmla="*/ 3 w 13"/>
                    <a:gd name="T5" fmla="*/ 0 h 9"/>
                    <a:gd name="T6" fmla="*/ 2 w 13"/>
                    <a:gd name="T7" fmla="*/ 0 h 9"/>
                    <a:gd name="T8" fmla="*/ 0 w 13"/>
                    <a:gd name="T9" fmla="*/ 0 h 9"/>
                    <a:gd name="T10" fmla="*/ 0 w 13"/>
                    <a:gd name="T11" fmla="*/ 0 h 9"/>
                    <a:gd name="T12" fmla="*/ 0 w 13"/>
                    <a:gd name="T13" fmla="*/ 1 h 9"/>
                    <a:gd name="T14" fmla="*/ 0 w 13"/>
                    <a:gd name="T15" fmla="*/ 2 h 9"/>
                    <a:gd name="T16" fmla="*/ 0 w 13"/>
                    <a:gd name="T17" fmla="*/ 2 h 9"/>
                    <a:gd name="T18" fmla="*/ 0 w 13"/>
                    <a:gd name="T19" fmla="*/ 2 h 9"/>
                    <a:gd name="T20" fmla="*/ 0 w 13"/>
                    <a:gd name="T21" fmla="*/ 3 h 9"/>
                    <a:gd name="T22" fmla="*/ 1 w 13"/>
                    <a:gd name="T23" fmla="*/ 4 h 9"/>
                    <a:gd name="T24" fmla="*/ 2 w 13"/>
                    <a:gd name="T25" fmla="*/ 4 h 9"/>
                    <a:gd name="T26" fmla="*/ 2 w 13"/>
                    <a:gd name="T27" fmla="*/ 4 h 9"/>
                    <a:gd name="T28" fmla="*/ 3 w 13"/>
                    <a:gd name="T29" fmla="*/ 4 h 9"/>
                    <a:gd name="T30" fmla="*/ 3 w 13"/>
                    <a:gd name="T31" fmla="*/ 4 h 9"/>
                    <a:gd name="T32" fmla="*/ 3 w 13"/>
                    <a:gd name="T33" fmla="*/ 4 h 9"/>
                    <a:gd name="T34" fmla="*/ 3 w 13"/>
                    <a:gd name="T35" fmla="*/ 4 h 9"/>
                    <a:gd name="T36" fmla="*/ 4 w 13"/>
                    <a:gd name="T37" fmla="*/ 5 h 9"/>
                    <a:gd name="T38" fmla="*/ 4 w 13"/>
                    <a:gd name="T39" fmla="*/ 5 h 9"/>
                    <a:gd name="T40" fmla="*/ 5 w 13"/>
                    <a:gd name="T41" fmla="*/ 5 h 9"/>
                    <a:gd name="T42" fmla="*/ 6 w 13"/>
                    <a:gd name="T43" fmla="*/ 4 h 9"/>
                    <a:gd name="T44" fmla="*/ 6 w 13"/>
                    <a:gd name="T45" fmla="*/ 4 h 9"/>
                    <a:gd name="T46" fmla="*/ 6 w 13"/>
                    <a:gd name="T47" fmla="*/ 4 h 9"/>
                    <a:gd name="T48" fmla="*/ 6 w 13"/>
                    <a:gd name="T49" fmla="*/ 4 h 9"/>
                    <a:gd name="T50" fmla="*/ 6 w 13"/>
                    <a:gd name="T51" fmla="*/ 3 h 9"/>
                    <a:gd name="T52" fmla="*/ 6 w 13"/>
                    <a:gd name="T53" fmla="*/ 2 h 9"/>
                    <a:gd name="T54" fmla="*/ 5 w 13"/>
                    <a:gd name="T55" fmla="*/ 1 h 9"/>
                    <a:gd name="T56" fmla="*/ 4 w 13"/>
                    <a:gd name="T57" fmla="*/ 1 h 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3" h="9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7" y="8"/>
                      </a:lnTo>
                      <a:lnTo>
                        <a:pt x="8" y="9"/>
                      </a:lnTo>
                      <a:lnTo>
                        <a:pt x="9" y="9"/>
                      </a:lnTo>
                      <a:lnTo>
                        <a:pt x="10" y="9"/>
                      </a:lnTo>
                      <a:lnTo>
                        <a:pt x="12" y="8"/>
                      </a:lnTo>
                      <a:lnTo>
                        <a:pt x="13" y="7"/>
                      </a:lnTo>
                      <a:lnTo>
                        <a:pt x="13" y="6"/>
                      </a:lnTo>
                      <a:lnTo>
                        <a:pt x="12" y="3"/>
                      </a:lnTo>
                      <a:lnTo>
                        <a:pt x="1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00A5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59" name="Freeform 1105"/>
                <p:cNvSpPr>
                  <a:spLocks noChangeAspect="1"/>
                </p:cNvSpPr>
                <p:nvPr/>
              </p:nvSpPr>
              <p:spPr bwMode="auto">
                <a:xfrm>
                  <a:off x="5004" y="2433"/>
                  <a:ext cx="25" cy="12"/>
                </a:xfrm>
                <a:custGeom>
                  <a:avLst/>
                  <a:gdLst>
                    <a:gd name="T0" fmla="*/ 18 w 50"/>
                    <a:gd name="T1" fmla="*/ 9 h 24"/>
                    <a:gd name="T2" fmla="*/ 22 w 50"/>
                    <a:gd name="T3" fmla="*/ 8 h 24"/>
                    <a:gd name="T4" fmla="*/ 22 w 50"/>
                    <a:gd name="T5" fmla="*/ 7 h 24"/>
                    <a:gd name="T6" fmla="*/ 23 w 50"/>
                    <a:gd name="T7" fmla="*/ 6 h 24"/>
                    <a:gd name="T8" fmla="*/ 24 w 50"/>
                    <a:gd name="T9" fmla="*/ 5 h 24"/>
                    <a:gd name="T10" fmla="*/ 25 w 50"/>
                    <a:gd name="T11" fmla="*/ 5 h 24"/>
                    <a:gd name="T12" fmla="*/ 25 w 50"/>
                    <a:gd name="T13" fmla="*/ 4 h 24"/>
                    <a:gd name="T14" fmla="*/ 24 w 50"/>
                    <a:gd name="T15" fmla="*/ 3 h 24"/>
                    <a:gd name="T16" fmla="*/ 24 w 50"/>
                    <a:gd name="T17" fmla="*/ 3 h 24"/>
                    <a:gd name="T18" fmla="*/ 24 w 50"/>
                    <a:gd name="T19" fmla="*/ 2 h 24"/>
                    <a:gd name="T20" fmla="*/ 20 w 50"/>
                    <a:gd name="T21" fmla="*/ 0 h 24"/>
                    <a:gd name="T22" fmla="*/ 19 w 50"/>
                    <a:gd name="T23" fmla="*/ 0 h 24"/>
                    <a:gd name="T24" fmla="*/ 18 w 50"/>
                    <a:gd name="T25" fmla="*/ 0 h 24"/>
                    <a:gd name="T26" fmla="*/ 17 w 50"/>
                    <a:gd name="T27" fmla="*/ 0 h 24"/>
                    <a:gd name="T28" fmla="*/ 16 w 50"/>
                    <a:gd name="T29" fmla="*/ 0 h 24"/>
                    <a:gd name="T30" fmla="*/ 15 w 50"/>
                    <a:gd name="T31" fmla="*/ 0 h 24"/>
                    <a:gd name="T32" fmla="*/ 13 w 50"/>
                    <a:gd name="T33" fmla="*/ 0 h 24"/>
                    <a:gd name="T34" fmla="*/ 11 w 50"/>
                    <a:gd name="T35" fmla="*/ 0 h 24"/>
                    <a:gd name="T36" fmla="*/ 9 w 50"/>
                    <a:gd name="T37" fmla="*/ 1 h 24"/>
                    <a:gd name="T38" fmla="*/ 7 w 50"/>
                    <a:gd name="T39" fmla="*/ 2 h 24"/>
                    <a:gd name="T40" fmla="*/ 4 w 50"/>
                    <a:gd name="T41" fmla="*/ 5 h 24"/>
                    <a:gd name="T42" fmla="*/ 1 w 50"/>
                    <a:gd name="T43" fmla="*/ 8 h 24"/>
                    <a:gd name="T44" fmla="*/ 0 w 50"/>
                    <a:gd name="T45" fmla="*/ 9 h 24"/>
                    <a:gd name="T46" fmla="*/ 0 w 50"/>
                    <a:gd name="T47" fmla="*/ 10 h 24"/>
                    <a:gd name="T48" fmla="*/ 1 w 50"/>
                    <a:gd name="T49" fmla="*/ 11 h 24"/>
                    <a:gd name="T50" fmla="*/ 1 w 50"/>
                    <a:gd name="T51" fmla="*/ 12 h 24"/>
                    <a:gd name="T52" fmla="*/ 1 w 50"/>
                    <a:gd name="T53" fmla="*/ 12 h 24"/>
                    <a:gd name="T54" fmla="*/ 1 w 50"/>
                    <a:gd name="T55" fmla="*/ 12 h 24"/>
                    <a:gd name="T56" fmla="*/ 3 w 50"/>
                    <a:gd name="T57" fmla="*/ 12 h 24"/>
                    <a:gd name="T58" fmla="*/ 4 w 50"/>
                    <a:gd name="T59" fmla="*/ 11 h 24"/>
                    <a:gd name="T60" fmla="*/ 5 w 50"/>
                    <a:gd name="T61" fmla="*/ 11 h 24"/>
                    <a:gd name="T62" fmla="*/ 6 w 50"/>
                    <a:gd name="T63" fmla="*/ 11 h 24"/>
                    <a:gd name="T64" fmla="*/ 8 w 50"/>
                    <a:gd name="T65" fmla="*/ 11 h 24"/>
                    <a:gd name="T66" fmla="*/ 9 w 50"/>
                    <a:gd name="T67" fmla="*/ 12 h 24"/>
                    <a:gd name="T68" fmla="*/ 10 w 50"/>
                    <a:gd name="T69" fmla="*/ 12 h 24"/>
                    <a:gd name="T70" fmla="*/ 18 w 50"/>
                    <a:gd name="T71" fmla="*/ 9 h 2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50" h="24">
                      <a:moveTo>
                        <a:pt x="36" y="18"/>
                      </a:moveTo>
                      <a:lnTo>
                        <a:pt x="43" y="15"/>
                      </a:lnTo>
                      <a:lnTo>
                        <a:pt x="44" y="13"/>
                      </a:lnTo>
                      <a:lnTo>
                        <a:pt x="45" y="11"/>
                      </a:lnTo>
                      <a:lnTo>
                        <a:pt x="47" y="10"/>
                      </a:lnTo>
                      <a:lnTo>
                        <a:pt x="50" y="9"/>
                      </a:lnTo>
                      <a:lnTo>
                        <a:pt x="50" y="8"/>
                      </a:lnTo>
                      <a:lnTo>
                        <a:pt x="48" y="6"/>
                      </a:lnTo>
                      <a:lnTo>
                        <a:pt x="47" y="5"/>
                      </a:lnTo>
                      <a:lnTo>
                        <a:pt x="47" y="4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4" y="3"/>
                      </a:lnTo>
                      <a:lnTo>
                        <a:pt x="8" y="9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1" y="24"/>
                      </a:lnTo>
                      <a:lnTo>
                        <a:pt x="2" y="24"/>
                      </a:lnTo>
                      <a:lnTo>
                        <a:pt x="5" y="23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5" y="21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0" name="Freeform 1106"/>
                <p:cNvSpPr>
                  <a:spLocks noChangeAspect="1"/>
                </p:cNvSpPr>
                <p:nvPr/>
              </p:nvSpPr>
              <p:spPr bwMode="auto">
                <a:xfrm>
                  <a:off x="5020" y="2434"/>
                  <a:ext cx="5" cy="5"/>
                </a:xfrm>
                <a:custGeom>
                  <a:avLst/>
                  <a:gdLst>
                    <a:gd name="T0" fmla="*/ 0 w 10"/>
                    <a:gd name="T1" fmla="*/ 0 h 9"/>
                    <a:gd name="T2" fmla="*/ 1 w 10"/>
                    <a:gd name="T3" fmla="*/ 0 h 9"/>
                    <a:gd name="T4" fmla="*/ 1 w 10"/>
                    <a:gd name="T5" fmla="*/ 0 h 9"/>
                    <a:gd name="T6" fmla="*/ 3 w 10"/>
                    <a:gd name="T7" fmla="*/ 0 h 9"/>
                    <a:gd name="T8" fmla="*/ 4 w 10"/>
                    <a:gd name="T9" fmla="*/ 0 h 9"/>
                    <a:gd name="T10" fmla="*/ 4 w 10"/>
                    <a:gd name="T11" fmla="*/ 1 h 9"/>
                    <a:gd name="T12" fmla="*/ 5 w 10"/>
                    <a:gd name="T13" fmla="*/ 1 h 9"/>
                    <a:gd name="T14" fmla="*/ 5 w 10"/>
                    <a:gd name="T15" fmla="*/ 1 h 9"/>
                    <a:gd name="T16" fmla="*/ 5 w 10"/>
                    <a:gd name="T17" fmla="*/ 1 h 9"/>
                    <a:gd name="T18" fmla="*/ 5 w 10"/>
                    <a:gd name="T19" fmla="*/ 2 h 9"/>
                    <a:gd name="T20" fmla="*/ 4 w 10"/>
                    <a:gd name="T21" fmla="*/ 3 h 9"/>
                    <a:gd name="T22" fmla="*/ 3 w 10"/>
                    <a:gd name="T23" fmla="*/ 4 h 9"/>
                    <a:gd name="T24" fmla="*/ 2 w 10"/>
                    <a:gd name="T25" fmla="*/ 5 h 9"/>
                    <a:gd name="T26" fmla="*/ 1 w 10"/>
                    <a:gd name="T27" fmla="*/ 2 h 9"/>
                    <a:gd name="T28" fmla="*/ 0 w 10"/>
                    <a:gd name="T29" fmla="*/ 2 h 9"/>
                    <a:gd name="T30" fmla="*/ 0 w 10"/>
                    <a:gd name="T31" fmla="*/ 0 h 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" h="9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2"/>
                      </a:lnTo>
                      <a:lnTo>
                        <a:pt x="9" y="3"/>
                      </a:lnTo>
                      <a:lnTo>
                        <a:pt x="8" y="6"/>
                      </a:lnTo>
                      <a:lnTo>
                        <a:pt x="6" y="8"/>
                      </a:lnTo>
                      <a:lnTo>
                        <a:pt x="4" y="9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1" name="Freeform 1107"/>
                <p:cNvSpPr>
                  <a:spLocks noChangeAspect="1"/>
                </p:cNvSpPr>
                <p:nvPr/>
              </p:nvSpPr>
              <p:spPr bwMode="auto">
                <a:xfrm>
                  <a:off x="5015" y="2438"/>
                  <a:ext cx="1" cy="2"/>
                </a:xfrm>
                <a:custGeom>
                  <a:avLst/>
                  <a:gdLst>
                    <a:gd name="T0" fmla="*/ 1 w 2"/>
                    <a:gd name="T1" fmla="*/ 0 h 5"/>
                    <a:gd name="T2" fmla="*/ 1 w 2"/>
                    <a:gd name="T3" fmla="*/ 0 h 5"/>
                    <a:gd name="T4" fmla="*/ 1 w 2"/>
                    <a:gd name="T5" fmla="*/ 0 h 5"/>
                    <a:gd name="T6" fmla="*/ 1 w 2"/>
                    <a:gd name="T7" fmla="*/ 1 h 5"/>
                    <a:gd name="T8" fmla="*/ 1 w 2"/>
                    <a:gd name="T9" fmla="*/ 1 h 5"/>
                    <a:gd name="T10" fmla="*/ 1 w 2"/>
                    <a:gd name="T11" fmla="*/ 2 h 5"/>
                    <a:gd name="T12" fmla="*/ 1 w 2"/>
                    <a:gd name="T13" fmla="*/ 2 h 5"/>
                    <a:gd name="T14" fmla="*/ 0 w 2"/>
                    <a:gd name="T15" fmla="*/ 2 h 5"/>
                    <a:gd name="T16" fmla="*/ 0 w 2"/>
                    <a:gd name="T17" fmla="*/ 2 h 5"/>
                    <a:gd name="T18" fmla="*/ 0 w 2"/>
                    <a:gd name="T19" fmla="*/ 1 h 5"/>
                    <a:gd name="T20" fmla="*/ 1 w 2"/>
                    <a:gd name="T21" fmla="*/ 0 h 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2" name="Freeform 1108"/>
                <p:cNvSpPr>
                  <a:spLocks noChangeAspect="1"/>
                </p:cNvSpPr>
                <p:nvPr/>
              </p:nvSpPr>
              <p:spPr bwMode="auto">
                <a:xfrm>
                  <a:off x="5007" y="2436"/>
                  <a:ext cx="6" cy="7"/>
                </a:xfrm>
                <a:custGeom>
                  <a:avLst/>
                  <a:gdLst>
                    <a:gd name="T0" fmla="*/ 6 w 11"/>
                    <a:gd name="T1" fmla="*/ 0 h 14"/>
                    <a:gd name="T2" fmla="*/ 6 w 11"/>
                    <a:gd name="T3" fmla="*/ 1 h 14"/>
                    <a:gd name="T4" fmla="*/ 5 w 11"/>
                    <a:gd name="T5" fmla="*/ 2 h 14"/>
                    <a:gd name="T6" fmla="*/ 5 w 11"/>
                    <a:gd name="T7" fmla="*/ 3 h 14"/>
                    <a:gd name="T8" fmla="*/ 5 w 11"/>
                    <a:gd name="T9" fmla="*/ 5 h 14"/>
                    <a:gd name="T10" fmla="*/ 4 w 11"/>
                    <a:gd name="T11" fmla="*/ 6 h 14"/>
                    <a:gd name="T12" fmla="*/ 4 w 11"/>
                    <a:gd name="T13" fmla="*/ 6 h 14"/>
                    <a:gd name="T14" fmla="*/ 4 w 11"/>
                    <a:gd name="T15" fmla="*/ 7 h 14"/>
                    <a:gd name="T16" fmla="*/ 4 w 11"/>
                    <a:gd name="T17" fmla="*/ 7 h 14"/>
                    <a:gd name="T18" fmla="*/ 0 w 11"/>
                    <a:gd name="T19" fmla="*/ 7 h 14"/>
                    <a:gd name="T20" fmla="*/ 0 w 11"/>
                    <a:gd name="T21" fmla="*/ 7 h 14"/>
                    <a:gd name="T22" fmla="*/ 0 w 11"/>
                    <a:gd name="T23" fmla="*/ 7 h 14"/>
                    <a:gd name="T24" fmla="*/ 0 w 11"/>
                    <a:gd name="T25" fmla="*/ 6 h 14"/>
                    <a:gd name="T26" fmla="*/ 0 w 11"/>
                    <a:gd name="T27" fmla="*/ 6 h 14"/>
                    <a:gd name="T28" fmla="*/ 1 w 11"/>
                    <a:gd name="T29" fmla="*/ 5 h 14"/>
                    <a:gd name="T30" fmla="*/ 2 w 11"/>
                    <a:gd name="T31" fmla="*/ 3 h 14"/>
                    <a:gd name="T32" fmla="*/ 4 w 11"/>
                    <a:gd name="T33" fmla="*/ 2 h 14"/>
                    <a:gd name="T34" fmla="*/ 6 w 11"/>
                    <a:gd name="T35" fmla="*/ 0 h 1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" h="14">
                      <a:moveTo>
                        <a:pt x="11" y="0"/>
                      </a:move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10" y="6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2"/>
                      </a:lnTo>
                      <a:lnTo>
                        <a:pt x="7" y="13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7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3" name="Freeform 1109"/>
                <p:cNvSpPr>
                  <a:spLocks noChangeAspect="1"/>
                </p:cNvSpPr>
                <p:nvPr/>
              </p:nvSpPr>
              <p:spPr bwMode="auto">
                <a:xfrm>
                  <a:off x="5014" y="2436"/>
                  <a:ext cx="6" cy="6"/>
                </a:xfrm>
                <a:custGeom>
                  <a:avLst/>
                  <a:gdLst>
                    <a:gd name="T0" fmla="*/ 1 w 11"/>
                    <a:gd name="T1" fmla="*/ 2 h 13"/>
                    <a:gd name="T2" fmla="*/ 2 w 11"/>
                    <a:gd name="T3" fmla="*/ 2 h 13"/>
                    <a:gd name="T4" fmla="*/ 2 w 11"/>
                    <a:gd name="T5" fmla="*/ 0 h 13"/>
                    <a:gd name="T6" fmla="*/ 3 w 11"/>
                    <a:gd name="T7" fmla="*/ 0 h 13"/>
                    <a:gd name="T8" fmla="*/ 4 w 11"/>
                    <a:gd name="T9" fmla="*/ 0 h 13"/>
                    <a:gd name="T10" fmla="*/ 5 w 11"/>
                    <a:gd name="T11" fmla="*/ 0 h 13"/>
                    <a:gd name="T12" fmla="*/ 5 w 11"/>
                    <a:gd name="T13" fmla="*/ 1 h 13"/>
                    <a:gd name="T14" fmla="*/ 6 w 11"/>
                    <a:gd name="T15" fmla="*/ 2 h 13"/>
                    <a:gd name="T16" fmla="*/ 6 w 11"/>
                    <a:gd name="T17" fmla="*/ 2 h 13"/>
                    <a:gd name="T18" fmla="*/ 6 w 11"/>
                    <a:gd name="T19" fmla="*/ 3 h 13"/>
                    <a:gd name="T20" fmla="*/ 6 w 11"/>
                    <a:gd name="T21" fmla="*/ 3 h 13"/>
                    <a:gd name="T22" fmla="*/ 5 w 11"/>
                    <a:gd name="T23" fmla="*/ 4 h 13"/>
                    <a:gd name="T24" fmla="*/ 5 w 11"/>
                    <a:gd name="T25" fmla="*/ 5 h 13"/>
                    <a:gd name="T26" fmla="*/ 4 w 11"/>
                    <a:gd name="T27" fmla="*/ 5 h 13"/>
                    <a:gd name="T28" fmla="*/ 3 w 11"/>
                    <a:gd name="T29" fmla="*/ 5 h 13"/>
                    <a:gd name="T30" fmla="*/ 3 w 11"/>
                    <a:gd name="T31" fmla="*/ 5 h 13"/>
                    <a:gd name="T32" fmla="*/ 3 w 11"/>
                    <a:gd name="T33" fmla="*/ 5 h 13"/>
                    <a:gd name="T34" fmla="*/ 3 w 11"/>
                    <a:gd name="T35" fmla="*/ 5 h 13"/>
                    <a:gd name="T36" fmla="*/ 2 w 11"/>
                    <a:gd name="T37" fmla="*/ 6 h 13"/>
                    <a:gd name="T38" fmla="*/ 2 w 11"/>
                    <a:gd name="T39" fmla="*/ 6 h 13"/>
                    <a:gd name="T40" fmla="*/ 1 w 11"/>
                    <a:gd name="T41" fmla="*/ 6 h 13"/>
                    <a:gd name="T42" fmla="*/ 1 w 11"/>
                    <a:gd name="T43" fmla="*/ 6 h 13"/>
                    <a:gd name="T44" fmla="*/ 1 w 11"/>
                    <a:gd name="T45" fmla="*/ 6 h 13"/>
                    <a:gd name="T46" fmla="*/ 0 w 11"/>
                    <a:gd name="T47" fmla="*/ 5 h 13"/>
                    <a:gd name="T48" fmla="*/ 0 w 11"/>
                    <a:gd name="T49" fmla="*/ 5 h 13"/>
                    <a:gd name="T50" fmla="*/ 0 w 11"/>
                    <a:gd name="T51" fmla="*/ 5 h 13"/>
                    <a:gd name="T52" fmla="*/ 0 w 11"/>
                    <a:gd name="T53" fmla="*/ 3 h 13"/>
                    <a:gd name="T54" fmla="*/ 0 w 11"/>
                    <a:gd name="T55" fmla="*/ 2 h 13"/>
                    <a:gd name="T56" fmla="*/ 1 w 11"/>
                    <a:gd name="T57" fmla="*/ 2 h 1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11" h="13">
                      <a:moveTo>
                        <a:pt x="2" y="4"/>
                      </a:moveTo>
                      <a:lnTo>
                        <a:pt x="3" y="4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3"/>
                      </a:lnTo>
                      <a:lnTo>
                        <a:pt x="11" y="5"/>
                      </a:lnTo>
                      <a:lnTo>
                        <a:pt x="11" y="6"/>
                      </a:lnTo>
                      <a:lnTo>
                        <a:pt x="11" y="7"/>
                      </a:lnTo>
                      <a:lnTo>
                        <a:pt x="10" y="8"/>
                      </a:lnTo>
                      <a:lnTo>
                        <a:pt x="9" y="10"/>
                      </a:lnTo>
                      <a:lnTo>
                        <a:pt x="8" y="11"/>
                      </a:lnTo>
                      <a:lnTo>
                        <a:pt x="6" y="11"/>
                      </a:lnTo>
                      <a:lnTo>
                        <a:pt x="5" y="11"/>
                      </a:lnTo>
                      <a:lnTo>
                        <a:pt x="4" y="12"/>
                      </a:lnTo>
                      <a:lnTo>
                        <a:pt x="3" y="13"/>
                      </a:lnTo>
                      <a:lnTo>
                        <a:pt x="2" y="13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A5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4" name="Freeform 1110"/>
                <p:cNvSpPr>
                  <a:spLocks noChangeAspect="1"/>
                </p:cNvSpPr>
                <p:nvPr/>
              </p:nvSpPr>
              <p:spPr bwMode="auto">
                <a:xfrm>
                  <a:off x="4991" y="2502"/>
                  <a:ext cx="18" cy="14"/>
                </a:xfrm>
                <a:custGeom>
                  <a:avLst/>
                  <a:gdLst>
                    <a:gd name="T0" fmla="*/ 12 w 34"/>
                    <a:gd name="T1" fmla="*/ 9 h 28"/>
                    <a:gd name="T2" fmla="*/ 10 w 34"/>
                    <a:gd name="T3" fmla="*/ 11 h 28"/>
                    <a:gd name="T4" fmla="*/ 6 w 34"/>
                    <a:gd name="T5" fmla="*/ 11 h 28"/>
                    <a:gd name="T6" fmla="*/ 4 w 34"/>
                    <a:gd name="T7" fmla="*/ 10 h 28"/>
                    <a:gd name="T8" fmla="*/ 8 w 34"/>
                    <a:gd name="T9" fmla="*/ 9 h 28"/>
                    <a:gd name="T10" fmla="*/ 11 w 34"/>
                    <a:gd name="T11" fmla="*/ 9 h 28"/>
                    <a:gd name="T12" fmla="*/ 13 w 34"/>
                    <a:gd name="T13" fmla="*/ 8 h 28"/>
                    <a:gd name="T14" fmla="*/ 14 w 34"/>
                    <a:gd name="T15" fmla="*/ 8 h 28"/>
                    <a:gd name="T16" fmla="*/ 17 w 34"/>
                    <a:gd name="T17" fmla="*/ 7 h 28"/>
                    <a:gd name="T18" fmla="*/ 17 w 34"/>
                    <a:gd name="T19" fmla="*/ 7 h 28"/>
                    <a:gd name="T20" fmla="*/ 18 w 34"/>
                    <a:gd name="T21" fmla="*/ 5 h 28"/>
                    <a:gd name="T22" fmla="*/ 17 w 34"/>
                    <a:gd name="T23" fmla="*/ 4 h 28"/>
                    <a:gd name="T24" fmla="*/ 16 w 34"/>
                    <a:gd name="T25" fmla="*/ 2 h 28"/>
                    <a:gd name="T26" fmla="*/ 16 w 34"/>
                    <a:gd name="T27" fmla="*/ 1 h 28"/>
                    <a:gd name="T28" fmla="*/ 15 w 34"/>
                    <a:gd name="T29" fmla="*/ 0 h 28"/>
                    <a:gd name="T30" fmla="*/ 11 w 34"/>
                    <a:gd name="T31" fmla="*/ 0 h 28"/>
                    <a:gd name="T32" fmla="*/ 6 w 34"/>
                    <a:gd name="T33" fmla="*/ 1 h 28"/>
                    <a:gd name="T34" fmla="*/ 4 w 34"/>
                    <a:gd name="T35" fmla="*/ 2 h 28"/>
                    <a:gd name="T36" fmla="*/ 1 w 34"/>
                    <a:gd name="T37" fmla="*/ 4 h 28"/>
                    <a:gd name="T38" fmla="*/ 0 w 34"/>
                    <a:gd name="T39" fmla="*/ 5 h 28"/>
                    <a:gd name="T40" fmla="*/ 0 w 34"/>
                    <a:gd name="T41" fmla="*/ 7 h 28"/>
                    <a:gd name="T42" fmla="*/ 1 w 34"/>
                    <a:gd name="T43" fmla="*/ 11 h 28"/>
                    <a:gd name="T44" fmla="*/ 2 w 34"/>
                    <a:gd name="T45" fmla="*/ 12 h 28"/>
                    <a:gd name="T46" fmla="*/ 4 w 34"/>
                    <a:gd name="T47" fmla="*/ 13 h 28"/>
                    <a:gd name="T48" fmla="*/ 7 w 34"/>
                    <a:gd name="T49" fmla="*/ 14 h 28"/>
                    <a:gd name="T50" fmla="*/ 10 w 34"/>
                    <a:gd name="T51" fmla="*/ 14 h 28"/>
                    <a:gd name="T52" fmla="*/ 12 w 34"/>
                    <a:gd name="T53" fmla="*/ 13 h 28"/>
                    <a:gd name="T54" fmla="*/ 14 w 34"/>
                    <a:gd name="T55" fmla="*/ 13 h 28"/>
                    <a:gd name="T56" fmla="*/ 16 w 34"/>
                    <a:gd name="T57" fmla="*/ 11 h 28"/>
                    <a:gd name="T58" fmla="*/ 17 w 34"/>
                    <a:gd name="T59" fmla="*/ 9 h 28"/>
                    <a:gd name="T60" fmla="*/ 15 w 34"/>
                    <a:gd name="T61" fmla="*/ 9 h 28"/>
                    <a:gd name="T62" fmla="*/ 13 w 34"/>
                    <a:gd name="T63" fmla="*/ 9 h 2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34" h="28">
                      <a:moveTo>
                        <a:pt x="24" y="18"/>
                      </a:moveTo>
                      <a:lnTo>
                        <a:pt x="23" y="18"/>
                      </a:lnTo>
                      <a:lnTo>
                        <a:pt x="20" y="19"/>
                      </a:lnTo>
                      <a:lnTo>
                        <a:pt x="18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0" y="21"/>
                      </a:lnTo>
                      <a:lnTo>
                        <a:pt x="8" y="19"/>
                      </a:lnTo>
                      <a:lnTo>
                        <a:pt x="7" y="19"/>
                      </a:lnTo>
                      <a:lnTo>
                        <a:pt x="16" y="18"/>
                      </a:lnTo>
                      <a:lnTo>
                        <a:pt x="21" y="17"/>
                      </a:lnTo>
                      <a:lnTo>
                        <a:pt x="24" y="16"/>
                      </a:lnTo>
                      <a:lnTo>
                        <a:pt x="25" y="15"/>
                      </a:lnTo>
                      <a:lnTo>
                        <a:pt x="27" y="15"/>
                      </a:lnTo>
                      <a:lnTo>
                        <a:pt x="30" y="14"/>
                      </a:lnTo>
                      <a:lnTo>
                        <a:pt x="32" y="14"/>
                      </a:lnTo>
                      <a:lnTo>
                        <a:pt x="33" y="14"/>
                      </a:lnTo>
                      <a:lnTo>
                        <a:pt x="34" y="11"/>
                      </a:lnTo>
                      <a:lnTo>
                        <a:pt x="34" y="10"/>
                      </a:lnTo>
                      <a:lnTo>
                        <a:pt x="34" y="9"/>
                      </a:lnTo>
                      <a:lnTo>
                        <a:pt x="33" y="8"/>
                      </a:lnTo>
                      <a:lnTo>
                        <a:pt x="32" y="6"/>
                      </a:lnTo>
                      <a:lnTo>
                        <a:pt x="31" y="4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3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10" y="26"/>
                      </a:lnTo>
                      <a:lnTo>
                        <a:pt x="13" y="28"/>
                      </a:lnTo>
                      <a:lnTo>
                        <a:pt x="17" y="28"/>
                      </a:lnTo>
                      <a:lnTo>
                        <a:pt x="18" y="28"/>
                      </a:lnTo>
                      <a:lnTo>
                        <a:pt x="19" y="28"/>
                      </a:lnTo>
                      <a:lnTo>
                        <a:pt x="23" y="26"/>
                      </a:lnTo>
                      <a:lnTo>
                        <a:pt x="25" y="25"/>
                      </a:lnTo>
                      <a:lnTo>
                        <a:pt x="26" y="25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2" y="17"/>
                      </a:lnTo>
                      <a:lnTo>
                        <a:pt x="28" y="17"/>
                      </a:lnTo>
                      <a:lnTo>
                        <a:pt x="25" y="18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5" name="Freeform 1111"/>
                <p:cNvSpPr>
                  <a:spLocks noChangeAspect="1"/>
                </p:cNvSpPr>
                <p:nvPr/>
              </p:nvSpPr>
              <p:spPr bwMode="auto">
                <a:xfrm>
                  <a:off x="4993" y="2505"/>
                  <a:ext cx="13" cy="5"/>
                </a:xfrm>
                <a:custGeom>
                  <a:avLst/>
                  <a:gdLst>
                    <a:gd name="T0" fmla="*/ 0 w 27"/>
                    <a:gd name="T1" fmla="*/ 5 h 9"/>
                    <a:gd name="T2" fmla="*/ 4 w 27"/>
                    <a:gd name="T3" fmla="*/ 5 h 9"/>
                    <a:gd name="T4" fmla="*/ 9 w 27"/>
                    <a:gd name="T5" fmla="*/ 3 h 9"/>
                    <a:gd name="T6" fmla="*/ 13 w 27"/>
                    <a:gd name="T7" fmla="*/ 2 h 9"/>
                    <a:gd name="T8" fmla="*/ 12 w 27"/>
                    <a:gd name="T9" fmla="*/ 2 h 9"/>
                    <a:gd name="T10" fmla="*/ 12 w 27"/>
                    <a:gd name="T11" fmla="*/ 1 h 9"/>
                    <a:gd name="T12" fmla="*/ 11 w 27"/>
                    <a:gd name="T13" fmla="*/ 0 h 9"/>
                    <a:gd name="T14" fmla="*/ 10 w 27"/>
                    <a:gd name="T15" fmla="*/ 0 h 9"/>
                    <a:gd name="T16" fmla="*/ 8 w 27"/>
                    <a:gd name="T17" fmla="*/ 0 h 9"/>
                    <a:gd name="T18" fmla="*/ 8 w 27"/>
                    <a:gd name="T19" fmla="*/ 0 h 9"/>
                    <a:gd name="T20" fmla="*/ 7 w 27"/>
                    <a:gd name="T21" fmla="*/ 0 h 9"/>
                    <a:gd name="T22" fmla="*/ 7 w 27"/>
                    <a:gd name="T23" fmla="*/ 0 h 9"/>
                    <a:gd name="T24" fmla="*/ 6 w 27"/>
                    <a:gd name="T25" fmla="*/ 0 h 9"/>
                    <a:gd name="T26" fmla="*/ 5 w 27"/>
                    <a:gd name="T27" fmla="*/ 1 h 9"/>
                    <a:gd name="T28" fmla="*/ 4 w 27"/>
                    <a:gd name="T29" fmla="*/ 1 h 9"/>
                    <a:gd name="T30" fmla="*/ 3 w 27"/>
                    <a:gd name="T31" fmla="*/ 1 h 9"/>
                    <a:gd name="T32" fmla="*/ 3 w 27"/>
                    <a:gd name="T33" fmla="*/ 2 h 9"/>
                    <a:gd name="T34" fmla="*/ 2 w 27"/>
                    <a:gd name="T35" fmla="*/ 2 h 9"/>
                    <a:gd name="T36" fmla="*/ 0 w 27"/>
                    <a:gd name="T37" fmla="*/ 4 h 9"/>
                    <a:gd name="T38" fmla="*/ 0 w 27"/>
                    <a:gd name="T39" fmla="*/ 5 h 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27" h="9">
                      <a:moveTo>
                        <a:pt x="0" y="9"/>
                      </a:moveTo>
                      <a:lnTo>
                        <a:pt x="8" y="9"/>
                      </a:lnTo>
                      <a:lnTo>
                        <a:pt x="18" y="5"/>
                      </a:lnTo>
                      <a:lnTo>
                        <a:pt x="27" y="3"/>
                      </a:lnTo>
                      <a:lnTo>
                        <a:pt x="25" y="3"/>
                      </a:lnTo>
                      <a:lnTo>
                        <a:pt x="24" y="1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3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6" name="Freeform 1112"/>
                <p:cNvSpPr>
                  <a:spLocks noChangeAspect="1"/>
                </p:cNvSpPr>
                <p:nvPr/>
              </p:nvSpPr>
              <p:spPr bwMode="auto">
                <a:xfrm>
                  <a:off x="4930" y="2334"/>
                  <a:ext cx="120" cy="96"/>
                </a:xfrm>
                <a:custGeom>
                  <a:avLst/>
                  <a:gdLst>
                    <a:gd name="T0" fmla="*/ 15 w 240"/>
                    <a:gd name="T1" fmla="*/ 14 h 193"/>
                    <a:gd name="T2" fmla="*/ 13 w 240"/>
                    <a:gd name="T3" fmla="*/ 22 h 193"/>
                    <a:gd name="T4" fmla="*/ 7 w 240"/>
                    <a:gd name="T5" fmla="*/ 41 h 193"/>
                    <a:gd name="T6" fmla="*/ 2 w 240"/>
                    <a:gd name="T7" fmla="*/ 63 h 193"/>
                    <a:gd name="T8" fmla="*/ 0 w 240"/>
                    <a:gd name="T9" fmla="*/ 78 h 193"/>
                    <a:gd name="T10" fmla="*/ 3 w 240"/>
                    <a:gd name="T11" fmla="*/ 86 h 193"/>
                    <a:gd name="T12" fmla="*/ 7 w 240"/>
                    <a:gd name="T13" fmla="*/ 92 h 193"/>
                    <a:gd name="T14" fmla="*/ 11 w 240"/>
                    <a:gd name="T15" fmla="*/ 95 h 193"/>
                    <a:gd name="T16" fmla="*/ 13 w 240"/>
                    <a:gd name="T17" fmla="*/ 96 h 193"/>
                    <a:gd name="T18" fmla="*/ 14 w 240"/>
                    <a:gd name="T19" fmla="*/ 96 h 193"/>
                    <a:gd name="T20" fmla="*/ 18 w 240"/>
                    <a:gd name="T21" fmla="*/ 96 h 193"/>
                    <a:gd name="T22" fmla="*/ 23 w 240"/>
                    <a:gd name="T23" fmla="*/ 96 h 193"/>
                    <a:gd name="T24" fmla="*/ 29 w 240"/>
                    <a:gd name="T25" fmla="*/ 96 h 193"/>
                    <a:gd name="T26" fmla="*/ 36 w 240"/>
                    <a:gd name="T27" fmla="*/ 96 h 193"/>
                    <a:gd name="T28" fmla="*/ 42 w 240"/>
                    <a:gd name="T29" fmla="*/ 96 h 193"/>
                    <a:gd name="T30" fmla="*/ 47 w 240"/>
                    <a:gd name="T31" fmla="*/ 94 h 193"/>
                    <a:gd name="T32" fmla="*/ 51 w 240"/>
                    <a:gd name="T33" fmla="*/ 93 h 193"/>
                    <a:gd name="T34" fmla="*/ 55 w 240"/>
                    <a:gd name="T35" fmla="*/ 90 h 193"/>
                    <a:gd name="T36" fmla="*/ 59 w 240"/>
                    <a:gd name="T37" fmla="*/ 87 h 193"/>
                    <a:gd name="T38" fmla="*/ 65 w 240"/>
                    <a:gd name="T39" fmla="*/ 83 h 193"/>
                    <a:gd name="T40" fmla="*/ 71 w 240"/>
                    <a:gd name="T41" fmla="*/ 79 h 193"/>
                    <a:gd name="T42" fmla="*/ 76 w 240"/>
                    <a:gd name="T43" fmla="*/ 75 h 193"/>
                    <a:gd name="T44" fmla="*/ 81 w 240"/>
                    <a:gd name="T45" fmla="*/ 71 h 193"/>
                    <a:gd name="T46" fmla="*/ 85 w 240"/>
                    <a:gd name="T47" fmla="*/ 69 h 193"/>
                    <a:gd name="T48" fmla="*/ 86 w 240"/>
                    <a:gd name="T49" fmla="*/ 69 h 193"/>
                    <a:gd name="T50" fmla="*/ 120 w 240"/>
                    <a:gd name="T51" fmla="*/ 37 h 193"/>
                    <a:gd name="T52" fmla="*/ 120 w 240"/>
                    <a:gd name="T53" fmla="*/ 37 h 193"/>
                    <a:gd name="T54" fmla="*/ 117 w 240"/>
                    <a:gd name="T55" fmla="*/ 38 h 193"/>
                    <a:gd name="T56" fmla="*/ 114 w 240"/>
                    <a:gd name="T57" fmla="*/ 39 h 193"/>
                    <a:gd name="T58" fmla="*/ 110 w 240"/>
                    <a:gd name="T59" fmla="*/ 40 h 193"/>
                    <a:gd name="T60" fmla="*/ 105 w 240"/>
                    <a:gd name="T61" fmla="*/ 40 h 193"/>
                    <a:gd name="T62" fmla="*/ 100 w 240"/>
                    <a:gd name="T63" fmla="*/ 39 h 193"/>
                    <a:gd name="T64" fmla="*/ 94 w 240"/>
                    <a:gd name="T65" fmla="*/ 36 h 193"/>
                    <a:gd name="T66" fmla="*/ 89 w 240"/>
                    <a:gd name="T67" fmla="*/ 32 h 193"/>
                    <a:gd name="T68" fmla="*/ 84 w 240"/>
                    <a:gd name="T69" fmla="*/ 26 h 193"/>
                    <a:gd name="T70" fmla="*/ 78 w 240"/>
                    <a:gd name="T71" fmla="*/ 20 h 193"/>
                    <a:gd name="T72" fmla="*/ 72 w 240"/>
                    <a:gd name="T73" fmla="*/ 14 h 193"/>
                    <a:gd name="T74" fmla="*/ 67 w 240"/>
                    <a:gd name="T75" fmla="*/ 9 h 193"/>
                    <a:gd name="T76" fmla="*/ 62 w 240"/>
                    <a:gd name="T77" fmla="*/ 4 h 193"/>
                    <a:gd name="T78" fmla="*/ 57 w 240"/>
                    <a:gd name="T79" fmla="*/ 1 h 193"/>
                    <a:gd name="T80" fmla="*/ 53 w 240"/>
                    <a:gd name="T81" fmla="*/ 0 h 193"/>
                    <a:gd name="T82" fmla="*/ 51 w 240"/>
                    <a:gd name="T83" fmla="*/ 1 h 193"/>
                    <a:gd name="T84" fmla="*/ 46 w 240"/>
                    <a:gd name="T85" fmla="*/ 6 h 193"/>
                    <a:gd name="T86" fmla="*/ 42 w 240"/>
                    <a:gd name="T87" fmla="*/ 10 h 193"/>
                    <a:gd name="T88" fmla="*/ 39 w 240"/>
                    <a:gd name="T89" fmla="*/ 14 h 193"/>
                    <a:gd name="T90" fmla="*/ 38 w 240"/>
                    <a:gd name="T91" fmla="*/ 15 h 193"/>
                    <a:gd name="T92" fmla="*/ 37 w 240"/>
                    <a:gd name="T93" fmla="*/ 15 h 193"/>
                    <a:gd name="T94" fmla="*/ 35 w 240"/>
                    <a:gd name="T95" fmla="*/ 14 h 193"/>
                    <a:gd name="T96" fmla="*/ 32 w 240"/>
                    <a:gd name="T97" fmla="*/ 13 h 193"/>
                    <a:gd name="T98" fmla="*/ 29 w 240"/>
                    <a:gd name="T99" fmla="*/ 13 h 193"/>
                    <a:gd name="T100" fmla="*/ 25 w 240"/>
                    <a:gd name="T101" fmla="*/ 12 h 193"/>
                    <a:gd name="T102" fmla="*/ 21 w 240"/>
                    <a:gd name="T103" fmla="*/ 12 h 193"/>
                    <a:gd name="T104" fmla="*/ 18 w 240"/>
                    <a:gd name="T105" fmla="*/ 13 h 193"/>
                    <a:gd name="T106" fmla="*/ 15 w 240"/>
                    <a:gd name="T107" fmla="*/ 14 h 193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240" h="193">
                      <a:moveTo>
                        <a:pt x="30" y="29"/>
                      </a:moveTo>
                      <a:lnTo>
                        <a:pt x="26" y="45"/>
                      </a:lnTo>
                      <a:lnTo>
                        <a:pt x="14" y="83"/>
                      </a:lnTo>
                      <a:lnTo>
                        <a:pt x="4" y="126"/>
                      </a:lnTo>
                      <a:lnTo>
                        <a:pt x="0" y="156"/>
                      </a:lnTo>
                      <a:lnTo>
                        <a:pt x="5" y="173"/>
                      </a:lnTo>
                      <a:lnTo>
                        <a:pt x="14" y="185"/>
                      </a:lnTo>
                      <a:lnTo>
                        <a:pt x="22" y="190"/>
                      </a:lnTo>
                      <a:lnTo>
                        <a:pt x="26" y="193"/>
                      </a:lnTo>
                      <a:lnTo>
                        <a:pt x="28" y="193"/>
                      </a:lnTo>
                      <a:lnTo>
                        <a:pt x="35" y="193"/>
                      </a:lnTo>
                      <a:lnTo>
                        <a:pt x="45" y="193"/>
                      </a:lnTo>
                      <a:lnTo>
                        <a:pt x="58" y="193"/>
                      </a:lnTo>
                      <a:lnTo>
                        <a:pt x="71" y="193"/>
                      </a:lnTo>
                      <a:lnTo>
                        <a:pt x="83" y="192"/>
                      </a:lnTo>
                      <a:lnTo>
                        <a:pt x="94" y="189"/>
                      </a:lnTo>
                      <a:lnTo>
                        <a:pt x="102" y="186"/>
                      </a:lnTo>
                      <a:lnTo>
                        <a:pt x="109" y="181"/>
                      </a:lnTo>
                      <a:lnTo>
                        <a:pt x="118" y="174"/>
                      </a:lnTo>
                      <a:lnTo>
                        <a:pt x="129" y="166"/>
                      </a:lnTo>
                      <a:lnTo>
                        <a:pt x="142" y="158"/>
                      </a:lnTo>
                      <a:lnTo>
                        <a:pt x="152" y="150"/>
                      </a:lnTo>
                      <a:lnTo>
                        <a:pt x="162" y="143"/>
                      </a:lnTo>
                      <a:lnTo>
                        <a:pt x="169" y="139"/>
                      </a:lnTo>
                      <a:lnTo>
                        <a:pt x="171" y="138"/>
                      </a:lnTo>
                      <a:lnTo>
                        <a:pt x="240" y="74"/>
                      </a:lnTo>
                      <a:lnTo>
                        <a:pt x="239" y="75"/>
                      </a:lnTo>
                      <a:lnTo>
                        <a:pt x="234" y="76"/>
                      </a:lnTo>
                      <a:lnTo>
                        <a:pt x="227" y="79"/>
                      </a:lnTo>
                      <a:lnTo>
                        <a:pt x="219" y="81"/>
                      </a:lnTo>
                      <a:lnTo>
                        <a:pt x="210" y="81"/>
                      </a:lnTo>
                      <a:lnTo>
                        <a:pt x="200" y="79"/>
                      </a:lnTo>
                      <a:lnTo>
                        <a:pt x="188" y="73"/>
                      </a:lnTo>
                      <a:lnTo>
                        <a:pt x="178" y="64"/>
                      </a:lnTo>
                      <a:lnTo>
                        <a:pt x="167" y="52"/>
                      </a:lnTo>
                      <a:lnTo>
                        <a:pt x="156" y="40"/>
                      </a:lnTo>
                      <a:lnTo>
                        <a:pt x="144" y="28"/>
                      </a:lnTo>
                      <a:lnTo>
                        <a:pt x="133" y="18"/>
                      </a:lnTo>
                      <a:lnTo>
                        <a:pt x="124" y="9"/>
                      </a:lnTo>
                      <a:lnTo>
                        <a:pt x="114" y="3"/>
                      </a:lnTo>
                      <a:lnTo>
                        <a:pt x="106" y="0"/>
                      </a:lnTo>
                      <a:lnTo>
                        <a:pt x="102" y="3"/>
                      </a:lnTo>
                      <a:lnTo>
                        <a:pt x="92" y="12"/>
                      </a:lnTo>
                      <a:lnTo>
                        <a:pt x="83" y="21"/>
                      </a:lnTo>
                      <a:lnTo>
                        <a:pt x="77" y="28"/>
                      </a:lnTo>
                      <a:lnTo>
                        <a:pt x="75" y="30"/>
                      </a:lnTo>
                      <a:lnTo>
                        <a:pt x="74" y="30"/>
                      </a:lnTo>
                      <a:lnTo>
                        <a:pt x="69" y="29"/>
                      </a:lnTo>
                      <a:lnTo>
                        <a:pt x="64" y="27"/>
                      </a:lnTo>
                      <a:lnTo>
                        <a:pt x="57" y="26"/>
                      </a:lnTo>
                      <a:lnTo>
                        <a:pt x="49" y="25"/>
                      </a:lnTo>
                      <a:lnTo>
                        <a:pt x="41" y="25"/>
                      </a:lnTo>
                      <a:lnTo>
                        <a:pt x="35" y="26"/>
                      </a:lnTo>
                      <a:lnTo>
                        <a:pt x="30" y="29"/>
                      </a:lnTo>
                      <a:close/>
                    </a:path>
                  </a:pathLst>
                </a:custGeom>
                <a:solidFill>
                  <a:srgbClr val="E28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7" name="Freeform 1113"/>
                <p:cNvSpPr>
                  <a:spLocks noChangeAspect="1"/>
                </p:cNvSpPr>
                <p:nvPr/>
              </p:nvSpPr>
              <p:spPr bwMode="auto">
                <a:xfrm>
                  <a:off x="4905" y="2400"/>
                  <a:ext cx="49" cy="55"/>
                </a:xfrm>
                <a:custGeom>
                  <a:avLst/>
                  <a:gdLst>
                    <a:gd name="T0" fmla="*/ 49 w 98"/>
                    <a:gd name="T1" fmla="*/ 31 h 109"/>
                    <a:gd name="T2" fmla="*/ 24 w 98"/>
                    <a:gd name="T3" fmla="*/ 16 h 109"/>
                    <a:gd name="T4" fmla="*/ 24 w 98"/>
                    <a:gd name="T5" fmla="*/ 15 h 109"/>
                    <a:gd name="T6" fmla="*/ 22 w 98"/>
                    <a:gd name="T7" fmla="*/ 12 h 109"/>
                    <a:gd name="T8" fmla="*/ 19 w 98"/>
                    <a:gd name="T9" fmla="*/ 9 h 109"/>
                    <a:gd name="T10" fmla="*/ 16 w 98"/>
                    <a:gd name="T11" fmla="*/ 5 h 109"/>
                    <a:gd name="T12" fmla="*/ 12 w 98"/>
                    <a:gd name="T13" fmla="*/ 2 h 109"/>
                    <a:gd name="T14" fmla="*/ 9 w 98"/>
                    <a:gd name="T15" fmla="*/ 0 h 109"/>
                    <a:gd name="T16" fmla="*/ 5 w 98"/>
                    <a:gd name="T17" fmla="*/ 1 h 109"/>
                    <a:gd name="T18" fmla="*/ 2 w 98"/>
                    <a:gd name="T19" fmla="*/ 4 h 109"/>
                    <a:gd name="T20" fmla="*/ 0 w 98"/>
                    <a:gd name="T21" fmla="*/ 9 h 109"/>
                    <a:gd name="T22" fmla="*/ 0 w 98"/>
                    <a:gd name="T23" fmla="*/ 16 h 109"/>
                    <a:gd name="T24" fmla="*/ 1 w 98"/>
                    <a:gd name="T25" fmla="*/ 23 h 109"/>
                    <a:gd name="T26" fmla="*/ 4 w 98"/>
                    <a:gd name="T27" fmla="*/ 30 h 109"/>
                    <a:gd name="T28" fmla="*/ 7 w 98"/>
                    <a:gd name="T29" fmla="*/ 36 h 109"/>
                    <a:gd name="T30" fmla="*/ 10 w 98"/>
                    <a:gd name="T31" fmla="*/ 42 h 109"/>
                    <a:gd name="T32" fmla="*/ 13 w 98"/>
                    <a:gd name="T33" fmla="*/ 45 h 109"/>
                    <a:gd name="T34" fmla="*/ 14 w 98"/>
                    <a:gd name="T35" fmla="*/ 47 h 109"/>
                    <a:gd name="T36" fmla="*/ 16 w 98"/>
                    <a:gd name="T37" fmla="*/ 49 h 109"/>
                    <a:gd name="T38" fmla="*/ 19 w 98"/>
                    <a:gd name="T39" fmla="*/ 50 h 109"/>
                    <a:gd name="T40" fmla="*/ 23 w 98"/>
                    <a:gd name="T41" fmla="*/ 52 h 109"/>
                    <a:gd name="T42" fmla="*/ 27 w 98"/>
                    <a:gd name="T43" fmla="*/ 54 h 109"/>
                    <a:gd name="T44" fmla="*/ 29 w 98"/>
                    <a:gd name="T45" fmla="*/ 54 h 109"/>
                    <a:gd name="T46" fmla="*/ 32 w 98"/>
                    <a:gd name="T47" fmla="*/ 55 h 109"/>
                    <a:gd name="T48" fmla="*/ 34 w 98"/>
                    <a:gd name="T49" fmla="*/ 54 h 109"/>
                    <a:gd name="T50" fmla="*/ 34 w 98"/>
                    <a:gd name="T51" fmla="*/ 52 h 109"/>
                    <a:gd name="T52" fmla="*/ 32 w 98"/>
                    <a:gd name="T53" fmla="*/ 45 h 109"/>
                    <a:gd name="T54" fmla="*/ 32 w 98"/>
                    <a:gd name="T55" fmla="*/ 39 h 109"/>
                    <a:gd name="T56" fmla="*/ 35 w 98"/>
                    <a:gd name="T57" fmla="*/ 35 h 109"/>
                    <a:gd name="T58" fmla="*/ 38 w 98"/>
                    <a:gd name="T59" fmla="*/ 33 h 109"/>
                    <a:gd name="T60" fmla="*/ 42 w 98"/>
                    <a:gd name="T61" fmla="*/ 32 h 109"/>
                    <a:gd name="T62" fmla="*/ 46 w 98"/>
                    <a:gd name="T63" fmla="*/ 31 h 109"/>
                    <a:gd name="T64" fmla="*/ 48 w 98"/>
                    <a:gd name="T65" fmla="*/ 31 h 109"/>
                    <a:gd name="T66" fmla="*/ 49 w 98"/>
                    <a:gd name="T67" fmla="*/ 31 h 10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8" h="109">
                      <a:moveTo>
                        <a:pt x="98" y="62"/>
                      </a:moveTo>
                      <a:lnTo>
                        <a:pt x="48" y="31"/>
                      </a:lnTo>
                      <a:lnTo>
                        <a:pt x="47" y="29"/>
                      </a:lnTo>
                      <a:lnTo>
                        <a:pt x="43" y="24"/>
                      </a:lnTo>
                      <a:lnTo>
                        <a:pt x="38" y="17"/>
                      </a:lnTo>
                      <a:lnTo>
                        <a:pt x="31" y="9"/>
                      </a:lnTo>
                      <a:lnTo>
                        <a:pt x="24" y="3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3" y="7"/>
                      </a:lnTo>
                      <a:lnTo>
                        <a:pt x="0" y="17"/>
                      </a:lnTo>
                      <a:lnTo>
                        <a:pt x="0" y="31"/>
                      </a:lnTo>
                      <a:lnTo>
                        <a:pt x="2" y="45"/>
                      </a:lnTo>
                      <a:lnTo>
                        <a:pt x="8" y="59"/>
                      </a:lnTo>
                      <a:lnTo>
                        <a:pt x="14" y="71"/>
                      </a:lnTo>
                      <a:lnTo>
                        <a:pt x="19" y="83"/>
                      </a:lnTo>
                      <a:lnTo>
                        <a:pt x="25" y="90"/>
                      </a:lnTo>
                      <a:lnTo>
                        <a:pt x="28" y="94"/>
                      </a:lnTo>
                      <a:lnTo>
                        <a:pt x="32" y="97"/>
                      </a:lnTo>
                      <a:lnTo>
                        <a:pt x="38" y="100"/>
                      </a:lnTo>
                      <a:lnTo>
                        <a:pt x="45" y="104"/>
                      </a:lnTo>
                      <a:lnTo>
                        <a:pt x="53" y="107"/>
                      </a:lnTo>
                      <a:lnTo>
                        <a:pt x="58" y="108"/>
                      </a:lnTo>
                      <a:lnTo>
                        <a:pt x="64" y="109"/>
                      </a:lnTo>
                      <a:lnTo>
                        <a:pt x="67" y="108"/>
                      </a:lnTo>
                      <a:lnTo>
                        <a:pt x="67" y="104"/>
                      </a:lnTo>
                      <a:lnTo>
                        <a:pt x="63" y="89"/>
                      </a:lnTo>
                      <a:lnTo>
                        <a:pt x="64" y="77"/>
                      </a:lnTo>
                      <a:lnTo>
                        <a:pt x="69" y="70"/>
                      </a:lnTo>
                      <a:lnTo>
                        <a:pt x="76" y="66"/>
                      </a:lnTo>
                      <a:lnTo>
                        <a:pt x="84" y="63"/>
                      </a:lnTo>
                      <a:lnTo>
                        <a:pt x="91" y="62"/>
                      </a:lnTo>
                      <a:lnTo>
                        <a:pt x="95" y="62"/>
                      </a:lnTo>
                      <a:lnTo>
                        <a:pt x="98" y="62"/>
                      </a:lnTo>
                      <a:close/>
                    </a:path>
                  </a:pathLst>
                </a:custGeom>
                <a:solidFill>
                  <a:srgbClr val="B242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8" name="Freeform 1114"/>
                <p:cNvSpPr>
                  <a:spLocks noChangeAspect="1"/>
                </p:cNvSpPr>
                <p:nvPr/>
              </p:nvSpPr>
              <p:spPr bwMode="auto">
                <a:xfrm>
                  <a:off x="4901" y="2371"/>
                  <a:ext cx="192" cy="84"/>
                </a:xfrm>
                <a:custGeom>
                  <a:avLst/>
                  <a:gdLst>
                    <a:gd name="T0" fmla="*/ 2 w 384"/>
                    <a:gd name="T1" fmla="*/ 31 h 168"/>
                    <a:gd name="T2" fmla="*/ 2 w 384"/>
                    <a:gd name="T3" fmla="*/ 49 h 168"/>
                    <a:gd name="T4" fmla="*/ 10 w 384"/>
                    <a:gd name="T5" fmla="*/ 63 h 168"/>
                    <a:gd name="T6" fmla="*/ 18 w 384"/>
                    <a:gd name="T7" fmla="*/ 75 h 168"/>
                    <a:gd name="T8" fmla="*/ 25 w 384"/>
                    <a:gd name="T9" fmla="*/ 82 h 168"/>
                    <a:gd name="T10" fmla="*/ 32 w 384"/>
                    <a:gd name="T11" fmla="*/ 84 h 168"/>
                    <a:gd name="T12" fmla="*/ 38 w 384"/>
                    <a:gd name="T13" fmla="*/ 80 h 168"/>
                    <a:gd name="T14" fmla="*/ 39 w 384"/>
                    <a:gd name="T15" fmla="*/ 65 h 168"/>
                    <a:gd name="T16" fmla="*/ 50 w 384"/>
                    <a:gd name="T17" fmla="*/ 64 h 168"/>
                    <a:gd name="T18" fmla="*/ 65 w 384"/>
                    <a:gd name="T19" fmla="*/ 64 h 168"/>
                    <a:gd name="T20" fmla="*/ 80 w 384"/>
                    <a:gd name="T21" fmla="*/ 60 h 168"/>
                    <a:gd name="T22" fmla="*/ 94 w 384"/>
                    <a:gd name="T23" fmla="*/ 54 h 168"/>
                    <a:gd name="T24" fmla="*/ 107 w 384"/>
                    <a:gd name="T25" fmla="*/ 45 h 168"/>
                    <a:gd name="T26" fmla="*/ 119 w 384"/>
                    <a:gd name="T27" fmla="*/ 32 h 168"/>
                    <a:gd name="T28" fmla="*/ 139 w 384"/>
                    <a:gd name="T29" fmla="*/ 13 h 168"/>
                    <a:gd name="T30" fmla="*/ 160 w 384"/>
                    <a:gd name="T31" fmla="*/ 3 h 168"/>
                    <a:gd name="T32" fmla="*/ 175 w 384"/>
                    <a:gd name="T33" fmla="*/ 13 h 168"/>
                    <a:gd name="T34" fmla="*/ 184 w 384"/>
                    <a:gd name="T35" fmla="*/ 23 h 168"/>
                    <a:gd name="T36" fmla="*/ 187 w 384"/>
                    <a:gd name="T37" fmla="*/ 34 h 168"/>
                    <a:gd name="T38" fmla="*/ 179 w 384"/>
                    <a:gd name="T39" fmla="*/ 49 h 168"/>
                    <a:gd name="T40" fmla="*/ 161 w 384"/>
                    <a:gd name="T41" fmla="*/ 67 h 168"/>
                    <a:gd name="T42" fmla="*/ 144 w 384"/>
                    <a:gd name="T43" fmla="*/ 82 h 168"/>
                    <a:gd name="T44" fmla="*/ 158 w 384"/>
                    <a:gd name="T45" fmla="*/ 73 h 168"/>
                    <a:gd name="T46" fmla="*/ 182 w 384"/>
                    <a:gd name="T47" fmla="*/ 54 h 168"/>
                    <a:gd name="T48" fmla="*/ 192 w 384"/>
                    <a:gd name="T49" fmla="*/ 32 h 168"/>
                    <a:gd name="T50" fmla="*/ 189 w 384"/>
                    <a:gd name="T51" fmla="*/ 21 h 168"/>
                    <a:gd name="T52" fmla="*/ 183 w 384"/>
                    <a:gd name="T53" fmla="*/ 14 h 168"/>
                    <a:gd name="T54" fmla="*/ 170 w 384"/>
                    <a:gd name="T55" fmla="*/ 3 h 168"/>
                    <a:gd name="T56" fmla="*/ 160 w 384"/>
                    <a:gd name="T57" fmla="*/ 0 h 168"/>
                    <a:gd name="T58" fmla="*/ 147 w 384"/>
                    <a:gd name="T59" fmla="*/ 3 h 168"/>
                    <a:gd name="T60" fmla="*/ 135 w 384"/>
                    <a:gd name="T61" fmla="*/ 8 h 168"/>
                    <a:gd name="T62" fmla="*/ 127 w 384"/>
                    <a:gd name="T63" fmla="*/ 16 h 168"/>
                    <a:gd name="T64" fmla="*/ 114 w 384"/>
                    <a:gd name="T65" fmla="*/ 32 h 168"/>
                    <a:gd name="T66" fmla="*/ 98 w 384"/>
                    <a:gd name="T67" fmla="*/ 45 h 168"/>
                    <a:gd name="T68" fmla="*/ 83 w 384"/>
                    <a:gd name="T69" fmla="*/ 53 h 168"/>
                    <a:gd name="T70" fmla="*/ 66 w 384"/>
                    <a:gd name="T71" fmla="*/ 59 h 168"/>
                    <a:gd name="T72" fmla="*/ 47 w 384"/>
                    <a:gd name="T73" fmla="*/ 58 h 168"/>
                    <a:gd name="T74" fmla="*/ 37 w 384"/>
                    <a:gd name="T75" fmla="*/ 64 h 168"/>
                    <a:gd name="T76" fmla="*/ 34 w 384"/>
                    <a:gd name="T77" fmla="*/ 73 h 168"/>
                    <a:gd name="T78" fmla="*/ 32 w 384"/>
                    <a:gd name="T79" fmla="*/ 78 h 168"/>
                    <a:gd name="T80" fmla="*/ 24 w 384"/>
                    <a:gd name="T81" fmla="*/ 76 h 168"/>
                    <a:gd name="T82" fmla="*/ 17 w 384"/>
                    <a:gd name="T83" fmla="*/ 71 h 168"/>
                    <a:gd name="T84" fmla="*/ 4 w 384"/>
                    <a:gd name="T85" fmla="*/ 44 h 168"/>
                    <a:gd name="T86" fmla="*/ 8 w 384"/>
                    <a:gd name="T87" fmla="*/ 30 h 168"/>
                    <a:gd name="T88" fmla="*/ 45 w 384"/>
                    <a:gd name="T89" fmla="*/ 59 h 168"/>
                    <a:gd name="T90" fmla="*/ 46 w 384"/>
                    <a:gd name="T91" fmla="*/ 55 h 168"/>
                    <a:gd name="T92" fmla="*/ 27 w 384"/>
                    <a:gd name="T93" fmla="*/ 40 h 168"/>
                    <a:gd name="T94" fmla="*/ 16 w 384"/>
                    <a:gd name="T95" fmla="*/ 27 h 168"/>
                    <a:gd name="T96" fmla="*/ 8 w 384"/>
                    <a:gd name="T97" fmla="*/ 24 h 168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84" h="168">
                      <a:moveTo>
                        <a:pt x="14" y="48"/>
                      </a:moveTo>
                      <a:lnTo>
                        <a:pt x="10" y="51"/>
                      </a:lnTo>
                      <a:lnTo>
                        <a:pt x="4" y="61"/>
                      </a:lnTo>
                      <a:lnTo>
                        <a:pt x="0" y="75"/>
                      </a:lnTo>
                      <a:lnTo>
                        <a:pt x="1" y="89"/>
                      </a:lnTo>
                      <a:lnTo>
                        <a:pt x="4" y="97"/>
                      </a:lnTo>
                      <a:lnTo>
                        <a:pt x="8" y="106"/>
                      </a:lnTo>
                      <a:lnTo>
                        <a:pt x="14" y="115"/>
                      </a:lnTo>
                      <a:lnTo>
                        <a:pt x="19" y="125"/>
                      </a:lnTo>
                      <a:lnTo>
                        <a:pt x="24" y="134"/>
                      </a:lnTo>
                      <a:lnTo>
                        <a:pt x="30" y="143"/>
                      </a:lnTo>
                      <a:lnTo>
                        <a:pt x="35" y="150"/>
                      </a:lnTo>
                      <a:lnTo>
                        <a:pt x="40" y="155"/>
                      </a:lnTo>
                      <a:lnTo>
                        <a:pt x="45" y="158"/>
                      </a:lnTo>
                      <a:lnTo>
                        <a:pt x="49" y="163"/>
                      </a:lnTo>
                      <a:lnTo>
                        <a:pt x="54" y="165"/>
                      </a:lnTo>
                      <a:lnTo>
                        <a:pt x="60" y="167"/>
                      </a:lnTo>
                      <a:lnTo>
                        <a:pt x="64" y="168"/>
                      </a:lnTo>
                      <a:lnTo>
                        <a:pt x="68" y="168"/>
                      </a:lnTo>
                      <a:lnTo>
                        <a:pt x="71" y="165"/>
                      </a:lnTo>
                      <a:lnTo>
                        <a:pt x="75" y="160"/>
                      </a:lnTo>
                      <a:lnTo>
                        <a:pt x="77" y="148"/>
                      </a:lnTo>
                      <a:lnTo>
                        <a:pt x="77" y="139"/>
                      </a:lnTo>
                      <a:lnTo>
                        <a:pt x="78" y="130"/>
                      </a:lnTo>
                      <a:lnTo>
                        <a:pt x="85" y="127"/>
                      </a:lnTo>
                      <a:lnTo>
                        <a:pt x="92" y="127"/>
                      </a:lnTo>
                      <a:lnTo>
                        <a:pt x="100" y="127"/>
                      </a:lnTo>
                      <a:lnTo>
                        <a:pt x="109" y="128"/>
                      </a:lnTo>
                      <a:lnTo>
                        <a:pt x="118" y="128"/>
                      </a:lnTo>
                      <a:lnTo>
                        <a:pt x="129" y="127"/>
                      </a:lnTo>
                      <a:lnTo>
                        <a:pt x="139" y="126"/>
                      </a:lnTo>
                      <a:lnTo>
                        <a:pt x="150" y="124"/>
                      </a:lnTo>
                      <a:lnTo>
                        <a:pt x="159" y="120"/>
                      </a:lnTo>
                      <a:lnTo>
                        <a:pt x="168" y="115"/>
                      </a:lnTo>
                      <a:lnTo>
                        <a:pt x="177" y="112"/>
                      </a:lnTo>
                      <a:lnTo>
                        <a:pt x="187" y="107"/>
                      </a:lnTo>
                      <a:lnTo>
                        <a:pt x="196" y="102"/>
                      </a:lnTo>
                      <a:lnTo>
                        <a:pt x="204" y="97"/>
                      </a:lnTo>
                      <a:lnTo>
                        <a:pt x="213" y="90"/>
                      </a:lnTo>
                      <a:lnTo>
                        <a:pt x="220" y="83"/>
                      </a:lnTo>
                      <a:lnTo>
                        <a:pt x="228" y="74"/>
                      </a:lnTo>
                      <a:lnTo>
                        <a:pt x="237" y="63"/>
                      </a:lnTo>
                      <a:lnTo>
                        <a:pt x="249" y="50"/>
                      </a:lnTo>
                      <a:lnTo>
                        <a:pt x="263" y="37"/>
                      </a:lnTo>
                      <a:lnTo>
                        <a:pt x="278" y="25"/>
                      </a:lnTo>
                      <a:lnTo>
                        <a:pt x="291" y="14"/>
                      </a:lnTo>
                      <a:lnTo>
                        <a:pt x="306" y="8"/>
                      </a:lnTo>
                      <a:lnTo>
                        <a:pt x="319" y="6"/>
                      </a:lnTo>
                      <a:lnTo>
                        <a:pt x="331" y="11"/>
                      </a:lnTo>
                      <a:lnTo>
                        <a:pt x="340" y="18"/>
                      </a:lnTo>
                      <a:lnTo>
                        <a:pt x="349" y="26"/>
                      </a:lnTo>
                      <a:lnTo>
                        <a:pt x="356" y="33"/>
                      </a:lnTo>
                      <a:lnTo>
                        <a:pt x="363" y="39"/>
                      </a:lnTo>
                      <a:lnTo>
                        <a:pt x="367" y="46"/>
                      </a:lnTo>
                      <a:lnTo>
                        <a:pt x="371" y="53"/>
                      </a:lnTo>
                      <a:lnTo>
                        <a:pt x="373" y="60"/>
                      </a:lnTo>
                      <a:lnTo>
                        <a:pt x="374" y="67"/>
                      </a:lnTo>
                      <a:lnTo>
                        <a:pt x="372" y="75"/>
                      </a:lnTo>
                      <a:lnTo>
                        <a:pt x="366" y="86"/>
                      </a:lnTo>
                      <a:lnTo>
                        <a:pt x="357" y="97"/>
                      </a:lnTo>
                      <a:lnTo>
                        <a:pt x="347" y="110"/>
                      </a:lnTo>
                      <a:lnTo>
                        <a:pt x="334" y="122"/>
                      </a:lnTo>
                      <a:lnTo>
                        <a:pt x="321" y="133"/>
                      </a:lnTo>
                      <a:lnTo>
                        <a:pt x="308" y="141"/>
                      </a:lnTo>
                      <a:lnTo>
                        <a:pt x="296" y="147"/>
                      </a:lnTo>
                      <a:lnTo>
                        <a:pt x="288" y="164"/>
                      </a:lnTo>
                      <a:lnTo>
                        <a:pt x="291" y="162"/>
                      </a:lnTo>
                      <a:lnTo>
                        <a:pt x="302" y="155"/>
                      </a:lnTo>
                      <a:lnTo>
                        <a:pt x="316" y="145"/>
                      </a:lnTo>
                      <a:lnTo>
                        <a:pt x="332" y="134"/>
                      </a:lnTo>
                      <a:lnTo>
                        <a:pt x="348" y="120"/>
                      </a:lnTo>
                      <a:lnTo>
                        <a:pt x="363" y="107"/>
                      </a:lnTo>
                      <a:lnTo>
                        <a:pt x="374" y="95"/>
                      </a:lnTo>
                      <a:lnTo>
                        <a:pt x="380" y="83"/>
                      </a:lnTo>
                      <a:lnTo>
                        <a:pt x="384" y="63"/>
                      </a:lnTo>
                      <a:lnTo>
                        <a:pt x="382" y="50"/>
                      </a:lnTo>
                      <a:lnTo>
                        <a:pt x="379" y="43"/>
                      </a:lnTo>
                      <a:lnTo>
                        <a:pt x="377" y="41"/>
                      </a:lnTo>
                      <a:lnTo>
                        <a:pt x="376" y="38"/>
                      </a:lnTo>
                      <a:lnTo>
                        <a:pt x="371" y="35"/>
                      </a:lnTo>
                      <a:lnTo>
                        <a:pt x="365" y="28"/>
                      </a:lnTo>
                      <a:lnTo>
                        <a:pt x="357" y="20"/>
                      </a:lnTo>
                      <a:lnTo>
                        <a:pt x="349" y="13"/>
                      </a:lnTo>
                      <a:lnTo>
                        <a:pt x="340" y="6"/>
                      </a:lnTo>
                      <a:lnTo>
                        <a:pt x="333" y="3"/>
                      </a:lnTo>
                      <a:lnTo>
                        <a:pt x="326" y="0"/>
                      </a:lnTo>
                      <a:lnTo>
                        <a:pt x="319" y="0"/>
                      </a:lnTo>
                      <a:lnTo>
                        <a:pt x="311" y="3"/>
                      </a:lnTo>
                      <a:lnTo>
                        <a:pt x="303" y="4"/>
                      </a:lnTo>
                      <a:lnTo>
                        <a:pt x="294" y="6"/>
                      </a:lnTo>
                      <a:lnTo>
                        <a:pt x="284" y="10"/>
                      </a:lnTo>
                      <a:lnTo>
                        <a:pt x="276" y="13"/>
                      </a:lnTo>
                      <a:lnTo>
                        <a:pt x="270" y="15"/>
                      </a:lnTo>
                      <a:lnTo>
                        <a:pt x="265" y="19"/>
                      </a:lnTo>
                      <a:lnTo>
                        <a:pt x="260" y="23"/>
                      </a:lnTo>
                      <a:lnTo>
                        <a:pt x="253" y="31"/>
                      </a:lnTo>
                      <a:lnTo>
                        <a:pt x="245" y="42"/>
                      </a:lnTo>
                      <a:lnTo>
                        <a:pt x="236" y="52"/>
                      </a:lnTo>
                      <a:lnTo>
                        <a:pt x="227" y="64"/>
                      </a:lnTo>
                      <a:lnTo>
                        <a:pt x="216" y="74"/>
                      </a:lnTo>
                      <a:lnTo>
                        <a:pt x="206" y="83"/>
                      </a:lnTo>
                      <a:lnTo>
                        <a:pt x="196" y="89"/>
                      </a:lnTo>
                      <a:lnTo>
                        <a:pt x="185" y="94"/>
                      </a:lnTo>
                      <a:lnTo>
                        <a:pt x="176" y="99"/>
                      </a:lnTo>
                      <a:lnTo>
                        <a:pt x="166" y="105"/>
                      </a:lnTo>
                      <a:lnTo>
                        <a:pt x="155" y="110"/>
                      </a:lnTo>
                      <a:lnTo>
                        <a:pt x="145" y="114"/>
                      </a:lnTo>
                      <a:lnTo>
                        <a:pt x="132" y="117"/>
                      </a:lnTo>
                      <a:lnTo>
                        <a:pt x="120" y="118"/>
                      </a:lnTo>
                      <a:lnTo>
                        <a:pt x="106" y="117"/>
                      </a:lnTo>
                      <a:lnTo>
                        <a:pt x="94" y="115"/>
                      </a:lnTo>
                      <a:lnTo>
                        <a:pt x="86" y="118"/>
                      </a:lnTo>
                      <a:lnTo>
                        <a:pt x="79" y="122"/>
                      </a:lnTo>
                      <a:lnTo>
                        <a:pt x="74" y="127"/>
                      </a:lnTo>
                      <a:lnTo>
                        <a:pt x="70" y="134"/>
                      </a:lnTo>
                      <a:lnTo>
                        <a:pt x="68" y="140"/>
                      </a:lnTo>
                      <a:lnTo>
                        <a:pt x="68" y="145"/>
                      </a:lnTo>
                      <a:lnTo>
                        <a:pt x="68" y="150"/>
                      </a:lnTo>
                      <a:lnTo>
                        <a:pt x="67" y="153"/>
                      </a:lnTo>
                      <a:lnTo>
                        <a:pt x="64" y="155"/>
                      </a:lnTo>
                      <a:lnTo>
                        <a:pt x="60" y="155"/>
                      </a:lnTo>
                      <a:lnTo>
                        <a:pt x="54" y="153"/>
                      </a:lnTo>
                      <a:lnTo>
                        <a:pt x="48" y="152"/>
                      </a:lnTo>
                      <a:lnTo>
                        <a:pt x="42" y="149"/>
                      </a:lnTo>
                      <a:lnTo>
                        <a:pt x="38" y="145"/>
                      </a:lnTo>
                      <a:lnTo>
                        <a:pt x="34" y="141"/>
                      </a:lnTo>
                      <a:lnTo>
                        <a:pt x="26" y="127"/>
                      </a:lnTo>
                      <a:lnTo>
                        <a:pt x="16" y="107"/>
                      </a:lnTo>
                      <a:lnTo>
                        <a:pt x="7" y="87"/>
                      </a:lnTo>
                      <a:lnTo>
                        <a:pt x="6" y="72"/>
                      </a:lnTo>
                      <a:lnTo>
                        <a:pt x="10" y="64"/>
                      </a:lnTo>
                      <a:lnTo>
                        <a:pt x="15" y="59"/>
                      </a:lnTo>
                      <a:lnTo>
                        <a:pt x="18" y="57"/>
                      </a:lnTo>
                      <a:lnTo>
                        <a:pt x="19" y="57"/>
                      </a:lnTo>
                      <a:lnTo>
                        <a:pt x="89" y="117"/>
                      </a:lnTo>
                      <a:lnTo>
                        <a:pt x="104" y="118"/>
                      </a:lnTo>
                      <a:lnTo>
                        <a:pt x="100" y="115"/>
                      </a:lnTo>
                      <a:lnTo>
                        <a:pt x="92" y="110"/>
                      </a:lnTo>
                      <a:lnTo>
                        <a:pt x="80" y="101"/>
                      </a:lnTo>
                      <a:lnTo>
                        <a:pt x="68" y="89"/>
                      </a:lnTo>
                      <a:lnTo>
                        <a:pt x="54" y="79"/>
                      </a:lnTo>
                      <a:lnTo>
                        <a:pt x="42" y="68"/>
                      </a:lnTo>
                      <a:lnTo>
                        <a:pt x="34" y="60"/>
                      </a:lnTo>
                      <a:lnTo>
                        <a:pt x="31" y="54"/>
                      </a:lnTo>
                      <a:lnTo>
                        <a:pt x="27" y="50"/>
                      </a:lnTo>
                      <a:lnTo>
                        <a:pt x="22" y="48"/>
                      </a:lnTo>
                      <a:lnTo>
                        <a:pt x="16" y="48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69" name="Freeform 1115"/>
                <p:cNvSpPr>
                  <a:spLocks noChangeAspect="1"/>
                </p:cNvSpPr>
                <p:nvPr/>
              </p:nvSpPr>
              <p:spPr bwMode="auto">
                <a:xfrm>
                  <a:off x="4927" y="2333"/>
                  <a:ext cx="132" cy="85"/>
                </a:xfrm>
                <a:custGeom>
                  <a:avLst/>
                  <a:gdLst>
                    <a:gd name="T0" fmla="*/ 1 w 266"/>
                    <a:gd name="T1" fmla="*/ 74 h 171"/>
                    <a:gd name="T2" fmla="*/ 3 w 266"/>
                    <a:gd name="T3" fmla="*/ 46 h 171"/>
                    <a:gd name="T4" fmla="*/ 9 w 266"/>
                    <a:gd name="T5" fmla="*/ 29 h 171"/>
                    <a:gd name="T6" fmla="*/ 16 w 266"/>
                    <a:gd name="T7" fmla="*/ 13 h 171"/>
                    <a:gd name="T8" fmla="*/ 22 w 266"/>
                    <a:gd name="T9" fmla="*/ 11 h 171"/>
                    <a:gd name="T10" fmla="*/ 28 w 266"/>
                    <a:gd name="T11" fmla="*/ 12 h 171"/>
                    <a:gd name="T12" fmla="*/ 33 w 266"/>
                    <a:gd name="T13" fmla="*/ 13 h 171"/>
                    <a:gd name="T14" fmla="*/ 37 w 266"/>
                    <a:gd name="T15" fmla="*/ 13 h 171"/>
                    <a:gd name="T16" fmla="*/ 39 w 266"/>
                    <a:gd name="T17" fmla="*/ 11 h 171"/>
                    <a:gd name="T18" fmla="*/ 47 w 266"/>
                    <a:gd name="T19" fmla="*/ 2 h 171"/>
                    <a:gd name="T20" fmla="*/ 53 w 266"/>
                    <a:gd name="T21" fmla="*/ 0 h 171"/>
                    <a:gd name="T22" fmla="*/ 61 w 266"/>
                    <a:gd name="T23" fmla="*/ 3 h 171"/>
                    <a:gd name="T24" fmla="*/ 70 w 266"/>
                    <a:gd name="T25" fmla="*/ 7 h 171"/>
                    <a:gd name="T26" fmla="*/ 77 w 266"/>
                    <a:gd name="T27" fmla="*/ 13 h 171"/>
                    <a:gd name="T28" fmla="*/ 81 w 266"/>
                    <a:gd name="T29" fmla="*/ 18 h 171"/>
                    <a:gd name="T30" fmla="*/ 87 w 266"/>
                    <a:gd name="T31" fmla="*/ 25 h 171"/>
                    <a:gd name="T32" fmla="*/ 94 w 266"/>
                    <a:gd name="T33" fmla="*/ 31 h 171"/>
                    <a:gd name="T34" fmla="*/ 101 w 266"/>
                    <a:gd name="T35" fmla="*/ 35 h 171"/>
                    <a:gd name="T36" fmla="*/ 107 w 266"/>
                    <a:gd name="T37" fmla="*/ 36 h 171"/>
                    <a:gd name="T38" fmla="*/ 115 w 266"/>
                    <a:gd name="T39" fmla="*/ 36 h 171"/>
                    <a:gd name="T40" fmla="*/ 125 w 266"/>
                    <a:gd name="T41" fmla="*/ 37 h 171"/>
                    <a:gd name="T42" fmla="*/ 131 w 266"/>
                    <a:gd name="T43" fmla="*/ 37 h 171"/>
                    <a:gd name="T44" fmla="*/ 119 w 266"/>
                    <a:gd name="T45" fmla="*/ 41 h 171"/>
                    <a:gd name="T46" fmla="*/ 118 w 266"/>
                    <a:gd name="T47" fmla="*/ 40 h 171"/>
                    <a:gd name="T48" fmla="*/ 111 w 266"/>
                    <a:gd name="T49" fmla="*/ 40 h 171"/>
                    <a:gd name="T50" fmla="*/ 104 w 266"/>
                    <a:gd name="T51" fmla="*/ 39 h 171"/>
                    <a:gd name="T52" fmla="*/ 97 w 266"/>
                    <a:gd name="T53" fmla="*/ 37 h 171"/>
                    <a:gd name="T54" fmla="*/ 89 w 266"/>
                    <a:gd name="T55" fmla="*/ 35 h 171"/>
                    <a:gd name="T56" fmla="*/ 84 w 266"/>
                    <a:gd name="T57" fmla="*/ 30 h 171"/>
                    <a:gd name="T58" fmla="*/ 80 w 266"/>
                    <a:gd name="T59" fmla="*/ 24 h 171"/>
                    <a:gd name="T60" fmla="*/ 75 w 266"/>
                    <a:gd name="T61" fmla="*/ 17 h 171"/>
                    <a:gd name="T62" fmla="*/ 70 w 266"/>
                    <a:gd name="T63" fmla="*/ 11 h 171"/>
                    <a:gd name="T64" fmla="*/ 65 w 266"/>
                    <a:gd name="T65" fmla="*/ 8 h 171"/>
                    <a:gd name="T66" fmla="*/ 59 w 266"/>
                    <a:gd name="T67" fmla="*/ 7 h 171"/>
                    <a:gd name="T68" fmla="*/ 54 w 266"/>
                    <a:gd name="T69" fmla="*/ 7 h 171"/>
                    <a:gd name="T70" fmla="*/ 49 w 266"/>
                    <a:gd name="T71" fmla="*/ 7 h 171"/>
                    <a:gd name="T72" fmla="*/ 47 w 266"/>
                    <a:gd name="T73" fmla="*/ 8 h 171"/>
                    <a:gd name="T74" fmla="*/ 40 w 266"/>
                    <a:gd name="T75" fmla="*/ 15 h 171"/>
                    <a:gd name="T76" fmla="*/ 36 w 266"/>
                    <a:gd name="T77" fmla="*/ 14 h 171"/>
                    <a:gd name="T78" fmla="*/ 31 w 266"/>
                    <a:gd name="T79" fmla="*/ 14 h 171"/>
                    <a:gd name="T80" fmla="*/ 25 w 266"/>
                    <a:gd name="T81" fmla="*/ 14 h 171"/>
                    <a:gd name="T82" fmla="*/ 19 w 266"/>
                    <a:gd name="T83" fmla="*/ 21 h 171"/>
                    <a:gd name="T84" fmla="*/ 12 w 266"/>
                    <a:gd name="T85" fmla="*/ 33 h 171"/>
                    <a:gd name="T86" fmla="*/ 6 w 266"/>
                    <a:gd name="T87" fmla="*/ 85 h 17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66" h="171">
                      <a:moveTo>
                        <a:pt x="0" y="160"/>
                      </a:moveTo>
                      <a:lnTo>
                        <a:pt x="2" y="149"/>
                      </a:lnTo>
                      <a:lnTo>
                        <a:pt x="4" y="121"/>
                      </a:lnTo>
                      <a:lnTo>
                        <a:pt x="7" y="92"/>
                      </a:lnTo>
                      <a:lnTo>
                        <a:pt x="12" y="73"/>
                      </a:lnTo>
                      <a:lnTo>
                        <a:pt x="18" y="58"/>
                      </a:lnTo>
                      <a:lnTo>
                        <a:pt x="26" y="41"/>
                      </a:lnTo>
                      <a:lnTo>
                        <a:pt x="33" y="26"/>
                      </a:lnTo>
                      <a:lnTo>
                        <a:pt x="40" y="21"/>
                      </a:lnTo>
                      <a:lnTo>
                        <a:pt x="44" y="22"/>
                      </a:lnTo>
                      <a:lnTo>
                        <a:pt x="49" y="23"/>
                      </a:lnTo>
                      <a:lnTo>
                        <a:pt x="56" y="25"/>
                      </a:lnTo>
                      <a:lnTo>
                        <a:pt x="62" y="26"/>
                      </a:lnTo>
                      <a:lnTo>
                        <a:pt x="67" y="26"/>
                      </a:lnTo>
                      <a:lnTo>
                        <a:pt x="72" y="27"/>
                      </a:lnTo>
                      <a:lnTo>
                        <a:pt x="75" y="27"/>
                      </a:lnTo>
                      <a:lnTo>
                        <a:pt x="77" y="27"/>
                      </a:lnTo>
                      <a:lnTo>
                        <a:pt x="79" y="22"/>
                      </a:lnTo>
                      <a:lnTo>
                        <a:pt x="86" y="13"/>
                      </a:lnTo>
                      <a:lnTo>
                        <a:pt x="94" y="5"/>
                      </a:lnTo>
                      <a:lnTo>
                        <a:pt x="102" y="0"/>
                      </a:lnTo>
                      <a:lnTo>
                        <a:pt x="107" y="1"/>
                      </a:lnTo>
                      <a:lnTo>
                        <a:pt x="115" y="4"/>
                      </a:lnTo>
                      <a:lnTo>
                        <a:pt x="123" y="6"/>
                      </a:lnTo>
                      <a:lnTo>
                        <a:pt x="133" y="11"/>
                      </a:lnTo>
                      <a:lnTo>
                        <a:pt x="142" y="15"/>
                      </a:lnTo>
                      <a:lnTo>
                        <a:pt x="150" y="21"/>
                      </a:lnTo>
                      <a:lnTo>
                        <a:pt x="156" y="26"/>
                      </a:lnTo>
                      <a:lnTo>
                        <a:pt x="160" y="31"/>
                      </a:lnTo>
                      <a:lnTo>
                        <a:pt x="163" y="37"/>
                      </a:lnTo>
                      <a:lnTo>
                        <a:pt x="168" y="44"/>
                      </a:lnTo>
                      <a:lnTo>
                        <a:pt x="175" y="50"/>
                      </a:lnTo>
                      <a:lnTo>
                        <a:pt x="183" y="57"/>
                      </a:lnTo>
                      <a:lnTo>
                        <a:pt x="190" y="63"/>
                      </a:lnTo>
                      <a:lnTo>
                        <a:pt x="198" y="67"/>
                      </a:lnTo>
                      <a:lnTo>
                        <a:pt x="203" y="71"/>
                      </a:lnTo>
                      <a:lnTo>
                        <a:pt x="209" y="72"/>
                      </a:lnTo>
                      <a:lnTo>
                        <a:pt x="215" y="72"/>
                      </a:lnTo>
                      <a:lnTo>
                        <a:pt x="223" y="72"/>
                      </a:lnTo>
                      <a:lnTo>
                        <a:pt x="232" y="73"/>
                      </a:lnTo>
                      <a:lnTo>
                        <a:pt x="243" y="73"/>
                      </a:lnTo>
                      <a:lnTo>
                        <a:pt x="251" y="74"/>
                      </a:lnTo>
                      <a:lnTo>
                        <a:pt x="259" y="75"/>
                      </a:lnTo>
                      <a:lnTo>
                        <a:pt x="263" y="75"/>
                      </a:lnTo>
                      <a:lnTo>
                        <a:pt x="266" y="75"/>
                      </a:lnTo>
                      <a:lnTo>
                        <a:pt x="240" y="82"/>
                      </a:lnTo>
                      <a:lnTo>
                        <a:pt x="239" y="82"/>
                      </a:lnTo>
                      <a:lnTo>
                        <a:pt x="237" y="81"/>
                      </a:lnTo>
                      <a:lnTo>
                        <a:pt x="231" y="80"/>
                      </a:lnTo>
                      <a:lnTo>
                        <a:pt x="223" y="80"/>
                      </a:lnTo>
                      <a:lnTo>
                        <a:pt x="217" y="80"/>
                      </a:lnTo>
                      <a:lnTo>
                        <a:pt x="210" y="79"/>
                      </a:lnTo>
                      <a:lnTo>
                        <a:pt x="203" y="77"/>
                      </a:lnTo>
                      <a:lnTo>
                        <a:pt x="195" y="75"/>
                      </a:lnTo>
                      <a:lnTo>
                        <a:pt x="187" y="73"/>
                      </a:lnTo>
                      <a:lnTo>
                        <a:pt x="180" y="71"/>
                      </a:lnTo>
                      <a:lnTo>
                        <a:pt x="175" y="66"/>
                      </a:lnTo>
                      <a:lnTo>
                        <a:pt x="170" y="61"/>
                      </a:lnTo>
                      <a:lnTo>
                        <a:pt x="165" y="56"/>
                      </a:lnTo>
                      <a:lnTo>
                        <a:pt x="162" y="49"/>
                      </a:lnTo>
                      <a:lnTo>
                        <a:pt x="156" y="42"/>
                      </a:lnTo>
                      <a:lnTo>
                        <a:pt x="151" y="35"/>
                      </a:lnTo>
                      <a:lnTo>
                        <a:pt x="147" y="29"/>
                      </a:lnTo>
                      <a:lnTo>
                        <a:pt x="141" y="23"/>
                      </a:lnTo>
                      <a:lnTo>
                        <a:pt x="137" y="19"/>
                      </a:lnTo>
                      <a:lnTo>
                        <a:pt x="131" y="16"/>
                      </a:lnTo>
                      <a:lnTo>
                        <a:pt x="125" y="15"/>
                      </a:lnTo>
                      <a:lnTo>
                        <a:pt x="119" y="14"/>
                      </a:lnTo>
                      <a:lnTo>
                        <a:pt x="113" y="14"/>
                      </a:lnTo>
                      <a:lnTo>
                        <a:pt x="108" y="14"/>
                      </a:lnTo>
                      <a:lnTo>
                        <a:pt x="103" y="15"/>
                      </a:lnTo>
                      <a:lnTo>
                        <a:pt x="98" y="15"/>
                      </a:lnTo>
                      <a:lnTo>
                        <a:pt x="96" y="16"/>
                      </a:lnTo>
                      <a:lnTo>
                        <a:pt x="95" y="16"/>
                      </a:lnTo>
                      <a:lnTo>
                        <a:pt x="81" y="31"/>
                      </a:lnTo>
                      <a:lnTo>
                        <a:pt x="80" y="31"/>
                      </a:lnTo>
                      <a:lnTo>
                        <a:pt x="78" y="30"/>
                      </a:lnTo>
                      <a:lnTo>
                        <a:pt x="73" y="29"/>
                      </a:lnTo>
                      <a:lnTo>
                        <a:pt x="68" y="28"/>
                      </a:lnTo>
                      <a:lnTo>
                        <a:pt x="63" y="28"/>
                      </a:lnTo>
                      <a:lnTo>
                        <a:pt x="57" y="28"/>
                      </a:lnTo>
                      <a:lnTo>
                        <a:pt x="51" y="29"/>
                      </a:lnTo>
                      <a:lnTo>
                        <a:pt x="47" y="31"/>
                      </a:lnTo>
                      <a:lnTo>
                        <a:pt x="39" y="42"/>
                      </a:lnTo>
                      <a:lnTo>
                        <a:pt x="30" y="56"/>
                      </a:lnTo>
                      <a:lnTo>
                        <a:pt x="25" y="67"/>
                      </a:lnTo>
                      <a:lnTo>
                        <a:pt x="22" y="73"/>
                      </a:lnTo>
                      <a:lnTo>
                        <a:pt x="13" y="171"/>
                      </a:lnTo>
                      <a:lnTo>
                        <a:pt x="0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0" name="Freeform 1116"/>
                <p:cNvSpPr>
                  <a:spLocks noChangeAspect="1"/>
                </p:cNvSpPr>
                <p:nvPr/>
              </p:nvSpPr>
              <p:spPr bwMode="auto">
                <a:xfrm>
                  <a:off x="5006" y="2409"/>
                  <a:ext cx="45" cy="45"/>
                </a:xfrm>
                <a:custGeom>
                  <a:avLst/>
                  <a:gdLst>
                    <a:gd name="T0" fmla="*/ 0 w 89"/>
                    <a:gd name="T1" fmla="*/ 3 h 90"/>
                    <a:gd name="T2" fmla="*/ 1 w 89"/>
                    <a:gd name="T3" fmla="*/ 3 h 90"/>
                    <a:gd name="T4" fmla="*/ 4 w 89"/>
                    <a:gd name="T5" fmla="*/ 3 h 90"/>
                    <a:gd name="T6" fmla="*/ 9 w 89"/>
                    <a:gd name="T7" fmla="*/ 4 h 90"/>
                    <a:gd name="T8" fmla="*/ 14 w 89"/>
                    <a:gd name="T9" fmla="*/ 4 h 90"/>
                    <a:gd name="T10" fmla="*/ 19 w 89"/>
                    <a:gd name="T11" fmla="*/ 6 h 90"/>
                    <a:gd name="T12" fmla="*/ 24 w 89"/>
                    <a:gd name="T13" fmla="*/ 7 h 90"/>
                    <a:gd name="T14" fmla="*/ 28 w 89"/>
                    <a:gd name="T15" fmla="*/ 9 h 90"/>
                    <a:gd name="T16" fmla="*/ 31 w 89"/>
                    <a:gd name="T17" fmla="*/ 11 h 90"/>
                    <a:gd name="T18" fmla="*/ 35 w 89"/>
                    <a:gd name="T19" fmla="*/ 16 h 90"/>
                    <a:gd name="T20" fmla="*/ 37 w 89"/>
                    <a:gd name="T21" fmla="*/ 22 h 90"/>
                    <a:gd name="T22" fmla="*/ 40 w 89"/>
                    <a:gd name="T23" fmla="*/ 29 h 90"/>
                    <a:gd name="T24" fmla="*/ 40 w 89"/>
                    <a:gd name="T25" fmla="*/ 36 h 90"/>
                    <a:gd name="T26" fmla="*/ 40 w 89"/>
                    <a:gd name="T27" fmla="*/ 42 h 90"/>
                    <a:gd name="T28" fmla="*/ 39 w 89"/>
                    <a:gd name="T29" fmla="*/ 45 h 90"/>
                    <a:gd name="T30" fmla="*/ 38 w 89"/>
                    <a:gd name="T31" fmla="*/ 45 h 90"/>
                    <a:gd name="T32" fmla="*/ 37 w 89"/>
                    <a:gd name="T33" fmla="*/ 45 h 90"/>
                    <a:gd name="T34" fmla="*/ 39 w 89"/>
                    <a:gd name="T35" fmla="*/ 45 h 90"/>
                    <a:gd name="T36" fmla="*/ 42 w 89"/>
                    <a:gd name="T37" fmla="*/ 43 h 90"/>
                    <a:gd name="T38" fmla="*/ 45 w 89"/>
                    <a:gd name="T39" fmla="*/ 39 h 90"/>
                    <a:gd name="T40" fmla="*/ 45 w 89"/>
                    <a:gd name="T41" fmla="*/ 32 h 90"/>
                    <a:gd name="T42" fmla="*/ 42 w 89"/>
                    <a:gd name="T43" fmla="*/ 24 h 90"/>
                    <a:gd name="T44" fmla="*/ 39 w 89"/>
                    <a:gd name="T45" fmla="*/ 16 h 90"/>
                    <a:gd name="T46" fmla="*/ 36 w 89"/>
                    <a:gd name="T47" fmla="*/ 12 h 90"/>
                    <a:gd name="T48" fmla="*/ 35 w 89"/>
                    <a:gd name="T49" fmla="*/ 10 h 90"/>
                    <a:gd name="T50" fmla="*/ 35 w 89"/>
                    <a:gd name="T51" fmla="*/ 10 h 90"/>
                    <a:gd name="T52" fmla="*/ 32 w 89"/>
                    <a:gd name="T53" fmla="*/ 8 h 90"/>
                    <a:gd name="T54" fmla="*/ 29 w 89"/>
                    <a:gd name="T55" fmla="*/ 7 h 90"/>
                    <a:gd name="T56" fmla="*/ 25 w 89"/>
                    <a:gd name="T57" fmla="*/ 5 h 90"/>
                    <a:gd name="T58" fmla="*/ 21 w 89"/>
                    <a:gd name="T59" fmla="*/ 3 h 90"/>
                    <a:gd name="T60" fmla="*/ 17 w 89"/>
                    <a:gd name="T61" fmla="*/ 2 h 90"/>
                    <a:gd name="T62" fmla="*/ 13 w 89"/>
                    <a:gd name="T63" fmla="*/ 1 h 90"/>
                    <a:gd name="T64" fmla="*/ 10 w 89"/>
                    <a:gd name="T65" fmla="*/ 0 h 90"/>
                    <a:gd name="T66" fmla="*/ 6 w 89"/>
                    <a:gd name="T67" fmla="*/ 1 h 90"/>
                    <a:gd name="T68" fmla="*/ 3 w 89"/>
                    <a:gd name="T69" fmla="*/ 1 h 90"/>
                    <a:gd name="T70" fmla="*/ 1 w 89"/>
                    <a:gd name="T71" fmla="*/ 3 h 90"/>
                    <a:gd name="T72" fmla="*/ 0 w 89"/>
                    <a:gd name="T73" fmla="*/ 3 h 9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89" h="90">
                      <a:moveTo>
                        <a:pt x="0" y="6"/>
                      </a:moveTo>
                      <a:lnTo>
                        <a:pt x="2" y="6"/>
                      </a:lnTo>
                      <a:lnTo>
                        <a:pt x="8" y="6"/>
                      </a:lnTo>
                      <a:lnTo>
                        <a:pt x="17" y="7"/>
                      </a:lnTo>
                      <a:lnTo>
                        <a:pt x="27" y="8"/>
                      </a:lnTo>
                      <a:lnTo>
                        <a:pt x="38" y="11"/>
                      </a:lnTo>
                      <a:lnTo>
                        <a:pt x="48" y="14"/>
                      </a:lnTo>
                      <a:lnTo>
                        <a:pt x="56" y="17"/>
                      </a:lnTo>
                      <a:lnTo>
                        <a:pt x="62" y="22"/>
                      </a:lnTo>
                      <a:lnTo>
                        <a:pt x="69" y="32"/>
                      </a:lnTo>
                      <a:lnTo>
                        <a:pt x="74" y="44"/>
                      </a:lnTo>
                      <a:lnTo>
                        <a:pt x="79" y="57"/>
                      </a:lnTo>
                      <a:lnTo>
                        <a:pt x="80" y="72"/>
                      </a:lnTo>
                      <a:lnTo>
                        <a:pt x="79" y="83"/>
                      </a:lnTo>
                      <a:lnTo>
                        <a:pt x="77" y="89"/>
                      </a:lnTo>
                      <a:lnTo>
                        <a:pt x="76" y="90"/>
                      </a:lnTo>
                      <a:lnTo>
                        <a:pt x="74" y="90"/>
                      </a:lnTo>
                      <a:lnTo>
                        <a:pt x="78" y="89"/>
                      </a:lnTo>
                      <a:lnTo>
                        <a:pt x="84" y="85"/>
                      </a:lnTo>
                      <a:lnTo>
                        <a:pt x="89" y="77"/>
                      </a:lnTo>
                      <a:lnTo>
                        <a:pt x="89" y="64"/>
                      </a:lnTo>
                      <a:lnTo>
                        <a:pt x="84" y="47"/>
                      </a:lnTo>
                      <a:lnTo>
                        <a:pt x="78" y="32"/>
                      </a:lnTo>
                      <a:lnTo>
                        <a:pt x="72" y="23"/>
                      </a:lnTo>
                      <a:lnTo>
                        <a:pt x="70" y="20"/>
                      </a:lnTo>
                      <a:lnTo>
                        <a:pt x="69" y="19"/>
                      </a:lnTo>
                      <a:lnTo>
                        <a:pt x="64" y="16"/>
                      </a:lnTo>
                      <a:lnTo>
                        <a:pt x="57" y="14"/>
                      </a:lnTo>
                      <a:lnTo>
                        <a:pt x="49" y="9"/>
                      </a:lnTo>
                      <a:lnTo>
                        <a:pt x="41" y="6"/>
                      </a:lnTo>
                      <a:lnTo>
                        <a:pt x="33" y="4"/>
                      </a:lnTo>
                      <a:lnTo>
                        <a:pt x="25" y="1"/>
                      </a:lnTo>
                      <a:lnTo>
                        <a:pt x="20" y="0"/>
                      </a:lnTo>
                      <a:lnTo>
                        <a:pt x="12" y="1"/>
                      </a:lnTo>
                      <a:lnTo>
                        <a:pt x="6" y="2"/>
                      </a:lnTo>
                      <a:lnTo>
                        <a:pt x="2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1" name="Freeform 1117"/>
                <p:cNvSpPr>
                  <a:spLocks noChangeAspect="1"/>
                </p:cNvSpPr>
                <p:nvPr/>
              </p:nvSpPr>
              <p:spPr bwMode="auto">
                <a:xfrm>
                  <a:off x="4962" y="2506"/>
                  <a:ext cx="53" cy="74"/>
                </a:xfrm>
                <a:custGeom>
                  <a:avLst/>
                  <a:gdLst>
                    <a:gd name="T0" fmla="*/ 9 w 105"/>
                    <a:gd name="T1" fmla="*/ 8 h 148"/>
                    <a:gd name="T2" fmla="*/ 8 w 105"/>
                    <a:gd name="T3" fmla="*/ 12 h 148"/>
                    <a:gd name="T4" fmla="*/ 7 w 105"/>
                    <a:gd name="T5" fmla="*/ 21 h 148"/>
                    <a:gd name="T6" fmla="*/ 5 w 105"/>
                    <a:gd name="T7" fmla="*/ 31 h 148"/>
                    <a:gd name="T8" fmla="*/ 5 w 105"/>
                    <a:gd name="T9" fmla="*/ 39 h 148"/>
                    <a:gd name="T10" fmla="*/ 7 w 105"/>
                    <a:gd name="T11" fmla="*/ 43 h 148"/>
                    <a:gd name="T12" fmla="*/ 11 w 105"/>
                    <a:gd name="T13" fmla="*/ 49 h 148"/>
                    <a:gd name="T14" fmla="*/ 15 w 105"/>
                    <a:gd name="T15" fmla="*/ 54 h 148"/>
                    <a:gd name="T16" fmla="*/ 20 w 105"/>
                    <a:gd name="T17" fmla="*/ 58 h 148"/>
                    <a:gd name="T18" fmla="*/ 24 w 105"/>
                    <a:gd name="T19" fmla="*/ 62 h 148"/>
                    <a:gd name="T20" fmla="*/ 28 w 105"/>
                    <a:gd name="T21" fmla="*/ 66 h 148"/>
                    <a:gd name="T22" fmla="*/ 31 w 105"/>
                    <a:gd name="T23" fmla="*/ 68 h 148"/>
                    <a:gd name="T24" fmla="*/ 32 w 105"/>
                    <a:gd name="T25" fmla="*/ 69 h 148"/>
                    <a:gd name="T26" fmla="*/ 34 w 105"/>
                    <a:gd name="T27" fmla="*/ 63 h 148"/>
                    <a:gd name="T28" fmla="*/ 37 w 105"/>
                    <a:gd name="T29" fmla="*/ 53 h 148"/>
                    <a:gd name="T30" fmla="*/ 42 w 105"/>
                    <a:gd name="T31" fmla="*/ 42 h 148"/>
                    <a:gd name="T32" fmla="*/ 45 w 105"/>
                    <a:gd name="T33" fmla="*/ 35 h 148"/>
                    <a:gd name="T34" fmla="*/ 47 w 105"/>
                    <a:gd name="T35" fmla="*/ 34 h 148"/>
                    <a:gd name="T36" fmla="*/ 50 w 105"/>
                    <a:gd name="T37" fmla="*/ 32 h 148"/>
                    <a:gd name="T38" fmla="*/ 52 w 105"/>
                    <a:gd name="T39" fmla="*/ 32 h 148"/>
                    <a:gd name="T40" fmla="*/ 53 w 105"/>
                    <a:gd name="T41" fmla="*/ 32 h 148"/>
                    <a:gd name="T42" fmla="*/ 53 w 105"/>
                    <a:gd name="T43" fmla="*/ 38 h 148"/>
                    <a:gd name="T44" fmla="*/ 52 w 105"/>
                    <a:gd name="T45" fmla="*/ 38 h 148"/>
                    <a:gd name="T46" fmla="*/ 48 w 105"/>
                    <a:gd name="T47" fmla="*/ 39 h 148"/>
                    <a:gd name="T48" fmla="*/ 45 w 105"/>
                    <a:gd name="T49" fmla="*/ 42 h 148"/>
                    <a:gd name="T50" fmla="*/ 43 w 105"/>
                    <a:gd name="T51" fmla="*/ 46 h 148"/>
                    <a:gd name="T52" fmla="*/ 41 w 105"/>
                    <a:gd name="T53" fmla="*/ 54 h 148"/>
                    <a:gd name="T54" fmla="*/ 38 w 105"/>
                    <a:gd name="T55" fmla="*/ 63 h 148"/>
                    <a:gd name="T56" fmla="*/ 35 w 105"/>
                    <a:gd name="T57" fmla="*/ 71 h 148"/>
                    <a:gd name="T58" fmla="*/ 33 w 105"/>
                    <a:gd name="T59" fmla="*/ 74 h 148"/>
                    <a:gd name="T60" fmla="*/ 33 w 105"/>
                    <a:gd name="T61" fmla="*/ 74 h 148"/>
                    <a:gd name="T62" fmla="*/ 31 w 105"/>
                    <a:gd name="T63" fmla="*/ 73 h 148"/>
                    <a:gd name="T64" fmla="*/ 28 w 105"/>
                    <a:gd name="T65" fmla="*/ 71 h 148"/>
                    <a:gd name="T66" fmla="*/ 26 w 105"/>
                    <a:gd name="T67" fmla="*/ 69 h 148"/>
                    <a:gd name="T68" fmla="*/ 23 w 105"/>
                    <a:gd name="T69" fmla="*/ 66 h 148"/>
                    <a:gd name="T70" fmla="*/ 20 w 105"/>
                    <a:gd name="T71" fmla="*/ 64 h 148"/>
                    <a:gd name="T72" fmla="*/ 18 w 105"/>
                    <a:gd name="T73" fmla="*/ 62 h 148"/>
                    <a:gd name="T74" fmla="*/ 16 w 105"/>
                    <a:gd name="T75" fmla="*/ 61 h 148"/>
                    <a:gd name="T76" fmla="*/ 12 w 105"/>
                    <a:gd name="T77" fmla="*/ 58 h 148"/>
                    <a:gd name="T78" fmla="*/ 7 w 105"/>
                    <a:gd name="T79" fmla="*/ 53 h 148"/>
                    <a:gd name="T80" fmla="*/ 3 w 105"/>
                    <a:gd name="T81" fmla="*/ 46 h 148"/>
                    <a:gd name="T82" fmla="*/ 1 w 105"/>
                    <a:gd name="T83" fmla="*/ 39 h 148"/>
                    <a:gd name="T84" fmla="*/ 0 w 105"/>
                    <a:gd name="T85" fmla="*/ 34 h 148"/>
                    <a:gd name="T86" fmla="*/ 1 w 105"/>
                    <a:gd name="T87" fmla="*/ 30 h 148"/>
                    <a:gd name="T88" fmla="*/ 1 w 105"/>
                    <a:gd name="T89" fmla="*/ 27 h 148"/>
                    <a:gd name="T90" fmla="*/ 1 w 105"/>
                    <a:gd name="T91" fmla="*/ 25 h 148"/>
                    <a:gd name="T92" fmla="*/ 3 w 105"/>
                    <a:gd name="T93" fmla="*/ 0 h 148"/>
                    <a:gd name="T94" fmla="*/ 9 w 105"/>
                    <a:gd name="T95" fmla="*/ 8 h 14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05" h="148">
                      <a:moveTo>
                        <a:pt x="18" y="15"/>
                      </a:moveTo>
                      <a:lnTo>
                        <a:pt x="16" y="23"/>
                      </a:lnTo>
                      <a:lnTo>
                        <a:pt x="13" y="41"/>
                      </a:lnTo>
                      <a:lnTo>
                        <a:pt x="9" y="62"/>
                      </a:lnTo>
                      <a:lnTo>
                        <a:pt x="9" y="77"/>
                      </a:lnTo>
                      <a:lnTo>
                        <a:pt x="14" y="86"/>
                      </a:lnTo>
                      <a:lnTo>
                        <a:pt x="21" y="97"/>
                      </a:lnTo>
                      <a:lnTo>
                        <a:pt x="30" y="107"/>
                      </a:lnTo>
                      <a:lnTo>
                        <a:pt x="39" y="116"/>
                      </a:lnTo>
                      <a:lnTo>
                        <a:pt x="48" y="124"/>
                      </a:lnTo>
                      <a:lnTo>
                        <a:pt x="56" y="131"/>
                      </a:lnTo>
                      <a:lnTo>
                        <a:pt x="61" y="136"/>
                      </a:lnTo>
                      <a:lnTo>
                        <a:pt x="63" y="137"/>
                      </a:lnTo>
                      <a:lnTo>
                        <a:pt x="67" y="126"/>
                      </a:lnTo>
                      <a:lnTo>
                        <a:pt x="74" y="105"/>
                      </a:lnTo>
                      <a:lnTo>
                        <a:pt x="83" y="83"/>
                      </a:lnTo>
                      <a:lnTo>
                        <a:pt x="90" y="70"/>
                      </a:lnTo>
                      <a:lnTo>
                        <a:pt x="94" y="67"/>
                      </a:lnTo>
                      <a:lnTo>
                        <a:pt x="99" y="64"/>
                      </a:lnTo>
                      <a:lnTo>
                        <a:pt x="104" y="63"/>
                      </a:lnTo>
                      <a:lnTo>
                        <a:pt x="105" y="63"/>
                      </a:lnTo>
                      <a:lnTo>
                        <a:pt x="105" y="75"/>
                      </a:lnTo>
                      <a:lnTo>
                        <a:pt x="103" y="76"/>
                      </a:lnTo>
                      <a:lnTo>
                        <a:pt x="96" y="78"/>
                      </a:lnTo>
                      <a:lnTo>
                        <a:pt x="90" y="84"/>
                      </a:lnTo>
                      <a:lnTo>
                        <a:pt x="86" y="92"/>
                      </a:lnTo>
                      <a:lnTo>
                        <a:pt x="82" y="107"/>
                      </a:lnTo>
                      <a:lnTo>
                        <a:pt x="75" y="125"/>
                      </a:lnTo>
                      <a:lnTo>
                        <a:pt x="69" y="141"/>
                      </a:lnTo>
                      <a:lnTo>
                        <a:pt x="66" y="148"/>
                      </a:lnTo>
                      <a:lnTo>
                        <a:pt x="65" y="147"/>
                      </a:lnTo>
                      <a:lnTo>
                        <a:pt x="61" y="145"/>
                      </a:lnTo>
                      <a:lnTo>
                        <a:pt x="56" y="141"/>
                      </a:lnTo>
                      <a:lnTo>
                        <a:pt x="51" y="137"/>
                      </a:lnTo>
                      <a:lnTo>
                        <a:pt x="45" y="132"/>
                      </a:lnTo>
                      <a:lnTo>
                        <a:pt x="39" y="128"/>
                      </a:lnTo>
                      <a:lnTo>
                        <a:pt x="35" y="124"/>
                      </a:lnTo>
                      <a:lnTo>
                        <a:pt x="31" y="122"/>
                      </a:lnTo>
                      <a:lnTo>
                        <a:pt x="24" y="116"/>
                      </a:lnTo>
                      <a:lnTo>
                        <a:pt x="14" y="105"/>
                      </a:lnTo>
                      <a:lnTo>
                        <a:pt x="6" y="91"/>
                      </a:lnTo>
                      <a:lnTo>
                        <a:pt x="1" y="78"/>
                      </a:lnTo>
                      <a:lnTo>
                        <a:pt x="0" y="68"/>
                      </a:lnTo>
                      <a:lnTo>
                        <a:pt x="1" y="59"/>
                      </a:lnTo>
                      <a:lnTo>
                        <a:pt x="2" y="53"/>
                      </a:lnTo>
                      <a:lnTo>
                        <a:pt x="2" y="50"/>
                      </a:lnTo>
                      <a:lnTo>
                        <a:pt x="6" y="0"/>
                      </a:lnTo>
                      <a:lnTo>
                        <a:pt x="18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2" name="Freeform 1118"/>
                <p:cNvSpPr>
                  <a:spLocks noChangeAspect="1"/>
                </p:cNvSpPr>
                <p:nvPr/>
              </p:nvSpPr>
              <p:spPr bwMode="auto">
                <a:xfrm>
                  <a:off x="5017" y="2489"/>
                  <a:ext cx="40" cy="72"/>
                </a:xfrm>
                <a:custGeom>
                  <a:avLst/>
                  <a:gdLst>
                    <a:gd name="T0" fmla="*/ 26 w 80"/>
                    <a:gd name="T1" fmla="*/ 0 h 144"/>
                    <a:gd name="T2" fmla="*/ 27 w 80"/>
                    <a:gd name="T3" fmla="*/ 1 h 144"/>
                    <a:gd name="T4" fmla="*/ 29 w 80"/>
                    <a:gd name="T5" fmla="*/ 3 h 144"/>
                    <a:gd name="T6" fmla="*/ 32 w 80"/>
                    <a:gd name="T7" fmla="*/ 6 h 144"/>
                    <a:gd name="T8" fmla="*/ 36 w 80"/>
                    <a:gd name="T9" fmla="*/ 9 h 144"/>
                    <a:gd name="T10" fmla="*/ 39 w 80"/>
                    <a:gd name="T11" fmla="*/ 14 h 144"/>
                    <a:gd name="T12" fmla="*/ 40 w 80"/>
                    <a:gd name="T13" fmla="*/ 18 h 144"/>
                    <a:gd name="T14" fmla="*/ 40 w 80"/>
                    <a:gd name="T15" fmla="*/ 23 h 144"/>
                    <a:gd name="T16" fmla="*/ 39 w 80"/>
                    <a:gd name="T17" fmla="*/ 29 h 144"/>
                    <a:gd name="T18" fmla="*/ 34 w 80"/>
                    <a:gd name="T19" fmla="*/ 34 h 144"/>
                    <a:gd name="T20" fmla="*/ 30 w 80"/>
                    <a:gd name="T21" fmla="*/ 40 h 144"/>
                    <a:gd name="T22" fmla="*/ 25 w 80"/>
                    <a:gd name="T23" fmla="*/ 45 h 144"/>
                    <a:gd name="T24" fmla="*/ 20 w 80"/>
                    <a:gd name="T25" fmla="*/ 50 h 144"/>
                    <a:gd name="T26" fmla="*/ 15 w 80"/>
                    <a:gd name="T27" fmla="*/ 55 h 144"/>
                    <a:gd name="T28" fmla="*/ 11 w 80"/>
                    <a:gd name="T29" fmla="*/ 60 h 144"/>
                    <a:gd name="T30" fmla="*/ 9 w 80"/>
                    <a:gd name="T31" fmla="*/ 63 h 144"/>
                    <a:gd name="T32" fmla="*/ 7 w 80"/>
                    <a:gd name="T33" fmla="*/ 67 h 144"/>
                    <a:gd name="T34" fmla="*/ 5 w 80"/>
                    <a:gd name="T35" fmla="*/ 71 h 144"/>
                    <a:gd name="T36" fmla="*/ 3 w 80"/>
                    <a:gd name="T37" fmla="*/ 72 h 144"/>
                    <a:gd name="T38" fmla="*/ 1 w 80"/>
                    <a:gd name="T39" fmla="*/ 72 h 144"/>
                    <a:gd name="T40" fmla="*/ 0 w 80"/>
                    <a:gd name="T41" fmla="*/ 72 h 144"/>
                    <a:gd name="T42" fmla="*/ 1 w 80"/>
                    <a:gd name="T43" fmla="*/ 71 h 144"/>
                    <a:gd name="T44" fmla="*/ 2 w 80"/>
                    <a:gd name="T45" fmla="*/ 67 h 144"/>
                    <a:gd name="T46" fmla="*/ 5 w 80"/>
                    <a:gd name="T47" fmla="*/ 63 h 144"/>
                    <a:gd name="T48" fmla="*/ 7 w 80"/>
                    <a:gd name="T49" fmla="*/ 58 h 144"/>
                    <a:gd name="T50" fmla="*/ 9 w 80"/>
                    <a:gd name="T51" fmla="*/ 56 h 144"/>
                    <a:gd name="T52" fmla="*/ 13 w 80"/>
                    <a:gd name="T53" fmla="*/ 52 h 144"/>
                    <a:gd name="T54" fmla="*/ 18 w 80"/>
                    <a:gd name="T55" fmla="*/ 48 h 144"/>
                    <a:gd name="T56" fmla="*/ 22 w 80"/>
                    <a:gd name="T57" fmla="*/ 44 h 144"/>
                    <a:gd name="T58" fmla="*/ 28 w 80"/>
                    <a:gd name="T59" fmla="*/ 39 h 144"/>
                    <a:gd name="T60" fmla="*/ 32 w 80"/>
                    <a:gd name="T61" fmla="*/ 34 h 144"/>
                    <a:gd name="T62" fmla="*/ 34 w 80"/>
                    <a:gd name="T63" fmla="*/ 30 h 144"/>
                    <a:gd name="T64" fmla="*/ 34 w 80"/>
                    <a:gd name="T65" fmla="*/ 26 h 144"/>
                    <a:gd name="T66" fmla="*/ 33 w 80"/>
                    <a:gd name="T67" fmla="*/ 19 h 144"/>
                    <a:gd name="T68" fmla="*/ 32 w 80"/>
                    <a:gd name="T69" fmla="*/ 13 h 144"/>
                    <a:gd name="T70" fmla="*/ 29 w 80"/>
                    <a:gd name="T71" fmla="*/ 8 h 144"/>
                    <a:gd name="T72" fmla="*/ 26 w 80"/>
                    <a:gd name="T73" fmla="*/ 7 h 144"/>
                    <a:gd name="T74" fmla="*/ 24 w 80"/>
                    <a:gd name="T75" fmla="*/ 6 h 144"/>
                    <a:gd name="T76" fmla="*/ 25 w 80"/>
                    <a:gd name="T77" fmla="*/ 4 h 144"/>
                    <a:gd name="T78" fmla="*/ 25 w 80"/>
                    <a:gd name="T79" fmla="*/ 2 h 144"/>
                    <a:gd name="T80" fmla="*/ 26 w 80"/>
                    <a:gd name="T81" fmla="*/ 0 h 14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80" h="144">
                      <a:moveTo>
                        <a:pt x="51" y="0"/>
                      </a:moveTo>
                      <a:lnTo>
                        <a:pt x="53" y="2"/>
                      </a:lnTo>
                      <a:lnTo>
                        <a:pt x="58" y="5"/>
                      </a:lnTo>
                      <a:lnTo>
                        <a:pt x="64" y="11"/>
                      </a:lnTo>
                      <a:lnTo>
                        <a:pt x="71" y="18"/>
                      </a:lnTo>
                      <a:lnTo>
                        <a:pt x="77" y="27"/>
                      </a:lnTo>
                      <a:lnTo>
                        <a:pt x="80" y="36"/>
                      </a:lnTo>
                      <a:lnTo>
                        <a:pt x="80" y="46"/>
                      </a:lnTo>
                      <a:lnTo>
                        <a:pt x="77" y="57"/>
                      </a:lnTo>
                      <a:lnTo>
                        <a:pt x="68" y="67"/>
                      </a:lnTo>
                      <a:lnTo>
                        <a:pt x="60" y="79"/>
                      </a:lnTo>
                      <a:lnTo>
                        <a:pt x="50" y="89"/>
                      </a:lnTo>
                      <a:lnTo>
                        <a:pt x="40" y="99"/>
                      </a:lnTo>
                      <a:lnTo>
                        <a:pt x="30" y="110"/>
                      </a:lnTo>
                      <a:lnTo>
                        <a:pt x="22" y="119"/>
                      </a:lnTo>
                      <a:lnTo>
                        <a:pt x="17" y="126"/>
                      </a:lnTo>
                      <a:lnTo>
                        <a:pt x="13" y="133"/>
                      </a:lnTo>
                      <a:lnTo>
                        <a:pt x="10" y="141"/>
                      </a:lnTo>
                      <a:lnTo>
                        <a:pt x="5" y="144"/>
                      </a:lnTo>
                      <a:lnTo>
                        <a:pt x="2" y="144"/>
                      </a:lnTo>
                      <a:lnTo>
                        <a:pt x="0" y="143"/>
                      </a:lnTo>
                      <a:lnTo>
                        <a:pt x="2" y="141"/>
                      </a:lnTo>
                      <a:lnTo>
                        <a:pt x="4" y="133"/>
                      </a:lnTo>
                      <a:lnTo>
                        <a:pt x="9" y="125"/>
                      </a:lnTo>
                      <a:lnTo>
                        <a:pt x="13" y="116"/>
                      </a:lnTo>
                      <a:lnTo>
                        <a:pt x="18" y="111"/>
                      </a:lnTo>
                      <a:lnTo>
                        <a:pt x="25" y="104"/>
                      </a:lnTo>
                      <a:lnTo>
                        <a:pt x="35" y="96"/>
                      </a:lnTo>
                      <a:lnTo>
                        <a:pt x="44" y="87"/>
                      </a:lnTo>
                      <a:lnTo>
                        <a:pt x="55" y="78"/>
                      </a:lnTo>
                      <a:lnTo>
                        <a:pt x="63" y="68"/>
                      </a:lnTo>
                      <a:lnTo>
                        <a:pt x="67" y="60"/>
                      </a:lnTo>
                      <a:lnTo>
                        <a:pt x="68" y="52"/>
                      </a:lnTo>
                      <a:lnTo>
                        <a:pt x="66" y="37"/>
                      </a:lnTo>
                      <a:lnTo>
                        <a:pt x="63" y="25"/>
                      </a:lnTo>
                      <a:lnTo>
                        <a:pt x="58" y="15"/>
                      </a:lnTo>
                      <a:lnTo>
                        <a:pt x="52" y="13"/>
                      </a:lnTo>
                      <a:lnTo>
                        <a:pt x="48" y="12"/>
                      </a:lnTo>
                      <a:lnTo>
                        <a:pt x="49" y="7"/>
                      </a:lnTo>
                      <a:lnTo>
                        <a:pt x="50" y="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3" name="Freeform 1119"/>
                <p:cNvSpPr>
                  <a:spLocks noChangeAspect="1"/>
                </p:cNvSpPr>
                <p:nvPr/>
              </p:nvSpPr>
              <p:spPr bwMode="auto">
                <a:xfrm>
                  <a:off x="4953" y="2494"/>
                  <a:ext cx="124" cy="233"/>
                </a:xfrm>
                <a:custGeom>
                  <a:avLst/>
                  <a:gdLst>
                    <a:gd name="T0" fmla="*/ 104 w 249"/>
                    <a:gd name="T1" fmla="*/ 0 h 465"/>
                    <a:gd name="T2" fmla="*/ 109 w 249"/>
                    <a:gd name="T3" fmla="*/ 1 h 465"/>
                    <a:gd name="T4" fmla="*/ 117 w 249"/>
                    <a:gd name="T5" fmla="*/ 5 h 465"/>
                    <a:gd name="T6" fmla="*/ 123 w 249"/>
                    <a:gd name="T7" fmla="*/ 14 h 465"/>
                    <a:gd name="T8" fmla="*/ 124 w 249"/>
                    <a:gd name="T9" fmla="*/ 37 h 465"/>
                    <a:gd name="T10" fmla="*/ 120 w 249"/>
                    <a:gd name="T11" fmla="*/ 62 h 465"/>
                    <a:gd name="T12" fmla="*/ 118 w 249"/>
                    <a:gd name="T13" fmla="*/ 68 h 465"/>
                    <a:gd name="T14" fmla="*/ 112 w 249"/>
                    <a:gd name="T15" fmla="*/ 77 h 465"/>
                    <a:gd name="T16" fmla="*/ 104 w 249"/>
                    <a:gd name="T17" fmla="*/ 80 h 465"/>
                    <a:gd name="T18" fmla="*/ 103 w 249"/>
                    <a:gd name="T19" fmla="*/ 70 h 465"/>
                    <a:gd name="T20" fmla="*/ 90 w 249"/>
                    <a:gd name="T21" fmla="*/ 65 h 465"/>
                    <a:gd name="T22" fmla="*/ 84 w 249"/>
                    <a:gd name="T23" fmla="*/ 65 h 465"/>
                    <a:gd name="T24" fmla="*/ 84 w 249"/>
                    <a:gd name="T25" fmla="*/ 68 h 465"/>
                    <a:gd name="T26" fmla="*/ 83 w 249"/>
                    <a:gd name="T27" fmla="*/ 76 h 465"/>
                    <a:gd name="T28" fmla="*/ 75 w 249"/>
                    <a:gd name="T29" fmla="*/ 80 h 465"/>
                    <a:gd name="T30" fmla="*/ 68 w 249"/>
                    <a:gd name="T31" fmla="*/ 84 h 465"/>
                    <a:gd name="T32" fmla="*/ 61 w 249"/>
                    <a:gd name="T33" fmla="*/ 88 h 465"/>
                    <a:gd name="T34" fmla="*/ 55 w 249"/>
                    <a:gd name="T35" fmla="*/ 93 h 465"/>
                    <a:gd name="T36" fmla="*/ 49 w 249"/>
                    <a:gd name="T37" fmla="*/ 100 h 465"/>
                    <a:gd name="T38" fmla="*/ 43 w 249"/>
                    <a:gd name="T39" fmla="*/ 108 h 465"/>
                    <a:gd name="T40" fmla="*/ 38 w 249"/>
                    <a:gd name="T41" fmla="*/ 118 h 465"/>
                    <a:gd name="T42" fmla="*/ 33 w 249"/>
                    <a:gd name="T43" fmla="*/ 126 h 465"/>
                    <a:gd name="T44" fmla="*/ 26 w 249"/>
                    <a:gd name="T45" fmla="*/ 134 h 465"/>
                    <a:gd name="T46" fmla="*/ 21 w 249"/>
                    <a:gd name="T47" fmla="*/ 153 h 465"/>
                    <a:gd name="T48" fmla="*/ 19 w 249"/>
                    <a:gd name="T49" fmla="*/ 171 h 465"/>
                    <a:gd name="T50" fmla="*/ 15 w 249"/>
                    <a:gd name="T51" fmla="*/ 190 h 465"/>
                    <a:gd name="T52" fmla="*/ 10 w 249"/>
                    <a:gd name="T53" fmla="*/ 211 h 465"/>
                    <a:gd name="T54" fmla="*/ 3 w 249"/>
                    <a:gd name="T55" fmla="*/ 228 h 465"/>
                    <a:gd name="T56" fmla="*/ 2 w 249"/>
                    <a:gd name="T57" fmla="*/ 227 h 465"/>
                    <a:gd name="T58" fmla="*/ 11 w 249"/>
                    <a:gd name="T59" fmla="*/ 197 h 465"/>
                    <a:gd name="T60" fmla="*/ 13 w 249"/>
                    <a:gd name="T61" fmla="*/ 173 h 465"/>
                    <a:gd name="T62" fmla="*/ 17 w 249"/>
                    <a:gd name="T63" fmla="*/ 149 h 465"/>
                    <a:gd name="T64" fmla="*/ 23 w 249"/>
                    <a:gd name="T65" fmla="*/ 134 h 465"/>
                    <a:gd name="T66" fmla="*/ 33 w 249"/>
                    <a:gd name="T67" fmla="*/ 118 h 465"/>
                    <a:gd name="T68" fmla="*/ 50 w 249"/>
                    <a:gd name="T69" fmla="*/ 89 h 465"/>
                    <a:gd name="T70" fmla="*/ 79 w 249"/>
                    <a:gd name="T71" fmla="*/ 59 h 465"/>
                    <a:gd name="T72" fmla="*/ 84 w 249"/>
                    <a:gd name="T73" fmla="*/ 59 h 465"/>
                    <a:gd name="T74" fmla="*/ 92 w 249"/>
                    <a:gd name="T75" fmla="*/ 61 h 465"/>
                    <a:gd name="T76" fmla="*/ 101 w 249"/>
                    <a:gd name="T77" fmla="*/ 63 h 465"/>
                    <a:gd name="T78" fmla="*/ 107 w 249"/>
                    <a:gd name="T79" fmla="*/ 66 h 465"/>
                    <a:gd name="T80" fmla="*/ 109 w 249"/>
                    <a:gd name="T81" fmla="*/ 73 h 465"/>
                    <a:gd name="T82" fmla="*/ 109 w 249"/>
                    <a:gd name="T83" fmla="*/ 74 h 465"/>
                    <a:gd name="T84" fmla="*/ 113 w 249"/>
                    <a:gd name="T85" fmla="*/ 69 h 465"/>
                    <a:gd name="T86" fmla="*/ 116 w 249"/>
                    <a:gd name="T87" fmla="*/ 61 h 465"/>
                    <a:gd name="T88" fmla="*/ 119 w 249"/>
                    <a:gd name="T89" fmla="*/ 38 h 465"/>
                    <a:gd name="T90" fmla="*/ 118 w 249"/>
                    <a:gd name="T91" fmla="*/ 12 h 465"/>
                    <a:gd name="T92" fmla="*/ 108 w 249"/>
                    <a:gd name="T93" fmla="*/ 5 h 465"/>
                    <a:gd name="T94" fmla="*/ 103 w 249"/>
                    <a:gd name="T95" fmla="*/ 6 h 46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49" h="465">
                      <a:moveTo>
                        <a:pt x="206" y="0"/>
                      </a:moveTo>
                      <a:lnTo>
                        <a:pt x="208" y="0"/>
                      </a:lnTo>
                      <a:lnTo>
                        <a:pt x="212" y="1"/>
                      </a:lnTo>
                      <a:lnTo>
                        <a:pt x="218" y="2"/>
                      </a:lnTo>
                      <a:lnTo>
                        <a:pt x="226" y="4"/>
                      </a:lnTo>
                      <a:lnTo>
                        <a:pt x="234" y="10"/>
                      </a:lnTo>
                      <a:lnTo>
                        <a:pt x="241" y="17"/>
                      </a:lnTo>
                      <a:lnTo>
                        <a:pt x="247" y="27"/>
                      </a:lnTo>
                      <a:lnTo>
                        <a:pt x="249" y="41"/>
                      </a:lnTo>
                      <a:lnTo>
                        <a:pt x="248" y="73"/>
                      </a:lnTo>
                      <a:lnTo>
                        <a:pt x="245" y="102"/>
                      </a:lnTo>
                      <a:lnTo>
                        <a:pt x="241" y="124"/>
                      </a:lnTo>
                      <a:lnTo>
                        <a:pt x="239" y="132"/>
                      </a:lnTo>
                      <a:lnTo>
                        <a:pt x="237" y="136"/>
                      </a:lnTo>
                      <a:lnTo>
                        <a:pt x="232" y="144"/>
                      </a:lnTo>
                      <a:lnTo>
                        <a:pt x="224" y="153"/>
                      </a:lnTo>
                      <a:lnTo>
                        <a:pt x="215" y="160"/>
                      </a:lnTo>
                      <a:lnTo>
                        <a:pt x="209" y="160"/>
                      </a:lnTo>
                      <a:lnTo>
                        <a:pt x="209" y="151"/>
                      </a:lnTo>
                      <a:lnTo>
                        <a:pt x="207" y="140"/>
                      </a:lnTo>
                      <a:lnTo>
                        <a:pt x="195" y="132"/>
                      </a:lnTo>
                      <a:lnTo>
                        <a:pt x="180" y="129"/>
                      </a:lnTo>
                      <a:lnTo>
                        <a:pt x="172" y="129"/>
                      </a:lnTo>
                      <a:lnTo>
                        <a:pt x="169" y="130"/>
                      </a:lnTo>
                      <a:lnTo>
                        <a:pt x="168" y="131"/>
                      </a:lnTo>
                      <a:lnTo>
                        <a:pt x="169" y="135"/>
                      </a:lnTo>
                      <a:lnTo>
                        <a:pt x="169" y="141"/>
                      </a:lnTo>
                      <a:lnTo>
                        <a:pt x="166" y="151"/>
                      </a:lnTo>
                      <a:lnTo>
                        <a:pt x="157" y="158"/>
                      </a:lnTo>
                      <a:lnTo>
                        <a:pt x="150" y="160"/>
                      </a:lnTo>
                      <a:lnTo>
                        <a:pt x="143" y="163"/>
                      </a:lnTo>
                      <a:lnTo>
                        <a:pt x="136" y="168"/>
                      </a:lnTo>
                      <a:lnTo>
                        <a:pt x="129" y="171"/>
                      </a:lnTo>
                      <a:lnTo>
                        <a:pt x="123" y="176"/>
                      </a:lnTo>
                      <a:lnTo>
                        <a:pt x="117" y="182"/>
                      </a:lnTo>
                      <a:lnTo>
                        <a:pt x="110" y="186"/>
                      </a:lnTo>
                      <a:lnTo>
                        <a:pt x="104" y="192"/>
                      </a:lnTo>
                      <a:lnTo>
                        <a:pt x="98" y="199"/>
                      </a:lnTo>
                      <a:lnTo>
                        <a:pt x="93" y="207"/>
                      </a:lnTo>
                      <a:lnTo>
                        <a:pt x="87" y="216"/>
                      </a:lnTo>
                      <a:lnTo>
                        <a:pt x="81" y="227"/>
                      </a:lnTo>
                      <a:lnTo>
                        <a:pt x="76" y="236"/>
                      </a:lnTo>
                      <a:lnTo>
                        <a:pt x="71" y="244"/>
                      </a:lnTo>
                      <a:lnTo>
                        <a:pt x="66" y="252"/>
                      </a:lnTo>
                      <a:lnTo>
                        <a:pt x="61" y="257"/>
                      </a:lnTo>
                      <a:lnTo>
                        <a:pt x="53" y="268"/>
                      </a:lnTo>
                      <a:lnTo>
                        <a:pt x="48" y="285"/>
                      </a:lnTo>
                      <a:lnTo>
                        <a:pt x="42" y="306"/>
                      </a:lnTo>
                      <a:lnTo>
                        <a:pt x="40" y="328"/>
                      </a:lnTo>
                      <a:lnTo>
                        <a:pt x="38" y="342"/>
                      </a:lnTo>
                      <a:lnTo>
                        <a:pt x="35" y="360"/>
                      </a:lnTo>
                      <a:lnTo>
                        <a:pt x="31" y="380"/>
                      </a:lnTo>
                      <a:lnTo>
                        <a:pt x="26" y="401"/>
                      </a:lnTo>
                      <a:lnTo>
                        <a:pt x="20" y="421"/>
                      </a:lnTo>
                      <a:lnTo>
                        <a:pt x="14" y="440"/>
                      </a:lnTo>
                      <a:lnTo>
                        <a:pt x="7" y="455"/>
                      </a:lnTo>
                      <a:lnTo>
                        <a:pt x="0" y="465"/>
                      </a:lnTo>
                      <a:lnTo>
                        <a:pt x="5" y="454"/>
                      </a:lnTo>
                      <a:lnTo>
                        <a:pt x="14" y="426"/>
                      </a:lnTo>
                      <a:lnTo>
                        <a:pt x="22" y="394"/>
                      </a:lnTo>
                      <a:lnTo>
                        <a:pt x="26" y="368"/>
                      </a:lnTo>
                      <a:lnTo>
                        <a:pt x="26" y="346"/>
                      </a:lnTo>
                      <a:lnTo>
                        <a:pt x="29" y="321"/>
                      </a:lnTo>
                      <a:lnTo>
                        <a:pt x="34" y="297"/>
                      </a:lnTo>
                      <a:lnTo>
                        <a:pt x="38" y="281"/>
                      </a:lnTo>
                      <a:lnTo>
                        <a:pt x="46" y="267"/>
                      </a:lnTo>
                      <a:lnTo>
                        <a:pt x="57" y="250"/>
                      </a:lnTo>
                      <a:lnTo>
                        <a:pt x="66" y="235"/>
                      </a:lnTo>
                      <a:lnTo>
                        <a:pt x="70" y="229"/>
                      </a:lnTo>
                      <a:lnTo>
                        <a:pt x="101" y="177"/>
                      </a:lnTo>
                      <a:lnTo>
                        <a:pt x="157" y="145"/>
                      </a:lnTo>
                      <a:lnTo>
                        <a:pt x="159" y="118"/>
                      </a:lnTo>
                      <a:lnTo>
                        <a:pt x="162" y="118"/>
                      </a:lnTo>
                      <a:lnTo>
                        <a:pt x="168" y="118"/>
                      </a:lnTo>
                      <a:lnTo>
                        <a:pt x="176" y="120"/>
                      </a:lnTo>
                      <a:lnTo>
                        <a:pt x="185" y="121"/>
                      </a:lnTo>
                      <a:lnTo>
                        <a:pt x="195" y="123"/>
                      </a:lnTo>
                      <a:lnTo>
                        <a:pt x="203" y="125"/>
                      </a:lnTo>
                      <a:lnTo>
                        <a:pt x="211" y="129"/>
                      </a:lnTo>
                      <a:lnTo>
                        <a:pt x="215" y="132"/>
                      </a:lnTo>
                      <a:lnTo>
                        <a:pt x="217" y="140"/>
                      </a:lnTo>
                      <a:lnTo>
                        <a:pt x="219" y="145"/>
                      </a:lnTo>
                      <a:lnTo>
                        <a:pt x="219" y="147"/>
                      </a:lnTo>
                      <a:lnTo>
                        <a:pt x="222" y="144"/>
                      </a:lnTo>
                      <a:lnTo>
                        <a:pt x="226" y="137"/>
                      </a:lnTo>
                      <a:lnTo>
                        <a:pt x="230" y="129"/>
                      </a:lnTo>
                      <a:lnTo>
                        <a:pt x="232" y="121"/>
                      </a:lnTo>
                      <a:lnTo>
                        <a:pt x="234" y="103"/>
                      </a:lnTo>
                      <a:lnTo>
                        <a:pt x="238" y="75"/>
                      </a:lnTo>
                      <a:lnTo>
                        <a:pt x="240" y="45"/>
                      </a:lnTo>
                      <a:lnTo>
                        <a:pt x="236" y="24"/>
                      </a:lnTo>
                      <a:lnTo>
                        <a:pt x="225" y="14"/>
                      </a:lnTo>
                      <a:lnTo>
                        <a:pt x="216" y="10"/>
                      </a:lnTo>
                      <a:lnTo>
                        <a:pt x="208" y="10"/>
                      </a:lnTo>
                      <a:lnTo>
                        <a:pt x="206" y="11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4" name="Freeform 1120"/>
                <p:cNvSpPr>
                  <a:spLocks noChangeAspect="1"/>
                </p:cNvSpPr>
                <p:nvPr/>
              </p:nvSpPr>
              <p:spPr bwMode="auto">
                <a:xfrm>
                  <a:off x="4942" y="2506"/>
                  <a:ext cx="26" cy="81"/>
                </a:xfrm>
                <a:custGeom>
                  <a:avLst/>
                  <a:gdLst>
                    <a:gd name="T0" fmla="*/ 23 w 51"/>
                    <a:gd name="T1" fmla="*/ 0 h 161"/>
                    <a:gd name="T2" fmla="*/ 22 w 51"/>
                    <a:gd name="T3" fmla="*/ 1 h 161"/>
                    <a:gd name="T4" fmla="*/ 19 w 51"/>
                    <a:gd name="T5" fmla="*/ 5 h 161"/>
                    <a:gd name="T6" fmla="*/ 15 w 51"/>
                    <a:gd name="T7" fmla="*/ 11 h 161"/>
                    <a:gd name="T8" fmla="*/ 10 w 51"/>
                    <a:gd name="T9" fmla="*/ 17 h 161"/>
                    <a:gd name="T10" fmla="*/ 6 w 51"/>
                    <a:gd name="T11" fmla="*/ 24 h 161"/>
                    <a:gd name="T12" fmla="*/ 2 w 51"/>
                    <a:gd name="T13" fmla="*/ 31 h 161"/>
                    <a:gd name="T14" fmla="*/ 0 w 51"/>
                    <a:gd name="T15" fmla="*/ 36 h 161"/>
                    <a:gd name="T16" fmla="*/ 0 w 51"/>
                    <a:gd name="T17" fmla="*/ 40 h 161"/>
                    <a:gd name="T18" fmla="*/ 2 w 51"/>
                    <a:gd name="T19" fmla="*/ 47 h 161"/>
                    <a:gd name="T20" fmla="*/ 4 w 51"/>
                    <a:gd name="T21" fmla="*/ 54 h 161"/>
                    <a:gd name="T22" fmla="*/ 5 w 51"/>
                    <a:gd name="T23" fmla="*/ 58 h 161"/>
                    <a:gd name="T24" fmla="*/ 5 w 51"/>
                    <a:gd name="T25" fmla="*/ 60 h 161"/>
                    <a:gd name="T26" fmla="*/ 6 w 51"/>
                    <a:gd name="T27" fmla="*/ 61 h 161"/>
                    <a:gd name="T28" fmla="*/ 8 w 51"/>
                    <a:gd name="T29" fmla="*/ 63 h 161"/>
                    <a:gd name="T30" fmla="*/ 9 w 51"/>
                    <a:gd name="T31" fmla="*/ 66 h 161"/>
                    <a:gd name="T32" fmla="*/ 12 w 51"/>
                    <a:gd name="T33" fmla="*/ 70 h 161"/>
                    <a:gd name="T34" fmla="*/ 16 w 51"/>
                    <a:gd name="T35" fmla="*/ 74 h 161"/>
                    <a:gd name="T36" fmla="*/ 19 w 51"/>
                    <a:gd name="T37" fmla="*/ 77 h 161"/>
                    <a:gd name="T38" fmla="*/ 23 w 51"/>
                    <a:gd name="T39" fmla="*/ 80 h 161"/>
                    <a:gd name="T40" fmla="*/ 26 w 51"/>
                    <a:gd name="T41" fmla="*/ 81 h 161"/>
                    <a:gd name="T42" fmla="*/ 25 w 51"/>
                    <a:gd name="T43" fmla="*/ 74 h 161"/>
                    <a:gd name="T44" fmla="*/ 23 w 51"/>
                    <a:gd name="T45" fmla="*/ 73 h 161"/>
                    <a:gd name="T46" fmla="*/ 18 w 51"/>
                    <a:gd name="T47" fmla="*/ 69 h 161"/>
                    <a:gd name="T48" fmla="*/ 13 w 51"/>
                    <a:gd name="T49" fmla="*/ 64 h 161"/>
                    <a:gd name="T50" fmla="*/ 9 w 51"/>
                    <a:gd name="T51" fmla="*/ 57 h 161"/>
                    <a:gd name="T52" fmla="*/ 8 w 51"/>
                    <a:gd name="T53" fmla="*/ 50 h 161"/>
                    <a:gd name="T54" fmla="*/ 6 w 51"/>
                    <a:gd name="T55" fmla="*/ 44 h 161"/>
                    <a:gd name="T56" fmla="*/ 6 w 51"/>
                    <a:gd name="T57" fmla="*/ 39 h 161"/>
                    <a:gd name="T58" fmla="*/ 6 w 51"/>
                    <a:gd name="T59" fmla="*/ 34 h 161"/>
                    <a:gd name="T60" fmla="*/ 9 w 51"/>
                    <a:gd name="T61" fmla="*/ 26 h 161"/>
                    <a:gd name="T62" fmla="*/ 14 w 51"/>
                    <a:gd name="T63" fmla="*/ 17 h 161"/>
                    <a:gd name="T64" fmla="*/ 19 w 51"/>
                    <a:gd name="T65" fmla="*/ 11 h 161"/>
                    <a:gd name="T66" fmla="*/ 21 w 51"/>
                    <a:gd name="T67" fmla="*/ 8 h 161"/>
                    <a:gd name="T68" fmla="*/ 23 w 51"/>
                    <a:gd name="T69" fmla="*/ 0 h 1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51" h="161">
                      <a:moveTo>
                        <a:pt x="46" y="0"/>
                      </a:moveTo>
                      <a:lnTo>
                        <a:pt x="43" y="2"/>
                      </a:lnTo>
                      <a:lnTo>
                        <a:pt x="38" y="10"/>
                      </a:lnTo>
                      <a:lnTo>
                        <a:pt x="30" y="21"/>
                      </a:lnTo>
                      <a:lnTo>
                        <a:pt x="20" y="33"/>
                      </a:lnTo>
                      <a:lnTo>
                        <a:pt x="11" y="47"/>
                      </a:lnTo>
                      <a:lnTo>
                        <a:pt x="4" y="61"/>
                      </a:lnTo>
                      <a:lnTo>
                        <a:pt x="0" y="72"/>
                      </a:lnTo>
                      <a:lnTo>
                        <a:pt x="0" y="80"/>
                      </a:lnTo>
                      <a:lnTo>
                        <a:pt x="4" y="94"/>
                      </a:lnTo>
                      <a:lnTo>
                        <a:pt x="8" y="107"/>
                      </a:lnTo>
                      <a:lnTo>
                        <a:pt x="9" y="116"/>
                      </a:lnTo>
                      <a:lnTo>
                        <a:pt x="10" y="120"/>
                      </a:lnTo>
                      <a:lnTo>
                        <a:pt x="11" y="121"/>
                      </a:lnTo>
                      <a:lnTo>
                        <a:pt x="15" y="125"/>
                      </a:lnTo>
                      <a:lnTo>
                        <a:pt x="18" y="132"/>
                      </a:lnTo>
                      <a:lnTo>
                        <a:pt x="24" y="139"/>
                      </a:lnTo>
                      <a:lnTo>
                        <a:pt x="31" y="147"/>
                      </a:lnTo>
                      <a:lnTo>
                        <a:pt x="38" y="154"/>
                      </a:lnTo>
                      <a:lnTo>
                        <a:pt x="45" y="159"/>
                      </a:lnTo>
                      <a:lnTo>
                        <a:pt x="51" y="161"/>
                      </a:lnTo>
                      <a:lnTo>
                        <a:pt x="49" y="147"/>
                      </a:lnTo>
                      <a:lnTo>
                        <a:pt x="45" y="145"/>
                      </a:lnTo>
                      <a:lnTo>
                        <a:pt x="35" y="138"/>
                      </a:lnTo>
                      <a:lnTo>
                        <a:pt x="25" y="128"/>
                      </a:lnTo>
                      <a:lnTo>
                        <a:pt x="18" y="114"/>
                      </a:lnTo>
                      <a:lnTo>
                        <a:pt x="15" y="100"/>
                      </a:lnTo>
                      <a:lnTo>
                        <a:pt x="12" y="87"/>
                      </a:lnTo>
                      <a:lnTo>
                        <a:pt x="11" y="77"/>
                      </a:lnTo>
                      <a:lnTo>
                        <a:pt x="11" y="67"/>
                      </a:lnTo>
                      <a:lnTo>
                        <a:pt x="17" y="52"/>
                      </a:lnTo>
                      <a:lnTo>
                        <a:pt x="27" y="34"/>
                      </a:lnTo>
                      <a:lnTo>
                        <a:pt x="38" y="22"/>
                      </a:lnTo>
                      <a:lnTo>
                        <a:pt x="42" y="16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5" name="Freeform 1121"/>
                <p:cNvSpPr>
                  <a:spLocks noChangeAspect="1"/>
                </p:cNvSpPr>
                <p:nvPr/>
              </p:nvSpPr>
              <p:spPr bwMode="auto">
                <a:xfrm>
                  <a:off x="4947" y="2544"/>
                  <a:ext cx="26" cy="147"/>
                </a:xfrm>
                <a:custGeom>
                  <a:avLst/>
                  <a:gdLst>
                    <a:gd name="T0" fmla="*/ 12 w 52"/>
                    <a:gd name="T1" fmla="*/ 0 h 294"/>
                    <a:gd name="T2" fmla="*/ 13 w 52"/>
                    <a:gd name="T3" fmla="*/ 4 h 294"/>
                    <a:gd name="T4" fmla="*/ 16 w 52"/>
                    <a:gd name="T5" fmla="*/ 13 h 294"/>
                    <a:gd name="T6" fmla="*/ 19 w 52"/>
                    <a:gd name="T7" fmla="*/ 24 h 294"/>
                    <a:gd name="T8" fmla="*/ 20 w 52"/>
                    <a:gd name="T9" fmla="*/ 35 h 294"/>
                    <a:gd name="T10" fmla="*/ 20 w 52"/>
                    <a:gd name="T11" fmla="*/ 49 h 294"/>
                    <a:gd name="T12" fmla="*/ 19 w 52"/>
                    <a:gd name="T13" fmla="*/ 66 h 294"/>
                    <a:gd name="T14" fmla="*/ 17 w 52"/>
                    <a:gd name="T15" fmla="*/ 83 h 294"/>
                    <a:gd name="T16" fmla="*/ 15 w 52"/>
                    <a:gd name="T17" fmla="*/ 94 h 294"/>
                    <a:gd name="T18" fmla="*/ 11 w 52"/>
                    <a:gd name="T19" fmla="*/ 106 h 294"/>
                    <a:gd name="T20" fmla="*/ 6 w 52"/>
                    <a:gd name="T21" fmla="*/ 124 h 294"/>
                    <a:gd name="T22" fmla="*/ 2 w 52"/>
                    <a:gd name="T23" fmla="*/ 140 h 294"/>
                    <a:gd name="T24" fmla="*/ 0 w 52"/>
                    <a:gd name="T25" fmla="*/ 147 h 294"/>
                    <a:gd name="T26" fmla="*/ 1 w 52"/>
                    <a:gd name="T27" fmla="*/ 145 h 294"/>
                    <a:gd name="T28" fmla="*/ 3 w 52"/>
                    <a:gd name="T29" fmla="*/ 140 h 294"/>
                    <a:gd name="T30" fmla="*/ 5 w 52"/>
                    <a:gd name="T31" fmla="*/ 133 h 294"/>
                    <a:gd name="T32" fmla="*/ 9 w 52"/>
                    <a:gd name="T33" fmla="*/ 124 h 294"/>
                    <a:gd name="T34" fmla="*/ 12 w 52"/>
                    <a:gd name="T35" fmla="*/ 115 h 294"/>
                    <a:gd name="T36" fmla="*/ 15 w 52"/>
                    <a:gd name="T37" fmla="*/ 107 h 294"/>
                    <a:gd name="T38" fmla="*/ 17 w 52"/>
                    <a:gd name="T39" fmla="*/ 99 h 294"/>
                    <a:gd name="T40" fmla="*/ 19 w 52"/>
                    <a:gd name="T41" fmla="*/ 95 h 294"/>
                    <a:gd name="T42" fmla="*/ 20 w 52"/>
                    <a:gd name="T43" fmla="*/ 83 h 294"/>
                    <a:gd name="T44" fmla="*/ 23 w 52"/>
                    <a:gd name="T45" fmla="*/ 66 h 294"/>
                    <a:gd name="T46" fmla="*/ 24 w 52"/>
                    <a:gd name="T47" fmla="*/ 50 h 294"/>
                    <a:gd name="T48" fmla="*/ 26 w 52"/>
                    <a:gd name="T49" fmla="*/ 39 h 294"/>
                    <a:gd name="T50" fmla="*/ 26 w 52"/>
                    <a:gd name="T51" fmla="*/ 35 h 294"/>
                    <a:gd name="T52" fmla="*/ 26 w 52"/>
                    <a:gd name="T53" fmla="*/ 30 h 294"/>
                    <a:gd name="T54" fmla="*/ 25 w 52"/>
                    <a:gd name="T55" fmla="*/ 25 h 294"/>
                    <a:gd name="T56" fmla="*/ 23 w 52"/>
                    <a:gd name="T57" fmla="*/ 20 h 294"/>
                    <a:gd name="T58" fmla="*/ 20 w 52"/>
                    <a:gd name="T59" fmla="*/ 13 h 294"/>
                    <a:gd name="T60" fmla="*/ 16 w 52"/>
                    <a:gd name="T61" fmla="*/ 7 h 294"/>
                    <a:gd name="T62" fmla="*/ 13 w 52"/>
                    <a:gd name="T63" fmla="*/ 2 h 294"/>
                    <a:gd name="T64" fmla="*/ 12 w 52"/>
                    <a:gd name="T65" fmla="*/ 0 h 29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" h="294">
                      <a:moveTo>
                        <a:pt x="23" y="0"/>
                      </a:moveTo>
                      <a:lnTo>
                        <a:pt x="25" y="7"/>
                      </a:lnTo>
                      <a:lnTo>
                        <a:pt x="31" y="25"/>
                      </a:lnTo>
                      <a:lnTo>
                        <a:pt x="37" y="48"/>
                      </a:lnTo>
                      <a:lnTo>
                        <a:pt x="40" y="70"/>
                      </a:lnTo>
                      <a:lnTo>
                        <a:pt x="40" y="97"/>
                      </a:lnTo>
                      <a:lnTo>
                        <a:pt x="38" y="131"/>
                      </a:lnTo>
                      <a:lnTo>
                        <a:pt x="34" y="165"/>
                      </a:lnTo>
                      <a:lnTo>
                        <a:pt x="29" y="188"/>
                      </a:lnTo>
                      <a:lnTo>
                        <a:pt x="21" y="212"/>
                      </a:lnTo>
                      <a:lnTo>
                        <a:pt x="11" y="248"/>
                      </a:lnTo>
                      <a:lnTo>
                        <a:pt x="3" y="280"/>
                      </a:lnTo>
                      <a:lnTo>
                        <a:pt x="0" y="294"/>
                      </a:lnTo>
                      <a:lnTo>
                        <a:pt x="1" y="290"/>
                      </a:lnTo>
                      <a:lnTo>
                        <a:pt x="6" y="280"/>
                      </a:lnTo>
                      <a:lnTo>
                        <a:pt x="10" y="265"/>
                      </a:lnTo>
                      <a:lnTo>
                        <a:pt x="17" y="248"/>
                      </a:lnTo>
                      <a:lnTo>
                        <a:pt x="24" y="229"/>
                      </a:lnTo>
                      <a:lnTo>
                        <a:pt x="30" y="213"/>
                      </a:lnTo>
                      <a:lnTo>
                        <a:pt x="34" y="198"/>
                      </a:lnTo>
                      <a:lnTo>
                        <a:pt x="37" y="189"/>
                      </a:lnTo>
                      <a:lnTo>
                        <a:pt x="40" y="166"/>
                      </a:lnTo>
                      <a:lnTo>
                        <a:pt x="45" y="131"/>
                      </a:lnTo>
                      <a:lnTo>
                        <a:pt x="48" y="99"/>
                      </a:lnTo>
                      <a:lnTo>
                        <a:pt x="51" y="78"/>
                      </a:lnTo>
                      <a:lnTo>
                        <a:pt x="52" y="69"/>
                      </a:lnTo>
                      <a:lnTo>
                        <a:pt x="51" y="60"/>
                      </a:lnTo>
                      <a:lnTo>
                        <a:pt x="49" y="49"/>
                      </a:lnTo>
                      <a:lnTo>
                        <a:pt x="46" y="39"/>
                      </a:lnTo>
                      <a:lnTo>
                        <a:pt x="40" y="26"/>
                      </a:lnTo>
                      <a:lnTo>
                        <a:pt x="32" y="14"/>
                      </a:lnTo>
                      <a:lnTo>
                        <a:pt x="25" y="3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6" name="Freeform 1122"/>
                <p:cNvSpPr>
                  <a:spLocks noChangeAspect="1"/>
                </p:cNvSpPr>
                <p:nvPr/>
              </p:nvSpPr>
              <p:spPr bwMode="auto">
                <a:xfrm>
                  <a:off x="5077" y="2515"/>
                  <a:ext cx="159" cy="375"/>
                </a:xfrm>
                <a:custGeom>
                  <a:avLst/>
                  <a:gdLst>
                    <a:gd name="T0" fmla="*/ 2 w 317"/>
                    <a:gd name="T1" fmla="*/ 0 h 750"/>
                    <a:gd name="T2" fmla="*/ 11 w 317"/>
                    <a:gd name="T3" fmla="*/ 2 h 750"/>
                    <a:gd name="T4" fmla="*/ 20 w 317"/>
                    <a:gd name="T5" fmla="*/ 4 h 750"/>
                    <a:gd name="T6" fmla="*/ 31 w 317"/>
                    <a:gd name="T7" fmla="*/ 11 h 750"/>
                    <a:gd name="T8" fmla="*/ 42 w 317"/>
                    <a:gd name="T9" fmla="*/ 17 h 750"/>
                    <a:gd name="T10" fmla="*/ 48 w 317"/>
                    <a:gd name="T11" fmla="*/ 18 h 750"/>
                    <a:gd name="T12" fmla="*/ 57 w 317"/>
                    <a:gd name="T13" fmla="*/ 18 h 750"/>
                    <a:gd name="T14" fmla="*/ 68 w 317"/>
                    <a:gd name="T15" fmla="*/ 21 h 750"/>
                    <a:gd name="T16" fmla="*/ 78 w 317"/>
                    <a:gd name="T17" fmla="*/ 32 h 750"/>
                    <a:gd name="T18" fmla="*/ 96 w 317"/>
                    <a:gd name="T19" fmla="*/ 53 h 750"/>
                    <a:gd name="T20" fmla="*/ 106 w 317"/>
                    <a:gd name="T21" fmla="*/ 65 h 750"/>
                    <a:gd name="T22" fmla="*/ 114 w 317"/>
                    <a:gd name="T23" fmla="*/ 96 h 750"/>
                    <a:gd name="T24" fmla="*/ 129 w 317"/>
                    <a:gd name="T25" fmla="*/ 151 h 750"/>
                    <a:gd name="T26" fmla="*/ 139 w 317"/>
                    <a:gd name="T27" fmla="*/ 179 h 750"/>
                    <a:gd name="T28" fmla="*/ 149 w 317"/>
                    <a:gd name="T29" fmla="*/ 211 h 750"/>
                    <a:gd name="T30" fmla="*/ 157 w 317"/>
                    <a:gd name="T31" fmla="*/ 244 h 750"/>
                    <a:gd name="T32" fmla="*/ 155 w 317"/>
                    <a:gd name="T33" fmla="*/ 288 h 750"/>
                    <a:gd name="T34" fmla="*/ 145 w 317"/>
                    <a:gd name="T35" fmla="*/ 330 h 750"/>
                    <a:gd name="T36" fmla="*/ 137 w 317"/>
                    <a:gd name="T37" fmla="*/ 353 h 750"/>
                    <a:gd name="T38" fmla="*/ 125 w 317"/>
                    <a:gd name="T39" fmla="*/ 371 h 750"/>
                    <a:gd name="T40" fmla="*/ 109 w 317"/>
                    <a:gd name="T41" fmla="*/ 374 h 750"/>
                    <a:gd name="T42" fmla="*/ 99 w 317"/>
                    <a:gd name="T43" fmla="*/ 375 h 750"/>
                    <a:gd name="T44" fmla="*/ 96 w 317"/>
                    <a:gd name="T45" fmla="*/ 375 h 750"/>
                    <a:gd name="T46" fmla="*/ 93 w 317"/>
                    <a:gd name="T47" fmla="*/ 372 h 750"/>
                    <a:gd name="T48" fmla="*/ 100 w 317"/>
                    <a:gd name="T49" fmla="*/ 371 h 750"/>
                    <a:gd name="T50" fmla="*/ 109 w 317"/>
                    <a:gd name="T51" fmla="*/ 369 h 750"/>
                    <a:gd name="T52" fmla="*/ 118 w 317"/>
                    <a:gd name="T53" fmla="*/ 367 h 750"/>
                    <a:gd name="T54" fmla="*/ 126 w 317"/>
                    <a:gd name="T55" fmla="*/ 361 h 750"/>
                    <a:gd name="T56" fmla="*/ 132 w 317"/>
                    <a:gd name="T57" fmla="*/ 350 h 750"/>
                    <a:gd name="T58" fmla="*/ 142 w 317"/>
                    <a:gd name="T59" fmla="*/ 329 h 750"/>
                    <a:gd name="T60" fmla="*/ 149 w 317"/>
                    <a:gd name="T61" fmla="*/ 308 h 750"/>
                    <a:gd name="T62" fmla="*/ 153 w 317"/>
                    <a:gd name="T63" fmla="*/ 276 h 750"/>
                    <a:gd name="T64" fmla="*/ 149 w 317"/>
                    <a:gd name="T65" fmla="*/ 233 h 750"/>
                    <a:gd name="T66" fmla="*/ 139 w 317"/>
                    <a:gd name="T67" fmla="*/ 205 h 750"/>
                    <a:gd name="T68" fmla="*/ 131 w 317"/>
                    <a:gd name="T69" fmla="*/ 178 h 750"/>
                    <a:gd name="T70" fmla="*/ 123 w 317"/>
                    <a:gd name="T71" fmla="*/ 149 h 750"/>
                    <a:gd name="T72" fmla="*/ 111 w 317"/>
                    <a:gd name="T73" fmla="*/ 98 h 750"/>
                    <a:gd name="T74" fmla="*/ 97 w 317"/>
                    <a:gd name="T75" fmla="*/ 63 h 750"/>
                    <a:gd name="T76" fmla="*/ 83 w 317"/>
                    <a:gd name="T77" fmla="*/ 46 h 750"/>
                    <a:gd name="T78" fmla="*/ 67 w 317"/>
                    <a:gd name="T79" fmla="*/ 29 h 750"/>
                    <a:gd name="T80" fmla="*/ 54 w 317"/>
                    <a:gd name="T81" fmla="*/ 23 h 750"/>
                    <a:gd name="T82" fmla="*/ 44 w 317"/>
                    <a:gd name="T83" fmla="*/ 22 h 750"/>
                    <a:gd name="T84" fmla="*/ 40 w 317"/>
                    <a:gd name="T85" fmla="*/ 22 h 750"/>
                    <a:gd name="T86" fmla="*/ 37 w 317"/>
                    <a:gd name="T87" fmla="*/ 20 h 750"/>
                    <a:gd name="T88" fmla="*/ 28 w 317"/>
                    <a:gd name="T89" fmla="*/ 14 h 750"/>
                    <a:gd name="T90" fmla="*/ 18 w 317"/>
                    <a:gd name="T91" fmla="*/ 9 h 750"/>
                    <a:gd name="T92" fmla="*/ 10 w 317"/>
                    <a:gd name="T93" fmla="*/ 8 h 750"/>
                    <a:gd name="T94" fmla="*/ 2 w 317"/>
                    <a:gd name="T95" fmla="*/ 8 h 750"/>
                    <a:gd name="T96" fmla="*/ 0 w 317"/>
                    <a:gd name="T97" fmla="*/ 0 h 75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317" h="750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4" y="1"/>
                      </a:lnTo>
                      <a:lnTo>
                        <a:pt x="21" y="3"/>
                      </a:lnTo>
                      <a:lnTo>
                        <a:pt x="27" y="4"/>
                      </a:lnTo>
                      <a:lnTo>
                        <a:pt x="34" y="6"/>
                      </a:lnTo>
                      <a:lnTo>
                        <a:pt x="40" y="8"/>
                      </a:lnTo>
                      <a:lnTo>
                        <a:pt x="45" y="12"/>
                      </a:lnTo>
                      <a:lnTo>
                        <a:pt x="53" y="16"/>
                      </a:lnTo>
                      <a:lnTo>
                        <a:pt x="61" y="21"/>
                      </a:lnTo>
                      <a:lnTo>
                        <a:pt x="70" y="26"/>
                      </a:lnTo>
                      <a:lnTo>
                        <a:pt x="76" y="30"/>
                      </a:lnTo>
                      <a:lnTo>
                        <a:pt x="83" y="34"/>
                      </a:lnTo>
                      <a:lnTo>
                        <a:pt x="89" y="36"/>
                      </a:lnTo>
                      <a:lnTo>
                        <a:pt x="93" y="36"/>
                      </a:lnTo>
                      <a:lnTo>
                        <a:pt x="96" y="36"/>
                      </a:lnTo>
                      <a:lnTo>
                        <a:pt x="102" y="35"/>
                      </a:lnTo>
                      <a:lnTo>
                        <a:pt x="108" y="35"/>
                      </a:lnTo>
                      <a:lnTo>
                        <a:pt x="114" y="35"/>
                      </a:lnTo>
                      <a:lnTo>
                        <a:pt x="123" y="36"/>
                      </a:lnTo>
                      <a:lnTo>
                        <a:pt x="129" y="38"/>
                      </a:lnTo>
                      <a:lnTo>
                        <a:pt x="135" y="41"/>
                      </a:lnTo>
                      <a:lnTo>
                        <a:pt x="140" y="45"/>
                      </a:lnTo>
                      <a:lnTo>
                        <a:pt x="146" y="53"/>
                      </a:lnTo>
                      <a:lnTo>
                        <a:pt x="155" y="64"/>
                      </a:lnTo>
                      <a:lnTo>
                        <a:pt x="168" y="77"/>
                      </a:lnTo>
                      <a:lnTo>
                        <a:pt x="179" y="92"/>
                      </a:lnTo>
                      <a:lnTo>
                        <a:pt x="192" y="106"/>
                      </a:lnTo>
                      <a:lnTo>
                        <a:pt x="202" y="118"/>
                      </a:lnTo>
                      <a:lnTo>
                        <a:pt x="209" y="126"/>
                      </a:lnTo>
                      <a:lnTo>
                        <a:pt x="211" y="129"/>
                      </a:lnTo>
                      <a:lnTo>
                        <a:pt x="214" y="137"/>
                      </a:lnTo>
                      <a:lnTo>
                        <a:pt x="219" y="159"/>
                      </a:lnTo>
                      <a:lnTo>
                        <a:pt x="227" y="191"/>
                      </a:lnTo>
                      <a:lnTo>
                        <a:pt x="237" y="228"/>
                      </a:lnTo>
                      <a:lnTo>
                        <a:pt x="247" y="266"/>
                      </a:lnTo>
                      <a:lnTo>
                        <a:pt x="257" y="301"/>
                      </a:lnTo>
                      <a:lnTo>
                        <a:pt x="267" y="330"/>
                      </a:lnTo>
                      <a:lnTo>
                        <a:pt x="272" y="346"/>
                      </a:lnTo>
                      <a:lnTo>
                        <a:pt x="277" y="358"/>
                      </a:lnTo>
                      <a:lnTo>
                        <a:pt x="284" y="377"/>
                      </a:lnTo>
                      <a:lnTo>
                        <a:pt x="290" y="399"/>
                      </a:lnTo>
                      <a:lnTo>
                        <a:pt x="297" y="422"/>
                      </a:lnTo>
                      <a:lnTo>
                        <a:pt x="304" y="446"/>
                      </a:lnTo>
                      <a:lnTo>
                        <a:pt x="309" y="468"/>
                      </a:lnTo>
                      <a:lnTo>
                        <a:pt x="314" y="487"/>
                      </a:lnTo>
                      <a:lnTo>
                        <a:pt x="317" y="501"/>
                      </a:lnTo>
                      <a:lnTo>
                        <a:pt x="317" y="532"/>
                      </a:lnTo>
                      <a:lnTo>
                        <a:pt x="310" y="576"/>
                      </a:lnTo>
                      <a:lnTo>
                        <a:pt x="302" y="619"/>
                      </a:lnTo>
                      <a:lnTo>
                        <a:pt x="293" y="649"/>
                      </a:lnTo>
                      <a:lnTo>
                        <a:pt x="290" y="660"/>
                      </a:lnTo>
                      <a:lnTo>
                        <a:pt x="285" y="674"/>
                      </a:lnTo>
                      <a:lnTo>
                        <a:pt x="279" y="690"/>
                      </a:lnTo>
                      <a:lnTo>
                        <a:pt x="274" y="705"/>
                      </a:lnTo>
                      <a:lnTo>
                        <a:pt x="267" y="720"/>
                      </a:lnTo>
                      <a:lnTo>
                        <a:pt x="259" y="733"/>
                      </a:lnTo>
                      <a:lnTo>
                        <a:pt x="249" y="741"/>
                      </a:lnTo>
                      <a:lnTo>
                        <a:pt x="239" y="745"/>
                      </a:lnTo>
                      <a:lnTo>
                        <a:pt x="227" y="746"/>
                      </a:lnTo>
                      <a:lnTo>
                        <a:pt x="218" y="748"/>
                      </a:lnTo>
                      <a:lnTo>
                        <a:pt x="210" y="749"/>
                      </a:lnTo>
                      <a:lnTo>
                        <a:pt x="203" y="749"/>
                      </a:lnTo>
                      <a:lnTo>
                        <a:pt x="197" y="750"/>
                      </a:lnTo>
                      <a:lnTo>
                        <a:pt x="194" y="750"/>
                      </a:lnTo>
                      <a:lnTo>
                        <a:pt x="192" y="750"/>
                      </a:lnTo>
                      <a:lnTo>
                        <a:pt x="191" y="750"/>
                      </a:lnTo>
                      <a:lnTo>
                        <a:pt x="181" y="745"/>
                      </a:lnTo>
                      <a:lnTo>
                        <a:pt x="182" y="745"/>
                      </a:lnTo>
                      <a:lnTo>
                        <a:pt x="185" y="744"/>
                      </a:lnTo>
                      <a:lnTo>
                        <a:pt x="189" y="743"/>
                      </a:lnTo>
                      <a:lnTo>
                        <a:pt x="194" y="742"/>
                      </a:lnTo>
                      <a:lnTo>
                        <a:pt x="200" y="741"/>
                      </a:lnTo>
                      <a:lnTo>
                        <a:pt x="207" y="740"/>
                      </a:lnTo>
                      <a:lnTo>
                        <a:pt x="212" y="738"/>
                      </a:lnTo>
                      <a:lnTo>
                        <a:pt x="218" y="738"/>
                      </a:lnTo>
                      <a:lnTo>
                        <a:pt x="224" y="738"/>
                      </a:lnTo>
                      <a:lnTo>
                        <a:pt x="230" y="736"/>
                      </a:lnTo>
                      <a:lnTo>
                        <a:pt x="236" y="734"/>
                      </a:lnTo>
                      <a:lnTo>
                        <a:pt x="241" y="730"/>
                      </a:lnTo>
                      <a:lnTo>
                        <a:pt x="246" y="727"/>
                      </a:lnTo>
                      <a:lnTo>
                        <a:pt x="252" y="722"/>
                      </a:lnTo>
                      <a:lnTo>
                        <a:pt x="255" y="717"/>
                      </a:lnTo>
                      <a:lnTo>
                        <a:pt x="260" y="710"/>
                      </a:lnTo>
                      <a:lnTo>
                        <a:pt x="264" y="700"/>
                      </a:lnTo>
                      <a:lnTo>
                        <a:pt x="270" y="688"/>
                      </a:lnTo>
                      <a:lnTo>
                        <a:pt x="276" y="674"/>
                      </a:lnTo>
                      <a:lnTo>
                        <a:pt x="283" y="658"/>
                      </a:lnTo>
                      <a:lnTo>
                        <a:pt x="289" y="643"/>
                      </a:lnTo>
                      <a:lnTo>
                        <a:pt x="293" y="628"/>
                      </a:lnTo>
                      <a:lnTo>
                        <a:pt x="297" y="615"/>
                      </a:lnTo>
                      <a:lnTo>
                        <a:pt x="298" y="606"/>
                      </a:lnTo>
                      <a:lnTo>
                        <a:pt x="300" y="583"/>
                      </a:lnTo>
                      <a:lnTo>
                        <a:pt x="306" y="551"/>
                      </a:lnTo>
                      <a:lnTo>
                        <a:pt x="308" y="515"/>
                      </a:lnTo>
                      <a:lnTo>
                        <a:pt x="304" y="482"/>
                      </a:lnTo>
                      <a:lnTo>
                        <a:pt x="298" y="465"/>
                      </a:lnTo>
                      <a:lnTo>
                        <a:pt x="292" y="448"/>
                      </a:lnTo>
                      <a:lnTo>
                        <a:pt x="285" y="429"/>
                      </a:lnTo>
                      <a:lnTo>
                        <a:pt x="278" y="409"/>
                      </a:lnTo>
                      <a:lnTo>
                        <a:pt x="271" y="389"/>
                      </a:lnTo>
                      <a:lnTo>
                        <a:pt x="265" y="372"/>
                      </a:lnTo>
                      <a:lnTo>
                        <a:pt x="261" y="356"/>
                      </a:lnTo>
                      <a:lnTo>
                        <a:pt x="256" y="342"/>
                      </a:lnTo>
                      <a:lnTo>
                        <a:pt x="252" y="325"/>
                      </a:lnTo>
                      <a:lnTo>
                        <a:pt x="246" y="298"/>
                      </a:lnTo>
                      <a:lnTo>
                        <a:pt x="239" y="265"/>
                      </a:lnTo>
                      <a:lnTo>
                        <a:pt x="230" y="231"/>
                      </a:lnTo>
                      <a:lnTo>
                        <a:pt x="221" y="195"/>
                      </a:lnTo>
                      <a:lnTo>
                        <a:pt x="211" y="164"/>
                      </a:lnTo>
                      <a:lnTo>
                        <a:pt x="202" y="140"/>
                      </a:lnTo>
                      <a:lnTo>
                        <a:pt x="194" y="126"/>
                      </a:lnTo>
                      <a:lnTo>
                        <a:pt x="186" y="117"/>
                      </a:lnTo>
                      <a:lnTo>
                        <a:pt x="177" y="105"/>
                      </a:lnTo>
                      <a:lnTo>
                        <a:pt x="166" y="92"/>
                      </a:lnTo>
                      <a:lnTo>
                        <a:pt x="156" y="79"/>
                      </a:lnTo>
                      <a:lnTo>
                        <a:pt x="144" y="67"/>
                      </a:lnTo>
                      <a:lnTo>
                        <a:pt x="134" y="57"/>
                      </a:lnTo>
                      <a:lnTo>
                        <a:pt x="125" y="50"/>
                      </a:lnTo>
                      <a:lnTo>
                        <a:pt x="116" y="46"/>
                      </a:lnTo>
                      <a:lnTo>
                        <a:pt x="108" y="46"/>
                      </a:lnTo>
                      <a:lnTo>
                        <a:pt x="99" y="45"/>
                      </a:lnTo>
                      <a:lnTo>
                        <a:pt x="94" y="45"/>
                      </a:lnTo>
                      <a:lnTo>
                        <a:pt x="88" y="44"/>
                      </a:lnTo>
                      <a:lnTo>
                        <a:pt x="83" y="44"/>
                      </a:lnTo>
                      <a:lnTo>
                        <a:pt x="80" y="43"/>
                      </a:lnTo>
                      <a:lnTo>
                        <a:pt x="79" y="43"/>
                      </a:lnTo>
                      <a:lnTo>
                        <a:pt x="78" y="43"/>
                      </a:lnTo>
                      <a:lnTo>
                        <a:pt x="76" y="42"/>
                      </a:lnTo>
                      <a:lnTo>
                        <a:pt x="73" y="39"/>
                      </a:lnTo>
                      <a:lnTo>
                        <a:pt x="68" y="36"/>
                      </a:lnTo>
                      <a:lnTo>
                        <a:pt x="63" y="31"/>
                      </a:lnTo>
                      <a:lnTo>
                        <a:pt x="56" y="27"/>
                      </a:lnTo>
                      <a:lnTo>
                        <a:pt x="49" y="23"/>
                      </a:lnTo>
                      <a:lnTo>
                        <a:pt x="42" y="20"/>
                      </a:lnTo>
                      <a:lnTo>
                        <a:pt x="36" y="18"/>
                      </a:lnTo>
                      <a:lnTo>
                        <a:pt x="30" y="16"/>
                      </a:lnTo>
                      <a:lnTo>
                        <a:pt x="25" y="15"/>
                      </a:lnTo>
                      <a:lnTo>
                        <a:pt x="19" y="15"/>
                      </a:lnTo>
                      <a:lnTo>
                        <a:pt x="13" y="15"/>
                      </a:lnTo>
                      <a:lnTo>
                        <a:pt x="8" y="15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7" name="Freeform 1123"/>
                <p:cNvSpPr>
                  <a:spLocks noChangeAspect="1"/>
                </p:cNvSpPr>
                <p:nvPr/>
              </p:nvSpPr>
              <p:spPr bwMode="auto">
                <a:xfrm>
                  <a:off x="4863" y="2531"/>
                  <a:ext cx="83" cy="180"/>
                </a:xfrm>
                <a:custGeom>
                  <a:avLst/>
                  <a:gdLst>
                    <a:gd name="T0" fmla="*/ 82 w 165"/>
                    <a:gd name="T1" fmla="*/ 0 h 362"/>
                    <a:gd name="T2" fmla="*/ 78 w 165"/>
                    <a:gd name="T3" fmla="*/ 5 h 362"/>
                    <a:gd name="T4" fmla="*/ 72 w 165"/>
                    <a:gd name="T5" fmla="*/ 10 h 362"/>
                    <a:gd name="T6" fmla="*/ 65 w 165"/>
                    <a:gd name="T7" fmla="*/ 14 h 362"/>
                    <a:gd name="T8" fmla="*/ 60 w 165"/>
                    <a:gd name="T9" fmla="*/ 17 h 362"/>
                    <a:gd name="T10" fmla="*/ 52 w 165"/>
                    <a:gd name="T11" fmla="*/ 23 h 362"/>
                    <a:gd name="T12" fmla="*/ 43 w 165"/>
                    <a:gd name="T13" fmla="*/ 31 h 362"/>
                    <a:gd name="T14" fmla="*/ 35 w 165"/>
                    <a:gd name="T15" fmla="*/ 39 h 362"/>
                    <a:gd name="T16" fmla="*/ 32 w 165"/>
                    <a:gd name="T17" fmla="*/ 45 h 362"/>
                    <a:gd name="T18" fmla="*/ 25 w 165"/>
                    <a:gd name="T19" fmla="*/ 53 h 362"/>
                    <a:gd name="T20" fmla="*/ 18 w 165"/>
                    <a:gd name="T21" fmla="*/ 62 h 362"/>
                    <a:gd name="T22" fmla="*/ 12 w 165"/>
                    <a:gd name="T23" fmla="*/ 70 h 362"/>
                    <a:gd name="T24" fmla="*/ 5 w 165"/>
                    <a:gd name="T25" fmla="*/ 79 h 362"/>
                    <a:gd name="T26" fmla="*/ 0 w 165"/>
                    <a:gd name="T27" fmla="*/ 97 h 362"/>
                    <a:gd name="T28" fmla="*/ 4 w 165"/>
                    <a:gd name="T29" fmla="*/ 112 h 362"/>
                    <a:gd name="T30" fmla="*/ 13 w 165"/>
                    <a:gd name="T31" fmla="*/ 134 h 362"/>
                    <a:gd name="T32" fmla="*/ 14 w 165"/>
                    <a:gd name="T33" fmla="*/ 150 h 362"/>
                    <a:gd name="T34" fmla="*/ 17 w 165"/>
                    <a:gd name="T35" fmla="*/ 166 h 362"/>
                    <a:gd name="T36" fmla="*/ 23 w 165"/>
                    <a:gd name="T37" fmla="*/ 176 h 362"/>
                    <a:gd name="T38" fmla="*/ 28 w 165"/>
                    <a:gd name="T39" fmla="*/ 180 h 362"/>
                    <a:gd name="T40" fmla="*/ 27 w 165"/>
                    <a:gd name="T41" fmla="*/ 177 h 362"/>
                    <a:gd name="T42" fmla="*/ 20 w 165"/>
                    <a:gd name="T43" fmla="*/ 158 h 362"/>
                    <a:gd name="T44" fmla="*/ 18 w 165"/>
                    <a:gd name="T45" fmla="*/ 132 h 362"/>
                    <a:gd name="T46" fmla="*/ 13 w 165"/>
                    <a:gd name="T47" fmla="*/ 118 h 362"/>
                    <a:gd name="T48" fmla="*/ 8 w 165"/>
                    <a:gd name="T49" fmla="*/ 105 h 362"/>
                    <a:gd name="T50" fmla="*/ 5 w 165"/>
                    <a:gd name="T51" fmla="*/ 89 h 362"/>
                    <a:gd name="T52" fmla="*/ 8 w 165"/>
                    <a:gd name="T53" fmla="*/ 82 h 362"/>
                    <a:gd name="T54" fmla="*/ 14 w 165"/>
                    <a:gd name="T55" fmla="*/ 73 h 362"/>
                    <a:gd name="T56" fmla="*/ 22 w 165"/>
                    <a:gd name="T57" fmla="*/ 64 h 362"/>
                    <a:gd name="T58" fmla="*/ 28 w 165"/>
                    <a:gd name="T59" fmla="*/ 57 h 362"/>
                    <a:gd name="T60" fmla="*/ 29 w 165"/>
                    <a:gd name="T61" fmla="*/ 55 h 362"/>
                    <a:gd name="T62" fmla="*/ 34 w 165"/>
                    <a:gd name="T63" fmla="*/ 49 h 362"/>
                    <a:gd name="T64" fmla="*/ 40 w 165"/>
                    <a:gd name="T65" fmla="*/ 41 h 362"/>
                    <a:gd name="T66" fmla="*/ 47 w 165"/>
                    <a:gd name="T67" fmla="*/ 33 h 362"/>
                    <a:gd name="T68" fmla="*/ 53 w 165"/>
                    <a:gd name="T69" fmla="*/ 29 h 362"/>
                    <a:gd name="T70" fmla="*/ 61 w 165"/>
                    <a:gd name="T71" fmla="*/ 22 h 362"/>
                    <a:gd name="T72" fmla="*/ 70 w 165"/>
                    <a:gd name="T73" fmla="*/ 14 h 362"/>
                    <a:gd name="T74" fmla="*/ 76 w 165"/>
                    <a:gd name="T75" fmla="*/ 9 h 362"/>
                    <a:gd name="T76" fmla="*/ 83 w 165"/>
                    <a:gd name="T77" fmla="*/ 0 h 36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65" h="362">
                      <a:moveTo>
                        <a:pt x="165" y="0"/>
                      </a:moveTo>
                      <a:lnTo>
                        <a:pt x="163" y="1"/>
                      </a:lnTo>
                      <a:lnTo>
                        <a:pt x="160" y="5"/>
                      </a:lnTo>
                      <a:lnTo>
                        <a:pt x="155" y="10"/>
                      </a:lnTo>
                      <a:lnTo>
                        <a:pt x="150" y="14"/>
                      </a:lnTo>
                      <a:lnTo>
                        <a:pt x="143" y="20"/>
                      </a:lnTo>
                      <a:lnTo>
                        <a:pt x="137" y="26"/>
                      </a:lnTo>
                      <a:lnTo>
                        <a:pt x="130" y="29"/>
                      </a:lnTo>
                      <a:lnTo>
                        <a:pt x="125" y="31"/>
                      </a:lnTo>
                      <a:lnTo>
                        <a:pt x="120" y="34"/>
                      </a:lnTo>
                      <a:lnTo>
                        <a:pt x="111" y="39"/>
                      </a:lnTo>
                      <a:lnTo>
                        <a:pt x="103" y="46"/>
                      </a:lnTo>
                      <a:lnTo>
                        <a:pt x="94" y="54"/>
                      </a:lnTo>
                      <a:lnTo>
                        <a:pt x="85" y="63"/>
                      </a:lnTo>
                      <a:lnTo>
                        <a:pt x="77" y="71"/>
                      </a:lnTo>
                      <a:lnTo>
                        <a:pt x="70" y="79"/>
                      </a:lnTo>
                      <a:lnTo>
                        <a:pt x="67" y="84"/>
                      </a:lnTo>
                      <a:lnTo>
                        <a:pt x="63" y="90"/>
                      </a:lnTo>
                      <a:lnTo>
                        <a:pt x="57" y="98"/>
                      </a:lnTo>
                      <a:lnTo>
                        <a:pt x="50" y="106"/>
                      </a:lnTo>
                      <a:lnTo>
                        <a:pt x="42" y="115"/>
                      </a:lnTo>
                      <a:lnTo>
                        <a:pt x="35" y="125"/>
                      </a:lnTo>
                      <a:lnTo>
                        <a:pt x="28" y="134"/>
                      </a:lnTo>
                      <a:lnTo>
                        <a:pt x="23" y="141"/>
                      </a:lnTo>
                      <a:lnTo>
                        <a:pt x="18" y="147"/>
                      </a:lnTo>
                      <a:lnTo>
                        <a:pt x="10" y="159"/>
                      </a:lnTo>
                      <a:lnTo>
                        <a:pt x="3" y="177"/>
                      </a:lnTo>
                      <a:lnTo>
                        <a:pt x="0" y="195"/>
                      </a:lnTo>
                      <a:lnTo>
                        <a:pt x="1" y="210"/>
                      </a:lnTo>
                      <a:lnTo>
                        <a:pt x="8" y="226"/>
                      </a:lnTo>
                      <a:lnTo>
                        <a:pt x="18" y="248"/>
                      </a:lnTo>
                      <a:lnTo>
                        <a:pt x="26" y="270"/>
                      </a:lnTo>
                      <a:lnTo>
                        <a:pt x="28" y="287"/>
                      </a:lnTo>
                      <a:lnTo>
                        <a:pt x="28" y="302"/>
                      </a:lnTo>
                      <a:lnTo>
                        <a:pt x="31" y="318"/>
                      </a:lnTo>
                      <a:lnTo>
                        <a:pt x="34" y="334"/>
                      </a:lnTo>
                      <a:lnTo>
                        <a:pt x="39" y="346"/>
                      </a:lnTo>
                      <a:lnTo>
                        <a:pt x="45" y="354"/>
                      </a:lnTo>
                      <a:lnTo>
                        <a:pt x="50" y="358"/>
                      </a:lnTo>
                      <a:lnTo>
                        <a:pt x="55" y="361"/>
                      </a:lnTo>
                      <a:lnTo>
                        <a:pt x="56" y="362"/>
                      </a:lnTo>
                      <a:lnTo>
                        <a:pt x="53" y="356"/>
                      </a:lnTo>
                      <a:lnTo>
                        <a:pt x="47" y="341"/>
                      </a:lnTo>
                      <a:lnTo>
                        <a:pt x="40" y="318"/>
                      </a:lnTo>
                      <a:lnTo>
                        <a:pt x="37" y="291"/>
                      </a:lnTo>
                      <a:lnTo>
                        <a:pt x="35" y="266"/>
                      </a:lnTo>
                      <a:lnTo>
                        <a:pt x="31" y="249"/>
                      </a:lnTo>
                      <a:lnTo>
                        <a:pt x="25" y="238"/>
                      </a:lnTo>
                      <a:lnTo>
                        <a:pt x="19" y="226"/>
                      </a:lnTo>
                      <a:lnTo>
                        <a:pt x="15" y="211"/>
                      </a:lnTo>
                      <a:lnTo>
                        <a:pt x="10" y="195"/>
                      </a:lnTo>
                      <a:lnTo>
                        <a:pt x="9" y="179"/>
                      </a:lnTo>
                      <a:lnTo>
                        <a:pt x="11" y="168"/>
                      </a:lnTo>
                      <a:lnTo>
                        <a:pt x="15" y="164"/>
                      </a:lnTo>
                      <a:lnTo>
                        <a:pt x="22" y="156"/>
                      </a:lnTo>
                      <a:lnTo>
                        <a:pt x="28" y="147"/>
                      </a:lnTo>
                      <a:lnTo>
                        <a:pt x="37" y="137"/>
                      </a:lnTo>
                      <a:lnTo>
                        <a:pt x="43" y="128"/>
                      </a:lnTo>
                      <a:lnTo>
                        <a:pt x="50" y="120"/>
                      </a:lnTo>
                      <a:lnTo>
                        <a:pt x="55" y="114"/>
                      </a:lnTo>
                      <a:lnTo>
                        <a:pt x="56" y="112"/>
                      </a:lnTo>
                      <a:lnTo>
                        <a:pt x="57" y="110"/>
                      </a:lnTo>
                      <a:lnTo>
                        <a:pt x="62" y="105"/>
                      </a:lnTo>
                      <a:lnTo>
                        <a:pt x="67" y="98"/>
                      </a:lnTo>
                      <a:lnTo>
                        <a:pt x="73" y="90"/>
                      </a:lnTo>
                      <a:lnTo>
                        <a:pt x="80" y="82"/>
                      </a:lnTo>
                      <a:lnTo>
                        <a:pt x="87" y="74"/>
                      </a:lnTo>
                      <a:lnTo>
                        <a:pt x="94" y="67"/>
                      </a:lnTo>
                      <a:lnTo>
                        <a:pt x="99" y="63"/>
                      </a:lnTo>
                      <a:lnTo>
                        <a:pt x="105" y="58"/>
                      </a:lnTo>
                      <a:lnTo>
                        <a:pt x="111" y="52"/>
                      </a:lnTo>
                      <a:lnTo>
                        <a:pt x="121" y="44"/>
                      </a:lnTo>
                      <a:lnTo>
                        <a:pt x="130" y="36"/>
                      </a:lnTo>
                      <a:lnTo>
                        <a:pt x="139" y="29"/>
                      </a:lnTo>
                      <a:lnTo>
                        <a:pt x="147" y="23"/>
                      </a:lnTo>
                      <a:lnTo>
                        <a:pt x="152" y="19"/>
                      </a:lnTo>
                      <a:lnTo>
                        <a:pt x="154" y="18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8" name="Freeform 1124"/>
                <p:cNvSpPr>
                  <a:spLocks noChangeAspect="1"/>
                </p:cNvSpPr>
                <p:nvPr/>
              </p:nvSpPr>
              <p:spPr bwMode="auto">
                <a:xfrm>
                  <a:off x="4909" y="2536"/>
                  <a:ext cx="115" cy="371"/>
                </a:xfrm>
                <a:custGeom>
                  <a:avLst/>
                  <a:gdLst>
                    <a:gd name="T0" fmla="*/ 23 w 230"/>
                    <a:gd name="T1" fmla="*/ 9 h 740"/>
                    <a:gd name="T2" fmla="*/ 17 w 230"/>
                    <a:gd name="T3" fmla="*/ 18 h 740"/>
                    <a:gd name="T4" fmla="*/ 8 w 230"/>
                    <a:gd name="T5" fmla="*/ 30 h 740"/>
                    <a:gd name="T6" fmla="*/ 1 w 230"/>
                    <a:gd name="T7" fmla="*/ 41 h 740"/>
                    <a:gd name="T8" fmla="*/ 1 w 230"/>
                    <a:gd name="T9" fmla="*/ 45 h 740"/>
                    <a:gd name="T10" fmla="*/ 5 w 230"/>
                    <a:gd name="T11" fmla="*/ 43 h 740"/>
                    <a:gd name="T12" fmla="*/ 12 w 230"/>
                    <a:gd name="T13" fmla="*/ 42 h 740"/>
                    <a:gd name="T14" fmla="*/ 16 w 230"/>
                    <a:gd name="T15" fmla="*/ 43 h 740"/>
                    <a:gd name="T16" fmla="*/ 15 w 230"/>
                    <a:gd name="T17" fmla="*/ 53 h 740"/>
                    <a:gd name="T18" fmla="*/ 10 w 230"/>
                    <a:gd name="T19" fmla="*/ 67 h 740"/>
                    <a:gd name="T20" fmla="*/ 10 w 230"/>
                    <a:gd name="T21" fmla="*/ 74 h 740"/>
                    <a:gd name="T22" fmla="*/ 20 w 230"/>
                    <a:gd name="T23" fmla="*/ 100 h 740"/>
                    <a:gd name="T24" fmla="*/ 31 w 230"/>
                    <a:gd name="T25" fmla="*/ 138 h 740"/>
                    <a:gd name="T26" fmla="*/ 39 w 230"/>
                    <a:gd name="T27" fmla="*/ 176 h 740"/>
                    <a:gd name="T28" fmla="*/ 42 w 230"/>
                    <a:gd name="T29" fmla="*/ 219 h 740"/>
                    <a:gd name="T30" fmla="*/ 49 w 230"/>
                    <a:gd name="T31" fmla="*/ 275 h 740"/>
                    <a:gd name="T32" fmla="*/ 54 w 230"/>
                    <a:gd name="T33" fmla="*/ 299 h 740"/>
                    <a:gd name="T34" fmla="*/ 63 w 230"/>
                    <a:gd name="T35" fmla="*/ 327 h 740"/>
                    <a:gd name="T36" fmla="*/ 65 w 230"/>
                    <a:gd name="T37" fmla="*/ 351 h 740"/>
                    <a:gd name="T38" fmla="*/ 67 w 230"/>
                    <a:gd name="T39" fmla="*/ 369 h 740"/>
                    <a:gd name="T40" fmla="*/ 71 w 230"/>
                    <a:gd name="T41" fmla="*/ 370 h 740"/>
                    <a:gd name="T42" fmla="*/ 76 w 230"/>
                    <a:gd name="T43" fmla="*/ 366 h 740"/>
                    <a:gd name="T44" fmla="*/ 83 w 230"/>
                    <a:gd name="T45" fmla="*/ 362 h 740"/>
                    <a:gd name="T46" fmla="*/ 89 w 230"/>
                    <a:gd name="T47" fmla="*/ 358 h 740"/>
                    <a:gd name="T48" fmla="*/ 94 w 230"/>
                    <a:gd name="T49" fmla="*/ 359 h 740"/>
                    <a:gd name="T50" fmla="*/ 100 w 230"/>
                    <a:gd name="T51" fmla="*/ 361 h 740"/>
                    <a:gd name="T52" fmla="*/ 106 w 230"/>
                    <a:gd name="T53" fmla="*/ 362 h 740"/>
                    <a:gd name="T54" fmla="*/ 111 w 230"/>
                    <a:gd name="T55" fmla="*/ 363 h 740"/>
                    <a:gd name="T56" fmla="*/ 115 w 230"/>
                    <a:gd name="T57" fmla="*/ 362 h 740"/>
                    <a:gd name="T58" fmla="*/ 115 w 230"/>
                    <a:gd name="T59" fmla="*/ 359 h 740"/>
                    <a:gd name="T60" fmla="*/ 115 w 230"/>
                    <a:gd name="T61" fmla="*/ 358 h 740"/>
                    <a:gd name="T62" fmla="*/ 111 w 230"/>
                    <a:gd name="T63" fmla="*/ 357 h 740"/>
                    <a:gd name="T64" fmla="*/ 104 w 230"/>
                    <a:gd name="T65" fmla="*/ 355 h 740"/>
                    <a:gd name="T66" fmla="*/ 96 w 230"/>
                    <a:gd name="T67" fmla="*/ 354 h 740"/>
                    <a:gd name="T68" fmla="*/ 89 w 230"/>
                    <a:gd name="T69" fmla="*/ 354 h 740"/>
                    <a:gd name="T70" fmla="*/ 83 w 230"/>
                    <a:gd name="T71" fmla="*/ 357 h 740"/>
                    <a:gd name="T72" fmla="*/ 76 w 230"/>
                    <a:gd name="T73" fmla="*/ 359 h 740"/>
                    <a:gd name="T74" fmla="*/ 72 w 230"/>
                    <a:gd name="T75" fmla="*/ 361 h 740"/>
                    <a:gd name="T76" fmla="*/ 72 w 230"/>
                    <a:gd name="T77" fmla="*/ 359 h 740"/>
                    <a:gd name="T78" fmla="*/ 72 w 230"/>
                    <a:gd name="T79" fmla="*/ 344 h 740"/>
                    <a:gd name="T80" fmla="*/ 66 w 230"/>
                    <a:gd name="T81" fmla="*/ 323 h 740"/>
                    <a:gd name="T82" fmla="*/ 60 w 230"/>
                    <a:gd name="T83" fmla="*/ 294 h 740"/>
                    <a:gd name="T84" fmla="*/ 53 w 230"/>
                    <a:gd name="T85" fmla="*/ 258 h 740"/>
                    <a:gd name="T86" fmla="*/ 48 w 230"/>
                    <a:gd name="T87" fmla="*/ 204 h 740"/>
                    <a:gd name="T88" fmla="*/ 45 w 230"/>
                    <a:gd name="T89" fmla="*/ 178 h 740"/>
                    <a:gd name="T90" fmla="*/ 38 w 230"/>
                    <a:gd name="T91" fmla="*/ 147 h 740"/>
                    <a:gd name="T92" fmla="*/ 30 w 230"/>
                    <a:gd name="T93" fmla="*/ 110 h 740"/>
                    <a:gd name="T94" fmla="*/ 21 w 230"/>
                    <a:gd name="T95" fmla="*/ 80 h 740"/>
                    <a:gd name="T96" fmla="*/ 17 w 230"/>
                    <a:gd name="T97" fmla="*/ 63 h 740"/>
                    <a:gd name="T98" fmla="*/ 21 w 230"/>
                    <a:gd name="T99" fmla="*/ 48 h 740"/>
                    <a:gd name="T100" fmla="*/ 22 w 230"/>
                    <a:gd name="T101" fmla="*/ 40 h 740"/>
                    <a:gd name="T102" fmla="*/ 16 w 230"/>
                    <a:gd name="T103" fmla="*/ 36 h 740"/>
                    <a:gd name="T104" fmla="*/ 35 w 230"/>
                    <a:gd name="T105" fmla="*/ 0 h 7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30" h="740">
                      <a:moveTo>
                        <a:pt x="48" y="16"/>
                      </a:moveTo>
                      <a:lnTo>
                        <a:pt x="46" y="18"/>
                      </a:lnTo>
                      <a:lnTo>
                        <a:pt x="40" y="25"/>
                      </a:lnTo>
                      <a:lnTo>
                        <a:pt x="33" y="36"/>
                      </a:lnTo>
                      <a:lnTo>
                        <a:pt x="24" y="47"/>
                      </a:lnTo>
                      <a:lnTo>
                        <a:pt x="15" y="60"/>
                      </a:lnTo>
                      <a:lnTo>
                        <a:pt x="8" y="71"/>
                      </a:lnTo>
                      <a:lnTo>
                        <a:pt x="2" y="82"/>
                      </a:lnTo>
                      <a:lnTo>
                        <a:pt x="0" y="89"/>
                      </a:lnTo>
                      <a:lnTo>
                        <a:pt x="1" y="89"/>
                      </a:lnTo>
                      <a:lnTo>
                        <a:pt x="6" y="87"/>
                      </a:lnTo>
                      <a:lnTo>
                        <a:pt x="10" y="85"/>
                      </a:lnTo>
                      <a:lnTo>
                        <a:pt x="17" y="84"/>
                      </a:lnTo>
                      <a:lnTo>
                        <a:pt x="23" y="84"/>
                      </a:lnTo>
                      <a:lnTo>
                        <a:pt x="27" y="85"/>
                      </a:lnTo>
                      <a:lnTo>
                        <a:pt x="31" y="86"/>
                      </a:lnTo>
                      <a:lnTo>
                        <a:pt x="32" y="91"/>
                      </a:lnTo>
                      <a:lnTo>
                        <a:pt x="29" y="105"/>
                      </a:lnTo>
                      <a:lnTo>
                        <a:pt x="24" y="120"/>
                      </a:lnTo>
                      <a:lnTo>
                        <a:pt x="20" y="133"/>
                      </a:lnTo>
                      <a:lnTo>
                        <a:pt x="18" y="139"/>
                      </a:lnTo>
                      <a:lnTo>
                        <a:pt x="20" y="147"/>
                      </a:lnTo>
                      <a:lnTo>
                        <a:pt x="29" y="168"/>
                      </a:lnTo>
                      <a:lnTo>
                        <a:pt x="39" y="199"/>
                      </a:lnTo>
                      <a:lnTo>
                        <a:pt x="50" y="236"/>
                      </a:lnTo>
                      <a:lnTo>
                        <a:pt x="62" y="276"/>
                      </a:lnTo>
                      <a:lnTo>
                        <a:pt x="71" y="317"/>
                      </a:lnTo>
                      <a:lnTo>
                        <a:pt x="78" y="352"/>
                      </a:lnTo>
                      <a:lnTo>
                        <a:pt x="80" y="381"/>
                      </a:lnTo>
                      <a:lnTo>
                        <a:pt x="83" y="436"/>
                      </a:lnTo>
                      <a:lnTo>
                        <a:pt x="90" y="497"/>
                      </a:lnTo>
                      <a:lnTo>
                        <a:pt x="97" y="549"/>
                      </a:lnTo>
                      <a:lnTo>
                        <a:pt x="101" y="578"/>
                      </a:lnTo>
                      <a:lnTo>
                        <a:pt x="107" y="596"/>
                      </a:lnTo>
                      <a:lnTo>
                        <a:pt x="117" y="623"/>
                      </a:lnTo>
                      <a:lnTo>
                        <a:pt x="125" y="653"/>
                      </a:lnTo>
                      <a:lnTo>
                        <a:pt x="129" y="679"/>
                      </a:lnTo>
                      <a:lnTo>
                        <a:pt x="129" y="701"/>
                      </a:lnTo>
                      <a:lnTo>
                        <a:pt x="130" y="722"/>
                      </a:lnTo>
                      <a:lnTo>
                        <a:pt x="133" y="736"/>
                      </a:lnTo>
                      <a:lnTo>
                        <a:pt x="138" y="740"/>
                      </a:lnTo>
                      <a:lnTo>
                        <a:pt x="142" y="738"/>
                      </a:lnTo>
                      <a:lnTo>
                        <a:pt x="146" y="735"/>
                      </a:lnTo>
                      <a:lnTo>
                        <a:pt x="152" y="731"/>
                      </a:lnTo>
                      <a:lnTo>
                        <a:pt x="159" y="725"/>
                      </a:lnTo>
                      <a:lnTo>
                        <a:pt x="166" y="722"/>
                      </a:lnTo>
                      <a:lnTo>
                        <a:pt x="173" y="717"/>
                      </a:lnTo>
                      <a:lnTo>
                        <a:pt x="178" y="715"/>
                      </a:lnTo>
                      <a:lnTo>
                        <a:pt x="183" y="715"/>
                      </a:lnTo>
                      <a:lnTo>
                        <a:pt x="188" y="716"/>
                      </a:lnTo>
                      <a:lnTo>
                        <a:pt x="192" y="717"/>
                      </a:lnTo>
                      <a:lnTo>
                        <a:pt x="199" y="720"/>
                      </a:lnTo>
                      <a:lnTo>
                        <a:pt x="205" y="721"/>
                      </a:lnTo>
                      <a:lnTo>
                        <a:pt x="212" y="723"/>
                      </a:lnTo>
                      <a:lnTo>
                        <a:pt x="218" y="724"/>
                      </a:lnTo>
                      <a:lnTo>
                        <a:pt x="222" y="724"/>
                      </a:lnTo>
                      <a:lnTo>
                        <a:pt x="226" y="724"/>
                      </a:lnTo>
                      <a:lnTo>
                        <a:pt x="229" y="722"/>
                      </a:lnTo>
                      <a:lnTo>
                        <a:pt x="230" y="718"/>
                      </a:lnTo>
                      <a:lnTo>
                        <a:pt x="230" y="716"/>
                      </a:lnTo>
                      <a:lnTo>
                        <a:pt x="230" y="715"/>
                      </a:lnTo>
                      <a:lnTo>
                        <a:pt x="229" y="715"/>
                      </a:lnTo>
                      <a:lnTo>
                        <a:pt x="227" y="713"/>
                      </a:lnTo>
                      <a:lnTo>
                        <a:pt x="222" y="712"/>
                      </a:lnTo>
                      <a:lnTo>
                        <a:pt x="215" y="709"/>
                      </a:lnTo>
                      <a:lnTo>
                        <a:pt x="208" y="708"/>
                      </a:lnTo>
                      <a:lnTo>
                        <a:pt x="200" y="706"/>
                      </a:lnTo>
                      <a:lnTo>
                        <a:pt x="192" y="706"/>
                      </a:lnTo>
                      <a:lnTo>
                        <a:pt x="183" y="706"/>
                      </a:lnTo>
                      <a:lnTo>
                        <a:pt x="177" y="707"/>
                      </a:lnTo>
                      <a:lnTo>
                        <a:pt x="170" y="709"/>
                      </a:lnTo>
                      <a:lnTo>
                        <a:pt x="165" y="712"/>
                      </a:lnTo>
                      <a:lnTo>
                        <a:pt x="158" y="714"/>
                      </a:lnTo>
                      <a:lnTo>
                        <a:pt x="152" y="716"/>
                      </a:lnTo>
                      <a:lnTo>
                        <a:pt x="147" y="718"/>
                      </a:lnTo>
                      <a:lnTo>
                        <a:pt x="144" y="721"/>
                      </a:lnTo>
                      <a:lnTo>
                        <a:pt x="143" y="721"/>
                      </a:lnTo>
                      <a:lnTo>
                        <a:pt x="144" y="716"/>
                      </a:lnTo>
                      <a:lnTo>
                        <a:pt x="144" y="702"/>
                      </a:lnTo>
                      <a:lnTo>
                        <a:pt x="143" y="686"/>
                      </a:lnTo>
                      <a:lnTo>
                        <a:pt x="138" y="668"/>
                      </a:lnTo>
                      <a:lnTo>
                        <a:pt x="131" y="645"/>
                      </a:lnTo>
                      <a:lnTo>
                        <a:pt x="125" y="616"/>
                      </a:lnTo>
                      <a:lnTo>
                        <a:pt x="120" y="586"/>
                      </a:lnTo>
                      <a:lnTo>
                        <a:pt x="115" y="562"/>
                      </a:lnTo>
                      <a:lnTo>
                        <a:pt x="106" y="515"/>
                      </a:lnTo>
                      <a:lnTo>
                        <a:pt x="100" y="458"/>
                      </a:lnTo>
                      <a:lnTo>
                        <a:pt x="95" y="406"/>
                      </a:lnTo>
                      <a:lnTo>
                        <a:pt x="92" y="372"/>
                      </a:lnTo>
                      <a:lnTo>
                        <a:pt x="89" y="355"/>
                      </a:lnTo>
                      <a:lnTo>
                        <a:pt x="83" y="327"/>
                      </a:lnTo>
                      <a:lnTo>
                        <a:pt x="76" y="294"/>
                      </a:lnTo>
                      <a:lnTo>
                        <a:pt x="67" y="255"/>
                      </a:lnTo>
                      <a:lnTo>
                        <a:pt x="59" y="219"/>
                      </a:lnTo>
                      <a:lnTo>
                        <a:pt x="49" y="186"/>
                      </a:lnTo>
                      <a:lnTo>
                        <a:pt x="42" y="160"/>
                      </a:lnTo>
                      <a:lnTo>
                        <a:pt x="37" y="144"/>
                      </a:lnTo>
                      <a:lnTo>
                        <a:pt x="33" y="125"/>
                      </a:lnTo>
                      <a:lnTo>
                        <a:pt x="37" y="109"/>
                      </a:lnTo>
                      <a:lnTo>
                        <a:pt x="42" y="95"/>
                      </a:lnTo>
                      <a:lnTo>
                        <a:pt x="46" y="86"/>
                      </a:lnTo>
                      <a:lnTo>
                        <a:pt x="44" y="79"/>
                      </a:lnTo>
                      <a:lnTo>
                        <a:pt x="37" y="75"/>
                      </a:lnTo>
                      <a:lnTo>
                        <a:pt x="31" y="71"/>
                      </a:lnTo>
                      <a:lnTo>
                        <a:pt x="27" y="70"/>
                      </a:lnTo>
                      <a:lnTo>
                        <a:pt x="69" y="0"/>
                      </a:lnTo>
                      <a:lnTo>
                        <a:pt x="4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79" name="Freeform 1125"/>
                <p:cNvSpPr>
                  <a:spLocks noChangeAspect="1"/>
                </p:cNvSpPr>
                <p:nvPr/>
              </p:nvSpPr>
              <p:spPr bwMode="auto">
                <a:xfrm>
                  <a:off x="4832" y="2653"/>
                  <a:ext cx="71" cy="322"/>
                </a:xfrm>
                <a:custGeom>
                  <a:avLst/>
                  <a:gdLst>
                    <a:gd name="T0" fmla="*/ 41 w 142"/>
                    <a:gd name="T1" fmla="*/ 6 h 642"/>
                    <a:gd name="T2" fmla="*/ 37 w 142"/>
                    <a:gd name="T3" fmla="*/ 35 h 642"/>
                    <a:gd name="T4" fmla="*/ 34 w 142"/>
                    <a:gd name="T5" fmla="*/ 59 h 642"/>
                    <a:gd name="T6" fmla="*/ 28 w 142"/>
                    <a:gd name="T7" fmla="*/ 89 h 642"/>
                    <a:gd name="T8" fmla="*/ 19 w 142"/>
                    <a:gd name="T9" fmla="*/ 124 h 642"/>
                    <a:gd name="T10" fmla="*/ 14 w 142"/>
                    <a:gd name="T11" fmla="*/ 175 h 642"/>
                    <a:gd name="T12" fmla="*/ 12 w 142"/>
                    <a:gd name="T13" fmla="*/ 210 h 642"/>
                    <a:gd name="T14" fmla="*/ 8 w 142"/>
                    <a:gd name="T15" fmla="*/ 256 h 642"/>
                    <a:gd name="T16" fmla="*/ 8 w 142"/>
                    <a:gd name="T17" fmla="*/ 273 h 642"/>
                    <a:gd name="T18" fmla="*/ 8 w 142"/>
                    <a:gd name="T19" fmla="*/ 286 h 642"/>
                    <a:gd name="T20" fmla="*/ 3 w 142"/>
                    <a:gd name="T21" fmla="*/ 295 h 642"/>
                    <a:gd name="T22" fmla="*/ 0 w 142"/>
                    <a:gd name="T23" fmla="*/ 310 h 642"/>
                    <a:gd name="T24" fmla="*/ 5 w 142"/>
                    <a:gd name="T25" fmla="*/ 318 h 642"/>
                    <a:gd name="T26" fmla="*/ 11 w 142"/>
                    <a:gd name="T27" fmla="*/ 320 h 642"/>
                    <a:gd name="T28" fmla="*/ 17 w 142"/>
                    <a:gd name="T29" fmla="*/ 319 h 642"/>
                    <a:gd name="T30" fmla="*/ 20 w 142"/>
                    <a:gd name="T31" fmla="*/ 318 h 642"/>
                    <a:gd name="T32" fmla="*/ 56 w 142"/>
                    <a:gd name="T33" fmla="*/ 322 h 642"/>
                    <a:gd name="T34" fmla="*/ 64 w 142"/>
                    <a:gd name="T35" fmla="*/ 318 h 642"/>
                    <a:gd name="T36" fmla="*/ 71 w 142"/>
                    <a:gd name="T37" fmla="*/ 309 h 642"/>
                    <a:gd name="T38" fmla="*/ 66 w 142"/>
                    <a:gd name="T39" fmla="*/ 310 h 642"/>
                    <a:gd name="T40" fmla="*/ 56 w 142"/>
                    <a:gd name="T41" fmla="*/ 317 h 642"/>
                    <a:gd name="T42" fmla="*/ 51 w 142"/>
                    <a:gd name="T43" fmla="*/ 316 h 642"/>
                    <a:gd name="T44" fmla="*/ 43 w 142"/>
                    <a:gd name="T45" fmla="*/ 314 h 642"/>
                    <a:gd name="T46" fmla="*/ 35 w 142"/>
                    <a:gd name="T47" fmla="*/ 313 h 642"/>
                    <a:gd name="T48" fmla="*/ 28 w 142"/>
                    <a:gd name="T49" fmla="*/ 313 h 642"/>
                    <a:gd name="T50" fmla="*/ 20 w 142"/>
                    <a:gd name="T51" fmla="*/ 314 h 642"/>
                    <a:gd name="T52" fmla="*/ 13 w 142"/>
                    <a:gd name="T53" fmla="*/ 314 h 642"/>
                    <a:gd name="T54" fmla="*/ 8 w 142"/>
                    <a:gd name="T55" fmla="*/ 313 h 642"/>
                    <a:gd name="T56" fmla="*/ 7 w 142"/>
                    <a:gd name="T57" fmla="*/ 308 h 642"/>
                    <a:gd name="T58" fmla="*/ 13 w 142"/>
                    <a:gd name="T59" fmla="*/ 295 h 642"/>
                    <a:gd name="T60" fmla="*/ 15 w 142"/>
                    <a:gd name="T61" fmla="*/ 287 h 642"/>
                    <a:gd name="T62" fmla="*/ 15 w 142"/>
                    <a:gd name="T63" fmla="*/ 259 h 642"/>
                    <a:gd name="T64" fmla="*/ 15 w 142"/>
                    <a:gd name="T65" fmla="*/ 227 h 642"/>
                    <a:gd name="T66" fmla="*/ 21 w 142"/>
                    <a:gd name="T67" fmla="*/ 175 h 642"/>
                    <a:gd name="T68" fmla="*/ 26 w 142"/>
                    <a:gd name="T69" fmla="*/ 119 h 642"/>
                    <a:gd name="T70" fmla="*/ 33 w 142"/>
                    <a:gd name="T71" fmla="*/ 84 h 642"/>
                    <a:gd name="T72" fmla="*/ 40 w 142"/>
                    <a:gd name="T73" fmla="*/ 47 h 642"/>
                    <a:gd name="T74" fmla="*/ 42 w 142"/>
                    <a:gd name="T75" fmla="*/ 19 h 642"/>
                    <a:gd name="T76" fmla="*/ 43 w 142"/>
                    <a:gd name="T77" fmla="*/ 0 h 64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42" h="642">
                      <a:moveTo>
                        <a:pt x="85" y="0"/>
                      </a:moveTo>
                      <a:lnTo>
                        <a:pt x="82" y="11"/>
                      </a:lnTo>
                      <a:lnTo>
                        <a:pt x="78" y="38"/>
                      </a:lnTo>
                      <a:lnTo>
                        <a:pt x="73" y="69"/>
                      </a:lnTo>
                      <a:lnTo>
                        <a:pt x="71" y="94"/>
                      </a:lnTo>
                      <a:lnTo>
                        <a:pt x="68" y="117"/>
                      </a:lnTo>
                      <a:lnTo>
                        <a:pt x="63" y="146"/>
                      </a:lnTo>
                      <a:lnTo>
                        <a:pt x="55" y="177"/>
                      </a:lnTo>
                      <a:lnTo>
                        <a:pt x="45" y="208"/>
                      </a:lnTo>
                      <a:lnTo>
                        <a:pt x="38" y="247"/>
                      </a:lnTo>
                      <a:lnTo>
                        <a:pt x="32" y="299"/>
                      </a:lnTo>
                      <a:lnTo>
                        <a:pt x="27" y="349"/>
                      </a:lnTo>
                      <a:lnTo>
                        <a:pt x="26" y="383"/>
                      </a:lnTo>
                      <a:lnTo>
                        <a:pt x="23" y="418"/>
                      </a:lnTo>
                      <a:lnTo>
                        <a:pt x="19" y="466"/>
                      </a:lnTo>
                      <a:lnTo>
                        <a:pt x="15" y="511"/>
                      </a:lnTo>
                      <a:lnTo>
                        <a:pt x="14" y="534"/>
                      </a:lnTo>
                      <a:lnTo>
                        <a:pt x="15" y="544"/>
                      </a:lnTo>
                      <a:lnTo>
                        <a:pt x="17" y="558"/>
                      </a:lnTo>
                      <a:lnTo>
                        <a:pt x="15" y="571"/>
                      </a:lnTo>
                      <a:lnTo>
                        <a:pt x="12" y="580"/>
                      </a:lnTo>
                      <a:lnTo>
                        <a:pt x="6" y="589"/>
                      </a:lnTo>
                      <a:lnTo>
                        <a:pt x="2" y="603"/>
                      </a:lnTo>
                      <a:lnTo>
                        <a:pt x="0" y="619"/>
                      </a:lnTo>
                      <a:lnTo>
                        <a:pt x="5" y="631"/>
                      </a:lnTo>
                      <a:lnTo>
                        <a:pt x="10" y="634"/>
                      </a:lnTo>
                      <a:lnTo>
                        <a:pt x="15" y="636"/>
                      </a:lnTo>
                      <a:lnTo>
                        <a:pt x="21" y="638"/>
                      </a:lnTo>
                      <a:lnTo>
                        <a:pt x="27" y="638"/>
                      </a:lnTo>
                      <a:lnTo>
                        <a:pt x="33" y="636"/>
                      </a:lnTo>
                      <a:lnTo>
                        <a:pt x="37" y="636"/>
                      </a:lnTo>
                      <a:lnTo>
                        <a:pt x="40" y="635"/>
                      </a:lnTo>
                      <a:lnTo>
                        <a:pt x="41" y="635"/>
                      </a:lnTo>
                      <a:lnTo>
                        <a:pt x="112" y="642"/>
                      </a:lnTo>
                      <a:lnTo>
                        <a:pt x="117" y="641"/>
                      </a:lnTo>
                      <a:lnTo>
                        <a:pt x="127" y="635"/>
                      </a:lnTo>
                      <a:lnTo>
                        <a:pt x="138" y="627"/>
                      </a:lnTo>
                      <a:lnTo>
                        <a:pt x="142" y="617"/>
                      </a:lnTo>
                      <a:lnTo>
                        <a:pt x="139" y="612"/>
                      </a:lnTo>
                      <a:lnTo>
                        <a:pt x="132" y="619"/>
                      </a:lnTo>
                      <a:lnTo>
                        <a:pt x="121" y="628"/>
                      </a:lnTo>
                      <a:lnTo>
                        <a:pt x="112" y="633"/>
                      </a:lnTo>
                      <a:lnTo>
                        <a:pt x="108" y="632"/>
                      </a:lnTo>
                      <a:lnTo>
                        <a:pt x="101" y="631"/>
                      </a:lnTo>
                      <a:lnTo>
                        <a:pt x="94" y="628"/>
                      </a:lnTo>
                      <a:lnTo>
                        <a:pt x="86" y="626"/>
                      </a:lnTo>
                      <a:lnTo>
                        <a:pt x="78" y="625"/>
                      </a:lnTo>
                      <a:lnTo>
                        <a:pt x="70" y="624"/>
                      </a:lnTo>
                      <a:lnTo>
                        <a:pt x="62" y="623"/>
                      </a:lnTo>
                      <a:lnTo>
                        <a:pt x="55" y="624"/>
                      </a:lnTo>
                      <a:lnTo>
                        <a:pt x="48" y="625"/>
                      </a:lnTo>
                      <a:lnTo>
                        <a:pt x="40" y="626"/>
                      </a:lnTo>
                      <a:lnTo>
                        <a:pt x="33" y="627"/>
                      </a:lnTo>
                      <a:lnTo>
                        <a:pt x="26" y="627"/>
                      </a:lnTo>
                      <a:lnTo>
                        <a:pt x="19" y="626"/>
                      </a:lnTo>
                      <a:lnTo>
                        <a:pt x="15" y="624"/>
                      </a:lnTo>
                      <a:lnTo>
                        <a:pt x="13" y="620"/>
                      </a:lnTo>
                      <a:lnTo>
                        <a:pt x="14" y="615"/>
                      </a:lnTo>
                      <a:lnTo>
                        <a:pt x="20" y="601"/>
                      </a:lnTo>
                      <a:lnTo>
                        <a:pt x="25" y="588"/>
                      </a:lnTo>
                      <a:lnTo>
                        <a:pt x="29" y="578"/>
                      </a:lnTo>
                      <a:lnTo>
                        <a:pt x="30" y="573"/>
                      </a:lnTo>
                      <a:lnTo>
                        <a:pt x="30" y="556"/>
                      </a:lnTo>
                      <a:lnTo>
                        <a:pt x="30" y="516"/>
                      </a:lnTo>
                      <a:lnTo>
                        <a:pt x="30" y="475"/>
                      </a:lnTo>
                      <a:lnTo>
                        <a:pt x="30" y="452"/>
                      </a:lnTo>
                      <a:lnTo>
                        <a:pt x="34" y="418"/>
                      </a:lnTo>
                      <a:lnTo>
                        <a:pt x="41" y="349"/>
                      </a:lnTo>
                      <a:lnTo>
                        <a:pt x="48" y="278"/>
                      </a:lnTo>
                      <a:lnTo>
                        <a:pt x="52" y="238"/>
                      </a:lnTo>
                      <a:lnTo>
                        <a:pt x="57" y="212"/>
                      </a:lnTo>
                      <a:lnTo>
                        <a:pt x="66" y="168"/>
                      </a:lnTo>
                      <a:lnTo>
                        <a:pt x="75" y="124"/>
                      </a:lnTo>
                      <a:lnTo>
                        <a:pt x="80" y="94"/>
                      </a:lnTo>
                      <a:lnTo>
                        <a:pt x="81" y="70"/>
                      </a:lnTo>
                      <a:lnTo>
                        <a:pt x="83" y="38"/>
                      </a:lnTo>
                      <a:lnTo>
                        <a:pt x="85" y="11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0" name="Freeform 1126"/>
                <p:cNvSpPr>
                  <a:spLocks noChangeAspect="1"/>
                </p:cNvSpPr>
                <p:nvPr/>
              </p:nvSpPr>
              <p:spPr bwMode="auto">
                <a:xfrm>
                  <a:off x="4903" y="2725"/>
                  <a:ext cx="24" cy="229"/>
                </a:xfrm>
                <a:custGeom>
                  <a:avLst/>
                  <a:gdLst>
                    <a:gd name="T0" fmla="*/ 17 w 49"/>
                    <a:gd name="T1" fmla="*/ 1 h 459"/>
                    <a:gd name="T2" fmla="*/ 18 w 49"/>
                    <a:gd name="T3" fmla="*/ 5 h 459"/>
                    <a:gd name="T4" fmla="*/ 19 w 49"/>
                    <a:gd name="T5" fmla="*/ 16 h 459"/>
                    <a:gd name="T6" fmla="*/ 19 w 49"/>
                    <a:gd name="T7" fmla="*/ 29 h 459"/>
                    <a:gd name="T8" fmla="*/ 17 w 49"/>
                    <a:gd name="T9" fmla="*/ 41 h 459"/>
                    <a:gd name="T10" fmla="*/ 13 w 49"/>
                    <a:gd name="T11" fmla="*/ 53 h 459"/>
                    <a:gd name="T12" fmla="*/ 10 w 49"/>
                    <a:gd name="T13" fmla="*/ 67 h 459"/>
                    <a:gd name="T14" fmla="*/ 9 w 49"/>
                    <a:gd name="T15" fmla="*/ 83 h 459"/>
                    <a:gd name="T16" fmla="*/ 7 w 49"/>
                    <a:gd name="T17" fmla="*/ 97 h 459"/>
                    <a:gd name="T18" fmla="*/ 6 w 49"/>
                    <a:gd name="T19" fmla="*/ 119 h 459"/>
                    <a:gd name="T20" fmla="*/ 6 w 49"/>
                    <a:gd name="T21" fmla="*/ 140 h 459"/>
                    <a:gd name="T22" fmla="*/ 6 w 49"/>
                    <a:gd name="T23" fmla="*/ 159 h 459"/>
                    <a:gd name="T24" fmla="*/ 7 w 49"/>
                    <a:gd name="T25" fmla="*/ 173 h 459"/>
                    <a:gd name="T26" fmla="*/ 6 w 49"/>
                    <a:gd name="T27" fmla="*/ 190 h 459"/>
                    <a:gd name="T28" fmla="*/ 3 w 49"/>
                    <a:gd name="T29" fmla="*/ 208 h 459"/>
                    <a:gd name="T30" fmla="*/ 1 w 49"/>
                    <a:gd name="T31" fmla="*/ 223 h 459"/>
                    <a:gd name="T32" fmla="*/ 0 w 49"/>
                    <a:gd name="T33" fmla="*/ 229 h 459"/>
                    <a:gd name="T34" fmla="*/ 4 w 49"/>
                    <a:gd name="T35" fmla="*/ 226 h 459"/>
                    <a:gd name="T36" fmla="*/ 6 w 49"/>
                    <a:gd name="T37" fmla="*/ 220 h 459"/>
                    <a:gd name="T38" fmla="*/ 9 w 49"/>
                    <a:gd name="T39" fmla="*/ 208 h 459"/>
                    <a:gd name="T40" fmla="*/ 11 w 49"/>
                    <a:gd name="T41" fmla="*/ 194 h 459"/>
                    <a:gd name="T42" fmla="*/ 13 w 49"/>
                    <a:gd name="T43" fmla="*/ 184 h 459"/>
                    <a:gd name="T44" fmla="*/ 13 w 49"/>
                    <a:gd name="T45" fmla="*/ 170 h 459"/>
                    <a:gd name="T46" fmla="*/ 13 w 49"/>
                    <a:gd name="T47" fmla="*/ 145 h 459"/>
                    <a:gd name="T48" fmla="*/ 13 w 49"/>
                    <a:gd name="T49" fmla="*/ 120 h 459"/>
                    <a:gd name="T50" fmla="*/ 13 w 49"/>
                    <a:gd name="T51" fmla="*/ 104 h 459"/>
                    <a:gd name="T52" fmla="*/ 13 w 49"/>
                    <a:gd name="T53" fmla="*/ 95 h 459"/>
                    <a:gd name="T54" fmla="*/ 13 w 49"/>
                    <a:gd name="T55" fmla="*/ 84 h 459"/>
                    <a:gd name="T56" fmla="*/ 14 w 49"/>
                    <a:gd name="T57" fmla="*/ 73 h 459"/>
                    <a:gd name="T58" fmla="*/ 16 w 49"/>
                    <a:gd name="T59" fmla="*/ 62 h 459"/>
                    <a:gd name="T60" fmla="*/ 19 w 49"/>
                    <a:gd name="T61" fmla="*/ 51 h 459"/>
                    <a:gd name="T62" fmla="*/ 22 w 49"/>
                    <a:gd name="T63" fmla="*/ 41 h 459"/>
                    <a:gd name="T64" fmla="*/ 23 w 49"/>
                    <a:gd name="T65" fmla="*/ 35 h 459"/>
                    <a:gd name="T66" fmla="*/ 24 w 49"/>
                    <a:gd name="T67" fmla="*/ 32 h 459"/>
                    <a:gd name="T68" fmla="*/ 21 w 49"/>
                    <a:gd name="T69" fmla="*/ 0 h 459"/>
                    <a:gd name="T70" fmla="*/ 17 w 49"/>
                    <a:gd name="T71" fmla="*/ 1 h 4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49" h="459">
                      <a:moveTo>
                        <a:pt x="35" y="3"/>
                      </a:moveTo>
                      <a:lnTo>
                        <a:pt x="36" y="11"/>
                      </a:lnTo>
                      <a:lnTo>
                        <a:pt x="39" y="32"/>
                      </a:lnTo>
                      <a:lnTo>
                        <a:pt x="39" y="58"/>
                      </a:lnTo>
                      <a:lnTo>
                        <a:pt x="35" y="82"/>
                      </a:lnTo>
                      <a:lnTo>
                        <a:pt x="27" y="106"/>
                      </a:lnTo>
                      <a:lnTo>
                        <a:pt x="21" y="135"/>
                      </a:lnTo>
                      <a:lnTo>
                        <a:pt x="18" y="166"/>
                      </a:lnTo>
                      <a:lnTo>
                        <a:pt x="14" y="195"/>
                      </a:lnTo>
                      <a:lnTo>
                        <a:pt x="12" y="238"/>
                      </a:lnTo>
                      <a:lnTo>
                        <a:pt x="13" y="281"/>
                      </a:lnTo>
                      <a:lnTo>
                        <a:pt x="13" y="319"/>
                      </a:lnTo>
                      <a:lnTo>
                        <a:pt x="14" y="346"/>
                      </a:lnTo>
                      <a:lnTo>
                        <a:pt x="12" y="380"/>
                      </a:lnTo>
                      <a:lnTo>
                        <a:pt x="7" y="417"/>
                      </a:lnTo>
                      <a:lnTo>
                        <a:pt x="3" y="447"/>
                      </a:lnTo>
                      <a:lnTo>
                        <a:pt x="0" y="459"/>
                      </a:lnTo>
                      <a:lnTo>
                        <a:pt x="9" y="452"/>
                      </a:lnTo>
                      <a:lnTo>
                        <a:pt x="12" y="441"/>
                      </a:lnTo>
                      <a:lnTo>
                        <a:pt x="18" y="416"/>
                      </a:lnTo>
                      <a:lnTo>
                        <a:pt x="23" y="389"/>
                      </a:lnTo>
                      <a:lnTo>
                        <a:pt x="26" y="369"/>
                      </a:lnTo>
                      <a:lnTo>
                        <a:pt x="26" y="340"/>
                      </a:lnTo>
                      <a:lnTo>
                        <a:pt x="26" y="291"/>
                      </a:lnTo>
                      <a:lnTo>
                        <a:pt x="26" y="240"/>
                      </a:lnTo>
                      <a:lnTo>
                        <a:pt x="26" y="209"/>
                      </a:lnTo>
                      <a:lnTo>
                        <a:pt x="26" y="190"/>
                      </a:lnTo>
                      <a:lnTo>
                        <a:pt x="26" y="169"/>
                      </a:lnTo>
                      <a:lnTo>
                        <a:pt x="28" y="146"/>
                      </a:lnTo>
                      <a:lnTo>
                        <a:pt x="32" y="124"/>
                      </a:lnTo>
                      <a:lnTo>
                        <a:pt x="39" y="103"/>
                      </a:lnTo>
                      <a:lnTo>
                        <a:pt x="44" y="83"/>
                      </a:lnTo>
                      <a:lnTo>
                        <a:pt x="47" y="70"/>
                      </a:lnTo>
                      <a:lnTo>
                        <a:pt x="49" y="64"/>
                      </a:lnTo>
                      <a:lnTo>
                        <a:pt x="42" y="0"/>
                      </a:lnTo>
                      <a:lnTo>
                        <a:pt x="3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1" name="Freeform 1127"/>
                <p:cNvSpPr>
                  <a:spLocks noChangeAspect="1"/>
                </p:cNvSpPr>
                <p:nvPr/>
              </p:nvSpPr>
              <p:spPr bwMode="auto">
                <a:xfrm>
                  <a:off x="4911" y="2797"/>
                  <a:ext cx="38" cy="122"/>
                </a:xfrm>
                <a:custGeom>
                  <a:avLst/>
                  <a:gdLst>
                    <a:gd name="T0" fmla="*/ 38 w 76"/>
                    <a:gd name="T1" fmla="*/ 0 h 246"/>
                    <a:gd name="T2" fmla="*/ 38 w 76"/>
                    <a:gd name="T3" fmla="*/ 7 h 246"/>
                    <a:gd name="T4" fmla="*/ 36 w 76"/>
                    <a:gd name="T5" fmla="*/ 22 h 246"/>
                    <a:gd name="T6" fmla="*/ 33 w 76"/>
                    <a:gd name="T7" fmla="*/ 40 h 246"/>
                    <a:gd name="T8" fmla="*/ 30 w 76"/>
                    <a:gd name="T9" fmla="*/ 51 h 246"/>
                    <a:gd name="T10" fmla="*/ 29 w 76"/>
                    <a:gd name="T11" fmla="*/ 60 h 246"/>
                    <a:gd name="T12" fmla="*/ 30 w 76"/>
                    <a:gd name="T13" fmla="*/ 74 h 246"/>
                    <a:gd name="T14" fmla="*/ 31 w 76"/>
                    <a:gd name="T15" fmla="*/ 88 h 246"/>
                    <a:gd name="T16" fmla="*/ 32 w 76"/>
                    <a:gd name="T17" fmla="*/ 93 h 246"/>
                    <a:gd name="T18" fmla="*/ 30 w 76"/>
                    <a:gd name="T19" fmla="*/ 94 h 246"/>
                    <a:gd name="T20" fmla="*/ 28 w 76"/>
                    <a:gd name="T21" fmla="*/ 97 h 246"/>
                    <a:gd name="T22" fmla="*/ 23 w 76"/>
                    <a:gd name="T23" fmla="*/ 102 h 246"/>
                    <a:gd name="T24" fmla="*/ 18 w 76"/>
                    <a:gd name="T25" fmla="*/ 107 h 246"/>
                    <a:gd name="T26" fmla="*/ 13 w 76"/>
                    <a:gd name="T27" fmla="*/ 112 h 246"/>
                    <a:gd name="T28" fmla="*/ 7 w 76"/>
                    <a:gd name="T29" fmla="*/ 116 h 246"/>
                    <a:gd name="T30" fmla="*/ 3 w 76"/>
                    <a:gd name="T31" fmla="*/ 120 h 246"/>
                    <a:gd name="T32" fmla="*/ 0 w 76"/>
                    <a:gd name="T33" fmla="*/ 122 h 246"/>
                    <a:gd name="T34" fmla="*/ 2 w 76"/>
                    <a:gd name="T35" fmla="*/ 121 h 246"/>
                    <a:gd name="T36" fmla="*/ 4 w 76"/>
                    <a:gd name="T37" fmla="*/ 117 h 246"/>
                    <a:gd name="T38" fmla="*/ 8 w 76"/>
                    <a:gd name="T39" fmla="*/ 113 h 246"/>
                    <a:gd name="T40" fmla="*/ 13 w 76"/>
                    <a:gd name="T41" fmla="*/ 108 h 246"/>
                    <a:gd name="T42" fmla="*/ 17 w 76"/>
                    <a:gd name="T43" fmla="*/ 102 h 246"/>
                    <a:gd name="T44" fmla="*/ 21 w 76"/>
                    <a:gd name="T45" fmla="*/ 97 h 246"/>
                    <a:gd name="T46" fmla="*/ 25 w 76"/>
                    <a:gd name="T47" fmla="*/ 93 h 246"/>
                    <a:gd name="T48" fmla="*/ 26 w 76"/>
                    <a:gd name="T49" fmla="*/ 90 h 246"/>
                    <a:gd name="T50" fmla="*/ 26 w 76"/>
                    <a:gd name="T51" fmla="*/ 83 h 246"/>
                    <a:gd name="T52" fmla="*/ 25 w 76"/>
                    <a:gd name="T53" fmla="*/ 72 h 246"/>
                    <a:gd name="T54" fmla="*/ 23 w 76"/>
                    <a:gd name="T55" fmla="*/ 62 h 246"/>
                    <a:gd name="T56" fmla="*/ 22 w 76"/>
                    <a:gd name="T57" fmla="*/ 58 h 246"/>
                    <a:gd name="T58" fmla="*/ 27 w 76"/>
                    <a:gd name="T59" fmla="*/ 32 h 246"/>
                    <a:gd name="T60" fmla="*/ 38 w 76"/>
                    <a:gd name="T61" fmla="*/ 0 h 2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76" h="246">
                      <a:moveTo>
                        <a:pt x="76" y="0"/>
                      </a:moveTo>
                      <a:lnTo>
                        <a:pt x="75" y="14"/>
                      </a:lnTo>
                      <a:lnTo>
                        <a:pt x="71" y="45"/>
                      </a:lnTo>
                      <a:lnTo>
                        <a:pt x="66" y="80"/>
                      </a:lnTo>
                      <a:lnTo>
                        <a:pt x="60" y="102"/>
                      </a:lnTo>
                      <a:lnTo>
                        <a:pt x="58" y="121"/>
                      </a:lnTo>
                      <a:lnTo>
                        <a:pt x="59" y="150"/>
                      </a:lnTo>
                      <a:lnTo>
                        <a:pt x="61" y="177"/>
                      </a:lnTo>
                      <a:lnTo>
                        <a:pt x="63" y="188"/>
                      </a:lnTo>
                      <a:lnTo>
                        <a:pt x="60" y="190"/>
                      </a:lnTo>
                      <a:lnTo>
                        <a:pt x="55" y="196"/>
                      </a:lnTo>
                      <a:lnTo>
                        <a:pt x="45" y="205"/>
                      </a:lnTo>
                      <a:lnTo>
                        <a:pt x="35" y="215"/>
                      </a:lnTo>
                      <a:lnTo>
                        <a:pt x="25" y="225"/>
                      </a:lnTo>
                      <a:lnTo>
                        <a:pt x="14" y="234"/>
                      </a:lnTo>
                      <a:lnTo>
                        <a:pt x="6" y="242"/>
                      </a:lnTo>
                      <a:lnTo>
                        <a:pt x="0" y="246"/>
                      </a:lnTo>
                      <a:lnTo>
                        <a:pt x="3" y="243"/>
                      </a:lnTo>
                      <a:lnTo>
                        <a:pt x="8" y="236"/>
                      </a:lnTo>
                      <a:lnTo>
                        <a:pt x="15" y="227"/>
                      </a:lnTo>
                      <a:lnTo>
                        <a:pt x="25" y="217"/>
                      </a:lnTo>
                      <a:lnTo>
                        <a:pt x="34" y="205"/>
                      </a:lnTo>
                      <a:lnTo>
                        <a:pt x="42" y="195"/>
                      </a:lnTo>
                      <a:lnTo>
                        <a:pt x="49" y="187"/>
                      </a:lnTo>
                      <a:lnTo>
                        <a:pt x="51" y="181"/>
                      </a:lnTo>
                      <a:lnTo>
                        <a:pt x="51" y="167"/>
                      </a:lnTo>
                      <a:lnTo>
                        <a:pt x="49" y="145"/>
                      </a:lnTo>
                      <a:lnTo>
                        <a:pt x="45" y="125"/>
                      </a:lnTo>
                      <a:lnTo>
                        <a:pt x="44" y="116"/>
                      </a:lnTo>
                      <a:lnTo>
                        <a:pt x="53" y="65"/>
                      </a:lnTo>
                      <a:lnTo>
                        <a:pt x="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2" name="Freeform 1128"/>
                <p:cNvSpPr>
                  <a:spLocks noChangeAspect="1"/>
                </p:cNvSpPr>
                <p:nvPr/>
              </p:nvSpPr>
              <p:spPr bwMode="auto">
                <a:xfrm>
                  <a:off x="4834" y="2975"/>
                  <a:ext cx="55" cy="67"/>
                </a:xfrm>
                <a:custGeom>
                  <a:avLst/>
                  <a:gdLst>
                    <a:gd name="T0" fmla="*/ 2 w 111"/>
                    <a:gd name="T1" fmla="*/ 3 h 135"/>
                    <a:gd name="T2" fmla="*/ 0 w 111"/>
                    <a:gd name="T3" fmla="*/ 21 h 135"/>
                    <a:gd name="T4" fmla="*/ 3 w 111"/>
                    <a:gd name="T5" fmla="*/ 35 h 135"/>
                    <a:gd name="T6" fmla="*/ 9 w 111"/>
                    <a:gd name="T7" fmla="*/ 51 h 135"/>
                    <a:gd name="T8" fmla="*/ 12 w 111"/>
                    <a:gd name="T9" fmla="*/ 59 h 135"/>
                    <a:gd name="T10" fmla="*/ 18 w 111"/>
                    <a:gd name="T11" fmla="*/ 66 h 135"/>
                    <a:gd name="T12" fmla="*/ 23 w 111"/>
                    <a:gd name="T13" fmla="*/ 66 h 135"/>
                    <a:gd name="T14" fmla="*/ 30 w 111"/>
                    <a:gd name="T15" fmla="*/ 63 h 135"/>
                    <a:gd name="T16" fmla="*/ 31 w 111"/>
                    <a:gd name="T17" fmla="*/ 62 h 135"/>
                    <a:gd name="T18" fmla="*/ 35 w 111"/>
                    <a:gd name="T19" fmla="*/ 64 h 135"/>
                    <a:gd name="T20" fmla="*/ 41 w 111"/>
                    <a:gd name="T21" fmla="*/ 60 h 135"/>
                    <a:gd name="T22" fmla="*/ 45 w 111"/>
                    <a:gd name="T23" fmla="*/ 46 h 135"/>
                    <a:gd name="T24" fmla="*/ 46 w 111"/>
                    <a:gd name="T25" fmla="*/ 44 h 135"/>
                    <a:gd name="T26" fmla="*/ 50 w 111"/>
                    <a:gd name="T27" fmla="*/ 49 h 135"/>
                    <a:gd name="T28" fmla="*/ 53 w 111"/>
                    <a:gd name="T29" fmla="*/ 42 h 135"/>
                    <a:gd name="T30" fmla="*/ 50 w 111"/>
                    <a:gd name="T31" fmla="*/ 22 h 135"/>
                    <a:gd name="T32" fmla="*/ 52 w 111"/>
                    <a:gd name="T33" fmla="*/ 10 h 135"/>
                    <a:gd name="T34" fmla="*/ 54 w 111"/>
                    <a:gd name="T35" fmla="*/ 4 h 135"/>
                    <a:gd name="T36" fmla="*/ 46 w 111"/>
                    <a:gd name="T37" fmla="*/ 4 h 135"/>
                    <a:gd name="T38" fmla="*/ 45 w 111"/>
                    <a:gd name="T39" fmla="*/ 14 h 135"/>
                    <a:gd name="T40" fmla="*/ 46 w 111"/>
                    <a:gd name="T41" fmla="*/ 30 h 135"/>
                    <a:gd name="T42" fmla="*/ 45 w 111"/>
                    <a:gd name="T43" fmla="*/ 38 h 135"/>
                    <a:gd name="T44" fmla="*/ 40 w 111"/>
                    <a:gd name="T45" fmla="*/ 43 h 135"/>
                    <a:gd name="T46" fmla="*/ 37 w 111"/>
                    <a:gd name="T47" fmla="*/ 52 h 135"/>
                    <a:gd name="T48" fmla="*/ 34 w 111"/>
                    <a:gd name="T49" fmla="*/ 57 h 135"/>
                    <a:gd name="T50" fmla="*/ 30 w 111"/>
                    <a:gd name="T51" fmla="*/ 60 h 135"/>
                    <a:gd name="T52" fmla="*/ 22 w 111"/>
                    <a:gd name="T53" fmla="*/ 60 h 135"/>
                    <a:gd name="T54" fmla="*/ 16 w 111"/>
                    <a:gd name="T55" fmla="*/ 51 h 135"/>
                    <a:gd name="T56" fmla="*/ 11 w 111"/>
                    <a:gd name="T57" fmla="*/ 40 h 135"/>
                    <a:gd name="T58" fmla="*/ 7 w 111"/>
                    <a:gd name="T59" fmla="*/ 23 h 135"/>
                    <a:gd name="T60" fmla="*/ 5 w 111"/>
                    <a:gd name="T61" fmla="*/ 8 h 135"/>
                    <a:gd name="T62" fmla="*/ 4 w 111"/>
                    <a:gd name="T63" fmla="*/ 2 h 135"/>
                    <a:gd name="T64" fmla="*/ 3 w 111"/>
                    <a:gd name="T65" fmla="*/ 0 h 13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11" h="135">
                      <a:moveTo>
                        <a:pt x="6" y="0"/>
                      </a:moveTo>
                      <a:lnTo>
                        <a:pt x="4" y="7"/>
                      </a:lnTo>
                      <a:lnTo>
                        <a:pt x="2" y="23"/>
                      </a:lnTo>
                      <a:lnTo>
                        <a:pt x="0" y="42"/>
                      </a:lnTo>
                      <a:lnTo>
                        <a:pt x="1" y="57"/>
                      </a:lnTo>
                      <a:lnTo>
                        <a:pt x="7" y="70"/>
                      </a:lnTo>
                      <a:lnTo>
                        <a:pt x="14" y="87"/>
                      </a:lnTo>
                      <a:lnTo>
                        <a:pt x="19" y="103"/>
                      </a:lnTo>
                      <a:lnTo>
                        <a:pt x="22" y="112"/>
                      </a:lnTo>
                      <a:lnTo>
                        <a:pt x="24" y="119"/>
                      </a:lnTo>
                      <a:lnTo>
                        <a:pt x="29" y="126"/>
                      </a:lnTo>
                      <a:lnTo>
                        <a:pt x="36" y="133"/>
                      </a:lnTo>
                      <a:lnTo>
                        <a:pt x="41" y="135"/>
                      </a:lnTo>
                      <a:lnTo>
                        <a:pt x="47" y="133"/>
                      </a:lnTo>
                      <a:lnTo>
                        <a:pt x="54" y="129"/>
                      </a:lnTo>
                      <a:lnTo>
                        <a:pt x="60" y="126"/>
                      </a:lnTo>
                      <a:lnTo>
                        <a:pt x="62" y="123"/>
                      </a:lnTo>
                      <a:lnTo>
                        <a:pt x="63" y="125"/>
                      </a:lnTo>
                      <a:lnTo>
                        <a:pt x="67" y="127"/>
                      </a:lnTo>
                      <a:lnTo>
                        <a:pt x="71" y="129"/>
                      </a:lnTo>
                      <a:lnTo>
                        <a:pt x="76" y="128"/>
                      </a:lnTo>
                      <a:lnTo>
                        <a:pt x="82" y="120"/>
                      </a:lnTo>
                      <a:lnTo>
                        <a:pt x="86" y="105"/>
                      </a:lnTo>
                      <a:lnTo>
                        <a:pt x="91" y="92"/>
                      </a:lnTo>
                      <a:lnTo>
                        <a:pt x="92" y="87"/>
                      </a:lnTo>
                      <a:lnTo>
                        <a:pt x="93" y="89"/>
                      </a:lnTo>
                      <a:lnTo>
                        <a:pt x="98" y="95"/>
                      </a:lnTo>
                      <a:lnTo>
                        <a:pt x="101" y="98"/>
                      </a:lnTo>
                      <a:lnTo>
                        <a:pt x="106" y="96"/>
                      </a:lnTo>
                      <a:lnTo>
                        <a:pt x="107" y="84"/>
                      </a:lnTo>
                      <a:lnTo>
                        <a:pt x="105" y="65"/>
                      </a:lnTo>
                      <a:lnTo>
                        <a:pt x="101" y="45"/>
                      </a:lnTo>
                      <a:lnTo>
                        <a:pt x="101" y="29"/>
                      </a:lnTo>
                      <a:lnTo>
                        <a:pt x="104" y="20"/>
                      </a:lnTo>
                      <a:lnTo>
                        <a:pt x="107" y="13"/>
                      </a:lnTo>
                      <a:lnTo>
                        <a:pt x="109" y="8"/>
                      </a:lnTo>
                      <a:lnTo>
                        <a:pt x="111" y="7"/>
                      </a:lnTo>
                      <a:lnTo>
                        <a:pt x="92" y="9"/>
                      </a:lnTo>
                      <a:lnTo>
                        <a:pt x="91" y="14"/>
                      </a:lnTo>
                      <a:lnTo>
                        <a:pt x="90" y="28"/>
                      </a:lnTo>
                      <a:lnTo>
                        <a:pt x="89" y="44"/>
                      </a:lnTo>
                      <a:lnTo>
                        <a:pt x="92" y="61"/>
                      </a:lnTo>
                      <a:lnTo>
                        <a:pt x="93" y="72"/>
                      </a:lnTo>
                      <a:lnTo>
                        <a:pt x="90" y="76"/>
                      </a:lnTo>
                      <a:lnTo>
                        <a:pt x="84" y="80"/>
                      </a:lnTo>
                      <a:lnTo>
                        <a:pt x="81" y="87"/>
                      </a:lnTo>
                      <a:lnTo>
                        <a:pt x="78" y="97"/>
                      </a:lnTo>
                      <a:lnTo>
                        <a:pt x="74" y="105"/>
                      </a:lnTo>
                      <a:lnTo>
                        <a:pt x="70" y="112"/>
                      </a:lnTo>
                      <a:lnTo>
                        <a:pt x="69" y="114"/>
                      </a:lnTo>
                      <a:lnTo>
                        <a:pt x="67" y="117"/>
                      </a:lnTo>
                      <a:lnTo>
                        <a:pt x="60" y="120"/>
                      </a:lnTo>
                      <a:lnTo>
                        <a:pt x="52" y="123"/>
                      </a:lnTo>
                      <a:lnTo>
                        <a:pt x="44" y="121"/>
                      </a:lnTo>
                      <a:lnTo>
                        <a:pt x="38" y="114"/>
                      </a:lnTo>
                      <a:lnTo>
                        <a:pt x="32" y="103"/>
                      </a:lnTo>
                      <a:lnTo>
                        <a:pt x="26" y="91"/>
                      </a:lnTo>
                      <a:lnTo>
                        <a:pt x="22" y="80"/>
                      </a:lnTo>
                      <a:lnTo>
                        <a:pt x="17" y="66"/>
                      </a:lnTo>
                      <a:lnTo>
                        <a:pt x="14" y="47"/>
                      </a:lnTo>
                      <a:lnTo>
                        <a:pt x="11" y="30"/>
                      </a:lnTo>
                      <a:lnTo>
                        <a:pt x="10" y="17"/>
                      </a:lnTo>
                      <a:lnTo>
                        <a:pt x="9" y="11"/>
                      </a:lnTo>
                      <a:lnTo>
                        <a:pt x="8" y="5"/>
                      </a:lnTo>
                      <a:lnTo>
                        <a:pt x="7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3" name="Freeform 1129"/>
                <p:cNvSpPr>
                  <a:spLocks noChangeAspect="1"/>
                </p:cNvSpPr>
                <p:nvPr/>
              </p:nvSpPr>
              <p:spPr bwMode="auto">
                <a:xfrm>
                  <a:off x="5133" y="2623"/>
                  <a:ext cx="18" cy="110"/>
                </a:xfrm>
                <a:custGeom>
                  <a:avLst/>
                  <a:gdLst>
                    <a:gd name="T0" fmla="*/ 4 w 37"/>
                    <a:gd name="T1" fmla="*/ 0 h 220"/>
                    <a:gd name="T2" fmla="*/ 6 w 37"/>
                    <a:gd name="T3" fmla="*/ 6 h 220"/>
                    <a:gd name="T4" fmla="*/ 10 w 37"/>
                    <a:gd name="T5" fmla="*/ 20 h 220"/>
                    <a:gd name="T6" fmla="*/ 12 w 37"/>
                    <a:gd name="T7" fmla="*/ 35 h 220"/>
                    <a:gd name="T8" fmla="*/ 14 w 37"/>
                    <a:gd name="T9" fmla="*/ 45 h 220"/>
                    <a:gd name="T10" fmla="*/ 12 w 37"/>
                    <a:gd name="T11" fmla="*/ 57 h 220"/>
                    <a:gd name="T12" fmla="*/ 10 w 37"/>
                    <a:gd name="T13" fmla="*/ 77 h 220"/>
                    <a:gd name="T14" fmla="*/ 5 w 37"/>
                    <a:gd name="T15" fmla="*/ 96 h 220"/>
                    <a:gd name="T16" fmla="*/ 0 w 37"/>
                    <a:gd name="T17" fmla="*/ 110 h 220"/>
                    <a:gd name="T18" fmla="*/ 0 w 37"/>
                    <a:gd name="T19" fmla="*/ 108 h 220"/>
                    <a:gd name="T20" fmla="*/ 3 w 37"/>
                    <a:gd name="T21" fmla="*/ 102 h 220"/>
                    <a:gd name="T22" fmla="*/ 6 w 37"/>
                    <a:gd name="T23" fmla="*/ 93 h 220"/>
                    <a:gd name="T24" fmla="*/ 9 w 37"/>
                    <a:gd name="T25" fmla="*/ 83 h 220"/>
                    <a:gd name="T26" fmla="*/ 12 w 37"/>
                    <a:gd name="T27" fmla="*/ 73 h 220"/>
                    <a:gd name="T28" fmla="*/ 15 w 37"/>
                    <a:gd name="T29" fmla="*/ 62 h 220"/>
                    <a:gd name="T30" fmla="*/ 18 w 37"/>
                    <a:gd name="T31" fmla="*/ 54 h 220"/>
                    <a:gd name="T32" fmla="*/ 18 w 37"/>
                    <a:gd name="T33" fmla="*/ 48 h 220"/>
                    <a:gd name="T34" fmla="*/ 18 w 37"/>
                    <a:gd name="T35" fmla="*/ 39 h 220"/>
                    <a:gd name="T36" fmla="*/ 16 w 37"/>
                    <a:gd name="T37" fmla="*/ 28 h 220"/>
                    <a:gd name="T38" fmla="*/ 14 w 37"/>
                    <a:gd name="T39" fmla="*/ 19 h 220"/>
                    <a:gd name="T40" fmla="*/ 14 w 37"/>
                    <a:gd name="T41" fmla="*/ 15 h 220"/>
                    <a:gd name="T42" fmla="*/ 13 w 37"/>
                    <a:gd name="T43" fmla="*/ 13 h 220"/>
                    <a:gd name="T44" fmla="*/ 11 w 37"/>
                    <a:gd name="T45" fmla="*/ 7 h 220"/>
                    <a:gd name="T46" fmla="*/ 8 w 37"/>
                    <a:gd name="T47" fmla="*/ 2 h 220"/>
                    <a:gd name="T48" fmla="*/ 4 w 37"/>
                    <a:gd name="T49" fmla="*/ 0 h 22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7" h="220">
                      <a:moveTo>
                        <a:pt x="9" y="0"/>
                      </a:moveTo>
                      <a:lnTo>
                        <a:pt x="13" y="11"/>
                      </a:lnTo>
                      <a:lnTo>
                        <a:pt x="20" y="39"/>
                      </a:lnTo>
                      <a:lnTo>
                        <a:pt x="25" y="69"/>
                      </a:lnTo>
                      <a:lnTo>
                        <a:pt x="28" y="90"/>
                      </a:lnTo>
                      <a:lnTo>
                        <a:pt x="24" y="114"/>
                      </a:lnTo>
                      <a:lnTo>
                        <a:pt x="20" y="153"/>
                      </a:lnTo>
                      <a:lnTo>
                        <a:pt x="10" y="192"/>
                      </a:lnTo>
                      <a:lnTo>
                        <a:pt x="0" y="220"/>
                      </a:lnTo>
                      <a:lnTo>
                        <a:pt x="1" y="215"/>
                      </a:lnTo>
                      <a:lnTo>
                        <a:pt x="6" y="204"/>
                      </a:lnTo>
                      <a:lnTo>
                        <a:pt x="12" y="186"/>
                      </a:lnTo>
                      <a:lnTo>
                        <a:pt x="18" y="166"/>
                      </a:lnTo>
                      <a:lnTo>
                        <a:pt x="25" y="145"/>
                      </a:lnTo>
                      <a:lnTo>
                        <a:pt x="31" y="124"/>
                      </a:lnTo>
                      <a:lnTo>
                        <a:pt x="36" y="108"/>
                      </a:lnTo>
                      <a:lnTo>
                        <a:pt x="37" y="96"/>
                      </a:lnTo>
                      <a:lnTo>
                        <a:pt x="36" y="77"/>
                      </a:lnTo>
                      <a:lnTo>
                        <a:pt x="32" y="55"/>
                      </a:lnTo>
                      <a:lnTo>
                        <a:pt x="29" y="38"/>
                      </a:lnTo>
                      <a:lnTo>
                        <a:pt x="28" y="30"/>
                      </a:lnTo>
                      <a:lnTo>
                        <a:pt x="27" y="25"/>
                      </a:lnTo>
                      <a:lnTo>
                        <a:pt x="22" y="14"/>
                      </a:lnTo>
                      <a:lnTo>
                        <a:pt x="16" y="3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4" name="Freeform 1130"/>
                <p:cNvSpPr>
                  <a:spLocks noChangeAspect="1"/>
                </p:cNvSpPr>
                <p:nvPr/>
              </p:nvSpPr>
              <p:spPr bwMode="auto">
                <a:xfrm>
                  <a:off x="5150" y="2754"/>
                  <a:ext cx="38" cy="25"/>
                </a:xfrm>
                <a:custGeom>
                  <a:avLst/>
                  <a:gdLst>
                    <a:gd name="T0" fmla="*/ 38 w 77"/>
                    <a:gd name="T1" fmla="*/ 0 h 51"/>
                    <a:gd name="T2" fmla="*/ 38 w 77"/>
                    <a:gd name="T3" fmla="*/ 0 h 51"/>
                    <a:gd name="T4" fmla="*/ 35 w 77"/>
                    <a:gd name="T5" fmla="*/ 2 h 51"/>
                    <a:gd name="T6" fmla="*/ 32 w 77"/>
                    <a:gd name="T7" fmla="*/ 3 h 51"/>
                    <a:gd name="T8" fmla="*/ 29 w 77"/>
                    <a:gd name="T9" fmla="*/ 6 h 51"/>
                    <a:gd name="T10" fmla="*/ 25 w 77"/>
                    <a:gd name="T11" fmla="*/ 7 h 51"/>
                    <a:gd name="T12" fmla="*/ 21 w 77"/>
                    <a:gd name="T13" fmla="*/ 9 h 51"/>
                    <a:gd name="T14" fmla="*/ 18 w 77"/>
                    <a:gd name="T15" fmla="*/ 10 h 51"/>
                    <a:gd name="T16" fmla="*/ 16 w 77"/>
                    <a:gd name="T17" fmla="*/ 10 h 51"/>
                    <a:gd name="T18" fmla="*/ 11 w 77"/>
                    <a:gd name="T19" fmla="*/ 11 h 51"/>
                    <a:gd name="T20" fmla="*/ 6 w 77"/>
                    <a:gd name="T21" fmla="*/ 14 h 51"/>
                    <a:gd name="T22" fmla="*/ 2 w 77"/>
                    <a:gd name="T23" fmla="*/ 19 h 51"/>
                    <a:gd name="T24" fmla="*/ 0 w 77"/>
                    <a:gd name="T25" fmla="*/ 25 h 51"/>
                    <a:gd name="T26" fmla="*/ 0 w 77"/>
                    <a:gd name="T27" fmla="*/ 23 h 51"/>
                    <a:gd name="T28" fmla="*/ 2 w 77"/>
                    <a:gd name="T29" fmla="*/ 21 h 51"/>
                    <a:gd name="T30" fmla="*/ 5 w 77"/>
                    <a:gd name="T31" fmla="*/ 17 h 51"/>
                    <a:gd name="T32" fmla="*/ 11 w 77"/>
                    <a:gd name="T33" fmla="*/ 16 h 51"/>
                    <a:gd name="T34" fmla="*/ 13 w 77"/>
                    <a:gd name="T35" fmla="*/ 16 h 51"/>
                    <a:gd name="T36" fmla="*/ 16 w 77"/>
                    <a:gd name="T37" fmla="*/ 15 h 51"/>
                    <a:gd name="T38" fmla="*/ 19 w 77"/>
                    <a:gd name="T39" fmla="*/ 15 h 51"/>
                    <a:gd name="T40" fmla="*/ 21 w 77"/>
                    <a:gd name="T41" fmla="*/ 14 h 51"/>
                    <a:gd name="T42" fmla="*/ 23 w 77"/>
                    <a:gd name="T43" fmla="*/ 14 h 51"/>
                    <a:gd name="T44" fmla="*/ 25 w 77"/>
                    <a:gd name="T45" fmla="*/ 12 h 51"/>
                    <a:gd name="T46" fmla="*/ 27 w 77"/>
                    <a:gd name="T47" fmla="*/ 11 h 51"/>
                    <a:gd name="T48" fmla="*/ 28 w 77"/>
                    <a:gd name="T49" fmla="*/ 10 h 51"/>
                    <a:gd name="T50" fmla="*/ 31 w 77"/>
                    <a:gd name="T51" fmla="*/ 7 h 51"/>
                    <a:gd name="T52" fmla="*/ 34 w 77"/>
                    <a:gd name="T53" fmla="*/ 4 h 51"/>
                    <a:gd name="T54" fmla="*/ 37 w 77"/>
                    <a:gd name="T55" fmla="*/ 1 h 51"/>
                    <a:gd name="T56" fmla="*/ 38 w 77"/>
                    <a:gd name="T57" fmla="*/ 0 h 51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77" h="51">
                      <a:moveTo>
                        <a:pt x="77" y="0"/>
                      </a:moveTo>
                      <a:lnTo>
                        <a:pt x="76" y="1"/>
                      </a:lnTo>
                      <a:lnTo>
                        <a:pt x="71" y="4"/>
                      </a:lnTo>
                      <a:lnTo>
                        <a:pt x="65" y="7"/>
                      </a:lnTo>
                      <a:lnTo>
                        <a:pt x="58" y="12"/>
                      </a:lnTo>
                      <a:lnTo>
                        <a:pt x="50" y="15"/>
                      </a:lnTo>
                      <a:lnTo>
                        <a:pt x="43" y="19"/>
                      </a:lnTo>
                      <a:lnTo>
                        <a:pt x="36" y="21"/>
                      </a:lnTo>
                      <a:lnTo>
                        <a:pt x="32" y="21"/>
                      </a:lnTo>
                      <a:lnTo>
                        <a:pt x="23" y="22"/>
                      </a:lnTo>
                      <a:lnTo>
                        <a:pt x="12" y="28"/>
                      </a:lnTo>
                      <a:lnTo>
                        <a:pt x="4" y="38"/>
                      </a:lnTo>
                      <a:lnTo>
                        <a:pt x="0" y="51"/>
                      </a:lnTo>
                      <a:lnTo>
                        <a:pt x="1" y="47"/>
                      </a:lnTo>
                      <a:lnTo>
                        <a:pt x="4" y="42"/>
                      </a:lnTo>
                      <a:lnTo>
                        <a:pt x="11" y="35"/>
                      </a:lnTo>
                      <a:lnTo>
                        <a:pt x="22" y="32"/>
                      </a:lnTo>
                      <a:lnTo>
                        <a:pt x="27" y="32"/>
                      </a:lnTo>
                      <a:lnTo>
                        <a:pt x="33" y="31"/>
                      </a:lnTo>
                      <a:lnTo>
                        <a:pt x="38" y="30"/>
                      </a:lnTo>
                      <a:lnTo>
                        <a:pt x="42" y="29"/>
                      </a:lnTo>
                      <a:lnTo>
                        <a:pt x="47" y="28"/>
                      </a:lnTo>
                      <a:lnTo>
                        <a:pt x="50" y="25"/>
                      </a:lnTo>
                      <a:lnTo>
                        <a:pt x="54" y="23"/>
                      </a:lnTo>
                      <a:lnTo>
                        <a:pt x="56" y="21"/>
                      </a:lnTo>
                      <a:lnTo>
                        <a:pt x="62" y="15"/>
                      </a:lnTo>
                      <a:lnTo>
                        <a:pt x="69" y="8"/>
                      </a:lnTo>
                      <a:lnTo>
                        <a:pt x="75" y="2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5" name="Freeform 1131"/>
                <p:cNvSpPr>
                  <a:spLocks noChangeAspect="1"/>
                </p:cNvSpPr>
                <p:nvPr/>
              </p:nvSpPr>
              <p:spPr bwMode="auto">
                <a:xfrm>
                  <a:off x="5145" y="2793"/>
                  <a:ext cx="26" cy="8"/>
                </a:xfrm>
                <a:custGeom>
                  <a:avLst/>
                  <a:gdLst>
                    <a:gd name="T0" fmla="*/ 0 w 52"/>
                    <a:gd name="T1" fmla="*/ 4 h 18"/>
                    <a:gd name="T2" fmla="*/ 1 w 52"/>
                    <a:gd name="T3" fmla="*/ 3 h 18"/>
                    <a:gd name="T4" fmla="*/ 2 w 52"/>
                    <a:gd name="T5" fmla="*/ 3 h 18"/>
                    <a:gd name="T6" fmla="*/ 4 w 52"/>
                    <a:gd name="T7" fmla="*/ 2 h 18"/>
                    <a:gd name="T8" fmla="*/ 7 w 52"/>
                    <a:gd name="T9" fmla="*/ 1 h 18"/>
                    <a:gd name="T10" fmla="*/ 10 w 52"/>
                    <a:gd name="T11" fmla="*/ 0 h 18"/>
                    <a:gd name="T12" fmla="*/ 13 w 52"/>
                    <a:gd name="T13" fmla="*/ 0 h 18"/>
                    <a:gd name="T14" fmla="*/ 15 w 52"/>
                    <a:gd name="T15" fmla="*/ 0 h 18"/>
                    <a:gd name="T16" fmla="*/ 18 w 52"/>
                    <a:gd name="T17" fmla="*/ 2 h 18"/>
                    <a:gd name="T18" fmla="*/ 22 w 52"/>
                    <a:gd name="T19" fmla="*/ 4 h 18"/>
                    <a:gd name="T20" fmla="*/ 24 w 52"/>
                    <a:gd name="T21" fmla="*/ 6 h 18"/>
                    <a:gd name="T22" fmla="*/ 26 w 52"/>
                    <a:gd name="T23" fmla="*/ 7 h 18"/>
                    <a:gd name="T24" fmla="*/ 26 w 52"/>
                    <a:gd name="T25" fmla="*/ 8 h 18"/>
                    <a:gd name="T26" fmla="*/ 21 w 52"/>
                    <a:gd name="T27" fmla="*/ 8 h 18"/>
                    <a:gd name="T28" fmla="*/ 20 w 52"/>
                    <a:gd name="T29" fmla="*/ 7 h 18"/>
                    <a:gd name="T30" fmla="*/ 17 w 52"/>
                    <a:gd name="T31" fmla="*/ 5 h 18"/>
                    <a:gd name="T32" fmla="*/ 11 w 52"/>
                    <a:gd name="T33" fmla="*/ 4 h 18"/>
                    <a:gd name="T34" fmla="*/ 6 w 52"/>
                    <a:gd name="T35" fmla="*/ 5 h 18"/>
                    <a:gd name="T36" fmla="*/ 2 w 52"/>
                    <a:gd name="T37" fmla="*/ 5 h 18"/>
                    <a:gd name="T38" fmla="*/ 1 w 52"/>
                    <a:gd name="T39" fmla="*/ 5 h 18"/>
                    <a:gd name="T40" fmla="*/ 0 w 52"/>
                    <a:gd name="T41" fmla="*/ 4 h 18"/>
                    <a:gd name="T42" fmla="*/ 0 w 52"/>
                    <a:gd name="T43" fmla="*/ 4 h 1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2" h="1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6"/>
                      </a:lnTo>
                      <a:lnTo>
                        <a:pt x="8" y="5"/>
                      </a:lnTo>
                      <a:lnTo>
                        <a:pt x="13" y="3"/>
                      </a:lnTo>
                      <a:lnTo>
                        <a:pt x="19" y="1"/>
                      </a:lnTo>
                      <a:lnTo>
                        <a:pt x="25" y="0"/>
                      </a:lnTo>
                      <a:lnTo>
                        <a:pt x="30" y="1"/>
                      </a:lnTo>
                      <a:lnTo>
                        <a:pt x="35" y="4"/>
                      </a:lnTo>
                      <a:lnTo>
                        <a:pt x="43" y="10"/>
                      </a:lnTo>
                      <a:lnTo>
                        <a:pt x="48" y="14"/>
                      </a:lnTo>
                      <a:lnTo>
                        <a:pt x="51" y="16"/>
                      </a:lnTo>
                      <a:lnTo>
                        <a:pt x="52" y="18"/>
                      </a:lnTo>
                      <a:lnTo>
                        <a:pt x="42" y="18"/>
                      </a:lnTo>
                      <a:lnTo>
                        <a:pt x="40" y="15"/>
                      </a:lnTo>
                      <a:lnTo>
                        <a:pt x="33" y="12"/>
                      </a:lnTo>
                      <a:lnTo>
                        <a:pt x="22" y="10"/>
                      </a:lnTo>
                      <a:lnTo>
                        <a:pt x="12" y="11"/>
                      </a:lnTo>
                      <a:lnTo>
                        <a:pt x="4" y="12"/>
                      </a:lnTo>
                      <a:lnTo>
                        <a:pt x="2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6" name="Freeform 1132"/>
                <p:cNvSpPr>
                  <a:spLocks noChangeAspect="1"/>
                </p:cNvSpPr>
                <p:nvPr/>
              </p:nvSpPr>
              <p:spPr bwMode="auto">
                <a:xfrm>
                  <a:off x="5107" y="2806"/>
                  <a:ext cx="53" cy="40"/>
                </a:xfrm>
                <a:custGeom>
                  <a:avLst/>
                  <a:gdLst>
                    <a:gd name="T0" fmla="*/ 53 w 105"/>
                    <a:gd name="T1" fmla="*/ 0 h 80"/>
                    <a:gd name="T2" fmla="*/ 52 w 105"/>
                    <a:gd name="T3" fmla="*/ 0 h 80"/>
                    <a:gd name="T4" fmla="*/ 50 w 105"/>
                    <a:gd name="T5" fmla="*/ 1 h 80"/>
                    <a:gd name="T6" fmla="*/ 47 w 105"/>
                    <a:gd name="T7" fmla="*/ 2 h 80"/>
                    <a:gd name="T8" fmla="*/ 42 w 105"/>
                    <a:gd name="T9" fmla="*/ 3 h 80"/>
                    <a:gd name="T10" fmla="*/ 38 w 105"/>
                    <a:gd name="T11" fmla="*/ 4 h 80"/>
                    <a:gd name="T12" fmla="*/ 34 w 105"/>
                    <a:gd name="T13" fmla="*/ 5 h 80"/>
                    <a:gd name="T14" fmla="*/ 31 w 105"/>
                    <a:gd name="T15" fmla="*/ 6 h 80"/>
                    <a:gd name="T16" fmla="*/ 28 w 105"/>
                    <a:gd name="T17" fmla="*/ 6 h 80"/>
                    <a:gd name="T18" fmla="*/ 24 w 105"/>
                    <a:gd name="T19" fmla="*/ 8 h 80"/>
                    <a:gd name="T20" fmla="*/ 21 w 105"/>
                    <a:gd name="T21" fmla="*/ 12 h 80"/>
                    <a:gd name="T22" fmla="*/ 18 w 105"/>
                    <a:gd name="T23" fmla="*/ 17 h 80"/>
                    <a:gd name="T24" fmla="*/ 18 w 105"/>
                    <a:gd name="T25" fmla="*/ 19 h 80"/>
                    <a:gd name="T26" fmla="*/ 16 w 105"/>
                    <a:gd name="T27" fmla="*/ 19 h 80"/>
                    <a:gd name="T28" fmla="*/ 13 w 105"/>
                    <a:gd name="T29" fmla="*/ 20 h 80"/>
                    <a:gd name="T30" fmla="*/ 8 w 105"/>
                    <a:gd name="T31" fmla="*/ 22 h 80"/>
                    <a:gd name="T32" fmla="*/ 5 w 105"/>
                    <a:gd name="T33" fmla="*/ 27 h 80"/>
                    <a:gd name="T34" fmla="*/ 3 w 105"/>
                    <a:gd name="T35" fmla="*/ 32 h 80"/>
                    <a:gd name="T36" fmla="*/ 2 w 105"/>
                    <a:gd name="T37" fmla="*/ 35 h 80"/>
                    <a:gd name="T38" fmla="*/ 0 w 105"/>
                    <a:gd name="T39" fmla="*/ 38 h 80"/>
                    <a:gd name="T40" fmla="*/ 0 w 105"/>
                    <a:gd name="T41" fmla="*/ 38 h 80"/>
                    <a:gd name="T42" fmla="*/ 4 w 105"/>
                    <a:gd name="T43" fmla="*/ 40 h 80"/>
                    <a:gd name="T44" fmla="*/ 4 w 105"/>
                    <a:gd name="T45" fmla="*/ 38 h 80"/>
                    <a:gd name="T46" fmla="*/ 6 w 105"/>
                    <a:gd name="T47" fmla="*/ 33 h 80"/>
                    <a:gd name="T48" fmla="*/ 8 w 105"/>
                    <a:gd name="T49" fmla="*/ 28 h 80"/>
                    <a:gd name="T50" fmla="*/ 13 w 105"/>
                    <a:gd name="T51" fmla="*/ 25 h 80"/>
                    <a:gd name="T52" fmla="*/ 15 w 105"/>
                    <a:gd name="T53" fmla="*/ 24 h 80"/>
                    <a:gd name="T54" fmla="*/ 18 w 105"/>
                    <a:gd name="T55" fmla="*/ 24 h 80"/>
                    <a:gd name="T56" fmla="*/ 21 w 105"/>
                    <a:gd name="T57" fmla="*/ 24 h 80"/>
                    <a:gd name="T58" fmla="*/ 24 w 105"/>
                    <a:gd name="T59" fmla="*/ 24 h 80"/>
                    <a:gd name="T60" fmla="*/ 26 w 105"/>
                    <a:gd name="T61" fmla="*/ 24 h 80"/>
                    <a:gd name="T62" fmla="*/ 29 w 105"/>
                    <a:gd name="T63" fmla="*/ 24 h 80"/>
                    <a:gd name="T64" fmla="*/ 30 w 105"/>
                    <a:gd name="T65" fmla="*/ 24 h 80"/>
                    <a:gd name="T66" fmla="*/ 30 w 105"/>
                    <a:gd name="T67" fmla="*/ 24 h 80"/>
                    <a:gd name="T68" fmla="*/ 23 w 105"/>
                    <a:gd name="T69" fmla="*/ 16 h 80"/>
                    <a:gd name="T70" fmla="*/ 23 w 105"/>
                    <a:gd name="T71" fmla="*/ 15 h 80"/>
                    <a:gd name="T72" fmla="*/ 26 w 105"/>
                    <a:gd name="T73" fmla="*/ 13 h 80"/>
                    <a:gd name="T74" fmla="*/ 29 w 105"/>
                    <a:gd name="T75" fmla="*/ 11 h 80"/>
                    <a:gd name="T76" fmla="*/ 34 w 105"/>
                    <a:gd name="T77" fmla="*/ 9 h 80"/>
                    <a:gd name="T78" fmla="*/ 37 w 105"/>
                    <a:gd name="T79" fmla="*/ 8 h 80"/>
                    <a:gd name="T80" fmla="*/ 41 w 105"/>
                    <a:gd name="T81" fmla="*/ 7 h 80"/>
                    <a:gd name="T82" fmla="*/ 44 w 105"/>
                    <a:gd name="T83" fmla="*/ 6 h 80"/>
                    <a:gd name="T84" fmla="*/ 47 w 105"/>
                    <a:gd name="T85" fmla="*/ 5 h 80"/>
                    <a:gd name="T86" fmla="*/ 49 w 105"/>
                    <a:gd name="T87" fmla="*/ 4 h 80"/>
                    <a:gd name="T88" fmla="*/ 51 w 105"/>
                    <a:gd name="T89" fmla="*/ 3 h 80"/>
                    <a:gd name="T90" fmla="*/ 52 w 105"/>
                    <a:gd name="T91" fmla="*/ 2 h 80"/>
                    <a:gd name="T92" fmla="*/ 52 w 105"/>
                    <a:gd name="T93" fmla="*/ 2 h 80"/>
                    <a:gd name="T94" fmla="*/ 53 w 105"/>
                    <a:gd name="T95" fmla="*/ 0 h 8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05" h="80">
                      <a:moveTo>
                        <a:pt x="105" y="0"/>
                      </a:moveTo>
                      <a:lnTo>
                        <a:pt x="104" y="0"/>
                      </a:lnTo>
                      <a:lnTo>
                        <a:pt x="99" y="2"/>
                      </a:lnTo>
                      <a:lnTo>
                        <a:pt x="93" y="3"/>
                      </a:lnTo>
                      <a:lnTo>
                        <a:pt x="84" y="6"/>
                      </a:lnTo>
                      <a:lnTo>
                        <a:pt x="76" y="8"/>
                      </a:lnTo>
                      <a:lnTo>
                        <a:pt x="68" y="9"/>
                      </a:lnTo>
                      <a:lnTo>
                        <a:pt x="61" y="11"/>
                      </a:lnTo>
                      <a:lnTo>
                        <a:pt x="56" y="11"/>
                      </a:lnTo>
                      <a:lnTo>
                        <a:pt x="48" y="15"/>
                      </a:lnTo>
                      <a:lnTo>
                        <a:pt x="41" y="24"/>
                      </a:lnTo>
                      <a:lnTo>
                        <a:pt x="36" y="33"/>
                      </a:lnTo>
                      <a:lnTo>
                        <a:pt x="35" y="37"/>
                      </a:lnTo>
                      <a:lnTo>
                        <a:pt x="31" y="37"/>
                      </a:lnTo>
                      <a:lnTo>
                        <a:pt x="25" y="39"/>
                      </a:lnTo>
                      <a:lnTo>
                        <a:pt x="16" y="44"/>
                      </a:lnTo>
                      <a:lnTo>
                        <a:pt x="10" y="53"/>
                      </a:lnTo>
                      <a:lnTo>
                        <a:pt x="5" y="63"/>
                      </a:lnTo>
                      <a:lnTo>
                        <a:pt x="3" y="70"/>
                      </a:lnTo>
                      <a:lnTo>
                        <a:pt x="0" y="75"/>
                      </a:lnTo>
                      <a:lnTo>
                        <a:pt x="0" y="76"/>
                      </a:lnTo>
                      <a:lnTo>
                        <a:pt x="7" y="80"/>
                      </a:lnTo>
                      <a:lnTo>
                        <a:pt x="8" y="76"/>
                      </a:lnTo>
                      <a:lnTo>
                        <a:pt x="11" y="65"/>
                      </a:lnTo>
                      <a:lnTo>
                        <a:pt x="16" y="55"/>
                      </a:lnTo>
                      <a:lnTo>
                        <a:pt x="25" y="49"/>
                      </a:lnTo>
                      <a:lnTo>
                        <a:pt x="30" y="48"/>
                      </a:lnTo>
                      <a:lnTo>
                        <a:pt x="36" y="48"/>
                      </a:lnTo>
                      <a:lnTo>
                        <a:pt x="42" y="48"/>
                      </a:lnTo>
                      <a:lnTo>
                        <a:pt x="48" y="48"/>
                      </a:lnTo>
                      <a:lnTo>
                        <a:pt x="52" y="48"/>
                      </a:lnTo>
                      <a:lnTo>
                        <a:pt x="57" y="48"/>
                      </a:lnTo>
                      <a:lnTo>
                        <a:pt x="59" y="48"/>
                      </a:lnTo>
                      <a:lnTo>
                        <a:pt x="60" y="48"/>
                      </a:lnTo>
                      <a:lnTo>
                        <a:pt x="45" y="32"/>
                      </a:lnTo>
                      <a:lnTo>
                        <a:pt x="46" y="30"/>
                      </a:lnTo>
                      <a:lnTo>
                        <a:pt x="51" y="25"/>
                      </a:lnTo>
                      <a:lnTo>
                        <a:pt x="58" y="21"/>
                      </a:lnTo>
                      <a:lnTo>
                        <a:pt x="68" y="17"/>
                      </a:lnTo>
                      <a:lnTo>
                        <a:pt x="74" y="16"/>
                      </a:lnTo>
                      <a:lnTo>
                        <a:pt x="81" y="14"/>
                      </a:lnTo>
                      <a:lnTo>
                        <a:pt x="87" y="12"/>
                      </a:lnTo>
                      <a:lnTo>
                        <a:pt x="93" y="10"/>
                      </a:lnTo>
                      <a:lnTo>
                        <a:pt x="97" y="8"/>
                      </a:lnTo>
                      <a:lnTo>
                        <a:pt x="101" y="6"/>
                      </a:lnTo>
                      <a:lnTo>
                        <a:pt x="103" y="4"/>
                      </a:lnTo>
                      <a:lnTo>
                        <a:pt x="104" y="4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7" name="Freeform 1133"/>
                <p:cNvSpPr>
                  <a:spLocks noChangeAspect="1"/>
                </p:cNvSpPr>
                <p:nvPr/>
              </p:nvSpPr>
              <p:spPr bwMode="auto">
                <a:xfrm>
                  <a:off x="5074" y="2846"/>
                  <a:ext cx="88" cy="73"/>
                </a:xfrm>
                <a:custGeom>
                  <a:avLst/>
                  <a:gdLst>
                    <a:gd name="T0" fmla="*/ 88 w 178"/>
                    <a:gd name="T1" fmla="*/ 49 h 147"/>
                    <a:gd name="T2" fmla="*/ 87 w 178"/>
                    <a:gd name="T3" fmla="*/ 50 h 147"/>
                    <a:gd name="T4" fmla="*/ 84 w 178"/>
                    <a:gd name="T5" fmla="*/ 52 h 147"/>
                    <a:gd name="T6" fmla="*/ 80 w 178"/>
                    <a:gd name="T7" fmla="*/ 56 h 147"/>
                    <a:gd name="T8" fmla="*/ 76 w 178"/>
                    <a:gd name="T9" fmla="*/ 60 h 147"/>
                    <a:gd name="T10" fmla="*/ 71 w 178"/>
                    <a:gd name="T11" fmla="*/ 64 h 147"/>
                    <a:gd name="T12" fmla="*/ 66 w 178"/>
                    <a:gd name="T13" fmla="*/ 68 h 147"/>
                    <a:gd name="T14" fmla="*/ 63 w 178"/>
                    <a:gd name="T15" fmla="*/ 71 h 147"/>
                    <a:gd name="T16" fmla="*/ 61 w 178"/>
                    <a:gd name="T17" fmla="*/ 73 h 147"/>
                    <a:gd name="T18" fmla="*/ 57 w 178"/>
                    <a:gd name="T19" fmla="*/ 73 h 147"/>
                    <a:gd name="T20" fmla="*/ 54 w 178"/>
                    <a:gd name="T21" fmla="*/ 69 h 147"/>
                    <a:gd name="T22" fmla="*/ 50 w 178"/>
                    <a:gd name="T23" fmla="*/ 65 h 147"/>
                    <a:gd name="T24" fmla="*/ 49 w 178"/>
                    <a:gd name="T25" fmla="*/ 63 h 147"/>
                    <a:gd name="T26" fmla="*/ 61 w 178"/>
                    <a:gd name="T27" fmla="*/ 45 h 147"/>
                    <a:gd name="T28" fmla="*/ 52 w 178"/>
                    <a:gd name="T29" fmla="*/ 31 h 147"/>
                    <a:gd name="T30" fmla="*/ 26 w 178"/>
                    <a:gd name="T31" fmla="*/ 31 h 147"/>
                    <a:gd name="T32" fmla="*/ 0 w 178"/>
                    <a:gd name="T33" fmla="*/ 14 h 147"/>
                    <a:gd name="T34" fmla="*/ 1 w 178"/>
                    <a:gd name="T35" fmla="*/ 13 h 147"/>
                    <a:gd name="T36" fmla="*/ 3 w 178"/>
                    <a:gd name="T37" fmla="*/ 11 h 147"/>
                    <a:gd name="T38" fmla="*/ 6 w 178"/>
                    <a:gd name="T39" fmla="*/ 9 h 147"/>
                    <a:gd name="T40" fmla="*/ 9 w 178"/>
                    <a:gd name="T41" fmla="*/ 7 h 147"/>
                    <a:gd name="T42" fmla="*/ 14 w 178"/>
                    <a:gd name="T43" fmla="*/ 5 h 147"/>
                    <a:gd name="T44" fmla="*/ 18 w 178"/>
                    <a:gd name="T45" fmla="*/ 2 h 147"/>
                    <a:gd name="T46" fmla="*/ 22 w 178"/>
                    <a:gd name="T47" fmla="*/ 1 h 147"/>
                    <a:gd name="T48" fmla="*/ 26 w 178"/>
                    <a:gd name="T49" fmla="*/ 0 h 147"/>
                    <a:gd name="T50" fmla="*/ 31 w 178"/>
                    <a:gd name="T51" fmla="*/ 1 h 147"/>
                    <a:gd name="T52" fmla="*/ 35 w 178"/>
                    <a:gd name="T53" fmla="*/ 2 h 147"/>
                    <a:gd name="T54" fmla="*/ 39 w 178"/>
                    <a:gd name="T55" fmla="*/ 5 h 147"/>
                    <a:gd name="T56" fmla="*/ 43 w 178"/>
                    <a:gd name="T57" fmla="*/ 7 h 147"/>
                    <a:gd name="T58" fmla="*/ 46 w 178"/>
                    <a:gd name="T59" fmla="*/ 10 h 147"/>
                    <a:gd name="T60" fmla="*/ 49 w 178"/>
                    <a:gd name="T61" fmla="*/ 13 h 147"/>
                    <a:gd name="T62" fmla="*/ 51 w 178"/>
                    <a:gd name="T63" fmla="*/ 14 h 147"/>
                    <a:gd name="T64" fmla="*/ 51 w 178"/>
                    <a:gd name="T65" fmla="*/ 15 h 147"/>
                    <a:gd name="T66" fmla="*/ 51 w 178"/>
                    <a:gd name="T67" fmla="*/ 14 h 147"/>
                    <a:gd name="T68" fmla="*/ 50 w 178"/>
                    <a:gd name="T69" fmla="*/ 13 h 147"/>
                    <a:gd name="T70" fmla="*/ 46 w 178"/>
                    <a:gd name="T71" fmla="*/ 10 h 147"/>
                    <a:gd name="T72" fmla="*/ 40 w 178"/>
                    <a:gd name="T73" fmla="*/ 8 h 147"/>
                    <a:gd name="T74" fmla="*/ 36 w 178"/>
                    <a:gd name="T75" fmla="*/ 7 h 147"/>
                    <a:gd name="T76" fmla="*/ 33 w 178"/>
                    <a:gd name="T77" fmla="*/ 6 h 147"/>
                    <a:gd name="T78" fmla="*/ 29 w 178"/>
                    <a:gd name="T79" fmla="*/ 6 h 147"/>
                    <a:gd name="T80" fmla="*/ 26 w 178"/>
                    <a:gd name="T81" fmla="*/ 5 h 147"/>
                    <a:gd name="T82" fmla="*/ 23 w 178"/>
                    <a:gd name="T83" fmla="*/ 6 h 147"/>
                    <a:gd name="T84" fmla="*/ 20 w 178"/>
                    <a:gd name="T85" fmla="*/ 6 h 147"/>
                    <a:gd name="T86" fmla="*/ 18 w 178"/>
                    <a:gd name="T87" fmla="*/ 7 h 147"/>
                    <a:gd name="T88" fmla="*/ 16 w 178"/>
                    <a:gd name="T89" fmla="*/ 8 h 147"/>
                    <a:gd name="T90" fmla="*/ 14 w 178"/>
                    <a:gd name="T91" fmla="*/ 11 h 147"/>
                    <a:gd name="T92" fmla="*/ 14 w 178"/>
                    <a:gd name="T93" fmla="*/ 14 h 147"/>
                    <a:gd name="T94" fmla="*/ 14 w 178"/>
                    <a:gd name="T95" fmla="*/ 17 h 147"/>
                    <a:gd name="T96" fmla="*/ 15 w 178"/>
                    <a:gd name="T97" fmla="*/ 18 h 147"/>
                    <a:gd name="T98" fmla="*/ 28 w 178"/>
                    <a:gd name="T99" fmla="*/ 23 h 147"/>
                    <a:gd name="T100" fmla="*/ 48 w 178"/>
                    <a:gd name="T101" fmla="*/ 23 h 147"/>
                    <a:gd name="T102" fmla="*/ 62 w 178"/>
                    <a:gd name="T103" fmla="*/ 38 h 147"/>
                    <a:gd name="T104" fmla="*/ 63 w 178"/>
                    <a:gd name="T105" fmla="*/ 52 h 147"/>
                    <a:gd name="T106" fmla="*/ 57 w 178"/>
                    <a:gd name="T107" fmla="*/ 65 h 147"/>
                    <a:gd name="T108" fmla="*/ 63 w 178"/>
                    <a:gd name="T109" fmla="*/ 67 h 147"/>
                    <a:gd name="T110" fmla="*/ 85 w 178"/>
                    <a:gd name="T111" fmla="*/ 44 h 147"/>
                    <a:gd name="T112" fmla="*/ 88 w 178"/>
                    <a:gd name="T113" fmla="*/ 49 h 14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78" h="147">
                      <a:moveTo>
                        <a:pt x="178" y="98"/>
                      </a:moveTo>
                      <a:lnTo>
                        <a:pt x="176" y="101"/>
                      </a:lnTo>
                      <a:lnTo>
                        <a:pt x="170" y="105"/>
                      </a:lnTo>
                      <a:lnTo>
                        <a:pt x="162" y="112"/>
                      </a:lnTo>
                      <a:lnTo>
                        <a:pt x="153" y="120"/>
                      </a:lnTo>
                      <a:lnTo>
                        <a:pt x="143" y="128"/>
                      </a:lnTo>
                      <a:lnTo>
                        <a:pt x="134" y="136"/>
                      </a:lnTo>
                      <a:lnTo>
                        <a:pt x="127" y="142"/>
                      </a:lnTo>
                      <a:lnTo>
                        <a:pt x="123" y="147"/>
                      </a:lnTo>
                      <a:lnTo>
                        <a:pt x="116" y="147"/>
                      </a:lnTo>
                      <a:lnTo>
                        <a:pt x="109" y="139"/>
                      </a:lnTo>
                      <a:lnTo>
                        <a:pt x="102" y="131"/>
                      </a:lnTo>
                      <a:lnTo>
                        <a:pt x="100" y="126"/>
                      </a:lnTo>
                      <a:lnTo>
                        <a:pt x="123" y="91"/>
                      </a:lnTo>
                      <a:lnTo>
                        <a:pt x="106" y="63"/>
                      </a:lnTo>
                      <a:lnTo>
                        <a:pt x="53" y="63"/>
                      </a:lnTo>
                      <a:lnTo>
                        <a:pt x="0" y="28"/>
                      </a:lnTo>
                      <a:lnTo>
                        <a:pt x="2" y="27"/>
                      </a:lnTo>
                      <a:lnTo>
                        <a:pt x="6" y="23"/>
                      </a:lnTo>
                      <a:lnTo>
                        <a:pt x="12" y="19"/>
                      </a:lnTo>
                      <a:lnTo>
                        <a:pt x="19" y="14"/>
                      </a:lnTo>
                      <a:lnTo>
                        <a:pt x="28" y="10"/>
                      </a:lnTo>
                      <a:lnTo>
                        <a:pt x="36" y="5"/>
                      </a:lnTo>
                      <a:lnTo>
                        <a:pt x="45" y="2"/>
                      </a:lnTo>
                      <a:lnTo>
                        <a:pt x="53" y="0"/>
                      </a:lnTo>
                      <a:lnTo>
                        <a:pt x="62" y="2"/>
                      </a:lnTo>
                      <a:lnTo>
                        <a:pt x="70" y="5"/>
                      </a:lnTo>
                      <a:lnTo>
                        <a:pt x="79" y="10"/>
                      </a:lnTo>
                      <a:lnTo>
                        <a:pt x="87" y="15"/>
                      </a:lnTo>
                      <a:lnTo>
                        <a:pt x="94" y="21"/>
                      </a:lnTo>
                      <a:lnTo>
                        <a:pt x="100" y="26"/>
                      </a:lnTo>
                      <a:lnTo>
                        <a:pt x="103" y="29"/>
                      </a:lnTo>
                      <a:lnTo>
                        <a:pt x="104" y="30"/>
                      </a:lnTo>
                      <a:lnTo>
                        <a:pt x="103" y="29"/>
                      </a:lnTo>
                      <a:lnTo>
                        <a:pt x="101" y="26"/>
                      </a:lnTo>
                      <a:lnTo>
                        <a:pt x="94" y="21"/>
                      </a:lnTo>
                      <a:lnTo>
                        <a:pt x="81" y="17"/>
                      </a:lnTo>
                      <a:lnTo>
                        <a:pt x="73" y="14"/>
                      </a:lnTo>
                      <a:lnTo>
                        <a:pt x="66" y="13"/>
                      </a:lnTo>
                      <a:lnTo>
                        <a:pt x="59" y="12"/>
                      </a:lnTo>
                      <a:lnTo>
                        <a:pt x="52" y="11"/>
                      </a:lnTo>
                      <a:lnTo>
                        <a:pt x="47" y="12"/>
                      </a:lnTo>
                      <a:lnTo>
                        <a:pt x="41" y="13"/>
                      </a:lnTo>
                      <a:lnTo>
                        <a:pt x="36" y="14"/>
                      </a:lnTo>
                      <a:lnTo>
                        <a:pt x="33" y="17"/>
                      </a:lnTo>
                      <a:lnTo>
                        <a:pt x="28" y="22"/>
                      </a:lnTo>
                      <a:lnTo>
                        <a:pt x="28" y="29"/>
                      </a:lnTo>
                      <a:lnTo>
                        <a:pt x="29" y="35"/>
                      </a:lnTo>
                      <a:lnTo>
                        <a:pt x="30" y="37"/>
                      </a:lnTo>
                      <a:lnTo>
                        <a:pt x="56" y="46"/>
                      </a:lnTo>
                      <a:lnTo>
                        <a:pt x="97" y="46"/>
                      </a:lnTo>
                      <a:lnTo>
                        <a:pt x="125" y="76"/>
                      </a:lnTo>
                      <a:lnTo>
                        <a:pt x="127" y="105"/>
                      </a:lnTo>
                      <a:lnTo>
                        <a:pt x="116" y="131"/>
                      </a:lnTo>
                      <a:lnTo>
                        <a:pt x="128" y="134"/>
                      </a:lnTo>
                      <a:lnTo>
                        <a:pt x="171" y="89"/>
                      </a:lnTo>
                      <a:lnTo>
                        <a:pt x="178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8" name="Freeform 1134"/>
                <p:cNvSpPr>
                  <a:spLocks noChangeAspect="1"/>
                </p:cNvSpPr>
                <p:nvPr/>
              </p:nvSpPr>
              <p:spPr bwMode="auto">
                <a:xfrm>
                  <a:off x="5004" y="2611"/>
                  <a:ext cx="117" cy="28"/>
                </a:xfrm>
                <a:custGeom>
                  <a:avLst/>
                  <a:gdLst>
                    <a:gd name="T0" fmla="*/ 5 w 234"/>
                    <a:gd name="T1" fmla="*/ 14 h 55"/>
                    <a:gd name="T2" fmla="*/ 6 w 234"/>
                    <a:gd name="T3" fmla="*/ 13 h 55"/>
                    <a:gd name="T4" fmla="*/ 8 w 234"/>
                    <a:gd name="T5" fmla="*/ 12 h 55"/>
                    <a:gd name="T6" fmla="*/ 12 w 234"/>
                    <a:gd name="T7" fmla="*/ 10 h 55"/>
                    <a:gd name="T8" fmla="*/ 16 w 234"/>
                    <a:gd name="T9" fmla="*/ 8 h 55"/>
                    <a:gd name="T10" fmla="*/ 20 w 234"/>
                    <a:gd name="T11" fmla="*/ 6 h 55"/>
                    <a:gd name="T12" fmla="*/ 26 w 234"/>
                    <a:gd name="T13" fmla="*/ 5 h 55"/>
                    <a:gd name="T14" fmla="*/ 32 w 234"/>
                    <a:gd name="T15" fmla="*/ 5 h 55"/>
                    <a:gd name="T16" fmla="*/ 38 w 234"/>
                    <a:gd name="T17" fmla="*/ 5 h 55"/>
                    <a:gd name="T18" fmla="*/ 43 w 234"/>
                    <a:gd name="T19" fmla="*/ 6 h 55"/>
                    <a:gd name="T20" fmla="*/ 50 w 234"/>
                    <a:gd name="T21" fmla="*/ 8 h 55"/>
                    <a:gd name="T22" fmla="*/ 56 w 234"/>
                    <a:gd name="T23" fmla="*/ 9 h 55"/>
                    <a:gd name="T24" fmla="*/ 62 w 234"/>
                    <a:gd name="T25" fmla="*/ 11 h 55"/>
                    <a:gd name="T26" fmla="*/ 67 w 234"/>
                    <a:gd name="T27" fmla="*/ 12 h 55"/>
                    <a:gd name="T28" fmla="*/ 71 w 234"/>
                    <a:gd name="T29" fmla="*/ 13 h 55"/>
                    <a:gd name="T30" fmla="*/ 73 w 234"/>
                    <a:gd name="T31" fmla="*/ 14 h 55"/>
                    <a:gd name="T32" fmla="*/ 74 w 234"/>
                    <a:gd name="T33" fmla="*/ 14 h 55"/>
                    <a:gd name="T34" fmla="*/ 96 w 234"/>
                    <a:gd name="T35" fmla="*/ 16 h 55"/>
                    <a:gd name="T36" fmla="*/ 114 w 234"/>
                    <a:gd name="T37" fmla="*/ 28 h 55"/>
                    <a:gd name="T38" fmla="*/ 117 w 234"/>
                    <a:gd name="T39" fmla="*/ 19 h 55"/>
                    <a:gd name="T40" fmla="*/ 117 w 234"/>
                    <a:gd name="T41" fmla="*/ 18 h 55"/>
                    <a:gd name="T42" fmla="*/ 114 w 234"/>
                    <a:gd name="T43" fmla="*/ 16 h 55"/>
                    <a:gd name="T44" fmla="*/ 110 w 234"/>
                    <a:gd name="T45" fmla="*/ 13 h 55"/>
                    <a:gd name="T46" fmla="*/ 106 w 234"/>
                    <a:gd name="T47" fmla="*/ 10 h 55"/>
                    <a:gd name="T48" fmla="*/ 101 w 234"/>
                    <a:gd name="T49" fmla="*/ 8 h 55"/>
                    <a:gd name="T50" fmla="*/ 96 w 234"/>
                    <a:gd name="T51" fmla="*/ 6 h 55"/>
                    <a:gd name="T52" fmla="*/ 91 w 234"/>
                    <a:gd name="T53" fmla="*/ 5 h 55"/>
                    <a:gd name="T54" fmla="*/ 86 w 234"/>
                    <a:gd name="T55" fmla="*/ 7 h 55"/>
                    <a:gd name="T56" fmla="*/ 81 w 234"/>
                    <a:gd name="T57" fmla="*/ 9 h 55"/>
                    <a:gd name="T58" fmla="*/ 75 w 234"/>
                    <a:gd name="T59" fmla="*/ 9 h 55"/>
                    <a:gd name="T60" fmla="*/ 68 w 234"/>
                    <a:gd name="T61" fmla="*/ 8 h 55"/>
                    <a:gd name="T62" fmla="*/ 61 w 234"/>
                    <a:gd name="T63" fmla="*/ 6 h 55"/>
                    <a:gd name="T64" fmla="*/ 54 w 234"/>
                    <a:gd name="T65" fmla="*/ 4 h 55"/>
                    <a:gd name="T66" fmla="*/ 49 w 234"/>
                    <a:gd name="T67" fmla="*/ 2 h 55"/>
                    <a:gd name="T68" fmla="*/ 46 w 234"/>
                    <a:gd name="T69" fmla="*/ 1 h 55"/>
                    <a:gd name="T70" fmla="*/ 45 w 234"/>
                    <a:gd name="T71" fmla="*/ 0 h 55"/>
                    <a:gd name="T72" fmla="*/ 43 w 234"/>
                    <a:gd name="T73" fmla="*/ 0 h 55"/>
                    <a:gd name="T74" fmla="*/ 39 w 234"/>
                    <a:gd name="T75" fmla="*/ 0 h 55"/>
                    <a:gd name="T76" fmla="*/ 34 w 234"/>
                    <a:gd name="T77" fmla="*/ 1 h 55"/>
                    <a:gd name="T78" fmla="*/ 27 w 234"/>
                    <a:gd name="T79" fmla="*/ 1 h 55"/>
                    <a:gd name="T80" fmla="*/ 20 w 234"/>
                    <a:gd name="T81" fmla="*/ 2 h 55"/>
                    <a:gd name="T82" fmla="*/ 13 w 234"/>
                    <a:gd name="T83" fmla="*/ 3 h 55"/>
                    <a:gd name="T84" fmla="*/ 8 w 234"/>
                    <a:gd name="T85" fmla="*/ 5 h 55"/>
                    <a:gd name="T86" fmla="*/ 4 w 234"/>
                    <a:gd name="T87" fmla="*/ 7 h 55"/>
                    <a:gd name="T88" fmla="*/ 0 w 234"/>
                    <a:gd name="T89" fmla="*/ 11 h 55"/>
                    <a:gd name="T90" fmla="*/ 1 w 234"/>
                    <a:gd name="T91" fmla="*/ 13 h 55"/>
                    <a:gd name="T92" fmla="*/ 4 w 234"/>
                    <a:gd name="T93" fmla="*/ 14 h 55"/>
                    <a:gd name="T94" fmla="*/ 5 w 234"/>
                    <a:gd name="T95" fmla="*/ 14 h 55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234" h="55">
                      <a:moveTo>
                        <a:pt x="10" y="27"/>
                      </a:moveTo>
                      <a:lnTo>
                        <a:pt x="11" y="26"/>
                      </a:lnTo>
                      <a:lnTo>
                        <a:pt x="16" y="24"/>
                      </a:lnTo>
                      <a:lnTo>
                        <a:pt x="23" y="20"/>
                      </a:lnTo>
                      <a:lnTo>
                        <a:pt x="31" y="16"/>
                      </a:lnTo>
                      <a:lnTo>
                        <a:pt x="40" y="12"/>
                      </a:lnTo>
                      <a:lnTo>
                        <a:pt x="52" y="10"/>
                      </a:lnTo>
                      <a:lnTo>
                        <a:pt x="63" y="9"/>
                      </a:lnTo>
                      <a:lnTo>
                        <a:pt x="75" y="10"/>
                      </a:lnTo>
                      <a:lnTo>
                        <a:pt x="86" y="12"/>
                      </a:lnTo>
                      <a:lnTo>
                        <a:pt x="99" y="16"/>
                      </a:lnTo>
                      <a:lnTo>
                        <a:pt x="112" y="18"/>
                      </a:lnTo>
                      <a:lnTo>
                        <a:pt x="123" y="21"/>
                      </a:lnTo>
                      <a:lnTo>
                        <a:pt x="133" y="24"/>
                      </a:lnTo>
                      <a:lnTo>
                        <a:pt x="141" y="25"/>
                      </a:lnTo>
                      <a:lnTo>
                        <a:pt x="145" y="27"/>
                      </a:lnTo>
                      <a:lnTo>
                        <a:pt x="148" y="27"/>
                      </a:lnTo>
                      <a:lnTo>
                        <a:pt x="192" y="31"/>
                      </a:lnTo>
                      <a:lnTo>
                        <a:pt x="227" y="55"/>
                      </a:lnTo>
                      <a:lnTo>
                        <a:pt x="234" y="38"/>
                      </a:lnTo>
                      <a:lnTo>
                        <a:pt x="233" y="36"/>
                      </a:lnTo>
                      <a:lnTo>
                        <a:pt x="228" y="32"/>
                      </a:lnTo>
                      <a:lnTo>
                        <a:pt x="220" y="26"/>
                      </a:lnTo>
                      <a:lnTo>
                        <a:pt x="212" y="20"/>
                      </a:lnTo>
                      <a:lnTo>
                        <a:pt x="202" y="15"/>
                      </a:lnTo>
                      <a:lnTo>
                        <a:pt x="191" y="11"/>
                      </a:lnTo>
                      <a:lnTo>
                        <a:pt x="181" y="10"/>
                      </a:lnTo>
                      <a:lnTo>
                        <a:pt x="172" y="13"/>
                      </a:lnTo>
                      <a:lnTo>
                        <a:pt x="161" y="17"/>
                      </a:lnTo>
                      <a:lnTo>
                        <a:pt x="149" y="17"/>
                      </a:lnTo>
                      <a:lnTo>
                        <a:pt x="135" y="15"/>
                      </a:lnTo>
                      <a:lnTo>
                        <a:pt x="121" y="11"/>
                      </a:lnTo>
                      <a:lnTo>
                        <a:pt x="108" y="8"/>
                      </a:lnTo>
                      <a:lnTo>
                        <a:pt x="98" y="4"/>
                      </a:lnTo>
                      <a:lnTo>
                        <a:pt x="91" y="1"/>
                      </a:lnTo>
                      <a:lnTo>
                        <a:pt x="89" y="0"/>
                      </a:lnTo>
                      <a:lnTo>
                        <a:pt x="86" y="0"/>
                      </a:lnTo>
                      <a:lnTo>
                        <a:pt x="78" y="0"/>
                      </a:lnTo>
                      <a:lnTo>
                        <a:pt x="67" y="1"/>
                      </a:lnTo>
                      <a:lnTo>
                        <a:pt x="54" y="1"/>
                      </a:lnTo>
                      <a:lnTo>
                        <a:pt x="40" y="3"/>
                      </a:lnTo>
                      <a:lnTo>
                        <a:pt x="26" y="5"/>
                      </a:lnTo>
                      <a:lnTo>
                        <a:pt x="15" y="9"/>
                      </a:lnTo>
                      <a:lnTo>
                        <a:pt x="7" y="13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7" y="27"/>
                      </a:lnTo>
                      <a:lnTo>
                        <a:pt x="1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89" name="Freeform 1135"/>
                <p:cNvSpPr>
                  <a:spLocks noChangeAspect="1"/>
                </p:cNvSpPr>
                <p:nvPr/>
              </p:nvSpPr>
              <p:spPr bwMode="auto">
                <a:xfrm>
                  <a:off x="5002" y="2743"/>
                  <a:ext cx="103" cy="46"/>
                </a:xfrm>
                <a:custGeom>
                  <a:avLst/>
                  <a:gdLst>
                    <a:gd name="T0" fmla="*/ 0 w 207"/>
                    <a:gd name="T1" fmla="*/ 1 h 91"/>
                    <a:gd name="T2" fmla="*/ 0 w 207"/>
                    <a:gd name="T3" fmla="*/ 1 h 91"/>
                    <a:gd name="T4" fmla="*/ 1 w 207"/>
                    <a:gd name="T5" fmla="*/ 2 h 91"/>
                    <a:gd name="T6" fmla="*/ 1 w 207"/>
                    <a:gd name="T7" fmla="*/ 2 h 91"/>
                    <a:gd name="T8" fmla="*/ 2 w 207"/>
                    <a:gd name="T9" fmla="*/ 2 h 91"/>
                    <a:gd name="T10" fmla="*/ 5 w 207"/>
                    <a:gd name="T11" fmla="*/ 3 h 91"/>
                    <a:gd name="T12" fmla="*/ 8 w 207"/>
                    <a:gd name="T13" fmla="*/ 4 h 91"/>
                    <a:gd name="T14" fmla="*/ 12 w 207"/>
                    <a:gd name="T15" fmla="*/ 5 h 91"/>
                    <a:gd name="T16" fmla="*/ 18 w 207"/>
                    <a:gd name="T17" fmla="*/ 6 h 91"/>
                    <a:gd name="T18" fmla="*/ 23 w 207"/>
                    <a:gd name="T19" fmla="*/ 7 h 91"/>
                    <a:gd name="T20" fmla="*/ 28 w 207"/>
                    <a:gd name="T21" fmla="*/ 8 h 91"/>
                    <a:gd name="T22" fmla="*/ 33 w 207"/>
                    <a:gd name="T23" fmla="*/ 10 h 91"/>
                    <a:gd name="T24" fmla="*/ 38 w 207"/>
                    <a:gd name="T25" fmla="*/ 12 h 91"/>
                    <a:gd name="T26" fmla="*/ 43 w 207"/>
                    <a:gd name="T27" fmla="*/ 14 h 91"/>
                    <a:gd name="T28" fmla="*/ 46 w 207"/>
                    <a:gd name="T29" fmla="*/ 15 h 91"/>
                    <a:gd name="T30" fmla="*/ 48 w 207"/>
                    <a:gd name="T31" fmla="*/ 16 h 91"/>
                    <a:gd name="T32" fmla="*/ 50 w 207"/>
                    <a:gd name="T33" fmla="*/ 17 h 91"/>
                    <a:gd name="T34" fmla="*/ 51 w 207"/>
                    <a:gd name="T35" fmla="*/ 18 h 91"/>
                    <a:gd name="T36" fmla="*/ 53 w 207"/>
                    <a:gd name="T37" fmla="*/ 21 h 91"/>
                    <a:gd name="T38" fmla="*/ 56 w 207"/>
                    <a:gd name="T39" fmla="*/ 24 h 91"/>
                    <a:gd name="T40" fmla="*/ 61 w 207"/>
                    <a:gd name="T41" fmla="*/ 29 h 91"/>
                    <a:gd name="T42" fmla="*/ 66 w 207"/>
                    <a:gd name="T43" fmla="*/ 33 h 91"/>
                    <a:gd name="T44" fmla="*/ 71 w 207"/>
                    <a:gd name="T45" fmla="*/ 38 h 91"/>
                    <a:gd name="T46" fmla="*/ 77 w 207"/>
                    <a:gd name="T47" fmla="*/ 41 h 91"/>
                    <a:gd name="T48" fmla="*/ 81 w 207"/>
                    <a:gd name="T49" fmla="*/ 42 h 91"/>
                    <a:gd name="T50" fmla="*/ 85 w 207"/>
                    <a:gd name="T51" fmla="*/ 43 h 91"/>
                    <a:gd name="T52" fmla="*/ 89 w 207"/>
                    <a:gd name="T53" fmla="*/ 44 h 91"/>
                    <a:gd name="T54" fmla="*/ 92 w 207"/>
                    <a:gd name="T55" fmla="*/ 44 h 91"/>
                    <a:gd name="T56" fmla="*/ 96 w 207"/>
                    <a:gd name="T57" fmla="*/ 45 h 91"/>
                    <a:gd name="T58" fmla="*/ 99 w 207"/>
                    <a:gd name="T59" fmla="*/ 45 h 91"/>
                    <a:gd name="T60" fmla="*/ 101 w 207"/>
                    <a:gd name="T61" fmla="*/ 45 h 91"/>
                    <a:gd name="T62" fmla="*/ 103 w 207"/>
                    <a:gd name="T63" fmla="*/ 46 h 91"/>
                    <a:gd name="T64" fmla="*/ 103 w 207"/>
                    <a:gd name="T65" fmla="*/ 46 h 91"/>
                    <a:gd name="T66" fmla="*/ 103 w 207"/>
                    <a:gd name="T67" fmla="*/ 37 h 91"/>
                    <a:gd name="T68" fmla="*/ 102 w 207"/>
                    <a:gd name="T69" fmla="*/ 37 h 91"/>
                    <a:gd name="T70" fmla="*/ 100 w 207"/>
                    <a:gd name="T71" fmla="*/ 38 h 91"/>
                    <a:gd name="T72" fmla="*/ 96 w 207"/>
                    <a:gd name="T73" fmla="*/ 38 h 91"/>
                    <a:gd name="T74" fmla="*/ 92 w 207"/>
                    <a:gd name="T75" fmla="*/ 38 h 91"/>
                    <a:gd name="T76" fmla="*/ 87 w 207"/>
                    <a:gd name="T77" fmla="*/ 38 h 91"/>
                    <a:gd name="T78" fmla="*/ 83 w 207"/>
                    <a:gd name="T79" fmla="*/ 37 h 91"/>
                    <a:gd name="T80" fmla="*/ 79 w 207"/>
                    <a:gd name="T81" fmla="*/ 36 h 91"/>
                    <a:gd name="T82" fmla="*/ 76 w 207"/>
                    <a:gd name="T83" fmla="*/ 32 h 91"/>
                    <a:gd name="T84" fmla="*/ 73 w 207"/>
                    <a:gd name="T85" fmla="*/ 28 h 91"/>
                    <a:gd name="T86" fmla="*/ 70 w 207"/>
                    <a:gd name="T87" fmla="*/ 25 h 91"/>
                    <a:gd name="T88" fmla="*/ 68 w 207"/>
                    <a:gd name="T89" fmla="*/ 21 h 91"/>
                    <a:gd name="T90" fmla="*/ 65 w 207"/>
                    <a:gd name="T91" fmla="*/ 18 h 91"/>
                    <a:gd name="T92" fmla="*/ 61 w 207"/>
                    <a:gd name="T93" fmla="*/ 15 h 91"/>
                    <a:gd name="T94" fmla="*/ 57 w 207"/>
                    <a:gd name="T95" fmla="*/ 12 h 91"/>
                    <a:gd name="T96" fmla="*/ 52 w 207"/>
                    <a:gd name="T97" fmla="*/ 10 h 91"/>
                    <a:gd name="T98" fmla="*/ 46 w 207"/>
                    <a:gd name="T99" fmla="*/ 8 h 91"/>
                    <a:gd name="T100" fmla="*/ 43 w 207"/>
                    <a:gd name="T101" fmla="*/ 7 h 91"/>
                    <a:gd name="T102" fmla="*/ 39 w 207"/>
                    <a:gd name="T103" fmla="*/ 7 h 91"/>
                    <a:gd name="T104" fmla="*/ 35 w 207"/>
                    <a:gd name="T105" fmla="*/ 6 h 91"/>
                    <a:gd name="T106" fmla="*/ 30 w 207"/>
                    <a:gd name="T107" fmla="*/ 4 h 91"/>
                    <a:gd name="T108" fmla="*/ 25 w 207"/>
                    <a:gd name="T109" fmla="*/ 3 h 91"/>
                    <a:gd name="T110" fmla="*/ 21 w 207"/>
                    <a:gd name="T111" fmla="*/ 3 h 91"/>
                    <a:gd name="T112" fmla="*/ 17 w 207"/>
                    <a:gd name="T113" fmla="*/ 2 h 91"/>
                    <a:gd name="T114" fmla="*/ 15 w 207"/>
                    <a:gd name="T115" fmla="*/ 1 h 91"/>
                    <a:gd name="T116" fmla="*/ 10 w 207"/>
                    <a:gd name="T117" fmla="*/ 0 h 91"/>
                    <a:gd name="T118" fmla="*/ 6 w 207"/>
                    <a:gd name="T119" fmla="*/ 0 h 91"/>
                    <a:gd name="T120" fmla="*/ 2 w 207"/>
                    <a:gd name="T121" fmla="*/ 1 h 91"/>
                    <a:gd name="T122" fmla="*/ 0 w 207"/>
                    <a:gd name="T123" fmla="*/ 1 h 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207" h="9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10" y="6"/>
                      </a:lnTo>
                      <a:lnTo>
                        <a:pt x="17" y="7"/>
                      </a:lnTo>
                      <a:lnTo>
                        <a:pt x="25" y="9"/>
                      </a:lnTo>
                      <a:lnTo>
                        <a:pt x="37" y="12"/>
                      </a:lnTo>
                      <a:lnTo>
                        <a:pt x="47" y="14"/>
                      </a:lnTo>
                      <a:lnTo>
                        <a:pt x="56" y="16"/>
                      </a:lnTo>
                      <a:lnTo>
                        <a:pt x="66" y="20"/>
                      </a:lnTo>
                      <a:lnTo>
                        <a:pt x="77" y="23"/>
                      </a:lnTo>
                      <a:lnTo>
                        <a:pt x="86" y="27"/>
                      </a:lnTo>
                      <a:lnTo>
                        <a:pt x="93" y="30"/>
                      </a:lnTo>
                      <a:lnTo>
                        <a:pt x="97" y="31"/>
                      </a:lnTo>
                      <a:lnTo>
                        <a:pt x="100" y="33"/>
                      </a:lnTo>
                      <a:lnTo>
                        <a:pt x="102" y="35"/>
                      </a:lnTo>
                      <a:lnTo>
                        <a:pt x="107" y="41"/>
                      </a:lnTo>
                      <a:lnTo>
                        <a:pt x="113" y="47"/>
                      </a:lnTo>
                      <a:lnTo>
                        <a:pt x="123" y="57"/>
                      </a:lnTo>
                      <a:lnTo>
                        <a:pt x="133" y="66"/>
                      </a:lnTo>
                      <a:lnTo>
                        <a:pt x="143" y="75"/>
                      </a:lnTo>
                      <a:lnTo>
                        <a:pt x="154" y="81"/>
                      </a:lnTo>
                      <a:lnTo>
                        <a:pt x="162" y="84"/>
                      </a:lnTo>
                      <a:lnTo>
                        <a:pt x="170" y="85"/>
                      </a:lnTo>
                      <a:lnTo>
                        <a:pt x="178" y="87"/>
                      </a:lnTo>
                      <a:lnTo>
                        <a:pt x="185" y="88"/>
                      </a:lnTo>
                      <a:lnTo>
                        <a:pt x="192" y="89"/>
                      </a:lnTo>
                      <a:lnTo>
                        <a:pt x="198" y="90"/>
                      </a:lnTo>
                      <a:lnTo>
                        <a:pt x="202" y="90"/>
                      </a:lnTo>
                      <a:lnTo>
                        <a:pt x="206" y="91"/>
                      </a:lnTo>
                      <a:lnTo>
                        <a:pt x="207" y="91"/>
                      </a:lnTo>
                      <a:lnTo>
                        <a:pt x="207" y="74"/>
                      </a:lnTo>
                      <a:lnTo>
                        <a:pt x="205" y="74"/>
                      </a:lnTo>
                      <a:lnTo>
                        <a:pt x="200" y="75"/>
                      </a:lnTo>
                      <a:lnTo>
                        <a:pt x="193" y="76"/>
                      </a:lnTo>
                      <a:lnTo>
                        <a:pt x="185" y="76"/>
                      </a:lnTo>
                      <a:lnTo>
                        <a:pt x="175" y="76"/>
                      </a:lnTo>
                      <a:lnTo>
                        <a:pt x="166" y="74"/>
                      </a:lnTo>
                      <a:lnTo>
                        <a:pt x="158" y="71"/>
                      </a:lnTo>
                      <a:lnTo>
                        <a:pt x="152" y="64"/>
                      </a:lnTo>
                      <a:lnTo>
                        <a:pt x="147" y="56"/>
                      </a:lnTo>
                      <a:lnTo>
                        <a:pt x="141" y="49"/>
                      </a:lnTo>
                      <a:lnTo>
                        <a:pt x="137" y="42"/>
                      </a:lnTo>
                      <a:lnTo>
                        <a:pt x="130" y="36"/>
                      </a:lnTo>
                      <a:lnTo>
                        <a:pt x="123" y="30"/>
                      </a:lnTo>
                      <a:lnTo>
                        <a:pt x="115" y="24"/>
                      </a:lnTo>
                      <a:lnTo>
                        <a:pt x="104" y="20"/>
                      </a:lnTo>
                      <a:lnTo>
                        <a:pt x="93" y="16"/>
                      </a:lnTo>
                      <a:lnTo>
                        <a:pt x="87" y="14"/>
                      </a:lnTo>
                      <a:lnTo>
                        <a:pt x="79" y="13"/>
                      </a:lnTo>
                      <a:lnTo>
                        <a:pt x="70" y="11"/>
                      </a:lnTo>
                      <a:lnTo>
                        <a:pt x="60" y="8"/>
                      </a:lnTo>
                      <a:lnTo>
                        <a:pt x="51" y="6"/>
                      </a:lnTo>
                      <a:lnTo>
                        <a:pt x="43" y="5"/>
                      </a:lnTo>
                      <a:lnTo>
                        <a:pt x="35" y="3"/>
                      </a:lnTo>
                      <a:lnTo>
                        <a:pt x="30" y="1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0" name="Freeform 1136"/>
                <p:cNvSpPr>
                  <a:spLocks noChangeAspect="1"/>
                </p:cNvSpPr>
                <p:nvPr/>
              </p:nvSpPr>
              <p:spPr bwMode="auto">
                <a:xfrm>
                  <a:off x="5014" y="2868"/>
                  <a:ext cx="95" cy="86"/>
                </a:xfrm>
                <a:custGeom>
                  <a:avLst/>
                  <a:gdLst>
                    <a:gd name="T0" fmla="*/ 56 w 190"/>
                    <a:gd name="T1" fmla="*/ 0 h 174"/>
                    <a:gd name="T2" fmla="*/ 46 w 190"/>
                    <a:gd name="T3" fmla="*/ 1 h 174"/>
                    <a:gd name="T4" fmla="*/ 39 w 190"/>
                    <a:gd name="T5" fmla="*/ 13 h 174"/>
                    <a:gd name="T6" fmla="*/ 33 w 190"/>
                    <a:gd name="T7" fmla="*/ 22 h 174"/>
                    <a:gd name="T8" fmla="*/ 30 w 190"/>
                    <a:gd name="T9" fmla="*/ 26 h 174"/>
                    <a:gd name="T10" fmla="*/ 20 w 190"/>
                    <a:gd name="T11" fmla="*/ 35 h 174"/>
                    <a:gd name="T12" fmla="*/ 8 w 190"/>
                    <a:gd name="T13" fmla="*/ 49 h 174"/>
                    <a:gd name="T14" fmla="*/ 0 w 190"/>
                    <a:gd name="T15" fmla="*/ 63 h 174"/>
                    <a:gd name="T16" fmla="*/ 6 w 190"/>
                    <a:gd name="T17" fmla="*/ 71 h 174"/>
                    <a:gd name="T18" fmla="*/ 13 w 190"/>
                    <a:gd name="T19" fmla="*/ 67 h 174"/>
                    <a:gd name="T20" fmla="*/ 15 w 190"/>
                    <a:gd name="T21" fmla="*/ 67 h 174"/>
                    <a:gd name="T22" fmla="*/ 19 w 190"/>
                    <a:gd name="T23" fmla="*/ 78 h 174"/>
                    <a:gd name="T24" fmla="*/ 25 w 190"/>
                    <a:gd name="T25" fmla="*/ 81 h 174"/>
                    <a:gd name="T26" fmla="*/ 34 w 190"/>
                    <a:gd name="T27" fmla="*/ 78 h 174"/>
                    <a:gd name="T28" fmla="*/ 37 w 190"/>
                    <a:gd name="T29" fmla="*/ 75 h 174"/>
                    <a:gd name="T30" fmla="*/ 44 w 190"/>
                    <a:gd name="T31" fmla="*/ 71 h 174"/>
                    <a:gd name="T32" fmla="*/ 48 w 190"/>
                    <a:gd name="T33" fmla="*/ 75 h 174"/>
                    <a:gd name="T34" fmla="*/ 51 w 190"/>
                    <a:gd name="T35" fmla="*/ 80 h 174"/>
                    <a:gd name="T36" fmla="*/ 55 w 190"/>
                    <a:gd name="T37" fmla="*/ 84 h 174"/>
                    <a:gd name="T38" fmla="*/ 61 w 190"/>
                    <a:gd name="T39" fmla="*/ 86 h 174"/>
                    <a:gd name="T40" fmla="*/ 70 w 190"/>
                    <a:gd name="T41" fmla="*/ 82 h 174"/>
                    <a:gd name="T42" fmla="*/ 77 w 190"/>
                    <a:gd name="T43" fmla="*/ 74 h 174"/>
                    <a:gd name="T44" fmla="*/ 81 w 190"/>
                    <a:gd name="T45" fmla="*/ 65 h 174"/>
                    <a:gd name="T46" fmla="*/ 90 w 190"/>
                    <a:gd name="T47" fmla="*/ 56 h 174"/>
                    <a:gd name="T48" fmla="*/ 95 w 190"/>
                    <a:gd name="T49" fmla="*/ 49 h 174"/>
                    <a:gd name="T50" fmla="*/ 92 w 190"/>
                    <a:gd name="T51" fmla="*/ 52 h 174"/>
                    <a:gd name="T52" fmla="*/ 85 w 190"/>
                    <a:gd name="T53" fmla="*/ 59 h 174"/>
                    <a:gd name="T54" fmla="*/ 76 w 190"/>
                    <a:gd name="T55" fmla="*/ 67 h 174"/>
                    <a:gd name="T56" fmla="*/ 69 w 190"/>
                    <a:gd name="T57" fmla="*/ 73 h 174"/>
                    <a:gd name="T58" fmla="*/ 58 w 190"/>
                    <a:gd name="T59" fmla="*/ 72 h 174"/>
                    <a:gd name="T60" fmla="*/ 54 w 190"/>
                    <a:gd name="T61" fmla="*/ 67 h 174"/>
                    <a:gd name="T62" fmla="*/ 38 w 190"/>
                    <a:gd name="T63" fmla="*/ 66 h 174"/>
                    <a:gd name="T64" fmla="*/ 29 w 190"/>
                    <a:gd name="T65" fmla="*/ 74 h 174"/>
                    <a:gd name="T66" fmla="*/ 23 w 190"/>
                    <a:gd name="T67" fmla="*/ 69 h 174"/>
                    <a:gd name="T68" fmla="*/ 21 w 190"/>
                    <a:gd name="T69" fmla="*/ 61 h 174"/>
                    <a:gd name="T70" fmla="*/ 21 w 190"/>
                    <a:gd name="T71" fmla="*/ 60 h 174"/>
                    <a:gd name="T72" fmla="*/ 16 w 190"/>
                    <a:gd name="T73" fmla="*/ 61 h 174"/>
                    <a:gd name="T74" fmla="*/ 9 w 190"/>
                    <a:gd name="T75" fmla="*/ 63 h 174"/>
                    <a:gd name="T76" fmla="*/ 5 w 190"/>
                    <a:gd name="T77" fmla="*/ 61 h 174"/>
                    <a:gd name="T78" fmla="*/ 7 w 190"/>
                    <a:gd name="T79" fmla="*/ 58 h 174"/>
                    <a:gd name="T80" fmla="*/ 13 w 190"/>
                    <a:gd name="T81" fmla="*/ 51 h 174"/>
                    <a:gd name="T82" fmla="*/ 19 w 190"/>
                    <a:gd name="T83" fmla="*/ 44 h 174"/>
                    <a:gd name="T84" fmla="*/ 24 w 190"/>
                    <a:gd name="T85" fmla="*/ 38 h 174"/>
                    <a:gd name="T86" fmla="*/ 43 w 190"/>
                    <a:gd name="T87" fmla="*/ 16 h 174"/>
                    <a:gd name="T88" fmla="*/ 58 w 190"/>
                    <a:gd name="T89" fmla="*/ 0 h 174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90" h="174">
                      <a:moveTo>
                        <a:pt x="116" y="1"/>
                      </a:moveTo>
                      <a:lnTo>
                        <a:pt x="112" y="0"/>
                      </a:lnTo>
                      <a:lnTo>
                        <a:pt x="102" y="0"/>
                      </a:lnTo>
                      <a:lnTo>
                        <a:pt x="92" y="3"/>
                      </a:lnTo>
                      <a:lnTo>
                        <a:pt x="84" y="13"/>
                      </a:lnTo>
                      <a:lnTo>
                        <a:pt x="78" y="27"/>
                      </a:lnTo>
                      <a:lnTo>
                        <a:pt x="71" y="37"/>
                      </a:lnTo>
                      <a:lnTo>
                        <a:pt x="65" y="45"/>
                      </a:lnTo>
                      <a:lnTo>
                        <a:pt x="63" y="48"/>
                      </a:lnTo>
                      <a:lnTo>
                        <a:pt x="60" y="52"/>
                      </a:lnTo>
                      <a:lnTo>
                        <a:pt x="52" y="60"/>
                      </a:lnTo>
                      <a:lnTo>
                        <a:pt x="40" y="71"/>
                      </a:lnTo>
                      <a:lnTo>
                        <a:pt x="27" y="85"/>
                      </a:lnTo>
                      <a:lnTo>
                        <a:pt x="15" y="100"/>
                      </a:lnTo>
                      <a:lnTo>
                        <a:pt x="5" y="114"/>
                      </a:lnTo>
                      <a:lnTo>
                        <a:pt x="0" y="127"/>
                      </a:lnTo>
                      <a:lnTo>
                        <a:pt x="1" y="136"/>
                      </a:lnTo>
                      <a:lnTo>
                        <a:pt x="11" y="143"/>
                      </a:lnTo>
                      <a:lnTo>
                        <a:pt x="20" y="141"/>
                      </a:lnTo>
                      <a:lnTo>
                        <a:pt x="26" y="135"/>
                      </a:lnTo>
                      <a:lnTo>
                        <a:pt x="29" y="131"/>
                      </a:lnTo>
                      <a:lnTo>
                        <a:pt x="30" y="136"/>
                      </a:lnTo>
                      <a:lnTo>
                        <a:pt x="32" y="146"/>
                      </a:lnTo>
                      <a:lnTo>
                        <a:pt x="37" y="158"/>
                      </a:lnTo>
                      <a:lnTo>
                        <a:pt x="42" y="164"/>
                      </a:lnTo>
                      <a:lnTo>
                        <a:pt x="50" y="164"/>
                      </a:lnTo>
                      <a:lnTo>
                        <a:pt x="60" y="160"/>
                      </a:lnTo>
                      <a:lnTo>
                        <a:pt x="67" y="157"/>
                      </a:lnTo>
                      <a:lnTo>
                        <a:pt x="70" y="154"/>
                      </a:lnTo>
                      <a:lnTo>
                        <a:pt x="73" y="152"/>
                      </a:lnTo>
                      <a:lnTo>
                        <a:pt x="80" y="146"/>
                      </a:lnTo>
                      <a:lnTo>
                        <a:pt x="87" y="144"/>
                      </a:lnTo>
                      <a:lnTo>
                        <a:pt x="93" y="147"/>
                      </a:lnTo>
                      <a:lnTo>
                        <a:pt x="95" y="152"/>
                      </a:lnTo>
                      <a:lnTo>
                        <a:pt x="98" y="157"/>
                      </a:lnTo>
                      <a:lnTo>
                        <a:pt x="101" y="162"/>
                      </a:lnTo>
                      <a:lnTo>
                        <a:pt x="105" y="167"/>
                      </a:lnTo>
                      <a:lnTo>
                        <a:pt x="109" y="170"/>
                      </a:lnTo>
                      <a:lnTo>
                        <a:pt x="114" y="173"/>
                      </a:lnTo>
                      <a:lnTo>
                        <a:pt x="121" y="174"/>
                      </a:lnTo>
                      <a:lnTo>
                        <a:pt x="128" y="173"/>
                      </a:lnTo>
                      <a:lnTo>
                        <a:pt x="140" y="166"/>
                      </a:lnTo>
                      <a:lnTo>
                        <a:pt x="148" y="158"/>
                      </a:lnTo>
                      <a:lnTo>
                        <a:pt x="153" y="150"/>
                      </a:lnTo>
                      <a:lnTo>
                        <a:pt x="155" y="141"/>
                      </a:lnTo>
                      <a:lnTo>
                        <a:pt x="161" y="131"/>
                      </a:lnTo>
                      <a:lnTo>
                        <a:pt x="170" y="121"/>
                      </a:lnTo>
                      <a:lnTo>
                        <a:pt x="180" y="114"/>
                      </a:lnTo>
                      <a:lnTo>
                        <a:pt x="183" y="111"/>
                      </a:lnTo>
                      <a:lnTo>
                        <a:pt x="190" y="99"/>
                      </a:lnTo>
                      <a:lnTo>
                        <a:pt x="189" y="100"/>
                      </a:lnTo>
                      <a:lnTo>
                        <a:pt x="184" y="105"/>
                      </a:lnTo>
                      <a:lnTo>
                        <a:pt x="177" y="112"/>
                      </a:lnTo>
                      <a:lnTo>
                        <a:pt x="169" y="119"/>
                      </a:lnTo>
                      <a:lnTo>
                        <a:pt x="161" y="127"/>
                      </a:lnTo>
                      <a:lnTo>
                        <a:pt x="152" y="135"/>
                      </a:lnTo>
                      <a:lnTo>
                        <a:pt x="144" y="142"/>
                      </a:lnTo>
                      <a:lnTo>
                        <a:pt x="137" y="147"/>
                      </a:lnTo>
                      <a:lnTo>
                        <a:pt x="125" y="151"/>
                      </a:lnTo>
                      <a:lnTo>
                        <a:pt x="116" y="146"/>
                      </a:lnTo>
                      <a:lnTo>
                        <a:pt x="109" y="139"/>
                      </a:lnTo>
                      <a:lnTo>
                        <a:pt x="107" y="136"/>
                      </a:lnTo>
                      <a:lnTo>
                        <a:pt x="79" y="129"/>
                      </a:lnTo>
                      <a:lnTo>
                        <a:pt x="76" y="134"/>
                      </a:lnTo>
                      <a:lnTo>
                        <a:pt x="68" y="142"/>
                      </a:lnTo>
                      <a:lnTo>
                        <a:pt x="57" y="149"/>
                      </a:lnTo>
                      <a:lnTo>
                        <a:pt x="49" y="147"/>
                      </a:lnTo>
                      <a:lnTo>
                        <a:pt x="45" y="139"/>
                      </a:lnTo>
                      <a:lnTo>
                        <a:pt x="42" y="131"/>
                      </a:lnTo>
                      <a:lnTo>
                        <a:pt x="42" y="124"/>
                      </a:lnTo>
                      <a:lnTo>
                        <a:pt x="42" y="122"/>
                      </a:lnTo>
                      <a:lnTo>
                        <a:pt x="41" y="122"/>
                      </a:lnTo>
                      <a:lnTo>
                        <a:pt x="37" y="123"/>
                      </a:lnTo>
                      <a:lnTo>
                        <a:pt x="31" y="124"/>
                      </a:lnTo>
                      <a:lnTo>
                        <a:pt x="25" y="126"/>
                      </a:lnTo>
                      <a:lnTo>
                        <a:pt x="18" y="127"/>
                      </a:lnTo>
                      <a:lnTo>
                        <a:pt x="14" y="126"/>
                      </a:lnTo>
                      <a:lnTo>
                        <a:pt x="10" y="124"/>
                      </a:lnTo>
                      <a:lnTo>
                        <a:pt x="10" y="122"/>
                      </a:lnTo>
                      <a:lnTo>
                        <a:pt x="14" y="117"/>
                      </a:lnTo>
                      <a:lnTo>
                        <a:pt x="18" y="111"/>
                      </a:lnTo>
                      <a:lnTo>
                        <a:pt x="25" y="104"/>
                      </a:lnTo>
                      <a:lnTo>
                        <a:pt x="32" y="96"/>
                      </a:lnTo>
                      <a:lnTo>
                        <a:pt x="38" y="89"/>
                      </a:lnTo>
                      <a:lnTo>
                        <a:pt x="44" y="82"/>
                      </a:lnTo>
                      <a:lnTo>
                        <a:pt x="48" y="77"/>
                      </a:lnTo>
                      <a:lnTo>
                        <a:pt x="49" y="76"/>
                      </a:lnTo>
                      <a:lnTo>
                        <a:pt x="86" y="33"/>
                      </a:lnTo>
                      <a:lnTo>
                        <a:pt x="109" y="8"/>
                      </a:lnTo>
                      <a:lnTo>
                        <a:pt x="11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1" name="Freeform 1137"/>
                <p:cNvSpPr>
                  <a:spLocks noChangeAspect="1"/>
                </p:cNvSpPr>
                <p:nvPr/>
              </p:nvSpPr>
              <p:spPr bwMode="auto">
                <a:xfrm>
                  <a:off x="4976" y="2899"/>
                  <a:ext cx="21" cy="50"/>
                </a:xfrm>
                <a:custGeom>
                  <a:avLst/>
                  <a:gdLst>
                    <a:gd name="T0" fmla="*/ 21 w 41"/>
                    <a:gd name="T1" fmla="*/ 0 h 100"/>
                    <a:gd name="T2" fmla="*/ 20 w 41"/>
                    <a:gd name="T3" fmla="*/ 2 h 100"/>
                    <a:gd name="T4" fmla="*/ 16 w 41"/>
                    <a:gd name="T5" fmla="*/ 4 h 100"/>
                    <a:gd name="T6" fmla="*/ 11 w 41"/>
                    <a:gd name="T7" fmla="*/ 8 h 100"/>
                    <a:gd name="T8" fmla="*/ 6 w 41"/>
                    <a:gd name="T9" fmla="*/ 14 h 100"/>
                    <a:gd name="T10" fmla="*/ 2 w 41"/>
                    <a:gd name="T11" fmla="*/ 21 h 100"/>
                    <a:gd name="T12" fmla="*/ 0 w 41"/>
                    <a:gd name="T13" fmla="*/ 30 h 100"/>
                    <a:gd name="T14" fmla="*/ 1 w 41"/>
                    <a:gd name="T15" fmla="*/ 40 h 100"/>
                    <a:gd name="T16" fmla="*/ 5 w 41"/>
                    <a:gd name="T17" fmla="*/ 50 h 100"/>
                    <a:gd name="T18" fmla="*/ 12 w 41"/>
                    <a:gd name="T19" fmla="*/ 49 h 100"/>
                    <a:gd name="T20" fmla="*/ 10 w 41"/>
                    <a:gd name="T21" fmla="*/ 46 h 100"/>
                    <a:gd name="T22" fmla="*/ 8 w 41"/>
                    <a:gd name="T23" fmla="*/ 38 h 100"/>
                    <a:gd name="T24" fmla="*/ 6 w 41"/>
                    <a:gd name="T25" fmla="*/ 29 h 100"/>
                    <a:gd name="T26" fmla="*/ 10 w 41"/>
                    <a:gd name="T27" fmla="*/ 19 h 100"/>
                    <a:gd name="T28" fmla="*/ 16 w 41"/>
                    <a:gd name="T29" fmla="*/ 12 h 100"/>
                    <a:gd name="T30" fmla="*/ 20 w 41"/>
                    <a:gd name="T31" fmla="*/ 6 h 100"/>
                    <a:gd name="T32" fmla="*/ 21 w 41"/>
                    <a:gd name="T33" fmla="*/ 2 h 100"/>
                    <a:gd name="T34" fmla="*/ 21 w 41"/>
                    <a:gd name="T35" fmla="*/ 0 h 1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1" h="100">
                      <a:moveTo>
                        <a:pt x="41" y="0"/>
                      </a:moveTo>
                      <a:lnTo>
                        <a:pt x="39" y="3"/>
                      </a:lnTo>
                      <a:lnTo>
                        <a:pt x="31" y="7"/>
                      </a:lnTo>
                      <a:lnTo>
                        <a:pt x="22" y="15"/>
                      </a:lnTo>
                      <a:lnTo>
                        <a:pt x="12" y="27"/>
                      </a:lnTo>
                      <a:lnTo>
                        <a:pt x="3" y="42"/>
                      </a:lnTo>
                      <a:lnTo>
                        <a:pt x="0" y="59"/>
                      </a:lnTo>
                      <a:lnTo>
                        <a:pt x="1" y="79"/>
                      </a:lnTo>
                      <a:lnTo>
                        <a:pt x="10" y="100"/>
                      </a:lnTo>
                      <a:lnTo>
                        <a:pt x="24" y="97"/>
                      </a:lnTo>
                      <a:lnTo>
                        <a:pt x="20" y="91"/>
                      </a:lnTo>
                      <a:lnTo>
                        <a:pt x="15" y="75"/>
                      </a:lnTo>
                      <a:lnTo>
                        <a:pt x="12" y="57"/>
                      </a:lnTo>
                      <a:lnTo>
                        <a:pt x="20" y="38"/>
                      </a:lnTo>
                      <a:lnTo>
                        <a:pt x="32" y="23"/>
                      </a:lnTo>
                      <a:lnTo>
                        <a:pt x="39" y="12"/>
                      </a:lnTo>
                      <a:lnTo>
                        <a:pt x="41" y="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2" name="Freeform 1138"/>
                <p:cNvSpPr>
                  <a:spLocks noChangeAspect="1"/>
                </p:cNvSpPr>
                <p:nvPr/>
              </p:nvSpPr>
              <p:spPr bwMode="auto">
                <a:xfrm>
                  <a:off x="4988" y="2968"/>
                  <a:ext cx="72" cy="224"/>
                </a:xfrm>
                <a:custGeom>
                  <a:avLst/>
                  <a:gdLst>
                    <a:gd name="T0" fmla="*/ 0 w 144"/>
                    <a:gd name="T1" fmla="*/ 0 h 448"/>
                    <a:gd name="T2" fmla="*/ 1 w 144"/>
                    <a:gd name="T3" fmla="*/ 2 h 448"/>
                    <a:gd name="T4" fmla="*/ 3 w 144"/>
                    <a:gd name="T5" fmla="*/ 4 h 448"/>
                    <a:gd name="T6" fmla="*/ 5 w 144"/>
                    <a:gd name="T7" fmla="*/ 9 h 448"/>
                    <a:gd name="T8" fmla="*/ 9 w 144"/>
                    <a:gd name="T9" fmla="*/ 15 h 448"/>
                    <a:gd name="T10" fmla="*/ 12 w 144"/>
                    <a:gd name="T11" fmla="*/ 24 h 448"/>
                    <a:gd name="T12" fmla="*/ 15 w 144"/>
                    <a:gd name="T13" fmla="*/ 34 h 448"/>
                    <a:gd name="T14" fmla="*/ 17 w 144"/>
                    <a:gd name="T15" fmla="*/ 47 h 448"/>
                    <a:gd name="T16" fmla="*/ 17 w 144"/>
                    <a:gd name="T17" fmla="*/ 60 h 448"/>
                    <a:gd name="T18" fmla="*/ 18 w 144"/>
                    <a:gd name="T19" fmla="*/ 78 h 448"/>
                    <a:gd name="T20" fmla="*/ 20 w 144"/>
                    <a:gd name="T21" fmla="*/ 100 h 448"/>
                    <a:gd name="T22" fmla="*/ 23 w 144"/>
                    <a:gd name="T23" fmla="*/ 125 h 448"/>
                    <a:gd name="T24" fmla="*/ 26 w 144"/>
                    <a:gd name="T25" fmla="*/ 150 h 448"/>
                    <a:gd name="T26" fmla="*/ 30 w 144"/>
                    <a:gd name="T27" fmla="*/ 174 h 448"/>
                    <a:gd name="T28" fmla="*/ 35 w 144"/>
                    <a:gd name="T29" fmla="*/ 193 h 448"/>
                    <a:gd name="T30" fmla="*/ 39 w 144"/>
                    <a:gd name="T31" fmla="*/ 208 h 448"/>
                    <a:gd name="T32" fmla="*/ 43 w 144"/>
                    <a:gd name="T33" fmla="*/ 214 h 448"/>
                    <a:gd name="T34" fmla="*/ 49 w 144"/>
                    <a:gd name="T35" fmla="*/ 215 h 448"/>
                    <a:gd name="T36" fmla="*/ 54 w 144"/>
                    <a:gd name="T37" fmla="*/ 216 h 448"/>
                    <a:gd name="T38" fmla="*/ 56 w 144"/>
                    <a:gd name="T39" fmla="*/ 215 h 448"/>
                    <a:gd name="T40" fmla="*/ 57 w 144"/>
                    <a:gd name="T41" fmla="*/ 215 h 448"/>
                    <a:gd name="T42" fmla="*/ 57 w 144"/>
                    <a:gd name="T43" fmla="*/ 216 h 448"/>
                    <a:gd name="T44" fmla="*/ 58 w 144"/>
                    <a:gd name="T45" fmla="*/ 218 h 448"/>
                    <a:gd name="T46" fmla="*/ 61 w 144"/>
                    <a:gd name="T47" fmla="*/ 221 h 448"/>
                    <a:gd name="T48" fmla="*/ 65 w 144"/>
                    <a:gd name="T49" fmla="*/ 224 h 448"/>
                    <a:gd name="T50" fmla="*/ 69 w 144"/>
                    <a:gd name="T51" fmla="*/ 224 h 448"/>
                    <a:gd name="T52" fmla="*/ 72 w 144"/>
                    <a:gd name="T53" fmla="*/ 222 h 448"/>
                    <a:gd name="T54" fmla="*/ 72 w 144"/>
                    <a:gd name="T55" fmla="*/ 219 h 448"/>
                    <a:gd name="T56" fmla="*/ 72 w 144"/>
                    <a:gd name="T57" fmla="*/ 217 h 448"/>
                    <a:gd name="T58" fmla="*/ 55 w 144"/>
                    <a:gd name="T59" fmla="*/ 205 h 448"/>
                    <a:gd name="T60" fmla="*/ 54 w 144"/>
                    <a:gd name="T61" fmla="*/ 205 h 448"/>
                    <a:gd name="T62" fmla="*/ 50 w 144"/>
                    <a:gd name="T63" fmla="*/ 207 h 448"/>
                    <a:gd name="T64" fmla="*/ 46 w 144"/>
                    <a:gd name="T65" fmla="*/ 204 h 448"/>
                    <a:gd name="T66" fmla="*/ 43 w 144"/>
                    <a:gd name="T67" fmla="*/ 196 h 448"/>
                    <a:gd name="T68" fmla="*/ 41 w 144"/>
                    <a:gd name="T69" fmla="*/ 186 h 448"/>
                    <a:gd name="T70" fmla="*/ 38 w 144"/>
                    <a:gd name="T71" fmla="*/ 168 h 448"/>
                    <a:gd name="T72" fmla="*/ 35 w 144"/>
                    <a:gd name="T73" fmla="*/ 145 h 448"/>
                    <a:gd name="T74" fmla="*/ 31 w 144"/>
                    <a:gd name="T75" fmla="*/ 120 h 448"/>
                    <a:gd name="T76" fmla="*/ 27 w 144"/>
                    <a:gd name="T77" fmla="*/ 93 h 448"/>
                    <a:gd name="T78" fmla="*/ 23 w 144"/>
                    <a:gd name="T79" fmla="*/ 69 h 448"/>
                    <a:gd name="T80" fmla="*/ 20 w 144"/>
                    <a:gd name="T81" fmla="*/ 49 h 448"/>
                    <a:gd name="T82" fmla="*/ 17 w 144"/>
                    <a:gd name="T83" fmla="*/ 36 h 448"/>
                    <a:gd name="T84" fmla="*/ 15 w 144"/>
                    <a:gd name="T85" fmla="*/ 28 h 448"/>
                    <a:gd name="T86" fmla="*/ 13 w 144"/>
                    <a:gd name="T87" fmla="*/ 21 h 448"/>
                    <a:gd name="T88" fmla="*/ 10 w 144"/>
                    <a:gd name="T89" fmla="*/ 14 h 448"/>
                    <a:gd name="T90" fmla="*/ 7 w 144"/>
                    <a:gd name="T91" fmla="*/ 10 h 448"/>
                    <a:gd name="T92" fmla="*/ 4 w 144"/>
                    <a:gd name="T93" fmla="*/ 6 h 448"/>
                    <a:gd name="T94" fmla="*/ 2 w 144"/>
                    <a:gd name="T95" fmla="*/ 3 h 448"/>
                    <a:gd name="T96" fmla="*/ 1 w 144"/>
                    <a:gd name="T97" fmla="*/ 1 h 448"/>
                    <a:gd name="T98" fmla="*/ 0 w 144"/>
                    <a:gd name="T99" fmla="*/ 0 h 44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44" h="448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6" y="8"/>
                      </a:lnTo>
                      <a:lnTo>
                        <a:pt x="10" y="18"/>
                      </a:lnTo>
                      <a:lnTo>
                        <a:pt x="17" y="30"/>
                      </a:lnTo>
                      <a:lnTo>
                        <a:pt x="24" y="48"/>
                      </a:lnTo>
                      <a:lnTo>
                        <a:pt x="29" y="68"/>
                      </a:lnTo>
                      <a:lnTo>
                        <a:pt x="33" y="93"/>
                      </a:lnTo>
                      <a:lnTo>
                        <a:pt x="34" y="120"/>
                      </a:lnTo>
                      <a:lnTo>
                        <a:pt x="36" y="156"/>
                      </a:lnTo>
                      <a:lnTo>
                        <a:pt x="39" y="200"/>
                      </a:lnTo>
                      <a:lnTo>
                        <a:pt x="45" y="249"/>
                      </a:lnTo>
                      <a:lnTo>
                        <a:pt x="52" y="300"/>
                      </a:lnTo>
                      <a:lnTo>
                        <a:pt x="60" y="347"/>
                      </a:lnTo>
                      <a:lnTo>
                        <a:pt x="69" y="386"/>
                      </a:lnTo>
                      <a:lnTo>
                        <a:pt x="77" y="415"/>
                      </a:lnTo>
                      <a:lnTo>
                        <a:pt x="85" y="427"/>
                      </a:lnTo>
                      <a:lnTo>
                        <a:pt x="98" y="430"/>
                      </a:lnTo>
                      <a:lnTo>
                        <a:pt x="107" y="431"/>
                      </a:lnTo>
                      <a:lnTo>
                        <a:pt x="112" y="430"/>
                      </a:lnTo>
                      <a:lnTo>
                        <a:pt x="113" y="430"/>
                      </a:lnTo>
                      <a:lnTo>
                        <a:pt x="114" y="431"/>
                      </a:lnTo>
                      <a:lnTo>
                        <a:pt x="116" y="436"/>
                      </a:lnTo>
                      <a:lnTo>
                        <a:pt x="122" y="441"/>
                      </a:lnTo>
                      <a:lnTo>
                        <a:pt x="130" y="447"/>
                      </a:lnTo>
                      <a:lnTo>
                        <a:pt x="138" y="448"/>
                      </a:lnTo>
                      <a:lnTo>
                        <a:pt x="143" y="443"/>
                      </a:lnTo>
                      <a:lnTo>
                        <a:pt x="144" y="437"/>
                      </a:lnTo>
                      <a:lnTo>
                        <a:pt x="144" y="433"/>
                      </a:lnTo>
                      <a:lnTo>
                        <a:pt x="109" y="409"/>
                      </a:lnTo>
                      <a:lnTo>
                        <a:pt x="107" y="410"/>
                      </a:lnTo>
                      <a:lnTo>
                        <a:pt x="100" y="413"/>
                      </a:lnTo>
                      <a:lnTo>
                        <a:pt x="92" y="408"/>
                      </a:lnTo>
                      <a:lnTo>
                        <a:pt x="85" y="392"/>
                      </a:lnTo>
                      <a:lnTo>
                        <a:pt x="82" y="371"/>
                      </a:lnTo>
                      <a:lnTo>
                        <a:pt x="76" y="336"/>
                      </a:lnTo>
                      <a:lnTo>
                        <a:pt x="69" y="289"/>
                      </a:lnTo>
                      <a:lnTo>
                        <a:pt x="61" y="239"/>
                      </a:lnTo>
                      <a:lnTo>
                        <a:pt x="53" y="186"/>
                      </a:lnTo>
                      <a:lnTo>
                        <a:pt x="45" y="137"/>
                      </a:lnTo>
                      <a:lnTo>
                        <a:pt x="39" y="98"/>
                      </a:lnTo>
                      <a:lnTo>
                        <a:pt x="34" y="72"/>
                      </a:lnTo>
                      <a:lnTo>
                        <a:pt x="30" y="56"/>
                      </a:lnTo>
                      <a:lnTo>
                        <a:pt x="25" y="41"/>
                      </a:lnTo>
                      <a:lnTo>
                        <a:pt x="19" y="28"/>
                      </a:lnTo>
                      <a:lnTo>
                        <a:pt x="14" y="19"/>
                      </a:lnTo>
                      <a:lnTo>
                        <a:pt x="8" y="11"/>
                      </a:lnTo>
                      <a:lnTo>
                        <a:pt x="3" y="5"/>
                      </a:lnTo>
                      <a:lnTo>
                        <a:pt x="1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3" name="Freeform 1139"/>
                <p:cNvSpPr>
                  <a:spLocks noChangeAspect="1"/>
                </p:cNvSpPr>
                <p:nvPr/>
              </p:nvSpPr>
              <p:spPr bwMode="auto">
                <a:xfrm>
                  <a:off x="5067" y="2895"/>
                  <a:ext cx="105" cy="545"/>
                </a:xfrm>
                <a:custGeom>
                  <a:avLst/>
                  <a:gdLst>
                    <a:gd name="T0" fmla="*/ 98 w 210"/>
                    <a:gd name="T1" fmla="*/ 7 h 1091"/>
                    <a:gd name="T2" fmla="*/ 105 w 210"/>
                    <a:gd name="T3" fmla="*/ 46 h 1091"/>
                    <a:gd name="T4" fmla="*/ 99 w 210"/>
                    <a:gd name="T5" fmla="*/ 71 h 1091"/>
                    <a:gd name="T6" fmla="*/ 92 w 210"/>
                    <a:gd name="T7" fmla="*/ 87 h 1091"/>
                    <a:gd name="T8" fmla="*/ 88 w 210"/>
                    <a:gd name="T9" fmla="*/ 103 h 1091"/>
                    <a:gd name="T10" fmla="*/ 85 w 210"/>
                    <a:gd name="T11" fmla="*/ 115 h 1091"/>
                    <a:gd name="T12" fmla="*/ 82 w 210"/>
                    <a:gd name="T13" fmla="*/ 142 h 1091"/>
                    <a:gd name="T14" fmla="*/ 72 w 210"/>
                    <a:gd name="T15" fmla="*/ 230 h 1091"/>
                    <a:gd name="T16" fmla="*/ 71 w 210"/>
                    <a:gd name="T17" fmla="*/ 252 h 1091"/>
                    <a:gd name="T18" fmla="*/ 77 w 210"/>
                    <a:gd name="T19" fmla="*/ 268 h 1091"/>
                    <a:gd name="T20" fmla="*/ 75 w 210"/>
                    <a:gd name="T21" fmla="*/ 278 h 1091"/>
                    <a:gd name="T22" fmla="*/ 77 w 210"/>
                    <a:gd name="T23" fmla="*/ 282 h 1091"/>
                    <a:gd name="T24" fmla="*/ 82 w 210"/>
                    <a:gd name="T25" fmla="*/ 288 h 1091"/>
                    <a:gd name="T26" fmla="*/ 84 w 210"/>
                    <a:gd name="T27" fmla="*/ 297 h 1091"/>
                    <a:gd name="T28" fmla="*/ 80 w 210"/>
                    <a:gd name="T29" fmla="*/ 334 h 1091"/>
                    <a:gd name="T30" fmla="*/ 77 w 210"/>
                    <a:gd name="T31" fmla="*/ 421 h 1091"/>
                    <a:gd name="T32" fmla="*/ 77 w 210"/>
                    <a:gd name="T33" fmla="*/ 455 h 1091"/>
                    <a:gd name="T34" fmla="*/ 79 w 210"/>
                    <a:gd name="T35" fmla="*/ 527 h 1091"/>
                    <a:gd name="T36" fmla="*/ 65 w 210"/>
                    <a:gd name="T37" fmla="*/ 545 h 1091"/>
                    <a:gd name="T38" fmla="*/ 51 w 210"/>
                    <a:gd name="T39" fmla="*/ 545 h 1091"/>
                    <a:gd name="T40" fmla="*/ 38 w 210"/>
                    <a:gd name="T41" fmla="*/ 543 h 1091"/>
                    <a:gd name="T42" fmla="*/ 27 w 210"/>
                    <a:gd name="T43" fmla="*/ 543 h 1091"/>
                    <a:gd name="T44" fmla="*/ 19 w 210"/>
                    <a:gd name="T45" fmla="*/ 544 h 1091"/>
                    <a:gd name="T46" fmla="*/ 11 w 210"/>
                    <a:gd name="T47" fmla="*/ 541 h 1091"/>
                    <a:gd name="T48" fmla="*/ 5 w 210"/>
                    <a:gd name="T49" fmla="*/ 536 h 1091"/>
                    <a:gd name="T50" fmla="*/ 1 w 210"/>
                    <a:gd name="T51" fmla="*/ 532 h 1091"/>
                    <a:gd name="T52" fmla="*/ 1 w 210"/>
                    <a:gd name="T53" fmla="*/ 526 h 1091"/>
                    <a:gd name="T54" fmla="*/ 3 w 210"/>
                    <a:gd name="T55" fmla="*/ 528 h 1091"/>
                    <a:gd name="T56" fmla="*/ 9 w 210"/>
                    <a:gd name="T57" fmla="*/ 534 h 1091"/>
                    <a:gd name="T58" fmla="*/ 17 w 210"/>
                    <a:gd name="T59" fmla="*/ 539 h 1091"/>
                    <a:gd name="T60" fmla="*/ 25 w 210"/>
                    <a:gd name="T61" fmla="*/ 539 h 1091"/>
                    <a:gd name="T62" fmla="*/ 35 w 210"/>
                    <a:gd name="T63" fmla="*/ 538 h 1091"/>
                    <a:gd name="T64" fmla="*/ 48 w 210"/>
                    <a:gd name="T65" fmla="*/ 538 h 1091"/>
                    <a:gd name="T66" fmla="*/ 59 w 210"/>
                    <a:gd name="T67" fmla="*/ 539 h 1091"/>
                    <a:gd name="T68" fmla="*/ 64 w 210"/>
                    <a:gd name="T69" fmla="*/ 540 h 1091"/>
                    <a:gd name="T70" fmla="*/ 68 w 210"/>
                    <a:gd name="T71" fmla="*/ 535 h 1091"/>
                    <a:gd name="T72" fmla="*/ 71 w 210"/>
                    <a:gd name="T73" fmla="*/ 516 h 1091"/>
                    <a:gd name="T74" fmla="*/ 69 w 210"/>
                    <a:gd name="T75" fmla="*/ 465 h 1091"/>
                    <a:gd name="T76" fmla="*/ 68 w 210"/>
                    <a:gd name="T77" fmla="*/ 418 h 1091"/>
                    <a:gd name="T78" fmla="*/ 71 w 210"/>
                    <a:gd name="T79" fmla="*/ 370 h 1091"/>
                    <a:gd name="T80" fmla="*/ 76 w 210"/>
                    <a:gd name="T81" fmla="*/ 323 h 1091"/>
                    <a:gd name="T82" fmla="*/ 73 w 210"/>
                    <a:gd name="T83" fmla="*/ 300 h 1091"/>
                    <a:gd name="T84" fmla="*/ 68 w 210"/>
                    <a:gd name="T85" fmla="*/ 279 h 1091"/>
                    <a:gd name="T86" fmla="*/ 63 w 210"/>
                    <a:gd name="T87" fmla="*/ 260 h 1091"/>
                    <a:gd name="T88" fmla="*/ 61 w 210"/>
                    <a:gd name="T89" fmla="*/ 244 h 1091"/>
                    <a:gd name="T90" fmla="*/ 65 w 210"/>
                    <a:gd name="T91" fmla="*/ 217 h 1091"/>
                    <a:gd name="T92" fmla="*/ 71 w 210"/>
                    <a:gd name="T93" fmla="*/ 167 h 1091"/>
                    <a:gd name="T94" fmla="*/ 79 w 210"/>
                    <a:gd name="T95" fmla="*/ 119 h 1091"/>
                    <a:gd name="T96" fmla="*/ 83 w 210"/>
                    <a:gd name="T97" fmla="*/ 94 h 1091"/>
                    <a:gd name="T98" fmla="*/ 91 w 210"/>
                    <a:gd name="T99" fmla="*/ 79 h 1091"/>
                    <a:gd name="T100" fmla="*/ 97 w 210"/>
                    <a:gd name="T101" fmla="*/ 50 h 1091"/>
                    <a:gd name="T102" fmla="*/ 96 w 210"/>
                    <a:gd name="T103" fmla="*/ 17 h 1091"/>
                    <a:gd name="T104" fmla="*/ 95 w 210"/>
                    <a:gd name="T105" fmla="*/ 0 h 109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10" h="1091">
                      <a:moveTo>
                        <a:pt x="190" y="0"/>
                      </a:moveTo>
                      <a:lnTo>
                        <a:pt x="195" y="15"/>
                      </a:lnTo>
                      <a:lnTo>
                        <a:pt x="204" y="50"/>
                      </a:lnTo>
                      <a:lnTo>
                        <a:pt x="210" y="92"/>
                      </a:lnTo>
                      <a:lnTo>
                        <a:pt x="204" y="128"/>
                      </a:lnTo>
                      <a:lnTo>
                        <a:pt x="197" y="143"/>
                      </a:lnTo>
                      <a:lnTo>
                        <a:pt x="190" y="159"/>
                      </a:lnTo>
                      <a:lnTo>
                        <a:pt x="184" y="175"/>
                      </a:lnTo>
                      <a:lnTo>
                        <a:pt x="180" y="191"/>
                      </a:lnTo>
                      <a:lnTo>
                        <a:pt x="176" y="206"/>
                      </a:lnTo>
                      <a:lnTo>
                        <a:pt x="173" y="220"/>
                      </a:lnTo>
                      <a:lnTo>
                        <a:pt x="170" y="231"/>
                      </a:lnTo>
                      <a:lnTo>
                        <a:pt x="169" y="238"/>
                      </a:lnTo>
                      <a:lnTo>
                        <a:pt x="163" y="285"/>
                      </a:lnTo>
                      <a:lnTo>
                        <a:pt x="152" y="373"/>
                      </a:lnTo>
                      <a:lnTo>
                        <a:pt x="143" y="460"/>
                      </a:lnTo>
                      <a:lnTo>
                        <a:pt x="138" y="499"/>
                      </a:lnTo>
                      <a:lnTo>
                        <a:pt x="142" y="505"/>
                      </a:lnTo>
                      <a:lnTo>
                        <a:pt x="148" y="519"/>
                      </a:lnTo>
                      <a:lnTo>
                        <a:pt x="154" y="536"/>
                      </a:lnTo>
                      <a:lnTo>
                        <a:pt x="152" y="551"/>
                      </a:lnTo>
                      <a:lnTo>
                        <a:pt x="150" y="557"/>
                      </a:lnTo>
                      <a:lnTo>
                        <a:pt x="151" y="561"/>
                      </a:lnTo>
                      <a:lnTo>
                        <a:pt x="154" y="565"/>
                      </a:lnTo>
                      <a:lnTo>
                        <a:pt x="159" y="569"/>
                      </a:lnTo>
                      <a:lnTo>
                        <a:pt x="163" y="576"/>
                      </a:lnTo>
                      <a:lnTo>
                        <a:pt x="167" y="584"/>
                      </a:lnTo>
                      <a:lnTo>
                        <a:pt x="168" y="595"/>
                      </a:lnTo>
                      <a:lnTo>
                        <a:pt x="166" y="610"/>
                      </a:lnTo>
                      <a:lnTo>
                        <a:pt x="159" y="669"/>
                      </a:lnTo>
                      <a:lnTo>
                        <a:pt x="155" y="760"/>
                      </a:lnTo>
                      <a:lnTo>
                        <a:pt x="153" y="842"/>
                      </a:lnTo>
                      <a:lnTo>
                        <a:pt x="152" y="878"/>
                      </a:lnTo>
                      <a:lnTo>
                        <a:pt x="154" y="910"/>
                      </a:lnTo>
                      <a:lnTo>
                        <a:pt x="159" y="981"/>
                      </a:lnTo>
                      <a:lnTo>
                        <a:pt x="157" y="1054"/>
                      </a:lnTo>
                      <a:lnTo>
                        <a:pt x="142" y="1090"/>
                      </a:lnTo>
                      <a:lnTo>
                        <a:pt x="129" y="1091"/>
                      </a:lnTo>
                      <a:lnTo>
                        <a:pt x="116" y="1091"/>
                      </a:lnTo>
                      <a:lnTo>
                        <a:pt x="102" y="1090"/>
                      </a:lnTo>
                      <a:lnTo>
                        <a:pt x="90" y="1089"/>
                      </a:lnTo>
                      <a:lnTo>
                        <a:pt x="76" y="1087"/>
                      </a:lnTo>
                      <a:lnTo>
                        <a:pt x="64" y="1086"/>
                      </a:lnTo>
                      <a:lnTo>
                        <a:pt x="54" y="1086"/>
                      </a:lnTo>
                      <a:lnTo>
                        <a:pt x="45" y="1087"/>
                      </a:lnTo>
                      <a:lnTo>
                        <a:pt x="37" y="1089"/>
                      </a:lnTo>
                      <a:lnTo>
                        <a:pt x="29" y="1086"/>
                      </a:lnTo>
                      <a:lnTo>
                        <a:pt x="22" y="1083"/>
                      </a:lnTo>
                      <a:lnTo>
                        <a:pt x="15" y="1078"/>
                      </a:lnTo>
                      <a:lnTo>
                        <a:pt x="9" y="1072"/>
                      </a:lnTo>
                      <a:lnTo>
                        <a:pt x="4" y="1068"/>
                      </a:lnTo>
                      <a:lnTo>
                        <a:pt x="1" y="1064"/>
                      </a:lnTo>
                      <a:lnTo>
                        <a:pt x="0" y="1063"/>
                      </a:lnTo>
                      <a:lnTo>
                        <a:pt x="1" y="1052"/>
                      </a:lnTo>
                      <a:lnTo>
                        <a:pt x="2" y="1053"/>
                      </a:lnTo>
                      <a:lnTo>
                        <a:pt x="6" y="1057"/>
                      </a:lnTo>
                      <a:lnTo>
                        <a:pt x="11" y="1062"/>
                      </a:lnTo>
                      <a:lnTo>
                        <a:pt x="17" y="1068"/>
                      </a:lnTo>
                      <a:lnTo>
                        <a:pt x="25" y="1074"/>
                      </a:lnTo>
                      <a:lnTo>
                        <a:pt x="33" y="1078"/>
                      </a:lnTo>
                      <a:lnTo>
                        <a:pt x="41" y="1081"/>
                      </a:lnTo>
                      <a:lnTo>
                        <a:pt x="49" y="1079"/>
                      </a:lnTo>
                      <a:lnTo>
                        <a:pt x="59" y="1077"/>
                      </a:lnTo>
                      <a:lnTo>
                        <a:pt x="70" y="1077"/>
                      </a:lnTo>
                      <a:lnTo>
                        <a:pt x="83" y="1077"/>
                      </a:lnTo>
                      <a:lnTo>
                        <a:pt x="95" y="1077"/>
                      </a:lnTo>
                      <a:lnTo>
                        <a:pt x="108" y="1078"/>
                      </a:lnTo>
                      <a:lnTo>
                        <a:pt x="117" y="1079"/>
                      </a:lnTo>
                      <a:lnTo>
                        <a:pt x="124" y="1081"/>
                      </a:lnTo>
                      <a:lnTo>
                        <a:pt x="127" y="1081"/>
                      </a:lnTo>
                      <a:lnTo>
                        <a:pt x="129" y="1078"/>
                      </a:lnTo>
                      <a:lnTo>
                        <a:pt x="135" y="1071"/>
                      </a:lnTo>
                      <a:lnTo>
                        <a:pt x="139" y="1057"/>
                      </a:lnTo>
                      <a:lnTo>
                        <a:pt x="142" y="1032"/>
                      </a:lnTo>
                      <a:lnTo>
                        <a:pt x="140" y="988"/>
                      </a:lnTo>
                      <a:lnTo>
                        <a:pt x="138" y="931"/>
                      </a:lnTo>
                      <a:lnTo>
                        <a:pt x="136" y="874"/>
                      </a:lnTo>
                      <a:lnTo>
                        <a:pt x="135" y="836"/>
                      </a:lnTo>
                      <a:lnTo>
                        <a:pt x="137" y="797"/>
                      </a:lnTo>
                      <a:lnTo>
                        <a:pt x="142" y="740"/>
                      </a:lnTo>
                      <a:lnTo>
                        <a:pt x="147" y="683"/>
                      </a:lnTo>
                      <a:lnTo>
                        <a:pt x="152" y="646"/>
                      </a:lnTo>
                      <a:lnTo>
                        <a:pt x="151" y="624"/>
                      </a:lnTo>
                      <a:lnTo>
                        <a:pt x="146" y="601"/>
                      </a:lnTo>
                      <a:lnTo>
                        <a:pt x="139" y="580"/>
                      </a:lnTo>
                      <a:lnTo>
                        <a:pt x="135" y="558"/>
                      </a:lnTo>
                      <a:lnTo>
                        <a:pt x="130" y="538"/>
                      </a:lnTo>
                      <a:lnTo>
                        <a:pt x="125" y="521"/>
                      </a:lnTo>
                      <a:lnTo>
                        <a:pt x="121" y="505"/>
                      </a:lnTo>
                      <a:lnTo>
                        <a:pt x="121" y="489"/>
                      </a:lnTo>
                      <a:lnTo>
                        <a:pt x="123" y="470"/>
                      </a:lnTo>
                      <a:lnTo>
                        <a:pt x="129" y="434"/>
                      </a:lnTo>
                      <a:lnTo>
                        <a:pt x="135" y="387"/>
                      </a:lnTo>
                      <a:lnTo>
                        <a:pt x="142" y="335"/>
                      </a:lnTo>
                      <a:lnTo>
                        <a:pt x="150" y="282"/>
                      </a:lnTo>
                      <a:lnTo>
                        <a:pt x="157" y="238"/>
                      </a:lnTo>
                      <a:lnTo>
                        <a:pt x="162" y="204"/>
                      </a:lnTo>
                      <a:lnTo>
                        <a:pt x="166" y="189"/>
                      </a:lnTo>
                      <a:lnTo>
                        <a:pt x="173" y="178"/>
                      </a:lnTo>
                      <a:lnTo>
                        <a:pt x="182" y="158"/>
                      </a:lnTo>
                      <a:lnTo>
                        <a:pt x="190" y="132"/>
                      </a:lnTo>
                      <a:lnTo>
                        <a:pt x="193" y="100"/>
                      </a:lnTo>
                      <a:lnTo>
                        <a:pt x="193" y="66"/>
                      </a:lnTo>
                      <a:lnTo>
                        <a:pt x="192" y="34"/>
                      </a:lnTo>
                      <a:lnTo>
                        <a:pt x="190" y="10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4" name="Freeform 1140"/>
                <p:cNvSpPr>
                  <a:spLocks noChangeAspect="1"/>
                </p:cNvSpPr>
                <p:nvPr/>
              </p:nvSpPr>
              <p:spPr bwMode="auto">
                <a:xfrm>
                  <a:off x="4871" y="2904"/>
                  <a:ext cx="101" cy="277"/>
                </a:xfrm>
                <a:custGeom>
                  <a:avLst/>
                  <a:gdLst>
                    <a:gd name="T0" fmla="*/ 101 w 200"/>
                    <a:gd name="T1" fmla="*/ 0 h 554"/>
                    <a:gd name="T2" fmla="*/ 99 w 200"/>
                    <a:gd name="T3" fmla="*/ 1 h 554"/>
                    <a:gd name="T4" fmla="*/ 92 w 200"/>
                    <a:gd name="T5" fmla="*/ 2 h 554"/>
                    <a:gd name="T6" fmla="*/ 83 w 200"/>
                    <a:gd name="T7" fmla="*/ 5 h 554"/>
                    <a:gd name="T8" fmla="*/ 72 w 200"/>
                    <a:gd name="T9" fmla="*/ 9 h 554"/>
                    <a:gd name="T10" fmla="*/ 59 w 200"/>
                    <a:gd name="T11" fmla="*/ 17 h 554"/>
                    <a:gd name="T12" fmla="*/ 48 w 200"/>
                    <a:gd name="T13" fmla="*/ 27 h 554"/>
                    <a:gd name="T14" fmla="*/ 38 w 200"/>
                    <a:gd name="T15" fmla="*/ 40 h 554"/>
                    <a:gd name="T16" fmla="*/ 32 w 200"/>
                    <a:gd name="T17" fmla="*/ 58 h 554"/>
                    <a:gd name="T18" fmla="*/ 28 w 200"/>
                    <a:gd name="T19" fmla="*/ 75 h 554"/>
                    <a:gd name="T20" fmla="*/ 25 w 200"/>
                    <a:gd name="T21" fmla="*/ 98 h 554"/>
                    <a:gd name="T22" fmla="*/ 21 w 200"/>
                    <a:gd name="T23" fmla="*/ 122 h 554"/>
                    <a:gd name="T24" fmla="*/ 19 w 200"/>
                    <a:gd name="T25" fmla="*/ 142 h 554"/>
                    <a:gd name="T26" fmla="*/ 18 w 200"/>
                    <a:gd name="T27" fmla="*/ 154 h 554"/>
                    <a:gd name="T28" fmla="*/ 16 w 200"/>
                    <a:gd name="T29" fmla="*/ 170 h 554"/>
                    <a:gd name="T30" fmla="*/ 12 w 200"/>
                    <a:gd name="T31" fmla="*/ 190 h 554"/>
                    <a:gd name="T32" fmla="*/ 9 w 200"/>
                    <a:gd name="T33" fmla="*/ 210 h 554"/>
                    <a:gd name="T34" fmla="*/ 6 w 200"/>
                    <a:gd name="T35" fmla="*/ 230 h 554"/>
                    <a:gd name="T36" fmla="*/ 3 w 200"/>
                    <a:gd name="T37" fmla="*/ 246 h 554"/>
                    <a:gd name="T38" fmla="*/ 1 w 200"/>
                    <a:gd name="T39" fmla="*/ 257 h 554"/>
                    <a:gd name="T40" fmla="*/ 0 w 200"/>
                    <a:gd name="T41" fmla="*/ 261 h 554"/>
                    <a:gd name="T42" fmla="*/ 11 w 200"/>
                    <a:gd name="T43" fmla="*/ 277 h 554"/>
                    <a:gd name="T44" fmla="*/ 11 w 200"/>
                    <a:gd name="T45" fmla="*/ 269 h 554"/>
                    <a:gd name="T46" fmla="*/ 13 w 200"/>
                    <a:gd name="T47" fmla="*/ 248 h 554"/>
                    <a:gd name="T48" fmla="*/ 16 w 200"/>
                    <a:gd name="T49" fmla="*/ 219 h 554"/>
                    <a:gd name="T50" fmla="*/ 20 w 200"/>
                    <a:gd name="T51" fmla="*/ 184 h 554"/>
                    <a:gd name="T52" fmla="*/ 24 w 200"/>
                    <a:gd name="T53" fmla="*/ 148 h 554"/>
                    <a:gd name="T54" fmla="*/ 29 w 200"/>
                    <a:gd name="T55" fmla="*/ 115 h 554"/>
                    <a:gd name="T56" fmla="*/ 33 w 200"/>
                    <a:gd name="T57" fmla="*/ 89 h 554"/>
                    <a:gd name="T58" fmla="*/ 36 w 200"/>
                    <a:gd name="T59" fmla="*/ 74 h 554"/>
                    <a:gd name="T60" fmla="*/ 40 w 200"/>
                    <a:gd name="T61" fmla="*/ 66 h 554"/>
                    <a:gd name="T62" fmla="*/ 43 w 200"/>
                    <a:gd name="T63" fmla="*/ 58 h 554"/>
                    <a:gd name="T64" fmla="*/ 47 w 200"/>
                    <a:gd name="T65" fmla="*/ 50 h 554"/>
                    <a:gd name="T66" fmla="*/ 51 w 200"/>
                    <a:gd name="T67" fmla="*/ 43 h 554"/>
                    <a:gd name="T68" fmla="*/ 55 w 200"/>
                    <a:gd name="T69" fmla="*/ 36 h 554"/>
                    <a:gd name="T70" fmla="*/ 57 w 200"/>
                    <a:gd name="T71" fmla="*/ 32 h 554"/>
                    <a:gd name="T72" fmla="*/ 59 w 200"/>
                    <a:gd name="T73" fmla="*/ 29 h 554"/>
                    <a:gd name="T74" fmla="*/ 59 w 200"/>
                    <a:gd name="T75" fmla="*/ 28 h 554"/>
                    <a:gd name="T76" fmla="*/ 101 w 200"/>
                    <a:gd name="T77" fmla="*/ 0 h 55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200" h="554">
                      <a:moveTo>
                        <a:pt x="200" y="0"/>
                      </a:moveTo>
                      <a:lnTo>
                        <a:pt x="196" y="1"/>
                      </a:lnTo>
                      <a:lnTo>
                        <a:pt x="183" y="3"/>
                      </a:lnTo>
                      <a:lnTo>
                        <a:pt x="164" y="9"/>
                      </a:lnTo>
                      <a:lnTo>
                        <a:pt x="142" y="18"/>
                      </a:lnTo>
                      <a:lnTo>
                        <a:pt x="117" y="33"/>
                      </a:lnTo>
                      <a:lnTo>
                        <a:pt x="95" y="53"/>
                      </a:lnTo>
                      <a:lnTo>
                        <a:pt x="76" y="80"/>
                      </a:lnTo>
                      <a:lnTo>
                        <a:pt x="63" y="116"/>
                      </a:lnTo>
                      <a:lnTo>
                        <a:pt x="56" y="149"/>
                      </a:lnTo>
                      <a:lnTo>
                        <a:pt x="49" y="195"/>
                      </a:lnTo>
                      <a:lnTo>
                        <a:pt x="42" y="244"/>
                      </a:lnTo>
                      <a:lnTo>
                        <a:pt x="38" y="284"/>
                      </a:lnTo>
                      <a:lnTo>
                        <a:pt x="36" y="307"/>
                      </a:lnTo>
                      <a:lnTo>
                        <a:pt x="31" y="340"/>
                      </a:lnTo>
                      <a:lnTo>
                        <a:pt x="24" y="380"/>
                      </a:lnTo>
                      <a:lnTo>
                        <a:pt x="17" y="420"/>
                      </a:lnTo>
                      <a:lnTo>
                        <a:pt x="11" y="459"/>
                      </a:lnTo>
                      <a:lnTo>
                        <a:pt x="6" y="491"/>
                      </a:lnTo>
                      <a:lnTo>
                        <a:pt x="1" y="514"/>
                      </a:lnTo>
                      <a:lnTo>
                        <a:pt x="0" y="522"/>
                      </a:lnTo>
                      <a:lnTo>
                        <a:pt x="21" y="554"/>
                      </a:lnTo>
                      <a:lnTo>
                        <a:pt x="22" y="537"/>
                      </a:lnTo>
                      <a:lnTo>
                        <a:pt x="26" y="496"/>
                      </a:lnTo>
                      <a:lnTo>
                        <a:pt x="32" y="437"/>
                      </a:lnTo>
                      <a:lnTo>
                        <a:pt x="40" y="367"/>
                      </a:lnTo>
                      <a:lnTo>
                        <a:pt x="48" y="296"/>
                      </a:lnTo>
                      <a:lnTo>
                        <a:pt x="57" y="230"/>
                      </a:lnTo>
                      <a:lnTo>
                        <a:pt x="66" y="178"/>
                      </a:lnTo>
                      <a:lnTo>
                        <a:pt x="72" y="148"/>
                      </a:lnTo>
                      <a:lnTo>
                        <a:pt x="79" y="131"/>
                      </a:lnTo>
                      <a:lnTo>
                        <a:pt x="86" y="115"/>
                      </a:lnTo>
                      <a:lnTo>
                        <a:pt x="94" y="99"/>
                      </a:lnTo>
                      <a:lnTo>
                        <a:pt x="101" y="85"/>
                      </a:lnTo>
                      <a:lnTo>
                        <a:pt x="108" y="72"/>
                      </a:lnTo>
                      <a:lnTo>
                        <a:pt x="113" y="63"/>
                      </a:lnTo>
                      <a:lnTo>
                        <a:pt x="116" y="57"/>
                      </a:lnTo>
                      <a:lnTo>
                        <a:pt x="117" y="55"/>
                      </a:lnTo>
                      <a:lnTo>
                        <a:pt x="2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5" name="Freeform 1141"/>
                <p:cNvSpPr>
                  <a:spLocks noChangeAspect="1"/>
                </p:cNvSpPr>
                <p:nvPr/>
              </p:nvSpPr>
              <p:spPr bwMode="auto">
                <a:xfrm>
                  <a:off x="4832" y="3177"/>
                  <a:ext cx="55" cy="307"/>
                </a:xfrm>
                <a:custGeom>
                  <a:avLst/>
                  <a:gdLst>
                    <a:gd name="T0" fmla="*/ 45 w 111"/>
                    <a:gd name="T1" fmla="*/ 0 h 612"/>
                    <a:gd name="T2" fmla="*/ 43 w 111"/>
                    <a:gd name="T3" fmla="*/ 4 h 612"/>
                    <a:gd name="T4" fmla="*/ 39 w 111"/>
                    <a:gd name="T5" fmla="*/ 13 h 612"/>
                    <a:gd name="T6" fmla="*/ 36 w 111"/>
                    <a:gd name="T7" fmla="*/ 24 h 612"/>
                    <a:gd name="T8" fmla="*/ 38 w 111"/>
                    <a:gd name="T9" fmla="*/ 32 h 612"/>
                    <a:gd name="T10" fmla="*/ 43 w 111"/>
                    <a:gd name="T11" fmla="*/ 39 h 612"/>
                    <a:gd name="T12" fmla="*/ 48 w 111"/>
                    <a:gd name="T13" fmla="*/ 46 h 612"/>
                    <a:gd name="T14" fmla="*/ 51 w 111"/>
                    <a:gd name="T15" fmla="*/ 52 h 612"/>
                    <a:gd name="T16" fmla="*/ 50 w 111"/>
                    <a:gd name="T17" fmla="*/ 56 h 612"/>
                    <a:gd name="T18" fmla="*/ 47 w 111"/>
                    <a:gd name="T19" fmla="*/ 65 h 612"/>
                    <a:gd name="T20" fmla="*/ 44 w 111"/>
                    <a:gd name="T21" fmla="*/ 77 h 612"/>
                    <a:gd name="T22" fmla="*/ 41 w 111"/>
                    <a:gd name="T23" fmla="*/ 90 h 612"/>
                    <a:gd name="T24" fmla="*/ 41 w 111"/>
                    <a:gd name="T25" fmla="*/ 99 h 612"/>
                    <a:gd name="T26" fmla="*/ 41 w 111"/>
                    <a:gd name="T27" fmla="*/ 109 h 612"/>
                    <a:gd name="T28" fmla="*/ 38 w 111"/>
                    <a:gd name="T29" fmla="*/ 126 h 612"/>
                    <a:gd name="T30" fmla="*/ 34 w 111"/>
                    <a:gd name="T31" fmla="*/ 143 h 612"/>
                    <a:gd name="T32" fmla="*/ 31 w 111"/>
                    <a:gd name="T33" fmla="*/ 157 h 612"/>
                    <a:gd name="T34" fmla="*/ 28 w 111"/>
                    <a:gd name="T35" fmla="*/ 177 h 612"/>
                    <a:gd name="T36" fmla="*/ 23 w 111"/>
                    <a:gd name="T37" fmla="*/ 211 h 612"/>
                    <a:gd name="T38" fmla="*/ 18 w 111"/>
                    <a:gd name="T39" fmla="*/ 245 h 612"/>
                    <a:gd name="T40" fmla="*/ 14 w 111"/>
                    <a:gd name="T41" fmla="*/ 265 h 612"/>
                    <a:gd name="T42" fmla="*/ 12 w 111"/>
                    <a:gd name="T43" fmla="*/ 270 h 612"/>
                    <a:gd name="T44" fmla="*/ 10 w 111"/>
                    <a:gd name="T45" fmla="*/ 275 h 612"/>
                    <a:gd name="T46" fmla="*/ 7 w 111"/>
                    <a:gd name="T47" fmla="*/ 280 h 612"/>
                    <a:gd name="T48" fmla="*/ 4 w 111"/>
                    <a:gd name="T49" fmla="*/ 286 h 612"/>
                    <a:gd name="T50" fmla="*/ 2 w 111"/>
                    <a:gd name="T51" fmla="*/ 290 h 612"/>
                    <a:gd name="T52" fmla="*/ 0 w 111"/>
                    <a:gd name="T53" fmla="*/ 295 h 612"/>
                    <a:gd name="T54" fmla="*/ 0 w 111"/>
                    <a:gd name="T55" fmla="*/ 299 h 612"/>
                    <a:gd name="T56" fmla="*/ 0 w 111"/>
                    <a:gd name="T57" fmla="*/ 302 h 612"/>
                    <a:gd name="T58" fmla="*/ 3 w 111"/>
                    <a:gd name="T59" fmla="*/ 305 h 612"/>
                    <a:gd name="T60" fmla="*/ 7 w 111"/>
                    <a:gd name="T61" fmla="*/ 307 h 612"/>
                    <a:gd name="T62" fmla="*/ 10 w 111"/>
                    <a:gd name="T63" fmla="*/ 307 h 612"/>
                    <a:gd name="T64" fmla="*/ 11 w 111"/>
                    <a:gd name="T65" fmla="*/ 307 h 612"/>
                    <a:gd name="T66" fmla="*/ 10 w 111"/>
                    <a:gd name="T67" fmla="*/ 303 h 612"/>
                    <a:gd name="T68" fmla="*/ 11 w 111"/>
                    <a:gd name="T69" fmla="*/ 294 h 612"/>
                    <a:gd name="T70" fmla="*/ 14 w 111"/>
                    <a:gd name="T71" fmla="*/ 282 h 612"/>
                    <a:gd name="T72" fmla="*/ 21 w 111"/>
                    <a:gd name="T73" fmla="*/ 269 h 612"/>
                    <a:gd name="T74" fmla="*/ 23 w 111"/>
                    <a:gd name="T75" fmla="*/ 263 h 612"/>
                    <a:gd name="T76" fmla="*/ 26 w 111"/>
                    <a:gd name="T77" fmla="*/ 249 h 612"/>
                    <a:gd name="T78" fmla="*/ 28 w 111"/>
                    <a:gd name="T79" fmla="*/ 232 h 612"/>
                    <a:gd name="T80" fmla="*/ 30 w 111"/>
                    <a:gd name="T81" fmla="*/ 212 h 612"/>
                    <a:gd name="T82" fmla="*/ 33 w 111"/>
                    <a:gd name="T83" fmla="*/ 193 h 612"/>
                    <a:gd name="T84" fmla="*/ 34 w 111"/>
                    <a:gd name="T85" fmla="*/ 174 h 612"/>
                    <a:gd name="T86" fmla="*/ 36 w 111"/>
                    <a:gd name="T87" fmla="*/ 159 h 612"/>
                    <a:gd name="T88" fmla="*/ 38 w 111"/>
                    <a:gd name="T89" fmla="*/ 150 h 612"/>
                    <a:gd name="T90" fmla="*/ 40 w 111"/>
                    <a:gd name="T91" fmla="*/ 135 h 612"/>
                    <a:gd name="T92" fmla="*/ 43 w 111"/>
                    <a:gd name="T93" fmla="*/ 118 h 612"/>
                    <a:gd name="T94" fmla="*/ 45 w 111"/>
                    <a:gd name="T95" fmla="*/ 100 h 612"/>
                    <a:gd name="T96" fmla="*/ 48 w 111"/>
                    <a:gd name="T97" fmla="*/ 85 h 612"/>
                    <a:gd name="T98" fmla="*/ 51 w 111"/>
                    <a:gd name="T99" fmla="*/ 74 h 612"/>
                    <a:gd name="T100" fmla="*/ 53 w 111"/>
                    <a:gd name="T101" fmla="*/ 67 h 612"/>
                    <a:gd name="T102" fmla="*/ 55 w 111"/>
                    <a:gd name="T103" fmla="*/ 61 h 612"/>
                    <a:gd name="T104" fmla="*/ 55 w 111"/>
                    <a:gd name="T105" fmla="*/ 51 h 612"/>
                    <a:gd name="T106" fmla="*/ 53 w 111"/>
                    <a:gd name="T107" fmla="*/ 43 h 612"/>
                    <a:gd name="T108" fmla="*/ 49 w 111"/>
                    <a:gd name="T109" fmla="*/ 37 h 612"/>
                    <a:gd name="T110" fmla="*/ 45 w 111"/>
                    <a:gd name="T111" fmla="*/ 29 h 612"/>
                    <a:gd name="T112" fmla="*/ 45 w 111"/>
                    <a:gd name="T113" fmla="*/ 17 h 612"/>
                    <a:gd name="T114" fmla="*/ 45 w 111"/>
                    <a:gd name="T115" fmla="*/ 10 h 612"/>
                    <a:gd name="T116" fmla="*/ 45 w 111"/>
                    <a:gd name="T117" fmla="*/ 5 h 612"/>
                    <a:gd name="T118" fmla="*/ 45 w 111"/>
                    <a:gd name="T119" fmla="*/ 1 h 612"/>
                    <a:gd name="T120" fmla="*/ 45 w 111"/>
                    <a:gd name="T121" fmla="*/ 0 h 61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1" h="612">
                      <a:moveTo>
                        <a:pt x="90" y="0"/>
                      </a:moveTo>
                      <a:lnTo>
                        <a:pt x="86" y="8"/>
                      </a:lnTo>
                      <a:lnTo>
                        <a:pt x="79" y="26"/>
                      </a:lnTo>
                      <a:lnTo>
                        <a:pt x="73" y="47"/>
                      </a:lnTo>
                      <a:lnTo>
                        <a:pt x="76" y="64"/>
                      </a:lnTo>
                      <a:lnTo>
                        <a:pt x="87" y="78"/>
                      </a:lnTo>
                      <a:lnTo>
                        <a:pt x="96" y="91"/>
                      </a:lnTo>
                      <a:lnTo>
                        <a:pt x="102" y="103"/>
                      </a:lnTo>
                      <a:lnTo>
                        <a:pt x="101" y="112"/>
                      </a:lnTo>
                      <a:lnTo>
                        <a:pt x="95" y="129"/>
                      </a:lnTo>
                      <a:lnTo>
                        <a:pt x="88" y="154"/>
                      </a:lnTo>
                      <a:lnTo>
                        <a:pt x="83" y="180"/>
                      </a:lnTo>
                      <a:lnTo>
                        <a:pt x="83" y="198"/>
                      </a:lnTo>
                      <a:lnTo>
                        <a:pt x="82" y="218"/>
                      </a:lnTo>
                      <a:lnTo>
                        <a:pt x="76" y="252"/>
                      </a:lnTo>
                      <a:lnTo>
                        <a:pt x="69" y="286"/>
                      </a:lnTo>
                      <a:lnTo>
                        <a:pt x="63" y="313"/>
                      </a:lnTo>
                      <a:lnTo>
                        <a:pt x="56" y="353"/>
                      </a:lnTo>
                      <a:lnTo>
                        <a:pt x="46" y="421"/>
                      </a:lnTo>
                      <a:lnTo>
                        <a:pt x="37" y="489"/>
                      </a:lnTo>
                      <a:lnTo>
                        <a:pt x="29" y="529"/>
                      </a:lnTo>
                      <a:lnTo>
                        <a:pt x="24" y="539"/>
                      </a:lnTo>
                      <a:lnTo>
                        <a:pt x="20" y="549"/>
                      </a:lnTo>
                      <a:lnTo>
                        <a:pt x="14" y="559"/>
                      </a:lnTo>
                      <a:lnTo>
                        <a:pt x="8" y="570"/>
                      </a:lnTo>
                      <a:lnTo>
                        <a:pt x="5" y="579"/>
                      </a:lnTo>
                      <a:lnTo>
                        <a:pt x="1" y="588"/>
                      </a:lnTo>
                      <a:lnTo>
                        <a:pt x="0" y="596"/>
                      </a:lnTo>
                      <a:lnTo>
                        <a:pt x="1" y="602"/>
                      </a:lnTo>
                      <a:lnTo>
                        <a:pt x="7" y="609"/>
                      </a:lnTo>
                      <a:lnTo>
                        <a:pt x="14" y="612"/>
                      </a:lnTo>
                      <a:lnTo>
                        <a:pt x="20" y="612"/>
                      </a:lnTo>
                      <a:lnTo>
                        <a:pt x="22" y="612"/>
                      </a:lnTo>
                      <a:lnTo>
                        <a:pt x="21" y="605"/>
                      </a:lnTo>
                      <a:lnTo>
                        <a:pt x="22" y="586"/>
                      </a:lnTo>
                      <a:lnTo>
                        <a:pt x="28" y="562"/>
                      </a:lnTo>
                      <a:lnTo>
                        <a:pt x="42" y="536"/>
                      </a:lnTo>
                      <a:lnTo>
                        <a:pt x="46" y="524"/>
                      </a:lnTo>
                      <a:lnTo>
                        <a:pt x="52" y="497"/>
                      </a:lnTo>
                      <a:lnTo>
                        <a:pt x="57" y="463"/>
                      </a:lnTo>
                      <a:lnTo>
                        <a:pt x="61" y="423"/>
                      </a:lnTo>
                      <a:lnTo>
                        <a:pt x="66" y="384"/>
                      </a:lnTo>
                      <a:lnTo>
                        <a:pt x="69" y="347"/>
                      </a:lnTo>
                      <a:lnTo>
                        <a:pt x="73" y="317"/>
                      </a:lnTo>
                      <a:lnTo>
                        <a:pt x="76" y="299"/>
                      </a:lnTo>
                      <a:lnTo>
                        <a:pt x="81" y="270"/>
                      </a:lnTo>
                      <a:lnTo>
                        <a:pt x="87" y="235"/>
                      </a:lnTo>
                      <a:lnTo>
                        <a:pt x="91" y="199"/>
                      </a:lnTo>
                      <a:lnTo>
                        <a:pt x="96" y="170"/>
                      </a:lnTo>
                      <a:lnTo>
                        <a:pt x="102" y="148"/>
                      </a:lnTo>
                      <a:lnTo>
                        <a:pt x="106" y="134"/>
                      </a:lnTo>
                      <a:lnTo>
                        <a:pt x="110" y="122"/>
                      </a:lnTo>
                      <a:lnTo>
                        <a:pt x="111" y="102"/>
                      </a:lnTo>
                      <a:lnTo>
                        <a:pt x="106" y="86"/>
                      </a:lnTo>
                      <a:lnTo>
                        <a:pt x="98" y="73"/>
                      </a:lnTo>
                      <a:lnTo>
                        <a:pt x="91" y="57"/>
                      </a:lnTo>
                      <a:lnTo>
                        <a:pt x="90" y="34"/>
                      </a:lnTo>
                      <a:lnTo>
                        <a:pt x="91" y="20"/>
                      </a:lnTo>
                      <a:lnTo>
                        <a:pt x="91" y="9"/>
                      </a:lnTo>
                      <a:lnTo>
                        <a:pt x="90" y="2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6" name="Freeform 1142"/>
                <p:cNvSpPr>
                  <a:spLocks noChangeAspect="1"/>
                </p:cNvSpPr>
                <p:nvPr/>
              </p:nvSpPr>
              <p:spPr bwMode="auto">
                <a:xfrm>
                  <a:off x="4838" y="3086"/>
                  <a:ext cx="172" cy="413"/>
                </a:xfrm>
                <a:custGeom>
                  <a:avLst/>
                  <a:gdLst>
                    <a:gd name="T0" fmla="*/ 171 w 345"/>
                    <a:gd name="T1" fmla="*/ 5 h 824"/>
                    <a:gd name="T2" fmla="*/ 163 w 345"/>
                    <a:gd name="T3" fmla="*/ 23 h 824"/>
                    <a:gd name="T4" fmla="*/ 153 w 345"/>
                    <a:gd name="T5" fmla="*/ 55 h 824"/>
                    <a:gd name="T6" fmla="*/ 146 w 345"/>
                    <a:gd name="T7" fmla="*/ 101 h 824"/>
                    <a:gd name="T8" fmla="*/ 142 w 345"/>
                    <a:gd name="T9" fmla="*/ 176 h 824"/>
                    <a:gd name="T10" fmla="*/ 132 w 345"/>
                    <a:gd name="T11" fmla="*/ 228 h 824"/>
                    <a:gd name="T12" fmla="*/ 132 w 345"/>
                    <a:gd name="T13" fmla="*/ 246 h 824"/>
                    <a:gd name="T14" fmla="*/ 131 w 345"/>
                    <a:gd name="T15" fmla="*/ 314 h 824"/>
                    <a:gd name="T16" fmla="*/ 121 w 345"/>
                    <a:gd name="T17" fmla="*/ 360 h 824"/>
                    <a:gd name="T18" fmla="*/ 118 w 345"/>
                    <a:gd name="T19" fmla="*/ 383 h 824"/>
                    <a:gd name="T20" fmla="*/ 116 w 345"/>
                    <a:gd name="T21" fmla="*/ 399 h 824"/>
                    <a:gd name="T22" fmla="*/ 112 w 345"/>
                    <a:gd name="T23" fmla="*/ 408 h 824"/>
                    <a:gd name="T24" fmla="*/ 99 w 345"/>
                    <a:gd name="T25" fmla="*/ 410 h 824"/>
                    <a:gd name="T26" fmla="*/ 78 w 345"/>
                    <a:gd name="T27" fmla="*/ 412 h 824"/>
                    <a:gd name="T28" fmla="*/ 53 w 345"/>
                    <a:gd name="T29" fmla="*/ 413 h 824"/>
                    <a:gd name="T30" fmla="*/ 34 w 345"/>
                    <a:gd name="T31" fmla="*/ 412 h 824"/>
                    <a:gd name="T32" fmla="*/ 19 w 345"/>
                    <a:gd name="T33" fmla="*/ 405 h 824"/>
                    <a:gd name="T34" fmla="*/ 8 w 345"/>
                    <a:gd name="T35" fmla="*/ 398 h 824"/>
                    <a:gd name="T36" fmla="*/ 2 w 345"/>
                    <a:gd name="T37" fmla="*/ 394 h 824"/>
                    <a:gd name="T38" fmla="*/ 0 w 345"/>
                    <a:gd name="T39" fmla="*/ 393 h 824"/>
                    <a:gd name="T40" fmla="*/ 5 w 345"/>
                    <a:gd name="T41" fmla="*/ 388 h 824"/>
                    <a:gd name="T42" fmla="*/ 8 w 345"/>
                    <a:gd name="T43" fmla="*/ 390 h 824"/>
                    <a:gd name="T44" fmla="*/ 16 w 345"/>
                    <a:gd name="T45" fmla="*/ 396 h 824"/>
                    <a:gd name="T46" fmla="*/ 29 w 345"/>
                    <a:gd name="T47" fmla="*/ 403 h 824"/>
                    <a:gd name="T48" fmla="*/ 43 w 345"/>
                    <a:gd name="T49" fmla="*/ 408 h 824"/>
                    <a:gd name="T50" fmla="*/ 59 w 345"/>
                    <a:gd name="T51" fmla="*/ 410 h 824"/>
                    <a:gd name="T52" fmla="*/ 79 w 345"/>
                    <a:gd name="T53" fmla="*/ 409 h 824"/>
                    <a:gd name="T54" fmla="*/ 95 w 345"/>
                    <a:gd name="T55" fmla="*/ 406 h 824"/>
                    <a:gd name="T56" fmla="*/ 105 w 345"/>
                    <a:gd name="T57" fmla="*/ 401 h 824"/>
                    <a:gd name="T58" fmla="*/ 116 w 345"/>
                    <a:gd name="T59" fmla="*/ 371 h 824"/>
                    <a:gd name="T60" fmla="*/ 121 w 345"/>
                    <a:gd name="T61" fmla="*/ 343 h 824"/>
                    <a:gd name="T62" fmla="*/ 124 w 345"/>
                    <a:gd name="T63" fmla="*/ 298 h 824"/>
                    <a:gd name="T64" fmla="*/ 124 w 345"/>
                    <a:gd name="T65" fmla="*/ 250 h 824"/>
                    <a:gd name="T66" fmla="*/ 127 w 345"/>
                    <a:gd name="T67" fmla="*/ 229 h 824"/>
                    <a:gd name="T68" fmla="*/ 132 w 345"/>
                    <a:gd name="T69" fmla="*/ 211 h 824"/>
                    <a:gd name="T70" fmla="*/ 136 w 345"/>
                    <a:gd name="T71" fmla="*/ 165 h 824"/>
                    <a:gd name="T72" fmla="*/ 140 w 345"/>
                    <a:gd name="T73" fmla="*/ 115 h 824"/>
                    <a:gd name="T74" fmla="*/ 141 w 345"/>
                    <a:gd name="T75" fmla="*/ 77 h 824"/>
                    <a:gd name="T76" fmla="*/ 146 w 345"/>
                    <a:gd name="T77" fmla="*/ 43 h 824"/>
                    <a:gd name="T78" fmla="*/ 152 w 345"/>
                    <a:gd name="T79" fmla="*/ 31 h 824"/>
                    <a:gd name="T80" fmla="*/ 161 w 345"/>
                    <a:gd name="T81" fmla="*/ 17 h 824"/>
                    <a:gd name="T82" fmla="*/ 166 w 345"/>
                    <a:gd name="T83" fmla="*/ 5 h 824"/>
                    <a:gd name="T84" fmla="*/ 169 w 345"/>
                    <a:gd name="T85" fmla="*/ 0 h 8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45" h="824">
                      <a:moveTo>
                        <a:pt x="345" y="4"/>
                      </a:moveTo>
                      <a:lnTo>
                        <a:pt x="342" y="9"/>
                      </a:lnTo>
                      <a:lnTo>
                        <a:pt x="337" y="23"/>
                      </a:lnTo>
                      <a:lnTo>
                        <a:pt x="327" y="45"/>
                      </a:lnTo>
                      <a:lnTo>
                        <a:pt x="317" y="73"/>
                      </a:lnTo>
                      <a:lnTo>
                        <a:pt x="307" y="110"/>
                      </a:lnTo>
                      <a:lnTo>
                        <a:pt x="299" y="153"/>
                      </a:lnTo>
                      <a:lnTo>
                        <a:pt x="292" y="201"/>
                      </a:lnTo>
                      <a:lnTo>
                        <a:pt x="288" y="254"/>
                      </a:lnTo>
                      <a:lnTo>
                        <a:pt x="284" y="351"/>
                      </a:lnTo>
                      <a:lnTo>
                        <a:pt x="274" y="417"/>
                      </a:lnTo>
                      <a:lnTo>
                        <a:pt x="265" y="455"/>
                      </a:lnTo>
                      <a:lnTo>
                        <a:pt x="262" y="466"/>
                      </a:lnTo>
                      <a:lnTo>
                        <a:pt x="264" y="491"/>
                      </a:lnTo>
                      <a:lnTo>
                        <a:pt x="265" y="551"/>
                      </a:lnTo>
                      <a:lnTo>
                        <a:pt x="263" y="626"/>
                      </a:lnTo>
                      <a:lnTo>
                        <a:pt x="250" y="693"/>
                      </a:lnTo>
                      <a:lnTo>
                        <a:pt x="242" y="719"/>
                      </a:lnTo>
                      <a:lnTo>
                        <a:pt x="239" y="744"/>
                      </a:lnTo>
                      <a:lnTo>
                        <a:pt x="236" y="764"/>
                      </a:lnTo>
                      <a:lnTo>
                        <a:pt x="234" y="782"/>
                      </a:lnTo>
                      <a:lnTo>
                        <a:pt x="233" y="797"/>
                      </a:lnTo>
                      <a:lnTo>
                        <a:pt x="229" y="807"/>
                      </a:lnTo>
                      <a:lnTo>
                        <a:pt x="224" y="814"/>
                      </a:lnTo>
                      <a:lnTo>
                        <a:pt x="213" y="817"/>
                      </a:lnTo>
                      <a:lnTo>
                        <a:pt x="198" y="818"/>
                      </a:lnTo>
                      <a:lnTo>
                        <a:pt x="179" y="820"/>
                      </a:lnTo>
                      <a:lnTo>
                        <a:pt x="156" y="822"/>
                      </a:lnTo>
                      <a:lnTo>
                        <a:pt x="131" y="823"/>
                      </a:lnTo>
                      <a:lnTo>
                        <a:pt x="107" y="824"/>
                      </a:lnTo>
                      <a:lnTo>
                        <a:pt x="86" y="823"/>
                      </a:lnTo>
                      <a:lnTo>
                        <a:pt x="68" y="822"/>
                      </a:lnTo>
                      <a:lnTo>
                        <a:pt x="56" y="818"/>
                      </a:lnTo>
                      <a:lnTo>
                        <a:pt x="39" y="809"/>
                      </a:lnTo>
                      <a:lnTo>
                        <a:pt x="26" y="801"/>
                      </a:lnTo>
                      <a:lnTo>
                        <a:pt x="16" y="795"/>
                      </a:lnTo>
                      <a:lnTo>
                        <a:pt x="9" y="791"/>
                      </a:lnTo>
                      <a:lnTo>
                        <a:pt x="5" y="787"/>
                      </a:lnTo>
                      <a:lnTo>
                        <a:pt x="1" y="785"/>
                      </a:lnTo>
                      <a:lnTo>
                        <a:pt x="0" y="784"/>
                      </a:lnTo>
                      <a:lnTo>
                        <a:pt x="10" y="775"/>
                      </a:lnTo>
                      <a:lnTo>
                        <a:pt x="11" y="776"/>
                      </a:lnTo>
                      <a:lnTo>
                        <a:pt x="16" y="779"/>
                      </a:lnTo>
                      <a:lnTo>
                        <a:pt x="24" y="785"/>
                      </a:lnTo>
                      <a:lnTo>
                        <a:pt x="33" y="791"/>
                      </a:lnTo>
                      <a:lnTo>
                        <a:pt x="45" y="798"/>
                      </a:lnTo>
                      <a:lnTo>
                        <a:pt x="58" y="805"/>
                      </a:lnTo>
                      <a:lnTo>
                        <a:pt x="71" y="810"/>
                      </a:lnTo>
                      <a:lnTo>
                        <a:pt x="86" y="815"/>
                      </a:lnTo>
                      <a:lnTo>
                        <a:pt x="101" y="817"/>
                      </a:lnTo>
                      <a:lnTo>
                        <a:pt x="119" y="818"/>
                      </a:lnTo>
                      <a:lnTo>
                        <a:pt x="138" y="818"/>
                      </a:lnTo>
                      <a:lnTo>
                        <a:pt x="158" y="817"/>
                      </a:lnTo>
                      <a:lnTo>
                        <a:pt x="175" y="815"/>
                      </a:lnTo>
                      <a:lnTo>
                        <a:pt x="191" y="810"/>
                      </a:lnTo>
                      <a:lnTo>
                        <a:pt x="203" y="807"/>
                      </a:lnTo>
                      <a:lnTo>
                        <a:pt x="211" y="801"/>
                      </a:lnTo>
                      <a:lnTo>
                        <a:pt x="222" y="776"/>
                      </a:lnTo>
                      <a:lnTo>
                        <a:pt x="232" y="740"/>
                      </a:lnTo>
                      <a:lnTo>
                        <a:pt x="239" y="706"/>
                      </a:lnTo>
                      <a:lnTo>
                        <a:pt x="243" y="684"/>
                      </a:lnTo>
                      <a:lnTo>
                        <a:pt x="247" y="651"/>
                      </a:lnTo>
                      <a:lnTo>
                        <a:pt x="248" y="595"/>
                      </a:lnTo>
                      <a:lnTo>
                        <a:pt x="249" y="536"/>
                      </a:lnTo>
                      <a:lnTo>
                        <a:pt x="248" y="498"/>
                      </a:lnTo>
                      <a:lnTo>
                        <a:pt x="249" y="478"/>
                      </a:lnTo>
                      <a:lnTo>
                        <a:pt x="255" y="457"/>
                      </a:lnTo>
                      <a:lnTo>
                        <a:pt x="260" y="437"/>
                      </a:lnTo>
                      <a:lnTo>
                        <a:pt x="264" y="420"/>
                      </a:lnTo>
                      <a:lnTo>
                        <a:pt x="267" y="387"/>
                      </a:lnTo>
                      <a:lnTo>
                        <a:pt x="272" y="330"/>
                      </a:lnTo>
                      <a:lnTo>
                        <a:pt x="277" y="271"/>
                      </a:lnTo>
                      <a:lnTo>
                        <a:pt x="280" y="230"/>
                      </a:lnTo>
                      <a:lnTo>
                        <a:pt x="281" y="195"/>
                      </a:lnTo>
                      <a:lnTo>
                        <a:pt x="282" y="153"/>
                      </a:lnTo>
                      <a:lnTo>
                        <a:pt x="286" y="112"/>
                      </a:lnTo>
                      <a:lnTo>
                        <a:pt x="293" y="85"/>
                      </a:lnTo>
                      <a:lnTo>
                        <a:pt x="299" y="74"/>
                      </a:lnTo>
                      <a:lnTo>
                        <a:pt x="305" y="61"/>
                      </a:lnTo>
                      <a:lnTo>
                        <a:pt x="314" y="47"/>
                      </a:lnTo>
                      <a:lnTo>
                        <a:pt x="322" y="33"/>
                      </a:lnTo>
                      <a:lnTo>
                        <a:pt x="328" y="20"/>
                      </a:lnTo>
                      <a:lnTo>
                        <a:pt x="333" y="9"/>
                      </a:lnTo>
                      <a:lnTo>
                        <a:pt x="338" y="2"/>
                      </a:lnTo>
                      <a:lnTo>
                        <a:pt x="339" y="0"/>
                      </a:lnTo>
                      <a:lnTo>
                        <a:pt x="345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7" name="Freeform 1143"/>
                <p:cNvSpPr>
                  <a:spLocks noChangeAspect="1"/>
                </p:cNvSpPr>
                <p:nvPr/>
              </p:nvSpPr>
              <p:spPr bwMode="auto">
                <a:xfrm>
                  <a:off x="5043" y="3188"/>
                  <a:ext cx="27" cy="243"/>
                </a:xfrm>
                <a:custGeom>
                  <a:avLst/>
                  <a:gdLst>
                    <a:gd name="T0" fmla="*/ 2 w 55"/>
                    <a:gd name="T1" fmla="*/ 0 h 487"/>
                    <a:gd name="T2" fmla="*/ 0 w 55"/>
                    <a:gd name="T3" fmla="*/ 3 h 487"/>
                    <a:gd name="T4" fmla="*/ 0 w 55"/>
                    <a:gd name="T5" fmla="*/ 11 h 487"/>
                    <a:gd name="T6" fmla="*/ 0 w 55"/>
                    <a:gd name="T7" fmla="*/ 21 h 487"/>
                    <a:gd name="T8" fmla="*/ 6 w 55"/>
                    <a:gd name="T9" fmla="*/ 30 h 487"/>
                    <a:gd name="T10" fmla="*/ 13 w 55"/>
                    <a:gd name="T11" fmla="*/ 36 h 487"/>
                    <a:gd name="T12" fmla="*/ 15 w 55"/>
                    <a:gd name="T13" fmla="*/ 39 h 487"/>
                    <a:gd name="T14" fmla="*/ 15 w 55"/>
                    <a:gd name="T15" fmla="*/ 40 h 487"/>
                    <a:gd name="T16" fmla="*/ 15 w 55"/>
                    <a:gd name="T17" fmla="*/ 40 h 487"/>
                    <a:gd name="T18" fmla="*/ 14 w 55"/>
                    <a:gd name="T19" fmla="*/ 42 h 487"/>
                    <a:gd name="T20" fmla="*/ 11 w 55"/>
                    <a:gd name="T21" fmla="*/ 48 h 487"/>
                    <a:gd name="T22" fmla="*/ 10 w 55"/>
                    <a:gd name="T23" fmla="*/ 56 h 487"/>
                    <a:gd name="T24" fmla="*/ 12 w 55"/>
                    <a:gd name="T25" fmla="*/ 63 h 487"/>
                    <a:gd name="T26" fmla="*/ 16 w 55"/>
                    <a:gd name="T27" fmla="*/ 71 h 487"/>
                    <a:gd name="T28" fmla="*/ 19 w 55"/>
                    <a:gd name="T29" fmla="*/ 81 h 487"/>
                    <a:gd name="T30" fmla="*/ 20 w 55"/>
                    <a:gd name="T31" fmla="*/ 90 h 487"/>
                    <a:gd name="T32" fmla="*/ 18 w 55"/>
                    <a:gd name="T33" fmla="*/ 97 h 487"/>
                    <a:gd name="T34" fmla="*/ 15 w 55"/>
                    <a:gd name="T35" fmla="*/ 102 h 487"/>
                    <a:gd name="T36" fmla="*/ 13 w 55"/>
                    <a:gd name="T37" fmla="*/ 108 h 487"/>
                    <a:gd name="T38" fmla="*/ 12 w 55"/>
                    <a:gd name="T39" fmla="*/ 114 h 487"/>
                    <a:gd name="T40" fmla="*/ 12 w 55"/>
                    <a:gd name="T41" fmla="*/ 123 h 487"/>
                    <a:gd name="T42" fmla="*/ 14 w 55"/>
                    <a:gd name="T43" fmla="*/ 147 h 487"/>
                    <a:gd name="T44" fmla="*/ 17 w 55"/>
                    <a:gd name="T45" fmla="*/ 188 h 487"/>
                    <a:gd name="T46" fmla="*/ 21 w 55"/>
                    <a:gd name="T47" fmla="*/ 226 h 487"/>
                    <a:gd name="T48" fmla="*/ 22 w 55"/>
                    <a:gd name="T49" fmla="*/ 243 h 487"/>
                    <a:gd name="T50" fmla="*/ 27 w 55"/>
                    <a:gd name="T51" fmla="*/ 237 h 487"/>
                    <a:gd name="T52" fmla="*/ 26 w 55"/>
                    <a:gd name="T53" fmla="*/ 219 h 487"/>
                    <a:gd name="T54" fmla="*/ 23 w 55"/>
                    <a:gd name="T55" fmla="*/ 178 h 487"/>
                    <a:gd name="T56" fmla="*/ 21 w 55"/>
                    <a:gd name="T57" fmla="*/ 136 h 487"/>
                    <a:gd name="T58" fmla="*/ 22 w 55"/>
                    <a:gd name="T59" fmla="*/ 112 h 487"/>
                    <a:gd name="T60" fmla="*/ 25 w 55"/>
                    <a:gd name="T61" fmla="*/ 106 h 487"/>
                    <a:gd name="T62" fmla="*/ 27 w 55"/>
                    <a:gd name="T63" fmla="*/ 103 h 487"/>
                    <a:gd name="T64" fmla="*/ 26 w 55"/>
                    <a:gd name="T65" fmla="*/ 97 h 487"/>
                    <a:gd name="T66" fmla="*/ 21 w 55"/>
                    <a:gd name="T67" fmla="*/ 83 h 487"/>
                    <a:gd name="T68" fmla="*/ 17 w 55"/>
                    <a:gd name="T69" fmla="*/ 69 h 487"/>
                    <a:gd name="T70" fmla="*/ 17 w 55"/>
                    <a:gd name="T71" fmla="*/ 60 h 487"/>
                    <a:gd name="T72" fmla="*/ 18 w 55"/>
                    <a:gd name="T73" fmla="*/ 57 h 487"/>
                    <a:gd name="T74" fmla="*/ 19 w 55"/>
                    <a:gd name="T75" fmla="*/ 56 h 487"/>
                    <a:gd name="T76" fmla="*/ 20 w 55"/>
                    <a:gd name="T77" fmla="*/ 36 h 487"/>
                    <a:gd name="T78" fmla="*/ 18 w 55"/>
                    <a:gd name="T79" fmla="*/ 33 h 487"/>
                    <a:gd name="T80" fmla="*/ 14 w 55"/>
                    <a:gd name="T81" fmla="*/ 28 h 487"/>
                    <a:gd name="T82" fmla="*/ 10 w 55"/>
                    <a:gd name="T83" fmla="*/ 20 h 487"/>
                    <a:gd name="T84" fmla="*/ 9 w 55"/>
                    <a:gd name="T85" fmla="*/ 14 h 487"/>
                    <a:gd name="T86" fmla="*/ 9 w 55"/>
                    <a:gd name="T87" fmla="*/ 9 h 487"/>
                    <a:gd name="T88" fmla="*/ 9 w 55"/>
                    <a:gd name="T89" fmla="*/ 4 h 487"/>
                    <a:gd name="T90" fmla="*/ 9 w 55"/>
                    <a:gd name="T91" fmla="*/ 1 h 487"/>
                    <a:gd name="T92" fmla="*/ 9 w 55"/>
                    <a:gd name="T93" fmla="*/ 0 h 487"/>
                    <a:gd name="T94" fmla="*/ 2 w 55"/>
                    <a:gd name="T95" fmla="*/ 0 h 48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55" h="487">
                      <a:moveTo>
                        <a:pt x="4" y="0"/>
                      </a:moveTo>
                      <a:lnTo>
                        <a:pt x="1" y="7"/>
                      </a:lnTo>
                      <a:lnTo>
                        <a:pt x="0" y="23"/>
                      </a:lnTo>
                      <a:lnTo>
                        <a:pt x="1" y="43"/>
                      </a:lnTo>
                      <a:lnTo>
                        <a:pt x="13" y="61"/>
                      </a:lnTo>
                      <a:lnTo>
                        <a:pt x="26" y="73"/>
                      </a:lnTo>
                      <a:lnTo>
                        <a:pt x="31" y="79"/>
                      </a:lnTo>
                      <a:lnTo>
                        <a:pt x="31" y="80"/>
                      </a:lnTo>
                      <a:lnTo>
                        <a:pt x="29" y="84"/>
                      </a:lnTo>
                      <a:lnTo>
                        <a:pt x="23" y="97"/>
                      </a:lnTo>
                      <a:lnTo>
                        <a:pt x="21" y="112"/>
                      </a:lnTo>
                      <a:lnTo>
                        <a:pt x="25" y="126"/>
                      </a:lnTo>
                      <a:lnTo>
                        <a:pt x="33" y="142"/>
                      </a:lnTo>
                      <a:lnTo>
                        <a:pt x="38" y="162"/>
                      </a:lnTo>
                      <a:lnTo>
                        <a:pt x="40" y="181"/>
                      </a:lnTo>
                      <a:lnTo>
                        <a:pt x="36" y="195"/>
                      </a:lnTo>
                      <a:lnTo>
                        <a:pt x="30" y="205"/>
                      </a:lnTo>
                      <a:lnTo>
                        <a:pt x="26" y="216"/>
                      </a:lnTo>
                      <a:lnTo>
                        <a:pt x="25" y="229"/>
                      </a:lnTo>
                      <a:lnTo>
                        <a:pt x="25" y="246"/>
                      </a:lnTo>
                      <a:lnTo>
                        <a:pt x="29" y="294"/>
                      </a:lnTo>
                      <a:lnTo>
                        <a:pt x="35" y="376"/>
                      </a:lnTo>
                      <a:lnTo>
                        <a:pt x="42" y="453"/>
                      </a:lnTo>
                      <a:lnTo>
                        <a:pt x="44" y="487"/>
                      </a:lnTo>
                      <a:lnTo>
                        <a:pt x="55" y="475"/>
                      </a:lnTo>
                      <a:lnTo>
                        <a:pt x="52" y="439"/>
                      </a:lnTo>
                      <a:lnTo>
                        <a:pt x="46" y="357"/>
                      </a:lnTo>
                      <a:lnTo>
                        <a:pt x="43" y="272"/>
                      </a:lnTo>
                      <a:lnTo>
                        <a:pt x="45" y="225"/>
                      </a:lnTo>
                      <a:lnTo>
                        <a:pt x="51" y="213"/>
                      </a:lnTo>
                      <a:lnTo>
                        <a:pt x="55" y="206"/>
                      </a:lnTo>
                      <a:lnTo>
                        <a:pt x="52" y="194"/>
                      </a:lnTo>
                      <a:lnTo>
                        <a:pt x="43" y="167"/>
                      </a:lnTo>
                      <a:lnTo>
                        <a:pt x="35" y="139"/>
                      </a:lnTo>
                      <a:lnTo>
                        <a:pt x="34" y="121"/>
                      </a:lnTo>
                      <a:lnTo>
                        <a:pt x="36" y="114"/>
                      </a:lnTo>
                      <a:lnTo>
                        <a:pt x="38" y="112"/>
                      </a:lnTo>
                      <a:lnTo>
                        <a:pt x="41" y="73"/>
                      </a:lnTo>
                      <a:lnTo>
                        <a:pt x="37" y="67"/>
                      </a:lnTo>
                      <a:lnTo>
                        <a:pt x="29" y="56"/>
                      </a:lnTo>
                      <a:lnTo>
                        <a:pt x="21" y="41"/>
                      </a:lnTo>
                      <a:lnTo>
                        <a:pt x="18" y="28"/>
                      </a:lnTo>
                      <a:lnTo>
                        <a:pt x="18" y="18"/>
                      </a:lnTo>
                      <a:lnTo>
                        <a:pt x="18" y="8"/>
                      </a:lnTo>
                      <a:lnTo>
                        <a:pt x="18" y="3"/>
                      </a:lnTo>
                      <a:lnTo>
                        <a:pt x="18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8" name="Freeform 1144"/>
                <p:cNvSpPr>
                  <a:spLocks noChangeAspect="1"/>
                </p:cNvSpPr>
                <p:nvPr/>
              </p:nvSpPr>
              <p:spPr bwMode="auto">
                <a:xfrm>
                  <a:off x="5134" y="3430"/>
                  <a:ext cx="8" cy="42"/>
                </a:xfrm>
                <a:custGeom>
                  <a:avLst/>
                  <a:gdLst>
                    <a:gd name="T0" fmla="*/ 2 w 15"/>
                    <a:gd name="T1" fmla="*/ 3 h 84"/>
                    <a:gd name="T2" fmla="*/ 2 w 15"/>
                    <a:gd name="T3" fmla="*/ 25 h 84"/>
                    <a:gd name="T4" fmla="*/ 0 w 15"/>
                    <a:gd name="T5" fmla="*/ 31 h 84"/>
                    <a:gd name="T6" fmla="*/ 3 w 15"/>
                    <a:gd name="T7" fmla="*/ 42 h 84"/>
                    <a:gd name="T8" fmla="*/ 5 w 15"/>
                    <a:gd name="T9" fmla="*/ 18 h 84"/>
                    <a:gd name="T10" fmla="*/ 8 w 15"/>
                    <a:gd name="T11" fmla="*/ 0 h 84"/>
                    <a:gd name="T12" fmla="*/ 2 w 15"/>
                    <a:gd name="T13" fmla="*/ 3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" h="84">
                      <a:moveTo>
                        <a:pt x="4" y="5"/>
                      </a:moveTo>
                      <a:lnTo>
                        <a:pt x="3" y="49"/>
                      </a:lnTo>
                      <a:lnTo>
                        <a:pt x="0" y="62"/>
                      </a:lnTo>
                      <a:lnTo>
                        <a:pt x="6" y="84"/>
                      </a:lnTo>
                      <a:lnTo>
                        <a:pt x="9" y="35"/>
                      </a:lnTo>
                      <a:lnTo>
                        <a:pt x="15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99" name="Freeform 1145"/>
                <p:cNvSpPr>
                  <a:spLocks noChangeAspect="1"/>
                </p:cNvSpPr>
                <p:nvPr/>
              </p:nvSpPr>
              <p:spPr bwMode="auto">
                <a:xfrm>
                  <a:off x="5067" y="3442"/>
                  <a:ext cx="69" cy="31"/>
                </a:xfrm>
                <a:custGeom>
                  <a:avLst/>
                  <a:gdLst>
                    <a:gd name="T0" fmla="*/ 1 w 137"/>
                    <a:gd name="T1" fmla="*/ 8 h 64"/>
                    <a:gd name="T2" fmla="*/ 2 w 137"/>
                    <a:gd name="T3" fmla="*/ 7 h 64"/>
                    <a:gd name="T4" fmla="*/ 5 w 137"/>
                    <a:gd name="T5" fmla="*/ 7 h 64"/>
                    <a:gd name="T6" fmla="*/ 8 w 137"/>
                    <a:gd name="T7" fmla="*/ 5 h 64"/>
                    <a:gd name="T8" fmla="*/ 13 w 137"/>
                    <a:gd name="T9" fmla="*/ 3 h 64"/>
                    <a:gd name="T10" fmla="*/ 17 w 137"/>
                    <a:gd name="T11" fmla="*/ 2 h 64"/>
                    <a:gd name="T12" fmla="*/ 21 w 137"/>
                    <a:gd name="T13" fmla="*/ 0 h 64"/>
                    <a:gd name="T14" fmla="*/ 25 w 137"/>
                    <a:gd name="T15" fmla="*/ 0 h 64"/>
                    <a:gd name="T16" fmla="*/ 28 w 137"/>
                    <a:gd name="T17" fmla="*/ 0 h 64"/>
                    <a:gd name="T18" fmla="*/ 31 w 137"/>
                    <a:gd name="T19" fmla="*/ 0 h 64"/>
                    <a:gd name="T20" fmla="*/ 35 w 137"/>
                    <a:gd name="T21" fmla="*/ 1 h 64"/>
                    <a:gd name="T22" fmla="*/ 42 w 137"/>
                    <a:gd name="T23" fmla="*/ 2 h 64"/>
                    <a:gd name="T24" fmla="*/ 48 w 137"/>
                    <a:gd name="T25" fmla="*/ 4 h 64"/>
                    <a:gd name="T26" fmla="*/ 54 w 137"/>
                    <a:gd name="T27" fmla="*/ 7 h 64"/>
                    <a:gd name="T28" fmla="*/ 59 w 137"/>
                    <a:gd name="T29" fmla="*/ 10 h 64"/>
                    <a:gd name="T30" fmla="*/ 64 w 137"/>
                    <a:gd name="T31" fmla="*/ 13 h 64"/>
                    <a:gd name="T32" fmla="*/ 66 w 137"/>
                    <a:gd name="T33" fmla="*/ 17 h 64"/>
                    <a:gd name="T34" fmla="*/ 68 w 137"/>
                    <a:gd name="T35" fmla="*/ 25 h 64"/>
                    <a:gd name="T36" fmla="*/ 69 w 137"/>
                    <a:gd name="T37" fmla="*/ 29 h 64"/>
                    <a:gd name="T38" fmla="*/ 68 w 137"/>
                    <a:gd name="T39" fmla="*/ 31 h 64"/>
                    <a:gd name="T40" fmla="*/ 66 w 137"/>
                    <a:gd name="T41" fmla="*/ 31 h 64"/>
                    <a:gd name="T42" fmla="*/ 64 w 137"/>
                    <a:gd name="T43" fmla="*/ 30 h 64"/>
                    <a:gd name="T44" fmla="*/ 62 w 137"/>
                    <a:gd name="T45" fmla="*/ 29 h 64"/>
                    <a:gd name="T46" fmla="*/ 60 w 137"/>
                    <a:gd name="T47" fmla="*/ 28 h 64"/>
                    <a:gd name="T48" fmla="*/ 58 w 137"/>
                    <a:gd name="T49" fmla="*/ 25 h 64"/>
                    <a:gd name="T50" fmla="*/ 54 w 137"/>
                    <a:gd name="T51" fmla="*/ 24 h 64"/>
                    <a:gd name="T52" fmla="*/ 51 w 137"/>
                    <a:gd name="T53" fmla="*/ 22 h 64"/>
                    <a:gd name="T54" fmla="*/ 47 w 137"/>
                    <a:gd name="T55" fmla="*/ 20 h 64"/>
                    <a:gd name="T56" fmla="*/ 42 w 137"/>
                    <a:gd name="T57" fmla="*/ 19 h 64"/>
                    <a:gd name="T58" fmla="*/ 35 w 137"/>
                    <a:gd name="T59" fmla="*/ 18 h 64"/>
                    <a:gd name="T60" fmla="*/ 29 w 137"/>
                    <a:gd name="T61" fmla="*/ 17 h 64"/>
                    <a:gd name="T62" fmla="*/ 22 w 137"/>
                    <a:gd name="T63" fmla="*/ 16 h 64"/>
                    <a:gd name="T64" fmla="*/ 15 w 137"/>
                    <a:gd name="T65" fmla="*/ 16 h 64"/>
                    <a:gd name="T66" fmla="*/ 9 w 137"/>
                    <a:gd name="T67" fmla="*/ 15 h 64"/>
                    <a:gd name="T68" fmla="*/ 5 w 137"/>
                    <a:gd name="T69" fmla="*/ 15 h 64"/>
                    <a:gd name="T70" fmla="*/ 1 w 137"/>
                    <a:gd name="T71" fmla="*/ 14 h 64"/>
                    <a:gd name="T72" fmla="*/ 0 w 137"/>
                    <a:gd name="T73" fmla="*/ 14 h 64"/>
                    <a:gd name="T74" fmla="*/ 1 w 137"/>
                    <a:gd name="T75" fmla="*/ 8 h 64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37" h="64">
                      <a:moveTo>
                        <a:pt x="2" y="16"/>
                      </a:moveTo>
                      <a:lnTo>
                        <a:pt x="4" y="15"/>
                      </a:lnTo>
                      <a:lnTo>
                        <a:pt x="9" y="14"/>
                      </a:lnTo>
                      <a:lnTo>
                        <a:pt x="16" y="11"/>
                      </a:lnTo>
                      <a:lnTo>
                        <a:pt x="25" y="7"/>
                      </a:lnTo>
                      <a:lnTo>
                        <a:pt x="33" y="5"/>
                      </a:lnTo>
                      <a:lnTo>
                        <a:pt x="42" y="1"/>
                      </a:lnTo>
                      <a:lnTo>
                        <a:pt x="49" y="0"/>
                      </a:lnTo>
                      <a:lnTo>
                        <a:pt x="55" y="0"/>
                      </a:lnTo>
                      <a:lnTo>
                        <a:pt x="61" y="1"/>
                      </a:lnTo>
                      <a:lnTo>
                        <a:pt x="70" y="2"/>
                      </a:lnTo>
                      <a:lnTo>
                        <a:pt x="83" y="5"/>
                      </a:lnTo>
                      <a:lnTo>
                        <a:pt x="95" y="9"/>
                      </a:lnTo>
                      <a:lnTo>
                        <a:pt x="108" y="14"/>
                      </a:lnTo>
                      <a:lnTo>
                        <a:pt x="118" y="20"/>
                      </a:lnTo>
                      <a:lnTo>
                        <a:pt x="128" y="27"/>
                      </a:lnTo>
                      <a:lnTo>
                        <a:pt x="132" y="36"/>
                      </a:lnTo>
                      <a:lnTo>
                        <a:pt x="136" y="51"/>
                      </a:lnTo>
                      <a:lnTo>
                        <a:pt x="137" y="60"/>
                      </a:lnTo>
                      <a:lnTo>
                        <a:pt x="136" y="64"/>
                      </a:lnTo>
                      <a:lnTo>
                        <a:pt x="131" y="64"/>
                      </a:lnTo>
                      <a:lnTo>
                        <a:pt x="128" y="62"/>
                      </a:lnTo>
                      <a:lnTo>
                        <a:pt x="124" y="59"/>
                      </a:lnTo>
                      <a:lnTo>
                        <a:pt x="120" y="57"/>
                      </a:lnTo>
                      <a:lnTo>
                        <a:pt x="115" y="52"/>
                      </a:lnTo>
                      <a:lnTo>
                        <a:pt x="108" y="49"/>
                      </a:lnTo>
                      <a:lnTo>
                        <a:pt x="101" y="45"/>
                      </a:lnTo>
                      <a:lnTo>
                        <a:pt x="93" y="42"/>
                      </a:lnTo>
                      <a:lnTo>
                        <a:pt x="83" y="39"/>
                      </a:lnTo>
                      <a:lnTo>
                        <a:pt x="70" y="37"/>
                      </a:lnTo>
                      <a:lnTo>
                        <a:pt x="57" y="35"/>
                      </a:lnTo>
                      <a:lnTo>
                        <a:pt x="44" y="34"/>
                      </a:lnTo>
                      <a:lnTo>
                        <a:pt x="30" y="32"/>
                      </a:lnTo>
                      <a:lnTo>
                        <a:pt x="18" y="31"/>
                      </a:lnTo>
                      <a:lnTo>
                        <a:pt x="9" y="30"/>
                      </a:lnTo>
                      <a:lnTo>
                        <a:pt x="2" y="29"/>
                      </a:lnTo>
                      <a:lnTo>
                        <a:pt x="0" y="29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472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0" name="Freeform 1146"/>
                <p:cNvSpPr>
                  <a:spLocks noChangeAspect="1"/>
                </p:cNvSpPr>
                <p:nvPr/>
              </p:nvSpPr>
              <p:spPr bwMode="auto">
                <a:xfrm>
                  <a:off x="5064" y="3442"/>
                  <a:ext cx="73" cy="34"/>
                </a:xfrm>
                <a:custGeom>
                  <a:avLst/>
                  <a:gdLst>
                    <a:gd name="T0" fmla="*/ 2 w 145"/>
                    <a:gd name="T1" fmla="*/ 8 h 69"/>
                    <a:gd name="T2" fmla="*/ 8 w 145"/>
                    <a:gd name="T3" fmla="*/ 6 h 69"/>
                    <a:gd name="T4" fmla="*/ 16 w 145"/>
                    <a:gd name="T5" fmla="*/ 2 h 69"/>
                    <a:gd name="T6" fmla="*/ 26 w 145"/>
                    <a:gd name="T7" fmla="*/ 0 h 69"/>
                    <a:gd name="T8" fmla="*/ 36 w 145"/>
                    <a:gd name="T9" fmla="*/ 1 h 69"/>
                    <a:gd name="T10" fmla="*/ 48 w 145"/>
                    <a:gd name="T11" fmla="*/ 4 h 69"/>
                    <a:gd name="T12" fmla="*/ 58 w 145"/>
                    <a:gd name="T13" fmla="*/ 9 h 69"/>
                    <a:gd name="T14" fmla="*/ 67 w 145"/>
                    <a:gd name="T15" fmla="*/ 15 h 69"/>
                    <a:gd name="T16" fmla="*/ 72 w 145"/>
                    <a:gd name="T17" fmla="*/ 23 h 69"/>
                    <a:gd name="T18" fmla="*/ 72 w 145"/>
                    <a:gd name="T19" fmla="*/ 33 h 69"/>
                    <a:gd name="T20" fmla="*/ 67 w 145"/>
                    <a:gd name="T21" fmla="*/ 34 h 69"/>
                    <a:gd name="T22" fmla="*/ 62 w 145"/>
                    <a:gd name="T23" fmla="*/ 30 h 69"/>
                    <a:gd name="T24" fmla="*/ 57 w 145"/>
                    <a:gd name="T25" fmla="*/ 25 h 69"/>
                    <a:gd name="T26" fmla="*/ 49 w 145"/>
                    <a:gd name="T27" fmla="*/ 21 h 69"/>
                    <a:gd name="T28" fmla="*/ 39 w 145"/>
                    <a:gd name="T29" fmla="*/ 18 h 69"/>
                    <a:gd name="T30" fmla="*/ 27 w 145"/>
                    <a:gd name="T31" fmla="*/ 17 h 69"/>
                    <a:gd name="T32" fmla="*/ 15 w 145"/>
                    <a:gd name="T33" fmla="*/ 17 h 69"/>
                    <a:gd name="T34" fmla="*/ 7 w 145"/>
                    <a:gd name="T35" fmla="*/ 18 h 69"/>
                    <a:gd name="T36" fmla="*/ 1 w 145"/>
                    <a:gd name="T37" fmla="*/ 20 h 69"/>
                    <a:gd name="T38" fmla="*/ 0 w 145"/>
                    <a:gd name="T39" fmla="*/ 19 h 69"/>
                    <a:gd name="T40" fmla="*/ 1 w 145"/>
                    <a:gd name="T41" fmla="*/ 18 h 69"/>
                    <a:gd name="T42" fmla="*/ 8 w 145"/>
                    <a:gd name="T43" fmla="*/ 15 h 69"/>
                    <a:gd name="T44" fmla="*/ 14 w 145"/>
                    <a:gd name="T45" fmla="*/ 14 h 69"/>
                    <a:gd name="T46" fmla="*/ 22 w 145"/>
                    <a:gd name="T47" fmla="*/ 14 h 69"/>
                    <a:gd name="T48" fmla="*/ 33 w 145"/>
                    <a:gd name="T49" fmla="*/ 14 h 69"/>
                    <a:gd name="T50" fmla="*/ 44 w 145"/>
                    <a:gd name="T51" fmla="*/ 15 h 69"/>
                    <a:gd name="T52" fmla="*/ 50 w 145"/>
                    <a:gd name="T53" fmla="*/ 18 h 69"/>
                    <a:gd name="T54" fmla="*/ 57 w 145"/>
                    <a:gd name="T55" fmla="*/ 22 h 69"/>
                    <a:gd name="T56" fmla="*/ 62 w 145"/>
                    <a:gd name="T57" fmla="*/ 26 h 69"/>
                    <a:gd name="T58" fmla="*/ 67 w 145"/>
                    <a:gd name="T59" fmla="*/ 29 h 69"/>
                    <a:gd name="T60" fmla="*/ 71 w 145"/>
                    <a:gd name="T61" fmla="*/ 29 h 69"/>
                    <a:gd name="T62" fmla="*/ 71 w 145"/>
                    <a:gd name="T63" fmla="*/ 23 h 69"/>
                    <a:gd name="T64" fmla="*/ 67 w 145"/>
                    <a:gd name="T65" fmla="*/ 18 h 69"/>
                    <a:gd name="T66" fmla="*/ 62 w 145"/>
                    <a:gd name="T67" fmla="*/ 15 h 69"/>
                    <a:gd name="T68" fmla="*/ 57 w 145"/>
                    <a:gd name="T69" fmla="*/ 11 h 69"/>
                    <a:gd name="T70" fmla="*/ 51 w 145"/>
                    <a:gd name="T71" fmla="*/ 8 h 69"/>
                    <a:gd name="T72" fmla="*/ 44 w 145"/>
                    <a:gd name="T73" fmla="*/ 6 h 69"/>
                    <a:gd name="T74" fmla="*/ 38 w 145"/>
                    <a:gd name="T75" fmla="*/ 4 h 69"/>
                    <a:gd name="T76" fmla="*/ 32 w 145"/>
                    <a:gd name="T77" fmla="*/ 3 h 69"/>
                    <a:gd name="T78" fmla="*/ 28 w 145"/>
                    <a:gd name="T79" fmla="*/ 2 h 69"/>
                    <a:gd name="T80" fmla="*/ 24 w 145"/>
                    <a:gd name="T81" fmla="*/ 2 h 69"/>
                    <a:gd name="T82" fmla="*/ 18 w 145"/>
                    <a:gd name="T83" fmla="*/ 5 h 69"/>
                    <a:gd name="T84" fmla="*/ 10 w 145"/>
                    <a:gd name="T85" fmla="*/ 8 h 69"/>
                    <a:gd name="T86" fmla="*/ 5 w 145"/>
                    <a:gd name="T87" fmla="*/ 10 h 69"/>
                    <a:gd name="T88" fmla="*/ 1 w 145"/>
                    <a:gd name="T89" fmla="*/ 9 h 6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45" h="69">
                      <a:moveTo>
                        <a:pt x="2" y="19"/>
                      </a:moveTo>
                      <a:lnTo>
                        <a:pt x="3" y="17"/>
                      </a:lnTo>
                      <a:lnTo>
                        <a:pt x="8" y="15"/>
                      </a:lnTo>
                      <a:lnTo>
                        <a:pt x="15" y="12"/>
                      </a:lnTo>
                      <a:lnTo>
                        <a:pt x="23" y="7"/>
                      </a:lnTo>
                      <a:lnTo>
                        <a:pt x="32" y="4"/>
                      </a:lnTo>
                      <a:lnTo>
                        <a:pt x="41" y="1"/>
                      </a:lnTo>
                      <a:lnTo>
                        <a:pt x="52" y="0"/>
                      </a:lnTo>
                      <a:lnTo>
                        <a:pt x="61" y="0"/>
                      </a:lnTo>
                      <a:lnTo>
                        <a:pt x="71" y="2"/>
                      </a:lnTo>
                      <a:lnTo>
                        <a:pt x="82" y="5"/>
                      </a:lnTo>
                      <a:lnTo>
                        <a:pt x="95" y="9"/>
                      </a:lnTo>
                      <a:lnTo>
                        <a:pt x="106" y="14"/>
                      </a:lnTo>
                      <a:lnTo>
                        <a:pt x="116" y="19"/>
                      </a:lnTo>
                      <a:lnTo>
                        <a:pt x="127" y="24"/>
                      </a:lnTo>
                      <a:lnTo>
                        <a:pt x="134" y="30"/>
                      </a:lnTo>
                      <a:lnTo>
                        <a:pt x="138" y="36"/>
                      </a:lnTo>
                      <a:lnTo>
                        <a:pt x="144" y="47"/>
                      </a:lnTo>
                      <a:lnTo>
                        <a:pt x="145" y="58"/>
                      </a:lnTo>
                      <a:lnTo>
                        <a:pt x="144" y="66"/>
                      </a:lnTo>
                      <a:lnTo>
                        <a:pt x="137" y="69"/>
                      </a:lnTo>
                      <a:lnTo>
                        <a:pt x="134" y="68"/>
                      </a:lnTo>
                      <a:lnTo>
                        <a:pt x="129" y="66"/>
                      </a:lnTo>
                      <a:lnTo>
                        <a:pt x="124" y="61"/>
                      </a:lnTo>
                      <a:lnTo>
                        <a:pt x="119" y="57"/>
                      </a:lnTo>
                      <a:lnTo>
                        <a:pt x="113" y="51"/>
                      </a:lnTo>
                      <a:lnTo>
                        <a:pt x="106" y="46"/>
                      </a:lnTo>
                      <a:lnTo>
                        <a:pt x="98" y="43"/>
                      </a:lnTo>
                      <a:lnTo>
                        <a:pt x="89" y="39"/>
                      </a:lnTo>
                      <a:lnTo>
                        <a:pt x="78" y="37"/>
                      </a:lnTo>
                      <a:lnTo>
                        <a:pt x="66" y="36"/>
                      </a:lnTo>
                      <a:lnTo>
                        <a:pt x="54" y="35"/>
                      </a:lnTo>
                      <a:lnTo>
                        <a:pt x="41" y="35"/>
                      </a:lnTo>
                      <a:lnTo>
                        <a:pt x="30" y="35"/>
                      </a:lnTo>
                      <a:lnTo>
                        <a:pt x="21" y="35"/>
                      </a:lnTo>
                      <a:lnTo>
                        <a:pt x="13" y="36"/>
                      </a:lnTo>
                      <a:lnTo>
                        <a:pt x="8" y="38"/>
                      </a:lnTo>
                      <a:lnTo>
                        <a:pt x="2" y="40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2" y="36"/>
                      </a:lnTo>
                      <a:lnTo>
                        <a:pt x="8" y="32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9"/>
                      </a:lnTo>
                      <a:lnTo>
                        <a:pt x="33" y="29"/>
                      </a:lnTo>
                      <a:lnTo>
                        <a:pt x="44" y="29"/>
                      </a:lnTo>
                      <a:lnTo>
                        <a:pt x="55" y="28"/>
                      </a:lnTo>
                      <a:lnTo>
                        <a:pt x="66" y="28"/>
                      </a:lnTo>
                      <a:lnTo>
                        <a:pt x="77" y="29"/>
                      </a:lnTo>
                      <a:lnTo>
                        <a:pt x="88" y="31"/>
                      </a:lnTo>
                      <a:lnTo>
                        <a:pt x="95" y="34"/>
                      </a:lnTo>
                      <a:lnTo>
                        <a:pt x="100" y="37"/>
                      </a:lnTo>
                      <a:lnTo>
                        <a:pt x="106" y="42"/>
                      </a:lnTo>
                      <a:lnTo>
                        <a:pt x="113" y="45"/>
                      </a:lnTo>
                      <a:lnTo>
                        <a:pt x="119" y="50"/>
                      </a:lnTo>
                      <a:lnTo>
                        <a:pt x="124" y="53"/>
                      </a:lnTo>
                      <a:lnTo>
                        <a:pt x="129" y="57"/>
                      </a:lnTo>
                      <a:lnTo>
                        <a:pt x="134" y="59"/>
                      </a:lnTo>
                      <a:lnTo>
                        <a:pt x="136" y="59"/>
                      </a:lnTo>
                      <a:lnTo>
                        <a:pt x="141" y="58"/>
                      </a:lnTo>
                      <a:lnTo>
                        <a:pt x="142" y="53"/>
                      </a:lnTo>
                      <a:lnTo>
                        <a:pt x="141" y="47"/>
                      </a:lnTo>
                      <a:lnTo>
                        <a:pt x="136" y="40"/>
                      </a:lnTo>
                      <a:lnTo>
                        <a:pt x="133" y="37"/>
                      </a:lnTo>
                      <a:lnTo>
                        <a:pt x="128" y="34"/>
                      </a:lnTo>
                      <a:lnTo>
                        <a:pt x="123" y="30"/>
                      </a:lnTo>
                      <a:lnTo>
                        <a:pt x="119" y="27"/>
                      </a:lnTo>
                      <a:lnTo>
                        <a:pt x="113" y="23"/>
                      </a:lnTo>
                      <a:lnTo>
                        <a:pt x="107" y="21"/>
                      </a:lnTo>
                      <a:lnTo>
                        <a:pt x="101" y="17"/>
                      </a:lnTo>
                      <a:lnTo>
                        <a:pt x="95" y="15"/>
                      </a:lnTo>
                      <a:lnTo>
                        <a:pt x="88" y="13"/>
                      </a:lnTo>
                      <a:lnTo>
                        <a:pt x="82" y="12"/>
                      </a:lnTo>
                      <a:lnTo>
                        <a:pt x="75" y="9"/>
                      </a:lnTo>
                      <a:lnTo>
                        <a:pt x="69" y="7"/>
                      </a:lnTo>
                      <a:lnTo>
                        <a:pt x="63" y="6"/>
                      </a:lnTo>
                      <a:lnTo>
                        <a:pt x="59" y="5"/>
                      </a:lnTo>
                      <a:lnTo>
                        <a:pt x="55" y="4"/>
                      </a:lnTo>
                      <a:lnTo>
                        <a:pt x="52" y="4"/>
                      </a:lnTo>
                      <a:lnTo>
                        <a:pt x="48" y="5"/>
                      </a:lnTo>
                      <a:lnTo>
                        <a:pt x="43" y="7"/>
                      </a:lnTo>
                      <a:lnTo>
                        <a:pt x="35" y="11"/>
                      </a:lnTo>
                      <a:lnTo>
                        <a:pt x="28" y="13"/>
                      </a:lnTo>
                      <a:lnTo>
                        <a:pt x="20" y="16"/>
                      </a:lnTo>
                      <a:lnTo>
                        <a:pt x="14" y="20"/>
                      </a:lnTo>
                      <a:lnTo>
                        <a:pt x="9" y="21"/>
                      </a:lnTo>
                      <a:lnTo>
                        <a:pt x="8" y="22"/>
                      </a:lnTo>
                      <a:lnTo>
                        <a:pt x="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1" name="Freeform 1147"/>
                <p:cNvSpPr>
                  <a:spLocks noChangeAspect="1"/>
                </p:cNvSpPr>
                <p:nvPr/>
              </p:nvSpPr>
              <p:spPr bwMode="auto">
                <a:xfrm>
                  <a:off x="5113" y="3450"/>
                  <a:ext cx="5" cy="11"/>
                </a:xfrm>
                <a:custGeom>
                  <a:avLst/>
                  <a:gdLst>
                    <a:gd name="T0" fmla="*/ 2 w 10"/>
                    <a:gd name="T1" fmla="*/ 0 h 22"/>
                    <a:gd name="T2" fmla="*/ 2 w 10"/>
                    <a:gd name="T3" fmla="*/ 1 h 22"/>
                    <a:gd name="T4" fmla="*/ 3 w 10"/>
                    <a:gd name="T5" fmla="*/ 3 h 22"/>
                    <a:gd name="T6" fmla="*/ 2 w 10"/>
                    <a:gd name="T7" fmla="*/ 6 h 22"/>
                    <a:gd name="T8" fmla="*/ 1 w 10"/>
                    <a:gd name="T9" fmla="*/ 8 h 22"/>
                    <a:gd name="T10" fmla="*/ 0 w 10"/>
                    <a:gd name="T11" fmla="*/ 10 h 22"/>
                    <a:gd name="T12" fmla="*/ 0 w 10"/>
                    <a:gd name="T13" fmla="*/ 11 h 22"/>
                    <a:gd name="T14" fmla="*/ 0 w 10"/>
                    <a:gd name="T15" fmla="*/ 11 h 22"/>
                    <a:gd name="T16" fmla="*/ 1 w 10"/>
                    <a:gd name="T17" fmla="*/ 11 h 22"/>
                    <a:gd name="T18" fmla="*/ 2 w 10"/>
                    <a:gd name="T19" fmla="*/ 10 h 22"/>
                    <a:gd name="T20" fmla="*/ 4 w 10"/>
                    <a:gd name="T21" fmla="*/ 7 h 22"/>
                    <a:gd name="T22" fmla="*/ 5 w 10"/>
                    <a:gd name="T23" fmla="*/ 4 h 22"/>
                    <a:gd name="T24" fmla="*/ 5 w 10"/>
                    <a:gd name="T25" fmla="*/ 2 h 22"/>
                    <a:gd name="T26" fmla="*/ 5 w 10"/>
                    <a:gd name="T27" fmla="*/ 0 h 22"/>
                    <a:gd name="T28" fmla="*/ 4 w 10"/>
                    <a:gd name="T29" fmla="*/ 0 h 22"/>
                    <a:gd name="T30" fmla="*/ 3 w 10"/>
                    <a:gd name="T31" fmla="*/ 0 h 22"/>
                    <a:gd name="T32" fmla="*/ 2 w 10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" h="22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6" y="6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3" y="20"/>
                      </a:lnTo>
                      <a:lnTo>
                        <a:pt x="7" y="14"/>
                      </a:lnTo>
                      <a:lnTo>
                        <a:pt x="10" y="7"/>
                      </a:lnTo>
                      <a:lnTo>
                        <a:pt x="10" y="3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2" name="Freeform 1148"/>
                <p:cNvSpPr>
                  <a:spLocks noChangeAspect="1"/>
                </p:cNvSpPr>
                <p:nvPr/>
              </p:nvSpPr>
              <p:spPr bwMode="auto">
                <a:xfrm>
                  <a:off x="5066" y="3459"/>
                  <a:ext cx="6" cy="26"/>
                </a:xfrm>
                <a:custGeom>
                  <a:avLst/>
                  <a:gdLst>
                    <a:gd name="T0" fmla="*/ 1 w 13"/>
                    <a:gd name="T1" fmla="*/ 2 h 52"/>
                    <a:gd name="T2" fmla="*/ 0 w 13"/>
                    <a:gd name="T3" fmla="*/ 5 h 52"/>
                    <a:gd name="T4" fmla="*/ 0 w 13"/>
                    <a:gd name="T5" fmla="*/ 11 h 52"/>
                    <a:gd name="T6" fmla="*/ 1 w 13"/>
                    <a:gd name="T7" fmla="*/ 19 h 52"/>
                    <a:gd name="T8" fmla="*/ 4 w 13"/>
                    <a:gd name="T9" fmla="*/ 26 h 52"/>
                    <a:gd name="T10" fmla="*/ 6 w 13"/>
                    <a:gd name="T11" fmla="*/ 26 h 52"/>
                    <a:gd name="T12" fmla="*/ 2 w 13"/>
                    <a:gd name="T13" fmla="*/ 12 h 52"/>
                    <a:gd name="T14" fmla="*/ 5 w 13"/>
                    <a:gd name="T15" fmla="*/ 0 h 52"/>
                    <a:gd name="T16" fmla="*/ 1 w 13"/>
                    <a:gd name="T17" fmla="*/ 2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" h="52">
                      <a:moveTo>
                        <a:pt x="3" y="3"/>
                      </a:moveTo>
                      <a:lnTo>
                        <a:pt x="1" y="9"/>
                      </a:lnTo>
                      <a:lnTo>
                        <a:pt x="0" y="22"/>
                      </a:lnTo>
                      <a:lnTo>
                        <a:pt x="3" y="38"/>
                      </a:lnTo>
                      <a:lnTo>
                        <a:pt x="8" y="52"/>
                      </a:lnTo>
                      <a:lnTo>
                        <a:pt x="13" y="51"/>
                      </a:lnTo>
                      <a:lnTo>
                        <a:pt x="4" y="24"/>
                      </a:lnTo>
                      <a:lnTo>
                        <a:pt x="1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3" name="Freeform 1149"/>
                <p:cNvSpPr>
                  <a:spLocks noChangeAspect="1"/>
                </p:cNvSpPr>
                <p:nvPr/>
              </p:nvSpPr>
              <p:spPr bwMode="auto">
                <a:xfrm>
                  <a:off x="5039" y="3503"/>
                  <a:ext cx="51" cy="15"/>
                </a:xfrm>
                <a:custGeom>
                  <a:avLst/>
                  <a:gdLst>
                    <a:gd name="T0" fmla="*/ 6 w 104"/>
                    <a:gd name="T1" fmla="*/ 4 h 31"/>
                    <a:gd name="T2" fmla="*/ 7 w 104"/>
                    <a:gd name="T3" fmla="*/ 3 h 31"/>
                    <a:gd name="T4" fmla="*/ 11 w 104"/>
                    <a:gd name="T5" fmla="*/ 3 h 31"/>
                    <a:gd name="T6" fmla="*/ 15 w 104"/>
                    <a:gd name="T7" fmla="*/ 2 h 31"/>
                    <a:gd name="T8" fmla="*/ 21 w 104"/>
                    <a:gd name="T9" fmla="*/ 0 h 31"/>
                    <a:gd name="T10" fmla="*/ 27 w 104"/>
                    <a:gd name="T11" fmla="*/ 0 h 31"/>
                    <a:gd name="T12" fmla="*/ 33 w 104"/>
                    <a:gd name="T13" fmla="*/ 0 h 31"/>
                    <a:gd name="T14" fmla="*/ 39 w 104"/>
                    <a:gd name="T15" fmla="*/ 1 h 31"/>
                    <a:gd name="T16" fmla="*/ 44 w 104"/>
                    <a:gd name="T17" fmla="*/ 3 h 31"/>
                    <a:gd name="T18" fmla="*/ 48 w 104"/>
                    <a:gd name="T19" fmla="*/ 7 h 31"/>
                    <a:gd name="T20" fmla="*/ 50 w 104"/>
                    <a:gd name="T21" fmla="*/ 11 h 31"/>
                    <a:gd name="T22" fmla="*/ 51 w 104"/>
                    <a:gd name="T23" fmla="*/ 14 h 31"/>
                    <a:gd name="T24" fmla="*/ 51 w 104"/>
                    <a:gd name="T25" fmla="*/ 15 h 31"/>
                    <a:gd name="T26" fmla="*/ 49 w 104"/>
                    <a:gd name="T27" fmla="*/ 15 h 31"/>
                    <a:gd name="T28" fmla="*/ 48 w 104"/>
                    <a:gd name="T29" fmla="*/ 14 h 31"/>
                    <a:gd name="T30" fmla="*/ 47 w 104"/>
                    <a:gd name="T31" fmla="*/ 11 h 31"/>
                    <a:gd name="T32" fmla="*/ 44 w 104"/>
                    <a:gd name="T33" fmla="*/ 7 h 31"/>
                    <a:gd name="T34" fmla="*/ 41 w 104"/>
                    <a:gd name="T35" fmla="*/ 5 h 31"/>
                    <a:gd name="T36" fmla="*/ 38 w 104"/>
                    <a:gd name="T37" fmla="*/ 4 h 31"/>
                    <a:gd name="T38" fmla="*/ 34 w 104"/>
                    <a:gd name="T39" fmla="*/ 4 h 31"/>
                    <a:gd name="T40" fmla="*/ 30 w 104"/>
                    <a:gd name="T41" fmla="*/ 4 h 31"/>
                    <a:gd name="T42" fmla="*/ 26 w 104"/>
                    <a:gd name="T43" fmla="*/ 4 h 31"/>
                    <a:gd name="T44" fmla="*/ 23 w 104"/>
                    <a:gd name="T45" fmla="*/ 4 h 31"/>
                    <a:gd name="T46" fmla="*/ 19 w 104"/>
                    <a:gd name="T47" fmla="*/ 4 h 31"/>
                    <a:gd name="T48" fmla="*/ 17 w 104"/>
                    <a:gd name="T49" fmla="*/ 4 h 31"/>
                    <a:gd name="T50" fmla="*/ 17 w 104"/>
                    <a:gd name="T51" fmla="*/ 4 h 31"/>
                    <a:gd name="T52" fmla="*/ 0 w 104"/>
                    <a:gd name="T53" fmla="*/ 10 h 31"/>
                    <a:gd name="T54" fmla="*/ 6 w 104"/>
                    <a:gd name="T55" fmla="*/ 4 h 3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104" h="31">
                      <a:moveTo>
                        <a:pt x="13" y="8"/>
                      </a:moveTo>
                      <a:lnTo>
                        <a:pt x="15" y="7"/>
                      </a:lnTo>
                      <a:lnTo>
                        <a:pt x="22" y="6"/>
                      </a:lnTo>
                      <a:lnTo>
                        <a:pt x="31" y="4"/>
                      </a:lnTo>
                      <a:lnTo>
                        <a:pt x="43" y="1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80" y="3"/>
                      </a:lnTo>
                      <a:lnTo>
                        <a:pt x="89" y="7"/>
                      </a:lnTo>
                      <a:lnTo>
                        <a:pt x="97" y="14"/>
                      </a:lnTo>
                      <a:lnTo>
                        <a:pt x="102" y="22"/>
                      </a:lnTo>
                      <a:lnTo>
                        <a:pt x="104" y="28"/>
                      </a:lnTo>
                      <a:lnTo>
                        <a:pt x="104" y="30"/>
                      </a:lnTo>
                      <a:lnTo>
                        <a:pt x="99" y="31"/>
                      </a:lnTo>
                      <a:lnTo>
                        <a:pt x="98" y="29"/>
                      </a:lnTo>
                      <a:lnTo>
                        <a:pt x="96" y="22"/>
                      </a:lnTo>
                      <a:lnTo>
                        <a:pt x="90" y="15"/>
                      </a:lnTo>
                      <a:lnTo>
                        <a:pt x="83" y="11"/>
                      </a:lnTo>
                      <a:lnTo>
                        <a:pt x="77" y="9"/>
                      </a:lnTo>
                      <a:lnTo>
                        <a:pt x="70" y="9"/>
                      </a:lnTo>
                      <a:lnTo>
                        <a:pt x="62" y="8"/>
                      </a:lnTo>
                      <a:lnTo>
                        <a:pt x="54" y="8"/>
                      </a:lnTo>
                      <a:lnTo>
                        <a:pt x="46" y="8"/>
                      </a:lnTo>
                      <a:lnTo>
                        <a:pt x="39" y="8"/>
                      </a:lnTo>
                      <a:lnTo>
                        <a:pt x="35" y="8"/>
                      </a:lnTo>
                      <a:lnTo>
                        <a:pt x="34" y="8"/>
                      </a:lnTo>
                      <a:lnTo>
                        <a:pt x="0" y="21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4" name="Freeform 1150"/>
                <p:cNvSpPr>
                  <a:spLocks noChangeAspect="1"/>
                </p:cNvSpPr>
                <p:nvPr/>
              </p:nvSpPr>
              <p:spPr bwMode="auto">
                <a:xfrm>
                  <a:off x="5022" y="3470"/>
                  <a:ext cx="108" cy="91"/>
                </a:xfrm>
                <a:custGeom>
                  <a:avLst/>
                  <a:gdLst>
                    <a:gd name="T0" fmla="*/ 43 w 216"/>
                    <a:gd name="T1" fmla="*/ 3 h 182"/>
                    <a:gd name="T2" fmla="*/ 40 w 216"/>
                    <a:gd name="T3" fmla="*/ 16 h 182"/>
                    <a:gd name="T4" fmla="*/ 34 w 216"/>
                    <a:gd name="T5" fmla="*/ 24 h 182"/>
                    <a:gd name="T6" fmla="*/ 26 w 216"/>
                    <a:gd name="T7" fmla="*/ 32 h 182"/>
                    <a:gd name="T8" fmla="*/ 19 w 216"/>
                    <a:gd name="T9" fmla="*/ 41 h 182"/>
                    <a:gd name="T10" fmla="*/ 13 w 216"/>
                    <a:gd name="T11" fmla="*/ 47 h 182"/>
                    <a:gd name="T12" fmla="*/ 12 w 216"/>
                    <a:gd name="T13" fmla="*/ 49 h 182"/>
                    <a:gd name="T14" fmla="*/ 8 w 216"/>
                    <a:gd name="T15" fmla="*/ 53 h 182"/>
                    <a:gd name="T16" fmla="*/ 2 w 216"/>
                    <a:gd name="T17" fmla="*/ 59 h 182"/>
                    <a:gd name="T18" fmla="*/ 0 w 216"/>
                    <a:gd name="T19" fmla="*/ 67 h 182"/>
                    <a:gd name="T20" fmla="*/ 5 w 216"/>
                    <a:gd name="T21" fmla="*/ 76 h 182"/>
                    <a:gd name="T22" fmla="*/ 12 w 216"/>
                    <a:gd name="T23" fmla="*/ 83 h 182"/>
                    <a:gd name="T24" fmla="*/ 21 w 216"/>
                    <a:gd name="T25" fmla="*/ 88 h 182"/>
                    <a:gd name="T26" fmla="*/ 32 w 216"/>
                    <a:gd name="T27" fmla="*/ 90 h 182"/>
                    <a:gd name="T28" fmla="*/ 45 w 216"/>
                    <a:gd name="T29" fmla="*/ 90 h 182"/>
                    <a:gd name="T30" fmla="*/ 57 w 216"/>
                    <a:gd name="T31" fmla="*/ 88 h 182"/>
                    <a:gd name="T32" fmla="*/ 67 w 216"/>
                    <a:gd name="T33" fmla="*/ 83 h 182"/>
                    <a:gd name="T34" fmla="*/ 76 w 216"/>
                    <a:gd name="T35" fmla="*/ 75 h 182"/>
                    <a:gd name="T36" fmla="*/ 85 w 216"/>
                    <a:gd name="T37" fmla="*/ 63 h 182"/>
                    <a:gd name="T38" fmla="*/ 91 w 216"/>
                    <a:gd name="T39" fmla="*/ 50 h 182"/>
                    <a:gd name="T40" fmla="*/ 107 w 216"/>
                    <a:gd name="T41" fmla="*/ 33 h 182"/>
                    <a:gd name="T42" fmla="*/ 108 w 216"/>
                    <a:gd name="T43" fmla="*/ 21 h 182"/>
                    <a:gd name="T44" fmla="*/ 107 w 216"/>
                    <a:gd name="T45" fmla="*/ 4 h 182"/>
                    <a:gd name="T46" fmla="*/ 106 w 216"/>
                    <a:gd name="T47" fmla="*/ 1 h 182"/>
                    <a:gd name="T48" fmla="*/ 107 w 216"/>
                    <a:gd name="T49" fmla="*/ 2 h 182"/>
                    <a:gd name="T50" fmla="*/ 104 w 216"/>
                    <a:gd name="T51" fmla="*/ 32 h 182"/>
                    <a:gd name="T52" fmla="*/ 100 w 216"/>
                    <a:gd name="T53" fmla="*/ 37 h 182"/>
                    <a:gd name="T54" fmla="*/ 93 w 216"/>
                    <a:gd name="T55" fmla="*/ 42 h 182"/>
                    <a:gd name="T56" fmla="*/ 88 w 216"/>
                    <a:gd name="T57" fmla="*/ 47 h 182"/>
                    <a:gd name="T58" fmla="*/ 85 w 216"/>
                    <a:gd name="T59" fmla="*/ 52 h 182"/>
                    <a:gd name="T60" fmla="*/ 83 w 216"/>
                    <a:gd name="T61" fmla="*/ 55 h 182"/>
                    <a:gd name="T62" fmla="*/ 78 w 216"/>
                    <a:gd name="T63" fmla="*/ 64 h 182"/>
                    <a:gd name="T64" fmla="*/ 72 w 216"/>
                    <a:gd name="T65" fmla="*/ 73 h 182"/>
                    <a:gd name="T66" fmla="*/ 66 w 216"/>
                    <a:gd name="T67" fmla="*/ 79 h 182"/>
                    <a:gd name="T68" fmla="*/ 60 w 216"/>
                    <a:gd name="T69" fmla="*/ 82 h 182"/>
                    <a:gd name="T70" fmla="*/ 53 w 216"/>
                    <a:gd name="T71" fmla="*/ 85 h 182"/>
                    <a:gd name="T72" fmla="*/ 46 w 216"/>
                    <a:gd name="T73" fmla="*/ 86 h 182"/>
                    <a:gd name="T74" fmla="*/ 43 w 216"/>
                    <a:gd name="T75" fmla="*/ 88 h 182"/>
                    <a:gd name="T76" fmla="*/ 16 w 216"/>
                    <a:gd name="T77" fmla="*/ 81 h 182"/>
                    <a:gd name="T78" fmla="*/ 5 w 216"/>
                    <a:gd name="T79" fmla="*/ 72 h 182"/>
                    <a:gd name="T80" fmla="*/ 5 w 216"/>
                    <a:gd name="T81" fmla="*/ 65 h 182"/>
                    <a:gd name="T82" fmla="*/ 8 w 216"/>
                    <a:gd name="T83" fmla="*/ 58 h 182"/>
                    <a:gd name="T84" fmla="*/ 20 w 216"/>
                    <a:gd name="T85" fmla="*/ 46 h 182"/>
                    <a:gd name="T86" fmla="*/ 42 w 216"/>
                    <a:gd name="T87" fmla="*/ 18 h 182"/>
                    <a:gd name="T88" fmla="*/ 43 w 216"/>
                    <a:gd name="T89" fmla="*/ 0 h 18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216" h="182">
                      <a:moveTo>
                        <a:pt x="86" y="0"/>
                      </a:moveTo>
                      <a:lnTo>
                        <a:pt x="86" y="5"/>
                      </a:lnTo>
                      <a:lnTo>
                        <a:pt x="84" y="18"/>
                      </a:lnTo>
                      <a:lnTo>
                        <a:pt x="80" y="32"/>
                      </a:lnTo>
                      <a:lnTo>
                        <a:pt x="72" y="42"/>
                      </a:lnTo>
                      <a:lnTo>
                        <a:pt x="67" y="47"/>
                      </a:lnTo>
                      <a:lnTo>
                        <a:pt x="60" y="55"/>
                      </a:lnTo>
                      <a:lnTo>
                        <a:pt x="52" y="63"/>
                      </a:lnTo>
                      <a:lnTo>
                        <a:pt x="43" y="72"/>
                      </a:lnTo>
                      <a:lnTo>
                        <a:pt x="37" y="81"/>
                      </a:lnTo>
                      <a:lnTo>
                        <a:pt x="31" y="89"/>
                      </a:lnTo>
                      <a:lnTo>
                        <a:pt x="26" y="94"/>
                      </a:lnTo>
                      <a:lnTo>
                        <a:pt x="25" y="96"/>
                      </a:lnTo>
                      <a:lnTo>
                        <a:pt x="24" y="98"/>
                      </a:lnTo>
                      <a:lnTo>
                        <a:pt x="19" y="101"/>
                      </a:lnTo>
                      <a:lnTo>
                        <a:pt x="15" y="106"/>
                      </a:lnTo>
                      <a:lnTo>
                        <a:pt x="9" y="111"/>
                      </a:lnTo>
                      <a:lnTo>
                        <a:pt x="4" y="118"/>
                      </a:lnTo>
                      <a:lnTo>
                        <a:pt x="1" y="126"/>
                      </a:lnTo>
                      <a:lnTo>
                        <a:pt x="0" y="134"/>
                      </a:lnTo>
                      <a:lnTo>
                        <a:pt x="3" y="144"/>
                      </a:lnTo>
                      <a:lnTo>
                        <a:pt x="9" y="152"/>
                      </a:lnTo>
                      <a:lnTo>
                        <a:pt x="16" y="160"/>
                      </a:lnTo>
                      <a:lnTo>
                        <a:pt x="24" y="165"/>
                      </a:lnTo>
                      <a:lnTo>
                        <a:pt x="32" y="171"/>
                      </a:lnTo>
                      <a:lnTo>
                        <a:pt x="42" y="176"/>
                      </a:lnTo>
                      <a:lnTo>
                        <a:pt x="53" y="178"/>
                      </a:lnTo>
                      <a:lnTo>
                        <a:pt x="64" y="180"/>
                      </a:lnTo>
                      <a:lnTo>
                        <a:pt x="77" y="182"/>
                      </a:lnTo>
                      <a:lnTo>
                        <a:pt x="90" y="180"/>
                      </a:lnTo>
                      <a:lnTo>
                        <a:pt x="101" y="179"/>
                      </a:lnTo>
                      <a:lnTo>
                        <a:pt x="113" y="176"/>
                      </a:lnTo>
                      <a:lnTo>
                        <a:pt x="124" y="171"/>
                      </a:lnTo>
                      <a:lnTo>
                        <a:pt x="133" y="165"/>
                      </a:lnTo>
                      <a:lnTo>
                        <a:pt x="143" y="159"/>
                      </a:lnTo>
                      <a:lnTo>
                        <a:pt x="151" y="150"/>
                      </a:lnTo>
                      <a:lnTo>
                        <a:pt x="158" y="142"/>
                      </a:lnTo>
                      <a:lnTo>
                        <a:pt x="169" y="125"/>
                      </a:lnTo>
                      <a:lnTo>
                        <a:pt x="176" y="110"/>
                      </a:lnTo>
                      <a:lnTo>
                        <a:pt x="181" y="99"/>
                      </a:lnTo>
                      <a:lnTo>
                        <a:pt x="182" y="95"/>
                      </a:lnTo>
                      <a:lnTo>
                        <a:pt x="213" y="66"/>
                      </a:lnTo>
                      <a:lnTo>
                        <a:pt x="214" y="58"/>
                      </a:lnTo>
                      <a:lnTo>
                        <a:pt x="216" y="41"/>
                      </a:lnTo>
                      <a:lnTo>
                        <a:pt x="216" y="21"/>
                      </a:lnTo>
                      <a:lnTo>
                        <a:pt x="214" y="8"/>
                      </a:lnTo>
                      <a:lnTo>
                        <a:pt x="211" y="2"/>
                      </a:lnTo>
                      <a:lnTo>
                        <a:pt x="212" y="1"/>
                      </a:lnTo>
                      <a:lnTo>
                        <a:pt x="213" y="3"/>
                      </a:lnTo>
                      <a:lnTo>
                        <a:pt x="214" y="4"/>
                      </a:lnTo>
                      <a:lnTo>
                        <a:pt x="205" y="2"/>
                      </a:lnTo>
                      <a:lnTo>
                        <a:pt x="208" y="63"/>
                      </a:lnTo>
                      <a:lnTo>
                        <a:pt x="206" y="66"/>
                      </a:lnTo>
                      <a:lnTo>
                        <a:pt x="200" y="73"/>
                      </a:lnTo>
                      <a:lnTo>
                        <a:pt x="192" y="80"/>
                      </a:lnTo>
                      <a:lnTo>
                        <a:pt x="185" y="84"/>
                      </a:lnTo>
                      <a:lnTo>
                        <a:pt x="180" y="87"/>
                      </a:lnTo>
                      <a:lnTo>
                        <a:pt x="175" y="94"/>
                      </a:lnTo>
                      <a:lnTo>
                        <a:pt x="170" y="101"/>
                      </a:lnTo>
                      <a:lnTo>
                        <a:pt x="169" y="103"/>
                      </a:lnTo>
                      <a:lnTo>
                        <a:pt x="168" y="106"/>
                      </a:lnTo>
                      <a:lnTo>
                        <a:pt x="166" y="110"/>
                      </a:lnTo>
                      <a:lnTo>
                        <a:pt x="161" y="118"/>
                      </a:lnTo>
                      <a:lnTo>
                        <a:pt x="155" y="127"/>
                      </a:lnTo>
                      <a:lnTo>
                        <a:pt x="150" y="137"/>
                      </a:lnTo>
                      <a:lnTo>
                        <a:pt x="144" y="146"/>
                      </a:lnTo>
                      <a:lnTo>
                        <a:pt x="138" y="153"/>
                      </a:lnTo>
                      <a:lnTo>
                        <a:pt x="132" y="157"/>
                      </a:lnTo>
                      <a:lnTo>
                        <a:pt x="126" y="160"/>
                      </a:lnTo>
                      <a:lnTo>
                        <a:pt x="120" y="163"/>
                      </a:lnTo>
                      <a:lnTo>
                        <a:pt x="113" y="165"/>
                      </a:lnTo>
                      <a:lnTo>
                        <a:pt x="105" y="169"/>
                      </a:lnTo>
                      <a:lnTo>
                        <a:pt x="98" y="171"/>
                      </a:lnTo>
                      <a:lnTo>
                        <a:pt x="92" y="172"/>
                      </a:lnTo>
                      <a:lnTo>
                        <a:pt x="87" y="175"/>
                      </a:lnTo>
                      <a:lnTo>
                        <a:pt x="86" y="175"/>
                      </a:lnTo>
                      <a:lnTo>
                        <a:pt x="35" y="164"/>
                      </a:lnTo>
                      <a:lnTo>
                        <a:pt x="31" y="161"/>
                      </a:lnTo>
                      <a:lnTo>
                        <a:pt x="20" y="153"/>
                      </a:lnTo>
                      <a:lnTo>
                        <a:pt x="10" y="144"/>
                      </a:lnTo>
                      <a:lnTo>
                        <a:pt x="7" y="136"/>
                      </a:lnTo>
                      <a:lnTo>
                        <a:pt x="9" y="129"/>
                      </a:lnTo>
                      <a:lnTo>
                        <a:pt x="12" y="121"/>
                      </a:lnTo>
                      <a:lnTo>
                        <a:pt x="16" y="115"/>
                      </a:lnTo>
                      <a:lnTo>
                        <a:pt x="17" y="112"/>
                      </a:lnTo>
                      <a:lnTo>
                        <a:pt x="40" y="91"/>
                      </a:lnTo>
                      <a:lnTo>
                        <a:pt x="62" y="62"/>
                      </a:lnTo>
                      <a:lnTo>
                        <a:pt x="83" y="36"/>
                      </a:lnTo>
                      <a:lnTo>
                        <a:pt x="92" y="15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5" name="Freeform 1151"/>
                <p:cNvSpPr>
                  <a:spLocks noChangeAspect="1"/>
                </p:cNvSpPr>
                <p:nvPr/>
              </p:nvSpPr>
              <p:spPr bwMode="auto">
                <a:xfrm>
                  <a:off x="5022" y="3505"/>
                  <a:ext cx="109" cy="61"/>
                </a:xfrm>
                <a:custGeom>
                  <a:avLst/>
                  <a:gdLst>
                    <a:gd name="T0" fmla="*/ 7 w 217"/>
                    <a:gd name="T1" fmla="*/ 46 h 122"/>
                    <a:gd name="T2" fmla="*/ 15 w 217"/>
                    <a:gd name="T3" fmla="*/ 54 h 122"/>
                    <a:gd name="T4" fmla="*/ 21 w 217"/>
                    <a:gd name="T5" fmla="*/ 56 h 122"/>
                    <a:gd name="T6" fmla="*/ 28 w 217"/>
                    <a:gd name="T7" fmla="*/ 57 h 122"/>
                    <a:gd name="T8" fmla="*/ 35 w 217"/>
                    <a:gd name="T9" fmla="*/ 57 h 122"/>
                    <a:gd name="T10" fmla="*/ 41 w 217"/>
                    <a:gd name="T11" fmla="*/ 58 h 122"/>
                    <a:gd name="T12" fmla="*/ 42 w 217"/>
                    <a:gd name="T13" fmla="*/ 58 h 122"/>
                    <a:gd name="T14" fmla="*/ 47 w 217"/>
                    <a:gd name="T15" fmla="*/ 57 h 122"/>
                    <a:gd name="T16" fmla="*/ 55 w 217"/>
                    <a:gd name="T17" fmla="*/ 55 h 122"/>
                    <a:gd name="T18" fmla="*/ 61 w 217"/>
                    <a:gd name="T19" fmla="*/ 54 h 122"/>
                    <a:gd name="T20" fmla="*/ 63 w 217"/>
                    <a:gd name="T21" fmla="*/ 53 h 122"/>
                    <a:gd name="T22" fmla="*/ 69 w 217"/>
                    <a:gd name="T23" fmla="*/ 49 h 122"/>
                    <a:gd name="T24" fmla="*/ 77 w 217"/>
                    <a:gd name="T25" fmla="*/ 43 h 122"/>
                    <a:gd name="T26" fmla="*/ 82 w 217"/>
                    <a:gd name="T27" fmla="*/ 39 h 122"/>
                    <a:gd name="T28" fmla="*/ 85 w 217"/>
                    <a:gd name="T29" fmla="*/ 33 h 122"/>
                    <a:gd name="T30" fmla="*/ 91 w 217"/>
                    <a:gd name="T31" fmla="*/ 17 h 122"/>
                    <a:gd name="T32" fmla="*/ 107 w 217"/>
                    <a:gd name="T33" fmla="*/ 0 h 122"/>
                    <a:gd name="T34" fmla="*/ 95 w 217"/>
                    <a:gd name="T35" fmla="*/ 17 h 122"/>
                    <a:gd name="T36" fmla="*/ 93 w 217"/>
                    <a:gd name="T37" fmla="*/ 25 h 122"/>
                    <a:gd name="T38" fmla="*/ 88 w 217"/>
                    <a:gd name="T39" fmla="*/ 36 h 122"/>
                    <a:gd name="T40" fmla="*/ 84 w 217"/>
                    <a:gd name="T41" fmla="*/ 41 h 122"/>
                    <a:gd name="T42" fmla="*/ 77 w 217"/>
                    <a:gd name="T43" fmla="*/ 47 h 122"/>
                    <a:gd name="T44" fmla="*/ 71 w 217"/>
                    <a:gd name="T45" fmla="*/ 51 h 122"/>
                    <a:gd name="T46" fmla="*/ 68 w 217"/>
                    <a:gd name="T47" fmla="*/ 54 h 122"/>
                    <a:gd name="T48" fmla="*/ 64 w 217"/>
                    <a:gd name="T49" fmla="*/ 55 h 122"/>
                    <a:gd name="T50" fmla="*/ 57 w 217"/>
                    <a:gd name="T51" fmla="*/ 58 h 122"/>
                    <a:gd name="T52" fmla="*/ 49 w 217"/>
                    <a:gd name="T53" fmla="*/ 60 h 122"/>
                    <a:gd name="T54" fmla="*/ 44 w 217"/>
                    <a:gd name="T55" fmla="*/ 61 h 122"/>
                    <a:gd name="T56" fmla="*/ 38 w 217"/>
                    <a:gd name="T57" fmla="*/ 61 h 122"/>
                    <a:gd name="T58" fmla="*/ 28 w 217"/>
                    <a:gd name="T59" fmla="*/ 59 h 122"/>
                    <a:gd name="T60" fmla="*/ 20 w 217"/>
                    <a:gd name="T61" fmla="*/ 58 h 122"/>
                    <a:gd name="T62" fmla="*/ 16 w 217"/>
                    <a:gd name="T63" fmla="*/ 57 h 122"/>
                    <a:gd name="T64" fmla="*/ 11 w 217"/>
                    <a:gd name="T65" fmla="*/ 54 h 122"/>
                    <a:gd name="T66" fmla="*/ 4 w 217"/>
                    <a:gd name="T67" fmla="*/ 47 h 122"/>
                    <a:gd name="T68" fmla="*/ 1 w 217"/>
                    <a:gd name="T69" fmla="*/ 42 h 122"/>
                    <a:gd name="T70" fmla="*/ 0 w 217"/>
                    <a:gd name="T71" fmla="*/ 39 h 12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217" h="122">
                      <a:moveTo>
                        <a:pt x="10" y="89"/>
                      </a:moveTo>
                      <a:lnTo>
                        <a:pt x="14" y="92"/>
                      </a:lnTo>
                      <a:lnTo>
                        <a:pt x="21" y="100"/>
                      </a:lnTo>
                      <a:lnTo>
                        <a:pt x="30" y="107"/>
                      </a:lnTo>
                      <a:lnTo>
                        <a:pt x="38" y="112"/>
                      </a:lnTo>
                      <a:lnTo>
                        <a:pt x="42" y="112"/>
                      </a:lnTo>
                      <a:lnTo>
                        <a:pt x="48" y="112"/>
                      </a:lnTo>
                      <a:lnTo>
                        <a:pt x="55" y="113"/>
                      </a:lnTo>
                      <a:lnTo>
                        <a:pt x="63" y="113"/>
                      </a:lnTo>
                      <a:lnTo>
                        <a:pt x="70" y="114"/>
                      </a:lnTo>
                      <a:lnTo>
                        <a:pt x="76" y="115"/>
                      </a:lnTo>
                      <a:lnTo>
                        <a:pt x="81" y="115"/>
                      </a:lnTo>
                      <a:lnTo>
                        <a:pt x="82" y="115"/>
                      </a:lnTo>
                      <a:lnTo>
                        <a:pt x="83" y="115"/>
                      </a:lnTo>
                      <a:lnTo>
                        <a:pt x="87" y="114"/>
                      </a:lnTo>
                      <a:lnTo>
                        <a:pt x="94" y="113"/>
                      </a:lnTo>
                      <a:lnTo>
                        <a:pt x="101" y="112"/>
                      </a:lnTo>
                      <a:lnTo>
                        <a:pt x="109" y="109"/>
                      </a:lnTo>
                      <a:lnTo>
                        <a:pt x="116" y="108"/>
                      </a:lnTo>
                      <a:lnTo>
                        <a:pt x="121" y="107"/>
                      </a:lnTo>
                      <a:lnTo>
                        <a:pt x="123" y="106"/>
                      </a:lnTo>
                      <a:lnTo>
                        <a:pt x="125" y="105"/>
                      </a:lnTo>
                      <a:lnTo>
                        <a:pt x="131" y="101"/>
                      </a:lnTo>
                      <a:lnTo>
                        <a:pt x="138" y="97"/>
                      </a:lnTo>
                      <a:lnTo>
                        <a:pt x="145" y="91"/>
                      </a:lnTo>
                      <a:lnTo>
                        <a:pt x="153" y="86"/>
                      </a:lnTo>
                      <a:lnTo>
                        <a:pt x="159" y="80"/>
                      </a:lnTo>
                      <a:lnTo>
                        <a:pt x="164" y="77"/>
                      </a:lnTo>
                      <a:lnTo>
                        <a:pt x="166" y="75"/>
                      </a:lnTo>
                      <a:lnTo>
                        <a:pt x="169" y="66"/>
                      </a:lnTo>
                      <a:lnTo>
                        <a:pt x="175" y="49"/>
                      </a:lnTo>
                      <a:lnTo>
                        <a:pt x="182" y="33"/>
                      </a:lnTo>
                      <a:lnTo>
                        <a:pt x="184" y="26"/>
                      </a:lnTo>
                      <a:lnTo>
                        <a:pt x="214" y="0"/>
                      </a:lnTo>
                      <a:lnTo>
                        <a:pt x="217" y="6"/>
                      </a:lnTo>
                      <a:lnTo>
                        <a:pt x="190" y="33"/>
                      </a:lnTo>
                      <a:lnTo>
                        <a:pt x="189" y="38"/>
                      </a:lnTo>
                      <a:lnTo>
                        <a:pt x="185" y="49"/>
                      </a:lnTo>
                      <a:lnTo>
                        <a:pt x="181" y="62"/>
                      </a:lnTo>
                      <a:lnTo>
                        <a:pt x="176" y="72"/>
                      </a:lnTo>
                      <a:lnTo>
                        <a:pt x="173" y="77"/>
                      </a:lnTo>
                      <a:lnTo>
                        <a:pt x="167" y="82"/>
                      </a:lnTo>
                      <a:lnTo>
                        <a:pt x="161" y="87"/>
                      </a:lnTo>
                      <a:lnTo>
                        <a:pt x="154" y="93"/>
                      </a:lnTo>
                      <a:lnTo>
                        <a:pt x="147" y="98"/>
                      </a:lnTo>
                      <a:lnTo>
                        <a:pt x="142" y="102"/>
                      </a:lnTo>
                      <a:lnTo>
                        <a:pt x="137" y="106"/>
                      </a:lnTo>
                      <a:lnTo>
                        <a:pt x="135" y="108"/>
                      </a:lnTo>
                      <a:lnTo>
                        <a:pt x="132" y="109"/>
                      </a:lnTo>
                      <a:lnTo>
                        <a:pt x="128" y="110"/>
                      </a:lnTo>
                      <a:lnTo>
                        <a:pt x="121" y="113"/>
                      </a:lnTo>
                      <a:lnTo>
                        <a:pt x="113" y="115"/>
                      </a:lnTo>
                      <a:lnTo>
                        <a:pt x="105" y="117"/>
                      </a:lnTo>
                      <a:lnTo>
                        <a:pt x="98" y="120"/>
                      </a:lnTo>
                      <a:lnTo>
                        <a:pt x="91" y="122"/>
                      </a:lnTo>
                      <a:lnTo>
                        <a:pt x="87" y="122"/>
                      </a:lnTo>
                      <a:lnTo>
                        <a:pt x="83" y="122"/>
                      </a:lnTo>
                      <a:lnTo>
                        <a:pt x="76" y="121"/>
                      </a:lnTo>
                      <a:lnTo>
                        <a:pt x="67" y="120"/>
                      </a:lnTo>
                      <a:lnTo>
                        <a:pt x="56" y="117"/>
                      </a:lnTo>
                      <a:lnTo>
                        <a:pt x="47" y="116"/>
                      </a:lnTo>
                      <a:lnTo>
                        <a:pt x="39" y="115"/>
                      </a:lnTo>
                      <a:lnTo>
                        <a:pt x="33" y="114"/>
                      </a:lnTo>
                      <a:lnTo>
                        <a:pt x="31" y="114"/>
                      </a:lnTo>
                      <a:lnTo>
                        <a:pt x="28" y="112"/>
                      </a:lnTo>
                      <a:lnTo>
                        <a:pt x="21" y="107"/>
                      </a:lnTo>
                      <a:lnTo>
                        <a:pt x="13" y="100"/>
                      </a:lnTo>
                      <a:lnTo>
                        <a:pt x="7" y="94"/>
                      </a:lnTo>
                      <a:lnTo>
                        <a:pt x="4" y="89"/>
                      </a:lnTo>
                      <a:lnTo>
                        <a:pt x="2" y="84"/>
                      </a:lnTo>
                      <a:lnTo>
                        <a:pt x="1" y="79"/>
                      </a:lnTo>
                      <a:lnTo>
                        <a:pt x="0" y="78"/>
                      </a:lnTo>
                      <a:lnTo>
                        <a:pt x="10" y="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6" name="Freeform 1152"/>
                <p:cNvSpPr>
                  <a:spLocks noChangeAspect="1"/>
                </p:cNvSpPr>
                <p:nvPr/>
              </p:nvSpPr>
              <p:spPr bwMode="auto">
                <a:xfrm>
                  <a:off x="5116" y="3513"/>
                  <a:ext cx="13" cy="16"/>
                </a:xfrm>
                <a:custGeom>
                  <a:avLst/>
                  <a:gdLst>
                    <a:gd name="T0" fmla="*/ 13 w 25"/>
                    <a:gd name="T1" fmla="*/ 0 h 32"/>
                    <a:gd name="T2" fmla="*/ 12 w 25"/>
                    <a:gd name="T3" fmla="*/ 15 h 32"/>
                    <a:gd name="T4" fmla="*/ 0 w 25"/>
                    <a:gd name="T5" fmla="*/ 16 h 32"/>
                    <a:gd name="T6" fmla="*/ 0 w 25"/>
                    <a:gd name="T7" fmla="*/ 13 h 32"/>
                    <a:gd name="T8" fmla="*/ 9 w 25"/>
                    <a:gd name="T9" fmla="*/ 13 h 32"/>
                    <a:gd name="T10" fmla="*/ 8 w 25"/>
                    <a:gd name="T11" fmla="*/ 0 h 32"/>
                    <a:gd name="T12" fmla="*/ 13 w 25"/>
                    <a:gd name="T13" fmla="*/ 0 h 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5" h="32">
                      <a:moveTo>
                        <a:pt x="25" y="0"/>
                      </a:moveTo>
                      <a:lnTo>
                        <a:pt x="24" y="29"/>
                      </a:lnTo>
                      <a:lnTo>
                        <a:pt x="0" y="32"/>
                      </a:lnTo>
                      <a:lnTo>
                        <a:pt x="0" y="26"/>
                      </a:lnTo>
                      <a:lnTo>
                        <a:pt x="18" y="25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7" name="Freeform 1153"/>
                <p:cNvSpPr>
                  <a:spLocks noChangeAspect="1"/>
                </p:cNvSpPr>
                <p:nvPr/>
              </p:nvSpPr>
              <p:spPr bwMode="auto">
                <a:xfrm>
                  <a:off x="4759" y="3480"/>
                  <a:ext cx="186" cy="85"/>
                </a:xfrm>
                <a:custGeom>
                  <a:avLst/>
                  <a:gdLst>
                    <a:gd name="T0" fmla="*/ 73 w 372"/>
                    <a:gd name="T1" fmla="*/ 4 h 170"/>
                    <a:gd name="T2" fmla="*/ 71 w 372"/>
                    <a:gd name="T3" fmla="*/ 11 h 170"/>
                    <a:gd name="T4" fmla="*/ 65 w 372"/>
                    <a:gd name="T5" fmla="*/ 21 h 170"/>
                    <a:gd name="T6" fmla="*/ 58 w 372"/>
                    <a:gd name="T7" fmla="*/ 30 h 170"/>
                    <a:gd name="T8" fmla="*/ 46 w 372"/>
                    <a:gd name="T9" fmla="*/ 34 h 170"/>
                    <a:gd name="T10" fmla="*/ 28 w 372"/>
                    <a:gd name="T11" fmla="*/ 40 h 170"/>
                    <a:gd name="T12" fmla="*/ 10 w 372"/>
                    <a:gd name="T13" fmla="*/ 48 h 170"/>
                    <a:gd name="T14" fmla="*/ 0 w 372"/>
                    <a:gd name="T15" fmla="*/ 56 h 170"/>
                    <a:gd name="T16" fmla="*/ 3 w 372"/>
                    <a:gd name="T17" fmla="*/ 65 h 170"/>
                    <a:gd name="T18" fmla="*/ 11 w 372"/>
                    <a:gd name="T19" fmla="*/ 74 h 170"/>
                    <a:gd name="T20" fmla="*/ 24 w 372"/>
                    <a:gd name="T21" fmla="*/ 82 h 170"/>
                    <a:gd name="T22" fmla="*/ 41 w 372"/>
                    <a:gd name="T23" fmla="*/ 85 h 170"/>
                    <a:gd name="T24" fmla="*/ 63 w 372"/>
                    <a:gd name="T25" fmla="*/ 83 h 170"/>
                    <a:gd name="T26" fmla="*/ 84 w 372"/>
                    <a:gd name="T27" fmla="*/ 76 h 170"/>
                    <a:gd name="T28" fmla="*/ 102 w 372"/>
                    <a:gd name="T29" fmla="*/ 70 h 170"/>
                    <a:gd name="T30" fmla="*/ 113 w 372"/>
                    <a:gd name="T31" fmla="*/ 64 h 170"/>
                    <a:gd name="T32" fmla="*/ 113 w 372"/>
                    <a:gd name="T33" fmla="*/ 71 h 170"/>
                    <a:gd name="T34" fmla="*/ 159 w 372"/>
                    <a:gd name="T35" fmla="*/ 61 h 170"/>
                    <a:gd name="T36" fmla="*/ 163 w 372"/>
                    <a:gd name="T37" fmla="*/ 46 h 170"/>
                    <a:gd name="T38" fmla="*/ 166 w 372"/>
                    <a:gd name="T39" fmla="*/ 30 h 170"/>
                    <a:gd name="T40" fmla="*/ 175 w 372"/>
                    <a:gd name="T41" fmla="*/ 26 h 170"/>
                    <a:gd name="T42" fmla="*/ 185 w 372"/>
                    <a:gd name="T43" fmla="*/ 19 h 170"/>
                    <a:gd name="T44" fmla="*/ 186 w 372"/>
                    <a:gd name="T45" fmla="*/ 14 h 170"/>
                    <a:gd name="T46" fmla="*/ 186 w 372"/>
                    <a:gd name="T47" fmla="*/ 14 h 170"/>
                    <a:gd name="T48" fmla="*/ 181 w 372"/>
                    <a:gd name="T49" fmla="*/ 20 h 170"/>
                    <a:gd name="T50" fmla="*/ 167 w 372"/>
                    <a:gd name="T51" fmla="*/ 27 h 170"/>
                    <a:gd name="T52" fmla="*/ 160 w 372"/>
                    <a:gd name="T53" fmla="*/ 38 h 170"/>
                    <a:gd name="T54" fmla="*/ 154 w 372"/>
                    <a:gd name="T55" fmla="*/ 59 h 170"/>
                    <a:gd name="T56" fmla="*/ 121 w 372"/>
                    <a:gd name="T57" fmla="*/ 53 h 170"/>
                    <a:gd name="T58" fmla="*/ 119 w 372"/>
                    <a:gd name="T59" fmla="*/ 55 h 170"/>
                    <a:gd name="T60" fmla="*/ 115 w 372"/>
                    <a:gd name="T61" fmla="*/ 57 h 170"/>
                    <a:gd name="T62" fmla="*/ 107 w 372"/>
                    <a:gd name="T63" fmla="*/ 60 h 170"/>
                    <a:gd name="T64" fmla="*/ 97 w 372"/>
                    <a:gd name="T65" fmla="*/ 65 h 170"/>
                    <a:gd name="T66" fmla="*/ 80 w 372"/>
                    <a:gd name="T67" fmla="*/ 71 h 170"/>
                    <a:gd name="T68" fmla="*/ 63 w 372"/>
                    <a:gd name="T69" fmla="*/ 76 h 170"/>
                    <a:gd name="T70" fmla="*/ 49 w 372"/>
                    <a:gd name="T71" fmla="*/ 79 h 170"/>
                    <a:gd name="T72" fmla="*/ 44 w 372"/>
                    <a:gd name="T73" fmla="*/ 81 h 170"/>
                    <a:gd name="T74" fmla="*/ 39 w 372"/>
                    <a:gd name="T75" fmla="*/ 80 h 170"/>
                    <a:gd name="T76" fmla="*/ 29 w 372"/>
                    <a:gd name="T77" fmla="*/ 76 h 170"/>
                    <a:gd name="T78" fmla="*/ 19 w 372"/>
                    <a:gd name="T79" fmla="*/ 73 h 170"/>
                    <a:gd name="T80" fmla="*/ 12 w 372"/>
                    <a:gd name="T81" fmla="*/ 70 h 170"/>
                    <a:gd name="T82" fmla="*/ 8 w 372"/>
                    <a:gd name="T83" fmla="*/ 61 h 170"/>
                    <a:gd name="T84" fmla="*/ 9 w 372"/>
                    <a:gd name="T85" fmla="*/ 55 h 170"/>
                    <a:gd name="T86" fmla="*/ 14 w 372"/>
                    <a:gd name="T87" fmla="*/ 51 h 170"/>
                    <a:gd name="T88" fmla="*/ 22 w 372"/>
                    <a:gd name="T89" fmla="*/ 46 h 170"/>
                    <a:gd name="T90" fmla="*/ 31 w 372"/>
                    <a:gd name="T91" fmla="*/ 41 h 170"/>
                    <a:gd name="T92" fmla="*/ 39 w 372"/>
                    <a:gd name="T93" fmla="*/ 38 h 170"/>
                    <a:gd name="T94" fmla="*/ 47 w 372"/>
                    <a:gd name="T95" fmla="*/ 37 h 170"/>
                    <a:gd name="T96" fmla="*/ 54 w 372"/>
                    <a:gd name="T97" fmla="*/ 36 h 170"/>
                    <a:gd name="T98" fmla="*/ 61 w 372"/>
                    <a:gd name="T99" fmla="*/ 34 h 170"/>
                    <a:gd name="T100" fmla="*/ 63 w 372"/>
                    <a:gd name="T101" fmla="*/ 33 h 170"/>
                    <a:gd name="T102" fmla="*/ 68 w 372"/>
                    <a:gd name="T103" fmla="*/ 26 h 170"/>
                    <a:gd name="T104" fmla="*/ 74 w 372"/>
                    <a:gd name="T105" fmla="*/ 17 h 170"/>
                    <a:gd name="T106" fmla="*/ 79 w 372"/>
                    <a:gd name="T107" fmla="*/ 7 h 170"/>
                    <a:gd name="T108" fmla="*/ 84 w 372"/>
                    <a:gd name="T109" fmla="*/ 0 h 17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72" h="170">
                      <a:moveTo>
                        <a:pt x="146" y="5"/>
                      </a:moveTo>
                      <a:lnTo>
                        <a:pt x="145" y="7"/>
                      </a:lnTo>
                      <a:lnTo>
                        <a:pt x="144" y="13"/>
                      </a:lnTo>
                      <a:lnTo>
                        <a:pt x="141" y="22"/>
                      </a:lnTo>
                      <a:lnTo>
                        <a:pt x="136" y="31"/>
                      </a:lnTo>
                      <a:lnTo>
                        <a:pt x="130" y="42"/>
                      </a:lnTo>
                      <a:lnTo>
                        <a:pt x="123" y="51"/>
                      </a:lnTo>
                      <a:lnTo>
                        <a:pt x="115" y="59"/>
                      </a:lnTo>
                      <a:lnTo>
                        <a:pt x="105" y="64"/>
                      </a:lnTo>
                      <a:lnTo>
                        <a:pt x="91" y="67"/>
                      </a:lnTo>
                      <a:lnTo>
                        <a:pt x="74" y="73"/>
                      </a:lnTo>
                      <a:lnTo>
                        <a:pt x="55" y="79"/>
                      </a:lnTo>
                      <a:lnTo>
                        <a:pt x="37" y="87"/>
                      </a:lnTo>
                      <a:lnTo>
                        <a:pt x="20" y="95"/>
                      </a:lnTo>
                      <a:lnTo>
                        <a:pt x="7" y="103"/>
                      </a:lnTo>
                      <a:lnTo>
                        <a:pt x="0" y="112"/>
                      </a:lnTo>
                      <a:lnTo>
                        <a:pt x="0" y="120"/>
                      </a:lnTo>
                      <a:lnTo>
                        <a:pt x="6" y="129"/>
                      </a:lnTo>
                      <a:lnTo>
                        <a:pt x="13" y="139"/>
                      </a:lnTo>
                      <a:lnTo>
                        <a:pt x="22" y="148"/>
                      </a:lnTo>
                      <a:lnTo>
                        <a:pt x="33" y="156"/>
                      </a:lnTo>
                      <a:lnTo>
                        <a:pt x="47" y="163"/>
                      </a:lnTo>
                      <a:lnTo>
                        <a:pt x="63" y="167"/>
                      </a:lnTo>
                      <a:lnTo>
                        <a:pt x="82" y="170"/>
                      </a:lnTo>
                      <a:lnTo>
                        <a:pt x="103" y="168"/>
                      </a:lnTo>
                      <a:lnTo>
                        <a:pt x="125" y="165"/>
                      </a:lnTo>
                      <a:lnTo>
                        <a:pt x="148" y="159"/>
                      </a:lnTo>
                      <a:lnTo>
                        <a:pt x="168" y="152"/>
                      </a:lnTo>
                      <a:lnTo>
                        <a:pt x="188" y="145"/>
                      </a:lnTo>
                      <a:lnTo>
                        <a:pt x="204" y="139"/>
                      </a:lnTo>
                      <a:lnTo>
                        <a:pt x="217" y="133"/>
                      </a:lnTo>
                      <a:lnTo>
                        <a:pt x="225" y="128"/>
                      </a:lnTo>
                      <a:lnTo>
                        <a:pt x="228" y="127"/>
                      </a:lnTo>
                      <a:lnTo>
                        <a:pt x="225" y="141"/>
                      </a:lnTo>
                      <a:lnTo>
                        <a:pt x="315" y="127"/>
                      </a:lnTo>
                      <a:lnTo>
                        <a:pt x="317" y="122"/>
                      </a:lnTo>
                      <a:lnTo>
                        <a:pt x="322" y="110"/>
                      </a:lnTo>
                      <a:lnTo>
                        <a:pt x="326" y="92"/>
                      </a:lnTo>
                      <a:lnTo>
                        <a:pt x="329" y="73"/>
                      </a:lnTo>
                      <a:lnTo>
                        <a:pt x="332" y="59"/>
                      </a:lnTo>
                      <a:lnTo>
                        <a:pt x="340" y="54"/>
                      </a:lnTo>
                      <a:lnTo>
                        <a:pt x="349" y="52"/>
                      </a:lnTo>
                      <a:lnTo>
                        <a:pt x="361" y="46"/>
                      </a:lnTo>
                      <a:lnTo>
                        <a:pt x="369" y="37"/>
                      </a:lnTo>
                      <a:lnTo>
                        <a:pt x="372" y="30"/>
                      </a:lnTo>
                      <a:lnTo>
                        <a:pt x="372" y="27"/>
                      </a:lnTo>
                      <a:lnTo>
                        <a:pt x="371" y="26"/>
                      </a:lnTo>
                      <a:lnTo>
                        <a:pt x="371" y="28"/>
                      </a:lnTo>
                      <a:lnTo>
                        <a:pt x="368" y="34"/>
                      </a:lnTo>
                      <a:lnTo>
                        <a:pt x="361" y="39"/>
                      </a:lnTo>
                      <a:lnTo>
                        <a:pt x="347" y="45"/>
                      </a:lnTo>
                      <a:lnTo>
                        <a:pt x="333" y="53"/>
                      </a:lnTo>
                      <a:lnTo>
                        <a:pt x="324" y="65"/>
                      </a:lnTo>
                      <a:lnTo>
                        <a:pt x="319" y="76"/>
                      </a:lnTo>
                      <a:lnTo>
                        <a:pt x="318" y="81"/>
                      </a:lnTo>
                      <a:lnTo>
                        <a:pt x="307" y="117"/>
                      </a:lnTo>
                      <a:lnTo>
                        <a:pt x="248" y="126"/>
                      </a:lnTo>
                      <a:lnTo>
                        <a:pt x="241" y="106"/>
                      </a:lnTo>
                      <a:lnTo>
                        <a:pt x="240" y="106"/>
                      </a:lnTo>
                      <a:lnTo>
                        <a:pt x="237" y="109"/>
                      </a:lnTo>
                      <a:lnTo>
                        <a:pt x="234" y="110"/>
                      </a:lnTo>
                      <a:lnTo>
                        <a:pt x="229" y="113"/>
                      </a:lnTo>
                      <a:lnTo>
                        <a:pt x="223" y="117"/>
                      </a:lnTo>
                      <a:lnTo>
                        <a:pt x="213" y="120"/>
                      </a:lnTo>
                      <a:lnTo>
                        <a:pt x="204" y="125"/>
                      </a:lnTo>
                      <a:lnTo>
                        <a:pt x="193" y="129"/>
                      </a:lnTo>
                      <a:lnTo>
                        <a:pt x="176" y="135"/>
                      </a:lnTo>
                      <a:lnTo>
                        <a:pt x="159" y="141"/>
                      </a:lnTo>
                      <a:lnTo>
                        <a:pt x="142" y="147"/>
                      </a:lnTo>
                      <a:lnTo>
                        <a:pt x="126" y="151"/>
                      </a:lnTo>
                      <a:lnTo>
                        <a:pt x="111" y="156"/>
                      </a:lnTo>
                      <a:lnTo>
                        <a:pt x="98" y="158"/>
                      </a:lnTo>
                      <a:lnTo>
                        <a:pt x="91" y="160"/>
                      </a:lnTo>
                      <a:lnTo>
                        <a:pt x="88" y="162"/>
                      </a:lnTo>
                      <a:lnTo>
                        <a:pt x="85" y="160"/>
                      </a:lnTo>
                      <a:lnTo>
                        <a:pt x="78" y="159"/>
                      </a:lnTo>
                      <a:lnTo>
                        <a:pt x="69" y="156"/>
                      </a:lnTo>
                      <a:lnTo>
                        <a:pt x="58" y="152"/>
                      </a:lnTo>
                      <a:lnTo>
                        <a:pt x="47" y="149"/>
                      </a:lnTo>
                      <a:lnTo>
                        <a:pt x="37" y="145"/>
                      </a:lnTo>
                      <a:lnTo>
                        <a:pt x="29" y="142"/>
                      </a:lnTo>
                      <a:lnTo>
                        <a:pt x="24" y="139"/>
                      </a:lnTo>
                      <a:lnTo>
                        <a:pt x="20" y="132"/>
                      </a:lnTo>
                      <a:lnTo>
                        <a:pt x="16" y="122"/>
                      </a:lnTo>
                      <a:lnTo>
                        <a:pt x="15" y="113"/>
                      </a:lnTo>
                      <a:lnTo>
                        <a:pt x="17" y="109"/>
                      </a:lnTo>
                      <a:lnTo>
                        <a:pt x="21" y="106"/>
                      </a:lnTo>
                      <a:lnTo>
                        <a:pt x="27" y="102"/>
                      </a:lnTo>
                      <a:lnTo>
                        <a:pt x="35" y="97"/>
                      </a:lnTo>
                      <a:lnTo>
                        <a:pt x="43" y="91"/>
                      </a:lnTo>
                      <a:lnTo>
                        <a:pt x="53" y="87"/>
                      </a:lnTo>
                      <a:lnTo>
                        <a:pt x="62" y="81"/>
                      </a:lnTo>
                      <a:lnTo>
                        <a:pt x="71" y="78"/>
                      </a:lnTo>
                      <a:lnTo>
                        <a:pt x="78" y="76"/>
                      </a:lnTo>
                      <a:lnTo>
                        <a:pt x="85" y="75"/>
                      </a:lnTo>
                      <a:lnTo>
                        <a:pt x="93" y="74"/>
                      </a:lnTo>
                      <a:lnTo>
                        <a:pt x="101" y="72"/>
                      </a:lnTo>
                      <a:lnTo>
                        <a:pt x="108" y="71"/>
                      </a:lnTo>
                      <a:lnTo>
                        <a:pt x="115" y="68"/>
                      </a:lnTo>
                      <a:lnTo>
                        <a:pt x="121" y="67"/>
                      </a:lnTo>
                      <a:lnTo>
                        <a:pt x="125" y="66"/>
                      </a:lnTo>
                      <a:lnTo>
                        <a:pt x="126" y="66"/>
                      </a:lnTo>
                      <a:lnTo>
                        <a:pt x="129" y="61"/>
                      </a:lnTo>
                      <a:lnTo>
                        <a:pt x="136" y="52"/>
                      </a:lnTo>
                      <a:lnTo>
                        <a:pt x="144" y="41"/>
                      </a:lnTo>
                      <a:lnTo>
                        <a:pt x="148" y="33"/>
                      </a:lnTo>
                      <a:lnTo>
                        <a:pt x="152" y="25"/>
                      </a:lnTo>
                      <a:lnTo>
                        <a:pt x="158" y="14"/>
                      </a:lnTo>
                      <a:lnTo>
                        <a:pt x="165" y="5"/>
                      </a:lnTo>
                      <a:lnTo>
                        <a:pt x="167" y="0"/>
                      </a:lnTo>
                      <a:lnTo>
                        <a:pt x="14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8" name="Freeform 1154"/>
                <p:cNvSpPr>
                  <a:spLocks noChangeAspect="1"/>
                </p:cNvSpPr>
                <p:nvPr/>
              </p:nvSpPr>
              <p:spPr bwMode="auto">
                <a:xfrm>
                  <a:off x="4877" y="3504"/>
                  <a:ext cx="53" cy="33"/>
                </a:xfrm>
                <a:custGeom>
                  <a:avLst/>
                  <a:gdLst>
                    <a:gd name="T0" fmla="*/ 0 w 106"/>
                    <a:gd name="T1" fmla="*/ 31 h 64"/>
                    <a:gd name="T2" fmla="*/ 1 w 106"/>
                    <a:gd name="T3" fmla="*/ 29 h 64"/>
                    <a:gd name="T4" fmla="*/ 5 w 106"/>
                    <a:gd name="T5" fmla="*/ 27 h 64"/>
                    <a:gd name="T6" fmla="*/ 10 w 106"/>
                    <a:gd name="T7" fmla="*/ 22 h 64"/>
                    <a:gd name="T8" fmla="*/ 17 w 106"/>
                    <a:gd name="T9" fmla="*/ 18 h 64"/>
                    <a:gd name="T10" fmla="*/ 24 w 106"/>
                    <a:gd name="T11" fmla="*/ 12 h 64"/>
                    <a:gd name="T12" fmla="*/ 31 w 106"/>
                    <a:gd name="T13" fmla="*/ 8 h 64"/>
                    <a:gd name="T14" fmla="*/ 38 w 106"/>
                    <a:gd name="T15" fmla="*/ 4 h 64"/>
                    <a:gd name="T16" fmla="*/ 44 w 106"/>
                    <a:gd name="T17" fmla="*/ 2 h 64"/>
                    <a:gd name="T18" fmla="*/ 50 w 106"/>
                    <a:gd name="T19" fmla="*/ 0 h 64"/>
                    <a:gd name="T20" fmla="*/ 53 w 106"/>
                    <a:gd name="T21" fmla="*/ 1 h 64"/>
                    <a:gd name="T22" fmla="*/ 53 w 106"/>
                    <a:gd name="T23" fmla="*/ 1 h 64"/>
                    <a:gd name="T24" fmla="*/ 52 w 106"/>
                    <a:gd name="T25" fmla="*/ 2 h 64"/>
                    <a:gd name="T26" fmla="*/ 45 w 106"/>
                    <a:gd name="T27" fmla="*/ 6 h 64"/>
                    <a:gd name="T28" fmla="*/ 28 w 106"/>
                    <a:gd name="T29" fmla="*/ 17 h 64"/>
                    <a:gd name="T30" fmla="*/ 27 w 106"/>
                    <a:gd name="T31" fmla="*/ 17 h 64"/>
                    <a:gd name="T32" fmla="*/ 25 w 106"/>
                    <a:gd name="T33" fmla="*/ 20 h 64"/>
                    <a:gd name="T34" fmla="*/ 22 w 106"/>
                    <a:gd name="T35" fmla="*/ 22 h 64"/>
                    <a:gd name="T36" fmla="*/ 18 w 106"/>
                    <a:gd name="T37" fmla="*/ 25 h 64"/>
                    <a:gd name="T38" fmla="*/ 14 w 106"/>
                    <a:gd name="T39" fmla="*/ 28 h 64"/>
                    <a:gd name="T40" fmla="*/ 10 w 106"/>
                    <a:gd name="T41" fmla="*/ 31 h 64"/>
                    <a:gd name="T42" fmla="*/ 6 w 106"/>
                    <a:gd name="T43" fmla="*/ 32 h 64"/>
                    <a:gd name="T44" fmla="*/ 3 w 106"/>
                    <a:gd name="T45" fmla="*/ 33 h 64"/>
                    <a:gd name="T46" fmla="*/ 0 w 106"/>
                    <a:gd name="T47" fmla="*/ 31 h 6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106" h="64">
                      <a:moveTo>
                        <a:pt x="0" y="60"/>
                      </a:moveTo>
                      <a:lnTo>
                        <a:pt x="2" y="57"/>
                      </a:lnTo>
                      <a:lnTo>
                        <a:pt x="9" y="52"/>
                      </a:lnTo>
                      <a:lnTo>
                        <a:pt x="20" y="43"/>
                      </a:lnTo>
                      <a:lnTo>
                        <a:pt x="34" y="34"/>
                      </a:lnTo>
                      <a:lnTo>
                        <a:pt x="47" y="24"/>
                      </a:lnTo>
                      <a:lnTo>
                        <a:pt x="61" y="15"/>
                      </a:lnTo>
                      <a:lnTo>
                        <a:pt x="75" y="8"/>
                      </a:lnTo>
                      <a:lnTo>
                        <a:pt x="87" y="3"/>
                      </a:lnTo>
                      <a:lnTo>
                        <a:pt x="100" y="0"/>
                      </a:lnTo>
                      <a:lnTo>
                        <a:pt x="106" y="1"/>
                      </a:lnTo>
                      <a:lnTo>
                        <a:pt x="105" y="2"/>
                      </a:lnTo>
                      <a:lnTo>
                        <a:pt x="104" y="3"/>
                      </a:lnTo>
                      <a:lnTo>
                        <a:pt x="89" y="11"/>
                      </a:lnTo>
                      <a:lnTo>
                        <a:pt x="56" y="32"/>
                      </a:lnTo>
                      <a:lnTo>
                        <a:pt x="54" y="33"/>
                      </a:lnTo>
                      <a:lnTo>
                        <a:pt x="50" y="38"/>
                      </a:lnTo>
                      <a:lnTo>
                        <a:pt x="43" y="42"/>
                      </a:lnTo>
                      <a:lnTo>
                        <a:pt x="35" y="49"/>
                      </a:lnTo>
                      <a:lnTo>
                        <a:pt x="27" y="55"/>
                      </a:lnTo>
                      <a:lnTo>
                        <a:pt x="19" y="60"/>
                      </a:lnTo>
                      <a:lnTo>
                        <a:pt x="12" y="63"/>
                      </a:lnTo>
                      <a:lnTo>
                        <a:pt x="6" y="6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09" name="Freeform 1155"/>
                <p:cNvSpPr>
                  <a:spLocks noChangeAspect="1"/>
                </p:cNvSpPr>
                <p:nvPr/>
              </p:nvSpPr>
              <p:spPr bwMode="auto">
                <a:xfrm>
                  <a:off x="4885" y="3499"/>
                  <a:ext cx="11" cy="28"/>
                </a:xfrm>
                <a:custGeom>
                  <a:avLst/>
                  <a:gdLst>
                    <a:gd name="T0" fmla="*/ 0 w 22"/>
                    <a:gd name="T1" fmla="*/ 4 h 56"/>
                    <a:gd name="T2" fmla="*/ 2 w 22"/>
                    <a:gd name="T3" fmla="*/ 6 h 56"/>
                    <a:gd name="T4" fmla="*/ 5 w 22"/>
                    <a:gd name="T5" fmla="*/ 12 h 56"/>
                    <a:gd name="T6" fmla="*/ 8 w 22"/>
                    <a:gd name="T7" fmla="*/ 19 h 56"/>
                    <a:gd name="T8" fmla="*/ 7 w 22"/>
                    <a:gd name="T9" fmla="*/ 25 h 56"/>
                    <a:gd name="T10" fmla="*/ 6 w 22"/>
                    <a:gd name="T11" fmla="*/ 28 h 56"/>
                    <a:gd name="T12" fmla="*/ 8 w 22"/>
                    <a:gd name="T13" fmla="*/ 27 h 56"/>
                    <a:gd name="T14" fmla="*/ 10 w 22"/>
                    <a:gd name="T15" fmla="*/ 25 h 56"/>
                    <a:gd name="T16" fmla="*/ 11 w 22"/>
                    <a:gd name="T17" fmla="*/ 23 h 56"/>
                    <a:gd name="T18" fmla="*/ 11 w 22"/>
                    <a:gd name="T19" fmla="*/ 21 h 56"/>
                    <a:gd name="T20" fmla="*/ 11 w 22"/>
                    <a:gd name="T21" fmla="*/ 15 h 56"/>
                    <a:gd name="T22" fmla="*/ 11 w 22"/>
                    <a:gd name="T23" fmla="*/ 8 h 56"/>
                    <a:gd name="T24" fmla="*/ 8 w 22"/>
                    <a:gd name="T25" fmla="*/ 2 h 56"/>
                    <a:gd name="T26" fmla="*/ 4 w 22"/>
                    <a:gd name="T27" fmla="*/ 0 h 56"/>
                    <a:gd name="T28" fmla="*/ 2 w 22"/>
                    <a:gd name="T29" fmla="*/ 1 h 56"/>
                    <a:gd name="T30" fmla="*/ 1 w 22"/>
                    <a:gd name="T31" fmla="*/ 3 h 56"/>
                    <a:gd name="T32" fmla="*/ 0 w 22"/>
                    <a:gd name="T33" fmla="*/ 4 h 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2" h="56">
                      <a:moveTo>
                        <a:pt x="0" y="7"/>
                      </a:moveTo>
                      <a:lnTo>
                        <a:pt x="4" y="12"/>
                      </a:lnTo>
                      <a:lnTo>
                        <a:pt x="10" y="23"/>
                      </a:lnTo>
                      <a:lnTo>
                        <a:pt x="15" y="37"/>
                      </a:lnTo>
                      <a:lnTo>
                        <a:pt x="14" y="50"/>
                      </a:lnTo>
                      <a:lnTo>
                        <a:pt x="12" y="56"/>
                      </a:lnTo>
                      <a:lnTo>
                        <a:pt x="15" y="53"/>
                      </a:lnTo>
                      <a:lnTo>
                        <a:pt x="19" y="49"/>
                      </a:lnTo>
                      <a:lnTo>
                        <a:pt x="21" y="46"/>
                      </a:lnTo>
                      <a:lnTo>
                        <a:pt x="21" y="41"/>
                      </a:lnTo>
                      <a:lnTo>
                        <a:pt x="22" y="29"/>
                      </a:lnTo>
                      <a:lnTo>
                        <a:pt x="21" y="15"/>
                      </a:lnTo>
                      <a:lnTo>
                        <a:pt x="15" y="4"/>
                      </a:lnTo>
                      <a:lnTo>
                        <a:pt x="8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0" name="Freeform 1156"/>
                <p:cNvSpPr>
                  <a:spLocks noChangeAspect="1"/>
                </p:cNvSpPr>
                <p:nvPr/>
              </p:nvSpPr>
              <p:spPr bwMode="auto">
                <a:xfrm>
                  <a:off x="4904" y="3498"/>
                  <a:ext cx="7" cy="16"/>
                </a:xfrm>
                <a:custGeom>
                  <a:avLst/>
                  <a:gdLst>
                    <a:gd name="T0" fmla="*/ 0 w 14"/>
                    <a:gd name="T1" fmla="*/ 2 h 31"/>
                    <a:gd name="T2" fmla="*/ 4 w 14"/>
                    <a:gd name="T3" fmla="*/ 16 h 31"/>
                    <a:gd name="T4" fmla="*/ 7 w 14"/>
                    <a:gd name="T5" fmla="*/ 16 h 31"/>
                    <a:gd name="T6" fmla="*/ 6 w 14"/>
                    <a:gd name="T7" fmla="*/ 0 h 31"/>
                    <a:gd name="T8" fmla="*/ 0 w 14"/>
                    <a:gd name="T9" fmla="*/ 2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31">
                      <a:moveTo>
                        <a:pt x="0" y="3"/>
                      </a:moveTo>
                      <a:lnTo>
                        <a:pt x="8" y="31"/>
                      </a:lnTo>
                      <a:lnTo>
                        <a:pt x="14" y="31"/>
                      </a:lnTo>
                      <a:lnTo>
                        <a:pt x="11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1" name="Freeform 1157"/>
                <p:cNvSpPr>
                  <a:spLocks noChangeAspect="1"/>
                </p:cNvSpPr>
                <p:nvPr/>
              </p:nvSpPr>
              <p:spPr bwMode="auto">
                <a:xfrm>
                  <a:off x="4758" y="3548"/>
                  <a:ext cx="109" cy="23"/>
                </a:xfrm>
                <a:custGeom>
                  <a:avLst/>
                  <a:gdLst>
                    <a:gd name="T0" fmla="*/ 2 w 218"/>
                    <a:gd name="T1" fmla="*/ 3 h 45"/>
                    <a:gd name="T2" fmla="*/ 10 w 218"/>
                    <a:gd name="T3" fmla="*/ 11 h 45"/>
                    <a:gd name="T4" fmla="*/ 16 w 218"/>
                    <a:gd name="T5" fmla="*/ 15 h 45"/>
                    <a:gd name="T6" fmla="*/ 24 w 218"/>
                    <a:gd name="T7" fmla="*/ 18 h 45"/>
                    <a:gd name="T8" fmla="*/ 32 w 218"/>
                    <a:gd name="T9" fmla="*/ 21 h 45"/>
                    <a:gd name="T10" fmla="*/ 39 w 218"/>
                    <a:gd name="T11" fmla="*/ 22 h 45"/>
                    <a:gd name="T12" fmla="*/ 42 w 218"/>
                    <a:gd name="T13" fmla="*/ 22 h 45"/>
                    <a:gd name="T14" fmla="*/ 51 w 218"/>
                    <a:gd name="T15" fmla="*/ 23 h 45"/>
                    <a:gd name="T16" fmla="*/ 64 w 218"/>
                    <a:gd name="T17" fmla="*/ 23 h 45"/>
                    <a:gd name="T18" fmla="*/ 76 w 218"/>
                    <a:gd name="T19" fmla="*/ 22 h 45"/>
                    <a:gd name="T20" fmla="*/ 81 w 218"/>
                    <a:gd name="T21" fmla="*/ 19 h 45"/>
                    <a:gd name="T22" fmla="*/ 90 w 218"/>
                    <a:gd name="T23" fmla="*/ 15 h 45"/>
                    <a:gd name="T24" fmla="*/ 100 w 218"/>
                    <a:gd name="T25" fmla="*/ 11 h 45"/>
                    <a:gd name="T26" fmla="*/ 107 w 218"/>
                    <a:gd name="T27" fmla="*/ 7 h 45"/>
                    <a:gd name="T28" fmla="*/ 107 w 218"/>
                    <a:gd name="T29" fmla="*/ 3 h 45"/>
                    <a:gd name="T30" fmla="*/ 102 w 218"/>
                    <a:gd name="T31" fmla="*/ 6 h 45"/>
                    <a:gd name="T32" fmla="*/ 92 w 218"/>
                    <a:gd name="T33" fmla="*/ 11 h 45"/>
                    <a:gd name="T34" fmla="*/ 81 w 218"/>
                    <a:gd name="T35" fmla="*/ 16 h 45"/>
                    <a:gd name="T36" fmla="*/ 75 w 218"/>
                    <a:gd name="T37" fmla="*/ 18 h 45"/>
                    <a:gd name="T38" fmla="*/ 70 w 218"/>
                    <a:gd name="T39" fmla="*/ 19 h 45"/>
                    <a:gd name="T40" fmla="*/ 64 w 218"/>
                    <a:gd name="T41" fmla="*/ 19 h 45"/>
                    <a:gd name="T42" fmla="*/ 57 w 218"/>
                    <a:gd name="T43" fmla="*/ 21 h 45"/>
                    <a:gd name="T44" fmla="*/ 54 w 218"/>
                    <a:gd name="T45" fmla="*/ 21 h 45"/>
                    <a:gd name="T46" fmla="*/ 50 w 218"/>
                    <a:gd name="T47" fmla="*/ 20 h 45"/>
                    <a:gd name="T48" fmla="*/ 42 w 218"/>
                    <a:gd name="T49" fmla="*/ 19 h 45"/>
                    <a:gd name="T50" fmla="*/ 34 w 218"/>
                    <a:gd name="T51" fmla="*/ 18 h 45"/>
                    <a:gd name="T52" fmla="*/ 27 w 218"/>
                    <a:gd name="T53" fmla="*/ 15 h 45"/>
                    <a:gd name="T54" fmla="*/ 22 w 218"/>
                    <a:gd name="T55" fmla="*/ 12 h 45"/>
                    <a:gd name="T56" fmla="*/ 15 w 218"/>
                    <a:gd name="T57" fmla="*/ 10 h 45"/>
                    <a:gd name="T58" fmla="*/ 9 w 218"/>
                    <a:gd name="T59" fmla="*/ 6 h 45"/>
                    <a:gd name="T60" fmla="*/ 6 w 218"/>
                    <a:gd name="T61" fmla="*/ 4 h 45"/>
                    <a:gd name="T62" fmla="*/ 4 w 218"/>
                    <a:gd name="T63" fmla="*/ 1 h 45"/>
                    <a:gd name="T64" fmla="*/ 3 w 218"/>
                    <a:gd name="T65" fmla="*/ 0 h 4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18" h="45">
                      <a:moveTo>
                        <a:pt x="0" y="3"/>
                      </a:moveTo>
                      <a:lnTo>
                        <a:pt x="3" y="6"/>
                      </a:lnTo>
                      <a:lnTo>
                        <a:pt x="10" y="13"/>
                      </a:lnTo>
                      <a:lnTo>
                        <a:pt x="19" y="22"/>
                      </a:lnTo>
                      <a:lnTo>
                        <a:pt x="27" y="28"/>
                      </a:lnTo>
                      <a:lnTo>
                        <a:pt x="32" y="30"/>
                      </a:lnTo>
                      <a:lnTo>
                        <a:pt x="39" y="32"/>
                      </a:lnTo>
                      <a:lnTo>
                        <a:pt x="47" y="36"/>
                      </a:lnTo>
                      <a:lnTo>
                        <a:pt x="56" y="38"/>
                      </a:lnTo>
                      <a:lnTo>
                        <a:pt x="64" y="41"/>
                      </a:lnTo>
                      <a:lnTo>
                        <a:pt x="72" y="43"/>
                      </a:lnTo>
                      <a:lnTo>
                        <a:pt x="78" y="44"/>
                      </a:lnTo>
                      <a:lnTo>
                        <a:pt x="80" y="44"/>
                      </a:lnTo>
                      <a:lnTo>
                        <a:pt x="84" y="44"/>
                      </a:lnTo>
                      <a:lnTo>
                        <a:pt x="91" y="45"/>
                      </a:lnTo>
                      <a:lnTo>
                        <a:pt x="102" y="45"/>
                      </a:lnTo>
                      <a:lnTo>
                        <a:pt x="115" y="45"/>
                      </a:lnTo>
                      <a:lnTo>
                        <a:pt x="128" y="45"/>
                      </a:lnTo>
                      <a:lnTo>
                        <a:pt x="140" y="45"/>
                      </a:lnTo>
                      <a:lnTo>
                        <a:pt x="151" y="43"/>
                      </a:lnTo>
                      <a:lnTo>
                        <a:pt x="156" y="41"/>
                      </a:lnTo>
                      <a:lnTo>
                        <a:pt x="162" y="37"/>
                      </a:lnTo>
                      <a:lnTo>
                        <a:pt x="170" y="32"/>
                      </a:lnTo>
                      <a:lnTo>
                        <a:pt x="180" y="29"/>
                      </a:lnTo>
                      <a:lnTo>
                        <a:pt x="189" y="24"/>
                      </a:lnTo>
                      <a:lnTo>
                        <a:pt x="199" y="21"/>
                      </a:lnTo>
                      <a:lnTo>
                        <a:pt x="207" y="16"/>
                      </a:lnTo>
                      <a:lnTo>
                        <a:pt x="214" y="14"/>
                      </a:lnTo>
                      <a:lnTo>
                        <a:pt x="218" y="11"/>
                      </a:lnTo>
                      <a:lnTo>
                        <a:pt x="213" y="6"/>
                      </a:lnTo>
                      <a:lnTo>
                        <a:pt x="211" y="7"/>
                      </a:lnTo>
                      <a:lnTo>
                        <a:pt x="204" y="11"/>
                      </a:lnTo>
                      <a:lnTo>
                        <a:pt x="195" y="15"/>
                      </a:lnTo>
                      <a:lnTo>
                        <a:pt x="183" y="21"/>
                      </a:lnTo>
                      <a:lnTo>
                        <a:pt x="173" y="26"/>
                      </a:lnTo>
                      <a:lnTo>
                        <a:pt x="162" y="31"/>
                      </a:lnTo>
                      <a:lnTo>
                        <a:pt x="154" y="35"/>
                      </a:lnTo>
                      <a:lnTo>
                        <a:pt x="150" y="36"/>
                      </a:lnTo>
                      <a:lnTo>
                        <a:pt x="146" y="36"/>
                      </a:lnTo>
                      <a:lnTo>
                        <a:pt x="140" y="37"/>
                      </a:lnTo>
                      <a:lnTo>
                        <a:pt x="133" y="38"/>
                      </a:lnTo>
                      <a:lnTo>
                        <a:pt x="127" y="38"/>
                      </a:lnTo>
                      <a:lnTo>
                        <a:pt x="120" y="39"/>
                      </a:lnTo>
                      <a:lnTo>
                        <a:pt x="114" y="41"/>
                      </a:lnTo>
                      <a:lnTo>
                        <a:pt x="109" y="41"/>
                      </a:lnTo>
                      <a:lnTo>
                        <a:pt x="107" y="41"/>
                      </a:lnTo>
                      <a:lnTo>
                        <a:pt x="103" y="41"/>
                      </a:lnTo>
                      <a:lnTo>
                        <a:pt x="99" y="39"/>
                      </a:lnTo>
                      <a:lnTo>
                        <a:pt x="91" y="39"/>
                      </a:lnTo>
                      <a:lnTo>
                        <a:pt x="83" y="38"/>
                      </a:lnTo>
                      <a:lnTo>
                        <a:pt x="75" y="36"/>
                      </a:lnTo>
                      <a:lnTo>
                        <a:pt x="67" y="35"/>
                      </a:lnTo>
                      <a:lnTo>
                        <a:pt x="60" y="32"/>
                      </a:lnTo>
                      <a:lnTo>
                        <a:pt x="54" y="30"/>
                      </a:lnTo>
                      <a:lnTo>
                        <a:pt x="49" y="28"/>
                      </a:lnTo>
                      <a:lnTo>
                        <a:pt x="44" y="24"/>
                      </a:lnTo>
                      <a:lnTo>
                        <a:pt x="37" y="22"/>
                      </a:lnTo>
                      <a:lnTo>
                        <a:pt x="30" y="19"/>
                      </a:lnTo>
                      <a:lnTo>
                        <a:pt x="24" y="15"/>
                      </a:lnTo>
                      <a:lnTo>
                        <a:pt x="18" y="12"/>
                      </a:lnTo>
                      <a:lnTo>
                        <a:pt x="15" y="9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8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2" name="Freeform 1158"/>
                <p:cNvSpPr>
                  <a:spLocks noChangeAspect="1"/>
                </p:cNvSpPr>
                <p:nvPr/>
              </p:nvSpPr>
              <p:spPr bwMode="auto">
                <a:xfrm>
                  <a:off x="4883" y="3528"/>
                  <a:ext cx="28" cy="15"/>
                </a:xfrm>
                <a:custGeom>
                  <a:avLst/>
                  <a:gdLst>
                    <a:gd name="T0" fmla="*/ 1 w 56"/>
                    <a:gd name="T1" fmla="*/ 11 h 30"/>
                    <a:gd name="T2" fmla="*/ 28 w 56"/>
                    <a:gd name="T3" fmla="*/ 0 h 30"/>
                    <a:gd name="T4" fmla="*/ 25 w 56"/>
                    <a:gd name="T5" fmla="*/ 5 h 30"/>
                    <a:gd name="T6" fmla="*/ 15 w 56"/>
                    <a:gd name="T7" fmla="*/ 7 h 30"/>
                    <a:gd name="T8" fmla="*/ 0 w 56"/>
                    <a:gd name="T9" fmla="*/ 15 h 30"/>
                    <a:gd name="T10" fmla="*/ 1 w 56"/>
                    <a:gd name="T11" fmla="*/ 11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6" h="30">
                      <a:moveTo>
                        <a:pt x="2" y="22"/>
                      </a:moveTo>
                      <a:lnTo>
                        <a:pt x="56" y="0"/>
                      </a:lnTo>
                      <a:lnTo>
                        <a:pt x="49" y="10"/>
                      </a:lnTo>
                      <a:lnTo>
                        <a:pt x="30" y="14"/>
                      </a:lnTo>
                      <a:lnTo>
                        <a:pt x="0" y="30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13" name="Freeform 1159"/>
                <p:cNvSpPr>
                  <a:spLocks noChangeAspect="1"/>
                </p:cNvSpPr>
                <p:nvPr/>
              </p:nvSpPr>
              <p:spPr bwMode="auto">
                <a:xfrm>
                  <a:off x="4895" y="3516"/>
                  <a:ext cx="25" cy="13"/>
                </a:xfrm>
                <a:custGeom>
                  <a:avLst/>
                  <a:gdLst>
                    <a:gd name="T0" fmla="*/ 5 w 50"/>
                    <a:gd name="T1" fmla="*/ 10 h 25"/>
                    <a:gd name="T2" fmla="*/ 25 w 50"/>
                    <a:gd name="T3" fmla="*/ 0 h 25"/>
                    <a:gd name="T4" fmla="*/ 19 w 50"/>
                    <a:gd name="T5" fmla="*/ 5 h 25"/>
                    <a:gd name="T6" fmla="*/ 19 w 50"/>
                    <a:gd name="T7" fmla="*/ 6 h 25"/>
                    <a:gd name="T8" fmla="*/ 16 w 50"/>
                    <a:gd name="T9" fmla="*/ 6 h 25"/>
                    <a:gd name="T10" fmla="*/ 14 w 50"/>
                    <a:gd name="T11" fmla="*/ 8 h 25"/>
                    <a:gd name="T12" fmla="*/ 10 w 50"/>
                    <a:gd name="T13" fmla="*/ 9 h 25"/>
                    <a:gd name="T14" fmla="*/ 7 w 50"/>
                    <a:gd name="T15" fmla="*/ 10 h 25"/>
                    <a:gd name="T16" fmla="*/ 4 w 50"/>
                    <a:gd name="T17" fmla="*/ 12 h 25"/>
                    <a:gd name="T18" fmla="*/ 1 w 50"/>
                    <a:gd name="T19" fmla="*/ 12 h 25"/>
                    <a:gd name="T20" fmla="*/ 0 w 50"/>
                    <a:gd name="T21" fmla="*/ 13 h 25"/>
                    <a:gd name="T22" fmla="*/ 0 w 50"/>
                    <a:gd name="T23" fmla="*/ 13 h 25"/>
                    <a:gd name="T24" fmla="*/ 2 w 50"/>
                    <a:gd name="T25" fmla="*/ 12 h 25"/>
                    <a:gd name="T26" fmla="*/ 4 w 50"/>
                    <a:gd name="T27" fmla="*/ 11 h 25"/>
                    <a:gd name="T28" fmla="*/ 5 w 50"/>
                    <a:gd name="T29" fmla="*/ 10 h 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" h="25">
                      <a:moveTo>
                        <a:pt x="9" y="20"/>
                      </a:moveTo>
                      <a:lnTo>
                        <a:pt x="50" y="0"/>
                      </a:lnTo>
                      <a:lnTo>
                        <a:pt x="38" y="10"/>
                      </a:lnTo>
                      <a:lnTo>
                        <a:pt x="37" y="11"/>
                      </a:lnTo>
                      <a:lnTo>
                        <a:pt x="32" y="12"/>
                      </a:lnTo>
                      <a:lnTo>
                        <a:pt x="27" y="15"/>
                      </a:lnTo>
                      <a:lnTo>
                        <a:pt x="20" y="17"/>
                      </a:lnTo>
                      <a:lnTo>
                        <a:pt x="13" y="19"/>
                      </a:lnTo>
                      <a:lnTo>
                        <a:pt x="7" y="23"/>
                      </a:lnTo>
                      <a:lnTo>
                        <a:pt x="2" y="24"/>
                      </a:lnTo>
                      <a:lnTo>
                        <a:pt x="0" y="25"/>
                      </a:lnTo>
                      <a:lnTo>
                        <a:pt x="4" y="24"/>
                      </a:lnTo>
                      <a:lnTo>
                        <a:pt x="7" y="22"/>
                      </a:lnTo>
                      <a:lnTo>
                        <a:pt x="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8917" name="AutoShape 1223"/>
          <p:cNvSpPr>
            <a:spLocks noChangeAspect="1" noChangeArrowheads="1" noTextEdit="1"/>
          </p:cNvSpPr>
          <p:nvPr/>
        </p:nvSpPr>
        <p:spPr bwMode="auto">
          <a:xfrm>
            <a:off x="228600" y="457200"/>
            <a:ext cx="1377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918" name="Group 1224"/>
          <p:cNvGrpSpPr>
            <a:grpSpLocks noChangeAspect="1"/>
          </p:cNvGrpSpPr>
          <p:nvPr/>
        </p:nvGrpSpPr>
        <p:grpSpPr bwMode="auto">
          <a:xfrm rot="-5400000">
            <a:off x="7087393" y="3123407"/>
            <a:ext cx="303213" cy="1828800"/>
            <a:chOff x="481" y="315"/>
            <a:chExt cx="191" cy="1141"/>
          </a:xfrm>
        </p:grpSpPr>
        <p:sp>
          <p:nvSpPr>
            <p:cNvPr id="38920" name="Freeform 1225"/>
            <p:cNvSpPr>
              <a:spLocks noChangeAspect="1"/>
            </p:cNvSpPr>
            <p:nvPr/>
          </p:nvSpPr>
          <p:spPr bwMode="auto">
            <a:xfrm>
              <a:off x="543" y="941"/>
              <a:ext cx="91" cy="500"/>
            </a:xfrm>
            <a:custGeom>
              <a:avLst/>
              <a:gdLst>
                <a:gd name="T0" fmla="*/ 9 w 182"/>
                <a:gd name="T1" fmla="*/ 0 h 1000"/>
                <a:gd name="T2" fmla="*/ 9 w 182"/>
                <a:gd name="T3" fmla="*/ 365 h 1000"/>
                <a:gd name="T4" fmla="*/ 0 w 182"/>
                <a:gd name="T5" fmla="*/ 391 h 1000"/>
                <a:gd name="T6" fmla="*/ 14 w 182"/>
                <a:gd name="T7" fmla="*/ 500 h 1000"/>
                <a:gd name="T8" fmla="*/ 70 w 182"/>
                <a:gd name="T9" fmla="*/ 500 h 1000"/>
                <a:gd name="T10" fmla="*/ 91 w 182"/>
                <a:gd name="T11" fmla="*/ 387 h 1000"/>
                <a:gd name="T12" fmla="*/ 61 w 182"/>
                <a:gd name="T13" fmla="*/ 356 h 1000"/>
                <a:gd name="T14" fmla="*/ 65 w 182"/>
                <a:gd name="T15" fmla="*/ 5 h 1000"/>
                <a:gd name="T16" fmla="*/ 9 w 182"/>
                <a:gd name="T17" fmla="*/ 0 h 1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" h="1000">
                  <a:moveTo>
                    <a:pt x="18" y="0"/>
                  </a:moveTo>
                  <a:lnTo>
                    <a:pt x="18" y="730"/>
                  </a:lnTo>
                  <a:lnTo>
                    <a:pt x="0" y="782"/>
                  </a:lnTo>
                  <a:lnTo>
                    <a:pt x="27" y="1000"/>
                  </a:lnTo>
                  <a:lnTo>
                    <a:pt x="140" y="1000"/>
                  </a:lnTo>
                  <a:lnTo>
                    <a:pt x="182" y="773"/>
                  </a:lnTo>
                  <a:lnTo>
                    <a:pt x="122" y="712"/>
                  </a:lnTo>
                  <a:lnTo>
                    <a:pt x="130" y="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Freeform 1226"/>
            <p:cNvSpPr>
              <a:spLocks noChangeAspect="1"/>
            </p:cNvSpPr>
            <p:nvPr/>
          </p:nvSpPr>
          <p:spPr bwMode="auto">
            <a:xfrm>
              <a:off x="495" y="329"/>
              <a:ext cx="165" cy="622"/>
            </a:xfrm>
            <a:custGeom>
              <a:avLst/>
              <a:gdLst>
                <a:gd name="T0" fmla="*/ 118 w 329"/>
                <a:gd name="T1" fmla="*/ 621 h 1244"/>
                <a:gd name="T2" fmla="*/ 165 w 329"/>
                <a:gd name="T3" fmla="*/ 603 h 1244"/>
                <a:gd name="T4" fmla="*/ 165 w 329"/>
                <a:gd name="T5" fmla="*/ 556 h 1244"/>
                <a:gd name="T6" fmla="*/ 134 w 329"/>
                <a:gd name="T7" fmla="*/ 542 h 1244"/>
                <a:gd name="T8" fmla="*/ 139 w 329"/>
                <a:gd name="T9" fmla="*/ 495 h 1244"/>
                <a:gd name="T10" fmla="*/ 161 w 329"/>
                <a:gd name="T11" fmla="*/ 455 h 1244"/>
                <a:gd name="T12" fmla="*/ 161 w 329"/>
                <a:gd name="T13" fmla="*/ 33 h 1244"/>
                <a:gd name="T14" fmla="*/ 160 w 329"/>
                <a:gd name="T15" fmla="*/ 32 h 1244"/>
                <a:gd name="T16" fmla="*/ 158 w 329"/>
                <a:gd name="T17" fmla="*/ 30 h 1244"/>
                <a:gd name="T18" fmla="*/ 154 w 329"/>
                <a:gd name="T19" fmla="*/ 27 h 1244"/>
                <a:gd name="T20" fmla="*/ 149 w 329"/>
                <a:gd name="T21" fmla="*/ 23 h 1244"/>
                <a:gd name="T22" fmla="*/ 143 w 329"/>
                <a:gd name="T23" fmla="*/ 18 h 1244"/>
                <a:gd name="T24" fmla="*/ 135 w 329"/>
                <a:gd name="T25" fmla="*/ 13 h 1244"/>
                <a:gd name="T26" fmla="*/ 127 w 329"/>
                <a:gd name="T27" fmla="*/ 9 h 1244"/>
                <a:gd name="T28" fmla="*/ 117 w 329"/>
                <a:gd name="T29" fmla="*/ 5 h 1244"/>
                <a:gd name="T30" fmla="*/ 106 w 329"/>
                <a:gd name="T31" fmla="*/ 2 h 1244"/>
                <a:gd name="T32" fmla="*/ 94 w 329"/>
                <a:gd name="T33" fmla="*/ 1 h 1244"/>
                <a:gd name="T34" fmla="*/ 81 w 329"/>
                <a:gd name="T35" fmla="*/ 0 h 1244"/>
                <a:gd name="T36" fmla="*/ 67 w 329"/>
                <a:gd name="T37" fmla="*/ 2 h 1244"/>
                <a:gd name="T38" fmla="*/ 53 w 329"/>
                <a:gd name="T39" fmla="*/ 5 h 1244"/>
                <a:gd name="T40" fmla="*/ 38 w 329"/>
                <a:gd name="T41" fmla="*/ 12 h 1244"/>
                <a:gd name="T42" fmla="*/ 21 w 329"/>
                <a:gd name="T43" fmla="*/ 21 h 1244"/>
                <a:gd name="T44" fmla="*/ 5 w 329"/>
                <a:gd name="T45" fmla="*/ 33 h 1244"/>
                <a:gd name="T46" fmla="*/ 0 w 329"/>
                <a:gd name="T47" fmla="*/ 451 h 1244"/>
                <a:gd name="T48" fmla="*/ 26 w 329"/>
                <a:gd name="T49" fmla="*/ 499 h 1244"/>
                <a:gd name="T50" fmla="*/ 22 w 329"/>
                <a:gd name="T51" fmla="*/ 542 h 1244"/>
                <a:gd name="T52" fmla="*/ 0 w 329"/>
                <a:gd name="T53" fmla="*/ 551 h 1244"/>
                <a:gd name="T54" fmla="*/ 0 w 329"/>
                <a:gd name="T55" fmla="*/ 607 h 1244"/>
                <a:gd name="T56" fmla="*/ 1 w 329"/>
                <a:gd name="T57" fmla="*/ 607 h 1244"/>
                <a:gd name="T58" fmla="*/ 2 w 329"/>
                <a:gd name="T59" fmla="*/ 609 h 1244"/>
                <a:gd name="T60" fmla="*/ 4 w 329"/>
                <a:gd name="T61" fmla="*/ 609 h 1244"/>
                <a:gd name="T62" fmla="*/ 8 w 329"/>
                <a:gd name="T63" fmla="*/ 611 h 1244"/>
                <a:gd name="T64" fmla="*/ 12 w 329"/>
                <a:gd name="T65" fmla="*/ 612 h 1244"/>
                <a:gd name="T66" fmla="*/ 17 w 329"/>
                <a:gd name="T67" fmla="*/ 614 h 1244"/>
                <a:gd name="T68" fmla="*/ 23 w 329"/>
                <a:gd name="T69" fmla="*/ 616 h 1244"/>
                <a:gd name="T70" fmla="*/ 29 w 329"/>
                <a:gd name="T71" fmla="*/ 617 h 1244"/>
                <a:gd name="T72" fmla="*/ 38 w 329"/>
                <a:gd name="T73" fmla="*/ 619 h 1244"/>
                <a:gd name="T74" fmla="*/ 46 w 329"/>
                <a:gd name="T75" fmla="*/ 620 h 1244"/>
                <a:gd name="T76" fmla="*/ 55 w 329"/>
                <a:gd name="T77" fmla="*/ 621 h 1244"/>
                <a:gd name="T78" fmla="*/ 66 w 329"/>
                <a:gd name="T79" fmla="*/ 622 h 1244"/>
                <a:gd name="T80" fmla="*/ 78 w 329"/>
                <a:gd name="T81" fmla="*/ 622 h 1244"/>
                <a:gd name="T82" fmla="*/ 90 w 329"/>
                <a:gd name="T83" fmla="*/ 622 h 1244"/>
                <a:gd name="T84" fmla="*/ 103 w 329"/>
                <a:gd name="T85" fmla="*/ 622 h 1244"/>
                <a:gd name="T86" fmla="*/ 118 w 329"/>
                <a:gd name="T87" fmla="*/ 621 h 124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29" h="1244">
                  <a:moveTo>
                    <a:pt x="235" y="1241"/>
                  </a:moveTo>
                  <a:lnTo>
                    <a:pt x="329" y="1206"/>
                  </a:lnTo>
                  <a:lnTo>
                    <a:pt x="329" y="1111"/>
                  </a:lnTo>
                  <a:lnTo>
                    <a:pt x="268" y="1084"/>
                  </a:lnTo>
                  <a:lnTo>
                    <a:pt x="277" y="989"/>
                  </a:lnTo>
                  <a:lnTo>
                    <a:pt x="321" y="910"/>
                  </a:lnTo>
                  <a:lnTo>
                    <a:pt x="321" y="66"/>
                  </a:lnTo>
                  <a:lnTo>
                    <a:pt x="320" y="64"/>
                  </a:lnTo>
                  <a:lnTo>
                    <a:pt x="315" y="60"/>
                  </a:lnTo>
                  <a:lnTo>
                    <a:pt x="308" y="53"/>
                  </a:lnTo>
                  <a:lnTo>
                    <a:pt x="298" y="45"/>
                  </a:lnTo>
                  <a:lnTo>
                    <a:pt x="285" y="36"/>
                  </a:lnTo>
                  <a:lnTo>
                    <a:pt x="270" y="26"/>
                  </a:lnTo>
                  <a:lnTo>
                    <a:pt x="253" y="18"/>
                  </a:lnTo>
                  <a:lnTo>
                    <a:pt x="234" y="10"/>
                  </a:lnTo>
                  <a:lnTo>
                    <a:pt x="212" y="4"/>
                  </a:lnTo>
                  <a:lnTo>
                    <a:pt x="187" y="1"/>
                  </a:lnTo>
                  <a:lnTo>
                    <a:pt x="162" y="0"/>
                  </a:lnTo>
                  <a:lnTo>
                    <a:pt x="134" y="3"/>
                  </a:lnTo>
                  <a:lnTo>
                    <a:pt x="106" y="10"/>
                  </a:lnTo>
                  <a:lnTo>
                    <a:pt x="75" y="23"/>
                  </a:lnTo>
                  <a:lnTo>
                    <a:pt x="42" y="41"/>
                  </a:lnTo>
                  <a:lnTo>
                    <a:pt x="9" y="66"/>
                  </a:lnTo>
                  <a:lnTo>
                    <a:pt x="0" y="902"/>
                  </a:lnTo>
                  <a:lnTo>
                    <a:pt x="52" y="998"/>
                  </a:lnTo>
                  <a:lnTo>
                    <a:pt x="43" y="1084"/>
                  </a:lnTo>
                  <a:lnTo>
                    <a:pt x="0" y="1102"/>
                  </a:lnTo>
                  <a:lnTo>
                    <a:pt x="0" y="1214"/>
                  </a:lnTo>
                  <a:lnTo>
                    <a:pt x="1" y="1214"/>
                  </a:lnTo>
                  <a:lnTo>
                    <a:pt x="3" y="1217"/>
                  </a:lnTo>
                  <a:lnTo>
                    <a:pt x="8" y="1218"/>
                  </a:lnTo>
                  <a:lnTo>
                    <a:pt x="15" y="1221"/>
                  </a:lnTo>
                  <a:lnTo>
                    <a:pt x="23" y="1224"/>
                  </a:lnTo>
                  <a:lnTo>
                    <a:pt x="33" y="1227"/>
                  </a:lnTo>
                  <a:lnTo>
                    <a:pt x="45" y="1231"/>
                  </a:lnTo>
                  <a:lnTo>
                    <a:pt x="58" y="1234"/>
                  </a:lnTo>
                  <a:lnTo>
                    <a:pt x="75" y="1238"/>
                  </a:lnTo>
                  <a:lnTo>
                    <a:pt x="92" y="1240"/>
                  </a:lnTo>
                  <a:lnTo>
                    <a:pt x="110" y="1242"/>
                  </a:lnTo>
                  <a:lnTo>
                    <a:pt x="132" y="1244"/>
                  </a:lnTo>
                  <a:lnTo>
                    <a:pt x="155" y="1244"/>
                  </a:lnTo>
                  <a:lnTo>
                    <a:pt x="179" y="1244"/>
                  </a:lnTo>
                  <a:lnTo>
                    <a:pt x="206" y="1243"/>
                  </a:lnTo>
                  <a:lnTo>
                    <a:pt x="235" y="1241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Freeform 1227"/>
            <p:cNvSpPr>
              <a:spLocks noChangeAspect="1"/>
            </p:cNvSpPr>
            <p:nvPr/>
          </p:nvSpPr>
          <p:spPr bwMode="auto">
            <a:xfrm>
              <a:off x="481" y="315"/>
              <a:ext cx="191" cy="1141"/>
            </a:xfrm>
            <a:custGeom>
              <a:avLst/>
              <a:gdLst>
                <a:gd name="T0" fmla="*/ 162 w 381"/>
                <a:gd name="T1" fmla="*/ 517 h 2282"/>
                <a:gd name="T2" fmla="*/ 188 w 381"/>
                <a:gd name="T3" fmla="*/ 46 h 2282"/>
                <a:gd name="T4" fmla="*/ 175 w 381"/>
                <a:gd name="T5" fmla="*/ 33 h 2282"/>
                <a:gd name="T6" fmla="*/ 154 w 381"/>
                <a:gd name="T7" fmla="*/ 16 h 2282"/>
                <a:gd name="T8" fmla="*/ 132 w 381"/>
                <a:gd name="T9" fmla="*/ 6 h 2282"/>
                <a:gd name="T10" fmla="*/ 110 w 381"/>
                <a:gd name="T11" fmla="*/ 1 h 2282"/>
                <a:gd name="T12" fmla="*/ 79 w 381"/>
                <a:gd name="T13" fmla="*/ 2 h 2282"/>
                <a:gd name="T14" fmla="*/ 46 w 381"/>
                <a:gd name="T15" fmla="*/ 14 h 2282"/>
                <a:gd name="T16" fmla="*/ 23 w 381"/>
                <a:gd name="T17" fmla="*/ 29 h 2282"/>
                <a:gd name="T18" fmla="*/ 9 w 381"/>
                <a:gd name="T19" fmla="*/ 41 h 2282"/>
                <a:gd name="T20" fmla="*/ 3 w 381"/>
                <a:gd name="T21" fmla="*/ 46 h 2282"/>
                <a:gd name="T22" fmla="*/ 28 w 381"/>
                <a:gd name="T23" fmla="*/ 518 h 2282"/>
                <a:gd name="T24" fmla="*/ 0 w 381"/>
                <a:gd name="T25" fmla="*/ 560 h 2282"/>
                <a:gd name="T26" fmla="*/ 8 w 381"/>
                <a:gd name="T27" fmla="*/ 629 h 2282"/>
                <a:gd name="T28" fmla="*/ 22 w 381"/>
                <a:gd name="T29" fmla="*/ 636 h 2282"/>
                <a:gd name="T30" fmla="*/ 36 w 381"/>
                <a:gd name="T31" fmla="*/ 641 h 2282"/>
                <a:gd name="T32" fmla="*/ 51 w 381"/>
                <a:gd name="T33" fmla="*/ 645 h 2282"/>
                <a:gd name="T34" fmla="*/ 67 w 381"/>
                <a:gd name="T35" fmla="*/ 648 h 2282"/>
                <a:gd name="T36" fmla="*/ 65 w 381"/>
                <a:gd name="T37" fmla="*/ 621 h 2282"/>
                <a:gd name="T38" fmla="*/ 54 w 381"/>
                <a:gd name="T39" fmla="*/ 619 h 2282"/>
                <a:gd name="T40" fmla="*/ 43 w 381"/>
                <a:gd name="T41" fmla="*/ 616 h 2282"/>
                <a:gd name="T42" fmla="*/ 31 w 381"/>
                <a:gd name="T43" fmla="*/ 612 h 2282"/>
                <a:gd name="T44" fmla="*/ 26 w 381"/>
                <a:gd name="T45" fmla="*/ 576 h 2282"/>
                <a:gd name="T46" fmla="*/ 54 w 381"/>
                <a:gd name="T47" fmla="*/ 511 h 2282"/>
                <a:gd name="T48" fmla="*/ 29 w 381"/>
                <a:gd name="T49" fmla="*/ 57 h 2282"/>
                <a:gd name="T50" fmla="*/ 39 w 381"/>
                <a:gd name="T51" fmla="*/ 49 h 2282"/>
                <a:gd name="T52" fmla="*/ 55 w 381"/>
                <a:gd name="T53" fmla="*/ 38 h 2282"/>
                <a:gd name="T54" fmla="*/ 74 w 381"/>
                <a:gd name="T55" fmla="*/ 30 h 2282"/>
                <a:gd name="T56" fmla="*/ 98 w 381"/>
                <a:gd name="T57" fmla="*/ 26 h 2282"/>
                <a:gd name="T58" fmla="*/ 115 w 381"/>
                <a:gd name="T59" fmla="*/ 28 h 2282"/>
                <a:gd name="T60" fmla="*/ 131 w 381"/>
                <a:gd name="T61" fmla="*/ 34 h 2282"/>
                <a:gd name="T62" fmla="*/ 146 w 381"/>
                <a:gd name="T63" fmla="*/ 44 h 2282"/>
                <a:gd name="T64" fmla="*/ 162 w 381"/>
                <a:gd name="T65" fmla="*/ 57 h 2282"/>
                <a:gd name="T66" fmla="*/ 137 w 381"/>
                <a:gd name="T67" fmla="*/ 509 h 2282"/>
                <a:gd name="T68" fmla="*/ 165 w 381"/>
                <a:gd name="T69" fmla="*/ 576 h 2282"/>
                <a:gd name="T70" fmla="*/ 162 w 381"/>
                <a:gd name="T71" fmla="*/ 611 h 2282"/>
                <a:gd name="T72" fmla="*/ 154 w 381"/>
                <a:gd name="T73" fmla="*/ 613 h 2282"/>
                <a:gd name="T74" fmla="*/ 145 w 381"/>
                <a:gd name="T75" fmla="*/ 616 h 2282"/>
                <a:gd name="T76" fmla="*/ 134 w 381"/>
                <a:gd name="T77" fmla="*/ 619 h 2282"/>
                <a:gd name="T78" fmla="*/ 117 w 381"/>
                <a:gd name="T79" fmla="*/ 623 h 2282"/>
                <a:gd name="T80" fmla="*/ 137 w 381"/>
                <a:gd name="T81" fmla="*/ 1019 h 2282"/>
                <a:gd name="T82" fmla="*/ 91 w 381"/>
                <a:gd name="T83" fmla="*/ 1115 h 2282"/>
                <a:gd name="T84" fmla="*/ 95 w 381"/>
                <a:gd name="T85" fmla="*/ 993 h 2282"/>
                <a:gd name="T86" fmla="*/ 69 w 381"/>
                <a:gd name="T87" fmla="*/ 672 h 2282"/>
                <a:gd name="T88" fmla="*/ 46 w 381"/>
                <a:gd name="T89" fmla="*/ 1014 h 2282"/>
                <a:gd name="T90" fmla="*/ 140 w 381"/>
                <a:gd name="T91" fmla="*/ 1141 h 2282"/>
                <a:gd name="T92" fmla="*/ 142 w 381"/>
                <a:gd name="T93" fmla="*/ 986 h 2282"/>
                <a:gd name="T94" fmla="*/ 152 w 381"/>
                <a:gd name="T95" fmla="*/ 642 h 2282"/>
                <a:gd name="T96" fmla="*/ 167 w 381"/>
                <a:gd name="T97" fmla="*/ 636 h 2282"/>
                <a:gd name="T98" fmla="*/ 178 w 381"/>
                <a:gd name="T99" fmla="*/ 632 h 2282"/>
                <a:gd name="T100" fmla="*/ 183 w 381"/>
                <a:gd name="T101" fmla="*/ 630 h 2282"/>
                <a:gd name="T102" fmla="*/ 191 w 381"/>
                <a:gd name="T103" fmla="*/ 625 h 2282"/>
                <a:gd name="T104" fmla="*/ 162 w 381"/>
                <a:gd name="T105" fmla="*/ 545 h 2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81" h="2282">
                  <a:moveTo>
                    <a:pt x="324" y="1090"/>
                  </a:moveTo>
                  <a:lnTo>
                    <a:pt x="324" y="1033"/>
                  </a:lnTo>
                  <a:lnTo>
                    <a:pt x="375" y="945"/>
                  </a:lnTo>
                  <a:lnTo>
                    <a:pt x="375" y="92"/>
                  </a:lnTo>
                  <a:lnTo>
                    <a:pt x="369" y="85"/>
                  </a:lnTo>
                  <a:lnTo>
                    <a:pt x="349" y="65"/>
                  </a:lnTo>
                  <a:lnTo>
                    <a:pt x="328" y="47"/>
                  </a:lnTo>
                  <a:lnTo>
                    <a:pt x="307" y="32"/>
                  </a:lnTo>
                  <a:lnTo>
                    <a:pt x="286" y="21"/>
                  </a:lnTo>
                  <a:lnTo>
                    <a:pt x="264" y="12"/>
                  </a:lnTo>
                  <a:lnTo>
                    <a:pt x="242" y="5"/>
                  </a:lnTo>
                  <a:lnTo>
                    <a:pt x="219" y="1"/>
                  </a:lnTo>
                  <a:lnTo>
                    <a:pt x="196" y="0"/>
                  </a:lnTo>
                  <a:lnTo>
                    <a:pt x="158" y="4"/>
                  </a:lnTo>
                  <a:lnTo>
                    <a:pt x="123" y="13"/>
                  </a:lnTo>
                  <a:lnTo>
                    <a:pt x="92" y="27"/>
                  </a:lnTo>
                  <a:lnTo>
                    <a:pt x="67" y="42"/>
                  </a:lnTo>
                  <a:lnTo>
                    <a:pt x="45" y="57"/>
                  </a:lnTo>
                  <a:lnTo>
                    <a:pt x="28" y="70"/>
                  </a:lnTo>
                  <a:lnTo>
                    <a:pt x="17" y="81"/>
                  </a:lnTo>
                  <a:lnTo>
                    <a:pt x="13" y="85"/>
                  </a:lnTo>
                  <a:lnTo>
                    <a:pt x="6" y="92"/>
                  </a:lnTo>
                  <a:lnTo>
                    <a:pt x="6" y="946"/>
                  </a:lnTo>
                  <a:lnTo>
                    <a:pt x="55" y="1035"/>
                  </a:lnTo>
                  <a:lnTo>
                    <a:pt x="55" y="1092"/>
                  </a:lnTo>
                  <a:lnTo>
                    <a:pt x="0" y="1119"/>
                  </a:lnTo>
                  <a:lnTo>
                    <a:pt x="0" y="1251"/>
                  </a:lnTo>
                  <a:lnTo>
                    <a:pt x="15" y="1257"/>
                  </a:lnTo>
                  <a:lnTo>
                    <a:pt x="29" y="1264"/>
                  </a:lnTo>
                  <a:lnTo>
                    <a:pt x="44" y="1271"/>
                  </a:lnTo>
                  <a:lnTo>
                    <a:pt x="59" y="1277"/>
                  </a:lnTo>
                  <a:lnTo>
                    <a:pt x="72" y="1282"/>
                  </a:lnTo>
                  <a:lnTo>
                    <a:pt x="87" y="1286"/>
                  </a:lnTo>
                  <a:lnTo>
                    <a:pt x="102" y="1290"/>
                  </a:lnTo>
                  <a:lnTo>
                    <a:pt x="119" y="1293"/>
                  </a:lnTo>
                  <a:lnTo>
                    <a:pt x="134" y="1296"/>
                  </a:lnTo>
                  <a:lnTo>
                    <a:pt x="142" y="1244"/>
                  </a:lnTo>
                  <a:lnTo>
                    <a:pt x="130" y="1241"/>
                  </a:lnTo>
                  <a:lnTo>
                    <a:pt x="119" y="1239"/>
                  </a:lnTo>
                  <a:lnTo>
                    <a:pt x="107" y="1237"/>
                  </a:lnTo>
                  <a:lnTo>
                    <a:pt x="96" y="1234"/>
                  </a:lnTo>
                  <a:lnTo>
                    <a:pt x="85" y="1231"/>
                  </a:lnTo>
                  <a:lnTo>
                    <a:pt x="74" y="1228"/>
                  </a:lnTo>
                  <a:lnTo>
                    <a:pt x="62" y="1223"/>
                  </a:lnTo>
                  <a:lnTo>
                    <a:pt x="52" y="1218"/>
                  </a:lnTo>
                  <a:lnTo>
                    <a:pt x="52" y="1151"/>
                  </a:lnTo>
                  <a:lnTo>
                    <a:pt x="107" y="1124"/>
                  </a:lnTo>
                  <a:lnTo>
                    <a:pt x="107" y="1021"/>
                  </a:lnTo>
                  <a:lnTo>
                    <a:pt x="57" y="932"/>
                  </a:lnTo>
                  <a:lnTo>
                    <a:pt x="57" y="113"/>
                  </a:lnTo>
                  <a:lnTo>
                    <a:pt x="66" y="106"/>
                  </a:lnTo>
                  <a:lnTo>
                    <a:pt x="77" y="97"/>
                  </a:lnTo>
                  <a:lnTo>
                    <a:pt x="92" y="87"/>
                  </a:lnTo>
                  <a:lnTo>
                    <a:pt x="109" y="76"/>
                  </a:lnTo>
                  <a:lnTo>
                    <a:pt x="128" y="67"/>
                  </a:lnTo>
                  <a:lnTo>
                    <a:pt x="148" y="59"/>
                  </a:lnTo>
                  <a:lnTo>
                    <a:pt x="172" y="54"/>
                  </a:lnTo>
                  <a:lnTo>
                    <a:pt x="196" y="52"/>
                  </a:lnTo>
                  <a:lnTo>
                    <a:pt x="213" y="53"/>
                  </a:lnTo>
                  <a:lnTo>
                    <a:pt x="229" y="55"/>
                  </a:lnTo>
                  <a:lnTo>
                    <a:pt x="245" y="61"/>
                  </a:lnTo>
                  <a:lnTo>
                    <a:pt x="261" y="67"/>
                  </a:lnTo>
                  <a:lnTo>
                    <a:pt x="278" y="76"/>
                  </a:lnTo>
                  <a:lnTo>
                    <a:pt x="292" y="87"/>
                  </a:lnTo>
                  <a:lnTo>
                    <a:pt x="309" y="99"/>
                  </a:lnTo>
                  <a:lnTo>
                    <a:pt x="324" y="113"/>
                  </a:lnTo>
                  <a:lnTo>
                    <a:pt x="324" y="931"/>
                  </a:lnTo>
                  <a:lnTo>
                    <a:pt x="273" y="1018"/>
                  </a:lnTo>
                  <a:lnTo>
                    <a:pt x="273" y="1123"/>
                  </a:lnTo>
                  <a:lnTo>
                    <a:pt x="329" y="1151"/>
                  </a:lnTo>
                  <a:lnTo>
                    <a:pt x="329" y="1218"/>
                  </a:lnTo>
                  <a:lnTo>
                    <a:pt x="324" y="1221"/>
                  </a:lnTo>
                  <a:lnTo>
                    <a:pt x="316" y="1223"/>
                  </a:lnTo>
                  <a:lnTo>
                    <a:pt x="307" y="1226"/>
                  </a:lnTo>
                  <a:lnTo>
                    <a:pt x="299" y="1229"/>
                  </a:lnTo>
                  <a:lnTo>
                    <a:pt x="289" y="1232"/>
                  </a:lnTo>
                  <a:lnTo>
                    <a:pt x="279" y="1236"/>
                  </a:lnTo>
                  <a:lnTo>
                    <a:pt x="267" y="1238"/>
                  </a:lnTo>
                  <a:lnTo>
                    <a:pt x="254" y="1240"/>
                  </a:lnTo>
                  <a:lnTo>
                    <a:pt x="234" y="1245"/>
                  </a:lnTo>
                  <a:lnTo>
                    <a:pt x="234" y="1992"/>
                  </a:lnTo>
                  <a:lnTo>
                    <a:pt x="274" y="2038"/>
                  </a:lnTo>
                  <a:lnTo>
                    <a:pt x="238" y="2230"/>
                  </a:lnTo>
                  <a:lnTo>
                    <a:pt x="181" y="2230"/>
                  </a:lnTo>
                  <a:lnTo>
                    <a:pt x="147" y="2041"/>
                  </a:lnTo>
                  <a:lnTo>
                    <a:pt x="190" y="1986"/>
                  </a:lnTo>
                  <a:lnTo>
                    <a:pt x="190" y="1343"/>
                  </a:lnTo>
                  <a:lnTo>
                    <a:pt x="137" y="1343"/>
                  </a:lnTo>
                  <a:lnTo>
                    <a:pt x="137" y="1969"/>
                  </a:lnTo>
                  <a:lnTo>
                    <a:pt x="92" y="2027"/>
                  </a:lnTo>
                  <a:lnTo>
                    <a:pt x="137" y="2282"/>
                  </a:lnTo>
                  <a:lnTo>
                    <a:pt x="280" y="2282"/>
                  </a:lnTo>
                  <a:lnTo>
                    <a:pt x="329" y="2022"/>
                  </a:lnTo>
                  <a:lnTo>
                    <a:pt x="284" y="1972"/>
                  </a:lnTo>
                  <a:lnTo>
                    <a:pt x="284" y="1287"/>
                  </a:lnTo>
                  <a:lnTo>
                    <a:pt x="303" y="1283"/>
                  </a:lnTo>
                  <a:lnTo>
                    <a:pt x="319" y="1278"/>
                  </a:lnTo>
                  <a:lnTo>
                    <a:pt x="333" y="1272"/>
                  </a:lnTo>
                  <a:lnTo>
                    <a:pt x="344" y="1268"/>
                  </a:lnTo>
                  <a:lnTo>
                    <a:pt x="355" y="1264"/>
                  </a:lnTo>
                  <a:lnTo>
                    <a:pt x="362" y="1261"/>
                  </a:lnTo>
                  <a:lnTo>
                    <a:pt x="366" y="1259"/>
                  </a:lnTo>
                  <a:lnTo>
                    <a:pt x="369" y="1257"/>
                  </a:lnTo>
                  <a:lnTo>
                    <a:pt x="381" y="1249"/>
                  </a:lnTo>
                  <a:lnTo>
                    <a:pt x="381" y="1119"/>
                  </a:lnTo>
                  <a:lnTo>
                    <a:pt x="324" y="10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1228"/>
            <p:cNvSpPr>
              <a:spLocks noChangeAspect="1"/>
            </p:cNvSpPr>
            <p:nvPr/>
          </p:nvSpPr>
          <p:spPr bwMode="auto">
            <a:xfrm>
              <a:off x="524" y="393"/>
              <a:ext cx="39" cy="399"/>
            </a:xfrm>
            <a:custGeom>
              <a:avLst/>
              <a:gdLst>
                <a:gd name="T0" fmla="*/ 2 w 80"/>
                <a:gd name="T1" fmla="*/ 377 h 797"/>
                <a:gd name="T2" fmla="*/ 16 w 80"/>
                <a:gd name="T3" fmla="*/ 399 h 797"/>
                <a:gd name="T4" fmla="*/ 21 w 80"/>
                <a:gd name="T5" fmla="*/ 394 h 797"/>
                <a:gd name="T6" fmla="*/ 26 w 80"/>
                <a:gd name="T7" fmla="*/ 389 h 797"/>
                <a:gd name="T8" fmla="*/ 30 w 80"/>
                <a:gd name="T9" fmla="*/ 382 h 797"/>
                <a:gd name="T10" fmla="*/ 33 w 80"/>
                <a:gd name="T11" fmla="*/ 376 h 797"/>
                <a:gd name="T12" fmla="*/ 36 w 80"/>
                <a:gd name="T13" fmla="*/ 370 h 797"/>
                <a:gd name="T14" fmla="*/ 37 w 80"/>
                <a:gd name="T15" fmla="*/ 366 h 797"/>
                <a:gd name="T16" fmla="*/ 38 w 80"/>
                <a:gd name="T17" fmla="*/ 362 h 797"/>
                <a:gd name="T18" fmla="*/ 38 w 80"/>
                <a:gd name="T19" fmla="*/ 360 h 797"/>
                <a:gd name="T20" fmla="*/ 39 w 80"/>
                <a:gd name="T21" fmla="*/ 359 h 797"/>
                <a:gd name="T22" fmla="*/ 39 w 80"/>
                <a:gd name="T23" fmla="*/ 44 h 797"/>
                <a:gd name="T24" fmla="*/ 38 w 80"/>
                <a:gd name="T25" fmla="*/ 36 h 797"/>
                <a:gd name="T26" fmla="*/ 36 w 80"/>
                <a:gd name="T27" fmla="*/ 28 h 797"/>
                <a:gd name="T28" fmla="*/ 33 w 80"/>
                <a:gd name="T29" fmla="*/ 21 h 797"/>
                <a:gd name="T30" fmla="*/ 29 w 80"/>
                <a:gd name="T31" fmla="*/ 14 h 797"/>
                <a:gd name="T32" fmla="*/ 25 w 80"/>
                <a:gd name="T33" fmla="*/ 9 h 797"/>
                <a:gd name="T34" fmla="*/ 22 w 80"/>
                <a:gd name="T35" fmla="*/ 5 h 797"/>
                <a:gd name="T36" fmla="*/ 20 w 80"/>
                <a:gd name="T37" fmla="*/ 2 h 797"/>
                <a:gd name="T38" fmla="*/ 18 w 80"/>
                <a:gd name="T39" fmla="*/ 0 h 797"/>
                <a:gd name="T40" fmla="*/ 0 w 80"/>
                <a:gd name="T41" fmla="*/ 19 h 797"/>
                <a:gd name="T42" fmla="*/ 0 w 80"/>
                <a:gd name="T43" fmla="*/ 19 h 797"/>
                <a:gd name="T44" fmla="*/ 3 w 80"/>
                <a:gd name="T45" fmla="*/ 23 h 797"/>
                <a:gd name="T46" fmla="*/ 8 w 80"/>
                <a:gd name="T47" fmla="*/ 29 h 797"/>
                <a:gd name="T48" fmla="*/ 11 w 80"/>
                <a:gd name="T49" fmla="*/ 37 h 797"/>
                <a:gd name="T50" fmla="*/ 13 w 80"/>
                <a:gd name="T51" fmla="*/ 44 h 797"/>
                <a:gd name="T52" fmla="*/ 13 w 80"/>
                <a:gd name="T53" fmla="*/ 356 h 797"/>
                <a:gd name="T54" fmla="*/ 12 w 80"/>
                <a:gd name="T55" fmla="*/ 361 h 797"/>
                <a:gd name="T56" fmla="*/ 9 w 80"/>
                <a:gd name="T57" fmla="*/ 367 h 797"/>
                <a:gd name="T58" fmla="*/ 6 w 80"/>
                <a:gd name="T59" fmla="*/ 373 h 797"/>
                <a:gd name="T60" fmla="*/ 2 w 80"/>
                <a:gd name="T61" fmla="*/ 377 h 7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797">
                  <a:moveTo>
                    <a:pt x="4" y="754"/>
                  </a:moveTo>
                  <a:lnTo>
                    <a:pt x="32" y="797"/>
                  </a:lnTo>
                  <a:lnTo>
                    <a:pt x="44" y="788"/>
                  </a:lnTo>
                  <a:lnTo>
                    <a:pt x="54" y="777"/>
                  </a:lnTo>
                  <a:lnTo>
                    <a:pt x="62" y="764"/>
                  </a:lnTo>
                  <a:lnTo>
                    <a:pt x="68" y="751"/>
                  </a:lnTo>
                  <a:lnTo>
                    <a:pt x="73" y="740"/>
                  </a:lnTo>
                  <a:lnTo>
                    <a:pt x="76" y="731"/>
                  </a:lnTo>
                  <a:lnTo>
                    <a:pt x="77" y="724"/>
                  </a:lnTo>
                  <a:lnTo>
                    <a:pt x="78" y="719"/>
                  </a:lnTo>
                  <a:lnTo>
                    <a:pt x="80" y="717"/>
                  </a:lnTo>
                  <a:lnTo>
                    <a:pt x="80" y="87"/>
                  </a:lnTo>
                  <a:lnTo>
                    <a:pt x="78" y="71"/>
                  </a:lnTo>
                  <a:lnTo>
                    <a:pt x="74" y="55"/>
                  </a:lnTo>
                  <a:lnTo>
                    <a:pt x="67" y="41"/>
                  </a:lnTo>
                  <a:lnTo>
                    <a:pt x="60" y="28"/>
                  </a:lnTo>
                  <a:lnTo>
                    <a:pt x="52" y="17"/>
                  </a:lnTo>
                  <a:lnTo>
                    <a:pt x="45" y="9"/>
                  </a:lnTo>
                  <a:lnTo>
                    <a:pt x="40" y="3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7" y="45"/>
                  </a:lnTo>
                  <a:lnTo>
                    <a:pt x="16" y="58"/>
                  </a:lnTo>
                  <a:lnTo>
                    <a:pt x="23" y="73"/>
                  </a:lnTo>
                  <a:lnTo>
                    <a:pt x="27" y="87"/>
                  </a:lnTo>
                  <a:lnTo>
                    <a:pt x="27" y="711"/>
                  </a:lnTo>
                  <a:lnTo>
                    <a:pt x="24" y="721"/>
                  </a:lnTo>
                  <a:lnTo>
                    <a:pt x="19" y="734"/>
                  </a:lnTo>
                  <a:lnTo>
                    <a:pt x="12" y="746"/>
                  </a:lnTo>
                  <a:lnTo>
                    <a:pt x="4" y="7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1229"/>
            <p:cNvSpPr>
              <a:spLocks noChangeAspect="1"/>
            </p:cNvSpPr>
            <p:nvPr/>
          </p:nvSpPr>
          <p:spPr bwMode="auto">
            <a:xfrm>
              <a:off x="590" y="392"/>
              <a:ext cx="40" cy="398"/>
            </a:xfrm>
            <a:custGeom>
              <a:avLst/>
              <a:gdLst>
                <a:gd name="T0" fmla="*/ 40 w 78"/>
                <a:gd name="T1" fmla="*/ 18 h 798"/>
                <a:gd name="T2" fmla="*/ 21 w 78"/>
                <a:gd name="T3" fmla="*/ 0 h 798"/>
                <a:gd name="T4" fmla="*/ 20 w 78"/>
                <a:gd name="T5" fmla="*/ 2 h 798"/>
                <a:gd name="T6" fmla="*/ 17 w 78"/>
                <a:gd name="T7" fmla="*/ 5 h 798"/>
                <a:gd name="T8" fmla="*/ 13 w 78"/>
                <a:gd name="T9" fmla="*/ 9 h 798"/>
                <a:gd name="T10" fmla="*/ 10 w 78"/>
                <a:gd name="T11" fmla="*/ 14 h 798"/>
                <a:gd name="T12" fmla="*/ 6 w 78"/>
                <a:gd name="T13" fmla="*/ 21 h 798"/>
                <a:gd name="T14" fmla="*/ 3 w 78"/>
                <a:gd name="T15" fmla="*/ 28 h 798"/>
                <a:gd name="T16" fmla="*/ 1 w 78"/>
                <a:gd name="T17" fmla="*/ 36 h 798"/>
                <a:gd name="T18" fmla="*/ 0 w 78"/>
                <a:gd name="T19" fmla="*/ 44 h 798"/>
                <a:gd name="T20" fmla="*/ 0 w 78"/>
                <a:gd name="T21" fmla="*/ 358 h 798"/>
                <a:gd name="T22" fmla="*/ 0 w 78"/>
                <a:gd name="T23" fmla="*/ 360 h 798"/>
                <a:gd name="T24" fmla="*/ 1 w 78"/>
                <a:gd name="T25" fmla="*/ 362 h 798"/>
                <a:gd name="T26" fmla="*/ 1 w 78"/>
                <a:gd name="T27" fmla="*/ 365 h 798"/>
                <a:gd name="T28" fmla="*/ 3 w 78"/>
                <a:gd name="T29" fmla="*/ 370 h 798"/>
                <a:gd name="T30" fmla="*/ 5 w 78"/>
                <a:gd name="T31" fmla="*/ 376 h 798"/>
                <a:gd name="T32" fmla="*/ 8 w 78"/>
                <a:gd name="T33" fmla="*/ 382 h 798"/>
                <a:gd name="T34" fmla="*/ 12 w 78"/>
                <a:gd name="T35" fmla="*/ 388 h 798"/>
                <a:gd name="T36" fmla="*/ 17 w 78"/>
                <a:gd name="T37" fmla="*/ 394 h 798"/>
                <a:gd name="T38" fmla="*/ 24 w 78"/>
                <a:gd name="T39" fmla="*/ 398 h 798"/>
                <a:gd name="T40" fmla="*/ 37 w 78"/>
                <a:gd name="T41" fmla="*/ 377 h 798"/>
                <a:gd name="T42" fmla="*/ 33 w 78"/>
                <a:gd name="T43" fmla="*/ 373 h 798"/>
                <a:gd name="T44" fmla="*/ 31 w 78"/>
                <a:gd name="T45" fmla="*/ 367 h 798"/>
                <a:gd name="T46" fmla="*/ 28 w 78"/>
                <a:gd name="T47" fmla="*/ 361 h 798"/>
                <a:gd name="T48" fmla="*/ 27 w 78"/>
                <a:gd name="T49" fmla="*/ 356 h 798"/>
                <a:gd name="T50" fmla="*/ 27 w 78"/>
                <a:gd name="T51" fmla="*/ 44 h 798"/>
                <a:gd name="T52" fmla="*/ 28 w 78"/>
                <a:gd name="T53" fmla="*/ 37 h 798"/>
                <a:gd name="T54" fmla="*/ 32 w 78"/>
                <a:gd name="T55" fmla="*/ 29 h 798"/>
                <a:gd name="T56" fmla="*/ 36 w 78"/>
                <a:gd name="T57" fmla="*/ 23 h 798"/>
                <a:gd name="T58" fmla="*/ 40 w 78"/>
                <a:gd name="T59" fmla="*/ 18 h 79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78" h="798">
                  <a:moveTo>
                    <a:pt x="78" y="37"/>
                  </a:moveTo>
                  <a:lnTo>
                    <a:pt x="41" y="0"/>
                  </a:lnTo>
                  <a:lnTo>
                    <a:pt x="39" y="4"/>
                  </a:lnTo>
                  <a:lnTo>
                    <a:pt x="33" y="10"/>
                  </a:lnTo>
                  <a:lnTo>
                    <a:pt x="26" y="19"/>
                  </a:lnTo>
                  <a:lnTo>
                    <a:pt x="19" y="29"/>
                  </a:lnTo>
                  <a:lnTo>
                    <a:pt x="12" y="43"/>
                  </a:lnTo>
                  <a:lnTo>
                    <a:pt x="6" y="57"/>
                  </a:lnTo>
                  <a:lnTo>
                    <a:pt x="1" y="73"/>
                  </a:lnTo>
                  <a:lnTo>
                    <a:pt x="0" y="89"/>
                  </a:lnTo>
                  <a:lnTo>
                    <a:pt x="0" y="718"/>
                  </a:lnTo>
                  <a:lnTo>
                    <a:pt x="0" y="721"/>
                  </a:lnTo>
                  <a:lnTo>
                    <a:pt x="1" y="725"/>
                  </a:lnTo>
                  <a:lnTo>
                    <a:pt x="2" y="732"/>
                  </a:lnTo>
                  <a:lnTo>
                    <a:pt x="6" y="741"/>
                  </a:lnTo>
                  <a:lnTo>
                    <a:pt x="10" y="753"/>
                  </a:lnTo>
                  <a:lnTo>
                    <a:pt x="16" y="766"/>
                  </a:lnTo>
                  <a:lnTo>
                    <a:pt x="24" y="777"/>
                  </a:lnTo>
                  <a:lnTo>
                    <a:pt x="34" y="789"/>
                  </a:lnTo>
                  <a:lnTo>
                    <a:pt x="46" y="798"/>
                  </a:lnTo>
                  <a:lnTo>
                    <a:pt x="73" y="755"/>
                  </a:lnTo>
                  <a:lnTo>
                    <a:pt x="65" y="747"/>
                  </a:lnTo>
                  <a:lnTo>
                    <a:pt x="60" y="736"/>
                  </a:lnTo>
                  <a:lnTo>
                    <a:pt x="54" y="723"/>
                  </a:lnTo>
                  <a:lnTo>
                    <a:pt x="52" y="713"/>
                  </a:lnTo>
                  <a:lnTo>
                    <a:pt x="52" y="89"/>
                  </a:lnTo>
                  <a:lnTo>
                    <a:pt x="55" y="74"/>
                  </a:lnTo>
                  <a:lnTo>
                    <a:pt x="62" y="59"/>
                  </a:lnTo>
                  <a:lnTo>
                    <a:pt x="70" y="47"/>
                  </a:lnTo>
                  <a:lnTo>
                    <a:pt x="7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7150" name="Text Box 1230"/>
          <p:cNvSpPr txBox="1">
            <a:spLocks noChangeArrowheads="1"/>
          </p:cNvSpPr>
          <p:nvPr/>
        </p:nvSpPr>
        <p:spPr bwMode="auto">
          <a:xfrm>
            <a:off x="825500" y="5861050"/>
            <a:ext cx="7459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The inability to think of the screwdriver as a weight is</a:t>
            </a:r>
          </a:p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functional fixedness.</a:t>
            </a:r>
          </a:p>
        </p:txBody>
      </p:sp>
    </p:spTree>
    <p:extLst>
      <p:ext uri="{BB962C8B-B14F-4D97-AF65-F5344CB8AC3E}">
        <p14:creationId xmlns:p14="http://schemas.microsoft.com/office/powerpoint/2010/main" val="1661028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49BF6C-7976-5949-8ADB-908897BD414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4700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61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Palatino Linotype" charset="0"/>
                <a:cs typeface="+mj-cs"/>
              </a:rPr>
              <a:t>Using and Misusing Heuristics</a:t>
            </a:r>
          </a:p>
        </p:txBody>
      </p:sp>
      <p:sp>
        <p:nvSpPr>
          <p:cNvPr id="470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371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Two kinds of heuristics, </a:t>
            </a: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representative heuristics </a:t>
            </a:r>
            <a:r>
              <a:rPr lang="en-US" sz="2800" smtClean="0">
                <a:latin typeface="Palatino Linotype" charset="0"/>
                <a:cs typeface="+mn-cs"/>
              </a:rPr>
              <a:t>and</a:t>
            </a: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 availability heuristics</a:t>
            </a:r>
            <a:r>
              <a:rPr lang="en-US" sz="2800" smtClean="0">
                <a:latin typeface="Palatino Linotype" charset="0"/>
                <a:cs typeface="+mn-cs"/>
              </a:rPr>
              <a:t>, have been identified by cognitive psychologists. </a:t>
            </a:r>
            <a:endParaRPr lang="en-US" sz="2800" smtClean="0">
              <a:solidFill>
                <a:srgbClr val="0000FF"/>
              </a:solidFill>
              <a:latin typeface="Palatino Linotype" charset="0"/>
              <a:cs typeface="+mn-cs"/>
            </a:endParaRPr>
          </a:p>
        </p:txBody>
      </p:sp>
      <p:pic>
        <p:nvPicPr>
          <p:cNvPr id="39940" name="Picture 1029" descr="12673_MyersPsy8e_10UN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r="19974"/>
          <a:stretch>
            <a:fillRect/>
          </a:stretch>
        </p:blipFill>
        <p:spPr bwMode="auto">
          <a:xfrm>
            <a:off x="1677988" y="3429000"/>
            <a:ext cx="2386012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30" descr="12673_MyersPsy8e_10UN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1984375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3" name="Text Box 1031"/>
          <p:cNvSpPr txBox="1">
            <a:spLocks noChangeArrowheads="1"/>
          </p:cNvSpPr>
          <p:nvPr/>
        </p:nvSpPr>
        <p:spPr bwMode="auto">
          <a:xfrm>
            <a:off x="1984375" y="6332538"/>
            <a:ext cx="182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Palatino Linotype" charset="0"/>
                <a:cs typeface="+mn-cs"/>
              </a:rPr>
              <a:t>Amos Tversky</a:t>
            </a:r>
          </a:p>
        </p:txBody>
      </p:sp>
      <p:sp>
        <p:nvSpPr>
          <p:cNvPr id="470024" name="Text Box 1032"/>
          <p:cNvSpPr txBox="1">
            <a:spLocks noChangeArrowheads="1"/>
          </p:cNvSpPr>
          <p:nvPr/>
        </p:nvSpPr>
        <p:spPr bwMode="auto">
          <a:xfrm>
            <a:off x="4900613" y="6338888"/>
            <a:ext cx="221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Palatino Linotype" charset="0"/>
                <a:cs typeface="+mn-cs"/>
              </a:rPr>
              <a:t>Daniel Kahneman</a:t>
            </a:r>
          </a:p>
        </p:txBody>
      </p:sp>
      <p:sp>
        <p:nvSpPr>
          <p:cNvPr id="470025" name="Text Box 1033"/>
          <p:cNvSpPr txBox="1">
            <a:spLocks noChangeArrowheads="1"/>
          </p:cNvSpPr>
          <p:nvPr/>
        </p:nvSpPr>
        <p:spPr bwMode="auto">
          <a:xfrm rot="5400000">
            <a:off x="3135313" y="5246687"/>
            <a:ext cx="2171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Courtesy of Greymeyer Award, University </a:t>
            </a:r>
          </a:p>
          <a:p>
            <a:pPr>
              <a:defRPr/>
            </a:pPr>
            <a:r>
              <a:rPr lang="en-US" sz="900">
                <a:cs typeface="+mn-cs"/>
              </a:rPr>
              <a:t>of Louisville and the Tversky family</a:t>
            </a:r>
          </a:p>
        </p:txBody>
      </p:sp>
      <p:sp>
        <p:nvSpPr>
          <p:cNvPr id="470026" name="Text Box 1034"/>
          <p:cNvSpPr txBox="1">
            <a:spLocks noChangeArrowheads="1"/>
          </p:cNvSpPr>
          <p:nvPr/>
        </p:nvSpPr>
        <p:spPr bwMode="auto">
          <a:xfrm rot="5400000">
            <a:off x="6107113" y="5246687"/>
            <a:ext cx="21717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Courtesy of Greymeyer Award, University </a:t>
            </a:r>
          </a:p>
          <a:p>
            <a:pPr>
              <a:defRPr/>
            </a:pPr>
            <a:r>
              <a:rPr lang="en-US" sz="900">
                <a:cs typeface="+mn-cs"/>
              </a:rPr>
              <a:t>of Louisville and Daniel Kahneman</a:t>
            </a:r>
          </a:p>
        </p:txBody>
      </p:sp>
    </p:spTree>
    <p:extLst>
      <p:ext uri="{BB962C8B-B14F-4D97-AF65-F5344CB8AC3E}">
        <p14:creationId xmlns:p14="http://schemas.microsoft.com/office/powerpoint/2010/main" val="38364444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B3164-EE4E-A142-A5AA-75967A05C472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809625" y="4191000"/>
            <a:ext cx="748188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Probability that that person is a truck driver is far greater than an ivy league professor just because there are more truck drivers than such professors.</a:t>
            </a: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latin typeface="Palatino Linotype" charset="0"/>
                <a:cs typeface="+mj-cs"/>
              </a:rPr>
              <a:t>Representativeness Heuristic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5240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Judging the likelihood of things or objects in terms of how well they seem to represent, or match, a particular prototype.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971550" y="3962400"/>
            <a:ext cx="7177088" cy="198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If you meet a slim, short, man who wears glasses and likes poetry, what do you think his profession would be?</a:t>
            </a:r>
          </a:p>
          <a:p>
            <a:pPr>
              <a:spcBef>
                <a:spcPct val="20000"/>
              </a:spcBef>
              <a:buFont typeface="Wingdings" charset="0"/>
              <a:buNone/>
              <a:defRPr/>
            </a:pPr>
            <a:endParaRPr lang="en-US">
              <a:latin typeface="Palatino Linotype" charset="0"/>
              <a:cs typeface="+mn-cs"/>
            </a:endParaRPr>
          </a:p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en-US">
                <a:latin typeface="Palatino Linotype" charset="0"/>
                <a:cs typeface="+mn-cs"/>
              </a:rPr>
              <a:t>An Ivy league professor or a truck driver?</a:t>
            </a:r>
          </a:p>
        </p:txBody>
      </p:sp>
    </p:spTree>
    <p:extLst>
      <p:ext uri="{BB962C8B-B14F-4D97-AF65-F5344CB8AC3E}">
        <p14:creationId xmlns:p14="http://schemas.microsoft.com/office/powerpoint/2010/main" val="2550280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/>
      <p:bldP spid="46797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6C48D-07C1-A543-8EAA-68C355D051B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Availability Heuristic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600200"/>
            <a:ext cx="8262937" cy="1828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Why does our availability heuristic lead us astray?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Whatever increases the ease of retrieving information increases its perceived availability.</a:t>
            </a:r>
          </a:p>
        </p:txBody>
      </p:sp>
      <p:sp>
        <p:nvSpPr>
          <p:cNvPr id="393223" name="Rectangle 7"/>
          <p:cNvSpPr>
            <a:spLocks noChangeArrowheads="1"/>
          </p:cNvSpPr>
          <p:nvPr/>
        </p:nvSpPr>
        <p:spPr bwMode="auto">
          <a:xfrm>
            <a:off x="2000250" y="41148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How is retrieval facilitated?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endParaRPr lang="en-US" sz="2800">
              <a:latin typeface="Palatino Linotype" charset="0"/>
              <a:cs typeface="+mn-cs"/>
            </a:endParaRPr>
          </a:p>
        </p:txBody>
      </p:sp>
      <p:sp>
        <p:nvSpPr>
          <p:cNvPr id="393224" name="Rectangle 8"/>
          <p:cNvSpPr>
            <a:spLocks noChangeArrowheads="1"/>
          </p:cNvSpPr>
          <p:nvPr/>
        </p:nvSpPr>
        <p:spPr bwMode="auto">
          <a:xfrm>
            <a:off x="623888" y="4614863"/>
            <a:ext cx="78628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5138" indent="-465138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How recently we have heard about the event.</a:t>
            </a:r>
          </a:p>
          <a:p>
            <a:pPr marL="465138" indent="-465138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How distinct it is.</a:t>
            </a:r>
          </a:p>
          <a:p>
            <a:pPr marL="465138" indent="-465138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How correct it is.</a:t>
            </a:r>
          </a:p>
        </p:txBody>
      </p:sp>
    </p:spTree>
    <p:extLst>
      <p:ext uri="{BB962C8B-B14F-4D97-AF65-F5344CB8AC3E}">
        <p14:creationId xmlns:p14="http://schemas.microsoft.com/office/powerpoint/2010/main" val="3603313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3" grpId="0"/>
      <p:bldP spid="3932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91664-2A0B-8C42-A0F0-46794AEED2F6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857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Palatino Linotype" charset="0"/>
                <a:cs typeface="+mj-cs"/>
              </a:rPr>
              <a:t>Making Decision &amp; Forming Judgments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Each day we make hundreds of judgments and decisions based on our intuition, seldom using systematic reasoning.</a:t>
            </a:r>
          </a:p>
        </p:txBody>
      </p:sp>
    </p:spTree>
    <p:extLst>
      <p:ext uri="{BB962C8B-B14F-4D97-AF65-F5344CB8AC3E}">
        <p14:creationId xmlns:p14="http://schemas.microsoft.com/office/powerpoint/2010/main" val="4101443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99E4-31E8-5347-900D-AF81C96C2A7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Overconfidence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1524000"/>
            <a:ext cx="8001000" cy="2133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Intuitive heuristics, confirmation of beliefs, and the inclination to explain failures increase our </a:t>
            </a: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overconfidence.</a:t>
            </a:r>
            <a:r>
              <a:rPr lang="en-US" sz="2800" smtClean="0">
                <a:latin typeface="Palatino Linotype" charset="0"/>
                <a:cs typeface="+mn-cs"/>
              </a:rPr>
              <a:t> Overconfidence is a tendency to overestimate the accuracy of our beliefs and judgments.</a:t>
            </a:r>
          </a:p>
        </p:txBody>
      </p:sp>
      <p:grpSp>
        <p:nvGrpSpPr>
          <p:cNvPr id="46084" name="Group 7"/>
          <p:cNvGrpSpPr>
            <a:grpSpLocks noChangeAspect="1"/>
          </p:cNvGrpSpPr>
          <p:nvPr/>
        </p:nvGrpSpPr>
        <p:grpSpPr bwMode="auto">
          <a:xfrm>
            <a:off x="5029200" y="3429000"/>
            <a:ext cx="2895600" cy="2895600"/>
            <a:chOff x="3552" y="1968"/>
            <a:chExt cx="1151" cy="1151"/>
          </a:xfrm>
        </p:grpSpPr>
        <p:sp>
          <p:nvSpPr>
            <p:cNvPr id="46086" name="AutoShape 6"/>
            <p:cNvSpPr>
              <a:spLocks noChangeAspect="1" noChangeArrowheads="1" noTextEdit="1"/>
            </p:cNvSpPr>
            <p:nvPr/>
          </p:nvSpPr>
          <p:spPr bwMode="auto">
            <a:xfrm>
              <a:off x="3552" y="1968"/>
              <a:ext cx="1151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Rectangle 8"/>
            <p:cNvSpPr>
              <a:spLocks noChangeArrowheads="1"/>
            </p:cNvSpPr>
            <p:nvPr/>
          </p:nvSpPr>
          <p:spPr bwMode="auto">
            <a:xfrm>
              <a:off x="3552" y="1968"/>
              <a:ext cx="1151" cy="115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Rectangle 9"/>
            <p:cNvSpPr>
              <a:spLocks noChangeArrowheads="1"/>
            </p:cNvSpPr>
            <p:nvPr/>
          </p:nvSpPr>
          <p:spPr bwMode="auto">
            <a:xfrm>
              <a:off x="3580" y="2980"/>
              <a:ext cx="1094" cy="1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Freeform 10"/>
            <p:cNvSpPr>
              <a:spLocks/>
            </p:cNvSpPr>
            <p:nvPr/>
          </p:nvSpPr>
          <p:spPr bwMode="auto">
            <a:xfrm>
              <a:off x="3580" y="1997"/>
              <a:ext cx="1094" cy="514"/>
            </a:xfrm>
            <a:custGeom>
              <a:avLst/>
              <a:gdLst>
                <a:gd name="T0" fmla="*/ 66 w 2187"/>
                <a:gd name="T1" fmla="*/ 316 h 1028"/>
                <a:gd name="T2" fmla="*/ 129 w 2187"/>
                <a:gd name="T3" fmla="*/ 97 h 1028"/>
                <a:gd name="T4" fmla="*/ 181 w 2187"/>
                <a:gd name="T5" fmla="*/ 281 h 1028"/>
                <a:gd name="T6" fmla="*/ 181 w 2187"/>
                <a:gd name="T7" fmla="*/ 279 h 1028"/>
                <a:gd name="T8" fmla="*/ 193 w 2187"/>
                <a:gd name="T9" fmla="*/ 322 h 1028"/>
                <a:gd name="T10" fmla="*/ 241 w 2187"/>
                <a:gd name="T11" fmla="*/ 322 h 1028"/>
                <a:gd name="T12" fmla="*/ 241 w 2187"/>
                <a:gd name="T13" fmla="*/ 282 h 1028"/>
                <a:gd name="T14" fmla="*/ 280 w 2187"/>
                <a:gd name="T15" fmla="*/ 282 h 1028"/>
                <a:gd name="T16" fmla="*/ 280 w 2187"/>
                <a:gd name="T17" fmla="*/ 56 h 1028"/>
                <a:gd name="T18" fmla="*/ 379 w 2187"/>
                <a:gd name="T19" fmla="*/ 56 h 1028"/>
                <a:gd name="T20" fmla="*/ 379 w 2187"/>
                <a:gd name="T21" fmla="*/ 94 h 1028"/>
                <a:gd name="T22" fmla="*/ 397 w 2187"/>
                <a:gd name="T23" fmla="*/ 94 h 1028"/>
                <a:gd name="T24" fmla="*/ 397 w 2187"/>
                <a:gd name="T25" fmla="*/ 156 h 1028"/>
                <a:gd name="T26" fmla="*/ 479 w 2187"/>
                <a:gd name="T27" fmla="*/ 156 h 1028"/>
                <a:gd name="T28" fmla="*/ 479 w 2187"/>
                <a:gd name="T29" fmla="*/ 428 h 1028"/>
                <a:gd name="T30" fmla="*/ 507 w 2187"/>
                <a:gd name="T31" fmla="*/ 428 h 1028"/>
                <a:gd name="T32" fmla="*/ 507 w 2187"/>
                <a:gd name="T33" fmla="*/ 139 h 1028"/>
                <a:gd name="T34" fmla="*/ 579 w 2187"/>
                <a:gd name="T35" fmla="*/ 139 h 1028"/>
                <a:gd name="T36" fmla="*/ 579 w 2187"/>
                <a:gd name="T37" fmla="*/ 429 h 1028"/>
                <a:gd name="T38" fmla="*/ 603 w 2187"/>
                <a:gd name="T39" fmla="*/ 429 h 1028"/>
                <a:gd name="T40" fmla="*/ 603 w 2187"/>
                <a:gd name="T41" fmla="*/ 97 h 1028"/>
                <a:gd name="T42" fmla="*/ 601 w 2187"/>
                <a:gd name="T43" fmla="*/ 97 h 1028"/>
                <a:gd name="T44" fmla="*/ 601 w 2187"/>
                <a:gd name="T45" fmla="*/ 4 h 1028"/>
                <a:gd name="T46" fmla="*/ 768 w 2187"/>
                <a:gd name="T47" fmla="*/ 4 h 1028"/>
                <a:gd name="T48" fmla="*/ 768 w 2187"/>
                <a:gd name="T49" fmla="*/ 97 h 1028"/>
                <a:gd name="T50" fmla="*/ 767 w 2187"/>
                <a:gd name="T51" fmla="*/ 97 h 1028"/>
                <a:gd name="T52" fmla="*/ 767 w 2187"/>
                <a:gd name="T53" fmla="*/ 514 h 1028"/>
                <a:gd name="T54" fmla="*/ 816 w 2187"/>
                <a:gd name="T55" fmla="*/ 514 h 1028"/>
                <a:gd name="T56" fmla="*/ 816 w 2187"/>
                <a:gd name="T57" fmla="*/ 156 h 1028"/>
                <a:gd name="T58" fmla="*/ 910 w 2187"/>
                <a:gd name="T59" fmla="*/ 156 h 1028"/>
                <a:gd name="T60" fmla="*/ 931 w 2187"/>
                <a:gd name="T61" fmla="*/ 156 h 1028"/>
                <a:gd name="T62" fmla="*/ 932 w 2187"/>
                <a:gd name="T63" fmla="*/ 156 h 1028"/>
                <a:gd name="T64" fmla="*/ 932 w 2187"/>
                <a:gd name="T65" fmla="*/ 383 h 1028"/>
                <a:gd name="T66" fmla="*/ 965 w 2187"/>
                <a:gd name="T67" fmla="*/ 384 h 1028"/>
                <a:gd name="T68" fmla="*/ 965 w 2187"/>
                <a:gd name="T69" fmla="*/ 40 h 1028"/>
                <a:gd name="T70" fmla="*/ 1043 w 2187"/>
                <a:gd name="T71" fmla="*/ 12 h 1028"/>
                <a:gd name="T72" fmla="*/ 1094 w 2187"/>
                <a:gd name="T73" fmla="*/ 24 h 1028"/>
                <a:gd name="T74" fmla="*/ 1094 w 2187"/>
                <a:gd name="T75" fmla="*/ 0 h 1028"/>
                <a:gd name="T76" fmla="*/ 0 w 2187"/>
                <a:gd name="T77" fmla="*/ 0 h 1028"/>
                <a:gd name="T78" fmla="*/ 0 w 2187"/>
                <a:gd name="T79" fmla="*/ 427 h 1028"/>
                <a:gd name="T80" fmla="*/ 66 w 2187"/>
                <a:gd name="T81" fmla="*/ 427 h 1028"/>
                <a:gd name="T82" fmla="*/ 66 w 2187"/>
                <a:gd name="T83" fmla="*/ 316 h 10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87" h="1028">
                  <a:moveTo>
                    <a:pt x="132" y="632"/>
                  </a:moveTo>
                  <a:lnTo>
                    <a:pt x="257" y="193"/>
                  </a:lnTo>
                  <a:lnTo>
                    <a:pt x="361" y="562"/>
                  </a:lnTo>
                  <a:lnTo>
                    <a:pt x="361" y="557"/>
                  </a:lnTo>
                  <a:lnTo>
                    <a:pt x="385" y="644"/>
                  </a:lnTo>
                  <a:lnTo>
                    <a:pt x="482" y="644"/>
                  </a:lnTo>
                  <a:lnTo>
                    <a:pt x="482" y="564"/>
                  </a:lnTo>
                  <a:lnTo>
                    <a:pt x="559" y="564"/>
                  </a:lnTo>
                  <a:lnTo>
                    <a:pt x="559" y="112"/>
                  </a:lnTo>
                  <a:lnTo>
                    <a:pt x="757" y="112"/>
                  </a:lnTo>
                  <a:lnTo>
                    <a:pt x="757" y="188"/>
                  </a:lnTo>
                  <a:lnTo>
                    <a:pt x="793" y="188"/>
                  </a:lnTo>
                  <a:lnTo>
                    <a:pt x="793" y="312"/>
                  </a:lnTo>
                  <a:lnTo>
                    <a:pt x="957" y="312"/>
                  </a:lnTo>
                  <a:lnTo>
                    <a:pt x="957" y="855"/>
                  </a:lnTo>
                  <a:lnTo>
                    <a:pt x="1013" y="856"/>
                  </a:lnTo>
                  <a:lnTo>
                    <a:pt x="1013" y="278"/>
                  </a:lnTo>
                  <a:lnTo>
                    <a:pt x="1158" y="278"/>
                  </a:lnTo>
                  <a:lnTo>
                    <a:pt x="1158" y="858"/>
                  </a:lnTo>
                  <a:lnTo>
                    <a:pt x="1205" y="858"/>
                  </a:lnTo>
                  <a:lnTo>
                    <a:pt x="1205" y="193"/>
                  </a:lnTo>
                  <a:lnTo>
                    <a:pt x="1202" y="193"/>
                  </a:lnTo>
                  <a:lnTo>
                    <a:pt x="1202" y="8"/>
                  </a:lnTo>
                  <a:lnTo>
                    <a:pt x="1535" y="8"/>
                  </a:lnTo>
                  <a:lnTo>
                    <a:pt x="1535" y="193"/>
                  </a:lnTo>
                  <a:lnTo>
                    <a:pt x="1534" y="193"/>
                  </a:lnTo>
                  <a:lnTo>
                    <a:pt x="1534" y="1028"/>
                  </a:lnTo>
                  <a:lnTo>
                    <a:pt x="1632" y="1028"/>
                  </a:lnTo>
                  <a:lnTo>
                    <a:pt x="1632" y="312"/>
                  </a:lnTo>
                  <a:lnTo>
                    <a:pt x="1820" y="312"/>
                  </a:lnTo>
                  <a:lnTo>
                    <a:pt x="1861" y="312"/>
                  </a:lnTo>
                  <a:lnTo>
                    <a:pt x="1863" y="312"/>
                  </a:lnTo>
                  <a:lnTo>
                    <a:pt x="1863" y="765"/>
                  </a:lnTo>
                  <a:lnTo>
                    <a:pt x="1930" y="767"/>
                  </a:lnTo>
                  <a:lnTo>
                    <a:pt x="1930" y="79"/>
                  </a:lnTo>
                  <a:lnTo>
                    <a:pt x="2085" y="23"/>
                  </a:lnTo>
                  <a:lnTo>
                    <a:pt x="2187" y="47"/>
                  </a:lnTo>
                  <a:lnTo>
                    <a:pt x="2187" y="0"/>
                  </a:lnTo>
                  <a:lnTo>
                    <a:pt x="0" y="0"/>
                  </a:lnTo>
                  <a:lnTo>
                    <a:pt x="0" y="853"/>
                  </a:lnTo>
                  <a:lnTo>
                    <a:pt x="132" y="853"/>
                  </a:lnTo>
                  <a:lnTo>
                    <a:pt x="132" y="632"/>
                  </a:lnTo>
                  <a:close/>
                </a:path>
              </a:pathLst>
            </a:custGeom>
            <a:solidFill>
              <a:srgbClr val="B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0" name="Freeform 11"/>
            <p:cNvSpPr>
              <a:spLocks/>
            </p:cNvSpPr>
            <p:nvPr/>
          </p:nvSpPr>
          <p:spPr bwMode="auto">
            <a:xfrm>
              <a:off x="4673" y="2020"/>
              <a:ext cx="2" cy="960"/>
            </a:xfrm>
            <a:custGeom>
              <a:avLst/>
              <a:gdLst>
                <a:gd name="T0" fmla="*/ 1 w 4"/>
                <a:gd name="T1" fmla="*/ 0 h 1919"/>
                <a:gd name="T2" fmla="*/ 1 w 4"/>
                <a:gd name="T3" fmla="*/ 960 h 1919"/>
                <a:gd name="T4" fmla="*/ 1 w 4"/>
                <a:gd name="T5" fmla="*/ 959 h 1919"/>
                <a:gd name="T6" fmla="*/ 2 w 4"/>
                <a:gd name="T7" fmla="*/ 875 h 1919"/>
                <a:gd name="T8" fmla="*/ 0 w 4"/>
                <a:gd name="T9" fmla="*/ 494 h 1919"/>
                <a:gd name="T10" fmla="*/ 1 w 4"/>
                <a:gd name="T11" fmla="*/ 1 h 1919"/>
                <a:gd name="T12" fmla="*/ 1 w 4"/>
                <a:gd name="T13" fmla="*/ 0 h 19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1919">
                  <a:moveTo>
                    <a:pt x="1" y="0"/>
                  </a:moveTo>
                  <a:lnTo>
                    <a:pt x="1" y="1919"/>
                  </a:lnTo>
                  <a:lnTo>
                    <a:pt x="2" y="1917"/>
                  </a:lnTo>
                  <a:lnTo>
                    <a:pt x="4" y="1750"/>
                  </a:lnTo>
                  <a:lnTo>
                    <a:pt x="0" y="987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544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1" name="Freeform 12"/>
            <p:cNvSpPr>
              <a:spLocks/>
            </p:cNvSpPr>
            <p:nvPr/>
          </p:nvSpPr>
          <p:spPr bwMode="auto">
            <a:xfrm>
              <a:off x="3580" y="2423"/>
              <a:ext cx="1" cy="557"/>
            </a:xfrm>
            <a:custGeom>
              <a:avLst/>
              <a:gdLst>
                <a:gd name="T0" fmla="*/ 0 w 1"/>
                <a:gd name="T1" fmla="*/ 0 h 1113"/>
                <a:gd name="T2" fmla="*/ 0 w 1"/>
                <a:gd name="T3" fmla="*/ 201 h 1113"/>
                <a:gd name="T4" fmla="*/ 0 w 1"/>
                <a:gd name="T5" fmla="*/ 557 h 1113"/>
                <a:gd name="T6" fmla="*/ 0 w 1"/>
                <a:gd name="T7" fmla="*/ 557 h 1113"/>
                <a:gd name="T8" fmla="*/ 0 w 1"/>
                <a:gd name="T9" fmla="*/ 0 h 1113"/>
                <a:gd name="T10" fmla="*/ 0 w 1"/>
                <a:gd name="T11" fmla="*/ 0 h 11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113">
                  <a:moveTo>
                    <a:pt x="0" y="0"/>
                  </a:moveTo>
                  <a:lnTo>
                    <a:pt x="0" y="402"/>
                  </a:lnTo>
                  <a:lnTo>
                    <a:pt x="0" y="1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44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2" name="Freeform 13"/>
            <p:cNvSpPr>
              <a:spLocks/>
            </p:cNvSpPr>
            <p:nvPr/>
          </p:nvSpPr>
          <p:spPr bwMode="auto">
            <a:xfrm>
              <a:off x="3580" y="1997"/>
              <a:ext cx="1094" cy="983"/>
            </a:xfrm>
            <a:custGeom>
              <a:avLst/>
              <a:gdLst>
                <a:gd name="T0" fmla="*/ 1043 w 2187"/>
                <a:gd name="T1" fmla="*/ 12 h 1966"/>
                <a:gd name="T2" fmla="*/ 965 w 2187"/>
                <a:gd name="T3" fmla="*/ 40 h 1966"/>
                <a:gd name="T4" fmla="*/ 965 w 2187"/>
                <a:gd name="T5" fmla="*/ 384 h 1966"/>
                <a:gd name="T6" fmla="*/ 932 w 2187"/>
                <a:gd name="T7" fmla="*/ 383 h 1966"/>
                <a:gd name="T8" fmla="*/ 932 w 2187"/>
                <a:gd name="T9" fmla="*/ 156 h 1966"/>
                <a:gd name="T10" fmla="*/ 931 w 2187"/>
                <a:gd name="T11" fmla="*/ 156 h 1966"/>
                <a:gd name="T12" fmla="*/ 910 w 2187"/>
                <a:gd name="T13" fmla="*/ 156 h 1966"/>
                <a:gd name="T14" fmla="*/ 816 w 2187"/>
                <a:gd name="T15" fmla="*/ 156 h 1966"/>
                <a:gd name="T16" fmla="*/ 816 w 2187"/>
                <a:gd name="T17" fmla="*/ 514 h 1966"/>
                <a:gd name="T18" fmla="*/ 767 w 2187"/>
                <a:gd name="T19" fmla="*/ 514 h 1966"/>
                <a:gd name="T20" fmla="*/ 767 w 2187"/>
                <a:gd name="T21" fmla="*/ 97 h 1966"/>
                <a:gd name="T22" fmla="*/ 768 w 2187"/>
                <a:gd name="T23" fmla="*/ 97 h 1966"/>
                <a:gd name="T24" fmla="*/ 768 w 2187"/>
                <a:gd name="T25" fmla="*/ 0 h 1966"/>
                <a:gd name="T26" fmla="*/ 601 w 2187"/>
                <a:gd name="T27" fmla="*/ 0 h 1966"/>
                <a:gd name="T28" fmla="*/ 601 w 2187"/>
                <a:gd name="T29" fmla="*/ 97 h 1966"/>
                <a:gd name="T30" fmla="*/ 603 w 2187"/>
                <a:gd name="T31" fmla="*/ 97 h 1966"/>
                <a:gd name="T32" fmla="*/ 603 w 2187"/>
                <a:gd name="T33" fmla="*/ 429 h 1966"/>
                <a:gd name="T34" fmla="*/ 579 w 2187"/>
                <a:gd name="T35" fmla="*/ 429 h 1966"/>
                <a:gd name="T36" fmla="*/ 579 w 2187"/>
                <a:gd name="T37" fmla="*/ 139 h 1966"/>
                <a:gd name="T38" fmla="*/ 507 w 2187"/>
                <a:gd name="T39" fmla="*/ 139 h 1966"/>
                <a:gd name="T40" fmla="*/ 507 w 2187"/>
                <a:gd name="T41" fmla="*/ 428 h 1966"/>
                <a:gd name="T42" fmla="*/ 479 w 2187"/>
                <a:gd name="T43" fmla="*/ 428 h 1966"/>
                <a:gd name="T44" fmla="*/ 479 w 2187"/>
                <a:gd name="T45" fmla="*/ 156 h 1966"/>
                <a:gd name="T46" fmla="*/ 397 w 2187"/>
                <a:gd name="T47" fmla="*/ 156 h 1966"/>
                <a:gd name="T48" fmla="*/ 397 w 2187"/>
                <a:gd name="T49" fmla="*/ 94 h 1966"/>
                <a:gd name="T50" fmla="*/ 379 w 2187"/>
                <a:gd name="T51" fmla="*/ 94 h 1966"/>
                <a:gd name="T52" fmla="*/ 379 w 2187"/>
                <a:gd name="T53" fmla="*/ 56 h 1966"/>
                <a:gd name="T54" fmla="*/ 280 w 2187"/>
                <a:gd name="T55" fmla="*/ 56 h 1966"/>
                <a:gd name="T56" fmla="*/ 280 w 2187"/>
                <a:gd name="T57" fmla="*/ 282 h 1966"/>
                <a:gd name="T58" fmla="*/ 241 w 2187"/>
                <a:gd name="T59" fmla="*/ 282 h 1966"/>
                <a:gd name="T60" fmla="*/ 241 w 2187"/>
                <a:gd name="T61" fmla="*/ 322 h 1966"/>
                <a:gd name="T62" fmla="*/ 193 w 2187"/>
                <a:gd name="T63" fmla="*/ 322 h 1966"/>
                <a:gd name="T64" fmla="*/ 181 w 2187"/>
                <a:gd name="T65" fmla="*/ 279 h 1966"/>
                <a:gd name="T66" fmla="*/ 181 w 2187"/>
                <a:gd name="T67" fmla="*/ 281 h 1966"/>
                <a:gd name="T68" fmla="*/ 129 w 2187"/>
                <a:gd name="T69" fmla="*/ 97 h 1966"/>
                <a:gd name="T70" fmla="*/ 66 w 2187"/>
                <a:gd name="T71" fmla="*/ 316 h 1966"/>
                <a:gd name="T72" fmla="*/ 66 w 2187"/>
                <a:gd name="T73" fmla="*/ 427 h 1966"/>
                <a:gd name="T74" fmla="*/ 0 w 2187"/>
                <a:gd name="T75" fmla="*/ 427 h 1966"/>
                <a:gd name="T76" fmla="*/ 0 w 2187"/>
                <a:gd name="T77" fmla="*/ 983 h 1966"/>
                <a:gd name="T78" fmla="*/ 1094 w 2187"/>
                <a:gd name="T79" fmla="*/ 983 h 1966"/>
                <a:gd name="T80" fmla="*/ 1094 w 2187"/>
                <a:gd name="T81" fmla="*/ 24 h 1966"/>
                <a:gd name="T82" fmla="*/ 1043 w 2187"/>
                <a:gd name="T83" fmla="*/ 12 h 19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87" h="1966">
                  <a:moveTo>
                    <a:pt x="2085" y="23"/>
                  </a:moveTo>
                  <a:lnTo>
                    <a:pt x="1930" y="79"/>
                  </a:lnTo>
                  <a:lnTo>
                    <a:pt x="1930" y="767"/>
                  </a:lnTo>
                  <a:lnTo>
                    <a:pt x="1863" y="765"/>
                  </a:lnTo>
                  <a:lnTo>
                    <a:pt x="1863" y="312"/>
                  </a:lnTo>
                  <a:lnTo>
                    <a:pt x="1861" y="312"/>
                  </a:lnTo>
                  <a:lnTo>
                    <a:pt x="1820" y="312"/>
                  </a:lnTo>
                  <a:lnTo>
                    <a:pt x="1632" y="312"/>
                  </a:lnTo>
                  <a:lnTo>
                    <a:pt x="1632" y="1028"/>
                  </a:lnTo>
                  <a:lnTo>
                    <a:pt x="1534" y="1028"/>
                  </a:lnTo>
                  <a:lnTo>
                    <a:pt x="1534" y="193"/>
                  </a:lnTo>
                  <a:lnTo>
                    <a:pt x="1535" y="193"/>
                  </a:lnTo>
                  <a:lnTo>
                    <a:pt x="1535" y="0"/>
                  </a:lnTo>
                  <a:lnTo>
                    <a:pt x="1202" y="0"/>
                  </a:lnTo>
                  <a:lnTo>
                    <a:pt x="1202" y="193"/>
                  </a:lnTo>
                  <a:lnTo>
                    <a:pt x="1205" y="193"/>
                  </a:lnTo>
                  <a:lnTo>
                    <a:pt x="1205" y="858"/>
                  </a:lnTo>
                  <a:lnTo>
                    <a:pt x="1158" y="858"/>
                  </a:lnTo>
                  <a:lnTo>
                    <a:pt x="1158" y="278"/>
                  </a:lnTo>
                  <a:lnTo>
                    <a:pt x="1013" y="278"/>
                  </a:lnTo>
                  <a:lnTo>
                    <a:pt x="1013" y="856"/>
                  </a:lnTo>
                  <a:lnTo>
                    <a:pt x="957" y="855"/>
                  </a:lnTo>
                  <a:lnTo>
                    <a:pt x="957" y="312"/>
                  </a:lnTo>
                  <a:lnTo>
                    <a:pt x="793" y="312"/>
                  </a:lnTo>
                  <a:lnTo>
                    <a:pt x="793" y="188"/>
                  </a:lnTo>
                  <a:lnTo>
                    <a:pt x="757" y="188"/>
                  </a:lnTo>
                  <a:lnTo>
                    <a:pt x="757" y="112"/>
                  </a:lnTo>
                  <a:lnTo>
                    <a:pt x="559" y="112"/>
                  </a:lnTo>
                  <a:lnTo>
                    <a:pt x="559" y="564"/>
                  </a:lnTo>
                  <a:lnTo>
                    <a:pt x="482" y="564"/>
                  </a:lnTo>
                  <a:lnTo>
                    <a:pt x="482" y="644"/>
                  </a:lnTo>
                  <a:lnTo>
                    <a:pt x="385" y="644"/>
                  </a:lnTo>
                  <a:lnTo>
                    <a:pt x="361" y="557"/>
                  </a:lnTo>
                  <a:lnTo>
                    <a:pt x="361" y="562"/>
                  </a:lnTo>
                  <a:lnTo>
                    <a:pt x="257" y="193"/>
                  </a:lnTo>
                  <a:lnTo>
                    <a:pt x="132" y="632"/>
                  </a:lnTo>
                  <a:lnTo>
                    <a:pt x="132" y="853"/>
                  </a:lnTo>
                  <a:lnTo>
                    <a:pt x="0" y="853"/>
                  </a:lnTo>
                  <a:lnTo>
                    <a:pt x="0" y="1966"/>
                  </a:lnTo>
                  <a:lnTo>
                    <a:pt x="2187" y="1966"/>
                  </a:lnTo>
                  <a:lnTo>
                    <a:pt x="2187" y="47"/>
                  </a:lnTo>
                  <a:lnTo>
                    <a:pt x="2085" y="23"/>
                  </a:lnTo>
                  <a:close/>
                </a:path>
              </a:pathLst>
            </a:custGeom>
            <a:solidFill>
              <a:srgbClr val="0F7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92" y="2256"/>
              <a:ext cx="16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4" name="Rectangle 15"/>
            <p:cNvSpPr>
              <a:spLocks noChangeArrowheads="1"/>
            </p:cNvSpPr>
            <p:nvPr/>
          </p:nvSpPr>
          <p:spPr bwMode="auto">
            <a:xfrm>
              <a:off x="3698" y="2482"/>
              <a:ext cx="15" cy="39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5" name="Rectangle 16"/>
            <p:cNvSpPr>
              <a:spLocks noChangeArrowheads="1"/>
            </p:cNvSpPr>
            <p:nvPr/>
          </p:nvSpPr>
          <p:spPr bwMode="auto">
            <a:xfrm>
              <a:off x="3602" y="2479"/>
              <a:ext cx="15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Rectangle 17"/>
            <p:cNvSpPr>
              <a:spLocks noChangeArrowheads="1"/>
            </p:cNvSpPr>
            <p:nvPr/>
          </p:nvSpPr>
          <p:spPr bwMode="auto">
            <a:xfrm>
              <a:off x="3876" y="2287"/>
              <a:ext cx="15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Rectangle 18"/>
            <p:cNvSpPr>
              <a:spLocks noChangeArrowheads="1"/>
            </p:cNvSpPr>
            <p:nvPr/>
          </p:nvSpPr>
          <p:spPr bwMode="auto">
            <a:xfrm>
              <a:off x="4295" y="2219"/>
              <a:ext cx="15" cy="41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Rectangle 19"/>
            <p:cNvSpPr>
              <a:spLocks noChangeArrowheads="1"/>
            </p:cNvSpPr>
            <p:nvPr/>
          </p:nvSpPr>
          <p:spPr bwMode="auto">
            <a:xfrm>
              <a:off x="4280" y="2049"/>
              <a:ext cx="15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Rectangle 20"/>
            <p:cNvSpPr>
              <a:spLocks noChangeArrowheads="1"/>
            </p:cNvSpPr>
            <p:nvPr/>
          </p:nvSpPr>
          <p:spPr bwMode="auto">
            <a:xfrm>
              <a:off x="4229" y="2007"/>
              <a:ext cx="16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0" name="Rectangle 21"/>
            <p:cNvSpPr>
              <a:spLocks noChangeArrowheads="1"/>
            </p:cNvSpPr>
            <p:nvPr/>
          </p:nvSpPr>
          <p:spPr bwMode="auto">
            <a:xfrm>
              <a:off x="3997" y="2186"/>
              <a:ext cx="15" cy="41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1" name="Rectangle 22"/>
            <p:cNvSpPr>
              <a:spLocks noChangeArrowheads="1"/>
            </p:cNvSpPr>
            <p:nvPr/>
          </p:nvSpPr>
          <p:spPr bwMode="auto">
            <a:xfrm>
              <a:off x="4285" y="2698"/>
              <a:ext cx="16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Rectangle 23"/>
            <p:cNvSpPr>
              <a:spLocks noChangeArrowheads="1"/>
            </p:cNvSpPr>
            <p:nvPr/>
          </p:nvSpPr>
          <p:spPr bwMode="auto">
            <a:xfrm>
              <a:off x="3896" y="2594"/>
              <a:ext cx="15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3" name="Rectangle 24"/>
            <p:cNvSpPr>
              <a:spLocks noChangeArrowheads="1"/>
            </p:cNvSpPr>
            <p:nvPr/>
          </p:nvSpPr>
          <p:spPr bwMode="auto">
            <a:xfrm>
              <a:off x="4561" y="2395"/>
              <a:ext cx="15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Rectangle 25"/>
            <p:cNvSpPr>
              <a:spLocks noChangeArrowheads="1"/>
            </p:cNvSpPr>
            <p:nvPr/>
          </p:nvSpPr>
          <p:spPr bwMode="auto">
            <a:xfrm>
              <a:off x="4579" y="2170"/>
              <a:ext cx="15" cy="40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Rectangle 26"/>
            <p:cNvSpPr>
              <a:spLocks noChangeArrowheads="1"/>
            </p:cNvSpPr>
            <p:nvPr/>
          </p:nvSpPr>
          <p:spPr bwMode="auto">
            <a:xfrm>
              <a:off x="4113" y="2269"/>
              <a:ext cx="7" cy="22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Rectangle 27"/>
            <p:cNvSpPr>
              <a:spLocks noChangeArrowheads="1"/>
            </p:cNvSpPr>
            <p:nvPr/>
          </p:nvSpPr>
          <p:spPr bwMode="auto">
            <a:xfrm>
              <a:off x="3827" y="2587"/>
              <a:ext cx="8" cy="22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7" name="Rectangle 28"/>
            <p:cNvSpPr>
              <a:spLocks noChangeArrowheads="1"/>
            </p:cNvSpPr>
            <p:nvPr/>
          </p:nvSpPr>
          <p:spPr bwMode="auto">
            <a:xfrm>
              <a:off x="3698" y="2607"/>
              <a:ext cx="7" cy="23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Rectangle 29"/>
            <p:cNvSpPr>
              <a:spLocks noChangeArrowheads="1"/>
            </p:cNvSpPr>
            <p:nvPr/>
          </p:nvSpPr>
          <p:spPr bwMode="auto">
            <a:xfrm>
              <a:off x="4643" y="2331"/>
              <a:ext cx="8" cy="23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Rectangle 30"/>
            <p:cNvSpPr>
              <a:spLocks noChangeArrowheads="1"/>
            </p:cNvSpPr>
            <p:nvPr/>
          </p:nvSpPr>
          <p:spPr bwMode="auto">
            <a:xfrm>
              <a:off x="4573" y="2079"/>
              <a:ext cx="8" cy="22"/>
            </a:xfrm>
            <a:prstGeom prst="rect">
              <a:avLst/>
            </a:prstGeom>
            <a:solidFill>
              <a:srgbClr val="002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Rectangle 31"/>
            <p:cNvSpPr>
              <a:spLocks noChangeArrowheads="1"/>
            </p:cNvSpPr>
            <p:nvPr/>
          </p:nvSpPr>
          <p:spPr bwMode="auto">
            <a:xfrm>
              <a:off x="3580" y="2088"/>
              <a:ext cx="1094" cy="6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Rectangle 32"/>
            <p:cNvSpPr>
              <a:spLocks noChangeArrowheads="1"/>
            </p:cNvSpPr>
            <p:nvPr/>
          </p:nvSpPr>
          <p:spPr bwMode="auto">
            <a:xfrm>
              <a:off x="4617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2" name="Rectangle 33"/>
            <p:cNvSpPr>
              <a:spLocks noChangeArrowheads="1"/>
            </p:cNvSpPr>
            <p:nvPr/>
          </p:nvSpPr>
          <p:spPr bwMode="auto">
            <a:xfrm>
              <a:off x="4481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34"/>
            <p:cNvSpPr>
              <a:spLocks noChangeArrowheads="1"/>
            </p:cNvSpPr>
            <p:nvPr/>
          </p:nvSpPr>
          <p:spPr bwMode="auto">
            <a:xfrm>
              <a:off x="4345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Rectangle 35"/>
            <p:cNvSpPr>
              <a:spLocks noChangeArrowheads="1"/>
            </p:cNvSpPr>
            <p:nvPr/>
          </p:nvSpPr>
          <p:spPr bwMode="auto">
            <a:xfrm>
              <a:off x="4209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5" name="Rectangle 36"/>
            <p:cNvSpPr>
              <a:spLocks noChangeArrowheads="1"/>
            </p:cNvSpPr>
            <p:nvPr/>
          </p:nvSpPr>
          <p:spPr bwMode="auto">
            <a:xfrm>
              <a:off x="4074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6" name="Rectangle 37"/>
            <p:cNvSpPr>
              <a:spLocks noChangeArrowheads="1"/>
            </p:cNvSpPr>
            <p:nvPr/>
          </p:nvSpPr>
          <p:spPr bwMode="auto">
            <a:xfrm>
              <a:off x="3938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7" name="Rectangle 38"/>
            <p:cNvSpPr>
              <a:spLocks noChangeArrowheads="1"/>
            </p:cNvSpPr>
            <p:nvPr/>
          </p:nvSpPr>
          <p:spPr bwMode="auto">
            <a:xfrm>
              <a:off x="3802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Rectangle 39"/>
            <p:cNvSpPr>
              <a:spLocks noChangeArrowheads="1"/>
            </p:cNvSpPr>
            <p:nvPr/>
          </p:nvSpPr>
          <p:spPr bwMode="auto">
            <a:xfrm>
              <a:off x="3667" y="1996"/>
              <a:ext cx="6" cy="730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9" name="Rectangle 40"/>
            <p:cNvSpPr>
              <a:spLocks noChangeArrowheads="1"/>
            </p:cNvSpPr>
            <p:nvPr/>
          </p:nvSpPr>
          <p:spPr bwMode="auto">
            <a:xfrm>
              <a:off x="3580" y="2190"/>
              <a:ext cx="1094" cy="6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0" name="Rectangle 41"/>
            <p:cNvSpPr>
              <a:spLocks noChangeArrowheads="1"/>
            </p:cNvSpPr>
            <p:nvPr/>
          </p:nvSpPr>
          <p:spPr bwMode="auto">
            <a:xfrm>
              <a:off x="3581" y="2293"/>
              <a:ext cx="1091" cy="6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Rectangle 42"/>
            <p:cNvSpPr>
              <a:spLocks noChangeArrowheads="1"/>
            </p:cNvSpPr>
            <p:nvPr/>
          </p:nvSpPr>
          <p:spPr bwMode="auto">
            <a:xfrm>
              <a:off x="3580" y="2395"/>
              <a:ext cx="1093" cy="6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Rectangle 43"/>
            <p:cNvSpPr>
              <a:spLocks noChangeArrowheads="1"/>
            </p:cNvSpPr>
            <p:nvPr/>
          </p:nvSpPr>
          <p:spPr bwMode="auto">
            <a:xfrm>
              <a:off x="3580" y="2497"/>
              <a:ext cx="1093" cy="6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3" name="Rectangle 44"/>
            <p:cNvSpPr>
              <a:spLocks noChangeArrowheads="1"/>
            </p:cNvSpPr>
            <p:nvPr/>
          </p:nvSpPr>
          <p:spPr bwMode="auto">
            <a:xfrm>
              <a:off x="3580" y="2600"/>
              <a:ext cx="1094" cy="5"/>
            </a:xfrm>
            <a:prstGeom prst="rect">
              <a:avLst/>
            </a:pr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4" name="Freeform 45"/>
            <p:cNvSpPr>
              <a:spLocks/>
            </p:cNvSpPr>
            <p:nvPr/>
          </p:nvSpPr>
          <p:spPr bwMode="auto">
            <a:xfrm>
              <a:off x="4189" y="2252"/>
              <a:ext cx="105" cy="160"/>
            </a:xfrm>
            <a:custGeom>
              <a:avLst/>
              <a:gdLst>
                <a:gd name="T0" fmla="*/ 17 w 210"/>
                <a:gd name="T1" fmla="*/ 36 h 320"/>
                <a:gd name="T2" fmla="*/ 24 w 210"/>
                <a:gd name="T3" fmla="*/ 37 h 320"/>
                <a:gd name="T4" fmla="*/ 30 w 210"/>
                <a:gd name="T5" fmla="*/ 39 h 320"/>
                <a:gd name="T6" fmla="*/ 32 w 210"/>
                <a:gd name="T7" fmla="*/ 43 h 320"/>
                <a:gd name="T8" fmla="*/ 30 w 210"/>
                <a:gd name="T9" fmla="*/ 51 h 320"/>
                <a:gd name="T10" fmla="*/ 32 w 210"/>
                <a:gd name="T11" fmla="*/ 58 h 320"/>
                <a:gd name="T12" fmla="*/ 37 w 210"/>
                <a:gd name="T13" fmla="*/ 61 h 320"/>
                <a:gd name="T14" fmla="*/ 44 w 210"/>
                <a:gd name="T15" fmla="*/ 63 h 320"/>
                <a:gd name="T16" fmla="*/ 54 w 210"/>
                <a:gd name="T17" fmla="*/ 66 h 320"/>
                <a:gd name="T18" fmla="*/ 59 w 210"/>
                <a:gd name="T19" fmla="*/ 76 h 320"/>
                <a:gd name="T20" fmla="*/ 57 w 210"/>
                <a:gd name="T21" fmla="*/ 88 h 320"/>
                <a:gd name="T22" fmla="*/ 48 w 210"/>
                <a:gd name="T23" fmla="*/ 100 h 320"/>
                <a:gd name="T24" fmla="*/ 50 w 210"/>
                <a:gd name="T25" fmla="*/ 106 h 320"/>
                <a:gd name="T26" fmla="*/ 55 w 210"/>
                <a:gd name="T27" fmla="*/ 103 h 320"/>
                <a:gd name="T28" fmla="*/ 65 w 210"/>
                <a:gd name="T29" fmla="*/ 99 h 320"/>
                <a:gd name="T30" fmla="*/ 73 w 210"/>
                <a:gd name="T31" fmla="*/ 100 h 320"/>
                <a:gd name="T32" fmla="*/ 73 w 210"/>
                <a:gd name="T33" fmla="*/ 110 h 320"/>
                <a:gd name="T34" fmla="*/ 67 w 210"/>
                <a:gd name="T35" fmla="*/ 116 h 320"/>
                <a:gd name="T36" fmla="*/ 61 w 210"/>
                <a:gd name="T37" fmla="*/ 122 h 320"/>
                <a:gd name="T38" fmla="*/ 55 w 210"/>
                <a:gd name="T39" fmla="*/ 126 h 320"/>
                <a:gd name="T40" fmla="*/ 53 w 210"/>
                <a:gd name="T41" fmla="*/ 127 h 320"/>
                <a:gd name="T42" fmla="*/ 50 w 210"/>
                <a:gd name="T43" fmla="*/ 141 h 320"/>
                <a:gd name="T44" fmla="*/ 47 w 210"/>
                <a:gd name="T45" fmla="*/ 160 h 320"/>
                <a:gd name="T46" fmla="*/ 48 w 210"/>
                <a:gd name="T47" fmla="*/ 154 h 320"/>
                <a:gd name="T48" fmla="*/ 51 w 210"/>
                <a:gd name="T49" fmla="*/ 149 h 320"/>
                <a:gd name="T50" fmla="*/ 55 w 210"/>
                <a:gd name="T51" fmla="*/ 141 h 320"/>
                <a:gd name="T52" fmla="*/ 61 w 210"/>
                <a:gd name="T53" fmla="*/ 135 h 320"/>
                <a:gd name="T54" fmla="*/ 68 w 210"/>
                <a:gd name="T55" fmla="*/ 128 h 320"/>
                <a:gd name="T56" fmla="*/ 75 w 210"/>
                <a:gd name="T57" fmla="*/ 119 h 320"/>
                <a:gd name="T58" fmla="*/ 83 w 210"/>
                <a:gd name="T59" fmla="*/ 111 h 320"/>
                <a:gd name="T60" fmla="*/ 90 w 210"/>
                <a:gd name="T61" fmla="*/ 103 h 320"/>
                <a:gd name="T62" fmla="*/ 96 w 210"/>
                <a:gd name="T63" fmla="*/ 96 h 320"/>
                <a:gd name="T64" fmla="*/ 99 w 210"/>
                <a:gd name="T65" fmla="*/ 90 h 320"/>
                <a:gd name="T66" fmla="*/ 105 w 210"/>
                <a:gd name="T67" fmla="*/ 70 h 320"/>
                <a:gd name="T68" fmla="*/ 102 w 210"/>
                <a:gd name="T69" fmla="*/ 52 h 320"/>
                <a:gd name="T70" fmla="*/ 95 w 210"/>
                <a:gd name="T71" fmla="*/ 42 h 320"/>
                <a:gd name="T72" fmla="*/ 92 w 210"/>
                <a:gd name="T73" fmla="*/ 31 h 320"/>
                <a:gd name="T74" fmla="*/ 89 w 210"/>
                <a:gd name="T75" fmla="*/ 24 h 320"/>
                <a:gd name="T76" fmla="*/ 82 w 210"/>
                <a:gd name="T77" fmla="*/ 17 h 320"/>
                <a:gd name="T78" fmla="*/ 73 w 210"/>
                <a:gd name="T79" fmla="*/ 12 h 320"/>
                <a:gd name="T80" fmla="*/ 63 w 210"/>
                <a:gd name="T81" fmla="*/ 10 h 320"/>
                <a:gd name="T82" fmla="*/ 56 w 210"/>
                <a:gd name="T83" fmla="*/ 10 h 320"/>
                <a:gd name="T84" fmla="*/ 51 w 210"/>
                <a:gd name="T85" fmla="*/ 9 h 320"/>
                <a:gd name="T86" fmla="*/ 48 w 210"/>
                <a:gd name="T87" fmla="*/ 8 h 320"/>
                <a:gd name="T88" fmla="*/ 42 w 210"/>
                <a:gd name="T89" fmla="*/ 4 h 320"/>
                <a:gd name="T90" fmla="*/ 35 w 210"/>
                <a:gd name="T91" fmla="*/ 1 h 320"/>
                <a:gd name="T92" fmla="*/ 28 w 210"/>
                <a:gd name="T93" fmla="*/ 1 h 320"/>
                <a:gd name="T94" fmla="*/ 20 w 210"/>
                <a:gd name="T95" fmla="*/ 4 h 320"/>
                <a:gd name="T96" fmla="*/ 13 w 210"/>
                <a:gd name="T97" fmla="*/ 10 h 320"/>
                <a:gd name="T98" fmla="*/ 5 w 210"/>
                <a:gd name="T99" fmla="*/ 23 h 320"/>
                <a:gd name="T100" fmla="*/ 0 w 210"/>
                <a:gd name="T101" fmla="*/ 37 h 320"/>
                <a:gd name="T102" fmla="*/ 6 w 210"/>
                <a:gd name="T103" fmla="*/ 35 h 320"/>
                <a:gd name="T104" fmla="*/ 13 w 210"/>
                <a:gd name="T105" fmla="*/ 35 h 3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10" h="320">
                  <a:moveTo>
                    <a:pt x="25" y="69"/>
                  </a:moveTo>
                  <a:lnTo>
                    <a:pt x="33" y="71"/>
                  </a:lnTo>
                  <a:lnTo>
                    <a:pt x="41" y="72"/>
                  </a:lnTo>
                  <a:lnTo>
                    <a:pt x="48" y="73"/>
                  </a:lnTo>
                  <a:lnTo>
                    <a:pt x="55" y="76"/>
                  </a:lnTo>
                  <a:lnTo>
                    <a:pt x="60" y="78"/>
                  </a:lnTo>
                  <a:lnTo>
                    <a:pt x="62" y="81"/>
                  </a:lnTo>
                  <a:lnTo>
                    <a:pt x="63" y="86"/>
                  </a:lnTo>
                  <a:lnTo>
                    <a:pt x="62" y="93"/>
                  </a:lnTo>
                  <a:lnTo>
                    <a:pt x="60" y="102"/>
                  </a:lnTo>
                  <a:lnTo>
                    <a:pt x="61" y="110"/>
                  </a:lnTo>
                  <a:lnTo>
                    <a:pt x="64" y="115"/>
                  </a:lnTo>
                  <a:lnTo>
                    <a:pt x="69" y="118"/>
                  </a:lnTo>
                  <a:lnTo>
                    <a:pt x="74" y="122"/>
                  </a:lnTo>
                  <a:lnTo>
                    <a:pt x="81" y="123"/>
                  </a:lnTo>
                  <a:lnTo>
                    <a:pt x="88" y="125"/>
                  </a:lnTo>
                  <a:lnTo>
                    <a:pt x="94" y="126"/>
                  </a:lnTo>
                  <a:lnTo>
                    <a:pt x="108" y="132"/>
                  </a:lnTo>
                  <a:lnTo>
                    <a:pt x="115" y="140"/>
                  </a:lnTo>
                  <a:lnTo>
                    <a:pt x="118" y="151"/>
                  </a:lnTo>
                  <a:lnTo>
                    <a:pt x="118" y="162"/>
                  </a:lnTo>
                  <a:lnTo>
                    <a:pt x="114" y="176"/>
                  </a:lnTo>
                  <a:lnTo>
                    <a:pt x="104" y="189"/>
                  </a:lnTo>
                  <a:lnTo>
                    <a:pt x="95" y="199"/>
                  </a:lnTo>
                  <a:lnTo>
                    <a:pt x="92" y="202"/>
                  </a:lnTo>
                  <a:lnTo>
                    <a:pt x="100" y="212"/>
                  </a:lnTo>
                  <a:lnTo>
                    <a:pt x="103" y="210"/>
                  </a:lnTo>
                  <a:lnTo>
                    <a:pt x="110" y="206"/>
                  </a:lnTo>
                  <a:lnTo>
                    <a:pt x="121" y="201"/>
                  </a:lnTo>
                  <a:lnTo>
                    <a:pt x="130" y="197"/>
                  </a:lnTo>
                  <a:lnTo>
                    <a:pt x="140" y="194"/>
                  </a:lnTo>
                  <a:lnTo>
                    <a:pt x="146" y="199"/>
                  </a:lnTo>
                  <a:lnTo>
                    <a:pt x="148" y="208"/>
                  </a:lnTo>
                  <a:lnTo>
                    <a:pt x="145" y="219"/>
                  </a:lnTo>
                  <a:lnTo>
                    <a:pt x="140" y="225"/>
                  </a:lnTo>
                  <a:lnTo>
                    <a:pt x="133" y="232"/>
                  </a:lnTo>
                  <a:lnTo>
                    <a:pt x="127" y="238"/>
                  </a:lnTo>
                  <a:lnTo>
                    <a:pt x="121" y="243"/>
                  </a:lnTo>
                  <a:lnTo>
                    <a:pt x="115" y="247"/>
                  </a:lnTo>
                  <a:lnTo>
                    <a:pt x="110" y="251"/>
                  </a:lnTo>
                  <a:lnTo>
                    <a:pt x="107" y="252"/>
                  </a:lnTo>
                  <a:lnTo>
                    <a:pt x="106" y="253"/>
                  </a:lnTo>
                  <a:lnTo>
                    <a:pt x="103" y="261"/>
                  </a:lnTo>
                  <a:lnTo>
                    <a:pt x="99" y="281"/>
                  </a:lnTo>
                  <a:lnTo>
                    <a:pt x="95" y="303"/>
                  </a:lnTo>
                  <a:lnTo>
                    <a:pt x="94" y="320"/>
                  </a:lnTo>
                  <a:lnTo>
                    <a:pt x="95" y="314"/>
                  </a:lnTo>
                  <a:lnTo>
                    <a:pt x="96" y="308"/>
                  </a:lnTo>
                  <a:lnTo>
                    <a:pt x="99" y="303"/>
                  </a:lnTo>
                  <a:lnTo>
                    <a:pt x="101" y="297"/>
                  </a:lnTo>
                  <a:lnTo>
                    <a:pt x="106" y="289"/>
                  </a:lnTo>
                  <a:lnTo>
                    <a:pt x="110" y="282"/>
                  </a:lnTo>
                  <a:lnTo>
                    <a:pt x="116" y="275"/>
                  </a:lnTo>
                  <a:lnTo>
                    <a:pt x="122" y="269"/>
                  </a:lnTo>
                  <a:lnTo>
                    <a:pt x="129" y="262"/>
                  </a:lnTo>
                  <a:lnTo>
                    <a:pt x="136" y="255"/>
                  </a:lnTo>
                  <a:lnTo>
                    <a:pt x="142" y="247"/>
                  </a:lnTo>
                  <a:lnTo>
                    <a:pt x="149" y="238"/>
                  </a:lnTo>
                  <a:lnTo>
                    <a:pt x="157" y="230"/>
                  </a:lnTo>
                  <a:lnTo>
                    <a:pt x="165" y="221"/>
                  </a:lnTo>
                  <a:lnTo>
                    <a:pt x="172" y="213"/>
                  </a:lnTo>
                  <a:lnTo>
                    <a:pt x="180" y="205"/>
                  </a:lnTo>
                  <a:lnTo>
                    <a:pt x="186" y="198"/>
                  </a:lnTo>
                  <a:lnTo>
                    <a:pt x="192" y="191"/>
                  </a:lnTo>
                  <a:lnTo>
                    <a:pt x="195" y="184"/>
                  </a:lnTo>
                  <a:lnTo>
                    <a:pt x="198" y="179"/>
                  </a:lnTo>
                  <a:lnTo>
                    <a:pt x="205" y="161"/>
                  </a:lnTo>
                  <a:lnTo>
                    <a:pt x="209" y="140"/>
                  </a:lnTo>
                  <a:lnTo>
                    <a:pt x="210" y="119"/>
                  </a:lnTo>
                  <a:lnTo>
                    <a:pt x="203" y="103"/>
                  </a:lnTo>
                  <a:lnTo>
                    <a:pt x="194" y="92"/>
                  </a:lnTo>
                  <a:lnTo>
                    <a:pt x="189" y="83"/>
                  </a:lnTo>
                  <a:lnTo>
                    <a:pt x="185" y="73"/>
                  </a:lnTo>
                  <a:lnTo>
                    <a:pt x="183" y="61"/>
                  </a:lnTo>
                  <a:lnTo>
                    <a:pt x="182" y="54"/>
                  </a:lnTo>
                  <a:lnTo>
                    <a:pt x="177" y="47"/>
                  </a:lnTo>
                  <a:lnTo>
                    <a:pt x="171" y="40"/>
                  </a:lnTo>
                  <a:lnTo>
                    <a:pt x="164" y="33"/>
                  </a:lnTo>
                  <a:lnTo>
                    <a:pt x="155" y="27"/>
                  </a:lnTo>
                  <a:lnTo>
                    <a:pt x="146" y="23"/>
                  </a:lnTo>
                  <a:lnTo>
                    <a:pt x="137" y="20"/>
                  </a:lnTo>
                  <a:lnTo>
                    <a:pt x="126" y="19"/>
                  </a:lnTo>
                  <a:lnTo>
                    <a:pt x="118" y="19"/>
                  </a:lnTo>
                  <a:lnTo>
                    <a:pt x="111" y="19"/>
                  </a:lnTo>
                  <a:lnTo>
                    <a:pt x="107" y="18"/>
                  </a:lnTo>
                  <a:lnTo>
                    <a:pt x="102" y="18"/>
                  </a:lnTo>
                  <a:lnTo>
                    <a:pt x="99" y="17"/>
                  </a:lnTo>
                  <a:lnTo>
                    <a:pt x="95" y="15"/>
                  </a:lnTo>
                  <a:lnTo>
                    <a:pt x="91" y="11"/>
                  </a:lnTo>
                  <a:lnTo>
                    <a:pt x="84" y="8"/>
                  </a:lnTo>
                  <a:lnTo>
                    <a:pt x="77" y="4"/>
                  </a:lnTo>
                  <a:lnTo>
                    <a:pt x="70" y="2"/>
                  </a:lnTo>
                  <a:lnTo>
                    <a:pt x="63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0" y="7"/>
                  </a:lnTo>
                  <a:lnTo>
                    <a:pt x="33" y="11"/>
                  </a:lnTo>
                  <a:lnTo>
                    <a:pt x="25" y="19"/>
                  </a:lnTo>
                  <a:lnTo>
                    <a:pt x="17" y="32"/>
                  </a:lnTo>
                  <a:lnTo>
                    <a:pt x="10" y="46"/>
                  </a:lnTo>
                  <a:lnTo>
                    <a:pt x="4" y="61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12" y="69"/>
                  </a:lnTo>
                  <a:lnTo>
                    <a:pt x="19" y="68"/>
                  </a:lnTo>
                  <a:lnTo>
                    <a:pt x="2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Freeform 46"/>
            <p:cNvSpPr>
              <a:spLocks/>
            </p:cNvSpPr>
            <p:nvPr/>
          </p:nvSpPr>
          <p:spPr bwMode="auto">
            <a:xfrm>
              <a:off x="4168" y="2286"/>
              <a:ext cx="95" cy="163"/>
            </a:xfrm>
            <a:custGeom>
              <a:avLst/>
              <a:gdLst>
                <a:gd name="T0" fmla="*/ 82 w 191"/>
                <a:gd name="T1" fmla="*/ 66 h 327"/>
                <a:gd name="T2" fmla="*/ 73 w 191"/>
                <a:gd name="T3" fmla="*/ 71 h 327"/>
                <a:gd name="T4" fmla="*/ 67 w 191"/>
                <a:gd name="T5" fmla="*/ 67 h 327"/>
                <a:gd name="T6" fmla="*/ 73 w 191"/>
                <a:gd name="T7" fmla="*/ 60 h 327"/>
                <a:gd name="T8" fmla="*/ 80 w 191"/>
                <a:gd name="T9" fmla="*/ 47 h 327"/>
                <a:gd name="T10" fmla="*/ 79 w 191"/>
                <a:gd name="T11" fmla="*/ 36 h 327"/>
                <a:gd name="T12" fmla="*/ 68 w 191"/>
                <a:gd name="T13" fmla="*/ 29 h 327"/>
                <a:gd name="T14" fmla="*/ 62 w 191"/>
                <a:gd name="T15" fmla="*/ 27 h 327"/>
                <a:gd name="T16" fmla="*/ 56 w 191"/>
                <a:gd name="T17" fmla="*/ 25 h 327"/>
                <a:gd name="T18" fmla="*/ 52 w 191"/>
                <a:gd name="T19" fmla="*/ 21 h 327"/>
                <a:gd name="T20" fmla="*/ 52 w 191"/>
                <a:gd name="T21" fmla="*/ 12 h 327"/>
                <a:gd name="T22" fmla="*/ 52 w 191"/>
                <a:gd name="T23" fmla="*/ 6 h 327"/>
                <a:gd name="T24" fmla="*/ 49 w 191"/>
                <a:gd name="T25" fmla="*/ 4 h 327"/>
                <a:gd name="T26" fmla="*/ 42 w 191"/>
                <a:gd name="T27" fmla="*/ 2 h 327"/>
                <a:gd name="T28" fmla="*/ 34 w 191"/>
                <a:gd name="T29" fmla="*/ 0 h 327"/>
                <a:gd name="T30" fmla="*/ 27 w 191"/>
                <a:gd name="T31" fmla="*/ 0 h 327"/>
                <a:gd name="T32" fmla="*/ 21 w 191"/>
                <a:gd name="T33" fmla="*/ 2 h 327"/>
                <a:gd name="T34" fmla="*/ 20 w 191"/>
                <a:gd name="T35" fmla="*/ 5 h 327"/>
                <a:gd name="T36" fmla="*/ 20 w 191"/>
                <a:gd name="T37" fmla="*/ 6 h 327"/>
                <a:gd name="T38" fmla="*/ 17 w 191"/>
                <a:gd name="T39" fmla="*/ 10 h 327"/>
                <a:gd name="T40" fmla="*/ 11 w 191"/>
                <a:gd name="T41" fmla="*/ 19 h 327"/>
                <a:gd name="T42" fmla="*/ 3 w 191"/>
                <a:gd name="T43" fmla="*/ 54 h 327"/>
                <a:gd name="T44" fmla="*/ 0 w 191"/>
                <a:gd name="T45" fmla="*/ 94 h 327"/>
                <a:gd name="T46" fmla="*/ 0 w 191"/>
                <a:gd name="T47" fmla="*/ 97 h 327"/>
                <a:gd name="T48" fmla="*/ 4 w 191"/>
                <a:gd name="T49" fmla="*/ 104 h 327"/>
                <a:gd name="T50" fmla="*/ 9 w 191"/>
                <a:gd name="T51" fmla="*/ 106 h 327"/>
                <a:gd name="T52" fmla="*/ 15 w 191"/>
                <a:gd name="T53" fmla="*/ 108 h 327"/>
                <a:gd name="T54" fmla="*/ 20 w 191"/>
                <a:gd name="T55" fmla="*/ 108 h 327"/>
                <a:gd name="T56" fmla="*/ 22 w 191"/>
                <a:gd name="T57" fmla="*/ 109 h 327"/>
                <a:gd name="T58" fmla="*/ 67 w 191"/>
                <a:gd name="T59" fmla="*/ 134 h 327"/>
                <a:gd name="T60" fmla="*/ 67 w 191"/>
                <a:gd name="T61" fmla="*/ 130 h 327"/>
                <a:gd name="T62" fmla="*/ 68 w 191"/>
                <a:gd name="T63" fmla="*/ 126 h 327"/>
                <a:gd name="T64" fmla="*/ 71 w 191"/>
                <a:gd name="T65" fmla="*/ 106 h 327"/>
                <a:gd name="T66" fmla="*/ 74 w 191"/>
                <a:gd name="T67" fmla="*/ 92 h 327"/>
                <a:gd name="T68" fmla="*/ 76 w 191"/>
                <a:gd name="T69" fmla="*/ 91 h 327"/>
                <a:gd name="T70" fmla="*/ 82 w 191"/>
                <a:gd name="T71" fmla="*/ 87 h 327"/>
                <a:gd name="T72" fmla="*/ 88 w 191"/>
                <a:gd name="T73" fmla="*/ 82 h 327"/>
                <a:gd name="T74" fmla="*/ 94 w 191"/>
                <a:gd name="T75" fmla="*/ 75 h 327"/>
                <a:gd name="T76" fmla="*/ 94 w 191"/>
                <a:gd name="T77" fmla="*/ 65 h 327"/>
                <a:gd name="T78" fmla="*/ 86 w 191"/>
                <a:gd name="T79" fmla="*/ 64 h 3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1" h="327">
                  <a:moveTo>
                    <a:pt x="173" y="129"/>
                  </a:moveTo>
                  <a:lnTo>
                    <a:pt x="164" y="133"/>
                  </a:lnTo>
                  <a:lnTo>
                    <a:pt x="153" y="138"/>
                  </a:lnTo>
                  <a:lnTo>
                    <a:pt x="146" y="142"/>
                  </a:lnTo>
                  <a:lnTo>
                    <a:pt x="143" y="144"/>
                  </a:lnTo>
                  <a:lnTo>
                    <a:pt x="135" y="134"/>
                  </a:lnTo>
                  <a:lnTo>
                    <a:pt x="138" y="131"/>
                  </a:lnTo>
                  <a:lnTo>
                    <a:pt x="147" y="121"/>
                  </a:lnTo>
                  <a:lnTo>
                    <a:pt x="157" y="108"/>
                  </a:lnTo>
                  <a:lnTo>
                    <a:pt x="161" y="94"/>
                  </a:lnTo>
                  <a:lnTo>
                    <a:pt x="161" y="83"/>
                  </a:lnTo>
                  <a:lnTo>
                    <a:pt x="158" y="72"/>
                  </a:lnTo>
                  <a:lnTo>
                    <a:pt x="151" y="64"/>
                  </a:lnTo>
                  <a:lnTo>
                    <a:pt x="137" y="58"/>
                  </a:lnTo>
                  <a:lnTo>
                    <a:pt x="131" y="57"/>
                  </a:lnTo>
                  <a:lnTo>
                    <a:pt x="124" y="55"/>
                  </a:lnTo>
                  <a:lnTo>
                    <a:pt x="117" y="54"/>
                  </a:lnTo>
                  <a:lnTo>
                    <a:pt x="112" y="50"/>
                  </a:lnTo>
                  <a:lnTo>
                    <a:pt x="107" y="47"/>
                  </a:lnTo>
                  <a:lnTo>
                    <a:pt x="104" y="42"/>
                  </a:lnTo>
                  <a:lnTo>
                    <a:pt x="103" y="34"/>
                  </a:lnTo>
                  <a:lnTo>
                    <a:pt x="105" y="25"/>
                  </a:lnTo>
                  <a:lnTo>
                    <a:pt x="106" y="18"/>
                  </a:lnTo>
                  <a:lnTo>
                    <a:pt x="105" y="13"/>
                  </a:lnTo>
                  <a:lnTo>
                    <a:pt x="103" y="10"/>
                  </a:lnTo>
                  <a:lnTo>
                    <a:pt x="98" y="8"/>
                  </a:lnTo>
                  <a:lnTo>
                    <a:pt x="91" y="5"/>
                  </a:lnTo>
                  <a:lnTo>
                    <a:pt x="84" y="4"/>
                  </a:lnTo>
                  <a:lnTo>
                    <a:pt x="76" y="3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5" y="1"/>
                  </a:lnTo>
                  <a:lnTo>
                    <a:pt x="48" y="2"/>
                  </a:lnTo>
                  <a:lnTo>
                    <a:pt x="43" y="5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9" y="15"/>
                  </a:lnTo>
                  <a:lnTo>
                    <a:pt x="35" y="20"/>
                  </a:lnTo>
                  <a:lnTo>
                    <a:pt x="29" y="28"/>
                  </a:lnTo>
                  <a:lnTo>
                    <a:pt x="22" y="39"/>
                  </a:lnTo>
                  <a:lnTo>
                    <a:pt x="47" y="63"/>
                  </a:lnTo>
                  <a:lnTo>
                    <a:pt x="7" y="109"/>
                  </a:lnTo>
                  <a:lnTo>
                    <a:pt x="25" y="126"/>
                  </a:lnTo>
                  <a:lnTo>
                    <a:pt x="0" y="189"/>
                  </a:lnTo>
                  <a:lnTo>
                    <a:pt x="0" y="191"/>
                  </a:lnTo>
                  <a:lnTo>
                    <a:pt x="1" y="195"/>
                  </a:lnTo>
                  <a:lnTo>
                    <a:pt x="3" y="201"/>
                  </a:lnTo>
                  <a:lnTo>
                    <a:pt x="9" y="208"/>
                  </a:lnTo>
                  <a:lnTo>
                    <a:pt x="14" y="210"/>
                  </a:lnTo>
                  <a:lnTo>
                    <a:pt x="18" y="213"/>
                  </a:lnTo>
                  <a:lnTo>
                    <a:pt x="24" y="214"/>
                  </a:lnTo>
                  <a:lnTo>
                    <a:pt x="31" y="216"/>
                  </a:lnTo>
                  <a:lnTo>
                    <a:pt x="36" y="217"/>
                  </a:lnTo>
                  <a:lnTo>
                    <a:pt x="40" y="217"/>
                  </a:lnTo>
                  <a:lnTo>
                    <a:pt x="44" y="218"/>
                  </a:lnTo>
                  <a:lnTo>
                    <a:pt x="45" y="218"/>
                  </a:lnTo>
                  <a:lnTo>
                    <a:pt x="33" y="327"/>
                  </a:lnTo>
                  <a:lnTo>
                    <a:pt x="135" y="268"/>
                  </a:lnTo>
                  <a:lnTo>
                    <a:pt x="135" y="265"/>
                  </a:lnTo>
                  <a:lnTo>
                    <a:pt x="135" y="260"/>
                  </a:lnTo>
                  <a:lnTo>
                    <a:pt x="136" y="256"/>
                  </a:lnTo>
                  <a:lnTo>
                    <a:pt x="137" y="252"/>
                  </a:lnTo>
                  <a:lnTo>
                    <a:pt x="138" y="235"/>
                  </a:lnTo>
                  <a:lnTo>
                    <a:pt x="142" y="213"/>
                  </a:lnTo>
                  <a:lnTo>
                    <a:pt x="146" y="193"/>
                  </a:lnTo>
                  <a:lnTo>
                    <a:pt x="149" y="185"/>
                  </a:lnTo>
                  <a:lnTo>
                    <a:pt x="150" y="184"/>
                  </a:lnTo>
                  <a:lnTo>
                    <a:pt x="153" y="183"/>
                  </a:lnTo>
                  <a:lnTo>
                    <a:pt x="158" y="179"/>
                  </a:lnTo>
                  <a:lnTo>
                    <a:pt x="164" y="175"/>
                  </a:lnTo>
                  <a:lnTo>
                    <a:pt x="170" y="170"/>
                  </a:lnTo>
                  <a:lnTo>
                    <a:pt x="176" y="164"/>
                  </a:lnTo>
                  <a:lnTo>
                    <a:pt x="183" y="157"/>
                  </a:lnTo>
                  <a:lnTo>
                    <a:pt x="188" y="151"/>
                  </a:lnTo>
                  <a:lnTo>
                    <a:pt x="191" y="140"/>
                  </a:lnTo>
                  <a:lnTo>
                    <a:pt x="189" y="131"/>
                  </a:lnTo>
                  <a:lnTo>
                    <a:pt x="183" y="126"/>
                  </a:lnTo>
                  <a:lnTo>
                    <a:pt x="173" y="129"/>
                  </a:lnTo>
                  <a:close/>
                </a:path>
              </a:pathLst>
            </a:custGeom>
            <a:solidFill>
              <a:srgbClr val="AA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6" name="Freeform 47"/>
            <p:cNvSpPr>
              <a:spLocks/>
            </p:cNvSpPr>
            <p:nvPr/>
          </p:nvSpPr>
          <p:spPr bwMode="auto">
            <a:xfrm>
              <a:off x="4203" y="2333"/>
              <a:ext cx="16" cy="9"/>
            </a:xfrm>
            <a:custGeom>
              <a:avLst/>
              <a:gdLst>
                <a:gd name="T0" fmla="*/ 7 w 33"/>
                <a:gd name="T1" fmla="*/ 8 h 19"/>
                <a:gd name="T2" fmla="*/ 10 w 33"/>
                <a:gd name="T3" fmla="*/ 9 h 19"/>
                <a:gd name="T4" fmla="*/ 13 w 33"/>
                <a:gd name="T5" fmla="*/ 9 h 19"/>
                <a:gd name="T6" fmla="*/ 15 w 33"/>
                <a:gd name="T7" fmla="*/ 8 h 19"/>
                <a:gd name="T8" fmla="*/ 16 w 33"/>
                <a:gd name="T9" fmla="*/ 7 h 19"/>
                <a:gd name="T10" fmla="*/ 16 w 33"/>
                <a:gd name="T11" fmla="*/ 6 h 19"/>
                <a:gd name="T12" fmla="*/ 14 w 33"/>
                <a:gd name="T13" fmla="*/ 4 h 19"/>
                <a:gd name="T14" fmla="*/ 12 w 33"/>
                <a:gd name="T15" fmla="*/ 3 h 19"/>
                <a:gd name="T16" fmla="*/ 9 w 33"/>
                <a:gd name="T17" fmla="*/ 1 h 19"/>
                <a:gd name="T18" fmla="*/ 6 w 33"/>
                <a:gd name="T19" fmla="*/ 0 h 19"/>
                <a:gd name="T20" fmla="*/ 3 w 33"/>
                <a:gd name="T21" fmla="*/ 0 h 19"/>
                <a:gd name="T22" fmla="*/ 1 w 33"/>
                <a:gd name="T23" fmla="*/ 0 h 19"/>
                <a:gd name="T24" fmla="*/ 0 w 33"/>
                <a:gd name="T25" fmla="*/ 2 h 19"/>
                <a:gd name="T26" fmla="*/ 0 w 33"/>
                <a:gd name="T27" fmla="*/ 3 h 19"/>
                <a:gd name="T28" fmla="*/ 2 w 33"/>
                <a:gd name="T29" fmla="*/ 4 h 19"/>
                <a:gd name="T30" fmla="*/ 4 w 33"/>
                <a:gd name="T31" fmla="*/ 6 h 19"/>
                <a:gd name="T32" fmla="*/ 7 w 33"/>
                <a:gd name="T33" fmla="*/ 8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19">
                  <a:moveTo>
                    <a:pt x="14" y="16"/>
                  </a:moveTo>
                  <a:lnTo>
                    <a:pt x="20" y="19"/>
                  </a:lnTo>
                  <a:lnTo>
                    <a:pt x="26" y="19"/>
                  </a:lnTo>
                  <a:lnTo>
                    <a:pt x="30" y="17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29" y="8"/>
                  </a:lnTo>
                  <a:lnTo>
                    <a:pt x="25" y="6"/>
                  </a:lnTo>
                  <a:lnTo>
                    <a:pt x="19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9"/>
                  </a:lnTo>
                  <a:lnTo>
                    <a:pt x="8" y="13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Freeform 48"/>
            <p:cNvSpPr>
              <a:spLocks/>
            </p:cNvSpPr>
            <p:nvPr/>
          </p:nvSpPr>
          <p:spPr bwMode="auto">
            <a:xfrm>
              <a:off x="4157" y="2305"/>
              <a:ext cx="69" cy="159"/>
            </a:xfrm>
            <a:custGeom>
              <a:avLst/>
              <a:gdLst>
                <a:gd name="T0" fmla="*/ 63 w 137"/>
                <a:gd name="T1" fmla="*/ 81 h 317"/>
                <a:gd name="T2" fmla="*/ 63 w 137"/>
                <a:gd name="T3" fmla="*/ 81 h 317"/>
                <a:gd name="T4" fmla="*/ 62 w 137"/>
                <a:gd name="T5" fmla="*/ 82 h 317"/>
                <a:gd name="T6" fmla="*/ 59 w 137"/>
                <a:gd name="T7" fmla="*/ 84 h 317"/>
                <a:gd name="T8" fmla="*/ 54 w 137"/>
                <a:gd name="T9" fmla="*/ 87 h 317"/>
                <a:gd name="T10" fmla="*/ 46 w 137"/>
                <a:gd name="T11" fmla="*/ 89 h 317"/>
                <a:gd name="T12" fmla="*/ 42 w 137"/>
                <a:gd name="T13" fmla="*/ 89 h 317"/>
                <a:gd name="T14" fmla="*/ 39 w 137"/>
                <a:gd name="T15" fmla="*/ 89 h 317"/>
                <a:gd name="T16" fmla="*/ 36 w 137"/>
                <a:gd name="T17" fmla="*/ 90 h 317"/>
                <a:gd name="T18" fmla="*/ 33 w 137"/>
                <a:gd name="T19" fmla="*/ 90 h 317"/>
                <a:gd name="T20" fmla="*/ 33 w 137"/>
                <a:gd name="T21" fmla="*/ 90 h 317"/>
                <a:gd name="T22" fmla="*/ 33 w 137"/>
                <a:gd name="T23" fmla="*/ 90 h 317"/>
                <a:gd name="T24" fmla="*/ 31 w 137"/>
                <a:gd name="T25" fmla="*/ 89 h 317"/>
                <a:gd name="T26" fmla="*/ 29 w 137"/>
                <a:gd name="T27" fmla="*/ 89 h 317"/>
                <a:gd name="T28" fmla="*/ 26 w 137"/>
                <a:gd name="T29" fmla="*/ 89 h 317"/>
                <a:gd name="T30" fmla="*/ 23 w 137"/>
                <a:gd name="T31" fmla="*/ 88 h 317"/>
                <a:gd name="T32" fmla="*/ 20 w 137"/>
                <a:gd name="T33" fmla="*/ 87 h 317"/>
                <a:gd name="T34" fmla="*/ 18 w 137"/>
                <a:gd name="T35" fmla="*/ 86 h 317"/>
                <a:gd name="T36" fmla="*/ 15 w 137"/>
                <a:gd name="T37" fmla="*/ 85 h 317"/>
                <a:gd name="T38" fmla="*/ 12 w 137"/>
                <a:gd name="T39" fmla="*/ 81 h 317"/>
                <a:gd name="T40" fmla="*/ 11 w 137"/>
                <a:gd name="T41" fmla="*/ 78 h 317"/>
                <a:gd name="T42" fmla="*/ 11 w 137"/>
                <a:gd name="T43" fmla="*/ 76 h 317"/>
                <a:gd name="T44" fmla="*/ 11 w 137"/>
                <a:gd name="T45" fmla="*/ 75 h 317"/>
                <a:gd name="T46" fmla="*/ 23 w 137"/>
                <a:gd name="T47" fmla="*/ 44 h 317"/>
                <a:gd name="T48" fmla="*/ 14 w 137"/>
                <a:gd name="T49" fmla="*/ 35 h 317"/>
                <a:gd name="T50" fmla="*/ 34 w 137"/>
                <a:gd name="T51" fmla="*/ 12 h 317"/>
                <a:gd name="T52" fmla="*/ 22 w 137"/>
                <a:gd name="T53" fmla="*/ 0 h 317"/>
                <a:gd name="T54" fmla="*/ 19 w 137"/>
                <a:gd name="T55" fmla="*/ 4 h 317"/>
                <a:gd name="T56" fmla="*/ 17 w 137"/>
                <a:gd name="T57" fmla="*/ 7 h 317"/>
                <a:gd name="T58" fmla="*/ 14 w 137"/>
                <a:gd name="T59" fmla="*/ 11 h 317"/>
                <a:gd name="T60" fmla="*/ 12 w 137"/>
                <a:gd name="T61" fmla="*/ 15 h 317"/>
                <a:gd name="T62" fmla="*/ 7 w 137"/>
                <a:gd name="T63" fmla="*/ 25 h 317"/>
                <a:gd name="T64" fmla="*/ 3 w 137"/>
                <a:gd name="T65" fmla="*/ 36 h 317"/>
                <a:gd name="T66" fmla="*/ 1 w 137"/>
                <a:gd name="T67" fmla="*/ 46 h 317"/>
                <a:gd name="T68" fmla="*/ 0 w 137"/>
                <a:gd name="T69" fmla="*/ 54 h 317"/>
                <a:gd name="T70" fmla="*/ 1 w 137"/>
                <a:gd name="T71" fmla="*/ 63 h 317"/>
                <a:gd name="T72" fmla="*/ 3 w 137"/>
                <a:gd name="T73" fmla="*/ 71 h 317"/>
                <a:gd name="T74" fmla="*/ 6 w 137"/>
                <a:gd name="T75" fmla="*/ 78 h 317"/>
                <a:gd name="T76" fmla="*/ 8 w 137"/>
                <a:gd name="T77" fmla="*/ 86 h 317"/>
                <a:gd name="T78" fmla="*/ 8 w 137"/>
                <a:gd name="T79" fmla="*/ 98 h 317"/>
                <a:gd name="T80" fmla="*/ 7 w 137"/>
                <a:gd name="T81" fmla="*/ 98 h 317"/>
                <a:gd name="T82" fmla="*/ 7 w 137"/>
                <a:gd name="T83" fmla="*/ 97 h 317"/>
                <a:gd name="T84" fmla="*/ 7 w 137"/>
                <a:gd name="T85" fmla="*/ 97 h 317"/>
                <a:gd name="T86" fmla="*/ 7 w 137"/>
                <a:gd name="T87" fmla="*/ 97 h 317"/>
                <a:gd name="T88" fmla="*/ 3 w 137"/>
                <a:gd name="T89" fmla="*/ 159 h 317"/>
                <a:gd name="T90" fmla="*/ 27 w 137"/>
                <a:gd name="T91" fmla="*/ 144 h 317"/>
                <a:gd name="T92" fmla="*/ 33 w 137"/>
                <a:gd name="T93" fmla="*/ 97 h 317"/>
                <a:gd name="T94" fmla="*/ 36 w 137"/>
                <a:gd name="T95" fmla="*/ 97 h 317"/>
                <a:gd name="T96" fmla="*/ 40 w 137"/>
                <a:gd name="T97" fmla="*/ 97 h 317"/>
                <a:gd name="T98" fmla="*/ 44 w 137"/>
                <a:gd name="T99" fmla="*/ 97 h 317"/>
                <a:gd name="T100" fmla="*/ 48 w 137"/>
                <a:gd name="T101" fmla="*/ 96 h 317"/>
                <a:gd name="T102" fmla="*/ 52 w 137"/>
                <a:gd name="T103" fmla="*/ 95 h 317"/>
                <a:gd name="T104" fmla="*/ 57 w 137"/>
                <a:gd name="T105" fmla="*/ 93 h 317"/>
                <a:gd name="T106" fmla="*/ 60 w 137"/>
                <a:gd name="T107" fmla="*/ 92 h 317"/>
                <a:gd name="T108" fmla="*/ 63 w 137"/>
                <a:gd name="T109" fmla="*/ 90 h 317"/>
                <a:gd name="T110" fmla="*/ 65 w 137"/>
                <a:gd name="T111" fmla="*/ 89 h 317"/>
                <a:gd name="T112" fmla="*/ 67 w 137"/>
                <a:gd name="T113" fmla="*/ 88 h 317"/>
                <a:gd name="T114" fmla="*/ 68 w 137"/>
                <a:gd name="T115" fmla="*/ 87 h 317"/>
                <a:gd name="T116" fmla="*/ 69 w 137"/>
                <a:gd name="T117" fmla="*/ 86 h 317"/>
                <a:gd name="T118" fmla="*/ 63 w 137"/>
                <a:gd name="T119" fmla="*/ 81 h 3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37" h="317">
                  <a:moveTo>
                    <a:pt x="126" y="161"/>
                  </a:moveTo>
                  <a:lnTo>
                    <a:pt x="126" y="161"/>
                  </a:lnTo>
                  <a:lnTo>
                    <a:pt x="124" y="163"/>
                  </a:lnTo>
                  <a:lnTo>
                    <a:pt x="118" y="167"/>
                  </a:lnTo>
                  <a:lnTo>
                    <a:pt x="107" y="173"/>
                  </a:lnTo>
                  <a:lnTo>
                    <a:pt x="92" y="177"/>
                  </a:lnTo>
                  <a:lnTo>
                    <a:pt x="84" y="178"/>
                  </a:lnTo>
                  <a:lnTo>
                    <a:pt x="77" y="178"/>
                  </a:lnTo>
                  <a:lnTo>
                    <a:pt x="72" y="179"/>
                  </a:lnTo>
                  <a:lnTo>
                    <a:pt x="66" y="179"/>
                  </a:lnTo>
                  <a:lnTo>
                    <a:pt x="65" y="179"/>
                  </a:lnTo>
                  <a:lnTo>
                    <a:pt x="61" y="178"/>
                  </a:lnTo>
                  <a:lnTo>
                    <a:pt x="57" y="178"/>
                  </a:lnTo>
                  <a:lnTo>
                    <a:pt x="52" y="177"/>
                  </a:lnTo>
                  <a:lnTo>
                    <a:pt x="45" y="175"/>
                  </a:lnTo>
                  <a:lnTo>
                    <a:pt x="39" y="174"/>
                  </a:lnTo>
                  <a:lnTo>
                    <a:pt x="35" y="171"/>
                  </a:lnTo>
                  <a:lnTo>
                    <a:pt x="30" y="169"/>
                  </a:lnTo>
                  <a:lnTo>
                    <a:pt x="24" y="162"/>
                  </a:lnTo>
                  <a:lnTo>
                    <a:pt x="22" y="156"/>
                  </a:lnTo>
                  <a:lnTo>
                    <a:pt x="21" y="152"/>
                  </a:lnTo>
                  <a:lnTo>
                    <a:pt x="21" y="150"/>
                  </a:lnTo>
                  <a:lnTo>
                    <a:pt x="46" y="87"/>
                  </a:lnTo>
                  <a:lnTo>
                    <a:pt x="28" y="70"/>
                  </a:lnTo>
                  <a:lnTo>
                    <a:pt x="68" y="24"/>
                  </a:lnTo>
                  <a:lnTo>
                    <a:pt x="43" y="0"/>
                  </a:lnTo>
                  <a:lnTo>
                    <a:pt x="38" y="7"/>
                  </a:lnTo>
                  <a:lnTo>
                    <a:pt x="33" y="14"/>
                  </a:lnTo>
                  <a:lnTo>
                    <a:pt x="28" y="22"/>
                  </a:lnTo>
                  <a:lnTo>
                    <a:pt x="24" y="29"/>
                  </a:lnTo>
                  <a:lnTo>
                    <a:pt x="13" y="50"/>
                  </a:lnTo>
                  <a:lnTo>
                    <a:pt x="6" y="71"/>
                  </a:lnTo>
                  <a:lnTo>
                    <a:pt x="1" y="91"/>
                  </a:lnTo>
                  <a:lnTo>
                    <a:pt x="0" y="108"/>
                  </a:lnTo>
                  <a:lnTo>
                    <a:pt x="1" y="125"/>
                  </a:lnTo>
                  <a:lnTo>
                    <a:pt x="5" y="141"/>
                  </a:lnTo>
                  <a:lnTo>
                    <a:pt x="11" y="156"/>
                  </a:lnTo>
                  <a:lnTo>
                    <a:pt x="16" y="171"/>
                  </a:lnTo>
                  <a:lnTo>
                    <a:pt x="15" y="196"/>
                  </a:lnTo>
                  <a:lnTo>
                    <a:pt x="14" y="196"/>
                  </a:lnTo>
                  <a:lnTo>
                    <a:pt x="14" y="194"/>
                  </a:lnTo>
                  <a:lnTo>
                    <a:pt x="13" y="194"/>
                  </a:lnTo>
                  <a:lnTo>
                    <a:pt x="6" y="317"/>
                  </a:lnTo>
                  <a:lnTo>
                    <a:pt x="54" y="288"/>
                  </a:lnTo>
                  <a:lnTo>
                    <a:pt x="65" y="194"/>
                  </a:lnTo>
                  <a:lnTo>
                    <a:pt x="72" y="194"/>
                  </a:lnTo>
                  <a:lnTo>
                    <a:pt x="79" y="193"/>
                  </a:lnTo>
                  <a:lnTo>
                    <a:pt x="87" y="193"/>
                  </a:lnTo>
                  <a:lnTo>
                    <a:pt x="95" y="192"/>
                  </a:lnTo>
                  <a:lnTo>
                    <a:pt x="104" y="190"/>
                  </a:lnTo>
                  <a:lnTo>
                    <a:pt x="113" y="186"/>
                  </a:lnTo>
                  <a:lnTo>
                    <a:pt x="120" y="183"/>
                  </a:lnTo>
                  <a:lnTo>
                    <a:pt x="126" y="179"/>
                  </a:lnTo>
                  <a:lnTo>
                    <a:pt x="130" y="177"/>
                  </a:lnTo>
                  <a:lnTo>
                    <a:pt x="134" y="175"/>
                  </a:lnTo>
                  <a:lnTo>
                    <a:pt x="136" y="173"/>
                  </a:lnTo>
                  <a:lnTo>
                    <a:pt x="137" y="171"/>
                  </a:lnTo>
                  <a:lnTo>
                    <a:pt x="126" y="161"/>
                  </a:lnTo>
                  <a:close/>
                </a:path>
              </a:pathLst>
            </a:custGeom>
            <a:solidFill>
              <a:srgbClr val="703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Freeform 49"/>
            <p:cNvSpPr>
              <a:spLocks/>
            </p:cNvSpPr>
            <p:nvPr/>
          </p:nvSpPr>
          <p:spPr bwMode="auto">
            <a:xfrm>
              <a:off x="4462" y="2183"/>
              <a:ext cx="29" cy="24"/>
            </a:xfrm>
            <a:custGeom>
              <a:avLst/>
              <a:gdLst>
                <a:gd name="T0" fmla="*/ 4 w 57"/>
                <a:gd name="T1" fmla="*/ 0 h 48"/>
                <a:gd name="T2" fmla="*/ 3 w 57"/>
                <a:gd name="T3" fmla="*/ 4 h 48"/>
                <a:gd name="T4" fmla="*/ 2 w 57"/>
                <a:gd name="T5" fmla="*/ 9 h 48"/>
                <a:gd name="T6" fmla="*/ 1 w 57"/>
                <a:gd name="T7" fmla="*/ 14 h 48"/>
                <a:gd name="T8" fmla="*/ 0 w 57"/>
                <a:gd name="T9" fmla="*/ 21 h 48"/>
                <a:gd name="T10" fmla="*/ 23 w 57"/>
                <a:gd name="T11" fmla="*/ 24 h 48"/>
                <a:gd name="T12" fmla="*/ 29 w 57"/>
                <a:gd name="T13" fmla="*/ 10 h 48"/>
                <a:gd name="T14" fmla="*/ 28 w 57"/>
                <a:gd name="T15" fmla="*/ 10 h 48"/>
                <a:gd name="T16" fmla="*/ 27 w 57"/>
                <a:gd name="T17" fmla="*/ 9 h 48"/>
                <a:gd name="T18" fmla="*/ 24 w 57"/>
                <a:gd name="T19" fmla="*/ 8 h 48"/>
                <a:gd name="T20" fmla="*/ 20 w 57"/>
                <a:gd name="T21" fmla="*/ 6 h 48"/>
                <a:gd name="T22" fmla="*/ 17 w 57"/>
                <a:gd name="T23" fmla="*/ 5 h 48"/>
                <a:gd name="T24" fmla="*/ 12 w 57"/>
                <a:gd name="T25" fmla="*/ 3 h 48"/>
                <a:gd name="T26" fmla="*/ 8 w 57"/>
                <a:gd name="T27" fmla="*/ 2 h 48"/>
                <a:gd name="T28" fmla="*/ 4 w 57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7" h="48">
                  <a:moveTo>
                    <a:pt x="8" y="0"/>
                  </a:moveTo>
                  <a:lnTo>
                    <a:pt x="5" y="8"/>
                  </a:lnTo>
                  <a:lnTo>
                    <a:pt x="4" y="17"/>
                  </a:lnTo>
                  <a:lnTo>
                    <a:pt x="2" y="28"/>
                  </a:lnTo>
                  <a:lnTo>
                    <a:pt x="0" y="41"/>
                  </a:lnTo>
                  <a:lnTo>
                    <a:pt x="45" y="48"/>
                  </a:lnTo>
                  <a:lnTo>
                    <a:pt x="57" y="19"/>
                  </a:lnTo>
                  <a:lnTo>
                    <a:pt x="56" y="19"/>
                  </a:lnTo>
                  <a:lnTo>
                    <a:pt x="53" y="17"/>
                  </a:lnTo>
                  <a:lnTo>
                    <a:pt x="47" y="15"/>
                  </a:lnTo>
                  <a:lnTo>
                    <a:pt x="40" y="12"/>
                  </a:lnTo>
                  <a:lnTo>
                    <a:pt x="33" y="9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A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Freeform 50"/>
            <p:cNvSpPr>
              <a:spLocks/>
            </p:cNvSpPr>
            <p:nvPr/>
          </p:nvSpPr>
          <p:spPr bwMode="auto">
            <a:xfrm>
              <a:off x="4434" y="2072"/>
              <a:ext cx="76" cy="103"/>
            </a:xfrm>
            <a:custGeom>
              <a:avLst/>
              <a:gdLst>
                <a:gd name="T0" fmla="*/ 55 w 153"/>
                <a:gd name="T1" fmla="*/ 89 h 205"/>
                <a:gd name="T2" fmla="*/ 56 w 153"/>
                <a:gd name="T3" fmla="*/ 80 h 205"/>
                <a:gd name="T4" fmla="*/ 55 w 153"/>
                <a:gd name="T5" fmla="*/ 72 h 205"/>
                <a:gd name="T6" fmla="*/ 45 w 153"/>
                <a:gd name="T7" fmla="*/ 68 h 205"/>
                <a:gd name="T8" fmla="*/ 44 w 153"/>
                <a:gd name="T9" fmla="*/ 54 h 205"/>
                <a:gd name="T10" fmla="*/ 75 w 153"/>
                <a:gd name="T11" fmla="*/ 51 h 205"/>
                <a:gd name="T12" fmla="*/ 75 w 153"/>
                <a:gd name="T13" fmla="*/ 51 h 205"/>
                <a:gd name="T14" fmla="*/ 76 w 153"/>
                <a:gd name="T15" fmla="*/ 51 h 205"/>
                <a:gd name="T16" fmla="*/ 68 w 153"/>
                <a:gd name="T17" fmla="*/ 41 h 205"/>
                <a:gd name="T18" fmla="*/ 58 w 153"/>
                <a:gd name="T19" fmla="*/ 33 h 205"/>
                <a:gd name="T20" fmla="*/ 49 w 153"/>
                <a:gd name="T21" fmla="*/ 28 h 205"/>
                <a:gd name="T22" fmla="*/ 45 w 153"/>
                <a:gd name="T23" fmla="*/ 31 h 205"/>
                <a:gd name="T24" fmla="*/ 41 w 153"/>
                <a:gd name="T25" fmla="*/ 43 h 205"/>
                <a:gd name="T26" fmla="*/ 40 w 153"/>
                <a:gd name="T27" fmla="*/ 47 h 205"/>
                <a:gd name="T28" fmla="*/ 40 w 153"/>
                <a:gd name="T29" fmla="*/ 27 h 205"/>
                <a:gd name="T30" fmla="*/ 38 w 153"/>
                <a:gd name="T31" fmla="*/ 3 h 205"/>
                <a:gd name="T32" fmla="*/ 34 w 153"/>
                <a:gd name="T33" fmla="*/ 1 h 205"/>
                <a:gd name="T34" fmla="*/ 31 w 153"/>
                <a:gd name="T35" fmla="*/ 3 h 205"/>
                <a:gd name="T36" fmla="*/ 25 w 153"/>
                <a:gd name="T37" fmla="*/ 68 h 205"/>
                <a:gd name="T38" fmla="*/ 21 w 153"/>
                <a:gd name="T39" fmla="*/ 66 h 205"/>
                <a:gd name="T40" fmla="*/ 15 w 153"/>
                <a:gd name="T41" fmla="*/ 63 h 205"/>
                <a:gd name="T42" fmla="*/ 7 w 153"/>
                <a:gd name="T43" fmla="*/ 60 h 205"/>
                <a:gd name="T44" fmla="*/ 0 w 153"/>
                <a:gd name="T45" fmla="*/ 60 h 205"/>
                <a:gd name="T46" fmla="*/ 1 w 153"/>
                <a:gd name="T47" fmla="*/ 63 h 205"/>
                <a:gd name="T48" fmla="*/ 6 w 153"/>
                <a:gd name="T49" fmla="*/ 68 h 205"/>
                <a:gd name="T50" fmla="*/ 12 w 153"/>
                <a:gd name="T51" fmla="*/ 74 h 205"/>
                <a:gd name="T52" fmla="*/ 18 w 153"/>
                <a:gd name="T53" fmla="*/ 82 h 205"/>
                <a:gd name="T54" fmla="*/ 24 w 153"/>
                <a:gd name="T55" fmla="*/ 97 h 205"/>
                <a:gd name="T56" fmla="*/ 27 w 153"/>
                <a:gd name="T57" fmla="*/ 102 h 205"/>
                <a:gd name="T58" fmla="*/ 27 w 153"/>
                <a:gd name="T59" fmla="*/ 102 h 205"/>
                <a:gd name="T60" fmla="*/ 30 w 153"/>
                <a:gd name="T61" fmla="*/ 102 h 205"/>
                <a:gd name="T62" fmla="*/ 33 w 153"/>
                <a:gd name="T63" fmla="*/ 103 h 205"/>
                <a:gd name="T64" fmla="*/ 37 w 153"/>
                <a:gd name="T65" fmla="*/ 103 h 205"/>
                <a:gd name="T66" fmla="*/ 42 w 153"/>
                <a:gd name="T67" fmla="*/ 102 h 205"/>
                <a:gd name="T68" fmla="*/ 47 w 153"/>
                <a:gd name="T69" fmla="*/ 101 h 205"/>
                <a:gd name="T70" fmla="*/ 52 w 153"/>
                <a:gd name="T71" fmla="*/ 97 h 2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3" h="205">
                  <a:moveTo>
                    <a:pt x="107" y="189"/>
                  </a:moveTo>
                  <a:lnTo>
                    <a:pt x="111" y="178"/>
                  </a:lnTo>
                  <a:lnTo>
                    <a:pt x="113" y="169"/>
                  </a:lnTo>
                  <a:lnTo>
                    <a:pt x="113" y="159"/>
                  </a:lnTo>
                  <a:lnTo>
                    <a:pt x="114" y="151"/>
                  </a:lnTo>
                  <a:lnTo>
                    <a:pt x="111" y="144"/>
                  </a:lnTo>
                  <a:lnTo>
                    <a:pt x="100" y="139"/>
                  </a:lnTo>
                  <a:lnTo>
                    <a:pt x="90" y="135"/>
                  </a:lnTo>
                  <a:lnTo>
                    <a:pt x="85" y="134"/>
                  </a:lnTo>
                  <a:lnTo>
                    <a:pt x="88" y="108"/>
                  </a:lnTo>
                  <a:lnTo>
                    <a:pt x="127" y="121"/>
                  </a:lnTo>
                  <a:lnTo>
                    <a:pt x="150" y="101"/>
                  </a:lnTo>
                  <a:lnTo>
                    <a:pt x="151" y="101"/>
                  </a:lnTo>
                  <a:lnTo>
                    <a:pt x="152" y="101"/>
                  </a:lnTo>
                  <a:lnTo>
                    <a:pt x="153" y="101"/>
                  </a:lnTo>
                  <a:lnTo>
                    <a:pt x="145" y="91"/>
                  </a:lnTo>
                  <a:lnTo>
                    <a:pt x="136" y="81"/>
                  </a:lnTo>
                  <a:lnTo>
                    <a:pt x="126" y="72"/>
                  </a:lnTo>
                  <a:lnTo>
                    <a:pt x="116" y="65"/>
                  </a:lnTo>
                  <a:lnTo>
                    <a:pt x="107" y="59"/>
                  </a:lnTo>
                  <a:lnTo>
                    <a:pt x="99" y="56"/>
                  </a:lnTo>
                  <a:lnTo>
                    <a:pt x="93" y="57"/>
                  </a:lnTo>
                  <a:lnTo>
                    <a:pt x="90" y="61"/>
                  </a:lnTo>
                  <a:lnTo>
                    <a:pt x="86" y="74"/>
                  </a:lnTo>
                  <a:lnTo>
                    <a:pt x="83" y="85"/>
                  </a:lnTo>
                  <a:lnTo>
                    <a:pt x="82" y="90"/>
                  </a:lnTo>
                  <a:lnTo>
                    <a:pt x="81" y="93"/>
                  </a:lnTo>
                  <a:lnTo>
                    <a:pt x="81" y="81"/>
                  </a:lnTo>
                  <a:lnTo>
                    <a:pt x="81" y="53"/>
                  </a:lnTo>
                  <a:lnTo>
                    <a:pt x="80" y="23"/>
                  </a:lnTo>
                  <a:lnTo>
                    <a:pt x="77" y="5"/>
                  </a:lnTo>
                  <a:lnTo>
                    <a:pt x="74" y="0"/>
                  </a:lnTo>
                  <a:lnTo>
                    <a:pt x="69" y="2"/>
                  </a:lnTo>
                  <a:lnTo>
                    <a:pt x="65" y="4"/>
                  </a:lnTo>
                  <a:lnTo>
                    <a:pt x="63" y="6"/>
                  </a:lnTo>
                  <a:lnTo>
                    <a:pt x="52" y="137"/>
                  </a:lnTo>
                  <a:lnTo>
                    <a:pt x="51" y="136"/>
                  </a:lnTo>
                  <a:lnTo>
                    <a:pt x="47" y="134"/>
                  </a:lnTo>
                  <a:lnTo>
                    <a:pt x="43" y="132"/>
                  </a:lnTo>
                  <a:lnTo>
                    <a:pt x="37" y="128"/>
                  </a:lnTo>
                  <a:lnTo>
                    <a:pt x="30" y="125"/>
                  </a:lnTo>
                  <a:lnTo>
                    <a:pt x="22" y="121"/>
                  </a:lnTo>
                  <a:lnTo>
                    <a:pt x="15" y="119"/>
                  </a:lnTo>
                  <a:lnTo>
                    <a:pt x="7" y="119"/>
                  </a:lnTo>
                  <a:lnTo>
                    <a:pt x="1" y="120"/>
                  </a:lnTo>
                  <a:lnTo>
                    <a:pt x="0" y="123"/>
                  </a:lnTo>
                  <a:lnTo>
                    <a:pt x="2" y="126"/>
                  </a:lnTo>
                  <a:lnTo>
                    <a:pt x="7" y="131"/>
                  </a:lnTo>
                  <a:lnTo>
                    <a:pt x="13" y="135"/>
                  </a:lnTo>
                  <a:lnTo>
                    <a:pt x="20" y="141"/>
                  </a:lnTo>
                  <a:lnTo>
                    <a:pt x="25" y="147"/>
                  </a:lnTo>
                  <a:lnTo>
                    <a:pt x="30" y="152"/>
                  </a:lnTo>
                  <a:lnTo>
                    <a:pt x="36" y="164"/>
                  </a:lnTo>
                  <a:lnTo>
                    <a:pt x="43" y="179"/>
                  </a:lnTo>
                  <a:lnTo>
                    <a:pt x="48" y="193"/>
                  </a:lnTo>
                  <a:lnTo>
                    <a:pt x="55" y="203"/>
                  </a:lnTo>
                  <a:lnTo>
                    <a:pt x="60" y="204"/>
                  </a:lnTo>
                  <a:lnTo>
                    <a:pt x="63" y="204"/>
                  </a:lnTo>
                  <a:lnTo>
                    <a:pt x="67" y="205"/>
                  </a:lnTo>
                  <a:lnTo>
                    <a:pt x="70" y="205"/>
                  </a:lnTo>
                  <a:lnTo>
                    <a:pt x="75" y="205"/>
                  </a:lnTo>
                  <a:lnTo>
                    <a:pt x="80" y="205"/>
                  </a:lnTo>
                  <a:lnTo>
                    <a:pt x="84" y="204"/>
                  </a:lnTo>
                  <a:lnTo>
                    <a:pt x="90" y="203"/>
                  </a:lnTo>
                  <a:lnTo>
                    <a:pt x="94" y="201"/>
                  </a:lnTo>
                  <a:lnTo>
                    <a:pt x="99" y="199"/>
                  </a:lnTo>
                  <a:lnTo>
                    <a:pt x="104" y="194"/>
                  </a:lnTo>
                  <a:lnTo>
                    <a:pt x="107" y="189"/>
                  </a:lnTo>
                  <a:close/>
                </a:path>
              </a:pathLst>
            </a:custGeom>
            <a:solidFill>
              <a:srgbClr val="AA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Freeform 51"/>
            <p:cNvSpPr>
              <a:spLocks/>
            </p:cNvSpPr>
            <p:nvPr/>
          </p:nvSpPr>
          <p:spPr bwMode="auto">
            <a:xfrm>
              <a:off x="4461" y="2122"/>
              <a:ext cx="56" cy="88"/>
            </a:xfrm>
            <a:custGeom>
              <a:avLst/>
              <a:gdLst>
                <a:gd name="T0" fmla="*/ 47 w 112"/>
                <a:gd name="T1" fmla="*/ 62 h 176"/>
                <a:gd name="T2" fmla="*/ 50 w 112"/>
                <a:gd name="T3" fmla="*/ 56 h 176"/>
                <a:gd name="T4" fmla="*/ 52 w 112"/>
                <a:gd name="T5" fmla="*/ 48 h 176"/>
                <a:gd name="T6" fmla="*/ 54 w 112"/>
                <a:gd name="T7" fmla="*/ 40 h 176"/>
                <a:gd name="T8" fmla="*/ 55 w 112"/>
                <a:gd name="T9" fmla="*/ 31 h 176"/>
                <a:gd name="T10" fmla="*/ 55 w 112"/>
                <a:gd name="T11" fmla="*/ 18 h 176"/>
                <a:gd name="T12" fmla="*/ 56 w 112"/>
                <a:gd name="T13" fmla="*/ 16 h 176"/>
                <a:gd name="T14" fmla="*/ 56 w 112"/>
                <a:gd name="T15" fmla="*/ 14 h 176"/>
                <a:gd name="T16" fmla="*/ 55 w 112"/>
                <a:gd name="T17" fmla="*/ 10 h 176"/>
                <a:gd name="T18" fmla="*/ 54 w 112"/>
                <a:gd name="T19" fmla="*/ 8 h 176"/>
                <a:gd name="T20" fmla="*/ 53 w 112"/>
                <a:gd name="T21" fmla="*/ 6 h 176"/>
                <a:gd name="T22" fmla="*/ 51 w 112"/>
                <a:gd name="T23" fmla="*/ 3 h 176"/>
                <a:gd name="T24" fmla="*/ 49 w 112"/>
                <a:gd name="T25" fmla="*/ 0 h 176"/>
                <a:gd name="T26" fmla="*/ 49 w 112"/>
                <a:gd name="T27" fmla="*/ 0 h 176"/>
                <a:gd name="T28" fmla="*/ 48 w 112"/>
                <a:gd name="T29" fmla="*/ 0 h 176"/>
                <a:gd name="T30" fmla="*/ 48 w 112"/>
                <a:gd name="T31" fmla="*/ 0 h 176"/>
                <a:gd name="T32" fmla="*/ 48 w 112"/>
                <a:gd name="T33" fmla="*/ 0 h 176"/>
                <a:gd name="T34" fmla="*/ 36 w 112"/>
                <a:gd name="T35" fmla="*/ 10 h 176"/>
                <a:gd name="T36" fmla="*/ 17 w 112"/>
                <a:gd name="T37" fmla="*/ 4 h 176"/>
                <a:gd name="T38" fmla="*/ 15 w 112"/>
                <a:gd name="T39" fmla="*/ 17 h 176"/>
                <a:gd name="T40" fmla="*/ 18 w 112"/>
                <a:gd name="T41" fmla="*/ 17 h 176"/>
                <a:gd name="T42" fmla="*/ 23 w 112"/>
                <a:gd name="T43" fmla="*/ 19 h 176"/>
                <a:gd name="T44" fmla="*/ 28 w 112"/>
                <a:gd name="T45" fmla="*/ 22 h 176"/>
                <a:gd name="T46" fmla="*/ 30 w 112"/>
                <a:gd name="T47" fmla="*/ 25 h 176"/>
                <a:gd name="T48" fmla="*/ 29 w 112"/>
                <a:gd name="T49" fmla="*/ 29 h 176"/>
                <a:gd name="T50" fmla="*/ 29 w 112"/>
                <a:gd name="T51" fmla="*/ 34 h 176"/>
                <a:gd name="T52" fmla="*/ 28 w 112"/>
                <a:gd name="T53" fmla="*/ 39 h 176"/>
                <a:gd name="T54" fmla="*/ 26 w 112"/>
                <a:gd name="T55" fmla="*/ 44 h 176"/>
                <a:gd name="T56" fmla="*/ 25 w 112"/>
                <a:gd name="T57" fmla="*/ 47 h 176"/>
                <a:gd name="T58" fmla="*/ 22 w 112"/>
                <a:gd name="T59" fmla="*/ 49 h 176"/>
                <a:gd name="T60" fmla="*/ 20 w 112"/>
                <a:gd name="T61" fmla="*/ 50 h 176"/>
                <a:gd name="T62" fmla="*/ 18 w 112"/>
                <a:gd name="T63" fmla="*/ 51 h 176"/>
                <a:gd name="T64" fmla="*/ 15 w 112"/>
                <a:gd name="T65" fmla="*/ 52 h 176"/>
                <a:gd name="T66" fmla="*/ 13 w 112"/>
                <a:gd name="T67" fmla="*/ 52 h 176"/>
                <a:gd name="T68" fmla="*/ 10 w 112"/>
                <a:gd name="T69" fmla="*/ 52 h 176"/>
                <a:gd name="T70" fmla="*/ 8 w 112"/>
                <a:gd name="T71" fmla="*/ 52 h 176"/>
                <a:gd name="T72" fmla="*/ 6 w 112"/>
                <a:gd name="T73" fmla="*/ 52 h 176"/>
                <a:gd name="T74" fmla="*/ 4 w 112"/>
                <a:gd name="T75" fmla="*/ 52 h 176"/>
                <a:gd name="T76" fmla="*/ 3 w 112"/>
                <a:gd name="T77" fmla="*/ 52 h 176"/>
                <a:gd name="T78" fmla="*/ 0 w 112"/>
                <a:gd name="T79" fmla="*/ 51 h 176"/>
                <a:gd name="T80" fmla="*/ 2 w 112"/>
                <a:gd name="T81" fmla="*/ 52 h 176"/>
                <a:gd name="T82" fmla="*/ 3 w 112"/>
                <a:gd name="T83" fmla="*/ 54 h 176"/>
                <a:gd name="T84" fmla="*/ 5 w 112"/>
                <a:gd name="T85" fmla="*/ 56 h 176"/>
                <a:gd name="T86" fmla="*/ 6 w 112"/>
                <a:gd name="T87" fmla="*/ 58 h 176"/>
                <a:gd name="T88" fmla="*/ 6 w 112"/>
                <a:gd name="T89" fmla="*/ 58 h 176"/>
                <a:gd name="T90" fmla="*/ 6 w 112"/>
                <a:gd name="T91" fmla="*/ 59 h 176"/>
                <a:gd name="T92" fmla="*/ 6 w 112"/>
                <a:gd name="T93" fmla="*/ 60 h 176"/>
                <a:gd name="T94" fmla="*/ 6 w 112"/>
                <a:gd name="T95" fmla="*/ 61 h 176"/>
                <a:gd name="T96" fmla="*/ 10 w 112"/>
                <a:gd name="T97" fmla="*/ 62 h 176"/>
                <a:gd name="T98" fmla="*/ 14 w 112"/>
                <a:gd name="T99" fmla="*/ 64 h 176"/>
                <a:gd name="T100" fmla="*/ 18 w 112"/>
                <a:gd name="T101" fmla="*/ 65 h 176"/>
                <a:gd name="T102" fmla="*/ 22 w 112"/>
                <a:gd name="T103" fmla="*/ 67 h 176"/>
                <a:gd name="T104" fmla="*/ 25 w 112"/>
                <a:gd name="T105" fmla="*/ 68 h 176"/>
                <a:gd name="T106" fmla="*/ 28 w 112"/>
                <a:gd name="T107" fmla="*/ 69 h 176"/>
                <a:gd name="T108" fmla="*/ 30 w 112"/>
                <a:gd name="T109" fmla="*/ 70 h 176"/>
                <a:gd name="T110" fmla="*/ 30 w 112"/>
                <a:gd name="T111" fmla="*/ 70 h 176"/>
                <a:gd name="T112" fmla="*/ 24 w 112"/>
                <a:gd name="T113" fmla="*/ 85 h 176"/>
                <a:gd name="T114" fmla="*/ 46 w 112"/>
                <a:gd name="T115" fmla="*/ 88 h 176"/>
                <a:gd name="T116" fmla="*/ 46 w 112"/>
                <a:gd name="T117" fmla="*/ 80 h 176"/>
                <a:gd name="T118" fmla="*/ 46 w 112"/>
                <a:gd name="T119" fmla="*/ 72 h 176"/>
                <a:gd name="T120" fmla="*/ 47 w 112"/>
                <a:gd name="T121" fmla="*/ 66 h 176"/>
                <a:gd name="T122" fmla="*/ 47 w 112"/>
                <a:gd name="T123" fmla="*/ 62 h 1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2" h="176">
                  <a:moveTo>
                    <a:pt x="94" y="123"/>
                  </a:moveTo>
                  <a:lnTo>
                    <a:pt x="99" y="111"/>
                  </a:lnTo>
                  <a:lnTo>
                    <a:pt x="104" y="96"/>
                  </a:lnTo>
                  <a:lnTo>
                    <a:pt x="107" y="79"/>
                  </a:lnTo>
                  <a:lnTo>
                    <a:pt x="109" y="61"/>
                  </a:lnTo>
                  <a:lnTo>
                    <a:pt x="110" y="36"/>
                  </a:lnTo>
                  <a:lnTo>
                    <a:pt x="111" y="31"/>
                  </a:lnTo>
                  <a:lnTo>
                    <a:pt x="112" y="28"/>
                  </a:lnTo>
                  <a:lnTo>
                    <a:pt x="109" y="19"/>
                  </a:lnTo>
                  <a:lnTo>
                    <a:pt x="107" y="16"/>
                  </a:lnTo>
                  <a:lnTo>
                    <a:pt x="105" y="11"/>
                  </a:lnTo>
                  <a:lnTo>
                    <a:pt x="102" y="5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72" y="20"/>
                  </a:lnTo>
                  <a:lnTo>
                    <a:pt x="33" y="7"/>
                  </a:lnTo>
                  <a:lnTo>
                    <a:pt x="30" y="33"/>
                  </a:lnTo>
                  <a:lnTo>
                    <a:pt x="35" y="34"/>
                  </a:lnTo>
                  <a:lnTo>
                    <a:pt x="45" y="38"/>
                  </a:lnTo>
                  <a:lnTo>
                    <a:pt x="56" y="43"/>
                  </a:lnTo>
                  <a:lnTo>
                    <a:pt x="59" y="50"/>
                  </a:lnTo>
                  <a:lnTo>
                    <a:pt x="58" y="58"/>
                  </a:lnTo>
                  <a:lnTo>
                    <a:pt x="58" y="68"/>
                  </a:lnTo>
                  <a:lnTo>
                    <a:pt x="56" y="77"/>
                  </a:lnTo>
                  <a:lnTo>
                    <a:pt x="52" y="88"/>
                  </a:lnTo>
                  <a:lnTo>
                    <a:pt x="49" y="93"/>
                  </a:lnTo>
                  <a:lnTo>
                    <a:pt x="44" y="98"/>
                  </a:lnTo>
                  <a:lnTo>
                    <a:pt x="39" y="100"/>
                  </a:lnTo>
                  <a:lnTo>
                    <a:pt x="35" y="102"/>
                  </a:lnTo>
                  <a:lnTo>
                    <a:pt x="29" y="103"/>
                  </a:lnTo>
                  <a:lnTo>
                    <a:pt x="25" y="104"/>
                  </a:lnTo>
                  <a:lnTo>
                    <a:pt x="20" y="104"/>
                  </a:lnTo>
                  <a:lnTo>
                    <a:pt x="15" y="104"/>
                  </a:lnTo>
                  <a:lnTo>
                    <a:pt x="12" y="104"/>
                  </a:lnTo>
                  <a:lnTo>
                    <a:pt x="8" y="103"/>
                  </a:lnTo>
                  <a:lnTo>
                    <a:pt x="5" y="103"/>
                  </a:lnTo>
                  <a:lnTo>
                    <a:pt x="0" y="102"/>
                  </a:lnTo>
                  <a:lnTo>
                    <a:pt x="3" y="104"/>
                  </a:lnTo>
                  <a:lnTo>
                    <a:pt x="6" y="108"/>
                  </a:lnTo>
                  <a:lnTo>
                    <a:pt x="10" y="111"/>
                  </a:lnTo>
                  <a:lnTo>
                    <a:pt x="12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9"/>
                  </a:lnTo>
                  <a:lnTo>
                    <a:pt x="11" y="121"/>
                  </a:lnTo>
                  <a:lnTo>
                    <a:pt x="19" y="124"/>
                  </a:lnTo>
                  <a:lnTo>
                    <a:pt x="27" y="127"/>
                  </a:lnTo>
                  <a:lnTo>
                    <a:pt x="36" y="130"/>
                  </a:lnTo>
                  <a:lnTo>
                    <a:pt x="43" y="133"/>
                  </a:lnTo>
                  <a:lnTo>
                    <a:pt x="50" y="136"/>
                  </a:lnTo>
                  <a:lnTo>
                    <a:pt x="56" y="138"/>
                  </a:lnTo>
                  <a:lnTo>
                    <a:pt x="59" y="140"/>
                  </a:lnTo>
                  <a:lnTo>
                    <a:pt x="60" y="140"/>
                  </a:lnTo>
                  <a:lnTo>
                    <a:pt x="48" y="169"/>
                  </a:lnTo>
                  <a:lnTo>
                    <a:pt x="91" y="176"/>
                  </a:lnTo>
                  <a:lnTo>
                    <a:pt x="92" y="159"/>
                  </a:lnTo>
                  <a:lnTo>
                    <a:pt x="92" y="144"/>
                  </a:lnTo>
                  <a:lnTo>
                    <a:pt x="94" y="132"/>
                  </a:lnTo>
                  <a:lnTo>
                    <a:pt x="94" y="123"/>
                  </a:lnTo>
                  <a:close/>
                </a:path>
              </a:pathLst>
            </a:custGeom>
            <a:solidFill>
              <a:srgbClr val="703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52"/>
            <p:cNvSpPr>
              <a:spLocks/>
            </p:cNvSpPr>
            <p:nvPr/>
          </p:nvSpPr>
          <p:spPr bwMode="auto">
            <a:xfrm>
              <a:off x="3799" y="2033"/>
              <a:ext cx="41" cy="89"/>
            </a:xfrm>
            <a:custGeom>
              <a:avLst/>
              <a:gdLst>
                <a:gd name="T0" fmla="*/ 31 w 83"/>
                <a:gd name="T1" fmla="*/ 36 h 179"/>
                <a:gd name="T2" fmla="*/ 36 w 83"/>
                <a:gd name="T3" fmla="*/ 29 h 179"/>
                <a:gd name="T4" fmla="*/ 39 w 83"/>
                <a:gd name="T5" fmla="*/ 22 h 179"/>
                <a:gd name="T6" fmla="*/ 41 w 83"/>
                <a:gd name="T7" fmla="*/ 18 h 179"/>
                <a:gd name="T8" fmla="*/ 41 w 83"/>
                <a:gd name="T9" fmla="*/ 16 h 179"/>
                <a:gd name="T10" fmla="*/ 29 w 83"/>
                <a:gd name="T11" fmla="*/ 0 h 179"/>
                <a:gd name="T12" fmla="*/ 0 w 83"/>
                <a:gd name="T13" fmla="*/ 39 h 179"/>
                <a:gd name="T14" fmla="*/ 15 w 83"/>
                <a:gd name="T15" fmla="*/ 55 h 179"/>
                <a:gd name="T16" fmla="*/ 16 w 83"/>
                <a:gd name="T17" fmla="*/ 57 h 179"/>
                <a:gd name="T18" fmla="*/ 19 w 83"/>
                <a:gd name="T19" fmla="*/ 64 h 179"/>
                <a:gd name="T20" fmla="*/ 23 w 83"/>
                <a:gd name="T21" fmla="*/ 75 h 179"/>
                <a:gd name="T22" fmla="*/ 29 w 83"/>
                <a:gd name="T23" fmla="*/ 89 h 179"/>
                <a:gd name="T24" fmla="*/ 38 w 83"/>
                <a:gd name="T25" fmla="*/ 82 h 179"/>
                <a:gd name="T26" fmla="*/ 36 w 83"/>
                <a:gd name="T27" fmla="*/ 77 h 179"/>
                <a:gd name="T28" fmla="*/ 33 w 83"/>
                <a:gd name="T29" fmla="*/ 70 h 179"/>
                <a:gd name="T30" fmla="*/ 30 w 83"/>
                <a:gd name="T31" fmla="*/ 63 h 179"/>
                <a:gd name="T32" fmla="*/ 28 w 83"/>
                <a:gd name="T33" fmla="*/ 57 h 179"/>
                <a:gd name="T34" fmla="*/ 26 w 83"/>
                <a:gd name="T35" fmla="*/ 52 h 179"/>
                <a:gd name="T36" fmla="*/ 26 w 83"/>
                <a:gd name="T37" fmla="*/ 47 h 179"/>
                <a:gd name="T38" fmla="*/ 28 w 83"/>
                <a:gd name="T39" fmla="*/ 42 h 179"/>
                <a:gd name="T40" fmla="*/ 31 w 83"/>
                <a:gd name="T41" fmla="*/ 3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" h="179">
                  <a:moveTo>
                    <a:pt x="63" y="72"/>
                  </a:moveTo>
                  <a:lnTo>
                    <a:pt x="73" y="58"/>
                  </a:lnTo>
                  <a:lnTo>
                    <a:pt x="78" y="45"/>
                  </a:lnTo>
                  <a:lnTo>
                    <a:pt x="82" y="36"/>
                  </a:lnTo>
                  <a:lnTo>
                    <a:pt x="83" y="32"/>
                  </a:lnTo>
                  <a:lnTo>
                    <a:pt x="58" y="0"/>
                  </a:lnTo>
                  <a:lnTo>
                    <a:pt x="0" y="78"/>
                  </a:lnTo>
                  <a:lnTo>
                    <a:pt x="30" y="110"/>
                  </a:lnTo>
                  <a:lnTo>
                    <a:pt x="32" y="114"/>
                  </a:lnTo>
                  <a:lnTo>
                    <a:pt x="38" y="128"/>
                  </a:lnTo>
                  <a:lnTo>
                    <a:pt x="46" y="150"/>
                  </a:lnTo>
                  <a:lnTo>
                    <a:pt x="59" y="179"/>
                  </a:lnTo>
                  <a:lnTo>
                    <a:pt x="77" y="165"/>
                  </a:lnTo>
                  <a:lnTo>
                    <a:pt x="73" y="154"/>
                  </a:lnTo>
                  <a:lnTo>
                    <a:pt x="67" y="141"/>
                  </a:lnTo>
                  <a:lnTo>
                    <a:pt x="61" y="126"/>
                  </a:lnTo>
                  <a:lnTo>
                    <a:pt x="56" y="114"/>
                  </a:lnTo>
                  <a:lnTo>
                    <a:pt x="53" y="104"/>
                  </a:lnTo>
                  <a:lnTo>
                    <a:pt x="53" y="95"/>
                  </a:lnTo>
                  <a:lnTo>
                    <a:pt x="56" y="84"/>
                  </a:lnTo>
                  <a:lnTo>
                    <a:pt x="63" y="72"/>
                  </a:lnTo>
                  <a:close/>
                </a:path>
              </a:pathLst>
            </a:custGeom>
            <a:solidFill>
              <a:srgbClr val="703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53"/>
            <p:cNvSpPr>
              <a:spLocks/>
            </p:cNvSpPr>
            <p:nvPr/>
          </p:nvSpPr>
          <p:spPr bwMode="auto">
            <a:xfrm>
              <a:off x="3819" y="2041"/>
              <a:ext cx="19" cy="20"/>
            </a:xfrm>
            <a:custGeom>
              <a:avLst/>
              <a:gdLst>
                <a:gd name="T0" fmla="*/ 0 w 38"/>
                <a:gd name="T1" fmla="*/ 4 h 40"/>
                <a:gd name="T2" fmla="*/ 18 w 38"/>
                <a:gd name="T3" fmla="*/ 20 h 40"/>
                <a:gd name="T4" fmla="*/ 19 w 38"/>
                <a:gd name="T5" fmla="*/ 16 h 40"/>
                <a:gd name="T6" fmla="*/ 3 w 38"/>
                <a:gd name="T7" fmla="*/ 0 h 40"/>
                <a:gd name="T8" fmla="*/ 0 w 38"/>
                <a:gd name="T9" fmla="*/ 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0">
                  <a:moveTo>
                    <a:pt x="0" y="7"/>
                  </a:moveTo>
                  <a:lnTo>
                    <a:pt x="35" y="40"/>
                  </a:lnTo>
                  <a:lnTo>
                    <a:pt x="38" y="32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Freeform 54"/>
            <p:cNvSpPr>
              <a:spLocks/>
            </p:cNvSpPr>
            <p:nvPr/>
          </p:nvSpPr>
          <p:spPr bwMode="auto">
            <a:xfrm>
              <a:off x="4477" y="2102"/>
              <a:ext cx="16" cy="25"/>
            </a:xfrm>
            <a:custGeom>
              <a:avLst/>
              <a:gdLst>
                <a:gd name="T0" fmla="*/ 12 w 32"/>
                <a:gd name="T1" fmla="*/ 0 h 50"/>
                <a:gd name="T2" fmla="*/ 0 w 32"/>
                <a:gd name="T3" fmla="*/ 24 h 50"/>
                <a:gd name="T4" fmla="*/ 5 w 32"/>
                <a:gd name="T5" fmla="*/ 25 h 50"/>
                <a:gd name="T6" fmla="*/ 16 w 32"/>
                <a:gd name="T7" fmla="*/ 4 h 50"/>
                <a:gd name="T8" fmla="*/ 12 w 32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50">
                  <a:moveTo>
                    <a:pt x="23" y="0"/>
                  </a:moveTo>
                  <a:lnTo>
                    <a:pt x="0" y="48"/>
                  </a:lnTo>
                  <a:lnTo>
                    <a:pt x="9" y="50"/>
                  </a:lnTo>
                  <a:lnTo>
                    <a:pt x="32" y="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Freeform 55"/>
            <p:cNvSpPr>
              <a:spLocks/>
            </p:cNvSpPr>
            <p:nvPr/>
          </p:nvSpPr>
          <p:spPr bwMode="auto">
            <a:xfrm>
              <a:off x="4489" y="2110"/>
              <a:ext cx="14" cy="21"/>
            </a:xfrm>
            <a:custGeom>
              <a:avLst/>
              <a:gdLst>
                <a:gd name="T0" fmla="*/ 10 w 27"/>
                <a:gd name="T1" fmla="*/ 0 h 42"/>
                <a:gd name="T2" fmla="*/ 0 w 27"/>
                <a:gd name="T3" fmla="*/ 19 h 42"/>
                <a:gd name="T4" fmla="*/ 5 w 27"/>
                <a:gd name="T5" fmla="*/ 21 h 42"/>
                <a:gd name="T6" fmla="*/ 14 w 27"/>
                <a:gd name="T7" fmla="*/ 5 h 42"/>
                <a:gd name="T8" fmla="*/ 10 w 2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2">
                  <a:moveTo>
                    <a:pt x="20" y="0"/>
                  </a:moveTo>
                  <a:lnTo>
                    <a:pt x="0" y="38"/>
                  </a:lnTo>
                  <a:lnTo>
                    <a:pt x="9" y="42"/>
                  </a:lnTo>
                  <a:lnTo>
                    <a:pt x="27" y="1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56"/>
            <p:cNvSpPr>
              <a:spLocks/>
            </p:cNvSpPr>
            <p:nvPr/>
          </p:nvSpPr>
          <p:spPr bwMode="auto">
            <a:xfrm>
              <a:off x="3812" y="2051"/>
              <a:ext cx="19" cy="21"/>
            </a:xfrm>
            <a:custGeom>
              <a:avLst/>
              <a:gdLst>
                <a:gd name="T0" fmla="*/ 0 w 38"/>
                <a:gd name="T1" fmla="*/ 4 h 40"/>
                <a:gd name="T2" fmla="*/ 18 w 38"/>
                <a:gd name="T3" fmla="*/ 21 h 40"/>
                <a:gd name="T4" fmla="*/ 19 w 38"/>
                <a:gd name="T5" fmla="*/ 17 h 40"/>
                <a:gd name="T6" fmla="*/ 4 w 38"/>
                <a:gd name="T7" fmla="*/ 0 h 40"/>
                <a:gd name="T8" fmla="*/ 0 w 38"/>
                <a:gd name="T9" fmla="*/ 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0">
                  <a:moveTo>
                    <a:pt x="0" y="7"/>
                  </a:moveTo>
                  <a:lnTo>
                    <a:pt x="35" y="40"/>
                  </a:lnTo>
                  <a:lnTo>
                    <a:pt x="38" y="32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57"/>
            <p:cNvSpPr>
              <a:spLocks/>
            </p:cNvSpPr>
            <p:nvPr/>
          </p:nvSpPr>
          <p:spPr bwMode="auto">
            <a:xfrm>
              <a:off x="3804" y="2062"/>
              <a:ext cx="19" cy="20"/>
            </a:xfrm>
            <a:custGeom>
              <a:avLst/>
              <a:gdLst>
                <a:gd name="T0" fmla="*/ 0 w 38"/>
                <a:gd name="T1" fmla="*/ 4 h 40"/>
                <a:gd name="T2" fmla="*/ 17 w 38"/>
                <a:gd name="T3" fmla="*/ 20 h 40"/>
                <a:gd name="T4" fmla="*/ 19 w 38"/>
                <a:gd name="T5" fmla="*/ 16 h 40"/>
                <a:gd name="T6" fmla="*/ 3 w 38"/>
                <a:gd name="T7" fmla="*/ 0 h 40"/>
                <a:gd name="T8" fmla="*/ 0 w 38"/>
                <a:gd name="T9" fmla="*/ 4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40">
                  <a:moveTo>
                    <a:pt x="0" y="8"/>
                  </a:moveTo>
                  <a:lnTo>
                    <a:pt x="34" y="40"/>
                  </a:lnTo>
                  <a:lnTo>
                    <a:pt x="38" y="32"/>
                  </a:lnTo>
                  <a:lnTo>
                    <a:pt x="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Freeform 58"/>
            <p:cNvSpPr>
              <a:spLocks/>
            </p:cNvSpPr>
            <p:nvPr/>
          </p:nvSpPr>
          <p:spPr bwMode="auto">
            <a:xfrm>
              <a:off x="4113" y="2208"/>
              <a:ext cx="394" cy="594"/>
            </a:xfrm>
            <a:custGeom>
              <a:avLst/>
              <a:gdLst>
                <a:gd name="T0" fmla="*/ 168 w 786"/>
                <a:gd name="T1" fmla="*/ 393 h 1189"/>
                <a:gd name="T2" fmla="*/ 194 w 786"/>
                <a:gd name="T3" fmla="*/ 364 h 1189"/>
                <a:gd name="T4" fmla="*/ 222 w 786"/>
                <a:gd name="T5" fmla="*/ 341 h 1189"/>
                <a:gd name="T6" fmla="*/ 251 w 786"/>
                <a:gd name="T7" fmla="*/ 322 h 1189"/>
                <a:gd name="T8" fmla="*/ 280 w 786"/>
                <a:gd name="T9" fmla="*/ 307 h 1189"/>
                <a:gd name="T10" fmla="*/ 307 w 786"/>
                <a:gd name="T11" fmla="*/ 292 h 1189"/>
                <a:gd name="T12" fmla="*/ 331 w 786"/>
                <a:gd name="T13" fmla="*/ 276 h 1189"/>
                <a:gd name="T14" fmla="*/ 350 w 786"/>
                <a:gd name="T15" fmla="*/ 256 h 1189"/>
                <a:gd name="T16" fmla="*/ 366 w 786"/>
                <a:gd name="T17" fmla="*/ 222 h 1189"/>
                <a:gd name="T18" fmla="*/ 380 w 786"/>
                <a:gd name="T19" fmla="*/ 162 h 1189"/>
                <a:gd name="T20" fmla="*/ 389 w 786"/>
                <a:gd name="T21" fmla="*/ 92 h 1189"/>
                <a:gd name="T22" fmla="*/ 393 w 786"/>
                <a:gd name="T23" fmla="*/ 28 h 1189"/>
                <a:gd name="T24" fmla="*/ 378 w 786"/>
                <a:gd name="T25" fmla="*/ 0 h 1189"/>
                <a:gd name="T26" fmla="*/ 375 w 786"/>
                <a:gd name="T27" fmla="*/ 40 h 1189"/>
                <a:gd name="T28" fmla="*/ 367 w 786"/>
                <a:gd name="T29" fmla="*/ 106 h 1189"/>
                <a:gd name="T30" fmla="*/ 353 w 786"/>
                <a:gd name="T31" fmla="*/ 175 h 1189"/>
                <a:gd name="T32" fmla="*/ 331 w 786"/>
                <a:gd name="T33" fmla="*/ 226 h 1189"/>
                <a:gd name="T34" fmla="*/ 314 w 786"/>
                <a:gd name="T35" fmla="*/ 242 h 1189"/>
                <a:gd name="T36" fmla="*/ 294 w 786"/>
                <a:gd name="T37" fmla="*/ 256 h 1189"/>
                <a:gd name="T38" fmla="*/ 270 w 786"/>
                <a:gd name="T39" fmla="*/ 268 h 1189"/>
                <a:gd name="T40" fmla="*/ 244 w 786"/>
                <a:gd name="T41" fmla="*/ 279 h 1189"/>
                <a:gd name="T42" fmla="*/ 218 w 786"/>
                <a:gd name="T43" fmla="*/ 289 h 1189"/>
                <a:gd name="T44" fmla="*/ 192 w 786"/>
                <a:gd name="T45" fmla="*/ 300 h 1189"/>
                <a:gd name="T46" fmla="*/ 169 w 786"/>
                <a:gd name="T47" fmla="*/ 313 h 1189"/>
                <a:gd name="T48" fmla="*/ 148 w 786"/>
                <a:gd name="T49" fmla="*/ 327 h 1189"/>
                <a:gd name="T50" fmla="*/ 130 w 786"/>
                <a:gd name="T51" fmla="*/ 343 h 1189"/>
                <a:gd name="T52" fmla="*/ 114 w 786"/>
                <a:gd name="T53" fmla="*/ 359 h 1189"/>
                <a:gd name="T54" fmla="*/ 99 w 786"/>
                <a:gd name="T55" fmla="*/ 375 h 1189"/>
                <a:gd name="T56" fmla="*/ 84 w 786"/>
                <a:gd name="T57" fmla="*/ 392 h 1189"/>
                <a:gd name="T58" fmla="*/ 71 w 786"/>
                <a:gd name="T59" fmla="*/ 412 h 1189"/>
                <a:gd name="T60" fmla="*/ 59 w 786"/>
                <a:gd name="T61" fmla="*/ 432 h 1189"/>
                <a:gd name="T62" fmla="*/ 47 w 786"/>
                <a:gd name="T63" fmla="*/ 456 h 1189"/>
                <a:gd name="T64" fmla="*/ 36 w 786"/>
                <a:gd name="T65" fmla="*/ 483 h 1189"/>
                <a:gd name="T66" fmla="*/ 22 w 786"/>
                <a:gd name="T67" fmla="*/ 521 h 1189"/>
                <a:gd name="T68" fmla="*/ 12 w 786"/>
                <a:gd name="T69" fmla="*/ 550 h 1189"/>
                <a:gd name="T70" fmla="*/ 4 w 786"/>
                <a:gd name="T71" fmla="*/ 571 h 1189"/>
                <a:gd name="T72" fmla="*/ 0 w 786"/>
                <a:gd name="T73" fmla="*/ 584 h 1189"/>
                <a:gd name="T74" fmla="*/ 21 w 786"/>
                <a:gd name="T75" fmla="*/ 588 h 1189"/>
                <a:gd name="T76" fmla="*/ 40 w 786"/>
                <a:gd name="T77" fmla="*/ 591 h 1189"/>
                <a:gd name="T78" fmla="*/ 56 w 786"/>
                <a:gd name="T79" fmla="*/ 592 h 1189"/>
                <a:gd name="T80" fmla="*/ 70 w 786"/>
                <a:gd name="T81" fmla="*/ 594 h 1189"/>
                <a:gd name="T82" fmla="*/ 84 w 786"/>
                <a:gd name="T83" fmla="*/ 547 h 1189"/>
                <a:gd name="T84" fmla="*/ 103 w 786"/>
                <a:gd name="T85" fmla="*/ 504 h 1189"/>
                <a:gd name="T86" fmla="*/ 127 w 786"/>
                <a:gd name="T87" fmla="*/ 460 h 1189"/>
                <a:gd name="T88" fmla="*/ 156 w 786"/>
                <a:gd name="T89" fmla="*/ 411 h 11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786" h="1189">
                  <a:moveTo>
                    <a:pt x="312" y="822"/>
                  </a:moveTo>
                  <a:lnTo>
                    <a:pt x="335" y="787"/>
                  </a:lnTo>
                  <a:lnTo>
                    <a:pt x="360" y="756"/>
                  </a:lnTo>
                  <a:lnTo>
                    <a:pt x="387" y="728"/>
                  </a:lnTo>
                  <a:lnTo>
                    <a:pt x="414" y="703"/>
                  </a:lnTo>
                  <a:lnTo>
                    <a:pt x="443" y="682"/>
                  </a:lnTo>
                  <a:lnTo>
                    <a:pt x="472" y="662"/>
                  </a:lnTo>
                  <a:lnTo>
                    <a:pt x="501" y="645"/>
                  </a:lnTo>
                  <a:lnTo>
                    <a:pt x="530" y="629"/>
                  </a:lnTo>
                  <a:lnTo>
                    <a:pt x="558" y="614"/>
                  </a:lnTo>
                  <a:lnTo>
                    <a:pt x="586" y="599"/>
                  </a:lnTo>
                  <a:lnTo>
                    <a:pt x="612" y="584"/>
                  </a:lnTo>
                  <a:lnTo>
                    <a:pt x="637" y="568"/>
                  </a:lnTo>
                  <a:lnTo>
                    <a:pt x="660" y="552"/>
                  </a:lnTo>
                  <a:lnTo>
                    <a:pt x="679" y="533"/>
                  </a:lnTo>
                  <a:lnTo>
                    <a:pt x="698" y="513"/>
                  </a:lnTo>
                  <a:lnTo>
                    <a:pt x="713" y="490"/>
                  </a:lnTo>
                  <a:lnTo>
                    <a:pt x="731" y="445"/>
                  </a:lnTo>
                  <a:lnTo>
                    <a:pt x="746" y="388"/>
                  </a:lnTo>
                  <a:lnTo>
                    <a:pt x="759" y="324"/>
                  </a:lnTo>
                  <a:lnTo>
                    <a:pt x="769" y="255"/>
                  </a:lnTo>
                  <a:lnTo>
                    <a:pt x="776" y="184"/>
                  </a:lnTo>
                  <a:lnTo>
                    <a:pt x="781" y="118"/>
                  </a:lnTo>
                  <a:lnTo>
                    <a:pt x="784" y="57"/>
                  </a:lnTo>
                  <a:lnTo>
                    <a:pt x="786" y="5"/>
                  </a:lnTo>
                  <a:lnTo>
                    <a:pt x="755" y="0"/>
                  </a:lnTo>
                  <a:lnTo>
                    <a:pt x="753" y="31"/>
                  </a:lnTo>
                  <a:lnTo>
                    <a:pt x="748" y="81"/>
                  </a:lnTo>
                  <a:lnTo>
                    <a:pt x="743" y="142"/>
                  </a:lnTo>
                  <a:lnTo>
                    <a:pt x="732" y="212"/>
                  </a:lnTo>
                  <a:lnTo>
                    <a:pt x="721" y="282"/>
                  </a:lnTo>
                  <a:lnTo>
                    <a:pt x="705" y="350"/>
                  </a:lnTo>
                  <a:lnTo>
                    <a:pt x="685" y="408"/>
                  </a:lnTo>
                  <a:lnTo>
                    <a:pt x="661" y="452"/>
                  </a:lnTo>
                  <a:lnTo>
                    <a:pt x="646" y="469"/>
                  </a:lnTo>
                  <a:lnTo>
                    <a:pt x="627" y="485"/>
                  </a:lnTo>
                  <a:lnTo>
                    <a:pt x="608" y="500"/>
                  </a:lnTo>
                  <a:lnTo>
                    <a:pt x="586" y="513"/>
                  </a:lnTo>
                  <a:lnTo>
                    <a:pt x="563" y="525"/>
                  </a:lnTo>
                  <a:lnTo>
                    <a:pt x="538" y="537"/>
                  </a:lnTo>
                  <a:lnTo>
                    <a:pt x="512" y="548"/>
                  </a:lnTo>
                  <a:lnTo>
                    <a:pt x="487" y="559"/>
                  </a:lnTo>
                  <a:lnTo>
                    <a:pt x="460" y="569"/>
                  </a:lnTo>
                  <a:lnTo>
                    <a:pt x="435" y="579"/>
                  </a:lnTo>
                  <a:lnTo>
                    <a:pt x="409" y="591"/>
                  </a:lnTo>
                  <a:lnTo>
                    <a:pt x="384" y="601"/>
                  </a:lnTo>
                  <a:lnTo>
                    <a:pt x="360" y="614"/>
                  </a:lnTo>
                  <a:lnTo>
                    <a:pt x="337" y="627"/>
                  </a:lnTo>
                  <a:lnTo>
                    <a:pt x="315" y="640"/>
                  </a:lnTo>
                  <a:lnTo>
                    <a:pt x="296" y="655"/>
                  </a:lnTo>
                  <a:lnTo>
                    <a:pt x="277" y="670"/>
                  </a:lnTo>
                  <a:lnTo>
                    <a:pt x="260" y="687"/>
                  </a:lnTo>
                  <a:lnTo>
                    <a:pt x="243" y="702"/>
                  </a:lnTo>
                  <a:lnTo>
                    <a:pt x="227" y="718"/>
                  </a:lnTo>
                  <a:lnTo>
                    <a:pt x="212" y="734"/>
                  </a:lnTo>
                  <a:lnTo>
                    <a:pt x="197" y="750"/>
                  </a:lnTo>
                  <a:lnTo>
                    <a:pt x="182" y="767"/>
                  </a:lnTo>
                  <a:lnTo>
                    <a:pt x="168" y="784"/>
                  </a:lnTo>
                  <a:lnTo>
                    <a:pt x="154" y="804"/>
                  </a:lnTo>
                  <a:lnTo>
                    <a:pt x="141" y="824"/>
                  </a:lnTo>
                  <a:lnTo>
                    <a:pt x="129" y="843"/>
                  </a:lnTo>
                  <a:lnTo>
                    <a:pt x="117" y="865"/>
                  </a:lnTo>
                  <a:lnTo>
                    <a:pt x="106" y="888"/>
                  </a:lnTo>
                  <a:lnTo>
                    <a:pt x="94" y="912"/>
                  </a:lnTo>
                  <a:lnTo>
                    <a:pt x="83" y="939"/>
                  </a:lnTo>
                  <a:lnTo>
                    <a:pt x="72" y="966"/>
                  </a:lnTo>
                  <a:lnTo>
                    <a:pt x="57" y="1007"/>
                  </a:lnTo>
                  <a:lnTo>
                    <a:pt x="44" y="1042"/>
                  </a:lnTo>
                  <a:lnTo>
                    <a:pt x="32" y="1073"/>
                  </a:lnTo>
                  <a:lnTo>
                    <a:pt x="23" y="1101"/>
                  </a:lnTo>
                  <a:lnTo>
                    <a:pt x="15" y="1124"/>
                  </a:lnTo>
                  <a:lnTo>
                    <a:pt x="8" y="1143"/>
                  </a:lnTo>
                  <a:lnTo>
                    <a:pt x="3" y="1158"/>
                  </a:lnTo>
                  <a:lnTo>
                    <a:pt x="0" y="1168"/>
                  </a:lnTo>
                  <a:lnTo>
                    <a:pt x="22" y="1173"/>
                  </a:lnTo>
                  <a:lnTo>
                    <a:pt x="41" y="1176"/>
                  </a:lnTo>
                  <a:lnTo>
                    <a:pt x="61" y="1178"/>
                  </a:lnTo>
                  <a:lnTo>
                    <a:pt x="79" y="1182"/>
                  </a:lnTo>
                  <a:lnTo>
                    <a:pt x="95" y="1184"/>
                  </a:lnTo>
                  <a:lnTo>
                    <a:pt x="111" y="1185"/>
                  </a:lnTo>
                  <a:lnTo>
                    <a:pt x="126" y="1187"/>
                  </a:lnTo>
                  <a:lnTo>
                    <a:pt x="140" y="1189"/>
                  </a:lnTo>
                  <a:lnTo>
                    <a:pt x="152" y="1140"/>
                  </a:lnTo>
                  <a:lnTo>
                    <a:pt x="167" y="1095"/>
                  </a:lnTo>
                  <a:lnTo>
                    <a:pt x="184" y="1052"/>
                  </a:lnTo>
                  <a:lnTo>
                    <a:pt x="205" y="1009"/>
                  </a:lnTo>
                  <a:lnTo>
                    <a:pt x="228" y="965"/>
                  </a:lnTo>
                  <a:lnTo>
                    <a:pt x="254" y="920"/>
                  </a:lnTo>
                  <a:lnTo>
                    <a:pt x="282" y="873"/>
                  </a:lnTo>
                  <a:lnTo>
                    <a:pt x="312" y="8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Freeform 59"/>
            <p:cNvSpPr>
              <a:spLocks/>
            </p:cNvSpPr>
            <p:nvPr/>
          </p:nvSpPr>
          <p:spPr bwMode="auto">
            <a:xfrm>
              <a:off x="3625" y="2126"/>
              <a:ext cx="673" cy="373"/>
            </a:xfrm>
            <a:custGeom>
              <a:avLst/>
              <a:gdLst>
                <a:gd name="T0" fmla="*/ 662 w 1345"/>
                <a:gd name="T1" fmla="*/ 0 h 746"/>
                <a:gd name="T2" fmla="*/ 546 w 1345"/>
                <a:gd name="T3" fmla="*/ 107 h 746"/>
                <a:gd name="T4" fmla="*/ 497 w 1345"/>
                <a:gd name="T5" fmla="*/ 52 h 746"/>
                <a:gd name="T6" fmla="*/ 492 w 1345"/>
                <a:gd name="T7" fmla="*/ 46 h 746"/>
                <a:gd name="T8" fmla="*/ 486 w 1345"/>
                <a:gd name="T9" fmla="*/ 52 h 746"/>
                <a:gd name="T10" fmla="*/ 242 w 1345"/>
                <a:gd name="T11" fmla="*/ 309 h 746"/>
                <a:gd name="T12" fmla="*/ 175 w 1345"/>
                <a:gd name="T13" fmla="*/ 200 h 746"/>
                <a:gd name="T14" fmla="*/ 170 w 1345"/>
                <a:gd name="T15" fmla="*/ 191 h 746"/>
                <a:gd name="T16" fmla="*/ 162 w 1345"/>
                <a:gd name="T17" fmla="*/ 198 h 746"/>
                <a:gd name="T18" fmla="*/ 0 w 1345"/>
                <a:gd name="T19" fmla="*/ 362 h 746"/>
                <a:gd name="T20" fmla="*/ 12 w 1345"/>
                <a:gd name="T21" fmla="*/ 373 h 746"/>
                <a:gd name="T22" fmla="*/ 167 w 1345"/>
                <a:gd name="T23" fmla="*/ 217 h 746"/>
                <a:gd name="T24" fmla="*/ 233 w 1345"/>
                <a:gd name="T25" fmla="*/ 326 h 746"/>
                <a:gd name="T26" fmla="*/ 239 w 1345"/>
                <a:gd name="T27" fmla="*/ 335 h 746"/>
                <a:gd name="T28" fmla="*/ 246 w 1345"/>
                <a:gd name="T29" fmla="*/ 328 h 746"/>
                <a:gd name="T30" fmla="*/ 491 w 1345"/>
                <a:gd name="T31" fmla="*/ 70 h 746"/>
                <a:gd name="T32" fmla="*/ 539 w 1345"/>
                <a:gd name="T33" fmla="*/ 123 h 746"/>
                <a:gd name="T34" fmla="*/ 545 w 1345"/>
                <a:gd name="T35" fmla="*/ 129 h 746"/>
                <a:gd name="T36" fmla="*/ 551 w 1345"/>
                <a:gd name="T37" fmla="*/ 124 h 746"/>
                <a:gd name="T38" fmla="*/ 673 w 1345"/>
                <a:gd name="T39" fmla="*/ 12 h 746"/>
                <a:gd name="T40" fmla="*/ 662 w 1345"/>
                <a:gd name="T41" fmla="*/ 0 h 7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45" h="746">
                  <a:moveTo>
                    <a:pt x="1323" y="0"/>
                  </a:moveTo>
                  <a:lnTo>
                    <a:pt x="1091" y="213"/>
                  </a:lnTo>
                  <a:lnTo>
                    <a:pt x="994" y="104"/>
                  </a:lnTo>
                  <a:lnTo>
                    <a:pt x="983" y="92"/>
                  </a:lnTo>
                  <a:lnTo>
                    <a:pt x="971" y="104"/>
                  </a:lnTo>
                  <a:lnTo>
                    <a:pt x="483" y="617"/>
                  </a:lnTo>
                  <a:lnTo>
                    <a:pt x="349" y="399"/>
                  </a:lnTo>
                  <a:lnTo>
                    <a:pt x="339" y="382"/>
                  </a:lnTo>
                  <a:lnTo>
                    <a:pt x="324" y="396"/>
                  </a:lnTo>
                  <a:lnTo>
                    <a:pt x="0" y="723"/>
                  </a:lnTo>
                  <a:lnTo>
                    <a:pt x="23" y="746"/>
                  </a:lnTo>
                  <a:lnTo>
                    <a:pt x="333" y="433"/>
                  </a:lnTo>
                  <a:lnTo>
                    <a:pt x="465" y="651"/>
                  </a:lnTo>
                  <a:lnTo>
                    <a:pt x="477" y="670"/>
                  </a:lnTo>
                  <a:lnTo>
                    <a:pt x="491" y="655"/>
                  </a:lnTo>
                  <a:lnTo>
                    <a:pt x="981" y="139"/>
                  </a:lnTo>
                  <a:lnTo>
                    <a:pt x="1078" y="246"/>
                  </a:lnTo>
                  <a:lnTo>
                    <a:pt x="1090" y="258"/>
                  </a:lnTo>
                  <a:lnTo>
                    <a:pt x="1101" y="247"/>
                  </a:lnTo>
                  <a:lnTo>
                    <a:pt x="1345" y="24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rgbClr val="F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60"/>
            <p:cNvSpPr>
              <a:spLocks/>
            </p:cNvSpPr>
            <p:nvPr/>
          </p:nvSpPr>
          <p:spPr bwMode="auto">
            <a:xfrm>
              <a:off x="3834" y="2095"/>
              <a:ext cx="657" cy="697"/>
            </a:xfrm>
            <a:custGeom>
              <a:avLst/>
              <a:gdLst>
                <a:gd name="T0" fmla="*/ 623 w 1314"/>
                <a:gd name="T1" fmla="*/ 134 h 1395"/>
                <a:gd name="T2" fmla="*/ 611 w 1314"/>
                <a:gd name="T3" fmla="*/ 181 h 1395"/>
                <a:gd name="T4" fmla="*/ 593 w 1314"/>
                <a:gd name="T5" fmla="*/ 231 h 1395"/>
                <a:gd name="T6" fmla="*/ 569 w 1314"/>
                <a:gd name="T7" fmla="*/ 278 h 1395"/>
                <a:gd name="T8" fmla="*/ 540 w 1314"/>
                <a:gd name="T9" fmla="*/ 313 h 1395"/>
                <a:gd name="T10" fmla="*/ 509 w 1314"/>
                <a:gd name="T11" fmla="*/ 328 h 1395"/>
                <a:gd name="T12" fmla="*/ 488 w 1314"/>
                <a:gd name="T13" fmla="*/ 333 h 1395"/>
                <a:gd name="T14" fmla="*/ 467 w 1314"/>
                <a:gd name="T15" fmla="*/ 336 h 1395"/>
                <a:gd name="T16" fmla="*/ 447 w 1314"/>
                <a:gd name="T17" fmla="*/ 338 h 1395"/>
                <a:gd name="T18" fmla="*/ 428 w 1314"/>
                <a:gd name="T19" fmla="*/ 337 h 1395"/>
                <a:gd name="T20" fmla="*/ 409 w 1314"/>
                <a:gd name="T21" fmla="*/ 336 h 1395"/>
                <a:gd name="T22" fmla="*/ 405 w 1314"/>
                <a:gd name="T23" fmla="*/ 332 h 1395"/>
                <a:gd name="T24" fmla="*/ 402 w 1314"/>
                <a:gd name="T25" fmla="*/ 328 h 1395"/>
                <a:gd name="T26" fmla="*/ 326 w 1314"/>
                <a:gd name="T27" fmla="*/ 369 h 1395"/>
                <a:gd name="T28" fmla="*/ 321 w 1314"/>
                <a:gd name="T29" fmla="*/ 303 h 1395"/>
                <a:gd name="T30" fmla="*/ 306 w 1314"/>
                <a:gd name="T31" fmla="*/ 295 h 1395"/>
                <a:gd name="T32" fmla="*/ 292 w 1314"/>
                <a:gd name="T33" fmla="*/ 287 h 1395"/>
                <a:gd name="T34" fmla="*/ 264 w 1314"/>
                <a:gd name="T35" fmla="*/ 270 h 1395"/>
                <a:gd name="T36" fmla="*/ 242 w 1314"/>
                <a:gd name="T37" fmla="*/ 255 h 1395"/>
                <a:gd name="T38" fmla="*/ 223 w 1314"/>
                <a:gd name="T39" fmla="*/ 240 h 1395"/>
                <a:gd name="T40" fmla="*/ 203 w 1314"/>
                <a:gd name="T41" fmla="*/ 223 h 1395"/>
                <a:gd name="T42" fmla="*/ 181 w 1314"/>
                <a:gd name="T43" fmla="*/ 204 h 1395"/>
                <a:gd name="T44" fmla="*/ 158 w 1314"/>
                <a:gd name="T45" fmla="*/ 179 h 1395"/>
                <a:gd name="T46" fmla="*/ 129 w 1314"/>
                <a:gd name="T47" fmla="*/ 144 h 1395"/>
                <a:gd name="T48" fmla="*/ 99 w 1314"/>
                <a:gd name="T49" fmla="*/ 101 h 1395"/>
                <a:gd name="T50" fmla="*/ 69 w 1314"/>
                <a:gd name="T51" fmla="*/ 58 h 1395"/>
                <a:gd name="T52" fmla="*/ 45 w 1314"/>
                <a:gd name="T53" fmla="*/ 20 h 1395"/>
                <a:gd name="T54" fmla="*/ 0 w 1314"/>
                <a:gd name="T55" fmla="*/ 22 h 1395"/>
                <a:gd name="T56" fmla="*/ 28 w 1314"/>
                <a:gd name="T57" fmla="*/ 81 h 1395"/>
                <a:gd name="T58" fmla="*/ 65 w 1314"/>
                <a:gd name="T59" fmla="*/ 155 h 1395"/>
                <a:gd name="T60" fmla="*/ 95 w 1314"/>
                <a:gd name="T61" fmla="*/ 202 h 1395"/>
                <a:gd name="T62" fmla="*/ 119 w 1314"/>
                <a:gd name="T63" fmla="*/ 233 h 1395"/>
                <a:gd name="T64" fmla="*/ 147 w 1314"/>
                <a:gd name="T65" fmla="*/ 265 h 1395"/>
                <a:gd name="T66" fmla="*/ 172 w 1314"/>
                <a:gd name="T67" fmla="*/ 294 h 1395"/>
                <a:gd name="T68" fmla="*/ 191 w 1314"/>
                <a:gd name="T69" fmla="*/ 315 h 1395"/>
                <a:gd name="T70" fmla="*/ 198 w 1314"/>
                <a:gd name="T71" fmla="*/ 324 h 1395"/>
                <a:gd name="T72" fmla="*/ 165 w 1314"/>
                <a:gd name="T73" fmla="*/ 427 h 1395"/>
                <a:gd name="T74" fmla="*/ 136 w 1314"/>
                <a:gd name="T75" fmla="*/ 521 h 1395"/>
                <a:gd name="T76" fmla="*/ 103 w 1314"/>
                <a:gd name="T77" fmla="*/ 625 h 1395"/>
                <a:gd name="T78" fmla="*/ 125 w 1314"/>
                <a:gd name="T79" fmla="*/ 638 h 1395"/>
                <a:gd name="T80" fmla="*/ 150 w 1314"/>
                <a:gd name="T81" fmla="*/ 652 h 1395"/>
                <a:gd name="T82" fmla="*/ 177 w 1314"/>
                <a:gd name="T83" fmla="*/ 666 h 1395"/>
                <a:gd name="T84" fmla="*/ 206 w 1314"/>
                <a:gd name="T85" fmla="*/ 678 h 1395"/>
                <a:gd name="T86" fmla="*/ 236 w 1314"/>
                <a:gd name="T87" fmla="*/ 687 h 1395"/>
                <a:gd name="T88" fmla="*/ 255 w 1314"/>
                <a:gd name="T89" fmla="*/ 692 h 1395"/>
                <a:gd name="T90" fmla="*/ 268 w 1314"/>
                <a:gd name="T91" fmla="*/ 694 h 1395"/>
                <a:gd name="T92" fmla="*/ 280 w 1314"/>
                <a:gd name="T93" fmla="*/ 697 h 1395"/>
                <a:gd name="T94" fmla="*/ 287 w 1314"/>
                <a:gd name="T95" fmla="*/ 675 h 1395"/>
                <a:gd name="T96" fmla="*/ 302 w 1314"/>
                <a:gd name="T97" fmla="*/ 634 h 1395"/>
                <a:gd name="T98" fmla="*/ 321 w 1314"/>
                <a:gd name="T99" fmla="*/ 583 h 1395"/>
                <a:gd name="T100" fmla="*/ 338 w 1314"/>
                <a:gd name="T101" fmla="*/ 546 h 1395"/>
                <a:gd name="T102" fmla="*/ 357 w 1314"/>
                <a:gd name="T103" fmla="*/ 515 h 1395"/>
                <a:gd name="T104" fmla="*/ 378 w 1314"/>
                <a:gd name="T105" fmla="*/ 488 h 1395"/>
                <a:gd name="T106" fmla="*/ 401 w 1314"/>
                <a:gd name="T107" fmla="*/ 464 h 1395"/>
                <a:gd name="T108" fmla="*/ 428 w 1314"/>
                <a:gd name="T109" fmla="*/ 441 h 1395"/>
                <a:gd name="T110" fmla="*/ 460 w 1314"/>
                <a:gd name="T111" fmla="*/ 420 h 1395"/>
                <a:gd name="T112" fmla="*/ 497 w 1314"/>
                <a:gd name="T113" fmla="*/ 403 h 1395"/>
                <a:gd name="T114" fmla="*/ 536 w 1314"/>
                <a:gd name="T115" fmla="*/ 387 h 1395"/>
                <a:gd name="T116" fmla="*/ 573 w 1314"/>
                <a:gd name="T117" fmla="*/ 370 h 1395"/>
                <a:gd name="T118" fmla="*/ 603 w 1314"/>
                <a:gd name="T119" fmla="*/ 348 h 1395"/>
                <a:gd name="T120" fmla="*/ 632 w 1314"/>
                <a:gd name="T121" fmla="*/ 288 h 1395"/>
                <a:gd name="T122" fmla="*/ 651 w 1314"/>
                <a:gd name="T123" fmla="*/ 184 h 1395"/>
                <a:gd name="T124" fmla="*/ 657 w 1314"/>
                <a:gd name="T125" fmla="*/ 113 h 13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4" h="1395">
                  <a:moveTo>
                    <a:pt x="1257" y="218"/>
                  </a:moveTo>
                  <a:lnTo>
                    <a:pt x="1252" y="242"/>
                  </a:lnTo>
                  <a:lnTo>
                    <a:pt x="1245" y="269"/>
                  </a:lnTo>
                  <a:lnTo>
                    <a:pt x="1238" y="299"/>
                  </a:lnTo>
                  <a:lnTo>
                    <a:pt x="1230" y="330"/>
                  </a:lnTo>
                  <a:lnTo>
                    <a:pt x="1221" y="362"/>
                  </a:lnTo>
                  <a:lnTo>
                    <a:pt x="1209" y="396"/>
                  </a:lnTo>
                  <a:lnTo>
                    <a:pt x="1198" y="430"/>
                  </a:lnTo>
                  <a:lnTo>
                    <a:pt x="1185" y="463"/>
                  </a:lnTo>
                  <a:lnTo>
                    <a:pt x="1170" y="496"/>
                  </a:lnTo>
                  <a:lnTo>
                    <a:pt x="1155" y="528"/>
                  </a:lnTo>
                  <a:lnTo>
                    <a:pt x="1138" y="557"/>
                  </a:lnTo>
                  <a:lnTo>
                    <a:pt x="1120" y="583"/>
                  </a:lnTo>
                  <a:lnTo>
                    <a:pt x="1100" y="606"/>
                  </a:lnTo>
                  <a:lnTo>
                    <a:pt x="1079" y="626"/>
                  </a:lnTo>
                  <a:lnTo>
                    <a:pt x="1057" y="641"/>
                  </a:lnTo>
                  <a:lnTo>
                    <a:pt x="1033" y="651"/>
                  </a:lnTo>
                  <a:lnTo>
                    <a:pt x="1018" y="656"/>
                  </a:lnTo>
                  <a:lnTo>
                    <a:pt x="1003" y="659"/>
                  </a:lnTo>
                  <a:lnTo>
                    <a:pt x="988" y="663"/>
                  </a:lnTo>
                  <a:lnTo>
                    <a:pt x="975" y="666"/>
                  </a:lnTo>
                  <a:lnTo>
                    <a:pt x="961" y="668"/>
                  </a:lnTo>
                  <a:lnTo>
                    <a:pt x="947" y="671"/>
                  </a:lnTo>
                  <a:lnTo>
                    <a:pt x="933" y="673"/>
                  </a:lnTo>
                  <a:lnTo>
                    <a:pt x="920" y="674"/>
                  </a:lnTo>
                  <a:lnTo>
                    <a:pt x="907" y="675"/>
                  </a:lnTo>
                  <a:lnTo>
                    <a:pt x="894" y="676"/>
                  </a:lnTo>
                  <a:lnTo>
                    <a:pt x="880" y="676"/>
                  </a:lnTo>
                  <a:lnTo>
                    <a:pt x="867" y="676"/>
                  </a:lnTo>
                  <a:lnTo>
                    <a:pt x="855" y="675"/>
                  </a:lnTo>
                  <a:lnTo>
                    <a:pt x="842" y="675"/>
                  </a:lnTo>
                  <a:lnTo>
                    <a:pt x="829" y="674"/>
                  </a:lnTo>
                  <a:lnTo>
                    <a:pt x="817" y="672"/>
                  </a:lnTo>
                  <a:lnTo>
                    <a:pt x="814" y="669"/>
                  </a:lnTo>
                  <a:lnTo>
                    <a:pt x="811" y="666"/>
                  </a:lnTo>
                  <a:lnTo>
                    <a:pt x="809" y="664"/>
                  </a:lnTo>
                  <a:lnTo>
                    <a:pt x="805" y="660"/>
                  </a:lnTo>
                  <a:lnTo>
                    <a:pt x="804" y="658"/>
                  </a:lnTo>
                  <a:lnTo>
                    <a:pt x="804" y="657"/>
                  </a:lnTo>
                  <a:lnTo>
                    <a:pt x="803" y="654"/>
                  </a:lnTo>
                  <a:lnTo>
                    <a:pt x="802" y="651"/>
                  </a:lnTo>
                  <a:lnTo>
                    <a:pt x="652" y="739"/>
                  </a:lnTo>
                  <a:lnTo>
                    <a:pt x="659" y="616"/>
                  </a:lnTo>
                  <a:lnTo>
                    <a:pt x="650" y="612"/>
                  </a:lnTo>
                  <a:lnTo>
                    <a:pt x="641" y="607"/>
                  </a:lnTo>
                  <a:lnTo>
                    <a:pt x="631" y="601"/>
                  </a:lnTo>
                  <a:lnTo>
                    <a:pt x="622" y="597"/>
                  </a:lnTo>
                  <a:lnTo>
                    <a:pt x="612" y="591"/>
                  </a:lnTo>
                  <a:lnTo>
                    <a:pt x="603" y="586"/>
                  </a:lnTo>
                  <a:lnTo>
                    <a:pt x="593" y="581"/>
                  </a:lnTo>
                  <a:lnTo>
                    <a:pt x="583" y="575"/>
                  </a:lnTo>
                  <a:lnTo>
                    <a:pt x="563" y="562"/>
                  </a:lnTo>
                  <a:lnTo>
                    <a:pt x="545" y="552"/>
                  </a:lnTo>
                  <a:lnTo>
                    <a:pt x="528" y="540"/>
                  </a:lnTo>
                  <a:lnTo>
                    <a:pt x="512" y="530"/>
                  </a:lnTo>
                  <a:lnTo>
                    <a:pt x="498" y="521"/>
                  </a:lnTo>
                  <a:lnTo>
                    <a:pt x="483" y="510"/>
                  </a:lnTo>
                  <a:lnTo>
                    <a:pt x="470" y="500"/>
                  </a:lnTo>
                  <a:lnTo>
                    <a:pt x="457" y="491"/>
                  </a:lnTo>
                  <a:lnTo>
                    <a:pt x="445" y="481"/>
                  </a:lnTo>
                  <a:lnTo>
                    <a:pt x="432" y="470"/>
                  </a:lnTo>
                  <a:lnTo>
                    <a:pt x="418" y="459"/>
                  </a:lnTo>
                  <a:lnTo>
                    <a:pt x="406" y="447"/>
                  </a:lnTo>
                  <a:lnTo>
                    <a:pt x="392" y="436"/>
                  </a:lnTo>
                  <a:lnTo>
                    <a:pt x="378" y="422"/>
                  </a:lnTo>
                  <a:lnTo>
                    <a:pt x="362" y="408"/>
                  </a:lnTo>
                  <a:lnTo>
                    <a:pt x="346" y="392"/>
                  </a:lnTo>
                  <a:lnTo>
                    <a:pt x="331" y="377"/>
                  </a:lnTo>
                  <a:lnTo>
                    <a:pt x="315" y="358"/>
                  </a:lnTo>
                  <a:lnTo>
                    <a:pt x="297" y="338"/>
                  </a:lnTo>
                  <a:lnTo>
                    <a:pt x="278" y="314"/>
                  </a:lnTo>
                  <a:lnTo>
                    <a:pt x="258" y="288"/>
                  </a:lnTo>
                  <a:lnTo>
                    <a:pt x="239" y="261"/>
                  </a:lnTo>
                  <a:lnTo>
                    <a:pt x="218" y="232"/>
                  </a:lnTo>
                  <a:lnTo>
                    <a:pt x="198" y="203"/>
                  </a:lnTo>
                  <a:lnTo>
                    <a:pt x="178" y="173"/>
                  </a:lnTo>
                  <a:lnTo>
                    <a:pt x="158" y="144"/>
                  </a:lnTo>
                  <a:lnTo>
                    <a:pt x="138" y="116"/>
                  </a:lnTo>
                  <a:lnTo>
                    <a:pt x="121" y="89"/>
                  </a:lnTo>
                  <a:lnTo>
                    <a:pt x="104" y="63"/>
                  </a:lnTo>
                  <a:lnTo>
                    <a:pt x="89" y="40"/>
                  </a:lnTo>
                  <a:lnTo>
                    <a:pt x="75" y="19"/>
                  </a:lnTo>
                  <a:lnTo>
                    <a:pt x="64" y="0"/>
                  </a:lnTo>
                  <a:lnTo>
                    <a:pt x="0" y="44"/>
                  </a:lnTo>
                  <a:lnTo>
                    <a:pt x="14" y="75"/>
                  </a:lnTo>
                  <a:lnTo>
                    <a:pt x="34" y="116"/>
                  </a:lnTo>
                  <a:lnTo>
                    <a:pt x="56" y="162"/>
                  </a:lnTo>
                  <a:lnTo>
                    <a:pt x="80" y="212"/>
                  </a:lnTo>
                  <a:lnTo>
                    <a:pt x="105" y="263"/>
                  </a:lnTo>
                  <a:lnTo>
                    <a:pt x="130" y="310"/>
                  </a:lnTo>
                  <a:lnTo>
                    <a:pt x="155" y="353"/>
                  </a:lnTo>
                  <a:lnTo>
                    <a:pt x="176" y="386"/>
                  </a:lnTo>
                  <a:lnTo>
                    <a:pt x="189" y="405"/>
                  </a:lnTo>
                  <a:lnTo>
                    <a:pt x="204" y="423"/>
                  </a:lnTo>
                  <a:lnTo>
                    <a:pt x="220" y="444"/>
                  </a:lnTo>
                  <a:lnTo>
                    <a:pt x="237" y="466"/>
                  </a:lnTo>
                  <a:lnTo>
                    <a:pt x="256" y="487"/>
                  </a:lnTo>
                  <a:lnTo>
                    <a:pt x="274" y="509"/>
                  </a:lnTo>
                  <a:lnTo>
                    <a:pt x="293" y="530"/>
                  </a:lnTo>
                  <a:lnTo>
                    <a:pt x="311" y="551"/>
                  </a:lnTo>
                  <a:lnTo>
                    <a:pt x="327" y="570"/>
                  </a:lnTo>
                  <a:lnTo>
                    <a:pt x="343" y="589"/>
                  </a:lnTo>
                  <a:lnTo>
                    <a:pt x="358" y="605"/>
                  </a:lnTo>
                  <a:lnTo>
                    <a:pt x="371" y="620"/>
                  </a:lnTo>
                  <a:lnTo>
                    <a:pt x="381" y="631"/>
                  </a:lnTo>
                  <a:lnTo>
                    <a:pt x="390" y="639"/>
                  </a:lnTo>
                  <a:lnTo>
                    <a:pt x="394" y="645"/>
                  </a:lnTo>
                  <a:lnTo>
                    <a:pt x="396" y="648"/>
                  </a:lnTo>
                  <a:lnTo>
                    <a:pt x="354" y="758"/>
                  </a:lnTo>
                  <a:lnTo>
                    <a:pt x="343" y="802"/>
                  </a:lnTo>
                  <a:lnTo>
                    <a:pt x="330" y="854"/>
                  </a:lnTo>
                  <a:lnTo>
                    <a:pt x="312" y="911"/>
                  </a:lnTo>
                  <a:lnTo>
                    <a:pt x="293" y="975"/>
                  </a:lnTo>
                  <a:lnTo>
                    <a:pt x="272" y="1043"/>
                  </a:lnTo>
                  <a:lnTo>
                    <a:pt x="250" y="1112"/>
                  </a:lnTo>
                  <a:lnTo>
                    <a:pt x="227" y="1181"/>
                  </a:lnTo>
                  <a:lnTo>
                    <a:pt x="205" y="1250"/>
                  </a:lnTo>
                  <a:lnTo>
                    <a:pt x="219" y="1259"/>
                  </a:lnTo>
                  <a:lnTo>
                    <a:pt x="234" y="1267"/>
                  </a:lnTo>
                  <a:lnTo>
                    <a:pt x="249" y="1276"/>
                  </a:lnTo>
                  <a:lnTo>
                    <a:pt x="265" y="1286"/>
                  </a:lnTo>
                  <a:lnTo>
                    <a:pt x="281" y="1296"/>
                  </a:lnTo>
                  <a:lnTo>
                    <a:pt x="299" y="1305"/>
                  </a:lnTo>
                  <a:lnTo>
                    <a:pt x="316" y="1313"/>
                  </a:lnTo>
                  <a:lnTo>
                    <a:pt x="334" y="1322"/>
                  </a:lnTo>
                  <a:lnTo>
                    <a:pt x="353" y="1332"/>
                  </a:lnTo>
                  <a:lnTo>
                    <a:pt x="372" y="1340"/>
                  </a:lnTo>
                  <a:lnTo>
                    <a:pt x="392" y="1348"/>
                  </a:lnTo>
                  <a:lnTo>
                    <a:pt x="411" y="1356"/>
                  </a:lnTo>
                  <a:lnTo>
                    <a:pt x="431" y="1363"/>
                  </a:lnTo>
                  <a:lnTo>
                    <a:pt x="452" y="1368"/>
                  </a:lnTo>
                  <a:lnTo>
                    <a:pt x="471" y="1375"/>
                  </a:lnTo>
                  <a:lnTo>
                    <a:pt x="492" y="1380"/>
                  </a:lnTo>
                  <a:lnTo>
                    <a:pt x="500" y="1382"/>
                  </a:lnTo>
                  <a:lnTo>
                    <a:pt x="509" y="1385"/>
                  </a:lnTo>
                  <a:lnTo>
                    <a:pt x="517" y="1386"/>
                  </a:lnTo>
                  <a:lnTo>
                    <a:pt x="525" y="1388"/>
                  </a:lnTo>
                  <a:lnTo>
                    <a:pt x="535" y="1389"/>
                  </a:lnTo>
                  <a:lnTo>
                    <a:pt x="543" y="1391"/>
                  </a:lnTo>
                  <a:lnTo>
                    <a:pt x="551" y="1393"/>
                  </a:lnTo>
                  <a:lnTo>
                    <a:pt x="559" y="1395"/>
                  </a:lnTo>
                  <a:lnTo>
                    <a:pt x="562" y="1385"/>
                  </a:lnTo>
                  <a:lnTo>
                    <a:pt x="567" y="1370"/>
                  </a:lnTo>
                  <a:lnTo>
                    <a:pt x="574" y="1351"/>
                  </a:lnTo>
                  <a:lnTo>
                    <a:pt x="582" y="1328"/>
                  </a:lnTo>
                  <a:lnTo>
                    <a:pt x="591" y="1300"/>
                  </a:lnTo>
                  <a:lnTo>
                    <a:pt x="603" y="1269"/>
                  </a:lnTo>
                  <a:lnTo>
                    <a:pt x="616" y="1234"/>
                  </a:lnTo>
                  <a:lnTo>
                    <a:pt x="631" y="1193"/>
                  </a:lnTo>
                  <a:lnTo>
                    <a:pt x="642" y="1166"/>
                  </a:lnTo>
                  <a:lnTo>
                    <a:pt x="653" y="1139"/>
                  </a:lnTo>
                  <a:lnTo>
                    <a:pt x="665" y="1115"/>
                  </a:lnTo>
                  <a:lnTo>
                    <a:pt x="676" y="1092"/>
                  </a:lnTo>
                  <a:lnTo>
                    <a:pt x="688" y="1070"/>
                  </a:lnTo>
                  <a:lnTo>
                    <a:pt x="700" y="1051"/>
                  </a:lnTo>
                  <a:lnTo>
                    <a:pt x="713" y="1031"/>
                  </a:lnTo>
                  <a:lnTo>
                    <a:pt x="727" y="1011"/>
                  </a:lnTo>
                  <a:lnTo>
                    <a:pt x="741" y="994"/>
                  </a:lnTo>
                  <a:lnTo>
                    <a:pt x="756" y="977"/>
                  </a:lnTo>
                  <a:lnTo>
                    <a:pt x="771" y="961"/>
                  </a:lnTo>
                  <a:lnTo>
                    <a:pt x="786" y="945"/>
                  </a:lnTo>
                  <a:lnTo>
                    <a:pt x="802" y="929"/>
                  </a:lnTo>
                  <a:lnTo>
                    <a:pt x="819" y="914"/>
                  </a:lnTo>
                  <a:lnTo>
                    <a:pt x="836" y="897"/>
                  </a:lnTo>
                  <a:lnTo>
                    <a:pt x="855" y="882"/>
                  </a:lnTo>
                  <a:lnTo>
                    <a:pt x="874" y="867"/>
                  </a:lnTo>
                  <a:lnTo>
                    <a:pt x="896" y="854"/>
                  </a:lnTo>
                  <a:lnTo>
                    <a:pt x="919" y="841"/>
                  </a:lnTo>
                  <a:lnTo>
                    <a:pt x="943" y="828"/>
                  </a:lnTo>
                  <a:lnTo>
                    <a:pt x="968" y="818"/>
                  </a:lnTo>
                  <a:lnTo>
                    <a:pt x="994" y="806"/>
                  </a:lnTo>
                  <a:lnTo>
                    <a:pt x="1019" y="796"/>
                  </a:lnTo>
                  <a:lnTo>
                    <a:pt x="1046" y="786"/>
                  </a:lnTo>
                  <a:lnTo>
                    <a:pt x="1071" y="775"/>
                  </a:lnTo>
                  <a:lnTo>
                    <a:pt x="1097" y="764"/>
                  </a:lnTo>
                  <a:lnTo>
                    <a:pt x="1122" y="752"/>
                  </a:lnTo>
                  <a:lnTo>
                    <a:pt x="1145" y="740"/>
                  </a:lnTo>
                  <a:lnTo>
                    <a:pt x="1167" y="727"/>
                  </a:lnTo>
                  <a:lnTo>
                    <a:pt x="1186" y="712"/>
                  </a:lnTo>
                  <a:lnTo>
                    <a:pt x="1205" y="696"/>
                  </a:lnTo>
                  <a:lnTo>
                    <a:pt x="1220" y="679"/>
                  </a:lnTo>
                  <a:lnTo>
                    <a:pt x="1244" y="635"/>
                  </a:lnTo>
                  <a:lnTo>
                    <a:pt x="1264" y="577"/>
                  </a:lnTo>
                  <a:lnTo>
                    <a:pt x="1280" y="509"/>
                  </a:lnTo>
                  <a:lnTo>
                    <a:pt x="1291" y="439"/>
                  </a:lnTo>
                  <a:lnTo>
                    <a:pt x="1302" y="369"/>
                  </a:lnTo>
                  <a:lnTo>
                    <a:pt x="1307" y="308"/>
                  </a:lnTo>
                  <a:lnTo>
                    <a:pt x="1312" y="258"/>
                  </a:lnTo>
                  <a:lnTo>
                    <a:pt x="1314" y="227"/>
                  </a:lnTo>
                  <a:lnTo>
                    <a:pt x="1257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61"/>
            <p:cNvSpPr>
              <a:spLocks/>
            </p:cNvSpPr>
            <p:nvPr/>
          </p:nvSpPr>
          <p:spPr bwMode="auto">
            <a:xfrm>
              <a:off x="3827" y="2117"/>
              <a:ext cx="205" cy="357"/>
            </a:xfrm>
            <a:custGeom>
              <a:avLst/>
              <a:gdLst>
                <a:gd name="T0" fmla="*/ 95 w 410"/>
                <a:gd name="T1" fmla="*/ 171 h 714"/>
                <a:gd name="T2" fmla="*/ 85 w 410"/>
                <a:gd name="T3" fmla="*/ 155 h 714"/>
                <a:gd name="T4" fmla="*/ 72 w 410"/>
                <a:gd name="T5" fmla="*/ 133 h 714"/>
                <a:gd name="T6" fmla="*/ 60 w 410"/>
                <a:gd name="T7" fmla="*/ 110 h 714"/>
                <a:gd name="T8" fmla="*/ 47 w 410"/>
                <a:gd name="T9" fmla="*/ 84 h 714"/>
                <a:gd name="T10" fmla="*/ 35 w 410"/>
                <a:gd name="T11" fmla="*/ 59 h 714"/>
                <a:gd name="T12" fmla="*/ 24 w 410"/>
                <a:gd name="T13" fmla="*/ 36 h 714"/>
                <a:gd name="T14" fmla="*/ 14 w 410"/>
                <a:gd name="T15" fmla="*/ 16 h 714"/>
                <a:gd name="T16" fmla="*/ 7 w 410"/>
                <a:gd name="T17" fmla="*/ 0 h 714"/>
                <a:gd name="T18" fmla="*/ 0 w 410"/>
                <a:gd name="T19" fmla="*/ 5 h 714"/>
                <a:gd name="T20" fmla="*/ 5 w 410"/>
                <a:gd name="T21" fmla="*/ 14 h 714"/>
                <a:gd name="T22" fmla="*/ 9 w 410"/>
                <a:gd name="T23" fmla="*/ 23 h 714"/>
                <a:gd name="T24" fmla="*/ 13 w 410"/>
                <a:gd name="T25" fmla="*/ 34 h 714"/>
                <a:gd name="T26" fmla="*/ 18 w 410"/>
                <a:gd name="T27" fmla="*/ 45 h 714"/>
                <a:gd name="T28" fmla="*/ 23 w 410"/>
                <a:gd name="T29" fmla="*/ 56 h 714"/>
                <a:gd name="T30" fmla="*/ 29 w 410"/>
                <a:gd name="T31" fmla="*/ 68 h 714"/>
                <a:gd name="T32" fmla="*/ 34 w 410"/>
                <a:gd name="T33" fmla="*/ 80 h 714"/>
                <a:gd name="T34" fmla="*/ 40 w 410"/>
                <a:gd name="T35" fmla="*/ 93 h 714"/>
                <a:gd name="T36" fmla="*/ 47 w 410"/>
                <a:gd name="T37" fmla="*/ 106 h 714"/>
                <a:gd name="T38" fmla="*/ 53 w 410"/>
                <a:gd name="T39" fmla="*/ 118 h 714"/>
                <a:gd name="T40" fmla="*/ 59 w 410"/>
                <a:gd name="T41" fmla="*/ 131 h 714"/>
                <a:gd name="T42" fmla="*/ 66 w 410"/>
                <a:gd name="T43" fmla="*/ 144 h 714"/>
                <a:gd name="T44" fmla="*/ 73 w 410"/>
                <a:gd name="T45" fmla="*/ 156 h 714"/>
                <a:gd name="T46" fmla="*/ 80 w 410"/>
                <a:gd name="T47" fmla="*/ 168 h 714"/>
                <a:gd name="T48" fmla="*/ 87 w 410"/>
                <a:gd name="T49" fmla="*/ 181 h 714"/>
                <a:gd name="T50" fmla="*/ 94 w 410"/>
                <a:gd name="T51" fmla="*/ 192 h 714"/>
                <a:gd name="T52" fmla="*/ 105 w 410"/>
                <a:gd name="T53" fmla="*/ 208 h 714"/>
                <a:gd name="T54" fmla="*/ 114 w 410"/>
                <a:gd name="T55" fmla="*/ 222 h 714"/>
                <a:gd name="T56" fmla="*/ 123 w 410"/>
                <a:gd name="T57" fmla="*/ 235 h 714"/>
                <a:gd name="T58" fmla="*/ 132 w 410"/>
                <a:gd name="T59" fmla="*/ 246 h 714"/>
                <a:gd name="T60" fmla="*/ 140 w 410"/>
                <a:gd name="T61" fmla="*/ 256 h 714"/>
                <a:gd name="T62" fmla="*/ 147 w 410"/>
                <a:gd name="T63" fmla="*/ 265 h 714"/>
                <a:gd name="T64" fmla="*/ 154 w 410"/>
                <a:gd name="T65" fmla="*/ 273 h 714"/>
                <a:gd name="T66" fmla="*/ 161 w 410"/>
                <a:gd name="T67" fmla="*/ 280 h 714"/>
                <a:gd name="T68" fmla="*/ 166 w 410"/>
                <a:gd name="T69" fmla="*/ 287 h 714"/>
                <a:gd name="T70" fmla="*/ 171 w 410"/>
                <a:gd name="T71" fmla="*/ 293 h 714"/>
                <a:gd name="T72" fmla="*/ 176 w 410"/>
                <a:gd name="T73" fmla="*/ 299 h 714"/>
                <a:gd name="T74" fmla="*/ 180 w 410"/>
                <a:gd name="T75" fmla="*/ 305 h 714"/>
                <a:gd name="T76" fmla="*/ 183 w 410"/>
                <a:gd name="T77" fmla="*/ 311 h 714"/>
                <a:gd name="T78" fmla="*/ 185 w 410"/>
                <a:gd name="T79" fmla="*/ 316 h 714"/>
                <a:gd name="T80" fmla="*/ 187 w 410"/>
                <a:gd name="T81" fmla="*/ 322 h 714"/>
                <a:gd name="T82" fmla="*/ 188 w 410"/>
                <a:gd name="T83" fmla="*/ 329 h 714"/>
                <a:gd name="T84" fmla="*/ 188 w 410"/>
                <a:gd name="T85" fmla="*/ 334 h 714"/>
                <a:gd name="T86" fmla="*/ 187 w 410"/>
                <a:gd name="T87" fmla="*/ 340 h 714"/>
                <a:gd name="T88" fmla="*/ 186 w 410"/>
                <a:gd name="T89" fmla="*/ 348 h 714"/>
                <a:gd name="T90" fmla="*/ 184 w 410"/>
                <a:gd name="T91" fmla="*/ 357 h 714"/>
                <a:gd name="T92" fmla="*/ 205 w 410"/>
                <a:gd name="T93" fmla="*/ 302 h 714"/>
                <a:gd name="T94" fmla="*/ 204 w 410"/>
                <a:gd name="T95" fmla="*/ 301 h 714"/>
                <a:gd name="T96" fmla="*/ 202 w 410"/>
                <a:gd name="T97" fmla="*/ 298 h 714"/>
                <a:gd name="T98" fmla="*/ 198 w 410"/>
                <a:gd name="T99" fmla="*/ 294 h 714"/>
                <a:gd name="T100" fmla="*/ 193 w 410"/>
                <a:gd name="T101" fmla="*/ 288 h 714"/>
                <a:gd name="T102" fmla="*/ 186 w 410"/>
                <a:gd name="T103" fmla="*/ 281 h 714"/>
                <a:gd name="T104" fmla="*/ 179 w 410"/>
                <a:gd name="T105" fmla="*/ 273 h 714"/>
                <a:gd name="T106" fmla="*/ 171 w 410"/>
                <a:gd name="T107" fmla="*/ 263 h 714"/>
                <a:gd name="T108" fmla="*/ 163 w 410"/>
                <a:gd name="T109" fmla="*/ 254 h 714"/>
                <a:gd name="T110" fmla="*/ 154 w 410"/>
                <a:gd name="T111" fmla="*/ 243 h 714"/>
                <a:gd name="T112" fmla="*/ 144 w 410"/>
                <a:gd name="T113" fmla="*/ 233 h 714"/>
                <a:gd name="T114" fmla="*/ 135 w 410"/>
                <a:gd name="T115" fmla="*/ 222 h 714"/>
                <a:gd name="T116" fmla="*/ 126 w 410"/>
                <a:gd name="T117" fmla="*/ 211 h 714"/>
                <a:gd name="T118" fmla="*/ 117 w 410"/>
                <a:gd name="T119" fmla="*/ 200 h 714"/>
                <a:gd name="T120" fmla="*/ 109 w 410"/>
                <a:gd name="T121" fmla="*/ 190 h 714"/>
                <a:gd name="T122" fmla="*/ 102 w 410"/>
                <a:gd name="T123" fmla="*/ 181 h 714"/>
                <a:gd name="T124" fmla="*/ 95 w 410"/>
                <a:gd name="T125" fmla="*/ 171 h 7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0" h="714">
                  <a:moveTo>
                    <a:pt x="190" y="342"/>
                  </a:moveTo>
                  <a:lnTo>
                    <a:pt x="169" y="309"/>
                  </a:lnTo>
                  <a:lnTo>
                    <a:pt x="144" y="266"/>
                  </a:lnTo>
                  <a:lnTo>
                    <a:pt x="119" y="219"/>
                  </a:lnTo>
                  <a:lnTo>
                    <a:pt x="94" y="168"/>
                  </a:lnTo>
                  <a:lnTo>
                    <a:pt x="70" y="118"/>
                  </a:lnTo>
                  <a:lnTo>
                    <a:pt x="48" y="72"/>
                  </a:lnTo>
                  <a:lnTo>
                    <a:pt x="28" y="31"/>
                  </a:lnTo>
                  <a:lnTo>
                    <a:pt x="14" y="0"/>
                  </a:lnTo>
                  <a:lnTo>
                    <a:pt x="0" y="9"/>
                  </a:lnTo>
                  <a:lnTo>
                    <a:pt x="9" y="28"/>
                  </a:lnTo>
                  <a:lnTo>
                    <a:pt x="17" y="46"/>
                  </a:lnTo>
                  <a:lnTo>
                    <a:pt x="26" y="67"/>
                  </a:lnTo>
                  <a:lnTo>
                    <a:pt x="35" y="89"/>
                  </a:lnTo>
                  <a:lnTo>
                    <a:pt x="45" y="112"/>
                  </a:lnTo>
                  <a:lnTo>
                    <a:pt x="57" y="136"/>
                  </a:lnTo>
                  <a:lnTo>
                    <a:pt x="68" y="160"/>
                  </a:lnTo>
                  <a:lnTo>
                    <a:pt x="80" y="186"/>
                  </a:lnTo>
                  <a:lnTo>
                    <a:pt x="93" y="211"/>
                  </a:lnTo>
                  <a:lnTo>
                    <a:pt x="105" y="236"/>
                  </a:lnTo>
                  <a:lnTo>
                    <a:pt x="118" y="262"/>
                  </a:lnTo>
                  <a:lnTo>
                    <a:pt x="132" y="287"/>
                  </a:lnTo>
                  <a:lnTo>
                    <a:pt x="146" y="312"/>
                  </a:lnTo>
                  <a:lnTo>
                    <a:pt x="159" y="336"/>
                  </a:lnTo>
                  <a:lnTo>
                    <a:pt x="174" y="361"/>
                  </a:lnTo>
                  <a:lnTo>
                    <a:pt x="188" y="384"/>
                  </a:lnTo>
                  <a:lnTo>
                    <a:pt x="209" y="415"/>
                  </a:lnTo>
                  <a:lnTo>
                    <a:pt x="227" y="443"/>
                  </a:lnTo>
                  <a:lnTo>
                    <a:pt x="246" y="469"/>
                  </a:lnTo>
                  <a:lnTo>
                    <a:pt x="263" y="491"/>
                  </a:lnTo>
                  <a:lnTo>
                    <a:pt x="279" y="511"/>
                  </a:lnTo>
                  <a:lnTo>
                    <a:pt x="294" y="530"/>
                  </a:lnTo>
                  <a:lnTo>
                    <a:pt x="308" y="546"/>
                  </a:lnTo>
                  <a:lnTo>
                    <a:pt x="322" y="560"/>
                  </a:lnTo>
                  <a:lnTo>
                    <a:pt x="332" y="574"/>
                  </a:lnTo>
                  <a:lnTo>
                    <a:pt x="342" y="586"/>
                  </a:lnTo>
                  <a:lnTo>
                    <a:pt x="352" y="598"/>
                  </a:lnTo>
                  <a:lnTo>
                    <a:pt x="360" y="609"/>
                  </a:lnTo>
                  <a:lnTo>
                    <a:pt x="366" y="621"/>
                  </a:lnTo>
                  <a:lnTo>
                    <a:pt x="370" y="632"/>
                  </a:lnTo>
                  <a:lnTo>
                    <a:pt x="374" y="644"/>
                  </a:lnTo>
                  <a:lnTo>
                    <a:pt x="375" y="657"/>
                  </a:lnTo>
                  <a:lnTo>
                    <a:pt x="375" y="667"/>
                  </a:lnTo>
                  <a:lnTo>
                    <a:pt x="374" y="680"/>
                  </a:lnTo>
                  <a:lnTo>
                    <a:pt x="371" y="696"/>
                  </a:lnTo>
                  <a:lnTo>
                    <a:pt x="368" y="714"/>
                  </a:lnTo>
                  <a:lnTo>
                    <a:pt x="410" y="604"/>
                  </a:lnTo>
                  <a:lnTo>
                    <a:pt x="408" y="601"/>
                  </a:lnTo>
                  <a:lnTo>
                    <a:pt x="404" y="595"/>
                  </a:lnTo>
                  <a:lnTo>
                    <a:pt x="395" y="587"/>
                  </a:lnTo>
                  <a:lnTo>
                    <a:pt x="385" y="576"/>
                  </a:lnTo>
                  <a:lnTo>
                    <a:pt x="372" y="561"/>
                  </a:lnTo>
                  <a:lnTo>
                    <a:pt x="357" y="545"/>
                  </a:lnTo>
                  <a:lnTo>
                    <a:pt x="341" y="526"/>
                  </a:lnTo>
                  <a:lnTo>
                    <a:pt x="325" y="507"/>
                  </a:lnTo>
                  <a:lnTo>
                    <a:pt x="307" y="486"/>
                  </a:lnTo>
                  <a:lnTo>
                    <a:pt x="288" y="465"/>
                  </a:lnTo>
                  <a:lnTo>
                    <a:pt x="270" y="443"/>
                  </a:lnTo>
                  <a:lnTo>
                    <a:pt x="251" y="422"/>
                  </a:lnTo>
                  <a:lnTo>
                    <a:pt x="234" y="400"/>
                  </a:lnTo>
                  <a:lnTo>
                    <a:pt x="218" y="379"/>
                  </a:lnTo>
                  <a:lnTo>
                    <a:pt x="203" y="361"/>
                  </a:lnTo>
                  <a:lnTo>
                    <a:pt x="190" y="34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Freeform 62"/>
            <p:cNvSpPr>
              <a:spLocks/>
            </p:cNvSpPr>
            <p:nvPr/>
          </p:nvSpPr>
          <p:spPr bwMode="auto">
            <a:xfrm>
              <a:off x="4128" y="2510"/>
              <a:ext cx="154" cy="304"/>
            </a:xfrm>
            <a:custGeom>
              <a:avLst/>
              <a:gdLst>
                <a:gd name="T0" fmla="*/ 18 w 308"/>
                <a:gd name="T1" fmla="*/ 0 h 608"/>
                <a:gd name="T2" fmla="*/ 18 w 308"/>
                <a:gd name="T3" fmla="*/ 4 h 608"/>
                <a:gd name="T4" fmla="*/ 17 w 308"/>
                <a:gd name="T5" fmla="*/ 16 h 608"/>
                <a:gd name="T6" fmla="*/ 17 w 308"/>
                <a:gd name="T7" fmla="*/ 33 h 608"/>
                <a:gd name="T8" fmla="*/ 18 w 308"/>
                <a:gd name="T9" fmla="*/ 54 h 608"/>
                <a:gd name="T10" fmla="*/ 20 w 308"/>
                <a:gd name="T11" fmla="*/ 78 h 608"/>
                <a:gd name="T12" fmla="*/ 23 w 308"/>
                <a:gd name="T13" fmla="*/ 101 h 608"/>
                <a:gd name="T14" fmla="*/ 28 w 308"/>
                <a:gd name="T15" fmla="*/ 125 h 608"/>
                <a:gd name="T16" fmla="*/ 36 w 308"/>
                <a:gd name="T17" fmla="*/ 145 h 608"/>
                <a:gd name="T18" fmla="*/ 40 w 308"/>
                <a:gd name="T19" fmla="*/ 154 h 608"/>
                <a:gd name="T20" fmla="*/ 46 w 308"/>
                <a:gd name="T21" fmla="*/ 163 h 608"/>
                <a:gd name="T22" fmla="*/ 52 w 308"/>
                <a:gd name="T23" fmla="*/ 172 h 608"/>
                <a:gd name="T24" fmla="*/ 60 w 308"/>
                <a:gd name="T25" fmla="*/ 180 h 608"/>
                <a:gd name="T26" fmla="*/ 67 w 308"/>
                <a:gd name="T27" fmla="*/ 188 h 608"/>
                <a:gd name="T28" fmla="*/ 75 w 308"/>
                <a:gd name="T29" fmla="*/ 197 h 608"/>
                <a:gd name="T30" fmla="*/ 83 w 308"/>
                <a:gd name="T31" fmla="*/ 205 h 608"/>
                <a:gd name="T32" fmla="*/ 91 w 308"/>
                <a:gd name="T33" fmla="*/ 212 h 608"/>
                <a:gd name="T34" fmla="*/ 98 w 308"/>
                <a:gd name="T35" fmla="*/ 218 h 608"/>
                <a:gd name="T36" fmla="*/ 105 w 308"/>
                <a:gd name="T37" fmla="*/ 225 h 608"/>
                <a:gd name="T38" fmla="*/ 112 w 308"/>
                <a:gd name="T39" fmla="*/ 230 h 608"/>
                <a:gd name="T40" fmla="*/ 117 w 308"/>
                <a:gd name="T41" fmla="*/ 234 h 608"/>
                <a:gd name="T42" fmla="*/ 122 w 308"/>
                <a:gd name="T43" fmla="*/ 238 h 608"/>
                <a:gd name="T44" fmla="*/ 126 w 308"/>
                <a:gd name="T45" fmla="*/ 241 h 608"/>
                <a:gd name="T46" fmla="*/ 128 w 308"/>
                <a:gd name="T47" fmla="*/ 243 h 608"/>
                <a:gd name="T48" fmla="*/ 129 w 308"/>
                <a:gd name="T49" fmla="*/ 243 h 608"/>
                <a:gd name="T50" fmla="*/ 154 w 308"/>
                <a:gd name="T51" fmla="*/ 304 h 608"/>
                <a:gd name="T52" fmla="*/ 89 w 308"/>
                <a:gd name="T53" fmla="*/ 286 h 608"/>
                <a:gd name="T54" fmla="*/ 85 w 308"/>
                <a:gd name="T55" fmla="*/ 283 h 608"/>
                <a:gd name="T56" fmla="*/ 74 w 308"/>
                <a:gd name="T57" fmla="*/ 272 h 608"/>
                <a:gd name="T58" fmla="*/ 60 w 308"/>
                <a:gd name="T59" fmla="*/ 257 h 608"/>
                <a:gd name="T60" fmla="*/ 44 w 308"/>
                <a:gd name="T61" fmla="*/ 237 h 608"/>
                <a:gd name="T62" fmla="*/ 27 w 308"/>
                <a:gd name="T63" fmla="*/ 213 h 608"/>
                <a:gd name="T64" fmla="*/ 13 w 308"/>
                <a:gd name="T65" fmla="*/ 187 h 608"/>
                <a:gd name="T66" fmla="*/ 3 w 308"/>
                <a:gd name="T67" fmla="*/ 160 h 608"/>
                <a:gd name="T68" fmla="*/ 0 w 308"/>
                <a:gd name="T69" fmla="*/ 132 h 608"/>
                <a:gd name="T70" fmla="*/ 2 w 308"/>
                <a:gd name="T71" fmla="*/ 105 h 608"/>
                <a:gd name="T72" fmla="*/ 4 w 308"/>
                <a:gd name="T73" fmla="*/ 80 h 608"/>
                <a:gd name="T74" fmla="*/ 7 w 308"/>
                <a:gd name="T75" fmla="*/ 58 h 608"/>
                <a:gd name="T76" fmla="*/ 10 w 308"/>
                <a:gd name="T77" fmla="*/ 38 h 608"/>
                <a:gd name="T78" fmla="*/ 13 w 308"/>
                <a:gd name="T79" fmla="*/ 23 h 608"/>
                <a:gd name="T80" fmla="*/ 16 w 308"/>
                <a:gd name="T81" fmla="*/ 11 h 608"/>
                <a:gd name="T82" fmla="*/ 17 w 308"/>
                <a:gd name="T83" fmla="*/ 3 h 608"/>
                <a:gd name="T84" fmla="*/ 18 w 308"/>
                <a:gd name="T85" fmla="*/ 0 h 6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8" h="608">
                  <a:moveTo>
                    <a:pt x="35" y="0"/>
                  </a:moveTo>
                  <a:lnTo>
                    <a:pt x="35" y="8"/>
                  </a:lnTo>
                  <a:lnTo>
                    <a:pt x="34" y="31"/>
                  </a:lnTo>
                  <a:lnTo>
                    <a:pt x="34" y="65"/>
                  </a:lnTo>
                  <a:lnTo>
                    <a:pt x="36" y="108"/>
                  </a:lnTo>
                  <a:lnTo>
                    <a:pt x="40" y="155"/>
                  </a:lnTo>
                  <a:lnTo>
                    <a:pt x="46" y="202"/>
                  </a:lnTo>
                  <a:lnTo>
                    <a:pt x="56" y="249"/>
                  </a:lnTo>
                  <a:lnTo>
                    <a:pt x="71" y="289"/>
                  </a:lnTo>
                  <a:lnTo>
                    <a:pt x="80" y="307"/>
                  </a:lnTo>
                  <a:lnTo>
                    <a:pt x="92" y="325"/>
                  </a:lnTo>
                  <a:lnTo>
                    <a:pt x="104" y="343"/>
                  </a:lnTo>
                  <a:lnTo>
                    <a:pt x="119" y="360"/>
                  </a:lnTo>
                  <a:lnTo>
                    <a:pt x="134" y="376"/>
                  </a:lnTo>
                  <a:lnTo>
                    <a:pt x="149" y="394"/>
                  </a:lnTo>
                  <a:lnTo>
                    <a:pt x="165" y="409"/>
                  </a:lnTo>
                  <a:lnTo>
                    <a:pt x="182" y="424"/>
                  </a:lnTo>
                  <a:lnTo>
                    <a:pt x="196" y="436"/>
                  </a:lnTo>
                  <a:lnTo>
                    <a:pt x="210" y="449"/>
                  </a:lnTo>
                  <a:lnTo>
                    <a:pt x="223" y="459"/>
                  </a:lnTo>
                  <a:lnTo>
                    <a:pt x="234" y="468"/>
                  </a:lnTo>
                  <a:lnTo>
                    <a:pt x="244" y="475"/>
                  </a:lnTo>
                  <a:lnTo>
                    <a:pt x="252" y="481"/>
                  </a:lnTo>
                  <a:lnTo>
                    <a:pt x="256" y="485"/>
                  </a:lnTo>
                  <a:lnTo>
                    <a:pt x="258" y="486"/>
                  </a:lnTo>
                  <a:lnTo>
                    <a:pt x="308" y="608"/>
                  </a:lnTo>
                  <a:lnTo>
                    <a:pt x="177" y="572"/>
                  </a:lnTo>
                  <a:lnTo>
                    <a:pt x="169" y="565"/>
                  </a:lnTo>
                  <a:lnTo>
                    <a:pt x="148" y="544"/>
                  </a:lnTo>
                  <a:lnTo>
                    <a:pt x="119" y="513"/>
                  </a:lnTo>
                  <a:lnTo>
                    <a:pt x="87" y="473"/>
                  </a:lnTo>
                  <a:lnTo>
                    <a:pt x="54" y="426"/>
                  </a:lnTo>
                  <a:lnTo>
                    <a:pt x="25" y="373"/>
                  </a:lnTo>
                  <a:lnTo>
                    <a:pt x="5" y="319"/>
                  </a:lnTo>
                  <a:lnTo>
                    <a:pt x="0" y="263"/>
                  </a:lnTo>
                  <a:lnTo>
                    <a:pt x="3" y="209"/>
                  </a:lnTo>
                  <a:lnTo>
                    <a:pt x="8" y="160"/>
                  </a:lnTo>
                  <a:lnTo>
                    <a:pt x="13" y="115"/>
                  </a:lnTo>
                  <a:lnTo>
                    <a:pt x="19" y="76"/>
                  </a:lnTo>
                  <a:lnTo>
                    <a:pt x="26" y="45"/>
                  </a:lnTo>
                  <a:lnTo>
                    <a:pt x="31" y="21"/>
                  </a:lnTo>
                  <a:lnTo>
                    <a:pt x="34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Freeform 63"/>
            <p:cNvSpPr>
              <a:spLocks/>
            </p:cNvSpPr>
            <p:nvPr/>
          </p:nvSpPr>
          <p:spPr bwMode="auto">
            <a:xfrm>
              <a:off x="4138" y="2472"/>
              <a:ext cx="24" cy="44"/>
            </a:xfrm>
            <a:custGeom>
              <a:avLst/>
              <a:gdLst>
                <a:gd name="T0" fmla="*/ 6 w 49"/>
                <a:gd name="T1" fmla="*/ 44 h 87"/>
                <a:gd name="T2" fmla="*/ 0 w 49"/>
                <a:gd name="T3" fmla="*/ 16 h 87"/>
                <a:gd name="T4" fmla="*/ 15 w 49"/>
                <a:gd name="T5" fmla="*/ 0 h 87"/>
                <a:gd name="T6" fmla="*/ 24 w 49"/>
                <a:gd name="T7" fmla="*/ 20 h 87"/>
                <a:gd name="T8" fmla="*/ 6 w 49"/>
                <a:gd name="T9" fmla="*/ 44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87">
                  <a:moveTo>
                    <a:pt x="13" y="87"/>
                  </a:moveTo>
                  <a:lnTo>
                    <a:pt x="0" y="31"/>
                  </a:lnTo>
                  <a:lnTo>
                    <a:pt x="30" y="0"/>
                  </a:lnTo>
                  <a:lnTo>
                    <a:pt x="49" y="39"/>
                  </a:lnTo>
                  <a:lnTo>
                    <a:pt x="13" y="87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Freeform 64"/>
            <p:cNvSpPr>
              <a:spLocks/>
            </p:cNvSpPr>
            <p:nvPr/>
          </p:nvSpPr>
          <p:spPr bwMode="auto">
            <a:xfrm>
              <a:off x="4162" y="2800"/>
              <a:ext cx="22" cy="3"/>
            </a:xfrm>
            <a:custGeom>
              <a:avLst/>
              <a:gdLst>
                <a:gd name="T0" fmla="*/ 22 w 42"/>
                <a:gd name="T1" fmla="*/ 2 h 7"/>
                <a:gd name="T2" fmla="*/ 20 w 42"/>
                <a:gd name="T3" fmla="*/ 2 h 7"/>
                <a:gd name="T4" fmla="*/ 17 w 42"/>
                <a:gd name="T5" fmla="*/ 1 h 7"/>
                <a:gd name="T6" fmla="*/ 14 w 42"/>
                <a:gd name="T7" fmla="*/ 1 h 7"/>
                <a:gd name="T8" fmla="*/ 12 w 42"/>
                <a:gd name="T9" fmla="*/ 1 h 7"/>
                <a:gd name="T10" fmla="*/ 9 w 42"/>
                <a:gd name="T11" fmla="*/ 0 h 7"/>
                <a:gd name="T12" fmla="*/ 6 w 42"/>
                <a:gd name="T13" fmla="*/ 0 h 7"/>
                <a:gd name="T14" fmla="*/ 3 w 42"/>
                <a:gd name="T15" fmla="*/ 0 h 7"/>
                <a:gd name="T16" fmla="*/ 0 w 42"/>
                <a:gd name="T17" fmla="*/ 0 h 7"/>
                <a:gd name="T18" fmla="*/ 3 w 42"/>
                <a:gd name="T19" fmla="*/ 0 h 7"/>
                <a:gd name="T20" fmla="*/ 6 w 42"/>
                <a:gd name="T21" fmla="*/ 0 h 7"/>
                <a:gd name="T22" fmla="*/ 9 w 42"/>
                <a:gd name="T23" fmla="*/ 1 h 7"/>
                <a:gd name="T24" fmla="*/ 12 w 42"/>
                <a:gd name="T25" fmla="*/ 1 h 7"/>
                <a:gd name="T26" fmla="*/ 14 w 42"/>
                <a:gd name="T27" fmla="*/ 2 h 7"/>
                <a:gd name="T28" fmla="*/ 17 w 42"/>
                <a:gd name="T29" fmla="*/ 2 h 7"/>
                <a:gd name="T30" fmla="*/ 19 w 42"/>
                <a:gd name="T31" fmla="*/ 3 h 7"/>
                <a:gd name="T32" fmla="*/ 21 w 42"/>
                <a:gd name="T33" fmla="*/ 3 h 7"/>
                <a:gd name="T34" fmla="*/ 21 w 42"/>
                <a:gd name="T35" fmla="*/ 3 h 7"/>
                <a:gd name="T36" fmla="*/ 21 w 42"/>
                <a:gd name="T37" fmla="*/ 3 h 7"/>
                <a:gd name="T38" fmla="*/ 21 w 42"/>
                <a:gd name="T39" fmla="*/ 2 h 7"/>
                <a:gd name="T40" fmla="*/ 22 w 42"/>
                <a:gd name="T41" fmla="*/ 2 h 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2" h="7">
                  <a:moveTo>
                    <a:pt x="42" y="5"/>
                  </a:moveTo>
                  <a:lnTo>
                    <a:pt x="38" y="5"/>
                  </a:lnTo>
                  <a:lnTo>
                    <a:pt x="32" y="3"/>
                  </a:lnTo>
                  <a:lnTo>
                    <a:pt x="27" y="3"/>
                  </a:lnTo>
                  <a:lnTo>
                    <a:pt x="22" y="2"/>
                  </a:lnTo>
                  <a:lnTo>
                    <a:pt x="17" y="1"/>
                  </a:lnTo>
                  <a:lnTo>
                    <a:pt x="11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1"/>
                  </a:lnTo>
                  <a:lnTo>
                    <a:pt x="11" y="1"/>
                  </a:lnTo>
                  <a:lnTo>
                    <a:pt x="17" y="2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7" y="6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Freeform 65"/>
            <p:cNvSpPr>
              <a:spLocks/>
            </p:cNvSpPr>
            <p:nvPr/>
          </p:nvSpPr>
          <p:spPr bwMode="auto">
            <a:xfrm>
              <a:off x="4113" y="2792"/>
              <a:ext cx="49" cy="8"/>
            </a:xfrm>
            <a:custGeom>
              <a:avLst/>
              <a:gdLst>
                <a:gd name="T0" fmla="*/ 0 w 98"/>
                <a:gd name="T1" fmla="*/ 0 h 16"/>
                <a:gd name="T2" fmla="*/ 7 w 98"/>
                <a:gd name="T3" fmla="*/ 1 h 16"/>
                <a:gd name="T4" fmla="*/ 13 w 98"/>
                <a:gd name="T5" fmla="*/ 3 h 16"/>
                <a:gd name="T6" fmla="*/ 20 w 98"/>
                <a:gd name="T7" fmla="*/ 4 h 16"/>
                <a:gd name="T8" fmla="*/ 27 w 98"/>
                <a:gd name="T9" fmla="*/ 5 h 16"/>
                <a:gd name="T10" fmla="*/ 32 w 98"/>
                <a:gd name="T11" fmla="*/ 6 h 16"/>
                <a:gd name="T12" fmla="*/ 38 w 98"/>
                <a:gd name="T13" fmla="*/ 7 h 16"/>
                <a:gd name="T14" fmla="*/ 44 w 98"/>
                <a:gd name="T15" fmla="*/ 8 h 16"/>
                <a:gd name="T16" fmla="*/ 49 w 98"/>
                <a:gd name="T17" fmla="*/ 8 h 16"/>
                <a:gd name="T18" fmla="*/ 44 w 98"/>
                <a:gd name="T19" fmla="*/ 7 h 16"/>
                <a:gd name="T20" fmla="*/ 39 w 98"/>
                <a:gd name="T21" fmla="*/ 7 h 16"/>
                <a:gd name="T22" fmla="*/ 34 w 98"/>
                <a:gd name="T23" fmla="*/ 5 h 16"/>
                <a:gd name="T24" fmla="*/ 27 w 98"/>
                <a:gd name="T25" fmla="*/ 4 h 16"/>
                <a:gd name="T26" fmla="*/ 21 w 98"/>
                <a:gd name="T27" fmla="*/ 4 h 16"/>
                <a:gd name="T28" fmla="*/ 15 w 98"/>
                <a:gd name="T29" fmla="*/ 3 h 16"/>
                <a:gd name="T30" fmla="*/ 8 w 98"/>
                <a:gd name="T31" fmla="*/ 1 h 16"/>
                <a:gd name="T32" fmla="*/ 0 w 98"/>
                <a:gd name="T33" fmla="*/ 0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16">
                  <a:moveTo>
                    <a:pt x="0" y="0"/>
                  </a:moveTo>
                  <a:lnTo>
                    <a:pt x="14" y="2"/>
                  </a:lnTo>
                  <a:lnTo>
                    <a:pt x="26" y="5"/>
                  </a:lnTo>
                  <a:lnTo>
                    <a:pt x="40" y="7"/>
                  </a:lnTo>
                  <a:lnTo>
                    <a:pt x="53" y="9"/>
                  </a:lnTo>
                  <a:lnTo>
                    <a:pt x="64" y="11"/>
                  </a:lnTo>
                  <a:lnTo>
                    <a:pt x="76" y="13"/>
                  </a:lnTo>
                  <a:lnTo>
                    <a:pt x="87" y="15"/>
                  </a:lnTo>
                  <a:lnTo>
                    <a:pt x="98" y="16"/>
                  </a:lnTo>
                  <a:lnTo>
                    <a:pt x="87" y="14"/>
                  </a:lnTo>
                  <a:lnTo>
                    <a:pt x="77" y="13"/>
                  </a:lnTo>
                  <a:lnTo>
                    <a:pt x="67" y="10"/>
                  </a:lnTo>
                  <a:lnTo>
                    <a:pt x="54" y="8"/>
                  </a:lnTo>
                  <a:lnTo>
                    <a:pt x="41" y="7"/>
                  </a:lnTo>
                  <a:lnTo>
                    <a:pt x="29" y="5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66"/>
            <p:cNvSpPr>
              <a:spLocks/>
            </p:cNvSpPr>
            <p:nvPr/>
          </p:nvSpPr>
          <p:spPr bwMode="auto">
            <a:xfrm>
              <a:off x="3802" y="2000"/>
              <a:ext cx="15" cy="15"/>
            </a:xfrm>
            <a:custGeom>
              <a:avLst/>
              <a:gdLst>
                <a:gd name="T0" fmla="*/ 13 w 30"/>
                <a:gd name="T1" fmla="*/ 13 h 30"/>
                <a:gd name="T2" fmla="*/ 13 w 30"/>
                <a:gd name="T3" fmla="*/ 11 h 30"/>
                <a:gd name="T4" fmla="*/ 14 w 30"/>
                <a:gd name="T5" fmla="*/ 10 h 30"/>
                <a:gd name="T6" fmla="*/ 15 w 30"/>
                <a:gd name="T7" fmla="*/ 8 h 30"/>
                <a:gd name="T8" fmla="*/ 15 w 30"/>
                <a:gd name="T9" fmla="*/ 7 h 30"/>
                <a:gd name="T10" fmla="*/ 14 w 30"/>
                <a:gd name="T11" fmla="*/ 6 h 30"/>
                <a:gd name="T12" fmla="*/ 13 w 30"/>
                <a:gd name="T13" fmla="*/ 5 h 30"/>
                <a:gd name="T14" fmla="*/ 12 w 30"/>
                <a:gd name="T15" fmla="*/ 4 h 30"/>
                <a:gd name="T16" fmla="*/ 11 w 30"/>
                <a:gd name="T17" fmla="*/ 3 h 30"/>
                <a:gd name="T18" fmla="*/ 5 w 30"/>
                <a:gd name="T19" fmla="*/ 0 h 30"/>
                <a:gd name="T20" fmla="*/ 2 w 30"/>
                <a:gd name="T21" fmla="*/ 1 h 30"/>
                <a:gd name="T22" fmla="*/ 0 w 30"/>
                <a:gd name="T23" fmla="*/ 4 h 30"/>
                <a:gd name="T24" fmla="*/ 1 w 30"/>
                <a:gd name="T25" fmla="*/ 8 h 30"/>
                <a:gd name="T26" fmla="*/ 2 w 30"/>
                <a:gd name="T27" fmla="*/ 11 h 30"/>
                <a:gd name="T28" fmla="*/ 2 w 30"/>
                <a:gd name="T29" fmla="*/ 13 h 30"/>
                <a:gd name="T30" fmla="*/ 4 w 30"/>
                <a:gd name="T31" fmla="*/ 14 h 30"/>
                <a:gd name="T32" fmla="*/ 5 w 30"/>
                <a:gd name="T33" fmla="*/ 15 h 30"/>
                <a:gd name="T34" fmla="*/ 7 w 30"/>
                <a:gd name="T35" fmla="*/ 15 h 30"/>
                <a:gd name="T36" fmla="*/ 9 w 30"/>
                <a:gd name="T37" fmla="*/ 15 h 30"/>
                <a:gd name="T38" fmla="*/ 11 w 30"/>
                <a:gd name="T39" fmla="*/ 14 h 30"/>
                <a:gd name="T40" fmla="*/ 13 w 30"/>
                <a:gd name="T41" fmla="*/ 13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30">
                  <a:moveTo>
                    <a:pt x="25" y="25"/>
                  </a:moveTo>
                  <a:lnTo>
                    <a:pt x="26" y="21"/>
                  </a:lnTo>
                  <a:lnTo>
                    <a:pt x="27" y="19"/>
                  </a:lnTo>
                  <a:lnTo>
                    <a:pt x="29" y="16"/>
                  </a:lnTo>
                  <a:lnTo>
                    <a:pt x="30" y="14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0" y="0"/>
                  </a:lnTo>
                  <a:lnTo>
                    <a:pt x="3" y="1"/>
                  </a:lnTo>
                  <a:lnTo>
                    <a:pt x="0" y="7"/>
                  </a:lnTo>
                  <a:lnTo>
                    <a:pt x="1" y="16"/>
                  </a:lnTo>
                  <a:lnTo>
                    <a:pt x="3" y="21"/>
                  </a:lnTo>
                  <a:lnTo>
                    <a:pt x="4" y="25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AA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Freeform 67"/>
            <p:cNvSpPr>
              <a:spLocks/>
            </p:cNvSpPr>
            <p:nvPr/>
          </p:nvSpPr>
          <p:spPr bwMode="auto">
            <a:xfrm>
              <a:off x="3786" y="2021"/>
              <a:ext cx="42" cy="51"/>
            </a:xfrm>
            <a:custGeom>
              <a:avLst/>
              <a:gdLst>
                <a:gd name="T0" fmla="*/ 0 w 84"/>
                <a:gd name="T1" fmla="*/ 38 h 102"/>
                <a:gd name="T2" fmla="*/ 13 w 84"/>
                <a:gd name="T3" fmla="*/ 51 h 102"/>
                <a:gd name="T4" fmla="*/ 42 w 84"/>
                <a:gd name="T5" fmla="*/ 12 h 102"/>
                <a:gd name="T6" fmla="*/ 25 w 84"/>
                <a:gd name="T7" fmla="*/ 0 h 102"/>
                <a:gd name="T8" fmla="*/ 0 w 84"/>
                <a:gd name="T9" fmla="*/ 38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02">
                  <a:moveTo>
                    <a:pt x="0" y="76"/>
                  </a:moveTo>
                  <a:lnTo>
                    <a:pt x="26" y="102"/>
                  </a:lnTo>
                  <a:lnTo>
                    <a:pt x="84" y="24"/>
                  </a:lnTo>
                  <a:lnTo>
                    <a:pt x="49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AA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Freeform 68"/>
            <p:cNvSpPr>
              <a:spLocks/>
            </p:cNvSpPr>
            <p:nvPr/>
          </p:nvSpPr>
          <p:spPr bwMode="auto">
            <a:xfrm>
              <a:off x="3825" y="2021"/>
              <a:ext cx="47" cy="94"/>
            </a:xfrm>
            <a:custGeom>
              <a:avLst/>
              <a:gdLst>
                <a:gd name="T0" fmla="*/ 40 w 92"/>
                <a:gd name="T1" fmla="*/ 27 h 189"/>
                <a:gd name="T2" fmla="*/ 43 w 92"/>
                <a:gd name="T3" fmla="*/ 14 h 189"/>
                <a:gd name="T4" fmla="*/ 46 w 92"/>
                <a:gd name="T5" fmla="*/ 6 h 189"/>
                <a:gd name="T6" fmla="*/ 47 w 92"/>
                <a:gd name="T7" fmla="*/ 3 h 189"/>
                <a:gd name="T8" fmla="*/ 45 w 92"/>
                <a:gd name="T9" fmla="*/ 0 h 189"/>
                <a:gd name="T10" fmla="*/ 42 w 92"/>
                <a:gd name="T11" fmla="*/ 0 h 189"/>
                <a:gd name="T12" fmla="*/ 38 w 92"/>
                <a:gd name="T13" fmla="*/ 1 h 189"/>
                <a:gd name="T14" fmla="*/ 34 w 92"/>
                <a:gd name="T15" fmla="*/ 4 h 189"/>
                <a:gd name="T16" fmla="*/ 31 w 92"/>
                <a:gd name="T17" fmla="*/ 11 h 189"/>
                <a:gd name="T18" fmla="*/ 30 w 92"/>
                <a:gd name="T19" fmla="*/ 14 h 189"/>
                <a:gd name="T20" fmla="*/ 29 w 92"/>
                <a:gd name="T21" fmla="*/ 15 h 189"/>
                <a:gd name="T22" fmla="*/ 28 w 92"/>
                <a:gd name="T23" fmla="*/ 16 h 189"/>
                <a:gd name="T24" fmla="*/ 28 w 92"/>
                <a:gd name="T25" fmla="*/ 18 h 189"/>
                <a:gd name="T26" fmla="*/ 27 w 92"/>
                <a:gd name="T27" fmla="*/ 16 h 189"/>
                <a:gd name="T28" fmla="*/ 23 w 92"/>
                <a:gd name="T29" fmla="*/ 12 h 189"/>
                <a:gd name="T30" fmla="*/ 19 w 92"/>
                <a:gd name="T31" fmla="*/ 9 h 189"/>
                <a:gd name="T32" fmla="*/ 13 w 92"/>
                <a:gd name="T33" fmla="*/ 4 h 189"/>
                <a:gd name="T34" fmla="*/ 5 w 92"/>
                <a:gd name="T35" fmla="*/ 14 h 189"/>
                <a:gd name="T36" fmla="*/ 4 w 92"/>
                <a:gd name="T37" fmla="*/ 13 h 189"/>
                <a:gd name="T38" fmla="*/ 15 w 92"/>
                <a:gd name="T39" fmla="*/ 28 h 189"/>
                <a:gd name="T40" fmla="*/ 15 w 92"/>
                <a:gd name="T41" fmla="*/ 30 h 189"/>
                <a:gd name="T42" fmla="*/ 13 w 92"/>
                <a:gd name="T43" fmla="*/ 34 h 189"/>
                <a:gd name="T44" fmla="*/ 10 w 92"/>
                <a:gd name="T45" fmla="*/ 41 h 189"/>
                <a:gd name="T46" fmla="*/ 5 w 92"/>
                <a:gd name="T47" fmla="*/ 48 h 189"/>
                <a:gd name="T48" fmla="*/ 2 w 92"/>
                <a:gd name="T49" fmla="*/ 54 h 189"/>
                <a:gd name="T50" fmla="*/ 0 w 92"/>
                <a:gd name="T51" fmla="*/ 59 h 189"/>
                <a:gd name="T52" fmla="*/ 0 w 92"/>
                <a:gd name="T53" fmla="*/ 64 h 189"/>
                <a:gd name="T54" fmla="*/ 2 w 92"/>
                <a:gd name="T55" fmla="*/ 69 h 189"/>
                <a:gd name="T56" fmla="*/ 4 w 92"/>
                <a:gd name="T57" fmla="*/ 75 h 189"/>
                <a:gd name="T58" fmla="*/ 7 w 92"/>
                <a:gd name="T59" fmla="*/ 82 h 189"/>
                <a:gd name="T60" fmla="*/ 10 w 92"/>
                <a:gd name="T61" fmla="*/ 89 h 189"/>
                <a:gd name="T62" fmla="*/ 12 w 92"/>
                <a:gd name="T63" fmla="*/ 94 h 189"/>
                <a:gd name="T64" fmla="*/ 42 w 92"/>
                <a:gd name="T65" fmla="*/ 75 h 189"/>
                <a:gd name="T66" fmla="*/ 39 w 92"/>
                <a:gd name="T67" fmla="*/ 70 h 189"/>
                <a:gd name="T68" fmla="*/ 37 w 92"/>
                <a:gd name="T69" fmla="*/ 67 h 189"/>
                <a:gd name="T70" fmla="*/ 35 w 92"/>
                <a:gd name="T71" fmla="*/ 63 h 189"/>
                <a:gd name="T72" fmla="*/ 33 w 92"/>
                <a:gd name="T73" fmla="*/ 61 h 189"/>
                <a:gd name="T74" fmla="*/ 34 w 92"/>
                <a:gd name="T75" fmla="*/ 56 h 189"/>
                <a:gd name="T76" fmla="*/ 36 w 92"/>
                <a:gd name="T77" fmla="*/ 48 h 189"/>
                <a:gd name="T78" fmla="*/ 38 w 92"/>
                <a:gd name="T79" fmla="*/ 39 h 189"/>
                <a:gd name="T80" fmla="*/ 40 w 92"/>
                <a:gd name="T81" fmla="*/ 27 h 1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2" h="189">
                  <a:moveTo>
                    <a:pt x="79" y="54"/>
                  </a:moveTo>
                  <a:lnTo>
                    <a:pt x="85" y="28"/>
                  </a:lnTo>
                  <a:lnTo>
                    <a:pt x="90" y="13"/>
                  </a:lnTo>
                  <a:lnTo>
                    <a:pt x="92" y="6"/>
                  </a:lnTo>
                  <a:lnTo>
                    <a:pt x="89" y="1"/>
                  </a:lnTo>
                  <a:lnTo>
                    <a:pt x="82" y="0"/>
                  </a:lnTo>
                  <a:lnTo>
                    <a:pt x="75" y="2"/>
                  </a:lnTo>
                  <a:lnTo>
                    <a:pt x="67" y="9"/>
                  </a:lnTo>
                  <a:lnTo>
                    <a:pt x="60" y="22"/>
                  </a:lnTo>
                  <a:lnTo>
                    <a:pt x="58" y="28"/>
                  </a:lnTo>
                  <a:lnTo>
                    <a:pt x="56" y="31"/>
                  </a:lnTo>
                  <a:lnTo>
                    <a:pt x="55" y="33"/>
                  </a:lnTo>
                  <a:lnTo>
                    <a:pt x="55" y="36"/>
                  </a:lnTo>
                  <a:lnTo>
                    <a:pt x="52" y="32"/>
                  </a:lnTo>
                  <a:lnTo>
                    <a:pt x="45" y="25"/>
                  </a:lnTo>
                  <a:lnTo>
                    <a:pt x="37" y="18"/>
                  </a:lnTo>
                  <a:lnTo>
                    <a:pt x="26" y="9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30" y="56"/>
                  </a:lnTo>
                  <a:lnTo>
                    <a:pt x="29" y="60"/>
                  </a:lnTo>
                  <a:lnTo>
                    <a:pt x="25" y="69"/>
                  </a:lnTo>
                  <a:lnTo>
                    <a:pt x="20" y="82"/>
                  </a:lnTo>
                  <a:lnTo>
                    <a:pt x="10" y="96"/>
                  </a:lnTo>
                  <a:lnTo>
                    <a:pt x="3" y="108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3" y="138"/>
                  </a:lnTo>
                  <a:lnTo>
                    <a:pt x="8" y="150"/>
                  </a:lnTo>
                  <a:lnTo>
                    <a:pt x="14" y="165"/>
                  </a:lnTo>
                  <a:lnTo>
                    <a:pt x="20" y="178"/>
                  </a:lnTo>
                  <a:lnTo>
                    <a:pt x="24" y="189"/>
                  </a:lnTo>
                  <a:lnTo>
                    <a:pt x="82" y="150"/>
                  </a:lnTo>
                  <a:lnTo>
                    <a:pt x="77" y="140"/>
                  </a:lnTo>
                  <a:lnTo>
                    <a:pt x="73" y="134"/>
                  </a:lnTo>
                  <a:lnTo>
                    <a:pt x="68" y="127"/>
                  </a:lnTo>
                  <a:lnTo>
                    <a:pt x="64" y="122"/>
                  </a:lnTo>
                  <a:lnTo>
                    <a:pt x="67" y="112"/>
                  </a:lnTo>
                  <a:lnTo>
                    <a:pt x="70" y="97"/>
                  </a:lnTo>
                  <a:lnTo>
                    <a:pt x="75" y="78"/>
                  </a:lnTo>
                  <a:lnTo>
                    <a:pt x="79" y="54"/>
                  </a:lnTo>
                  <a:close/>
                </a:path>
              </a:pathLst>
            </a:custGeom>
            <a:solidFill>
              <a:srgbClr val="AA7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69"/>
            <p:cNvSpPr>
              <a:spLocks/>
            </p:cNvSpPr>
            <p:nvPr/>
          </p:nvSpPr>
          <p:spPr bwMode="auto">
            <a:xfrm>
              <a:off x="3828" y="2033"/>
              <a:ext cx="1" cy="1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1 h 2"/>
                <a:gd name="T4" fmla="*/ 0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4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70"/>
            <p:cNvSpPr>
              <a:spLocks/>
            </p:cNvSpPr>
            <p:nvPr/>
          </p:nvSpPr>
          <p:spPr bwMode="auto">
            <a:xfrm>
              <a:off x="3806" y="2007"/>
              <a:ext cx="33" cy="28"/>
            </a:xfrm>
            <a:custGeom>
              <a:avLst/>
              <a:gdLst>
                <a:gd name="T0" fmla="*/ 33 w 64"/>
                <a:gd name="T1" fmla="*/ 19 h 57"/>
                <a:gd name="T2" fmla="*/ 30 w 64"/>
                <a:gd name="T3" fmla="*/ 16 h 57"/>
                <a:gd name="T4" fmla="*/ 27 w 64"/>
                <a:gd name="T5" fmla="*/ 14 h 57"/>
                <a:gd name="T6" fmla="*/ 24 w 64"/>
                <a:gd name="T7" fmla="*/ 11 h 57"/>
                <a:gd name="T8" fmla="*/ 21 w 64"/>
                <a:gd name="T9" fmla="*/ 8 h 57"/>
                <a:gd name="T10" fmla="*/ 19 w 64"/>
                <a:gd name="T11" fmla="*/ 6 h 57"/>
                <a:gd name="T12" fmla="*/ 15 w 64"/>
                <a:gd name="T13" fmla="*/ 4 h 57"/>
                <a:gd name="T14" fmla="*/ 13 w 64"/>
                <a:gd name="T15" fmla="*/ 2 h 57"/>
                <a:gd name="T16" fmla="*/ 11 w 64"/>
                <a:gd name="T17" fmla="*/ 0 h 57"/>
                <a:gd name="T18" fmla="*/ 10 w 64"/>
                <a:gd name="T19" fmla="*/ 1 h 57"/>
                <a:gd name="T20" fmla="*/ 9 w 64"/>
                <a:gd name="T21" fmla="*/ 2 h 57"/>
                <a:gd name="T22" fmla="*/ 9 w 64"/>
                <a:gd name="T23" fmla="*/ 3 h 57"/>
                <a:gd name="T24" fmla="*/ 8 w 64"/>
                <a:gd name="T25" fmla="*/ 5 h 57"/>
                <a:gd name="T26" fmla="*/ 7 w 64"/>
                <a:gd name="T27" fmla="*/ 7 h 57"/>
                <a:gd name="T28" fmla="*/ 5 w 64"/>
                <a:gd name="T29" fmla="*/ 8 h 57"/>
                <a:gd name="T30" fmla="*/ 3 w 64"/>
                <a:gd name="T31" fmla="*/ 8 h 57"/>
                <a:gd name="T32" fmla="*/ 0 w 64"/>
                <a:gd name="T33" fmla="*/ 8 h 57"/>
                <a:gd name="T34" fmla="*/ 2 w 64"/>
                <a:gd name="T35" fmla="*/ 10 h 57"/>
                <a:gd name="T36" fmla="*/ 4 w 64"/>
                <a:gd name="T37" fmla="*/ 12 h 57"/>
                <a:gd name="T38" fmla="*/ 4 w 64"/>
                <a:gd name="T39" fmla="*/ 12 h 57"/>
                <a:gd name="T40" fmla="*/ 5 w 64"/>
                <a:gd name="T41" fmla="*/ 13 h 57"/>
                <a:gd name="T42" fmla="*/ 4 w 64"/>
                <a:gd name="T43" fmla="*/ 14 h 57"/>
                <a:gd name="T44" fmla="*/ 22 w 64"/>
                <a:gd name="T45" fmla="*/ 26 h 57"/>
                <a:gd name="T46" fmla="*/ 22 w 64"/>
                <a:gd name="T47" fmla="*/ 26 h 57"/>
                <a:gd name="T48" fmla="*/ 23 w 64"/>
                <a:gd name="T49" fmla="*/ 27 h 57"/>
                <a:gd name="T50" fmla="*/ 24 w 64"/>
                <a:gd name="T51" fmla="*/ 28 h 57"/>
                <a:gd name="T52" fmla="*/ 33 w 64"/>
                <a:gd name="T53" fmla="*/ 19 h 5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4" h="57">
                  <a:moveTo>
                    <a:pt x="64" y="38"/>
                  </a:moveTo>
                  <a:lnTo>
                    <a:pt x="59" y="32"/>
                  </a:lnTo>
                  <a:lnTo>
                    <a:pt x="53" y="28"/>
                  </a:lnTo>
                  <a:lnTo>
                    <a:pt x="47" y="22"/>
                  </a:lnTo>
                  <a:lnTo>
                    <a:pt x="41" y="17"/>
                  </a:lnTo>
                  <a:lnTo>
                    <a:pt x="36" y="13"/>
                  </a:lnTo>
                  <a:lnTo>
                    <a:pt x="30" y="8"/>
                  </a:lnTo>
                  <a:lnTo>
                    <a:pt x="25" y="4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7" y="7"/>
                  </a:lnTo>
                  <a:lnTo>
                    <a:pt x="16" y="11"/>
                  </a:lnTo>
                  <a:lnTo>
                    <a:pt x="13" y="14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4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8" y="29"/>
                  </a:lnTo>
                  <a:lnTo>
                    <a:pt x="43" y="53"/>
                  </a:lnTo>
                  <a:lnTo>
                    <a:pt x="45" y="55"/>
                  </a:lnTo>
                  <a:lnTo>
                    <a:pt x="47" y="57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rgbClr val="703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71"/>
            <p:cNvSpPr>
              <a:spLocks/>
            </p:cNvSpPr>
            <p:nvPr/>
          </p:nvSpPr>
          <p:spPr bwMode="auto">
            <a:xfrm>
              <a:off x="4169" y="2459"/>
              <a:ext cx="47" cy="34"/>
            </a:xfrm>
            <a:custGeom>
              <a:avLst/>
              <a:gdLst>
                <a:gd name="T0" fmla="*/ 45 w 96"/>
                <a:gd name="T1" fmla="*/ 0 h 69"/>
                <a:gd name="T2" fmla="*/ 16 w 96"/>
                <a:gd name="T3" fmla="*/ 29 h 69"/>
                <a:gd name="T4" fmla="*/ 3 w 96"/>
                <a:gd name="T5" fmla="*/ 9 h 69"/>
                <a:gd name="T6" fmla="*/ 0 w 96"/>
                <a:gd name="T7" fmla="*/ 11 h 69"/>
                <a:gd name="T8" fmla="*/ 14 w 96"/>
                <a:gd name="T9" fmla="*/ 32 h 69"/>
                <a:gd name="T10" fmla="*/ 15 w 96"/>
                <a:gd name="T11" fmla="*/ 34 h 69"/>
                <a:gd name="T12" fmla="*/ 17 w 96"/>
                <a:gd name="T13" fmla="*/ 33 h 69"/>
                <a:gd name="T14" fmla="*/ 47 w 96"/>
                <a:gd name="T15" fmla="*/ 3 h 69"/>
                <a:gd name="T16" fmla="*/ 45 w 96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6" h="69">
                  <a:moveTo>
                    <a:pt x="92" y="0"/>
                  </a:moveTo>
                  <a:lnTo>
                    <a:pt x="33" y="58"/>
                  </a:lnTo>
                  <a:lnTo>
                    <a:pt x="7" y="19"/>
                  </a:lnTo>
                  <a:lnTo>
                    <a:pt x="0" y="23"/>
                  </a:lnTo>
                  <a:lnTo>
                    <a:pt x="29" y="65"/>
                  </a:lnTo>
                  <a:lnTo>
                    <a:pt x="31" y="69"/>
                  </a:lnTo>
                  <a:lnTo>
                    <a:pt x="35" y="66"/>
                  </a:lnTo>
                  <a:lnTo>
                    <a:pt x="96" y="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72"/>
            <p:cNvSpPr>
              <a:spLocks/>
            </p:cNvSpPr>
            <p:nvPr/>
          </p:nvSpPr>
          <p:spPr bwMode="auto">
            <a:xfrm>
              <a:off x="4126" y="2444"/>
              <a:ext cx="24" cy="31"/>
            </a:xfrm>
            <a:custGeom>
              <a:avLst/>
              <a:gdLst>
                <a:gd name="T0" fmla="*/ 24 w 48"/>
                <a:gd name="T1" fmla="*/ 15 h 61"/>
                <a:gd name="T2" fmla="*/ 7 w 48"/>
                <a:gd name="T3" fmla="*/ 23 h 61"/>
                <a:gd name="T4" fmla="*/ 15 w 48"/>
                <a:gd name="T5" fmla="*/ 0 h 61"/>
                <a:gd name="T6" fmla="*/ 11 w 48"/>
                <a:gd name="T7" fmla="*/ 0 h 61"/>
                <a:gd name="T8" fmla="*/ 1 w 48"/>
                <a:gd name="T9" fmla="*/ 27 h 61"/>
                <a:gd name="T10" fmla="*/ 0 w 48"/>
                <a:gd name="T11" fmla="*/ 31 h 61"/>
                <a:gd name="T12" fmla="*/ 4 w 48"/>
                <a:gd name="T13" fmla="*/ 30 h 61"/>
                <a:gd name="T14" fmla="*/ 23 w 48"/>
                <a:gd name="T15" fmla="*/ 20 h 61"/>
                <a:gd name="T16" fmla="*/ 24 w 48"/>
                <a:gd name="T17" fmla="*/ 15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61">
                  <a:moveTo>
                    <a:pt x="48" y="29"/>
                  </a:moveTo>
                  <a:lnTo>
                    <a:pt x="13" y="45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7" y="59"/>
                  </a:lnTo>
                  <a:lnTo>
                    <a:pt x="45" y="4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73"/>
            <p:cNvSpPr>
              <a:spLocks/>
            </p:cNvSpPr>
            <p:nvPr/>
          </p:nvSpPr>
          <p:spPr bwMode="auto">
            <a:xfrm>
              <a:off x="3849" y="2134"/>
              <a:ext cx="44" cy="32"/>
            </a:xfrm>
            <a:custGeom>
              <a:avLst/>
              <a:gdLst>
                <a:gd name="T0" fmla="*/ 3 w 89"/>
                <a:gd name="T1" fmla="*/ 32 h 64"/>
                <a:gd name="T2" fmla="*/ 3 w 89"/>
                <a:gd name="T3" fmla="*/ 32 h 64"/>
                <a:gd name="T4" fmla="*/ 4 w 89"/>
                <a:gd name="T5" fmla="*/ 31 h 64"/>
                <a:gd name="T6" fmla="*/ 7 w 89"/>
                <a:gd name="T7" fmla="*/ 29 h 64"/>
                <a:gd name="T8" fmla="*/ 13 w 89"/>
                <a:gd name="T9" fmla="*/ 25 h 64"/>
                <a:gd name="T10" fmla="*/ 18 w 89"/>
                <a:gd name="T11" fmla="*/ 21 h 64"/>
                <a:gd name="T12" fmla="*/ 25 w 89"/>
                <a:gd name="T13" fmla="*/ 17 h 64"/>
                <a:gd name="T14" fmla="*/ 32 w 89"/>
                <a:gd name="T15" fmla="*/ 13 h 64"/>
                <a:gd name="T16" fmla="*/ 38 w 89"/>
                <a:gd name="T17" fmla="*/ 8 h 64"/>
                <a:gd name="T18" fmla="*/ 44 w 89"/>
                <a:gd name="T19" fmla="*/ 4 h 64"/>
                <a:gd name="T20" fmla="*/ 42 w 89"/>
                <a:gd name="T21" fmla="*/ 0 h 64"/>
                <a:gd name="T22" fmla="*/ 38 w 89"/>
                <a:gd name="T23" fmla="*/ 4 h 64"/>
                <a:gd name="T24" fmla="*/ 32 w 89"/>
                <a:gd name="T25" fmla="*/ 8 h 64"/>
                <a:gd name="T26" fmla="*/ 25 w 89"/>
                <a:gd name="T27" fmla="*/ 12 h 64"/>
                <a:gd name="T28" fmla="*/ 18 w 89"/>
                <a:gd name="T29" fmla="*/ 17 h 64"/>
                <a:gd name="T30" fmla="*/ 11 w 89"/>
                <a:gd name="T31" fmla="*/ 21 h 64"/>
                <a:gd name="T32" fmla="*/ 6 w 89"/>
                <a:gd name="T33" fmla="*/ 25 h 64"/>
                <a:gd name="T34" fmla="*/ 2 w 89"/>
                <a:gd name="T35" fmla="*/ 28 h 64"/>
                <a:gd name="T36" fmla="*/ 0 w 89"/>
                <a:gd name="T37" fmla="*/ 30 h 64"/>
                <a:gd name="T38" fmla="*/ 3 w 89"/>
                <a:gd name="T39" fmla="*/ 32 h 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9" h="64">
                  <a:moveTo>
                    <a:pt x="6" y="64"/>
                  </a:moveTo>
                  <a:lnTo>
                    <a:pt x="6" y="64"/>
                  </a:lnTo>
                  <a:lnTo>
                    <a:pt x="9" y="62"/>
                  </a:lnTo>
                  <a:lnTo>
                    <a:pt x="15" y="57"/>
                  </a:lnTo>
                  <a:lnTo>
                    <a:pt x="26" y="50"/>
                  </a:lnTo>
                  <a:lnTo>
                    <a:pt x="37" y="42"/>
                  </a:lnTo>
                  <a:lnTo>
                    <a:pt x="50" y="34"/>
                  </a:lnTo>
                  <a:lnTo>
                    <a:pt x="64" y="25"/>
                  </a:lnTo>
                  <a:lnTo>
                    <a:pt x="76" y="16"/>
                  </a:lnTo>
                  <a:lnTo>
                    <a:pt x="89" y="7"/>
                  </a:lnTo>
                  <a:lnTo>
                    <a:pt x="85" y="0"/>
                  </a:lnTo>
                  <a:lnTo>
                    <a:pt x="76" y="7"/>
                  </a:lnTo>
                  <a:lnTo>
                    <a:pt x="65" y="15"/>
                  </a:lnTo>
                  <a:lnTo>
                    <a:pt x="51" y="24"/>
                  </a:lnTo>
                  <a:lnTo>
                    <a:pt x="36" y="33"/>
                  </a:lnTo>
                  <a:lnTo>
                    <a:pt x="23" y="42"/>
                  </a:lnTo>
                  <a:lnTo>
                    <a:pt x="12" y="50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6" y="64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74"/>
            <p:cNvSpPr>
              <a:spLocks/>
            </p:cNvSpPr>
            <p:nvPr/>
          </p:nvSpPr>
          <p:spPr bwMode="auto">
            <a:xfrm>
              <a:off x="3854" y="2138"/>
              <a:ext cx="8" cy="8"/>
            </a:xfrm>
            <a:custGeom>
              <a:avLst/>
              <a:gdLst>
                <a:gd name="T0" fmla="*/ 4 w 17"/>
                <a:gd name="T1" fmla="*/ 8 h 16"/>
                <a:gd name="T2" fmla="*/ 5 w 17"/>
                <a:gd name="T3" fmla="*/ 8 h 16"/>
                <a:gd name="T4" fmla="*/ 7 w 17"/>
                <a:gd name="T5" fmla="*/ 7 h 16"/>
                <a:gd name="T6" fmla="*/ 7 w 17"/>
                <a:gd name="T7" fmla="*/ 6 h 16"/>
                <a:gd name="T8" fmla="*/ 8 w 17"/>
                <a:gd name="T9" fmla="*/ 4 h 16"/>
                <a:gd name="T10" fmla="*/ 7 w 17"/>
                <a:gd name="T11" fmla="*/ 2 h 16"/>
                <a:gd name="T12" fmla="*/ 7 w 17"/>
                <a:gd name="T13" fmla="*/ 1 h 16"/>
                <a:gd name="T14" fmla="*/ 5 w 17"/>
                <a:gd name="T15" fmla="*/ 1 h 16"/>
                <a:gd name="T16" fmla="*/ 4 w 17"/>
                <a:gd name="T17" fmla="*/ 0 h 16"/>
                <a:gd name="T18" fmla="*/ 2 w 17"/>
                <a:gd name="T19" fmla="*/ 1 h 16"/>
                <a:gd name="T20" fmla="*/ 1 w 17"/>
                <a:gd name="T21" fmla="*/ 1 h 16"/>
                <a:gd name="T22" fmla="*/ 1 w 17"/>
                <a:gd name="T23" fmla="*/ 2 h 16"/>
                <a:gd name="T24" fmla="*/ 0 w 17"/>
                <a:gd name="T25" fmla="*/ 4 h 16"/>
                <a:gd name="T26" fmla="*/ 1 w 17"/>
                <a:gd name="T27" fmla="*/ 6 h 16"/>
                <a:gd name="T28" fmla="*/ 1 w 17"/>
                <a:gd name="T29" fmla="*/ 7 h 16"/>
                <a:gd name="T30" fmla="*/ 2 w 17"/>
                <a:gd name="T31" fmla="*/ 8 h 16"/>
                <a:gd name="T32" fmla="*/ 4 w 17"/>
                <a:gd name="T33" fmla="*/ 8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lnTo>
                    <a:pt x="11" y="15"/>
                  </a:lnTo>
                  <a:lnTo>
                    <a:pt x="14" y="14"/>
                  </a:lnTo>
                  <a:lnTo>
                    <a:pt x="15" y="11"/>
                  </a:lnTo>
                  <a:lnTo>
                    <a:pt x="17" y="8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75"/>
            <p:cNvSpPr>
              <a:spLocks/>
            </p:cNvSpPr>
            <p:nvPr/>
          </p:nvSpPr>
          <p:spPr bwMode="auto">
            <a:xfrm>
              <a:off x="4453" y="2243"/>
              <a:ext cx="51" cy="14"/>
            </a:xfrm>
            <a:custGeom>
              <a:avLst/>
              <a:gdLst>
                <a:gd name="T0" fmla="*/ 0 w 103"/>
                <a:gd name="T1" fmla="*/ 4 h 28"/>
                <a:gd name="T2" fmla="*/ 0 w 103"/>
                <a:gd name="T3" fmla="*/ 4 h 28"/>
                <a:gd name="T4" fmla="*/ 2 w 103"/>
                <a:gd name="T5" fmla="*/ 4 h 28"/>
                <a:gd name="T6" fmla="*/ 6 w 103"/>
                <a:gd name="T7" fmla="*/ 5 h 28"/>
                <a:gd name="T8" fmla="*/ 11 w 103"/>
                <a:gd name="T9" fmla="*/ 6 h 28"/>
                <a:gd name="T10" fmla="*/ 18 w 103"/>
                <a:gd name="T11" fmla="*/ 7 h 28"/>
                <a:gd name="T12" fmla="*/ 26 w 103"/>
                <a:gd name="T13" fmla="*/ 9 h 28"/>
                <a:gd name="T14" fmla="*/ 34 w 103"/>
                <a:gd name="T15" fmla="*/ 11 h 28"/>
                <a:gd name="T16" fmla="*/ 42 w 103"/>
                <a:gd name="T17" fmla="*/ 13 h 28"/>
                <a:gd name="T18" fmla="*/ 50 w 103"/>
                <a:gd name="T19" fmla="*/ 14 h 28"/>
                <a:gd name="T20" fmla="*/ 51 w 103"/>
                <a:gd name="T21" fmla="*/ 10 h 28"/>
                <a:gd name="T22" fmla="*/ 46 w 103"/>
                <a:gd name="T23" fmla="*/ 9 h 28"/>
                <a:gd name="T24" fmla="*/ 38 w 103"/>
                <a:gd name="T25" fmla="*/ 8 h 28"/>
                <a:gd name="T26" fmla="*/ 30 w 103"/>
                <a:gd name="T27" fmla="*/ 6 h 28"/>
                <a:gd name="T28" fmla="*/ 22 w 103"/>
                <a:gd name="T29" fmla="*/ 5 h 28"/>
                <a:gd name="T30" fmla="*/ 14 w 103"/>
                <a:gd name="T31" fmla="*/ 3 h 28"/>
                <a:gd name="T32" fmla="*/ 7 w 103"/>
                <a:gd name="T33" fmla="*/ 2 h 28"/>
                <a:gd name="T34" fmla="*/ 2 w 103"/>
                <a:gd name="T35" fmla="*/ 1 h 28"/>
                <a:gd name="T36" fmla="*/ 0 w 103"/>
                <a:gd name="T37" fmla="*/ 0 h 28"/>
                <a:gd name="T38" fmla="*/ 0 w 103"/>
                <a:gd name="T39" fmla="*/ 4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3" h="28">
                  <a:moveTo>
                    <a:pt x="0" y="7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12" y="10"/>
                  </a:lnTo>
                  <a:lnTo>
                    <a:pt x="23" y="12"/>
                  </a:lnTo>
                  <a:lnTo>
                    <a:pt x="37" y="14"/>
                  </a:lnTo>
                  <a:lnTo>
                    <a:pt x="53" y="18"/>
                  </a:lnTo>
                  <a:lnTo>
                    <a:pt x="69" y="21"/>
                  </a:lnTo>
                  <a:lnTo>
                    <a:pt x="85" y="25"/>
                  </a:lnTo>
                  <a:lnTo>
                    <a:pt x="100" y="28"/>
                  </a:lnTo>
                  <a:lnTo>
                    <a:pt x="103" y="20"/>
                  </a:lnTo>
                  <a:lnTo>
                    <a:pt x="92" y="18"/>
                  </a:lnTo>
                  <a:lnTo>
                    <a:pt x="77" y="15"/>
                  </a:lnTo>
                  <a:lnTo>
                    <a:pt x="61" y="12"/>
                  </a:lnTo>
                  <a:lnTo>
                    <a:pt x="45" y="9"/>
                  </a:lnTo>
                  <a:lnTo>
                    <a:pt x="29" y="5"/>
                  </a:lnTo>
                  <a:lnTo>
                    <a:pt x="1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76"/>
            <p:cNvSpPr>
              <a:spLocks/>
            </p:cNvSpPr>
            <p:nvPr/>
          </p:nvSpPr>
          <p:spPr bwMode="auto">
            <a:xfrm>
              <a:off x="4475" y="2230"/>
              <a:ext cx="8" cy="8"/>
            </a:xfrm>
            <a:custGeom>
              <a:avLst/>
              <a:gdLst>
                <a:gd name="T0" fmla="*/ 1 w 16"/>
                <a:gd name="T1" fmla="*/ 7 h 16"/>
                <a:gd name="T2" fmla="*/ 3 w 16"/>
                <a:gd name="T3" fmla="*/ 8 h 16"/>
                <a:gd name="T4" fmla="*/ 4 w 16"/>
                <a:gd name="T5" fmla="*/ 8 h 16"/>
                <a:gd name="T6" fmla="*/ 6 w 16"/>
                <a:gd name="T7" fmla="*/ 8 h 16"/>
                <a:gd name="T8" fmla="*/ 7 w 16"/>
                <a:gd name="T9" fmla="*/ 7 h 16"/>
                <a:gd name="T10" fmla="*/ 8 w 16"/>
                <a:gd name="T11" fmla="*/ 6 h 16"/>
                <a:gd name="T12" fmla="*/ 8 w 16"/>
                <a:gd name="T13" fmla="*/ 4 h 16"/>
                <a:gd name="T14" fmla="*/ 8 w 16"/>
                <a:gd name="T15" fmla="*/ 3 h 16"/>
                <a:gd name="T16" fmla="*/ 7 w 16"/>
                <a:gd name="T17" fmla="*/ 1 h 16"/>
                <a:gd name="T18" fmla="*/ 6 w 16"/>
                <a:gd name="T19" fmla="*/ 1 h 16"/>
                <a:gd name="T20" fmla="*/ 4 w 16"/>
                <a:gd name="T21" fmla="*/ 0 h 16"/>
                <a:gd name="T22" fmla="*/ 3 w 16"/>
                <a:gd name="T23" fmla="*/ 1 h 16"/>
                <a:gd name="T24" fmla="*/ 1 w 16"/>
                <a:gd name="T25" fmla="*/ 1 h 16"/>
                <a:gd name="T26" fmla="*/ 0 w 16"/>
                <a:gd name="T27" fmla="*/ 3 h 16"/>
                <a:gd name="T28" fmla="*/ 0 w 16"/>
                <a:gd name="T29" fmla="*/ 4 h 16"/>
                <a:gd name="T30" fmla="*/ 0 w 16"/>
                <a:gd name="T31" fmla="*/ 6 h 16"/>
                <a:gd name="T32" fmla="*/ 1 w 16"/>
                <a:gd name="T33" fmla="*/ 7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" h="16">
                  <a:moveTo>
                    <a:pt x="2" y="14"/>
                  </a:moveTo>
                  <a:lnTo>
                    <a:pt x="5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4" y="14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6" y="6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77"/>
            <p:cNvSpPr>
              <a:spLocks/>
            </p:cNvSpPr>
            <p:nvPr/>
          </p:nvSpPr>
          <p:spPr bwMode="auto">
            <a:xfrm>
              <a:off x="3623" y="2788"/>
              <a:ext cx="215" cy="270"/>
            </a:xfrm>
            <a:custGeom>
              <a:avLst/>
              <a:gdLst>
                <a:gd name="T0" fmla="*/ 2 w 430"/>
                <a:gd name="T1" fmla="*/ 270 h 540"/>
                <a:gd name="T2" fmla="*/ 2 w 430"/>
                <a:gd name="T3" fmla="*/ 245 h 540"/>
                <a:gd name="T4" fmla="*/ 0 w 430"/>
                <a:gd name="T5" fmla="*/ 199 h 540"/>
                <a:gd name="T6" fmla="*/ 0 w 430"/>
                <a:gd name="T7" fmla="*/ 152 h 540"/>
                <a:gd name="T8" fmla="*/ 6 w 430"/>
                <a:gd name="T9" fmla="*/ 119 h 540"/>
                <a:gd name="T10" fmla="*/ 13 w 430"/>
                <a:gd name="T11" fmla="*/ 111 h 540"/>
                <a:gd name="T12" fmla="*/ 24 w 430"/>
                <a:gd name="T13" fmla="*/ 104 h 540"/>
                <a:gd name="T14" fmla="*/ 35 w 430"/>
                <a:gd name="T15" fmla="*/ 97 h 540"/>
                <a:gd name="T16" fmla="*/ 48 w 430"/>
                <a:gd name="T17" fmla="*/ 92 h 540"/>
                <a:gd name="T18" fmla="*/ 61 w 430"/>
                <a:gd name="T19" fmla="*/ 88 h 540"/>
                <a:gd name="T20" fmla="*/ 71 w 430"/>
                <a:gd name="T21" fmla="*/ 83 h 540"/>
                <a:gd name="T22" fmla="*/ 81 w 430"/>
                <a:gd name="T23" fmla="*/ 78 h 540"/>
                <a:gd name="T24" fmla="*/ 86 w 430"/>
                <a:gd name="T25" fmla="*/ 74 h 540"/>
                <a:gd name="T26" fmla="*/ 89 w 430"/>
                <a:gd name="T27" fmla="*/ 68 h 540"/>
                <a:gd name="T28" fmla="*/ 89 w 430"/>
                <a:gd name="T29" fmla="*/ 61 h 540"/>
                <a:gd name="T30" fmla="*/ 86 w 430"/>
                <a:gd name="T31" fmla="*/ 53 h 540"/>
                <a:gd name="T32" fmla="*/ 84 w 430"/>
                <a:gd name="T33" fmla="*/ 44 h 540"/>
                <a:gd name="T34" fmla="*/ 81 w 430"/>
                <a:gd name="T35" fmla="*/ 35 h 540"/>
                <a:gd name="T36" fmla="*/ 80 w 430"/>
                <a:gd name="T37" fmla="*/ 26 h 540"/>
                <a:gd name="T38" fmla="*/ 80 w 430"/>
                <a:gd name="T39" fmla="*/ 17 h 540"/>
                <a:gd name="T40" fmla="*/ 82 w 430"/>
                <a:gd name="T41" fmla="*/ 11 h 540"/>
                <a:gd name="T42" fmla="*/ 88 w 430"/>
                <a:gd name="T43" fmla="*/ 5 h 540"/>
                <a:gd name="T44" fmla="*/ 96 w 430"/>
                <a:gd name="T45" fmla="*/ 2 h 540"/>
                <a:gd name="T46" fmla="*/ 104 w 430"/>
                <a:gd name="T47" fmla="*/ 0 h 540"/>
                <a:gd name="T48" fmla="*/ 114 w 430"/>
                <a:gd name="T49" fmla="*/ 1 h 540"/>
                <a:gd name="T50" fmla="*/ 122 w 430"/>
                <a:gd name="T51" fmla="*/ 3 h 540"/>
                <a:gd name="T52" fmla="*/ 129 w 430"/>
                <a:gd name="T53" fmla="*/ 8 h 540"/>
                <a:gd name="T54" fmla="*/ 134 w 430"/>
                <a:gd name="T55" fmla="*/ 15 h 540"/>
                <a:gd name="T56" fmla="*/ 136 w 430"/>
                <a:gd name="T57" fmla="*/ 24 h 540"/>
                <a:gd name="T58" fmla="*/ 134 w 430"/>
                <a:gd name="T59" fmla="*/ 45 h 540"/>
                <a:gd name="T60" fmla="*/ 130 w 430"/>
                <a:gd name="T61" fmla="*/ 59 h 540"/>
                <a:gd name="T62" fmla="*/ 128 w 430"/>
                <a:gd name="T63" fmla="*/ 69 h 540"/>
                <a:gd name="T64" fmla="*/ 131 w 430"/>
                <a:gd name="T65" fmla="*/ 75 h 540"/>
                <a:gd name="T66" fmla="*/ 137 w 430"/>
                <a:gd name="T67" fmla="*/ 78 h 540"/>
                <a:gd name="T68" fmla="*/ 147 w 430"/>
                <a:gd name="T69" fmla="*/ 83 h 540"/>
                <a:gd name="T70" fmla="*/ 160 w 430"/>
                <a:gd name="T71" fmla="*/ 89 h 540"/>
                <a:gd name="T72" fmla="*/ 174 w 430"/>
                <a:gd name="T73" fmla="*/ 96 h 540"/>
                <a:gd name="T74" fmla="*/ 188 w 430"/>
                <a:gd name="T75" fmla="*/ 103 h 540"/>
                <a:gd name="T76" fmla="*/ 200 w 430"/>
                <a:gd name="T77" fmla="*/ 111 h 540"/>
                <a:gd name="T78" fmla="*/ 209 w 430"/>
                <a:gd name="T79" fmla="*/ 119 h 540"/>
                <a:gd name="T80" fmla="*/ 212 w 430"/>
                <a:gd name="T81" fmla="*/ 127 h 540"/>
                <a:gd name="T82" fmla="*/ 213 w 430"/>
                <a:gd name="T83" fmla="*/ 157 h 540"/>
                <a:gd name="T84" fmla="*/ 214 w 430"/>
                <a:gd name="T85" fmla="*/ 203 h 540"/>
                <a:gd name="T86" fmla="*/ 215 w 430"/>
                <a:gd name="T87" fmla="*/ 245 h 540"/>
                <a:gd name="T88" fmla="*/ 215 w 430"/>
                <a:gd name="T89" fmla="*/ 264 h 540"/>
                <a:gd name="T90" fmla="*/ 2 w 430"/>
                <a:gd name="T91" fmla="*/ 270 h 5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30" h="540">
                  <a:moveTo>
                    <a:pt x="3" y="540"/>
                  </a:moveTo>
                  <a:lnTo>
                    <a:pt x="3" y="490"/>
                  </a:lnTo>
                  <a:lnTo>
                    <a:pt x="0" y="398"/>
                  </a:lnTo>
                  <a:lnTo>
                    <a:pt x="0" y="303"/>
                  </a:lnTo>
                  <a:lnTo>
                    <a:pt x="12" y="238"/>
                  </a:lnTo>
                  <a:lnTo>
                    <a:pt x="26" y="221"/>
                  </a:lnTo>
                  <a:lnTo>
                    <a:pt x="47" y="207"/>
                  </a:lnTo>
                  <a:lnTo>
                    <a:pt x="70" y="194"/>
                  </a:lnTo>
                  <a:lnTo>
                    <a:pt x="95" y="184"/>
                  </a:lnTo>
                  <a:lnTo>
                    <a:pt x="121" y="175"/>
                  </a:lnTo>
                  <a:lnTo>
                    <a:pt x="142" y="166"/>
                  </a:lnTo>
                  <a:lnTo>
                    <a:pt x="161" y="156"/>
                  </a:lnTo>
                  <a:lnTo>
                    <a:pt x="172" y="147"/>
                  </a:lnTo>
                  <a:lnTo>
                    <a:pt x="177" y="136"/>
                  </a:lnTo>
                  <a:lnTo>
                    <a:pt x="177" y="122"/>
                  </a:lnTo>
                  <a:lnTo>
                    <a:pt x="172" y="105"/>
                  </a:lnTo>
                  <a:lnTo>
                    <a:pt x="167" y="87"/>
                  </a:lnTo>
                  <a:lnTo>
                    <a:pt x="162" y="69"/>
                  </a:lnTo>
                  <a:lnTo>
                    <a:pt x="159" y="51"/>
                  </a:lnTo>
                  <a:lnTo>
                    <a:pt x="159" y="34"/>
                  </a:lnTo>
                  <a:lnTo>
                    <a:pt x="164" y="21"/>
                  </a:lnTo>
                  <a:lnTo>
                    <a:pt x="176" y="10"/>
                  </a:lnTo>
                  <a:lnTo>
                    <a:pt x="191" y="3"/>
                  </a:lnTo>
                  <a:lnTo>
                    <a:pt x="208" y="0"/>
                  </a:lnTo>
                  <a:lnTo>
                    <a:pt x="227" y="1"/>
                  </a:lnTo>
                  <a:lnTo>
                    <a:pt x="244" y="6"/>
                  </a:lnTo>
                  <a:lnTo>
                    <a:pt x="258" y="15"/>
                  </a:lnTo>
                  <a:lnTo>
                    <a:pt x="268" y="29"/>
                  </a:lnTo>
                  <a:lnTo>
                    <a:pt x="271" y="48"/>
                  </a:lnTo>
                  <a:lnTo>
                    <a:pt x="267" y="89"/>
                  </a:lnTo>
                  <a:lnTo>
                    <a:pt x="260" y="117"/>
                  </a:lnTo>
                  <a:lnTo>
                    <a:pt x="255" y="137"/>
                  </a:lnTo>
                  <a:lnTo>
                    <a:pt x="261" y="150"/>
                  </a:lnTo>
                  <a:lnTo>
                    <a:pt x="273" y="156"/>
                  </a:lnTo>
                  <a:lnTo>
                    <a:pt x="293" y="166"/>
                  </a:lnTo>
                  <a:lnTo>
                    <a:pt x="320" y="177"/>
                  </a:lnTo>
                  <a:lnTo>
                    <a:pt x="347" y="191"/>
                  </a:lnTo>
                  <a:lnTo>
                    <a:pt x="375" y="206"/>
                  </a:lnTo>
                  <a:lnTo>
                    <a:pt x="399" y="222"/>
                  </a:lnTo>
                  <a:lnTo>
                    <a:pt x="417" y="238"/>
                  </a:lnTo>
                  <a:lnTo>
                    <a:pt x="423" y="253"/>
                  </a:lnTo>
                  <a:lnTo>
                    <a:pt x="426" y="313"/>
                  </a:lnTo>
                  <a:lnTo>
                    <a:pt x="428" y="405"/>
                  </a:lnTo>
                  <a:lnTo>
                    <a:pt x="429" y="490"/>
                  </a:lnTo>
                  <a:lnTo>
                    <a:pt x="430" y="527"/>
                  </a:lnTo>
                  <a:lnTo>
                    <a:pt x="3" y="5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78"/>
            <p:cNvSpPr>
              <a:spLocks/>
            </p:cNvSpPr>
            <p:nvPr/>
          </p:nvSpPr>
          <p:spPr bwMode="auto">
            <a:xfrm>
              <a:off x="3727" y="2819"/>
              <a:ext cx="175" cy="218"/>
            </a:xfrm>
            <a:custGeom>
              <a:avLst/>
              <a:gdLst>
                <a:gd name="T0" fmla="*/ 1 w 349"/>
                <a:gd name="T1" fmla="*/ 218 h 436"/>
                <a:gd name="T2" fmla="*/ 1 w 349"/>
                <a:gd name="T3" fmla="*/ 198 h 436"/>
                <a:gd name="T4" fmla="*/ 0 w 349"/>
                <a:gd name="T5" fmla="*/ 161 h 436"/>
                <a:gd name="T6" fmla="*/ 0 w 349"/>
                <a:gd name="T7" fmla="*/ 122 h 436"/>
                <a:gd name="T8" fmla="*/ 5 w 349"/>
                <a:gd name="T9" fmla="*/ 96 h 436"/>
                <a:gd name="T10" fmla="*/ 11 w 349"/>
                <a:gd name="T11" fmla="*/ 90 h 436"/>
                <a:gd name="T12" fmla="*/ 19 w 349"/>
                <a:gd name="T13" fmla="*/ 84 h 436"/>
                <a:gd name="T14" fmla="*/ 29 w 349"/>
                <a:gd name="T15" fmla="*/ 79 h 436"/>
                <a:gd name="T16" fmla="*/ 39 w 349"/>
                <a:gd name="T17" fmla="*/ 75 h 436"/>
                <a:gd name="T18" fmla="*/ 49 w 349"/>
                <a:gd name="T19" fmla="*/ 71 h 436"/>
                <a:gd name="T20" fmla="*/ 58 w 349"/>
                <a:gd name="T21" fmla="*/ 67 h 436"/>
                <a:gd name="T22" fmla="*/ 65 w 349"/>
                <a:gd name="T23" fmla="*/ 64 h 436"/>
                <a:gd name="T24" fmla="*/ 70 w 349"/>
                <a:gd name="T25" fmla="*/ 60 h 436"/>
                <a:gd name="T26" fmla="*/ 72 w 349"/>
                <a:gd name="T27" fmla="*/ 55 h 436"/>
                <a:gd name="T28" fmla="*/ 72 w 349"/>
                <a:gd name="T29" fmla="*/ 49 h 436"/>
                <a:gd name="T30" fmla="*/ 70 w 349"/>
                <a:gd name="T31" fmla="*/ 42 h 436"/>
                <a:gd name="T32" fmla="*/ 68 w 349"/>
                <a:gd name="T33" fmla="*/ 35 h 436"/>
                <a:gd name="T34" fmla="*/ 66 w 349"/>
                <a:gd name="T35" fmla="*/ 28 h 436"/>
                <a:gd name="T36" fmla="*/ 65 w 349"/>
                <a:gd name="T37" fmla="*/ 20 h 436"/>
                <a:gd name="T38" fmla="*/ 65 w 349"/>
                <a:gd name="T39" fmla="*/ 14 h 436"/>
                <a:gd name="T40" fmla="*/ 67 w 349"/>
                <a:gd name="T41" fmla="*/ 8 h 436"/>
                <a:gd name="T42" fmla="*/ 72 w 349"/>
                <a:gd name="T43" fmla="*/ 4 h 436"/>
                <a:gd name="T44" fmla="*/ 77 w 349"/>
                <a:gd name="T45" fmla="*/ 1 h 436"/>
                <a:gd name="T46" fmla="*/ 85 w 349"/>
                <a:gd name="T47" fmla="*/ 0 h 436"/>
                <a:gd name="T48" fmla="*/ 92 w 349"/>
                <a:gd name="T49" fmla="*/ 0 h 436"/>
                <a:gd name="T50" fmla="*/ 99 w 349"/>
                <a:gd name="T51" fmla="*/ 2 h 436"/>
                <a:gd name="T52" fmla="*/ 105 w 349"/>
                <a:gd name="T53" fmla="*/ 6 h 436"/>
                <a:gd name="T54" fmla="*/ 109 w 349"/>
                <a:gd name="T55" fmla="*/ 12 h 436"/>
                <a:gd name="T56" fmla="*/ 110 w 349"/>
                <a:gd name="T57" fmla="*/ 20 h 436"/>
                <a:gd name="T58" fmla="*/ 109 w 349"/>
                <a:gd name="T59" fmla="*/ 36 h 436"/>
                <a:gd name="T60" fmla="*/ 106 w 349"/>
                <a:gd name="T61" fmla="*/ 47 h 436"/>
                <a:gd name="T62" fmla="*/ 104 w 349"/>
                <a:gd name="T63" fmla="*/ 56 h 436"/>
                <a:gd name="T64" fmla="*/ 106 w 349"/>
                <a:gd name="T65" fmla="*/ 61 h 436"/>
                <a:gd name="T66" fmla="*/ 111 w 349"/>
                <a:gd name="T67" fmla="*/ 64 h 436"/>
                <a:gd name="T68" fmla="*/ 119 w 349"/>
                <a:gd name="T69" fmla="*/ 67 h 436"/>
                <a:gd name="T70" fmla="*/ 130 w 349"/>
                <a:gd name="T71" fmla="*/ 72 h 436"/>
                <a:gd name="T72" fmla="*/ 141 w 349"/>
                <a:gd name="T73" fmla="*/ 77 h 436"/>
                <a:gd name="T74" fmla="*/ 152 w 349"/>
                <a:gd name="T75" fmla="*/ 84 h 436"/>
                <a:gd name="T76" fmla="*/ 162 w 349"/>
                <a:gd name="T77" fmla="*/ 90 h 436"/>
                <a:gd name="T78" fmla="*/ 169 w 349"/>
                <a:gd name="T79" fmla="*/ 96 h 436"/>
                <a:gd name="T80" fmla="*/ 172 w 349"/>
                <a:gd name="T81" fmla="*/ 103 h 436"/>
                <a:gd name="T82" fmla="*/ 172 w 349"/>
                <a:gd name="T83" fmla="*/ 127 h 436"/>
                <a:gd name="T84" fmla="*/ 174 w 349"/>
                <a:gd name="T85" fmla="*/ 164 h 436"/>
                <a:gd name="T86" fmla="*/ 174 w 349"/>
                <a:gd name="T87" fmla="*/ 198 h 436"/>
                <a:gd name="T88" fmla="*/ 175 w 349"/>
                <a:gd name="T89" fmla="*/ 213 h 436"/>
                <a:gd name="T90" fmla="*/ 1 w 349"/>
                <a:gd name="T91" fmla="*/ 218 h 4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9" h="436">
                  <a:moveTo>
                    <a:pt x="2" y="436"/>
                  </a:moveTo>
                  <a:lnTo>
                    <a:pt x="2" y="396"/>
                  </a:lnTo>
                  <a:lnTo>
                    <a:pt x="0" y="322"/>
                  </a:lnTo>
                  <a:lnTo>
                    <a:pt x="0" y="244"/>
                  </a:lnTo>
                  <a:lnTo>
                    <a:pt x="10" y="192"/>
                  </a:lnTo>
                  <a:lnTo>
                    <a:pt x="22" y="179"/>
                  </a:lnTo>
                  <a:lnTo>
                    <a:pt x="38" y="167"/>
                  </a:lnTo>
                  <a:lnTo>
                    <a:pt x="58" y="158"/>
                  </a:lnTo>
                  <a:lnTo>
                    <a:pt x="77" y="149"/>
                  </a:lnTo>
                  <a:lnTo>
                    <a:pt x="98" y="141"/>
                  </a:lnTo>
                  <a:lnTo>
                    <a:pt x="115" y="134"/>
                  </a:lnTo>
                  <a:lnTo>
                    <a:pt x="130" y="127"/>
                  </a:lnTo>
                  <a:lnTo>
                    <a:pt x="139" y="119"/>
                  </a:lnTo>
                  <a:lnTo>
                    <a:pt x="143" y="109"/>
                  </a:lnTo>
                  <a:lnTo>
                    <a:pt x="143" y="98"/>
                  </a:lnTo>
                  <a:lnTo>
                    <a:pt x="139" y="84"/>
                  </a:lnTo>
                  <a:lnTo>
                    <a:pt x="135" y="69"/>
                  </a:lnTo>
                  <a:lnTo>
                    <a:pt x="131" y="55"/>
                  </a:lnTo>
                  <a:lnTo>
                    <a:pt x="129" y="40"/>
                  </a:lnTo>
                  <a:lnTo>
                    <a:pt x="129" y="28"/>
                  </a:lnTo>
                  <a:lnTo>
                    <a:pt x="134" y="16"/>
                  </a:lnTo>
                  <a:lnTo>
                    <a:pt x="143" y="8"/>
                  </a:lnTo>
                  <a:lnTo>
                    <a:pt x="154" y="2"/>
                  </a:lnTo>
                  <a:lnTo>
                    <a:pt x="169" y="0"/>
                  </a:lnTo>
                  <a:lnTo>
                    <a:pt x="184" y="0"/>
                  </a:lnTo>
                  <a:lnTo>
                    <a:pt x="197" y="3"/>
                  </a:lnTo>
                  <a:lnTo>
                    <a:pt x="210" y="12"/>
                  </a:lnTo>
                  <a:lnTo>
                    <a:pt x="217" y="23"/>
                  </a:lnTo>
                  <a:lnTo>
                    <a:pt x="220" y="39"/>
                  </a:lnTo>
                  <a:lnTo>
                    <a:pt x="217" y="71"/>
                  </a:lnTo>
                  <a:lnTo>
                    <a:pt x="211" y="94"/>
                  </a:lnTo>
                  <a:lnTo>
                    <a:pt x="207" y="111"/>
                  </a:lnTo>
                  <a:lnTo>
                    <a:pt x="212" y="121"/>
                  </a:lnTo>
                  <a:lnTo>
                    <a:pt x="221" y="127"/>
                  </a:lnTo>
                  <a:lnTo>
                    <a:pt x="238" y="134"/>
                  </a:lnTo>
                  <a:lnTo>
                    <a:pt x="259" y="143"/>
                  </a:lnTo>
                  <a:lnTo>
                    <a:pt x="282" y="154"/>
                  </a:lnTo>
                  <a:lnTo>
                    <a:pt x="304" y="167"/>
                  </a:lnTo>
                  <a:lnTo>
                    <a:pt x="324" y="180"/>
                  </a:lnTo>
                  <a:lnTo>
                    <a:pt x="337" y="192"/>
                  </a:lnTo>
                  <a:lnTo>
                    <a:pt x="343" y="205"/>
                  </a:lnTo>
                  <a:lnTo>
                    <a:pt x="344" y="253"/>
                  </a:lnTo>
                  <a:lnTo>
                    <a:pt x="347" y="327"/>
                  </a:lnTo>
                  <a:lnTo>
                    <a:pt x="348" y="396"/>
                  </a:lnTo>
                  <a:lnTo>
                    <a:pt x="349" y="426"/>
                  </a:lnTo>
                  <a:lnTo>
                    <a:pt x="2" y="4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79"/>
            <p:cNvSpPr>
              <a:spLocks/>
            </p:cNvSpPr>
            <p:nvPr/>
          </p:nvSpPr>
          <p:spPr bwMode="auto">
            <a:xfrm>
              <a:off x="4461" y="2796"/>
              <a:ext cx="174" cy="219"/>
            </a:xfrm>
            <a:custGeom>
              <a:avLst/>
              <a:gdLst>
                <a:gd name="T0" fmla="*/ 1 w 348"/>
                <a:gd name="T1" fmla="*/ 219 h 438"/>
                <a:gd name="T2" fmla="*/ 2 w 348"/>
                <a:gd name="T3" fmla="*/ 199 h 438"/>
                <a:gd name="T4" fmla="*/ 0 w 348"/>
                <a:gd name="T5" fmla="*/ 162 h 438"/>
                <a:gd name="T6" fmla="*/ 0 w 348"/>
                <a:gd name="T7" fmla="*/ 123 h 438"/>
                <a:gd name="T8" fmla="*/ 5 w 348"/>
                <a:gd name="T9" fmla="*/ 97 h 438"/>
                <a:gd name="T10" fmla="*/ 11 w 348"/>
                <a:gd name="T11" fmla="*/ 90 h 438"/>
                <a:gd name="T12" fmla="*/ 19 w 348"/>
                <a:gd name="T13" fmla="*/ 84 h 438"/>
                <a:gd name="T14" fmla="*/ 29 w 348"/>
                <a:gd name="T15" fmla="*/ 79 h 438"/>
                <a:gd name="T16" fmla="*/ 38 w 348"/>
                <a:gd name="T17" fmla="*/ 75 h 438"/>
                <a:gd name="T18" fmla="*/ 49 w 348"/>
                <a:gd name="T19" fmla="*/ 71 h 438"/>
                <a:gd name="T20" fmla="*/ 58 w 348"/>
                <a:gd name="T21" fmla="*/ 67 h 438"/>
                <a:gd name="T22" fmla="*/ 65 w 348"/>
                <a:gd name="T23" fmla="*/ 64 h 438"/>
                <a:gd name="T24" fmla="*/ 70 w 348"/>
                <a:gd name="T25" fmla="*/ 60 h 438"/>
                <a:gd name="T26" fmla="*/ 72 w 348"/>
                <a:gd name="T27" fmla="*/ 56 h 438"/>
                <a:gd name="T28" fmla="*/ 72 w 348"/>
                <a:gd name="T29" fmla="*/ 50 h 438"/>
                <a:gd name="T30" fmla="*/ 70 w 348"/>
                <a:gd name="T31" fmla="*/ 43 h 438"/>
                <a:gd name="T32" fmla="*/ 68 w 348"/>
                <a:gd name="T33" fmla="*/ 35 h 438"/>
                <a:gd name="T34" fmla="*/ 65 w 348"/>
                <a:gd name="T35" fmla="*/ 28 h 438"/>
                <a:gd name="T36" fmla="*/ 64 w 348"/>
                <a:gd name="T37" fmla="*/ 21 h 438"/>
                <a:gd name="T38" fmla="*/ 64 w 348"/>
                <a:gd name="T39" fmla="*/ 14 h 438"/>
                <a:gd name="T40" fmla="*/ 67 w 348"/>
                <a:gd name="T41" fmla="*/ 8 h 438"/>
                <a:gd name="T42" fmla="*/ 71 w 348"/>
                <a:gd name="T43" fmla="*/ 4 h 438"/>
                <a:gd name="T44" fmla="*/ 77 w 348"/>
                <a:gd name="T45" fmla="*/ 1 h 438"/>
                <a:gd name="T46" fmla="*/ 84 w 348"/>
                <a:gd name="T47" fmla="*/ 0 h 438"/>
                <a:gd name="T48" fmla="*/ 92 w 348"/>
                <a:gd name="T49" fmla="*/ 0 h 438"/>
                <a:gd name="T50" fmla="*/ 98 w 348"/>
                <a:gd name="T51" fmla="*/ 2 h 438"/>
                <a:gd name="T52" fmla="*/ 105 w 348"/>
                <a:gd name="T53" fmla="*/ 6 h 438"/>
                <a:gd name="T54" fmla="*/ 108 w 348"/>
                <a:gd name="T55" fmla="*/ 12 h 438"/>
                <a:gd name="T56" fmla="*/ 110 w 348"/>
                <a:gd name="T57" fmla="*/ 20 h 438"/>
                <a:gd name="T58" fmla="*/ 108 w 348"/>
                <a:gd name="T59" fmla="*/ 36 h 438"/>
                <a:gd name="T60" fmla="*/ 105 w 348"/>
                <a:gd name="T61" fmla="*/ 47 h 438"/>
                <a:gd name="T62" fmla="*/ 103 w 348"/>
                <a:gd name="T63" fmla="*/ 56 h 438"/>
                <a:gd name="T64" fmla="*/ 106 w 348"/>
                <a:gd name="T65" fmla="*/ 61 h 438"/>
                <a:gd name="T66" fmla="*/ 110 w 348"/>
                <a:gd name="T67" fmla="*/ 64 h 438"/>
                <a:gd name="T68" fmla="*/ 119 w 348"/>
                <a:gd name="T69" fmla="*/ 67 h 438"/>
                <a:gd name="T70" fmla="*/ 129 w 348"/>
                <a:gd name="T71" fmla="*/ 72 h 438"/>
                <a:gd name="T72" fmla="*/ 141 w 348"/>
                <a:gd name="T73" fmla="*/ 77 h 438"/>
                <a:gd name="T74" fmla="*/ 152 w 348"/>
                <a:gd name="T75" fmla="*/ 84 h 438"/>
                <a:gd name="T76" fmla="*/ 162 w 348"/>
                <a:gd name="T77" fmla="*/ 90 h 438"/>
                <a:gd name="T78" fmla="*/ 169 w 348"/>
                <a:gd name="T79" fmla="*/ 96 h 438"/>
                <a:gd name="T80" fmla="*/ 171 w 348"/>
                <a:gd name="T81" fmla="*/ 103 h 438"/>
                <a:gd name="T82" fmla="*/ 173 w 348"/>
                <a:gd name="T83" fmla="*/ 127 h 438"/>
                <a:gd name="T84" fmla="*/ 173 w 348"/>
                <a:gd name="T85" fmla="*/ 164 h 438"/>
                <a:gd name="T86" fmla="*/ 174 w 348"/>
                <a:gd name="T87" fmla="*/ 199 h 438"/>
                <a:gd name="T88" fmla="*/ 174 w 348"/>
                <a:gd name="T89" fmla="*/ 214 h 438"/>
                <a:gd name="T90" fmla="*/ 1 w 348"/>
                <a:gd name="T91" fmla="*/ 219 h 4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48" h="438">
                  <a:moveTo>
                    <a:pt x="1" y="438"/>
                  </a:moveTo>
                  <a:lnTo>
                    <a:pt x="3" y="397"/>
                  </a:lnTo>
                  <a:lnTo>
                    <a:pt x="0" y="324"/>
                  </a:lnTo>
                  <a:lnTo>
                    <a:pt x="0" y="245"/>
                  </a:lnTo>
                  <a:lnTo>
                    <a:pt x="10" y="193"/>
                  </a:lnTo>
                  <a:lnTo>
                    <a:pt x="21" y="180"/>
                  </a:lnTo>
                  <a:lnTo>
                    <a:pt x="37" y="168"/>
                  </a:lnTo>
                  <a:lnTo>
                    <a:pt x="57" y="158"/>
                  </a:lnTo>
                  <a:lnTo>
                    <a:pt x="76" y="150"/>
                  </a:lnTo>
                  <a:lnTo>
                    <a:pt x="97" y="142"/>
                  </a:lnTo>
                  <a:lnTo>
                    <a:pt x="115" y="134"/>
                  </a:lnTo>
                  <a:lnTo>
                    <a:pt x="130" y="127"/>
                  </a:lnTo>
                  <a:lnTo>
                    <a:pt x="140" y="120"/>
                  </a:lnTo>
                  <a:lnTo>
                    <a:pt x="143" y="111"/>
                  </a:lnTo>
                  <a:lnTo>
                    <a:pt x="143" y="99"/>
                  </a:lnTo>
                  <a:lnTo>
                    <a:pt x="140" y="85"/>
                  </a:lnTo>
                  <a:lnTo>
                    <a:pt x="135" y="70"/>
                  </a:lnTo>
                  <a:lnTo>
                    <a:pt x="130" y="55"/>
                  </a:lnTo>
                  <a:lnTo>
                    <a:pt x="128" y="41"/>
                  </a:lnTo>
                  <a:lnTo>
                    <a:pt x="128" y="28"/>
                  </a:lnTo>
                  <a:lnTo>
                    <a:pt x="133" y="16"/>
                  </a:lnTo>
                  <a:lnTo>
                    <a:pt x="142" y="8"/>
                  </a:lnTo>
                  <a:lnTo>
                    <a:pt x="153" y="2"/>
                  </a:lnTo>
                  <a:lnTo>
                    <a:pt x="168" y="0"/>
                  </a:lnTo>
                  <a:lnTo>
                    <a:pt x="183" y="0"/>
                  </a:lnTo>
                  <a:lnTo>
                    <a:pt x="196" y="3"/>
                  </a:lnTo>
                  <a:lnTo>
                    <a:pt x="209" y="11"/>
                  </a:lnTo>
                  <a:lnTo>
                    <a:pt x="216" y="23"/>
                  </a:lnTo>
                  <a:lnTo>
                    <a:pt x="219" y="39"/>
                  </a:lnTo>
                  <a:lnTo>
                    <a:pt x="216" y="71"/>
                  </a:lnTo>
                  <a:lnTo>
                    <a:pt x="210" y="94"/>
                  </a:lnTo>
                  <a:lnTo>
                    <a:pt x="206" y="111"/>
                  </a:lnTo>
                  <a:lnTo>
                    <a:pt x="211" y="121"/>
                  </a:lnTo>
                  <a:lnTo>
                    <a:pt x="220" y="127"/>
                  </a:lnTo>
                  <a:lnTo>
                    <a:pt x="238" y="134"/>
                  </a:lnTo>
                  <a:lnTo>
                    <a:pt x="258" y="144"/>
                  </a:lnTo>
                  <a:lnTo>
                    <a:pt x="281" y="154"/>
                  </a:lnTo>
                  <a:lnTo>
                    <a:pt x="303" y="167"/>
                  </a:lnTo>
                  <a:lnTo>
                    <a:pt x="323" y="180"/>
                  </a:lnTo>
                  <a:lnTo>
                    <a:pt x="337" y="192"/>
                  </a:lnTo>
                  <a:lnTo>
                    <a:pt x="342" y="205"/>
                  </a:lnTo>
                  <a:lnTo>
                    <a:pt x="345" y="253"/>
                  </a:lnTo>
                  <a:lnTo>
                    <a:pt x="346" y="328"/>
                  </a:lnTo>
                  <a:lnTo>
                    <a:pt x="348" y="397"/>
                  </a:lnTo>
                  <a:lnTo>
                    <a:pt x="348" y="427"/>
                  </a:lnTo>
                  <a:lnTo>
                    <a:pt x="1" y="4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80"/>
            <p:cNvSpPr>
              <a:spLocks/>
            </p:cNvSpPr>
            <p:nvPr/>
          </p:nvSpPr>
          <p:spPr bwMode="auto">
            <a:xfrm>
              <a:off x="4081" y="2792"/>
              <a:ext cx="123" cy="297"/>
            </a:xfrm>
            <a:custGeom>
              <a:avLst/>
              <a:gdLst>
                <a:gd name="T0" fmla="*/ 28 w 247"/>
                <a:gd name="T1" fmla="*/ 48 h 594"/>
                <a:gd name="T2" fmla="*/ 36 w 247"/>
                <a:gd name="T3" fmla="*/ 50 h 594"/>
                <a:gd name="T4" fmla="*/ 46 w 247"/>
                <a:gd name="T5" fmla="*/ 53 h 594"/>
                <a:gd name="T6" fmla="*/ 54 w 247"/>
                <a:gd name="T7" fmla="*/ 57 h 594"/>
                <a:gd name="T8" fmla="*/ 53 w 247"/>
                <a:gd name="T9" fmla="*/ 61 h 594"/>
                <a:gd name="T10" fmla="*/ 42 w 247"/>
                <a:gd name="T11" fmla="*/ 62 h 594"/>
                <a:gd name="T12" fmla="*/ 28 w 247"/>
                <a:gd name="T13" fmla="*/ 62 h 594"/>
                <a:gd name="T14" fmla="*/ 17 w 247"/>
                <a:gd name="T15" fmla="*/ 61 h 594"/>
                <a:gd name="T16" fmla="*/ 14 w 247"/>
                <a:gd name="T17" fmla="*/ 62 h 594"/>
                <a:gd name="T18" fmla="*/ 8 w 247"/>
                <a:gd name="T19" fmla="*/ 65 h 594"/>
                <a:gd name="T20" fmla="*/ 1 w 247"/>
                <a:gd name="T21" fmla="*/ 69 h 594"/>
                <a:gd name="T22" fmla="*/ 2 w 247"/>
                <a:gd name="T23" fmla="*/ 74 h 594"/>
                <a:gd name="T24" fmla="*/ 14 w 247"/>
                <a:gd name="T25" fmla="*/ 78 h 594"/>
                <a:gd name="T26" fmla="*/ 34 w 247"/>
                <a:gd name="T27" fmla="*/ 80 h 594"/>
                <a:gd name="T28" fmla="*/ 52 w 247"/>
                <a:gd name="T29" fmla="*/ 83 h 594"/>
                <a:gd name="T30" fmla="*/ 65 w 247"/>
                <a:gd name="T31" fmla="*/ 89 h 594"/>
                <a:gd name="T32" fmla="*/ 65 w 247"/>
                <a:gd name="T33" fmla="*/ 101 h 594"/>
                <a:gd name="T34" fmla="*/ 53 w 247"/>
                <a:gd name="T35" fmla="*/ 106 h 594"/>
                <a:gd name="T36" fmla="*/ 38 w 247"/>
                <a:gd name="T37" fmla="*/ 106 h 594"/>
                <a:gd name="T38" fmla="*/ 27 w 247"/>
                <a:gd name="T39" fmla="*/ 108 h 594"/>
                <a:gd name="T40" fmla="*/ 26 w 247"/>
                <a:gd name="T41" fmla="*/ 118 h 594"/>
                <a:gd name="T42" fmla="*/ 32 w 247"/>
                <a:gd name="T43" fmla="*/ 156 h 594"/>
                <a:gd name="T44" fmla="*/ 42 w 247"/>
                <a:gd name="T45" fmla="*/ 212 h 594"/>
                <a:gd name="T46" fmla="*/ 52 w 247"/>
                <a:gd name="T47" fmla="*/ 271 h 594"/>
                <a:gd name="T48" fmla="*/ 123 w 247"/>
                <a:gd name="T49" fmla="*/ 297 h 594"/>
                <a:gd name="T50" fmla="*/ 117 w 247"/>
                <a:gd name="T51" fmla="*/ 272 h 594"/>
                <a:gd name="T52" fmla="*/ 110 w 247"/>
                <a:gd name="T53" fmla="*/ 237 h 594"/>
                <a:gd name="T54" fmla="*/ 103 w 247"/>
                <a:gd name="T55" fmla="*/ 188 h 594"/>
                <a:gd name="T56" fmla="*/ 98 w 247"/>
                <a:gd name="T57" fmla="*/ 121 h 594"/>
                <a:gd name="T58" fmla="*/ 97 w 247"/>
                <a:gd name="T59" fmla="*/ 61 h 594"/>
                <a:gd name="T60" fmla="*/ 102 w 247"/>
                <a:gd name="T61" fmla="*/ 12 h 594"/>
                <a:gd name="T62" fmla="*/ 98 w 247"/>
                <a:gd name="T63" fmla="*/ 11 h 594"/>
                <a:gd name="T64" fmla="*/ 93 w 247"/>
                <a:gd name="T65" fmla="*/ 10 h 594"/>
                <a:gd name="T66" fmla="*/ 87 w 247"/>
                <a:gd name="T67" fmla="*/ 9 h 594"/>
                <a:gd name="T68" fmla="*/ 82 w 247"/>
                <a:gd name="T69" fmla="*/ 8 h 594"/>
                <a:gd name="T70" fmla="*/ 71 w 247"/>
                <a:gd name="T71" fmla="*/ 7 h 594"/>
                <a:gd name="T72" fmla="*/ 59 w 247"/>
                <a:gd name="T73" fmla="*/ 5 h 594"/>
                <a:gd name="T74" fmla="*/ 46 w 247"/>
                <a:gd name="T75" fmla="*/ 3 h 594"/>
                <a:gd name="T76" fmla="*/ 33 w 247"/>
                <a:gd name="T77" fmla="*/ 0 h 594"/>
                <a:gd name="T78" fmla="*/ 33 w 247"/>
                <a:gd name="T79" fmla="*/ 0 h 594"/>
                <a:gd name="T80" fmla="*/ 33 w 247"/>
                <a:gd name="T81" fmla="*/ 0 h 59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7" h="594">
                  <a:moveTo>
                    <a:pt x="54" y="95"/>
                  </a:moveTo>
                  <a:lnTo>
                    <a:pt x="57" y="95"/>
                  </a:lnTo>
                  <a:lnTo>
                    <a:pt x="63" y="98"/>
                  </a:lnTo>
                  <a:lnTo>
                    <a:pt x="73" y="99"/>
                  </a:lnTo>
                  <a:lnTo>
                    <a:pt x="83" y="102"/>
                  </a:lnTo>
                  <a:lnTo>
                    <a:pt x="92" y="106"/>
                  </a:lnTo>
                  <a:lnTo>
                    <a:pt x="101" y="109"/>
                  </a:lnTo>
                  <a:lnTo>
                    <a:pt x="108" y="113"/>
                  </a:lnTo>
                  <a:lnTo>
                    <a:pt x="111" y="117"/>
                  </a:lnTo>
                  <a:lnTo>
                    <a:pt x="107" y="121"/>
                  </a:lnTo>
                  <a:lnTo>
                    <a:pt x="98" y="123"/>
                  </a:lnTo>
                  <a:lnTo>
                    <a:pt x="85" y="124"/>
                  </a:lnTo>
                  <a:lnTo>
                    <a:pt x="72" y="124"/>
                  </a:lnTo>
                  <a:lnTo>
                    <a:pt x="57" y="123"/>
                  </a:lnTo>
                  <a:lnTo>
                    <a:pt x="44" y="123"/>
                  </a:lnTo>
                  <a:lnTo>
                    <a:pt x="35" y="122"/>
                  </a:lnTo>
                  <a:lnTo>
                    <a:pt x="31" y="122"/>
                  </a:lnTo>
                  <a:lnTo>
                    <a:pt x="29" y="123"/>
                  </a:lnTo>
                  <a:lnTo>
                    <a:pt x="23" y="125"/>
                  </a:lnTo>
                  <a:lnTo>
                    <a:pt x="16" y="129"/>
                  </a:lnTo>
                  <a:lnTo>
                    <a:pt x="8" y="132"/>
                  </a:lnTo>
                  <a:lnTo>
                    <a:pt x="2" y="137"/>
                  </a:lnTo>
                  <a:lnTo>
                    <a:pt x="0" y="143"/>
                  </a:lnTo>
                  <a:lnTo>
                    <a:pt x="4" y="147"/>
                  </a:lnTo>
                  <a:lnTo>
                    <a:pt x="13" y="152"/>
                  </a:lnTo>
                  <a:lnTo>
                    <a:pt x="29" y="155"/>
                  </a:lnTo>
                  <a:lnTo>
                    <a:pt x="47" y="158"/>
                  </a:lnTo>
                  <a:lnTo>
                    <a:pt x="68" y="159"/>
                  </a:lnTo>
                  <a:lnTo>
                    <a:pt x="88" y="161"/>
                  </a:lnTo>
                  <a:lnTo>
                    <a:pt x="105" y="165"/>
                  </a:lnTo>
                  <a:lnTo>
                    <a:pt x="120" y="169"/>
                  </a:lnTo>
                  <a:lnTo>
                    <a:pt x="130" y="178"/>
                  </a:lnTo>
                  <a:lnTo>
                    <a:pt x="134" y="190"/>
                  </a:lnTo>
                  <a:lnTo>
                    <a:pt x="130" y="201"/>
                  </a:lnTo>
                  <a:lnTo>
                    <a:pt x="121" y="208"/>
                  </a:lnTo>
                  <a:lnTo>
                    <a:pt x="107" y="212"/>
                  </a:lnTo>
                  <a:lnTo>
                    <a:pt x="92" y="212"/>
                  </a:lnTo>
                  <a:lnTo>
                    <a:pt x="77" y="212"/>
                  </a:lnTo>
                  <a:lnTo>
                    <a:pt x="63" y="213"/>
                  </a:lnTo>
                  <a:lnTo>
                    <a:pt x="54" y="215"/>
                  </a:lnTo>
                  <a:lnTo>
                    <a:pt x="51" y="220"/>
                  </a:lnTo>
                  <a:lnTo>
                    <a:pt x="53" y="235"/>
                  </a:lnTo>
                  <a:lnTo>
                    <a:pt x="58" y="267"/>
                  </a:lnTo>
                  <a:lnTo>
                    <a:pt x="65" y="311"/>
                  </a:lnTo>
                  <a:lnTo>
                    <a:pt x="74" y="364"/>
                  </a:lnTo>
                  <a:lnTo>
                    <a:pt x="84" y="423"/>
                  </a:lnTo>
                  <a:lnTo>
                    <a:pt x="95" y="484"/>
                  </a:lnTo>
                  <a:lnTo>
                    <a:pt x="105" y="541"/>
                  </a:lnTo>
                  <a:lnTo>
                    <a:pt x="114" y="594"/>
                  </a:lnTo>
                  <a:lnTo>
                    <a:pt x="247" y="594"/>
                  </a:lnTo>
                  <a:lnTo>
                    <a:pt x="241" y="570"/>
                  </a:lnTo>
                  <a:lnTo>
                    <a:pt x="234" y="543"/>
                  </a:lnTo>
                  <a:lnTo>
                    <a:pt x="227" y="511"/>
                  </a:lnTo>
                  <a:lnTo>
                    <a:pt x="221" y="474"/>
                  </a:lnTo>
                  <a:lnTo>
                    <a:pt x="214" y="429"/>
                  </a:lnTo>
                  <a:lnTo>
                    <a:pt x="207" y="376"/>
                  </a:lnTo>
                  <a:lnTo>
                    <a:pt x="202" y="314"/>
                  </a:lnTo>
                  <a:lnTo>
                    <a:pt x="196" y="242"/>
                  </a:lnTo>
                  <a:lnTo>
                    <a:pt x="194" y="180"/>
                  </a:lnTo>
                  <a:lnTo>
                    <a:pt x="194" y="122"/>
                  </a:lnTo>
                  <a:lnTo>
                    <a:pt x="198" y="70"/>
                  </a:lnTo>
                  <a:lnTo>
                    <a:pt x="205" y="23"/>
                  </a:lnTo>
                  <a:lnTo>
                    <a:pt x="201" y="22"/>
                  </a:lnTo>
                  <a:lnTo>
                    <a:pt x="196" y="21"/>
                  </a:lnTo>
                  <a:lnTo>
                    <a:pt x="191" y="21"/>
                  </a:lnTo>
                  <a:lnTo>
                    <a:pt x="187" y="19"/>
                  </a:lnTo>
                  <a:lnTo>
                    <a:pt x="181" y="18"/>
                  </a:lnTo>
                  <a:lnTo>
                    <a:pt x="175" y="17"/>
                  </a:lnTo>
                  <a:lnTo>
                    <a:pt x="169" y="17"/>
                  </a:lnTo>
                  <a:lnTo>
                    <a:pt x="164" y="16"/>
                  </a:lnTo>
                  <a:lnTo>
                    <a:pt x="153" y="15"/>
                  </a:lnTo>
                  <a:lnTo>
                    <a:pt x="142" y="13"/>
                  </a:lnTo>
                  <a:lnTo>
                    <a:pt x="130" y="11"/>
                  </a:lnTo>
                  <a:lnTo>
                    <a:pt x="119" y="9"/>
                  </a:lnTo>
                  <a:lnTo>
                    <a:pt x="106" y="7"/>
                  </a:lnTo>
                  <a:lnTo>
                    <a:pt x="92" y="5"/>
                  </a:lnTo>
                  <a:lnTo>
                    <a:pt x="80" y="2"/>
                  </a:lnTo>
                  <a:lnTo>
                    <a:pt x="66" y="0"/>
                  </a:lnTo>
                  <a:lnTo>
                    <a:pt x="54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81"/>
            <p:cNvSpPr>
              <a:spLocks/>
            </p:cNvSpPr>
            <p:nvPr/>
          </p:nvSpPr>
          <p:spPr bwMode="auto">
            <a:xfrm>
              <a:off x="3864" y="2719"/>
              <a:ext cx="283" cy="371"/>
            </a:xfrm>
            <a:custGeom>
              <a:avLst/>
              <a:gdLst>
                <a:gd name="T0" fmla="*/ 243 w 567"/>
                <a:gd name="T1" fmla="*/ 180 h 741"/>
                <a:gd name="T2" fmla="*/ 255 w 567"/>
                <a:gd name="T3" fmla="*/ 179 h 741"/>
                <a:gd name="T4" fmla="*/ 270 w 567"/>
                <a:gd name="T5" fmla="*/ 179 h 741"/>
                <a:gd name="T6" fmla="*/ 281 w 567"/>
                <a:gd name="T7" fmla="*/ 173 h 741"/>
                <a:gd name="T8" fmla="*/ 281 w 567"/>
                <a:gd name="T9" fmla="*/ 162 h 741"/>
                <a:gd name="T10" fmla="*/ 269 w 567"/>
                <a:gd name="T11" fmla="*/ 155 h 741"/>
                <a:gd name="T12" fmla="*/ 250 w 567"/>
                <a:gd name="T13" fmla="*/ 152 h 741"/>
                <a:gd name="T14" fmla="*/ 231 w 567"/>
                <a:gd name="T15" fmla="*/ 150 h 741"/>
                <a:gd name="T16" fmla="*/ 218 w 567"/>
                <a:gd name="T17" fmla="*/ 146 h 741"/>
                <a:gd name="T18" fmla="*/ 217 w 567"/>
                <a:gd name="T19" fmla="*/ 141 h 741"/>
                <a:gd name="T20" fmla="*/ 224 w 567"/>
                <a:gd name="T21" fmla="*/ 137 h 741"/>
                <a:gd name="T22" fmla="*/ 231 w 567"/>
                <a:gd name="T23" fmla="*/ 134 h 741"/>
                <a:gd name="T24" fmla="*/ 234 w 567"/>
                <a:gd name="T25" fmla="*/ 134 h 741"/>
                <a:gd name="T26" fmla="*/ 245 w 567"/>
                <a:gd name="T27" fmla="*/ 134 h 741"/>
                <a:gd name="T28" fmla="*/ 259 w 567"/>
                <a:gd name="T29" fmla="*/ 135 h 741"/>
                <a:gd name="T30" fmla="*/ 270 w 567"/>
                <a:gd name="T31" fmla="*/ 133 h 741"/>
                <a:gd name="T32" fmla="*/ 270 w 567"/>
                <a:gd name="T33" fmla="*/ 129 h 741"/>
                <a:gd name="T34" fmla="*/ 262 w 567"/>
                <a:gd name="T35" fmla="*/ 126 h 741"/>
                <a:gd name="T36" fmla="*/ 253 w 567"/>
                <a:gd name="T37" fmla="*/ 122 h 741"/>
                <a:gd name="T38" fmla="*/ 245 w 567"/>
                <a:gd name="T39" fmla="*/ 120 h 741"/>
                <a:gd name="T40" fmla="*/ 249 w 567"/>
                <a:gd name="T41" fmla="*/ 73 h 741"/>
                <a:gd name="T42" fmla="*/ 249 w 567"/>
                <a:gd name="T43" fmla="*/ 73 h 741"/>
                <a:gd name="T44" fmla="*/ 249 w 567"/>
                <a:gd name="T45" fmla="*/ 73 h 741"/>
                <a:gd name="T46" fmla="*/ 241 w 567"/>
                <a:gd name="T47" fmla="*/ 71 h 741"/>
                <a:gd name="T48" fmla="*/ 232 w 567"/>
                <a:gd name="T49" fmla="*/ 69 h 741"/>
                <a:gd name="T50" fmla="*/ 224 w 567"/>
                <a:gd name="T51" fmla="*/ 68 h 741"/>
                <a:gd name="T52" fmla="*/ 216 w 567"/>
                <a:gd name="T53" fmla="*/ 65 h 741"/>
                <a:gd name="T54" fmla="*/ 196 w 567"/>
                <a:gd name="T55" fmla="*/ 59 h 741"/>
                <a:gd name="T56" fmla="*/ 175 w 567"/>
                <a:gd name="T57" fmla="*/ 53 h 741"/>
                <a:gd name="T58" fmla="*/ 156 w 567"/>
                <a:gd name="T59" fmla="*/ 45 h 741"/>
                <a:gd name="T60" fmla="*/ 137 w 567"/>
                <a:gd name="T61" fmla="*/ 36 h 741"/>
                <a:gd name="T62" fmla="*/ 119 w 567"/>
                <a:gd name="T63" fmla="*/ 28 h 741"/>
                <a:gd name="T64" fmla="*/ 102 w 567"/>
                <a:gd name="T65" fmla="*/ 18 h 741"/>
                <a:gd name="T66" fmla="*/ 87 w 567"/>
                <a:gd name="T67" fmla="*/ 9 h 741"/>
                <a:gd name="T68" fmla="*/ 72 w 567"/>
                <a:gd name="T69" fmla="*/ 0 h 741"/>
                <a:gd name="T70" fmla="*/ 66 w 567"/>
                <a:gd name="T71" fmla="*/ 19 h 741"/>
                <a:gd name="T72" fmla="*/ 60 w 567"/>
                <a:gd name="T73" fmla="*/ 38 h 741"/>
                <a:gd name="T74" fmla="*/ 55 w 567"/>
                <a:gd name="T75" fmla="*/ 55 h 741"/>
                <a:gd name="T76" fmla="*/ 49 w 567"/>
                <a:gd name="T77" fmla="*/ 72 h 741"/>
                <a:gd name="T78" fmla="*/ 28 w 567"/>
                <a:gd name="T79" fmla="*/ 157 h 741"/>
                <a:gd name="T80" fmla="*/ 13 w 567"/>
                <a:gd name="T81" fmla="*/ 249 h 741"/>
                <a:gd name="T82" fmla="*/ 4 w 567"/>
                <a:gd name="T83" fmla="*/ 328 h 741"/>
                <a:gd name="T84" fmla="*/ 0 w 567"/>
                <a:gd name="T85" fmla="*/ 371 h 741"/>
                <a:gd name="T86" fmla="*/ 102 w 567"/>
                <a:gd name="T87" fmla="*/ 369 h 741"/>
                <a:gd name="T88" fmla="*/ 108 w 567"/>
                <a:gd name="T89" fmla="*/ 348 h 741"/>
                <a:gd name="T90" fmla="*/ 120 w 567"/>
                <a:gd name="T91" fmla="*/ 295 h 741"/>
                <a:gd name="T92" fmla="*/ 130 w 567"/>
                <a:gd name="T93" fmla="*/ 240 h 741"/>
                <a:gd name="T94" fmla="*/ 135 w 567"/>
                <a:gd name="T95" fmla="*/ 203 h 741"/>
                <a:gd name="T96" fmla="*/ 136 w 567"/>
                <a:gd name="T97" fmla="*/ 185 h 741"/>
                <a:gd name="T98" fmla="*/ 153 w 567"/>
                <a:gd name="T99" fmla="*/ 295 h 741"/>
                <a:gd name="T100" fmla="*/ 273 w 567"/>
                <a:gd name="T101" fmla="*/ 370 h 741"/>
                <a:gd name="T102" fmla="*/ 267 w 567"/>
                <a:gd name="T103" fmla="*/ 328 h 741"/>
                <a:gd name="T104" fmla="*/ 256 w 567"/>
                <a:gd name="T105" fmla="*/ 267 h 741"/>
                <a:gd name="T106" fmla="*/ 246 w 567"/>
                <a:gd name="T107" fmla="*/ 210 h 741"/>
                <a:gd name="T108" fmla="*/ 242 w 567"/>
                <a:gd name="T109" fmla="*/ 183 h 7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7" h="741">
                  <a:moveTo>
                    <a:pt x="484" y="365"/>
                  </a:moveTo>
                  <a:lnTo>
                    <a:pt x="487" y="360"/>
                  </a:lnTo>
                  <a:lnTo>
                    <a:pt x="496" y="358"/>
                  </a:lnTo>
                  <a:lnTo>
                    <a:pt x="510" y="357"/>
                  </a:lnTo>
                  <a:lnTo>
                    <a:pt x="525" y="357"/>
                  </a:lnTo>
                  <a:lnTo>
                    <a:pt x="540" y="357"/>
                  </a:lnTo>
                  <a:lnTo>
                    <a:pt x="554" y="353"/>
                  </a:lnTo>
                  <a:lnTo>
                    <a:pt x="563" y="346"/>
                  </a:lnTo>
                  <a:lnTo>
                    <a:pt x="567" y="335"/>
                  </a:lnTo>
                  <a:lnTo>
                    <a:pt x="563" y="323"/>
                  </a:lnTo>
                  <a:lnTo>
                    <a:pt x="553" y="314"/>
                  </a:lnTo>
                  <a:lnTo>
                    <a:pt x="538" y="310"/>
                  </a:lnTo>
                  <a:lnTo>
                    <a:pt x="521" y="306"/>
                  </a:lnTo>
                  <a:lnTo>
                    <a:pt x="501" y="304"/>
                  </a:lnTo>
                  <a:lnTo>
                    <a:pt x="480" y="303"/>
                  </a:lnTo>
                  <a:lnTo>
                    <a:pt x="462" y="300"/>
                  </a:lnTo>
                  <a:lnTo>
                    <a:pt x="446" y="297"/>
                  </a:lnTo>
                  <a:lnTo>
                    <a:pt x="437" y="292"/>
                  </a:lnTo>
                  <a:lnTo>
                    <a:pt x="433" y="288"/>
                  </a:lnTo>
                  <a:lnTo>
                    <a:pt x="435" y="282"/>
                  </a:lnTo>
                  <a:lnTo>
                    <a:pt x="441" y="277"/>
                  </a:lnTo>
                  <a:lnTo>
                    <a:pt x="449" y="274"/>
                  </a:lnTo>
                  <a:lnTo>
                    <a:pt x="456" y="270"/>
                  </a:lnTo>
                  <a:lnTo>
                    <a:pt x="462" y="268"/>
                  </a:lnTo>
                  <a:lnTo>
                    <a:pt x="464" y="267"/>
                  </a:lnTo>
                  <a:lnTo>
                    <a:pt x="468" y="267"/>
                  </a:lnTo>
                  <a:lnTo>
                    <a:pt x="477" y="268"/>
                  </a:lnTo>
                  <a:lnTo>
                    <a:pt x="490" y="268"/>
                  </a:lnTo>
                  <a:lnTo>
                    <a:pt x="505" y="269"/>
                  </a:lnTo>
                  <a:lnTo>
                    <a:pt x="518" y="269"/>
                  </a:lnTo>
                  <a:lnTo>
                    <a:pt x="531" y="268"/>
                  </a:lnTo>
                  <a:lnTo>
                    <a:pt x="540" y="266"/>
                  </a:lnTo>
                  <a:lnTo>
                    <a:pt x="544" y="262"/>
                  </a:lnTo>
                  <a:lnTo>
                    <a:pt x="541" y="258"/>
                  </a:lnTo>
                  <a:lnTo>
                    <a:pt x="534" y="254"/>
                  </a:lnTo>
                  <a:lnTo>
                    <a:pt x="525" y="251"/>
                  </a:lnTo>
                  <a:lnTo>
                    <a:pt x="516" y="247"/>
                  </a:lnTo>
                  <a:lnTo>
                    <a:pt x="506" y="244"/>
                  </a:lnTo>
                  <a:lnTo>
                    <a:pt x="496" y="243"/>
                  </a:lnTo>
                  <a:lnTo>
                    <a:pt x="490" y="240"/>
                  </a:lnTo>
                  <a:lnTo>
                    <a:pt x="487" y="240"/>
                  </a:lnTo>
                  <a:lnTo>
                    <a:pt x="499" y="145"/>
                  </a:lnTo>
                  <a:lnTo>
                    <a:pt x="491" y="143"/>
                  </a:lnTo>
                  <a:lnTo>
                    <a:pt x="483" y="141"/>
                  </a:lnTo>
                  <a:lnTo>
                    <a:pt x="475" y="139"/>
                  </a:lnTo>
                  <a:lnTo>
                    <a:pt x="465" y="138"/>
                  </a:lnTo>
                  <a:lnTo>
                    <a:pt x="457" y="136"/>
                  </a:lnTo>
                  <a:lnTo>
                    <a:pt x="449" y="135"/>
                  </a:lnTo>
                  <a:lnTo>
                    <a:pt x="440" y="132"/>
                  </a:lnTo>
                  <a:lnTo>
                    <a:pt x="432" y="130"/>
                  </a:lnTo>
                  <a:lnTo>
                    <a:pt x="411" y="125"/>
                  </a:lnTo>
                  <a:lnTo>
                    <a:pt x="392" y="118"/>
                  </a:lnTo>
                  <a:lnTo>
                    <a:pt x="371" y="113"/>
                  </a:lnTo>
                  <a:lnTo>
                    <a:pt x="351" y="106"/>
                  </a:lnTo>
                  <a:lnTo>
                    <a:pt x="332" y="98"/>
                  </a:lnTo>
                  <a:lnTo>
                    <a:pt x="312" y="90"/>
                  </a:lnTo>
                  <a:lnTo>
                    <a:pt x="293" y="82"/>
                  </a:lnTo>
                  <a:lnTo>
                    <a:pt x="274" y="72"/>
                  </a:lnTo>
                  <a:lnTo>
                    <a:pt x="256" y="63"/>
                  </a:lnTo>
                  <a:lnTo>
                    <a:pt x="239" y="55"/>
                  </a:lnTo>
                  <a:lnTo>
                    <a:pt x="221" y="46"/>
                  </a:lnTo>
                  <a:lnTo>
                    <a:pt x="205" y="36"/>
                  </a:lnTo>
                  <a:lnTo>
                    <a:pt x="189" y="26"/>
                  </a:lnTo>
                  <a:lnTo>
                    <a:pt x="174" y="17"/>
                  </a:lnTo>
                  <a:lnTo>
                    <a:pt x="159" y="9"/>
                  </a:lnTo>
                  <a:lnTo>
                    <a:pt x="145" y="0"/>
                  </a:lnTo>
                  <a:lnTo>
                    <a:pt x="138" y="18"/>
                  </a:lnTo>
                  <a:lnTo>
                    <a:pt x="133" y="38"/>
                  </a:lnTo>
                  <a:lnTo>
                    <a:pt x="127" y="56"/>
                  </a:lnTo>
                  <a:lnTo>
                    <a:pt x="121" y="75"/>
                  </a:lnTo>
                  <a:lnTo>
                    <a:pt x="115" y="92"/>
                  </a:lnTo>
                  <a:lnTo>
                    <a:pt x="110" y="110"/>
                  </a:lnTo>
                  <a:lnTo>
                    <a:pt x="104" y="128"/>
                  </a:lnTo>
                  <a:lnTo>
                    <a:pt x="98" y="144"/>
                  </a:lnTo>
                  <a:lnTo>
                    <a:pt x="76" y="224"/>
                  </a:lnTo>
                  <a:lnTo>
                    <a:pt x="57" y="313"/>
                  </a:lnTo>
                  <a:lnTo>
                    <a:pt x="40" y="406"/>
                  </a:lnTo>
                  <a:lnTo>
                    <a:pt x="27" y="497"/>
                  </a:lnTo>
                  <a:lnTo>
                    <a:pt x="16" y="583"/>
                  </a:lnTo>
                  <a:lnTo>
                    <a:pt x="8" y="655"/>
                  </a:lnTo>
                  <a:lnTo>
                    <a:pt x="2" y="709"/>
                  </a:lnTo>
                  <a:lnTo>
                    <a:pt x="0" y="741"/>
                  </a:lnTo>
                  <a:lnTo>
                    <a:pt x="203" y="741"/>
                  </a:lnTo>
                  <a:lnTo>
                    <a:pt x="204" y="737"/>
                  </a:lnTo>
                  <a:lnTo>
                    <a:pt x="210" y="722"/>
                  </a:lnTo>
                  <a:lnTo>
                    <a:pt x="217" y="695"/>
                  </a:lnTo>
                  <a:lnTo>
                    <a:pt x="226" y="657"/>
                  </a:lnTo>
                  <a:lnTo>
                    <a:pt x="241" y="589"/>
                  </a:lnTo>
                  <a:lnTo>
                    <a:pt x="252" y="530"/>
                  </a:lnTo>
                  <a:lnTo>
                    <a:pt x="260" y="480"/>
                  </a:lnTo>
                  <a:lnTo>
                    <a:pt x="266" y="439"/>
                  </a:lnTo>
                  <a:lnTo>
                    <a:pt x="270" y="406"/>
                  </a:lnTo>
                  <a:lnTo>
                    <a:pt x="271" y="383"/>
                  </a:lnTo>
                  <a:lnTo>
                    <a:pt x="272" y="369"/>
                  </a:lnTo>
                  <a:lnTo>
                    <a:pt x="272" y="365"/>
                  </a:lnTo>
                  <a:lnTo>
                    <a:pt x="306" y="589"/>
                  </a:lnTo>
                  <a:lnTo>
                    <a:pt x="357" y="739"/>
                  </a:lnTo>
                  <a:lnTo>
                    <a:pt x="547" y="739"/>
                  </a:lnTo>
                  <a:lnTo>
                    <a:pt x="543" y="705"/>
                  </a:lnTo>
                  <a:lnTo>
                    <a:pt x="534" y="655"/>
                  </a:lnTo>
                  <a:lnTo>
                    <a:pt x="524" y="595"/>
                  </a:lnTo>
                  <a:lnTo>
                    <a:pt x="513" y="533"/>
                  </a:lnTo>
                  <a:lnTo>
                    <a:pt x="502" y="472"/>
                  </a:lnTo>
                  <a:lnTo>
                    <a:pt x="493" y="420"/>
                  </a:lnTo>
                  <a:lnTo>
                    <a:pt x="486" y="382"/>
                  </a:lnTo>
                  <a:lnTo>
                    <a:pt x="484" y="365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82"/>
            <p:cNvSpPr>
              <a:spLocks/>
            </p:cNvSpPr>
            <p:nvPr/>
          </p:nvSpPr>
          <p:spPr bwMode="auto">
            <a:xfrm>
              <a:off x="3965" y="2902"/>
              <a:ext cx="56" cy="188"/>
            </a:xfrm>
            <a:custGeom>
              <a:avLst/>
              <a:gdLst>
                <a:gd name="T0" fmla="*/ 52 w 112"/>
                <a:gd name="T1" fmla="*/ 112 h 376"/>
                <a:gd name="T2" fmla="*/ 49 w 112"/>
                <a:gd name="T3" fmla="*/ 97 h 376"/>
                <a:gd name="T4" fmla="*/ 46 w 112"/>
                <a:gd name="T5" fmla="*/ 80 h 376"/>
                <a:gd name="T6" fmla="*/ 42 w 112"/>
                <a:gd name="T7" fmla="*/ 62 h 376"/>
                <a:gd name="T8" fmla="*/ 40 w 112"/>
                <a:gd name="T9" fmla="*/ 43 h 376"/>
                <a:gd name="T10" fmla="*/ 38 w 112"/>
                <a:gd name="T11" fmla="*/ 27 h 376"/>
                <a:gd name="T12" fmla="*/ 36 w 112"/>
                <a:gd name="T13" fmla="*/ 13 h 376"/>
                <a:gd name="T14" fmla="*/ 35 w 112"/>
                <a:gd name="T15" fmla="*/ 4 h 376"/>
                <a:gd name="T16" fmla="*/ 35 w 112"/>
                <a:gd name="T17" fmla="*/ 0 h 376"/>
                <a:gd name="T18" fmla="*/ 35 w 112"/>
                <a:gd name="T19" fmla="*/ 2 h 376"/>
                <a:gd name="T20" fmla="*/ 34 w 112"/>
                <a:gd name="T21" fmla="*/ 9 h 376"/>
                <a:gd name="T22" fmla="*/ 34 w 112"/>
                <a:gd name="T23" fmla="*/ 21 h 376"/>
                <a:gd name="T24" fmla="*/ 32 w 112"/>
                <a:gd name="T25" fmla="*/ 37 h 376"/>
                <a:gd name="T26" fmla="*/ 29 w 112"/>
                <a:gd name="T27" fmla="*/ 58 h 376"/>
                <a:gd name="T28" fmla="*/ 25 w 112"/>
                <a:gd name="T29" fmla="*/ 83 h 376"/>
                <a:gd name="T30" fmla="*/ 19 w 112"/>
                <a:gd name="T31" fmla="*/ 112 h 376"/>
                <a:gd name="T32" fmla="*/ 12 w 112"/>
                <a:gd name="T33" fmla="*/ 146 h 376"/>
                <a:gd name="T34" fmla="*/ 8 w 112"/>
                <a:gd name="T35" fmla="*/ 163 h 376"/>
                <a:gd name="T36" fmla="*/ 6 w 112"/>
                <a:gd name="T37" fmla="*/ 172 h 376"/>
                <a:gd name="T38" fmla="*/ 4 w 112"/>
                <a:gd name="T39" fmla="*/ 178 h 376"/>
                <a:gd name="T40" fmla="*/ 0 w 112"/>
                <a:gd name="T41" fmla="*/ 188 h 376"/>
                <a:gd name="T42" fmla="*/ 34 w 112"/>
                <a:gd name="T43" fmla="*/ 188 h 376"/>
                <a:gd name="T44" fmla="*/ 52 w 112"/>
                <a:gd name="T45" fmla="*/ 112 h 376"/>
                <a:gd name="T46" fmla="*/ 53 w 112"/>
                <a:gd name="T47" fmla="*/ 118 h 376"/>
                <a:gd name="T48" fmla="*/ 55 w 112"/>
                <a:gd name="T49" fmla="*/ 126 h 376"/>
                <a:gd name="T50" fmla="*/ 56 w 112"/>
                <a:gd name="T51" fmla="*/ 127 h 376"/>
                <a:gd name="T52" fmla="*/ 52 w 112"/>
                <a:gd name="T53" fmla="*/ 112 h 3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76">
                  <a:moveTo>
                    <a:pt x="103" y="224"/>
                  </a:moveTo>
                  <a:lnTo>
                    <a:pt x="97" y="194"/>
                  </a:lnTo>
                  <a:lnTo>
                    <a:pt x="91" y="160"/>
                  </a:lnTo>
                  <a:lnTo>
                    <a:pt x="84" y="123"/>
                  </a:lnTo>
                  <a:lnTo>
                    <a:pt x="79" y="86"/>
                  </a:lnTo>
                  <a:lnTo>
                    <a:pt x="75" y="53"/>
                  </a:lnTo>
                  <a:lnTo>
                    <a:pt x="71" y="25"/>
                  </a:lnTo>
                  <a:lnTo>
                    <a:pt x="70" y="7"/>
                  </a:lnTo>
                  <a:lnTo>
                    <a:pt x="69" y="0"/>
                  </a:lnTo>
                  <a:lnTo>
                    <a:pt x="69" y="4"/>
                  </a:lnTo>
                  <a:lnTo>
                    <a:pt x="68" y="18"/>
                  </a:lnTo>
                  <a:lnTo>
                    <a:pt x="67" y="41"/>
                  </a:lnTo>
                  <a:lnTo>
                    <a:pt x="63" y="74"/>
                  </a:lnTo>
                  <a:lnTo>
                    <a:pt x="57" y="115"/>
                  </a:lnTo>
                  <a:lnTo>
                    <a:pt x="49" y="165"/>
                  </a:lnTo>
                  <a:lnTo>
                    <a:pt x="38" y="224"/>
                  </a:lnTo>
                  <a:lnTo>
                    <a:pt x="23" y="292"/>
                  </a:lnTo>
                  <a:lnTo>
                    <a:pt x="16" y="326"/>
                  </a:lnTo>
                  <a:lnTo>
                    <a:pt x="11" y="343"/>
                  </a:lnTo>
                  <a:lnTo>
                    <a:pt x="8" y="356"/>
                  </a:lnTo>
                  <a:lnTo>
                    <a:pt x="0" y="376"/>
                  </a:lnTo>
                  <a:lnTo>
                    <a:pt x="67" y="376"/>
                  </a:lnTo>
                  <a:lnTo>
                    <a:pt x="103" y="224"/>
                  </a:lnTo>
                  <a:lnTo>
                    <a:pt x="106" y="235"/>
                  </a:lnTo>
                  <a:lnTo>
                    <a:pt x="110" y="251"/>
                  </a:lnTo>
                  <a:lnTo>
                    <a:pt x="112" y="254"/>
                  </a:lnTo>
                  <a:lnTo>
                    <a:pt x="103" y="2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83"/>
            <p:cNvSpPr>
              <a:spLocks/>
            </p:cNvSpPr>
            <p:nvPr/>
          </p:nvSpPr>
          <p:spPr bwMode="auto">
            <a:xfrm>
              <a:off x="4249" y="2110"/>
              <a:ext cx="66" cy="68"/>
            </a:xfrm>
            <a:custGeom>
              <a:avLst/>
              <a:gdLst>
                <a:gd name="T0" fmla="*/ 0 w 131"/>
                <a:gd name="T1" fmla="*/ 12 h 136"/>
                <a:gd name="T2" fmla="*/ 56 w 131"/>
                <a:gd name="T3" fmla="*/ 68 h 136"/>
                <a:gd name="T4" fmla="*/ 66 w 131"/>
                <a:gd name="T5" fmla="*/ 0 h 136"/>
                <a:gd name="T6" fmla="*/ 0 w 131"/>
                <a:gd name="T7" fmla="*/ 12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1" h="136">
                  <a:moveTo>
                    <a:pt x="0" y="24"/>
                  </a:moveTo>
                  <a:lnTo>
                    <a:pt x="111" y="136"/>
                  </a:lnTo>
                  <a:lnTo>
                    <a:pt x="131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4324" name="Rectangle 84"/>
          <p:cNvSpPr>
            <a:spLocks noChangeArrowheads="1"/>
          </p:cNvSpPr>
          <p:nvPr/>
        </p:nvSpPr>
        <p:spPr bwMode="auto">
          <a:xfrm>
            <a:off x="685800" y="4419600"/>
            <a:ext cx="3581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Palatino Linotype" charset="0"/>
                <a:cs typeface="+mn-cs"/>
              </a:rPr>
              <a:t>At a stock market, both the seller and the buyer may be confident about their decisions on a stock.</a:t>
            </a:r>
          </a:p>
        </p:txBody>
      </p:sp>
    </p:spTree>
    <p:extLst>
      <p:ext uri="{BB962C8B-B14F-4D97-AF65-F5344CB8AC3E}">
        <p14:creationId xmlns:p14="http://schemas.microsoft.com/office/powerpoint/2010/main" val="4076648053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C06EB-0596-F640-81E7-E3CB7B7BDC4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454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Thinking and Language</a:t>
            </a:r>
          </a:p>
        </p:txBody>
      </p:sp>
      <p:sp>
        <p:nvSpPr>
          <p:cNvPr id="4454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90675" y="1595438"/>
            <a:ext cx="5938838" cy="4799012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charset="0"/>
              <a:buNone/>
              <a:defRPr/>
            </a:pPr>
            <a:r>
              <a:rPr lang="en-US" sz="3600" smtClean="0">
                <a:solidFill>
                  <a:srgbClr val="0000FF"/>
                </a:solidFill>
                <a:latin typeface="Palatino Linotype" charset="0"/>
                <a:cs typeface="+mn-cs"/>
              </a:rPr>
              <a:t>Language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Language Structure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Language Development</a:t>
            </a:r>
            <a:endParaRPr lang="en-US" sz="3200" smtClean="0">
              <a:solidFill>
                <a:srgbClr val="0000FF"/>
              </a:solidFill>
              <a:latin typeface="Palatino Linotype" charset="0"/>
            </a:endParaRPr>
          </a:p>
          <a:p>
            <a:pPr marL="0" indent="0" eaLnBrk="1" hangingPunct="1">
              <a:lnSpc>
                <a:spcPct val="15000"/>
              </a:lnSpc>
              <a:spcAft>
                <a:spcPct val="20000"/>
              </a:spcAft>
              <a:buFont typeface="Wingdings" charset="0"/>
              <a:buNone/>
              <a:defRPr/>
            </a:pPr>
            <a:endParaRPr lang="en-US" sz="3600" smtClean="0">
              <a:solidFill>
                <a:srgbClr val="0000FF"/>
              </a:solidFill>
              <a:latin typeface="Palatino Linotype" charset="0"/>
              <a:cs typeface="+mn-cs"/>
            </a:endParaRPr>
          </a:p>
          <a:p>
            <a:pPr marL="0" indent="0" eaLnBrk="1" hangingPunct="1">
              <a:spcAft>
                <a:spcPct val="20000"/>
              </a:spcAft>
              <a:buFont typeface="Wingdings" charset="0"/>
              <a:buNone/>
              <a:defRPr/>
            </a:pPr>
            <a:r>
              <a:rPr lang="en-US" sz="3600" smtClean="0">
                <a:solidFill>
                  <a:srgbClr val="0000FF"/>
                </a:solidFill>
                <a:latin typeface="Palatino Linotype" charset="0"/>
                <a:cs typeface="+mn-cs"/>
              </a:rPr>
              <a:t>Thinking &amp; Language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Language Influences Thinking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Thinking in Images</a:t>
            </a:r>
          </a:p>
        </p:txBody>
      </p:sp>
    </p:spTree>
    <p:extLst>
      <p:ext uri="{BB962C8B-B14F-4D97-AF65-F5344CB8AC3E}">
        <p14:creationId xmlns:p14="http://schemas.microsoft.com/office/powerpoint/2010/main" val="4867826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991A0-3472-5A42-8726-53EAF25AEB77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098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Exaggerated Fear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91000" cy="46482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The opposite of having overconfidence</a:t>
            </a: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 </a:t>
            </a:r>
            <a:r>
              <a:rPr lang="en-US" sz="2800" smtClean="0">
                <a:latin typeface="Palatino Linotype" charset="0"/>
                <a:cs typeface="+mn-cs"/>
              </a:rPr>
              <a:t>is  having an </a:t>
            </a: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exaggerated fear</a:t>
            </a:r>
            <a:r>
              <a:rPr lang="en-US" sz="2800" smtClean="0">
                <a:latin typeface="Palatino Linotype" charset="0"/>
                <a:cs typeface="+mn-cs"/>
              </a:rPr>
              <a:t> about what may happen. Such fears may be unfounded.</a:t>
            </a:r>
          </a:p>
          <a:p>
            <a:pPr marL="0" indent="0" algn="ctr" eaLnBrk="1" hangingPunct="1">
              <a:buFont typeface="Wingdings" charset="0"/>
              <a:buNone/>
              <a:defRPr/>
            </a:pPr>
            <a:endParaRPr lang="en-US" sz="2800" smtClean="0">
              <a:latin typeface="Palatino Linotype" charset="0"/>
              <a:cs typeface="+mn-cs"/>
            </a:endParaRPr>
          </a:p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The 9/11 attacks led to a decline in air travel due to fear.</a:t>
            </a:r>
          </a:p>
        </p:txBody>
      </p:sp>
      <p:pic>
        <p:nvPicPr>
          <p:cNvPr id="476243" name="Picture 83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600200"/>
            <a:ext cx="3667125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76245" name="Text Box 85"/>
          <p:cNvSpPr txBox="1">
            <a:spLocks noChangeArrowheads="1"/>
          </p:cNvSpPr>
          <p:nvPr/>
        </p:nvSpPr>
        <p:spPr bwMode="auto">
          <a:xfrm rot="5400000">
            <a:off x="8075612" y="5030788"/>
            <a:ext cx="1298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AP/ Wide World Photos</a:t>
            </a:r>
          </a:p>
        </p:txBody>
      </p:sp>
    </p:spTree>
    <p:extLst>
      <p:ext uri="{BB962C8B-B14F-4D97-AF65-F5344CB8AC3E}">
        <p14:creationId xmlns:p14="http://schemas.microsoft.com/office/powerpoint/2010/main" val="4101330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BC6BF-B5C3-9E43-9A9C-B646F7B72BA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95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619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Framing Decisions</a:t>
            </a:r>
          </a:p>
        </p:txBody>
      </p:sp>
      <p:sp>
        <p:nvSpPr>
          <p:cNvPr id="39526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600200"/>
            <a:ext cx="7696200" cy="1066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400" smtClean="0">
                <a:latin typeface="Palatino Linotype" charset="0"/>
                <a:cs typeface="+mn-cs"/>
              </a:rPr>
              <a:t>Decisions and judgments may be significantly affected depending upon how an issue is framed.</a:t>
            </a:r>
          </a:p>
        </p:txBody>
      </p:sp>
      <p:sp>
        <p:nvSpPr>
          <p:cNvPr id="395272" name="Rectangle 1032"/>
          <p:cNvSpPr>
            <a:spLocks noChangeArrowheads="1"/>
          </p:cNvSpPr>
          <p:nvPr/>
        </p:nvSpPr>
        <p:spPr bwMode="auto">
          <a:xfrm>
            <a:off x="671513" y="3962400"/>
            <a:ext cx="7772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Example:  What is the best way to market ground beef — as 25% fat or 75% lean?</a:t>
            </a:r>
          </a:p>
        </p:txBody>
      </p:sp>
    </p:spTree>
    <p:extLst>
      <p:ext uri="{BB962C8B-B14F-4D97-AF65-F5344CB8AC3E}">
        <p14:creationId xmlns:p14="http://schemas.microsoft.com/office/powerpoint/2010/main" val="1223598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63D72-2662-844E-AB7C-5A2A0217BE7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/>
                </a:solidFill>
                <a:latin typeface="Palatino Linotype" charset="0"/>
                <a:cs typeface="+mj-cs"/>
              </a:rPr>
              <a:t>Belief Bias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828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The tendency of one’s preexisting beliefs to distort logical reasoning by making invalid conclusions.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2328863" y="3733800"/>
            <a:ext cx="44418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God is love.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Love is blind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Ray Charles is blind.</a:t>
            </a:r>
          </a:p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Ray Charles is God.</a:t>
            </a:r>
          </a:p>
          <a:p>
            <a:pPr algn="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000">
                <a:latin typeface="Palatino Linotype" charset="0"/>
                <a:cs typeface="+mn-cs"/>
              </a:rPr>
              <a:t>Anonymous graffiti</a:t>
            </a:r>
          </a:p>
        </p:txBody>
      </p:sp>
    </p:spTree>
    <p:extLst>
      <p:ext uri="{BB962C8B-B14F-4D97-AF65-F5344CB8AC3E}">
        <p14:creationId xmlns:p14="http://schemas.microsoft.com/office/powerpoint/2010/main" val="40905304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3341D-332B-F142-A198-4031D6E28FE8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Belief Perseverance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600200"/>
            <a:ext cx="7772400" cy="1447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Belief perseverance is the tendency to cling to our beliefs in the face of contrary evidence.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685800" y="37338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If you see that a country is hostile, you are likely to interpret their ambiguous actions as a sign of hostility (Jervis, 1985).</a:t>
            </a:r>
          </a:p>
        </p:txBody>
      </p:sp>
    </p:spTree>
    <p:extLst>
      <p:ext uri="{BB962C8B-B14F-4D97-AF65-F5344CB8AC3E}">
        <p14:creationId xmlns:p14="http://schemas.microsoft.com/office/powerpoint/2010/main" val="20503001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7B421-A985-3149-B27E-792826A6DE2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85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Perils &amp; Powers of Intuition</a:t>
            </a:r>
          </a:p>
        </p:txBody>
      </p:sp>
      <p:pic>
        <p:nvPicPr>
          <p:cNvPr id="485386" name="Picture 1034" descr="Intuition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75" y="2913063"/>
            <a:ext cx="7620000" cy="2678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5388" name="Rectangle 1036"/>
          <p:cNvSpPr>
            <a:spLocks noChangeArrowheads="1"/>
          </p:cNvSpPr>
          <p:nvPr/>
        </p:nvSpPr>
        <p:spPr bwMode="auto">
          <a:xfrm>
            <a:off x="704850" y="16002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Intuition may be perilous if unchecked, but may also be extremely efficient and adaptive.</a:t>
            </a:r>
          </a:p>
        </p:txBody>
      </p:sp>
    </p:spTree>
    <p:extLst>
      <p:ext uri="{BB962C8B-B14F-4D97-AF65-F5344CB8AC3E}">
        <p14:creationId xmlns:p14="http://schemas.microsoft.com/office/powerpoint/2010/main" val="2098210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9FC5D-A3C2-4C4C-A49E-7DB89F4EA2A0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Palatino Linotype" charset="0"/>
                <a:cs typeface="+mj-cs"/>
              </a:rPr>
              <a:t>Perils &amp; Powers of Intuition</a:t>
            </a:r>
          </a:p>
        </p:txBody>
      </p:sp>
      <p:pic>
        <p:nvPicPr>
          <p:cNvPr id="488456" name="Picture 8" descr="Intuition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3425" y="1681163"/>
            <a:ext cx="7620000" cy="31194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9099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2D8C8-B996-4449-8C90-6083E10F512D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03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Language</a:t>
            </a:r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1600200"/>
            <a:ext cx="8077200" cy="12954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Language, our spoken, written, or gestured work, is the way we communicate meaning to ourselves and others.</a:t>
            </a:r>
          </a:p>
        </p:txBody>
      </p:sp>
      <p:pic>
        <p:nvPicPr>
          <p:cNvPr id="403460" name="Picture 1028" descr="12673_MyersPsy8e_10UN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7913" y="3005138"/>
            <a:ext cx="4419600" cy="3319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3462" name="Text Box 1030"/>
          <p:cNvSpPr txBox="1">
            <a:spLocks noChangeArrowheads="1"/>
          </p:cNvSpPr>
          <p:nvPr/>
        </p:nvSpPr>
        <p:spPr bwMode="auto">
          <a:xfrm>
            <a:off x="2562225" y="6299200"/>
            <a:ext cx="3976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Palatino Linotype" charset="0"/>
                <a:cs typeface="+mn-cs"/>
              </a:rPr>
              <a:t>Language transmits culture.</a:t>
            </a:r>
          </a:p>
        </p:txBody>
      </p:sp>
      <p:sp>
        <p:nvSpPr>
          <p:cNvPr id="403463" name="Text Box 1031"/>
          <p:cNvSpPr txBox="1">
            <a:spLocks noChangeArrowheads="1"/>
          </p:cNvSpPr>
          <p:nvPr/>
        </p:nvSpPr>
        <p:spPr bwMode="auto">
          <a:xfrm rot="5400000">
            <a:off x="5675312" y="5068888"/>
            <a:ext cx="24415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M. &amp; E. Bernheim/ Woodfin Camp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15533191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5857D-ED95-9949-B4A7-88397B673D0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Language Structure</a:t>
            </a:r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Phonemes:</a:t>
            </a:r>
            <a:r>
              <a:rPr lang="en-US" sz="2800" smtClean="0">
                <a:latin typeface="Palatino Linotype" charset="0"/>
                <a:cs typeface="+mn-cs"/>
              </a:rPr>
              <a:t> The smallest distinct sound unit in a spoken language. For example:</a:t>
            </a:r>
          </a:p>
          <a:p>
            <a:pPr marL="0" indent="0" eaLnBrk="1" hangingPunct="1">
              <a:buFontTx/>
              <a:buNone/>
              <a:defRPr/>
            </a:pPr>
            <a:endParaRPr lang="en-US" sz="2800" smtClean="0">
              <a:latin typeface="Palatino Linotype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 </a:t>
            </a:r>
            <a:r>
              <a:rPr lang="en-US" sz="2800" i="1" smtClean="0">
                <a:latin typeface="Palatino Linotype" charset="0"/>
                <a:cs typeface="+mn-cs"/>
              </a:rPr>
              <a:t>bat,</a:t>
            </a:r>
            <a:r>
              <a:rPr lang="en-US" sz="2800" smtClean="0">
                <a:latin typeface="Palatino Linotype" charset="0"/>
                <a:cs typeface="+mn-cs"/>
              </a:rPr>
              <a:t> has three phonemes </a:t>
            </a:r>
            <a:r>
              <a:rPr lang="en-US" sz="2800" i="1" smtClean="0">
                <a:latin typeface="Palatino Linotype" charset="0"/>
                <a:cs typeface="+mn-cs"/>
              </a:rPr>
              <a:t>b · a · t</a:t>
            </a:r>
          </a:p>
          <a:p>
            <a:pPr marL="0" indent="0" algn="ctr" eaLnBrk="1" hangingPunct="1">
              <a:buFontTx/>
              <a:buNone/>
              <a:defRPr/>
            </a:pPr>
            <a:endParaRPr lang="en-US" sz="2800" smtClean="0">
              <a:latin typeface="Palatino Linotype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i="1" smtClean="0">
                <a:latin typeface="Palatino Linotype" charset="0"/>
                <a:cs typeface="+mn-cs"/>
              </a:rPr>
              <a:t>chat,</a:t>
            </a:r>
            <a:r>
              <a:rPr lang="en-US" sz="2800" smtClean="0">
                <a:latin typeface="Palatino Linotype" charset="0"/>
                <a:cs typeface="+mn-cs"/>
              </a:rPr>
              <a:t> has three phonemes </a:t>
            </a:r>
            <a:r>
              <a:rPr lang="en-US" sz="2800" i="1" smtClean="0">
                <a:latin typeface="Palatino Linotype" charset="0"/>
                <a:cs typeface="+mn-cs"/>
              </a:rPr>
              <a:t>ch · a · t</a:t>
            </a:r>
            <a:r>
              <a:rPr lang="en-US" sz="2800" smtClean="0">
                <a:latin typeface="Palatino Linotype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939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47BA8-119D-784B-A04A-F41D28AD311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Language Structure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smtClean="0">
                <a:solidFill>
                  <a:srgbClr val="0000FF"/>
                </a:solidFill>
                <a:latin typeface="Palatino Linotype" charset="0"/>
                <a:cs typeface="+mn-cs"/>
              </a:rPr>
              <a:t>Morpheme:</a:t>
            </a:r>
            <a:r>
              <a:rPr lang="en-US" sz="2800" smtClean="0">
                <a:latin typeface="Palatino Linotype" charset="0"/>
                <a:cs typeface="+mn-cs"/>
              </a:rPr>
              <a:t> The smallest unit that carries a  meaning. It may be a word or part of a word. For example:</a:t>
            </a:r>
          </a:p>
          <a:p>
            <a:pPr marL="0" indent="0" eaLnBrk="1" hangingPunct="1">
              <a:buFontTx/>
              <a:buNone/>
              <a:defRPr/>
            </a:pPr>
            <a:endParaRPr lang="en-US" sz="2800" smtClean="0">
              <a:latin typeface="Palatino Linotype" charset="0"/>
              <a:cs typeface="+mn-cs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Milk = </a:t>
            </a:r>
            <a:r>
              <a:rPr lang="en-US" sz="2800" i="1" smtClean="0">
                <a:latin typeface="Palatino Linotype" charset="0"/>
                <a:cs typeface="+mn-cs"/>
              </a:rPr>
              <a:t>milk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Pumpkin = </a:t>
            </a:r>
            <a:r>
              <a:rPr lang="en-US" sz="2800" i="1" smtClean="0">
                <a:latin typeface="Palatino Linotype" charset="0"/>
                <a:cs typeface="+mn-cs"/>
              </a:rPr>
              <a:t>pump . kin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Unforgettable = </a:t>
            </a:r>
            <a:r>
              <a:rPr lang="en-US" sz="2800" i="1" smtClean="0">
                <a:latin typeface="Palatino Linotype" charset="0"/>
                <a:cs typeface="+mn-cs"/>
              </a:rPr>
              <a:t>un · for · get · table</a:t>
            </a:r>
            <a:endParaRPr lang="en-US" sz="2800" smtClean="0">
              <a:solidFill>
                <a:srgbClr val="0000FF"/>
              </a:solidFill>
              <a:latin typeface="Palatino Linotype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838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0EAFD-DFAD-C144-ACC7-298489E83F7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Structuring Language</a:t>
            </a:r>
          </a:p>
        </p:txBody>
      </p:sp>
      <p:sp>
        <p:nvSpPr>
          <p:cNvPr id="409659" name="Rectangle 59"/>
          <p:cNvSpPr>
            <a:spLocks noChangeArrowheads="1"/>
          </p:cNvSpPr>
          <p:nvPr/>
        </p:nvSpPr>
        <p:spPr bwMode="auto">
          <a:xfrm>
            <a:off x="1314450" y="4313238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latin typeface="Palatino Linotype" charset="0"/>
                <a:cs typeface="+mn-cs"/>
              </a:rPr>
              <a:t>Phrase</a:t>
            </a:r>
          </a:p>
        </p:txBody>
      </p:sp>
      <p:sp>
        <p:nvSpPr>
          <p:cNvPr id="409647" name="Rectangle 47"/>
          <p:cNvSpPr>
            <a:spLocks noChangeArrowheads="1"/>
          </p:cNvSpPr>
          <p:nvPr/>
        </p:nvSpPr>
        <p:spPr bwMode="auto">
          <a:xfrm>
            <a:off x="1314450" y="51816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latin typeface="Palatino Linotype" charset="0"/>
                <a:cs typeface="+mn-cs"/>
              </a:rPr>
              <a:t>Sentence</a:t>
            </a:r>
          </a:p>
        </p:txBody>
      </p:sp>
      <p:sp>
        <p:nvSpPr>
          <p:cNvPr id="409646" name="Rectangle 46"/>
          <p:cNvSpPr>
            <a:spLocks noChangeArrowheads="1"/>
          </p:cNvSpPr>
          <p:nvPr/>
        </p:nvSpPr>
        <p:spPr bwMode="auto">
          <a:xfrm>
            <a:off x="3524250" y="34290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>
                <a:latin typeface="Palatino Linotype" charset="0"/>
                <a:cs typeface="+mn-cs"/>
              </a:rPr>
              <a:t>Meaningful units (290,500) … </a:t>
            </a:r>
            <a:r>
              <a:rPr lang="en-US" sz="2000" i="1">
                <a:latin typeface="Palatino Linotype" charset="0"/>
                <a:cs typeface="+mn-cs"/>
              </a:rPr>
              <a:t>meat, pumpkin.</a:t>
            </a:r>
          </a:p>
        </p:txBody>
      </p:sp>
      <p:sp>
        <p:nvSpPr>
          <p:cNvPr id="409645" name="Rectangle 45"/>
          <p:cNvSpPr>
            <a:spLocks noChangeArrowheads="1"/>
          </p:cNvSpPr>
          <p:nvPr/>
        </p:nvSpPr>
        <p:spPr bwMode="auto">
          <a:xfrm>
            <a:off x="1314450" y="34290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latin typeface="Palatino Linotype" charset="0"/>
                <a:cs typeface="+mn-cs"/>
              </a:rPr>
              <a:t>Words</a:t>
            </a:r>
          </a:p>
        </p:txBody>
      </p:sp>
      <p:sp>
        <p:nvSpPr>
          <p:cNvPr id="409644" name="Rectangle 44"/>
          <p:cNvSpPr>
            <a:spLocks noChangeArrowheads="1"/>
          </p:cNvSpPr>
          <p:nvPr/>
        </p:nvSpPr>
        <p:spPr bwMode="auto">
          <a:xfrm>
            <a:off x="3524250" y="25146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000">
                <a:latin typeface="Palatino Linotype" charset="0"/>
                <a:cs typeface="+mn-cs"/>
              </a:rPr>
              <a:t>Smallest meaningful units (100,000) … </a:t>
            </a:r>
            <a:r>
              <a:rPr lang="en-US" sz="2000" i="1">
                <a:latin typeface="Palatino Linotype" charset="0"/>
                <a:cs typeface="+mn-cs"/>
              </a:rPr>
              <a:t>un, for</a:t>
            </a:r>
            <a:r>
              <a:rPr lang="en-US" sz="2000">
                <a:latin typeface="Palatino Linotype" charset="0"/>
                <a:cs typeface="+mn-cs"/>
              </a:rPr>
              <a:t>.</a:t>
            </a:r>
          </a:p>
        </p:txBody>
      </p:sp>
      <p:sp>
        <p:nvSpPr>
          <p:cNvPr id="409643" name="Rectangle 43"/>
          <p:cNvSpPr>
            <a:spLocks noChangeArrowheads="1"/>
          </p:cNvSpPr>
          <p:nvPr/>
        </p:nvSpPr>
        <p:spPr bwMode="auto">
          <a:xfrm>
            <a:off x="1314450" y="25146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latin typeface="Palatino Linotype" charset="0"/>
                <a:cs typeface="+mn-cs"/>
              </a:rPr>
              <a:t>Morphemes</a:t>
            </a:r>
          </a:p>
        </p:txBody>
      </p:sp>
      <p:sp>
        <p:nvSpPr>
          <p:cNvPr id="409642" name="Rectangle 42"/>
          <p:cNvSpPr>
            <a:spLocks noChangeArrowheads="1"/>
          </p:cNvSpPr>
          <p:nvPr/>
        </p:nvSpPr>
        <p:spPr bwMode="auto">
          <a:xfrm>
            <a:off x="3524250" y="16002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>
                <a:latin typeface="Palatino Linotype" charset="0"/>
                <a:cs typeface="+mn-cs"/>
              </a:rPr>
              <a:t>Basic sounds (about 40) … </a:t>
            </a:r>
            <a:r>
              <a:rPr lang="en-US" sz="2000" i="1">
                <a:latin typeface="Palatino Linotype" charset="0"/>
                <a:cs typeface="+mn-cs"/>
              </a:rPr>
              <a:t>ea, sh</a:t>
            </a:r>
            <a:r>
              <a:rPr lang="en-US" sz="2000">
                <a:latin typeface="Palatino Linotype" charset="0"/>
                <a:cs typeface="+mn-cs"/>
              </a:rPr>
              <a:t>.</a:t>
            </a:r>
          </a:p>
        </p:txBody>
      </p:sp>
      <p:sp>
        <p:nvSpPr>
          <p:cNvPr id="409641" name="Rectangle 41"/>
          <p:cNvSpPr>
            <a:spLocks noChangeArrowheads="1"/>
          </p:cNvSpPr>
          <p:nvPr/>
        </p:nvSpPr>
        <p:spPr bwMode="auto">
          <a:xfrm>
            <a:off x="1314450" y="1600200"/>
            <a:ext cx="22098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latin typeface="Palatino Linotype" charset="0"/>
                <a:cs typeface="+mn-cs"/>
              </a:rPr>
              <a:t>Phonemes</a:t>
            </a:r>
          </a:p>
        </p:txBody>
      </p:sp>
      <p:sp>
        <p:nvSpPr>
          <p:cNvPr id="409649" name="Line 49"/>
          <p:cNvSpPr>
            <a:spLocks noChangeShapeType="1"/>
          </p:cNvSpPr>
          <p:nvPr/>
        </p:nvSpPr>
        <p:spPr bwMode="auto">
          <a:xfrm>
            <a:off x="1314450" y="1981200"/>
            <a:ext cx="2209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53" name="Line 53"/>
          <p:cNvSpPr>
            <a:spLocks noChangeShapeType="1"/>
          </p:cNvSpPr>
          <p:nvPr/>
        </p:nvSpPr>
        <p:spPr bwMode="auto">
          <a:xfrm>
            <a:off x="1314450" y="5102225"/>
            <a:ext cx="2209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54" name="Line 54"/>
          <p:cNvSpPr>
            <a:spLocks noChangeShapeType="1"/>
          </p:cNvSpPr>
          <p:nvPr/>
        </p:nvSpPr>
        <p:spPr bwMode="auto">
          <a:xfrm>
            <a:off x="1314450" y="19812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56" name="Line 56"/>
          <p:cNvSpPr>
            <a:spLocks noChangeShapeType="1"/>
          </p:cNvSpPr>
          <p:nvPr/>
        </p:nvSpPr>
        <p:spPr bwMode="auto">
          <a:xfrm>
            <a:off x="7867650" y="19812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83" name="Line 83"/>
          <p:cNvSpPr>
            <a:spLocks noChangeShapeType="1"/>
          </p:cNvSpPr>
          <p:nvPr/>
        </p:nvSpPr>
        <p:spPr bwMode="auto">
          <a:xfrm>
            <a:off x="3524250" y="1981200"/>
            <a:ext cx="434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84" name="Line 84"/>
          <p:cNvSpPr>
            <a:spLocks noChangeShapeType="1"/>
          </p:cNvSpPr>
          <p:nvPr/>
        </p:nvSpPr>
        <p:spPr bwMode="auto">
          <a:xfrm>
            <a:off x="1314450" y="25146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86" name="Line 86"/>
          <p:cNvSpPr>
            <a:spLocks noChangeShapeType="1"/>
          </p:cNvSpPr>
          <p:nvPr/>
        </p:nvSpPr>
        <p:spPr bwMode="auto">
          <a:xfrm>
            <a:off x="7867650" y="25146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88" name="Line 88"/>
          <p:cNvSpPr>
            <a:spLocks noChangeShapeType="1"/>
          </p:cNvSpPr>
          <p:nvPr/>
        </p:nvSpPr>
        <p:spPr bwMode="auto">
          <a:xfrm>
            <a:off x="1314450" y="30480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0" name="Line 90"/>
          <p:cNvSpPr>
            <a:spLocks noChangeShapeType="1"/>
          </p:cNvSpPr>
          <p:nvPr/>
        </p:nvSpPr>
        <p:spPr bwMode="auto">
          <a:xfrm>
            <a:off x="7867650" y="3048000"/>
            <a:ext cx="0" cy="533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2" name="Line 92"/>
          <p:cNvSpPr>
            <a:spLocks noChangeShapeType="1"/>
          </p:cNvSpPr>
          <p:nvPr/>
        </p:nvSpPr>
        <p:spPr bwMode="auto">
          <a:xfrm>
            <a:off x="1314450" y="3581400"/>
            <a:ext cx="0" cy="7604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4" name="Line 94"/>
          <p:cNvSpPr>
            <a:spLocks noChangeShapeType="1"/>
          </p:cNvSpPr>
          <p:nvPr/>
        </p:nvSpPr>
        <p:spPr bwMode="auto">
          <a:xfrm>
            <a:off x="7867650" y="3581400"/>
            <a:ext cx="0" cy="7604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6" name="Line 96"/>
          <p:cNvSpPr>
            <a:spLocks noChangeShapeType="1"/>
          </p:cNvSpPr>
          <p:nvPr/>
        </p:nvSpPr>
        <p:spPr bwMode="auto">
          <a:xfrm>
            <a:off x="1314450" y="4341813"/>
            <a:ext cx="0" cy="760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8" name="Line 98"/>
          <p:cNvSpPr>
            <a:spLocks noChangeShapeType="1"/>
          </p:cNvSpPr>
          <p:nvPr/>
        </p:nvSpPr>
        <p:spPr bwMode="auto">
          <a:xfrm>
            <a:off x="7867650" y="4341813"/>
            <a:ext cx="0" cy="760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00" name="Line 100"/>
          <p:cNvSpPr>
            <a:spLocks noChangeShapeType="1"/>
          </p:cNvSpPr>
          <p:nvPr/>
        </p:nvSpPr>
        <p:spPr bwMode="auto">
          <a:xfrm>
            <a:off x="3524250" y="5102225"/>
            <a:ext cx="434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05" name="Rectangle 105"/>
          <p:cNvSpPr>
            <a:spLocks noChangeArrowheads="1"/>
          </p:cNvSpPr>
          <p:nvPr/>
        </p:nvSpPr>
        <p:spPr bwMode="auto">
          <a:xfrm>
            <a:off x="3524250" y="4314825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>
                <a:latin typeface="Palatino Linotype" charset="0"/>
                <a:cs typeface="+mn-cs"/>
              </a:rPr>
              <a:t>Composed of two or more words (326,000) … </a:t>
            </a:r>
            <a:r>
              <a:rPr lang="en-US" sz="2000" i="1">
                <a:latin typeface="Palatino Linotype" charset="0"/>
                <a:cs typeface="+mn-cs"/>
              </a:rPr>
              <a:t>meat eater.</a:t>
            </a:r>
          </a:p>
        </p:txBody>
      </p:sp>
      <p:sp>
        <p:nvSpPr>
          <p:cNvPr id="409707" name="Rectangle 107"/>
          <p:cNvSpPr>
            <a:spLocks noChangeArrowheads="1"/>
          </p:cNvSpPr>
          <p:nvPr/>
        </p:nvSpPr>
        <p:spPr bwMode="auto">
          <a:xfrm>
            <a:off x="3519488" y="5181600"/>
            <a:ext cx="4343400" cy="914400"/>
          </a:xfrm>
          <a:prstGeom prst="rect">
            <a:avLst/>
          </a:prstGeom>
          <a:solidFill>
            <a:srgbClr val="47C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20000"/>
              </a:spcBef>
              <a:defRPr/>
            </a:pPr>
            <a:r>
              <a:rPr lang="en-US" sz="2000">
                <a:latin typeface="Palatino Linotype" charset="0"/>
                <a:cs typeface="+mn-cs"/>
              </a:rPr>
              <a:t>Composed of many words (infinite) … </a:t>
            </a:r>
            <a:r>
              <a:rPr lang="en-US" sz="2000" i="1">
                <a:latin typeface="Palatino Linotype" charset="0"/>
                <a:cs typeface="+mn-cs"/>
              </a:rPr>
              <a:t>She opened the jewelry box.</a:t>
            </a:r>
          </a:p>
        </p:txBody>
      </p:sp>
    </p:spTree>
    <p:extLst>
      <p:ext uri="{BB962C8B-B14F-4D97-AF65-F5344CB8AC3E}">
        <p14:creationId xmlns:p14="http://schemas.microsoft.com/office/powerpoint/2010/main" val="369215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0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9" grpId="0" animBg="1"/>
      <p:bldP spid="409647" grpId="0" animBg="1"/>
      <p:bldP spid="409646" grpId="0" animBg="1"/>
      <p:bldP spid="409645" grpId="0" animBg="1"/>
      <p:bldP spid="409644" grpId="0" animBg="1"/>
      <p:bldP spid="409643" grpId="0" animBg="1"/>
      <p:bldP spid="409642" grpId="0" animBg="1"/>
      <p:bldP spid="409641" grpId="0" animBg="1"/>
      <p:bldP spid="409705" grpId="0" animBg="1"/>
      <p:bldP spid="4097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0C518-6FF2-F74B-94AF-BA410C2FC42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Thinking and Language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4963" y="1595438"/>
            <a:ext cx="5895975" cy="4799012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Font typeface="Wingdings" charset="0"/>
              <a:buNone/>
              <a:defRPr/>
            </a:pPr>
            <a:r>
              <a:rPr lang="en-US" sz="3600" smtClean="0">
                <a:solidFill>
                  <a:srgbClr val="0000FF"/>
                </a:solidFill>
                <a:latin typeface="Palatino Linotype" charset="0"/>
                <a:cs typeface="+mn-cs"/>
              </a:rPr>
              <a:t>Animal Thinking and Language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Do Animals Think?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Do Animals Exhibit Language?</a:t>
            </a:r>
          </a:p>
          <a:p>
            <a:pPr marL="381000" lvl="1" indent="-266700" eaLnBrk="1" hangingPunct="1">
              <a:spcAft>
                <a:spcPct val="20000"/>
              </a:spcAft>
              <a:buFont typeface="Wingdings" charset="0"/>
              <a:buChar char="§"/>
              <a:defRPr/>
            </a:pPr>
            <a:r>
              <a:rPr lang="en-US" smtClean="0">
                <a:latin typeface="Palatino Linotype" charset="0"/>
              </a:rPr>
              <a:t>The Case of the Apes</a:t>
            </a:r>
            <a:endParaRPr lang="en-US" sz="3200" smtClean="0">
              <a:solidFill>
                <a:srgbClr val="0000FF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55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3ACA6-27C4-2748-9D49-F6EEEDF0B67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Thinking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1513" y="1585913"/>
            <a:ext cx="7772400" cy="4114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Thinking, or </a:t>
            </a:r>
            <a:r>
              <a:rPr lang="en-US" sz="2800" i="1" smtClean="0">
                <a:latin typeface="Palatino Linotype" charset="0"/>
                <a:cs typeface="+mn-cs"/>
              </a:rPr>
              <a:t>cognition,</a:t>
            </a:r>
            <a:r>
              <a:rPr lang="en-US" sz="2800" smtClean="0">
                <a:latin typeface="Palatino Linotype" charset="0"/>
                <a:cs typeface="+mn-cs"/>
              </a:rPr>
              <a:t> refers to a process that involves knowing, understanding, remembering, and communicating.</a:t>
            </a:r>
          </a:p>
        </p:txBody>
      </p:sp>
    </p:spTree>
    <p:extLst>
      <p:ext uri="{BB962C8B-B14F-4D97-AF65-F5344CB8AC3E}">
        <p14:creationId xmlns:p14="http://schemas.microsoft.com/office/powerpoint/2010/main" val="148709715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F09DA-7202-0346-AC69-365186C6432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Cognitive Psychologists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Thinking involves a number of mental activities, which are listed below. Cognitive psychologists study these in great detail.</a:t>
            </a: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2466975" y="3429000"/>
            <a:ext cx="419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Concepts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Problem solving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Decision making</a:t>
            </a:r>
          </a:p>
          <a:p>
            <a:pPr marL="609600" indent="-609600">
              <a:spcBef>
                <a:spcPct val="20000"/>
              </a:spcBef>
              <a:buFont typeface="Wingdings" charset="0"/>
              <a:buAutoNum type="arabicPeriod"/>
              <a:defRPr/>
            </a:pPr>
            <a:r>
              <a:rPr lang="en-US" sz="2800">
                <a:latin typeface="Palatino Linotype" charset="0"/>
                <a:cs typeface="+mn-cs"/>
              </a:rPr>
              <a:t>Judgment formation</a:t>
            </a:r>
          </a:p>
        </p:txBody>
      </p:sp>
    </p:spTree>
    <p:extLst>
      <p:ext uri="{BB962C8B-B14F-4D97-AF65-F5344CB8AC3E}">
        <p14:creationId xmlns:p14="http://schemas.microsoft.com/office/powerpoint/2010/main" val="1820669774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078CD-410E-554D-B472-2676FBB596CB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14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Concept	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600200"/>
            <a:ext cx="8243887" cy="15240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400" smtClean="0">
                <a:latin typeface="Palatino Linotype" charset="0"/>
                <a:cs typeface="+mn-cs"/>
              </a:rPr>
              <a:t>The mental grouping of similar objects, events, ideas, or people. There are a variety of chairs but their common features define the concept of a </a:t>
            </a:r>
            <a:r>
              <a:rPr lang="en-US" sz="2400" i="1" smtClean="0">
                <a:latin typeface="Palatino Linotype" charset="0"/>
                <a:cs typeface="+mn-cs"/>
              </a:rPr>
              <a:t>chair</a:t>
            </a:r>
            <a:r>
              <a:rPr lang="en-US" sz="2400" smtClean="0">
                <a:latin typeface="Palatino Linotype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407263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A6AB-B66E-864E-8E7D-16BDB308399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Category Hierarchies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524000"/>
            <a:ext cx="8001000" cy="60960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  <a:defRPr/>
            </a:pPr>
            <a:r>
              <a:rPr lang="en-US" sz="2800" smtClean="0">
                <a:latin typeface="Palatino Linotype" charset="0"/>
                <a:cs typeface="+mn-cs"/>
              </a:rPr>
              <a:t>We organize concepts into category hierarchies.</a:t>
            </a:r>
          </a:p>
        </p:txBody>
      </p:sp>
      <p:pic>
        <p:nvPicPr>
          <p:cNvPr id="450565" name="Picture 5" descr="12673_MyersPsy8e_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2255838"/>
            <a:ext cx="6667500" cy="42370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0567" name="Text Box 7"/>
          <p:cNvSpPr txBox="1">
            <a:spLocks noChangeArrowheads="1"/>
          </p:cNvSpPr>
          <p:nvPr/>
        </p:nvSpPr>
        <p:spPr bwMode="auto">
          <a:xfrm rot="5400000">
            <a:off x="7224712" y="5653088"/>
            <a:ext cx="1476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cs typeface="+mn-cs"/>
              </a:rPr>
              <a:t>Courtesy of Christine Brune</a:t>
            </a:r>
          </a:p>
        </p:txBody>
      </p:sp>
    </p:spTree>
    <p:extLst>
      <p:ext uri="{BB962C8B-B14F-4D97-AF65-F5344CB8AC3E}">
        <p14:creationId xmlns:p14="http://schemas.microsoft.com/office/powerpoint/2010/main" val="3004634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B9BD0-464E-C447-9BFE-47BEC4629A7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53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Palatino Linotype" charset="0"/>
                <a:cs typeface="+mj-cs"/>
              </a:rPr>
              <a:t>Development of Concepts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762000" y="1524000"/>
            <a:ext cx="75819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2800">
                <a:latin typeface="Palatino Linotype" charset="0"/>
                <a:cs typeface="+mn-cs"/>
              </a:rPr>
              <a:t>We form some concepts with definitions. For example, a triangle has three sides. Mostly, we form concepts with mental images or typical examples (</a:t>
            </a:r>
            <a:r>
              <a:rPr lang="en-US" sz="2800">
                <a:solidFill>
                  <a:srgbClr val="0000FF"/>
                </a:solidFill>
                <a:latin typeface="Palatino Linotype" charset="0"/>
                <a:cs typeface="+mn-cs"/>
              </a:rPr>
              <a:t>prototypes</a:t>
            </a:r>
            <a:r>
              <a:rPr lang="en-US" sz="2800">
                <a:latin typeface="Palatino Linotype" charset="0"/>
                <a:cs typeface="+mn-cs"/>
              </a:rPr>
              <a:t>). For example, a robin is a prototype of a bird, but a penguin is not.</a:t>
            </a:r>
          </a:p>
        </p:txBody>
      </p:sp>
      <p:pic>
        <p:nvPicPr>
          <p:cNvPr id="18436" name="Picture 1030" descr="12673_MyersPsy8E_10U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33800"/>
            <a:ext cx="38576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9" name="AutoShape 1031"/>
          <p:cNvSpPr>
            <a:spLocks noChangeAspect="1" noChangeArrowheads="1"/>
          </p:cNvSpPr>
          <p:nvPr/>
        </p:nvSpPr>
        <p:spPr bwMode="auto">
          <a:xfrm>
            <a:off x="838200" y="4346575"/>
            <a:ext cx="2230438" cy="18256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3640" name="Text Box 1032"/>
          <p:cNvSpPr txBox="1">
            <a:spLocks noChangeArrowheads="1"/>
          </p:cNvSpPr>
          <p:nvPr/>
        </p:nvSpPr>
        <p:spPr bwMode="auto">
          <a:xfrm>
            <a:off x="715963" y="6172200"/>
            <a:ext cx="2460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Palatino Linotype" charset="0"/>
                <a:cs typeface="+mn-cs"/>
              </a:rPr>
              <a:t>Triangle (definition)</a:t>
            </a:r>
          </a:p>
        </p:txBody>
      </p:sp>
      <p:sp>
        <p:nvSpPr>
          <p:cNvPr id="453641" name="Text Box 1033"/>
          <p:cNvSpPr txBox="1">
            <a:spLocks noChangeArrowheads="1"/>
          </p:cNvSpPr>
          <p:nvPr/>
        </p:nvSpPr>
        <p:spPr bwMode="auto">
          <a:xfrm>
            <a:off x="4843463" y="6237288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latin typeface="Palatino Linotype" charset="0"/>
                <a:cs typeface="+mn-cs"/>
              </a:rPr>
              <a:t>Bird (mental image)</a:t>
            </a:r>
          </a:p>
        </p:txBody>
      </p:sp>
      <p:sp>
        <p:nvSpPr>
          <p:cNvPr id="453642" name="Text Box 1034"/>
          <p:cNvSpPr txBox="1">
            <a:spLocks noChangeArrowheads="1"/>
          </p:cNvSpPr>
          <p:nvPr/>
        </p:nvSpPr>
        <p:spPr bwMode="auto">
          <a:xfrm rot="5400000">
            <a:off x="5175250" y="5340350"/>
            <a:ext cx="1628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Daniel J. Cox/ Getty Images</a:t>
            </a:r>
          </a:p>
        </p:txBody>
      </p:sp>
      <p:sp>
        <p:nvSpPr>
          <p:cNvPr id="453643" name="Text Box 1035"/>
          <p:cNvSpPr txBox="1">
            <a:spLocks noChangeArrowheads="1"/>
          </p:cNvSpPr>
          <p:nvPr/>
        </p:nvSpPr>
        <p:spPr bwMode="auto">
          <a:xfrm rot="5400000">
            <a:off x="7035006" y="5156994"/>
            <a:ext cx="2024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cs typeface="+mn-cs"/>
              </a:rPr>
              <a:t>J. Messerschmidt/ The Picture Cube</a:t>
            </a:r>
          </a:p>
        </p:txBody>
      </p:sp>
    </p:spTree>
    <p:extLst>
      <p:ext uri="{BB962C8B-B14F-4D97-AF65-F5344CB8AC3E}">
        <p14:creationId xmlns:p14="http://schemas.microsoft.com/office/powerpoint/2010/main" val="2495298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1724</Words>
  <Application>Microsoft Macintosh PowerPoint</Application>
  <PresentationFormat>On-screen Show (4:3)</PresentationFormat>
  <Paragraphs>247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Thinking &amp; Language  </vt:lpstr>
      <vt:lpstr>Thinking and Language</vt:lpstr>
      <vt:lpstr>Thinking and Language</vt:lpstr>
      <vt:lpstr>Thinking and Language</vt:lpstr>
      <vt:lpstr>Thinking</vt:lpstr>
      <vt:lpstr>Cognitive Psychologists</vt:lpstr>
      <vt:lpstr>Concept </vt:lpstr>
      <vt:lpstr>Category Hierarchies</vt:lpstr>
      <vt:lpstr>Development of Concepts</vt:lpstr>
      <vt:lpstr>Categories</vt:lpstr>
      <vt:lpstr>Problem Solving</vt:lpstr>
      <vt:lpstr>Algorithms</vt:lpstr>
      <vt:lpstr>Heuristics</vt:lpstr>
      <vt:lpstr>Heuristics</vt:lpstr>
      <vt:lpstr>Insight</vt:lpstr>
      <vt:lpstr>Insight</vt:lpstr>
      <vt:lpstr>Obstacles in Solving Problems</vt:lpstr>
      <vt:lpstr>Fixation</vt:lpstr>
      <vt:lpstr>Candle-Mounting Problem</vt:lpstr>
      <vt:lpstr>The Matchstick Problem: Solution</vt:lpstr>
      <vt:lpstr>Candle-Mounting Problem: Solution</vt:lpstr>
      <vt:lpstr>Mental Set</vt:lpstr>
      <vt:lpstr>Functional Fixedness</vt:lpstr>
      <vt:lpstr>Functional Fixedness</vt:lpstr>
      <vt:lpstr>Using and Misusing Heuristics</vt:lpstr>
      <vt:lpstr>Representativeness Heuristic</vt:lpstr>
      <vt:lpstr>Availability Heuristic</vt:lpstr>
      <vt:lpstr>Making Decision &amp; Forming Judgments</vt:lpstr>
      <vt:lpstr>Overconfidence</vt:lpstr>
      <vt:lpstr>Exaggerated Fear</vt:lpstr>
      <vt:lpstr>Framing Decisions</vt:lpstr>
      <vt:lpstr>Belief Bias</vt:lpstr>
      <vt:lpstr>Belief Perseverance</vt:lpstr>
      <vt:lpstr>Perils &amp; Powers of Intuition</vt:lpstr>
      <vt:lpstr>Perils &amp; Powers of Intuition</vt:lpstr>
      <vt:lpstr>Language</vt:lpstr>
      <vt:lpstr>Language Structure</vt:lpstr>
      <vt:lpstr>Language Structure</vt:lpstr>
      <vt:lpstr>Structuring Language</vt:lpstr>
    </vt:vector>
  </TitlesOfParts>
  <Company>McKinney Boyd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&amp; Language  </dc:title>
  <dc:creator>Justin Wisdom</dc:creator>
  <cp:lastModifiedBy>Justin Wisdom</cp:lastModifiedBy>
  <cp:revision>1</cp:revision>
  <dcterms:created xsi:type="dcterms:W3CDTF">2015-02-20T21:44:56Z</dcterms:created>
  <dcterms:modified xsi:type="dcterms:W3CDTF">2015-02-20T21:45:21Z</dcterms:modified>
</cp:coreProperties>
</file>