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3FD768-E9A4-483F-849C-A000A126A91E}" type="doc">
      <dgm:prSet loTypeId="urn:microsoft.com/office/officeart/2005/8/layout/hProcess9" loCatId="process" qsTypeId="urn:microsoft.com/office/officeart/2005/8/quickstyle/simple1#3" qsCatId="simple" csTypeId="urn:microsoft.com/office/officeart/2005/8/colors/accent1_2#3" csCatId="accent1" phldr="1"/>
      <dgm:spPr/>
    </dgm:pt>
    <dgm:pt modelId="{9A05C147-1E21-4A19-A527-DBC30D056E71}">
      <dgm:prSet phldrT="[Text]" custT="1"/>
      <dgm:spPr>
        <a:solidFill>
          <a:srgbClr val="F36F21"/>
        </a:solidFill>
      </dgm:spPr>
      <dgm:t>
        <a:bodyPr/>
        <a:lstStyle/>
        <a:p>
          <a:pPr>
            <a:lnSpc>
              <a:spcPts val="2400"/>
            </a:lnSpc>
            <a:spcAft>
              <a:spcPts val="0"/>
            </a:spcAft>
          </a:pPr>
          <a:r>
            <a:rPr lang="en-US" sz="2800" b="1" dirty="0" smtClean="0"/>
            <a:t>Reception--</a:t>
          </a:r>
        </a:p>
        <a:p>
          <a:pPr>
            <a:lnSpc>
              <a:spcPts val="2400"/>
            </a:lnSpc>
            <a:spcAft>
              <a:spcPts val="0"/>
            </a:spcAft>
          </a:pPr>
          <a:r>
            <a:rPr lang="en-US" sz="2800" dirty="0" smtClean="0"/>
            <a:t>the stimulation of sensory receptor cells by energy (sound, light, heat, etc)</a:t>
          </a:r>
          <a:endParaRPr lang="en-US" sz="2800" dirty="0"/>
        </a:p>
      </dgm:t>
    </dgm:pt>
    <dgm:pt modelId="{FBE371BF-08D4-478B-A022-BB20B306EA86}" type="parTrans" cxnId="{542BFCA4-1CB9-4EB5-9720-B4E1F92B2CD1}">
      <dgm:prSet/>
      <dgm:spPr/>
      <dgm:t>
        <a:bodyPr/>
        <a:lstStyle/>
        <a:p>
          <a:endParaRPr lang="en-US"/>
        </a:p>
      </dgm:t>
    </dgm:pt>
    <dgm:pt modelId="{3A2AC770-D388-4D33-84AB-F1CF0494B9A9}" type="sibTrans" cxnId="{542BFCA4-1CB9-4EB5-9720-B4E1F92B2CD1}">
      <dgm:prSet/>
      <dgm:spPr/>
      <dgm:t>
        <a:bodyPr/>
        <a:lstStyle/>
        <a:p>
          <a:endParaRPr lang="en-US"/>
        </a:p>
      </dgm:t>
    </dgm:pt>
    <dgm:pt modelId="{4F986A06-8106-4C9A-96F0-D7D51C778645}">
      <dgm:prSet custT="1"/>
      <dgm:spPr>
        <a:solidFill>
          <a:srgbClr val="A0366C"/>
        </a:solidFill>
      </dgm:spPr>
      <dgm:t>
        <a:bodyPr/>
        <a:lstStyle/>
        <a:p>
          <a:pPr>
            <a:lnSpc>
              <a:spcPts val="2400"/>
            </a:lnSpc>
            <a:spcAft>
              <a:spcPts val="0"/>
            </a:spcAft>
          </a:pPr>
          <a:r>
            <a:rPr lang="en-US" sz="2800" b="1" dirty="0" smtClean="0">
              <a:solidFill>
                <a:schemeClr val="accent6">
                  <a:lumMod val="60000"/>
                  <a:lumOff val="40000"/>
                </a:schemeClr>
              </a:solidFill>
            </a:rPr>
            <a:t>Transduction--</a:t>
          </a:r>
          <a:r>
            <a:rPr lang="en-US" sz="2800" dirty="0" smtClean="0"/>
            <a:t>  </a:t>
          </a:r>
          <a:r>
            <a:rPr lang="en-US" sz="2800" i="1" dirty="0" smtClean="0"/>
            <a:t>transforming this cell stimulation into neural impulses</a:t>
          </a:r>
          <a:endParaRPr lang="en-US" sz="2800" b="1" i="1" dirty="0" smtClean="0"/>
        </a:p>
      </dgm:t>
    </dgm:pt>
    <dgm:pt modelId="{5BB435FA-CE0F-4748-9705-B9FECFC5E2DA}" type="parTrans" cxnId="{FB41592A-EF8E-4F52-BE27-D839F08B1B0D}">
      <dgm:prSet/>
      <dgm:spPr/>
      <dgm:t>
        <a:bodyPr/>
        <a:lstStyle/>
        <a:p>
          <a:endParaRPr lang="en-US"/>
        </a:p>
      </dgm:t>
    </dgm:pt>
    <dgm:pt modelId="{699A1784-A582-42E5-AB0C-071BAA5F6CAA}" type="sibTrans" cxnId="{FB41592A-EF8E-4F52-BE27-D839F08B1B0D}">
      <dgm:prSet/>
      <dgm:spPr/>
      <dgm:t>
        <a:bodyPr/>
        <a:lstStyle/>
        <a:p>
          <a:endParaRPr lang="en-US"/>
        </a:p>
      </dgm:t>
    </dgm:pt>
    <dgm:pt modelId="{105C3871-7794-435F-BAF5-A814B1B207D0}">
      <dgm:prSet custT="1"/>
      <dgm:spPr>
        <a:solidFill>
          <a:srgbClr val="F36F21"/>
        </a:solidFill>
      </dgm:spPr>
      <dgm:t>
        <a:bodyPr/>
        <a:lstStyle/>
        <a:p>
          <a:pPr>
            <a:lnSpc>
              <a:spcPts val="2400"/>
            </a:lnSpc>
            <a:spcAft>
              <a:spcPts val="0"/>
            </a:spcAft>
          </a:pPr>
          <a:r>
            <a:rPr lang="en-US" sz="2800" b="1" dirty="0" smtClean="0"/>
            <a:t>Transmission--</a:t>
          </a:r>
          <a:r>
            <a:rPr lang="en-US" sz="2800" dirty="0" smtClean="0"/>
            <a:t>delivering this neural information to the brain to be processed</a:t>
          </a:r>
          <a:endParaRPr lang="en-US" sz="2800" b="1" dirty="0"/>
        </a:p>
      </dgm:t>
    </dgm:pt>
    <dgm:pt modelId="{A6D0B2D6-C617-4895-BA68-4CD1539A94EB}" type="parTrans" cxnId="{0C196D62-2790-4EC5-8C2D-D2A82AE133D8}">
      <dgm:prSet/>
      <dgm:spPr/>
      <dgm:t>
        <a:bodyPr/>
        <a:lstStyle/>
        <a:p>
          <a:endParaRPr lang="en-US"/>
        </a:p>
      </dgm:t>
    </dgm:pt>
    <dgm:pt modelId="{83FBF19C-FCC9-479E-BDA6-2833EB0B1940}" type="sibTrans" cxnId="{0C196D62-2790-4EC5-8C2D-D2A82AE133D8}">
      <dgm:prSet/>
      <dgm:spPr/>
      <dgm:t>
        <a:bodyPr/>
        <a:lstStyle/>
        <a:p>
          <a:endParaRPr lang="en-US"/>
        </a:p>
      </dgm:t>
    </dgm:pt>
    <dgm:pt modelId="{01359ECF-5A63-4D58-9126-9D23D62A9564}" type="pres">
      <dgm:prSet presAssocID="{543FD768-E9A4-483F-849C-A000A126A91E}" presName="CompostProcess" presStyleCnt="0">
        <dgm:presLayoutVars>
          <dgm:dir/>
          <dgm:resizeHandles val="exact"/>
        </dgm:presLayoutVars>
      </dgm:prSet>
      <dgm:spPr/>
    </dgm:pt>
    <dgm:pt modelId="{C46BF6AB-0650-43AD-9045-59DC2200E3B6}" type="pres">
      <dgm:prSet presAssocID="{543FD768-E9A4-483F-849C-A000A126A91E}" presName="arrow" presStyleLbl="bgShp" presStyleIdx="0" presStyleCnt="1"/>
      <dgm:spPr>
        <a:solidFill>
          <a:srgbClr val="3AA082"/>
        </a:solidFill>
      </dgm:spPr>
    </dgm:pt>
    <dgm:pt modelId="{B49793ED-8B5D-4C6F-998A-3449E268AE48}" type="pres">
      <dgm:prSet presAssocID="{543FD768-E9A4-483F-849C-A000A126A91E}" presName="linearProcess" presStyleCnt="0"/>
      <dgm:spPr/>
    </dgm:pt>
    <dgm:pt modelId="{32AD12EE-921D-41CD-A590-DB433F779FBB}" type="pres">
      <dgm:prSet presAssocID="{9A05C147-1E21-4A19-A527-DBC30D056E71}" presName="textNode" presStyleLbl="node1" presStyleIdx="0" presStyleCnt="3">
        <dgm:presLayoutVars>
          <dgm:bulletEnabled val="1"/>
        </dgm:presLayoutVars>
      </dgm:prSet>
      <dgm:spPr/>
      <dgm:t>
        <a:bodyPr/>
        <a:lstStyle/>
        <a:p>
          <a:endParaRPr lang="en-US"/>
        </a:p>
      </dgm:t>
    </dgm:pt>
    <dgm:pt modelId="{7EDA2BF3-2237-41CF-AE5F-996E957F4F7B}" type="pres">
      <dgm:prSet presAssocID="{3A2AC770-D388-4D33-84AB-F1CF0494B9A9}" presName="sibTrans" presStyleCnt="0"/>
      <dgm:spPr/>
    </dgm:pt>
    <dgm:pt modelId="{43072B0C-62CE-4C4A-B41C-C8F25C5AD6B9}" type="pres">
      <dgm:prSet presAssocID="{4F986A06-8106-4C9A-96F0-D7D51C778645}" presName="textNode" presStyleLbl="node1" presStyleIdx="1" presStyleCnt="3">
        <dgm:presLayoutVars>
          <dgm:bulletEnabled val="1"/>
        </dgm:presLayoutVars>
      </dgm:prSet>
      <dgm:spPr/>
      <dgm:t>
        <a:bodyPr/>
        <a:lstStyle/>
        <a:p>
          <a:endParaRPr lang="en-US"/>
        </a:p>
      </dgm:t>
    </dgm:pt>
    <dgm:pt modelId="{A8D49C07-6ADF-4562-B88A-54E627E0AAB4}" type="pres">
      <dgm:prSet presAssocID="{699A1784-A582-42E5-AB0C-071BAA5F6CAA}" presName="sibTrans" presStyleCnt="0"/>
      <dgm:spPr/>
    </dgm:pt>
    <dgm:pt modelId="{1A76AB5D-0BC7-450B-81D9-3DB2B11B4E70}" type="pres">
      <dgm:prSet presAssocID="{105C3871-7794-435F-BAF5-A814B1B207D0}" presName="textNode" presStyleLbl="node1" presStyleIdx="2" presStyleCnt="3">
        <dgm:presLayoutVars>
          <dgm:bulletEnabled val="1"/>
        </dgm:presLayoutVars>
      </dgm:prSet>
      <dgm:spPr/>
      <dgm:t>
        <a:bodyPr/>
        <a:lstStyle/>
        <a:p>
          <a:endParaRPr lang="en-US"/>
        </a:p>
      </dgm:t>
    </dgm:pt>
  </dgm:ptLst>
  <dgm:cxnLst>
    <dgm:cxn modelId="{7B14A299-7679-6645-AF12-613272FAAC84}" type="presOf" srcId="{105C3871-7794-435F-BAF5-A814B1B207D0}" destId="{1A76AB5D-0BC7-450B-81D9-3DB2B11B4E70}" srcOrd="0" destOrd="0" presId="urn:microsoft.com/office/officeart/2005/8/layout/hProcess9"/>
    <dgm:cxn modelId="{0C196D62-2790-4EC5-8C2D-D2A82AE133D8}" srcId="{543FD768-E9A4-483F-849C-A000A126A91E}" destId="{105C3871-7794-435F-BAF5-A814B1B207D0}" srcOrd="2" destOrd="0" parTransId="{A6D0B2D6-C617-4895-BA68-4CD1539A94EB}" sibTransId="{83FBF19C-FCC9-479E-BDA6-2833EB0B1940}"/>
    <dgm:cxn modelId="{E75BF720-1BB5-7F40-9EE9-15D2CC9314C5}" type="presOf" srcId="{4F986A06-8106-4C9A-96F0-D7D51C778645}" destId="{43072B0C-62CE-4C4A-B41C-C8F25C5AD6B9}" srcOrd="0" destOrd="0" presId="urn:microsoft.com/office/officeart/2005/8/layout/hProcess9"/>
    <dgm:cxn modelId="{542BFCA4-1CB9-4EB5-9720-B4E1F92B2CD1}" srcId="{543FD768-E9A4-483F-849C-A000A126A91E}" destId="{9A05C147-1E21-4A19-A527-DBC30D056E71}" srcOrd="0" destOrd="0" parTransId="{FBE371BF-08D4-478B-A022-BB20B306EA86}" sibTransId="{3A2AC770-D388-4D33-84AB-F1CF0494B9A9}"/>
    <dgm:cxn modelId="{FB41592A-EF8E-4F52-BE27-D839F08B1B0D}" srcId="{543FD768-E9A4-483F-849C-A000A126A91E}" destId="{4F986A06-8106-4C9A-96F0-D7D51C778645}" srcOrd="1" destOrd="0" parTransId="{5BB435FA-CE0F-4748-9705-B9FECFC5E2DA}" sibTransId="{699A1784-A582-42E5-AB0C-071BAA5F6CAA}"/>
    <dgm:cxn modelId="{15844146-BC39-1644-997C-4F6194E2BDAD}" type="presOf" srcId="{543FD768-E9A4-483F-849C-A000A126A91E}" destId="{01359ECF-5A63-4D58-9126-9D23D62A9564}" srcOrd="0" destOrd="0" presId="urn:microsoft.com/office/officeart/2005/8/layout/hProcess9"/>
    <dgm:cxn modelId="{2D95968F-7CD3-3F4D-95D0-98CE3D813908}" type="presOf" srcId="{9A05C147-1E21-4A19-A527-DBC30D056E71}" destId="{32AD12EE-921D-41CD-A590-DB433F779FBB}" srcOrd="0" destOrd="0" presId="urn:microsoft.com/office/officeart/2005/8/layout/hProcess9"/>
    <dgm:cxn modelId="{FDA9B305-86D4-9C44-8541-529CA162DD11}" type="presParOf" srcId="{01359ECF-5A63-4D58-9126-9D23D62A9564}" destId="{C46BF6AB-0650-43AD-9045-59DC2200E3B6}" srcOrd="0" destOrd="0" presId="urn:microsoft.com/office/officeart/2005/8/layout/hProcess9"/>
    <dgm:cxn modelId="{2EAE937D-D4DA-1644-B52C-D51E1FF80B98}" type="presParOf" srcId="{01359ECF-5A63-4D58-9126-9D23D62A9564}" destId="{B49793ED-8B5D-4C6F-998A-3449E268AE48}" srcOrd="1" destOrd="0" presId="urn:microsoft.com/office/officeart/2005/8/layout/hProcess9"/>
    <dgm:cxn modelId="{AC583313-DC12-8045-BD4A-BEF9512DF213}" type="presParOf" srcId="{B49793ED-8B5D-4C6F-998A-3449E268AE48}" destId="{32AD12EE-921D-41CD-A590-DB433F779FBB}" srcOrd="0" destOrd="0" presId="urn:microsoft.com/office/officeart/2005/8/layout/hProcess9"/>
    <dgm:cxn modelId="{575F7486-242D-764D-AC30-D853E1339782}" type="presParOf" srcId="{B49793ED-8B5D-4C6F-998A-3449E268AE48}" destId="{7EDA2BF3-2237-41CF-AE5F-996E957F4F7B}" srcOrd="1" destOrd="0" presId="urn:microsoft.com/office/officeart/2005/8/layout/hProcess9"/>
    <dgm:cxn modelId="{CCCC0ADB-7B6C-824D-9DA7-35A9DA30FF63}" type="presParOf" srcId="{B49793ED-8B5D-4C6F-998A-3449E268AE48}" destId="{43072B0C-62CE-4C4A-B41C-C8F25C5AD6B9}" srcOrd="2" destOrd="0" presId="urn:microsoft.com/office/officeart/2005/8/layout/hProcess9"/>
    <dgm:cxn modelId="{9D042DDF-C298-9B4B-838A-F72ECB6B7CFE}" type="presParOf" srcId="{B49793ED-8B5D-4C6F-998A-3449E268AE48}" destId="{A8D49C07-6ADF-4562-B88A-54E627E0AAB4}" srcOrd="3" destOrd="0" presId="urn:microsoft.com/office/officeart/2005/8/layout/hProcess9"/>
    <dgm:cxn modelId="{BFBB7E00-1B36-BB48-A42F-F8A685688799}" type="presParOf" srcId="{B49793ED-8B5D-4C6F-998A-3449E268AE48}" destId="{1A76AB5D-0BC7-450B-81D9-3DB2B11B4E70}"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46BF6AB-0650-43AD-9045-59DC2200E3B6}">
      <dsp:nvSpPr>
        <dsp:cNvPr id="0" name=""/>
        <dsp:cNvSpPr/>
      </dsp:nvSpPr>
      <dsp:spPr>
        <a:xfrm>
          <a:off x="685799" y="0"/>
          <a:ext cx="7772400" cy="4983480"/>
        </a:xfrm>
        <a:prstGeom prst="rightArrow">
          <a:avLst/>
        </a:prstGeom>
        <a:solidFill>
          <a:srgbClr val="3AA082"/>
        </a:solidFill>
        <a:ln>
          <a:noFill/>
        </a:ln>
        <a:effectLst/>
      </dsp:spPr>
      <dsp:style>
        <a:lnRef idx="0">
          <a:scrgbClr r="0" g="0" b="0"/>
        </a:lnRef>
        <a:fillRef idx="1">
          <a:scrgbClr r="0" g="0" b="0"/>
        </a:fillRef>
        <a:effectRef idx="0">
          <a:scrgbClr r="0" g="0" b="0"/>
        </a:effectRef>
        <a:fontRef idx="minor"/>
      </dsp:style>
    </dsp:sp>
    <dsp:sp modelId="{32AD12EE-921D-41CD-A590-DB433F779FBB}">
      <dsp:nvSpPr>
        <dsp:cNvPr id="0" name=""/>
        <dsp:cNvSpPr/>
      </dsp:nvSpPr>
      <dsp:spPr>
        <a:xfrm>
          <a:off x="69" y="1495043"/>
          <a:ext cx="2818460" cy="1993392"/>
        </a:xfrm>
        <a:prstGeom prst="roundRect">
          <a:avLst/>
        </a:prstGeom>
        <a:solidFill>
          <a:srgbClr val="F36F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ts val="2400"/>
            </a:lnSpc>
            <a:spcBef>
              <a:spcPct val="0"/>
            </a:spcBef>
            <a:spcAft>
              <a:spcPts val="0"/>
            </a:spcAft>
          </a:pPr>
          <a:r>
            <a:rPr lang="en-US" sz="2800" b="1" kern="1200" dirty="0" smtClean="0"/>
            <a:t>Reception--</a:t>
          </a:r>
        </a:p>
        <a:p>
          <a:pPr lvl="0" algn="ctr" defTabSz="1244600">
            <a:lnSpc>
              <a:spcPts val="2400"/>
            </a:lnSpc>
            <a:spcBef>
              <a:spcPct val="0"/>
            </a:spcBef>
            <a:spcAft>
              <a:spcPts val="0"/>
            </a:spcAft>
          </a:pPr>
          <a:r>
            <a:rPr lang="en-US" sz="2800" kern="1200" dirty="0" smtClean="0"/>
            <a:t>the stimulation of sensory receptor cells by energy (sound, light, heat, etc)</a:t>
          </a:r>
          <a:endParaRPr lang="en-US" sz="2800" kern="1200" dirty="0"/>
        </a:p>
      </dsp:txBody>
      <dsp:txXfrm>
        <a:off x="69" y="1495043"/>
        <a:ext cx="2818460" cy="1993392"/>
      </dsp:txXfrm>
    </dsp:sp>
    <dsp:sp modelId="{43072B0C-62CE-4C4A-B41C-C8F25C5AD6B9}">
      <dsp:nvSpPr>
        <dsp:cNvPr id="0" name=""/>
        <dsp:cNvSpPr/>
      </dsp:nvSpPr>
      <dsp:spPr>
        <a:xfrm>
          <a:off x="3162769" y="1495043"/>
          <a:ext cx="2818460" cy="1993392"/>
        </a:xfrm>
        <a:prstGeom prst="roundRect">
          <a:avLst/>
        </a:prstGeom>
        <a:solidFill>
          <a:srgbClr val="A036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ts val="2400"/>
            </a:lnSpc>
            <a:spcBef>
              <a:spcPct val="0"/>
            </a:spcBef>
            <a:spcAft>
              <a:spcPts val="0"/>
            </a:spcAft>
          </a:pPr>
          <a:r>
            <a:rPr lang="en-US" sz="2800" b="1" kern="1200" dirty="0" smtClean="0">
              <a:solidFill>
                <a:schemeClr val="accent6">
                  <a:lumMod val="60000"/>
                  <a:lumOff val="40000"/>
                </a:schemeClr>
              </a:solidFill>
            </a:rPr>
            <a:t>Transduction--</a:t>
          </a:r>
          <a:r>
            <a:rPr lang="en-US" sz="2800" kern="1200" dirty="0" smtClean="0"/>
            <a:t>  </a:t>
          </a:r>
          <a:r>
            <a:rPr lang="en-US" sz="2800" i="1" kern="1200" dirty="0" smtClean="0"/>
            <a:t>transforming this cell stimulation into neural impulses</a:t>
          </a:r>
          <a:endParaRPr lang="en-US" sz="2800" b="1" i="1" kern="1200" dirty="0" smtClean="0"/>
        </a:p>
      </dsp:txBody>
      <dsp:txXfrm>
        <a:off x="3162769" y="1495043"/>
        <a:ext cx="2818460" cy="1993392"/>
      </dsp:txXfrm>
    </dsp:sp>
    <dsp:sp modelId="{1A76AB5D-0BC7-450B-81D9-3DB2B11B4E70}">
      <dsp:nvSpPr>
        <dsp:cNvPr id="0" name=""/>
        <dsp:cNvSpPr/>
      </dsp:nvSpPr>
      <dsp:spPr>
        <a:xfrm>
          <a:off x="6325469" y="1495043"/>
          <a:ext cx="2818460" cy="1993392"/>
        </a:xfrm>
        <a:prstGeom prst="roundRect">
          <a:avLst/>
        </a:prstGeom>
        <a:solidFill>
          <a:srgbClr val="F36F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ts val="2400"/>
            </a:lnSpc>
            <a:spcBef>
              <a:spcPct val="0"/>
            </a:spcBef>
            <a:spcAft>
              <a:spcPts val="0"/>
            </a:spcAft>
          </a:pPr>
          <a:r>
            <a:rPr lang="en-US" sz="2800" b="1" kern="1200" dirty="0" smtClean="0"/>
            <a:t>Transmission--</a:t>
          </a:r>
          <a:r>
            <a:rPr lang="en-US" sz="2800" kern="1200" dirty="0" smtClean="0"/>
            <a:t>delivering this neural information to the brain to be processed</a:t>
          </a:r>
          <a:endParaRPr lang="en-US" sz="2800" b="1" kern="1200" dirty="0"/>
        </a:p>
      </dsp:txBody>
      <dsp:txXfrm>
        <a:off x="6325469" y="1495043"/>
        <a:ext cx="2818460" cy="199339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2F219F-5FAA-0843-A55A-F942772B34F6}" type="datetimeFigureOut">
              <a:rPr lang="en-US" smtClean="0"/>
              <a:pPr/>
              <a:t>1/20/2015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6F66AE-5F77-8642-A64B-1EA59E57B183}" type="slidenum">
              <a:rPr lang="en-US" smtClean="0"/>
              <a:pPr/>
              <a:t>‹#›</a:t>
            </a:fld>
            <a:endParaRPr lang="en-US"/>
          </a:p>
        </p:txBody>
      </p:sp>
    </p:spTree>
    <p:extLst>
      <p:ext uri="{BB962C8B-B14F-4D97-AF65-F5344CB8AC3E}">
        <p14:creationId xmlns:p14="http://schemas.microsoft.com/office/powerpoint/2010/main" xmlns="" val="7020646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ts val="2400"/>
              </a:lnSpc>
              <a:spcAft>
                <a:spcPts val="600"/>
              </a:spcAft>
              <a:buFont typeface="Wingdings" pitchFamily="-65" charset="2"/>
              <a:buChar char="§"/>
            </a:pPr>
            <a:r>
              <a:rPr lang="en-US" sz="2800" dirty="0" smtClean="0"/>
              <a:t>Sense:</a:t>
            </a:r>
          </a:p>
          <a:p>
            <a:pPr lvl="1" eaLnBrk="1" hangingPunct="1">
              <a:lnSpc>
                <a:spcPts val="2400"/>
              </a:lnSpc>
              <a:spcAft>
                <a:spcPts val="600"/>
              </a:spcAft>
              <a:buFont typeface="Wingdings" pitchFamily="-65" charset="2"/>
              <a:buChar char="§"/>
            </a:pPr>
            <a:r>
              <a:rPr lang="en-US" dirty="0" smtClean="0"/>
              <a:t>especially vision and hearing</a:t>
            </a:r>
          </a:p>
          <a:p>
            <a:pPr lvl="1" eaLnBrk="1" hangingPunct="1">
              <a:lnSpc>
                <a:spcPts val="2400"/>
              </a:lnSpc>
              <a:spcAft>
                <a:spcPts val="600"/>
              </a:spcAft>
              <a:buFont typeface="Wingdings" pitchFamily="-65" charset="2"/>
              <a:buChar char="§"/>
            </a:pPr>
            <a:r>
              <a:rPr lang="en-US" dirty="0" smtClean="0"/>
              <a:t>smell, taste, touch, pain, and awareness of body position</a:t>
            </a:r>
          </a:p>
          <a:p>
            <a:pPr eaLnBrk="1" hangingPunct="1">
              <a:lnSpc>
                <a:spcPts val="2400"/>
              </a:lnSpc>
              <a:spcAft>
                <a:spcPts val="600"/>
              </a:spcAft>
              <a:buFont typeface="Wingdings" pitchFamily="-65" charset="2"/>
              <a:buChar char="§"/>
            </a:pPr>
            <a:r>
              <a:rPr lang="en-US" sz="2800" dirty="0" smtClean="0"/>
              <a:t>How do the sense organs and nervous system handle incoming sensory information?</a:t>
            </a:r>
          </a:p>
          <a:p>
            <a:pPr eaLnBrk="1" hangingPunct="1">
              <a:lnSpc>
                <a:spcPts val="2400"/>
              </a:lnSpc>
              <a:spcAft>
                <a:spcPts val="600"/>
              </a:spcAft>
              <a:buFont typeface="Wingdings" pitchFamily="-65" charset="2"/>
              <a:buChar char="§"/>
            </a:pPr>
            <a:r>
              <a:rPr lang="en-US" sz="2800" dirty="0" smtClean="0"/>
              <a:t>How does the brain turn sensory information into perceptions?</a:t>
            </a:r>
          </a:p>
          <a:p>
            <a:pPr eaLnBrk="1" hangingPunct="1">
              <a:lnSpc>
                <a:spcPts val="2400"/>
              </a:lnSpc>
              <a:spcAft>
                <a:spcPts val="600"/>
              </a:spcAft>
              <a:buFont typeface="Wingdings" pitchFamily="-65" charset="2"/>
              <a:buChar char="§"/>
            </a:pPr>
            <a:r>
              <a:rPr lang="en-US" sz="2800" dirty="0" smtClean="0"/>
              <a:t>Why is our style of creating perceptions better at perceiving the real world than at decoding tricky optical illusions?</a:t>
            </a:r>
          </a:p>
        </p:txBody>
      </p:sp>
      <p:sp>
        <p:nvSpPr>
          <p:cNvPr id="20484" name="Slide Number Placeholder 3"/>
          <p:cNvSpPr>
            <a:spLocks noGrp="1"/>
          </p:cNvSpPr>
          <p:nvPr>
            <p:ph type="sldNum" sz="quarter" idx="5"/>
          </p:nvPr>
        </p:nvSpPr>
        <p:spPr bwMode="auto">
          <a:noFill/>
          <a:ln>
            <a:miter lim="800000"/>
            <a:headEnd/>
            <a:tailEnd/>
          </a:ln>
        </p:spPr>
        <p:txBody>
          <a:bodyPr/>
          <a:lstStyle/>
          <a:p>
            <a:fld id="{541B4B9B-9501-40EF-A7ED-63678C5AB328}"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Automatic animation.</a:t>
            </a:r>
          </a:p>
          <a:p>
            <a:pPr eaLnBrk="1" hangingPunct="1">
              <a:spcBef>
                <a:spcPct val="0"/>
              </a:spcBef>
            </a:pPr>
            <a:r>
              <a:rPr lang="en-US" dirty="0" smtClean="0"/>
              <a:t>Instructor: you can tell students, “This will push your motion sensors into sensory adaptation.</a:t>
            </a:r>
          </a:p>
          <a:p>
            <a:pPr eaLnBrk="1" hangingPunct="1">
              <a:spcBef>
                <a:spcPct val="0"/>
              </a:spcBef>
            </a:pPr>
            <a:r>
              <a:rPr lang="en-US" dirty="0" smtClean="0"/>
              <a:t>For this to work, you must stare at the white dot in the center and never move your gaze.</a:t>
            </a:r>
          </a:p>
          <a:p>
            <a:pPr eaLnBrk="1" hangingPunct="1">
              <a:spcBef>
                <a:spcPct val="0"/>
              </a:spcBef>
            </a:pPr>
            <a:r>
              <a:rPr lang="en-US" dirty="0" smtClean="0"/>
              <a:t>When the motion stops, quickly stare at a nearby doorway, window, or a face next to you. Decide now what you will look at.”</a:t>
            </a:r>
          </a:p>
          <a:p>
            <a:pPr eaLnBrk="1" hangingPunct="1">
              <a:spcBef>
                <a:spcPct val="0"/>
              </a:spcBef>
            </a:pPr>
            <a:r>
              <a:rPr lang="en-US" dirty="0" smtClean="0"/>
              <a:t>Explanation:  The nerve cells for counter-clockwise rotation become fatigue and start firing slow – we have tired them out by staring. There are still a few cells that might fire off randomly in the clockwise signal. When you look at an unmoving object, the end result is your brain sees the spiral going in opposite direction, and aftereffect of sensory adaptation.</a:t>
            </a:r>
          </a:p>
          <a:p>
            <a:pPr eaLnBrk="1" hangingPunct="1">
              <a:spcBef>
                <a:spcPct val="0"/>
              </a:spcBef>
            </a:pPr>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a:lstStyle/>
          <a:p>
            <a:fld id="{CD5E3672-A798-4088-9D90-CDE809F43A35}" type="slidenum">
              <a:rPr lang="en-US"/>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second picture.</a:t>
            </a:r>
          </a:p>
        </p:txBody>
      </p:sp>
      <p:sp>
        <p:nvSpPr>
          <p:cNvPr id="40964" name="Slide Number Placeholder 3"/>
          <p:cNvSpPr>
            <a:spLocks noGrp="1"/>
          </p:cNvSpPr>
          <p:nvPr>
            <p:ph type="sldNum" sz="quarter" idx="5"/>
          </p:nvPr>
        </p:nvSpPr>
        <p:spPr bwMode="auto">
          <a:noFill/>
          <a:ln>
            <a:miter lim="800000"/>
            <a:headEnd/>
            <a:tailEnd/>
          </a:ln>
        </p:spPr>
        <p:txBody>
          <a:bodyPr/>
          <a:lstStyle/>
          <a:p>
            <a:fld id="{74EB5F18-8FF8-4420-A3CB-AEAFF33A129C}" type="slidenum">
              <a:rPr lang="en-US"/>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Click to reveal second picture.</a:t>
            </a:r>
          </a:p>
          <a:p>
            <a:pPr eaLnBrk="1" hangingPunct="1">
              <a:spcBef>
                <a:spcPct val="0"/>
              </a:spcBef>
            </a:pPr>
            <a:r>
              <a:rPr lang="en-US" dirty="0" smtClean="0"/>
              <a:t>Instructor: if you used this extra example, you can ask one half the class to focus on the image on the left, the other to look right. Then click and the ambiguous image appears, and the class can raise hands about which of the two images they see, to see if priming influenced their perception.</a:t>
            </a:r>
          </a:p>
          <a:p>
            <a:pPr eaLnBrk="1" hangingPunct="1">
              <a:spcBef>
                <a:spcPct val="0"/>
              </a:spcBef>
            </a:pPr>
            <a:endParaRPr lang="en-US" dirty="0" smtClean="0"/>
          </a:p>
        </p:txBody>
      </p:sp>
      <p:sp>
        <p:nvSpPr>
          <p:cNvPr id="43012" name="Slide Number Placeholder 3"/>
          <p:cNvSpPr>
            <a:spLocks noGrp="1"/>
          </p:cNvSpPr>
          <p:nvPr>
            <p:ph type="sldNum" sz="quarter" idx="5"/>
          </p:nvPr>
        </p:nvSpPr>
        <p:spPr bwMode="auto">
          <a:noFill/>
          <a:ln>
            <a:miter lim="800000"/>
            <a:headEnd/>
            <a:tailEnd/>
          </a:ln>
        </p:spPr>
        <p:txBody>
          <a:bodyPr/>
          <a:lstStyle/>
          <a:p>
            <a:fld id="{BFB5AB98-A716-45E2-8C38-17E0CFDAAEB3}" type="slidenum">
              <a:rPr lang="en-US"/>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The text at the bottom of the screen will appear on click, and is mean to appear only AFTER you do the “spelling” test below</a:t>
            </a:r>
            <a:r>
              <a:rPr lang="en-US" dirty="0" smtClean="0"/>
              <a:t>. </a:t>
            </a:r>
          </a:p>
          <a:p>
            <a:pPr eaLnBrk="1" hangingPunct="1">
              <a:spcBef>
                <a:spcPct val="0"/>
              </a:spcBef>
            </a:pPr>
            <a:r>
              <a:rPr lang="en-US" dirty="0" smtClean="0"/>
              <a:t>Instructor: The point of the test is to demonstrate how context, affected/primed by the previous word you stated, can affect which word they perceived.</a:t>
            </a:r>
          </a:p>
          <a:p>
            <a:pPr eaLnBrk="1" hangingPunct="1">
              <a:spcBef>
                <a:spcPct val="0"/>
              </a:spcBef>
            </a:pPr>
            <a:r>
              <a:rPr lang="en-US" dirty="0" smtClean="0"/>
              <a:t>You can state to students, “Six word spelling test!  You cannot ask questions; just take a guess and listen for the next word. Write these words down:</a:t>
            </a:r>
          </a:p>
          <a:p>
            <a:pPr eaLnBrk="1" hangingPunct="1">
              <a:spcBef>
                <a:spcPct val="0"/>
              </a:spcBef>
            </a:pPr>
            <a:r>
              <a:rPr lang="en-US" dirty="0" smtClean="0"/>
              <a:t>Double. Pear. (Students may, if “double” gives them context, write “pair.”)</a:t>
            </a:r>
          </a:p>
          <a:p>
            <a:pPr eaLnBrk="1" hangingPunct="1">
              <a:spcBef>
                <a:spcPct val="0"/>
              </a:spcBef>
            </a:pPr>
            <a:r>
              <a:rPr lang="en-US" dirty="0" smtClean="0"/>
              <a:t>Apple.  </a:t>
            </a:r>
            <a:r>
              <a:rPr lang="en-US" dirty="0" err="1" smtClean="0"/>
              <a:t>Payor</a:t>
            </a:r>
            <a:r>
              <a:rPr lang="en-US" dirty="0" smtClean="0"/>
              <a:t>. (Students may, when primed by “apple”, write “pear.”)</a:t>
            </a:r>
          </a:p>
          <a:p>
            <a:pPr eaLnBrk="1" hangingPunct="1">
              <a:spcBef>
                <a:spcPct val="0"/>
              </a:spcBef>
            </a:pPr>
            <a:r>
              <a:rPr lang="en-US" dirty="0" smtClean="0"/>
              <a:t>Payee.  Pair. (Here, students might be confused, or some may write “</a:t>
            </a:r>
            <a:r>
              <a:rPr lang="en-US" dirty="0" err="1" smtClean="0"/>
              <a:t>payor</a:t>
            </a:r>
            <a:r>
              <a:rPr lang="en-US" dirty="0" smtClean="0"/>
              <a:t>.”)</a:t>
            </a:r>
          </a:p>
          <a:p>
            <a:pPr eaLnBrk="1" hangingPunct="1">
              <a:spcBef>
                <a:spcPct val="0"/>
              </a:spcBef>
            </a:pPr>
            <a:endParaRPr lang="en-US" b="1" dirty="0" smtClean="0"/>
          </a:p>
        </p:txBody>
      </p:sp>
      <p:sp>
        <p:nvSpPr>
          <p:cNvPr id="45060" name="Slide Number Placeholder 3"/>
          <p:cNvSpPr>
            <a:spLocks noGrp="1"/>
          </p:cNvSpPr>
          <p:nvPr>
            <p:ph type="sldNum" sz="quarter" idx="5"/>
          </p:nvPr>
        </p:nvSpPr>
        <p:spPr bwMode="auto">
          <a:noFill/>
          <a:ln>
            <a:miter lim="800000"/>
            <a:headEnd/>
            <a:tailEnd/>
          </a:ln>
        </p:spPr>
        <p:txBody>
          <a:bodyPr/>
          <a:lstStyle/>
          <a:p>
            <a:fld id="{3C675CBC-947A-467F-B347-B7314BD5C231}" type="slidenum">
              <a:rPr lang="en-US"/>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 After reading the last bullet, click again to zoom the banana split.</a:t>
            </a:r>
          </a:p>
        </p:txBody>
      </p:sp>
      <p:sp>
        <p:nvSpPr>
          <p:cNvPr id="47108" name="Slide Number Placeholder 3"/>
          <p:cNvSpPr>
            <a:spLocks noGrp="1"/>
          </p:cNvSpPr>
          <p:nvPr>
            <p:ph type="sldNum" sz="quarter" idx="5"/>
          </p:nvPr>
        </p:nvSpPr>
        <p:spPr bwMode="auto">
          <a:noFill/>
          <a:ln>
            <a:miter lim="800000"/>
            <a:headEnd/>
            <a:tailEnd/>
          </a:ln>
        </p:spPr>
        <p:txBody>
          <a:bodyPr/>
          <a:lstStyle/>
          <a:p>
            <a:fld id="{B48A67A8-C969-4A8F-BF6A-AD23198448AC}" type="slidenum">
              <a:rPr lang="en-US"/>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 animation.</a:t>
            </a:r>
          </a:p>
        </p:txBody>
      </p:sp>
      <p:sp>
        <p:nvSpPr>
          <p:cNvPr id="49156" name="Slide Number Placeholder 3"/>
          <p:cNvSpPr>
            <a:spLocks noGrp="1"/>
          </p:cNvSpPr>
          <p:nvPr>
            <p:ph type="sldNum" sz="quarter" idx="5"/>
          </p:nvPr>
        </p:nvSpPr>
        <p:spPr bwMode="auto">
          <a:noFill/>
          <a:ln>
            <a:miter lim="800000"/>
            <a:headEnd/>
            <a:tailEnd/>
          </a:ln>
        </p:spPr>
        <p:txBody>
          <a:bodyPr/>
          <a:lstStyle/>
          <a:p>
            <a:fld id="{AD308ACD-3A3A-4473-8AB3-E94CD461A14E}" type="slidenum">
              <a:rPr lang="en-US"/>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two illustrations.</a:t>
            </a:r>
          </a:p>
        </p:txBody>
      </p:sp>
      <p:sp>
        <p:nvSpPr>
          <p:cNvPr id="51204" name="Slide Number Placeholder 3"/>
          <p:cNvSpPr>
            <a:spLocks noGrp="1"/>
          </p:cNvSpPr>
          <p:nvPr>
            <p:ph type="sldNum" sz="quarter" idx="5"/>
          </p:nvPr>
        </p:nvSpPr>
        <p:spPr bwMode="auto">
          <a:noFill/>
          <a:ln>
            <a:miter lim="800000"/>
            <a:headEnd/>
            <a:tailEnd/>
          </a:ln>
        </p:spPr>
        <p:txBody>
          <a:bodyPr/>
          <a:lstStyle/>
          <a:p>
            <a:fld id="{DBDB6BA6-AE8C-44F0-BFA7-BA0240F55E0E}" type="slidenum">
              <a:rPr lang="en-US"/>
              <a:pPr/>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endParaRPr lang="en-US" smtClean="0"/>
          </a:p>
        </p:txBody>
      </p:sp>
      <p:sp>
        <p:nvSpPr>
          <p:cNvPr id="53252" name="Slide Number Placeholder 3"/>
          <p:cNvSpPr>
            <a:spLocks noGrp="1"/>
          </p:cNvSpPr>
          <p:nvPr>
            <p:ph type="sldNum" sz="quarter" idx="5"/>
          </p:nvPr>
        </p:nvSpPr>
        <p:spPr bwMode="auto">
          <a:noFill/>
          <a:ln>
            <a:miter lim="800000"/>
            <a:headEnd/>
            <a:tailEnd/>
          </a:ln>
        </p:spPr>
        <p:txBody>
          <a:bodyPr/>
          <a:lstStyle/>
          <a:p>
            <a:fld id="{BA3F4E14-4D3B-4E3E-BD85-DCC18133CDF5}" type="slidenum">
              <a:rPr lang="en-US"/>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1A2DFE77-7B98-4135-9573-5A23BDA06B70}" type="slidenum">
              <a:rPr lang="en-US" smtClean="0"/>
              <a:pPr/>
              <a:t>26</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b="1" smtClean="0"/>
              <a:t>OBJECTIVE 6</a:t>
            </a:r>
            <a:r>
              <a:rPr lang="en-US" b="1" smtClean="0">
                <a:cs typeface="Arial" charset="0"/>
              </a:rPr>
              <a:t>| Contrast the two types of receptor cells in the retina, and describe the retina’s reaction to light.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E3C554DE-CDE8-4373-93CE-713A2C28F0D6}" type="slidenum">
              <a:rPr lang="en-US" smtClean="0"/>
              <a:pPr/>
              <a:t>29</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b="1" smtClean="0"/>
              <a:t>OBJECTIVE 7</a:t>
            </a:r>
            <a:r>
              <a:rPr lang="en-US" b="1" smtClean="0">
                <a:cs typeface="Arial" charset="0"/>
              </a:rPr>
              <a:t>| Discuss the different levels of processing that occur as information travels from the retina to the brain’s cortex.</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definitions for bottom-up and top-down processing.</a:t>
            </a:r>
          </a:p>
        </p:txBody>
      </p:sp>
      <p:sp>
        <p:nvSpPr>
          <p:cNvPr id="22532" name="Slide Number Placeholder 3"/>
          <p:cNvSpPr>
            <a:spLocks noGrp="1"/>
          </p:cNvSpPr>
          <p:nvPr>
            <p:ph type="sldNum" sz="quarter" idx="5"/>
          </p:nvPr>
        </p:nvSpPr>
        <p:spPr bwMode="auto">
          <a:noFill/>
          <a:ln>
            <a:miter lim="800000"/>
            <a:headEnd/>
            <a:tailEnd/>
          </a:ln>
        </p:spPr>
        <p:txBody>
          <a:bodyPr/>
          <a:lstStyle/>
          <a:p>
            <a:fld id="{F3B3B2D7-6977-458A-AEF0-4422A4128BC9}" type="slidenum">
              <a:rPr lang="en-US"/>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8E77E358-DCD4-4C97-8253-0F54220AD46C}" type="slidenum">
              <a:rPr lang="en-US" smtClean="0"/>
              <a:pPr/>
              <a:t>32</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b="1" smtClean="0"/>
              <a:t>OBJECTIVE 8</a:t>
            </a:r>
            <a:r>
              <a:rPr lang="en-US" b="1" smtClean="0">
                <a:cs typeface="Arial" charset="0"/>
              </a:rPr>
              <a:t>| Discuss parallel processing and discuss its role in visual processing.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 and example.</a:t>
            </a:r>
          </a:p>
          <a:p>
            <a:pPr eaLnBrk="1" hangingPunct="1">
              <a:spcBef>
                <a:spcPct val="0"/>
              </a:spcBef>
            </a:pPr>
            <a:r>
              <a:rPr lang="en-US" smtClean="0"/>
              <a:t>Instructor: damage to these areas of the brain appears to make it difficult to see certain kinds of objects; most striking is those who have face blindness. Those with these conditions can often  see the features, but not integrate them into a  whole.</a:t>
            </a:r>
          </a:p>
        </p:txBody>
      </p:sp>
      <p:sp>
        <p:nvSpPr>
          <p:cNvPr id="55300" name="Slide Number Placeholder 3"/>
          <p:cNvSpPr>
            <a:spLocks noGrp="1"/>
          </p:cNvSpPr>
          <p:nvPr>
            <p:ph type="sldNum" sz="quarter" idx="5"/>
          </p:nvPr>
        </p:nvSpPr>
        <p:spPr bwMode="auto">
          <a:noFill/>
          <a:ln>
            <a:miter lim="800000"/>
            <a:headEnd/>
            <a:tailEnd/>
          </a:ln>
        </p:spPr>
        <p:txBody>
          <a:bodyPr/>
          <a:lstStyle/>
          <a:p>
            <a:fld id="{EB839B44-83F8-4616-B431-3159424FE206}" type="slidenum">
              <a:rPr lang="en-US"/>
              <a:pPr/>
              <a:t>33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 animation.</a:t>
            </a:r>
          </a:p>
          <a:p>
            <a:pPr eaLnBrk="1" hangingPunct="1">
              <a:spcBef>
                <a:spcPct val="0"/>
              </a:spcBef>
            </a:pPr>
            <a:r>
              <a:rPr lang="en-US" smtClean="0"/>
              <a:t>Instructor: you could start by saying that we see the color of an orange because it absorbs all light except the wavelengths that our brain interprets as orange.</a:t>
            </a:r>
          </a:p>
          <a:p>
            <a:pPr eaLnBrk="1" hangingPunct="1">
              <a:spcBef>
                <a:spcPct val="0"/>
              </a:spcBef>
            </a:pPr>
            <a:r>
              <a:rPr lang="en-US" smtClean="0"/>
              <a:t>You could note that the red, green and blue don’t actually refer to the appearance of the cones; they are the colors to which these three cones react.</a:t>
            </a:r>
          </a:p>
        </p:txBody>
      </p:sp>
      <p:sp>
        <p:nvSpPr>
          <p:cNvPr id="57348" name="Slide Number Placeholder 3"/>
          <p:cNvSpPr>
            <a:spLocks noGrp="1"/>
          </p:cNvSpPr>
          <p:nvPr>
            <p:ph type="sldNum" sz="quarter" idx="5"/>
          </p:nvPr>
        </p:nvSpPr>
        <p:spPr bwMode="auto">
          <a:noFill/>
          <a:ln>
            <a:miter lim="800000"/>
            <a:headEnd/>
            <a:tailEnd/>
          </a:ln>
        </p:spPr>
        <p:txBody>
          <a:bodyPr/>
          <a:lstStyle/>
          <a:p>
            <a:fld id="{86404730-69DA-4768-A645-EF64B7237B9D}" type="slidenum">
              <a:rPr lang="en-US"/>
              <a:pPr/>
              <a:t>36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text boxes.</a:t>
            </a:r>
          </a:p>
          <a:p>
            <a:pPr eaLnBrk="1" hangingPunct="1">
              <a:spcBef>
                <a:spcPct val="0"/>
              </a:spcBef>
            </a:pPr>
            <a:r>
              <a:rPr lang="en-US" smtClean="0"/>
              <a:t>Instructor: you could add, “Some people say that dogs have “black and white” vision. In fact, they are lacking red receptors, so their vision has simpler color perception, dichromatic, not monochromatic.”</a:t>
            </a:r>
          </a:p>
          <a:p>
            <a:pPr eaLnBrk="1" hangingPunct="1">
              <a:spcBef>
                <a:spcPct val="0"/>
              </a:spcBef>
            </a:pPr>
            <a:r>
              <a:rPr lang="en-US" smtClean="0"/>
              <a:t>Feeling superior to animals?  Note that many birds and insects can sense ultraviolet and infrared that you can’t see. </a:t>
            </a:r>
          </a:p>
        </p:txBody>
      </p:sp>
      <p:sp>
        <p:nvSpPr>
          <p:cNvPr id="59396" name="Slide Number Placeholder 3"/>
          <p:cNvSpPr>
            <a:spLocks noGrp="1"/>
          </p:cNvSpPr>
          <p:nvPr>
            <p:ph type="sldNum" sz="quarter" idx="5"/>
          </p:nvPr>
        </p:nvSpPr>
        <p:spPr bwMode="auto">
          <a:noFill/>
          <a:ln>
            <a:miter lim="800000"/>
            <a:headEnd/>
            <a:tailEnd/>
          </a:ln>
        </p:spPr>
        <p:txBody>
          <a:bodyPr/>
          <a:lstStyle/>
          <a:p>
            <a:fld id="{425912EF-11C8-47CD-B264-EC70D84231C0}" type="slidenum">
              <a:rPr lang="en-US"/>
              <a:pPr/>
              <a:t>37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Instructor: Tell the students: “Stare at the center dot for 30 seconds; if you’re doing it well, the flag will start to disappear. If it does, keep staring at the dot.” </a:t>
            </a:r>
          </a:p>
          <a:p>
            <a:pPr eaLnBrk="1" hangingPunct="1">
              <a:spcBef>
                <a:spcPct val="0"/>
              </a:spcBef>
            </a:pPr>
            <a:r>
              <a:rPr lang="en-US" dirty="0" smtClean="0"/>
              <a:t>Further narration as they stare at the dot:  “If opponent-process theory is correct, then fatiguing our perception of one will make a blank slide look like the opposite color… and the opponent processes are white vs. black, red vs. green, and yellow vs. blue.” </a:t>
            </a:r>
          </a:p>
          <a:p>
            <a:pPr eaLnBrk="1" hangingPunct="1">
              <a:spcBef>
                <a:spcPct val="0"/>
              </a:spcBef>
            </a:pPr>
            <a:r>
              <a:rPr lang="en-US" b="1" dirty="0" smtClean="0"/>
              <a:t>Click to make flag disappear.</a:t>
            </a:r>
          </a:p>
          <a:p>
            <a:pPr eaLnBrk="1" hangingPunct="1">
              <a:spcBef>
                <a:spcPct val="0"/>
              </a:spcBef>
            </a:pPr>
            <a:r>
              <a:rPr lang="en-US" dirty="0" smtClean="0"/>
              <a:t>What do you see?</a:t>
            </a:r>
          </a:p>
          <a:p>
            <a:pPr eaLnBrk="1" hangingPunct="1">
              <a:spcBef>
                <a:spcPct val="0"/>
              </a:spcBef>
            </a:pPr>
            <a:r>
              <a:rPr lang="en-US" dirty="0" smtClean="0"/>
              <a:t>Question for students: “Besides opponent-process theory, what else are we demonstrating here?”...(sensory adaptation).</a:t>
            </a:r>
          </a:p>
          <a:p>
            <a:pPr eaLnBrk="1" hangingPunct="1">
              <a:spcBef>
                <a:spcPct val="0"/>
              </a:spcBef>
            </a:pPr>
            <a:r>
              <a:rPr lang="en-US" dirty="0" smtClean="0"/>
              <a:t>After our color receptors for green become fatigued, an empty white background will briefly seem red, just as plain water might taste salty or strange after eating a lot of intensely sweet candy to the point of fatiguing our tongue.</a:t>
            </a:r>
          </a:p>
          <a:p>
            <a:pPr eaLnBrk="1" hangingPunct="1">
              <a:spcBef>
                <a:spcPct val="0"/>
              </a:spcBef>
            </a:pPr>
            <a:r>
              <a:rPr lang="en-US" dirty="0" smtClean="0"/>
              <a:t>There have been versions of this circulating online in which our receptors get fatigued just by some dots near the center dot, and a B&amp;W picture turns to full color when we look at a blank space. </a:t>
            </a:r>
          </a:p>
        </p:txBody>
      </p:sp>
      <p:sp>
        <p:nvSpPr>
          <p:cNvPr id="61444" name="Slide Number Placeholder 3"/>
          <p:cNvSpPr>
            <a:spLocks noGrp="1"/>
          </p:cNvSpPr>
          <p:nvPr>
            <p:ph type="sldNum" sz="quarter" idx="5"/>
          </p:nvPr>
        </p:nvSpPr>
        <p:spPr bwMode="auto">
          <a:noFill/>
          <a:ln>
            <a:miter lim="800000"/>
            <a:headEnd/>
            <a:tailEnd/>
          </a:ln>
        </p:spPr>
        <p:txBody>
          <a:bodyPr/>
          <a:lstStyle/>
          <a:p>
            <a:fld id="{3E3B7F88-2449-4D1F-A0CF-7EDF4BBC63F3}" type="slidenum">
              <a:rPr lang="en-US"/>
              <a:pPr/>
              <a:t>38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smtClean="0"/>
              <a:t>This is a summary slide for this upcoming section, listing the major concepts and not the section headings. </a:t>
            </a:r>
          </a:p>
        </p:txBody>
      </p:sp>
      <p:sp>
        <p:nvSpPr>
          <p:cNvPr id="63492" name="Slide Number Placeholder 3"/>
          <p:cNvSpPr>
            <a:spLocks noGrp="1"/>
          </p:cNvSpPr>
          <p:nvPr>
            <p:ph type="sldNum" sz="quarter" idx="5"/>
          </p:nvPr>
        </p:nvSpPr>
        <p:spPr bwMode="auto">
          <a:noFill/>
          <a:ln>
            <a:miter lim="800000"/>
            <a:headEnd/>
            <a:tailEnd/>
          </a:ln>
        </p:spPr>
        <p:txBody>
          <a:bodyPr/>
          <a:lstStyle/>
          <a:p>
            <a:fld id="{BFE752A3-72E1-4432-9AC9-ECA5E65122A9}" type="slidenum">
              <a:rPr lang="en-US"/>
              <a:pPr/>
              <a:t>40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1F0EEA8-84D3-4B7C-AFB8-098CD630D1C9}" type="slidenum">
              <a:rPr lang="en-US" smtClean="0"/>
              <a:pPr/>
              <a:t>41</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b="1" smtClean="0"/>
              <a:t>OBJECTIVE 1</a:t>
            </a:r>
            <a:r>
              <a:rPr lang="en-US" b="1" smtClean="0">
                <a:cs typeface="Arial" charset="0"/>
              </a:rPr>
              <a:t>| Describe the interplay between attention and perception.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18327823-B899-4301-9CA5-A2CDA3D1E90A}" type="slidenum">
              <a:rPr lang="en-US" smtClean="0"/>
              <a:pPr/>
              <a:t>42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b="1" smtClean="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4F88F38-40C7-4D78-8776-B383D1B490A3}" type="slidenum">
              <a:rPr lang="en-US" smtClean="0"/>
              <a:pPr/>
              <a:t>43</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b="1" smtClean="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Click to reveal bullets, BUT before any bullets appear, see how many different visual perceptions students can come up with.</a:t>
            </a:r>
          </a:p>
          <a:p>
            <a:pPr eaLnBrk="1" hangingPunct="1">
              <a:spcBef>
                <a:spcPct val="0"/>
              </a:spcBef>
            </a:pPr>
            <a:r>
              <a:rPr lang="en-US" dirty="0" smtClean="0"/>
              <a:t>To nudge the discussion, note the little ‘x’ near the center of the picture; ask if it looks like it’s inside a blue hole, or at the back and bottom of a cube that opens up and to the left…</a:t>
            </a:r>
          </a:p>
          <a:p>
            <a:pPr eaLnBrk="1" hangingPunct="1">
              <a:spcBef>
                <a:spcPct val="0"/>
              </a:spcBef>
            </a:pPr>
            <a:endParaRPr lang="en-US" b="1" dirty="0" smtClean="0"/>
          </a:p>
        </p:txBody>
      </p:sp>
      <p:sp>
        <p:nvSpPr>
          <p:cNvPr id="65540" name="Slide Number Placeholder 3"/>
          <p:cNvSpPr>
            <a:spLocks noGrp="1"/>
          </p:cNvSpPr>
          <p:nvPr>
            <p:ph type="sldNum" sz="quarter" idx="5"/>
          </p:nvPr>
        </p:nvSpPr>
        <p:spPr bwMode="auto">
          <a:noFill/>
          <a:ln>
            <a:miter lim="800000"/>
            <a:headEnd/>
            <a:tailEnd/>
          </a:ln>
        </p:spPr>
        <p:txBody>
          <a:bodyPr/>
          <a:lstStyle/>
          <a:p>
            <a:fld id="{F3643BA7-17B4-4C8D-9682-A60E8CC1FDC2}" type="slidenum">
              <a:rPr lang="en-US"/>
              <a:pPr/>
              <a:t>44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Click to reveal sidebar and hints one by one</a:t>
            </a:r>
            <a:r>
              <a:rPr lang="en-US" b="1" i="1" dirty="0" smtClean="0"/>
              <a:t>.</a:t>
            </a:r>
          </a:p>
          <a:p>
            <a:pPr eaLnBrk="1" hangingPunct="1">
              <a:spcBef>
                <a:spcPct val="0"/>
              </a:spcBef>
            </a:pPr>
            <a:endParaRPr lang="en-US" b="1" i="1" dirty="0" smtClean="0"/>
          </a:p>
          <a:p>
            <a:pPr eaLnBrk="1" hangingPunct="1">
              <a:spcBef>
                <a:spcPct val="0"/>
              </a:spcBef>
            </a:pPr>
            <a:endParaRPr lang="en-US" dirty="0" smtClean="0"/>
          </a:p>
        </p:txBody>
      </p:sp>
      <p:sp>
        <p:nvSpPr>
          <p:cNvPr id="26628" name="Slide Number Placeholder 3"/>
          <p:cNvSpPr>
            <a:spLocks noGrp="1"/>
          </p:cNvSpPr>
          <p:nvPr>
            <p:ph type="sldNum" sz="quarter" idx="5"/>
          </p:nvPr>
        </p:nvSpPr>
        <p:spPr bwMode="auto">
          <a:noFill/>
          <a:ln>
            <a:miter lim="800000"/>
            <a:headEnd/>
            <a:tailEnd/>
          </a:ln>
        </p:spPr>
        <p:txBody>
          <a:bodyPr/>
          <a:lstStyle/>
          <a:p>
            <a:fld id="{2EDBAE7C-BD9C-4A32-8A04-E7FBEF0E0C1F}" type="slidenum">
              <a:rPr lang="en-US"/>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 and two examples.</a:t>
            </a:r>
          </a:p>
        </p:txBody>
      </p:sp>
      <p:sp>
        <p:nvSpPr>
          <p:cNvPr id="67588" name="Slide Number Placeholder 3"/>
          <p:cNvSpPr>
            <a:spLocks noGrp="1"/>
          </p:cNvSpPr>
          <p:nvPr>
            <p:ph type="sldNum" sz="quarter" idx="5"/>
          </p:nvPr>
        </p:nvSpPr>
        <p:spPr bwMode="auto">
          <a:noFill/>
          <a:ln>
            <a:miter lim="800000"/>
            <a:headEnd/>
            <a:tailEnd/>
          </a:ln>
        </p:spPr>
        <p:txBody>
          <a:bodyPr/>
          <a:lstStyle/>
          <a:p>
            <a:fld id="{479435A2-5289-4E82-87A0-55A341AAAEB5}" type="slidenum">
              <a:rPr lang="en-US"/>
              <a:pPr/>
              <a:t>45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184F233-3B01-4974-AA2C-576C5D603742}" type="slidenum">
              <a:rPr lang="en-US" smtClean="0"/>
              <a:pPr/>
              <a:t>46</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914400" y="4343400"/>
            <a:ext cx="5029200" cy="4114800"/>
          </a:xfrm>
          <a:noFill/>
          <a:ln/>
        </p:spPr>
        <p:txBody>
          <a:bodyPr/>
          <a:lstStyle/>
          <a:p>
            <a:pPr eaLnBrk="1" hangingPunct="1"/>
            <a:r>
              <a:rPr lang="en-US" b="1" smtClean="0"/>
              <a:t>OBJECTIVE 4</a:t>
            </a:r>
            <a:r>
              <a:rPr lang="en-US" b="1" smtClean="0">
                <a:cs typeface="Arial" charset="0"/>
              </a:rPr>
              <a:t>| Explain the figure-ground relationship and identify principles of perceptual grouping in form perception.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show a different perspective on each image.</a:t>
            </a:r>
          </a:p>
          <a:p>
            <a:pPr eaLnBrk="1" hangingPunct="1">
              <a:spcBef>
                <a:spcPct val="0"/>
              </a:spcBef>
            </a:pPr>
            <a:r>
              <a:rPr lang="en-US" smtClean="0"/>
              <a:t>Instructor: perhaps you can get students to bring out the definitions of the concepts in these pictures </a:t>
            </a:r>
            <a:r>
              <a:rPr lang="en-US" i="1" smtClean="0"/>
              <a:t>(as you click to reveal the animations).</a:t>
            </a:r>
            <a:endParaRPr lang="en-US" smtClean="0"/>
          </a:p>
          <a:p>
            <a:pPr eaLnBrk="1" hangingPunct="1">
              <a:spcBef>
                <a:spcPct val="0"/>
              </a:spcBef>
            </a:pPr>
            <a:r>
              <a:rPr lang="en-US" smtClean="0"/>
              <a:t>“Proximity” means we tend to see objects that are close together as being part of the same object.</a:t>
            </a:r>
          </a:p>
        </p:txBody>
      </p:sp>
      <p:sp>
        <p:nvSpPr>
          <p:cNvPr id="69636" name="Slide Number Placeholder 3"/>
          <p:cNvSpPr>
            <a:spLocks noGrp="1"/>
          </p:cNvSpPr>
          <p:nvPr>
            <p:ph type="sldNum" sz="quarter" idx="5"/>
          </p:nvPr>
        </p:nvSpPr>
        <p:spPr bwMode="auto">
          <a:noFill/>
          <a:ln>
            <a:miter lim="800000"/>
            <a:headEnd/>
            <a:tailEnd/>
          </a:ln>
        </p:spPr>
        <p:txBody>
          <a:bodyPr/>
          <a:lstStyle/>
          <a:p>
            <a:fld id="{6C918BBF-A2FD-413C-8465-9A02BA1E58B8}" type="slidenum">
              <a:rPr lang="en-US"/>
              <a:pPr/>
              <a:t>48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answer and to circle the dolphins.</a:t>
            </a:r>
          </a:p>
          <a:p>
            <a:pPr eaLnBrk="1" hangingPunct="1">
              <a:spcBef>
                <a:spcPct val="0"/>
              </a:spcBef>
            </a:pPr>
            <a:r>
              <a:rPr lang="en-US" smtClean="0"/>
              <a:t>Answer to the question: Top-down processing by children uses different experiences and different models; they are likely to have seen more images of dolphins than images of a nude embrace. </a:t>
            </a:r>
          </a:p>
          <a:p>
            <a:pPr eaLnBrk="1" hangingPunct="1">
              <a:spcBef>
                <a:spcPct val="0"/>
              </a:spcBef>
            </a:pPr>
            <a:r>
              <a:rPr lang="en-US" smtClean="0"/>
              <a:t>Adults also do more top-down processing, and are more likely to “see” objects that aren’t fully there. </a:t>
            </a:r>
          </a:p>
          <a:p>
            <a:pPr eaLnBrk="1" hangingPunct="1">
              <a:spcBef>
                <a:spcPct val="0"/>
              </a:spcBef>
            </a:pPr>
            <a:r>
              <a:rPr lang="en-US" smtClean="0"/>
              <a:t>This shows that “seeing” involves the process of </a:t>
            </a:r>
            <a:r>
              <a:rPr lang="en-US" b="1" smtClean="0"/>
              <a:t>perception</a:t>
            </a:r>
            <a:r>
              <a:rPr lang="en-US" smtClean="0"/>
              <a:t>, not just the process of our eyes taking in information.</a:t>
            </a:r>
          </a:p>
        </p:txBody>
      </p:sp>
      <p:sp>
        <p:nvSpPr>
          <p:cNvPr id="24580" name="Slide Number Placeholder 3"/>
          <p:cNvSpPr>
            <a:spLocks noGrp="1"/>
          </p:cNvSpPr>
          <p:nvPr>
            <p:ph type="sldNum" sz="quarter" idx="5"/>
          </p:nvPr>
        </p:nvSpPr>
        <p:spPr bwMode="auto">
          <a:noFill/>
          <a:ln>
            <a:miter lim="800000"/>
            <a:headEnd/>
            <a:tailEnd/>
          </a:ln>
        </p:spPr>
        <p:txBody>
          <a:bodyPr/>
          <a:lstStyle/>
          <a:p>
            <a:fld id="{48B948BD-6EE5-46AA-BA12-107441F7F9E0}" type="slidenum">
              <a:rPr lang="en-US"/>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Automatic animation.</a:t>
            </a:r>
          </a:p>
          <a:p>
            <a:pPr eaLnBrk="1" hangingPunct="1">
              <a:spcBef>
                <a:spcPct val="0"/>
              </a:spcBef>
            </a:pPr>
            <a:r>
              <a:rPr lang="en-US" i="1" smtClean="0"/>
              <a:t>Psychophysics </a:t>
            </a:r>
            <a:r>
              <a:rPr lang="en-US" smtClean="0"/>
              <a:t>refers to the study of the psychological effects of the forms of energy (heat, light, sound) that we can detect.</a:t>
            </a:r>
          </a:p>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ln>
            <a:miter lim="800000"/>
            <a:headEnd/>
            <a:tailEnd/>
          </a:ln>
        </p:spPr>
        <p:txBody>
          <a:bodyPr/>
          <a:lstStyle/>
          <a:p>
            <a:fld id="{C28DBEEF-4FA4-44CE-98BA-F2CA1A5391D9}" type="slidenum">
              <a:rPr lang="en-US"/>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 animation.</a:t>
            </a:r>
          </a:p>
          <a:p>
            <a:pPr eaLnBrk="1" hangingPunct="1">
              <a:spcBef>
                <a:spcPct val="0"/>
              </a:spcBef>
            </a:pPr>
            <a:r>
              <a:rPr lang="en-US" smtClean="0"/>
              <a:t>Instructor: You could first present this question using a specific sense, such as “How loud does a sound have to be before you can detect it?”</a:t>
            </a:r>
          </a:p>
        </p:txBody>
      </p:sp>
      <p:sp>
        <p:nvSpPr>
          <p:cNvPr id="30724" name="Slide Number Placeholder 3"/>
          <p:cNvSpPr>
            <a:spLocks noGrp="1"/>
          </p:cNvSpPr>
          <p:nvPr>
            <p:ph type="sldNum" sz="quarter" idx="5"/>
          </p:nvPr>
        </p:nvSpPr>
        <p:spPr bwMode="auto">
          <a:noFill/>
          <a:ln>
            <a:miter lim="800000"/>
            <a:headEnd/>
            <a:tailEnd/>
          </a:ln>
        </p:spPr>
        <p:txBody>
          <a:bodyPr/>
          <a:lstStyle/>
          <a:p>
            <a:fld id="{EC24DE6E-C4AB-4441-8B86-D51308A1F69C}" type="slidenum">
              <a:rPr lang="en-US"/>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 and example.</a:t>
            </a:r>
          </a:p>
          <a:p>
            <a:pPr eaLnBrk="1" hangingPunct="1">
              <a:spcBef>
                <a:spcPct val="0"/>
              </a:spcBef>
            </a:pPr>
            <a:r>
              <a:rPr lang="en-US" smtClean="0"/>
              <a:t>Research seems to show that: </a:t>
            </a:r>
          </a:p>
          <a:p>
            <a:pPr eaLnBrk="1" hangingPunct="1">
              <a:spcBef>
                <a:spcPct val="0"/>
              </a:spcBef>
            </a:pPr>
            <a:r>
              <a:rPr lang="en-US" smtClean="0"/>
              <a:t>1) we can sense something without being aware of it. </a:t>
            </a:r>
          </a:p>
          <a:p>
            <a:pPr eaLnBrk="1" hangingPunct="1">
              <a:spcBef>
                <a:spcPct val="0"/>
              </a:spcBef>
            </a:pPr>
            <a:r>
              <a:rPr lang="en-US" smtClean="0"/>
              <a:t>2) we can be briefly primed, but not enduringly influenced, by subliminal stimuli. </a:t>
            </a:r>
          </a:p>
          <a:p>
            <a:pPr eaLnBrk="1" hangingPunct="1">
              <a:spcBef>
                <a:spcPct val="0"/>
              </a:spcBef>
            </a:pPr>
            <a:endParaRPr lang="en-US" b="1" smtClean="0"/>
          </a:p>
        </p:txBody>
      </p:sp>
      <p:sp>
        <p:nvSpPr>
          <p:cNvPr id="32772" name="Slide Number Placeholder 3"/>
          <p:cNvSpPr>
            <a:spLocks noGrp="1"/>
          </p:cNvSpPr>
          <p:nvPr>
            <p:ph type="sldNum" sz="quarter" idx="5"/>
          </p:nvPr>
        </p:nvSpPr>
        <p:spPr bwMode="auto">
          <a:noFill/>
          <a:ln>
            <a:miter lim="800000"/>
            <a:headEnd/>
            <a:tailEnd/>
          </a:ln>
        </p:spPr>
        <p:txBody>
          <a:bodyPr/>
          <a:lstStyle/>
          <a:p>
            <a:fld id="{CE92611F-B7EF-426A-9C7C-232A1097B7A6}" type="slidenum">
              <a:rPr lang="en-US"/>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 animation.</a:t>
            </a:r>
            <a:endParaRPr lang="en-US" smtClean="0"/>
          </a:p>
          <a:p>
            <a:pPr eaLnBrk="1" hangingPunct="1">
              <a:spcBef>
                <a:spcPct val="0"/>
              </a:spcBef>
            </a:pPr>
            <a:r>
              <a:rPr lang="en-US" smtClean="0"/>
              <a:t>For example, parents of newborns can detect a faint baby’s cry that for others would not stand out from background noise.</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a:lstStyle/>
          <a:p>
            <a:fld id="{FD03EA6F-8FD9-480F-AFCC-CBAB7F0ACDF4}" type="slidenum">
              <a:rPr lang="en-US"/>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Click to reveal bullets.</a:t>
            </a:r>
          </a:p>
          <a:p>
            <a:pPr eaLnBrk="1" hangingPunct="1">
              <a:spcBef>
                <a:spcPct val="0"/>
              </a:spcBef>
            </a:pPr>
            <a:r>
              <a:rPr lang="en-US" dirty="0" smtClean="0"/>
              <a:t>To prepare for this slide, at the beginning of class you could ask students to tuck a pen behind one ear, and by the time they get to this slide, ask if they feel it.</a:t>
            </a:r>
          </a:p>
          <a:p>
            <a:pPr eaLnBrk="1" hangingPunct="1">
              <a:spcBef>
                <a:spcPct val="0"/>
              </a:spcBef>
            </a:pPr>
            <a:r>
              <a:rPr lang="en-US" dirty="0" smtClean="0"/>
              <a:t>Or ask whether they feel the cell phone in their pockets, and then ask them to switch to the opposite pocket and see if they notice it more.</a:t>
            </a:r>
          </a:p>
          <a:p>
            <a:pPr eaLnBrk="1" hangingPunct="1">
              <a:spcBef>
                <a:spcPct val="0"/>
              </a:spcBef>
            </a:pPr>
            <a:endParaRPr lang="en-US" b="1" dirty="0" smtClean="0"/>
          </a:p>
          <a:p>
            <a:pPr eaLnBrk="1" hangingPunct="1">
              <a:spcBef>
                <a:spcPct val="0"/>
              </a:spcBef>
            </a:pPr>
            <a:r>
              <a:rPr lang="en-US" b="1" dirty="0" smtClean="0"/>
              <a:t> </a:t>
            </a:r>
          </a:p>
        </p:txBody>
      </p:sp>
      <p:sp>
        <p:nvSpPr>
          <p:cNvPr id="36868" name="Slide Number Placeholder 3"/>
          <p:cNvSpPr>
            <a:spLocks noGrp="1"/>
          </p:cNvSpPr>
          <p:nvPr>
            <p:ph type="sldNum" sz="quarter" idx="5"/>
          </p:nvPr>
        </p:nvSpPr>
        <p:spPr bwMode="auto">
          <a:noFill/>
          <a:ln>
            <a:miter lim="800000"/>
            <a:headEnd/>
            <a:tailEnd/>
          </a:ln>
        </p:spPr>
        <p:txBody>
          <a:bodyPr/>
          <a:lstStyle/>
          <a:p>
            <a:fld id="{47DD6791-060D-4A57-BB1D-2ED9AF063B0C}" type="slidenum">
              <a:rPr lang="en-US"/>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5947D2-9BA7-4B42-89C7-A8DC0A0895E9}" type="datetimeFigureOut">
              <a:rPr lang="en-US" smtClean="0"/>
              <a:pPr/>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A42A6-76A7-9F46-815A-67E765CC1A0C}" type="slidenum">
              <a:rPr lang="en-US" smtClean="0"/>
              <a:pPr/>
              <a:t>‹#›</a:t>
            </a:fld>
            <a:endParaRPr lang="en-US"/>
          </a:p>
        </p:txBody>
      </p:sp>
    </p:spTree>
    <p:extLst>
      <p:ext uri="{BB962C8B-B14F-4D97-AF65-F5344CB8AC3E}">
        <p14:creationId xmlns:p14="http://schemas.microsoft.com/office/powerpoint/2010/main" xmlns="" val="1570460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5947D2-9BA7-4B42-89C7-A8DC0A0895E9}" type="datetimeFigureOut">
              <a:rPr lang="en-US" smtClean="0"/>
              <a:pPr/>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A42A6-76A7-9F46-815A-67E765CC1A0C}" type="slidenum">
              <a:rPr lang="en-US" smtClean="0"/>
              <a:pPr/>
              <a:t>‹#›</a:t>
            </a:fld>
            <a:endParaRPr lang="en-US"/>
          </a:p>
        </p:txBody>
      </p:sp>
    </p:spTree>
    <p:extLst>
      <p:ext uri="{BB962C8B-B14F-4D97-AF65-F5344CB8AC3E}">
        <p14:creationId xmlns:p14="http://schemas.microsoft.com/office/powerpoint/2010/main" xmlns="" val="2604623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5947D2-9BA7-4B42-89C7-A8DC0A0895E9}" type="datetimeFigureOut">
              <a:rPr lang="en-US" smtClean="0"/>
              <a:pPr/>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A42A6-76A7-9F46-815A-67E765CC1A0C}" type="slidenum">
              <a:rPr lang="en-US" smtClean="0"/>
              <a:pPr/>
              <a:t>‹#›</a:t>
            </a:fld>
            <a:endParaRPr lang="en-US"/>
          </a:p>
        </p:txBody>
      </p:sp>
    </p:spTree>
    <p:extLst>
      <p:ext uri="{BB962C8B-B14F-4D97-AF65-F5344CB8AC3E}">
        <p14:creationId xmlns:p14="http://schemas.microsoft.com/office/powerpoint/2010/main" xmlns="" val="4018652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8B39CFB2-A6F1-485B-9EDC-B1F78F76B71D}" type="datetime1">
              <a:rPr lang="en-US"/>
              <a:pPr/>
              <a:t>1/20/2015</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D333CA2F-A451-48FC-A988-57CEEC70344A}" type="slidenum">
              <a:rPr lang="en-US"/>
              <a:pPr/>
              <a:t>‹#›</a:t>
            </a:fld>
            <a:endParaRPr lang="en-US"/>
          </a:p>
        </p:txBody>
      </p:sp>
    </p:spTree>
    <p:extLst>
      <p:ext uri="{BB962C8B-B14F-4D97-AF65-F5344CB8AC3E}">
        <p14:creationId xmlns:p14="http://schemas.microsoft.com/office/powerpoint/2010/main" xmlns="" val="2419729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D86206-9D46-411D-A7E8-ED7366080989}" type="slidenum">
              <a:rPr lang="en-US"/>
              <a:pPr>
                <a:defRPr/>
              </a:pPr>
              <a:t>‹#›</a:t>
            </a:fld>
            <a:endParaRPr lang="en-US"/>
          </a:p>
        </p:txBody>
      </p:sp>
    </p:spTree>
    <p:extLst>
      <p:ext uri="{BB962C8B-B14F-4D97-AF65-F5344CB8AC3E}">
        <p14:creationId xmlns:p14="http://schemas.microsoft.com/office/powerpoint/2010/main" xmlns="" val="726834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5947D2-9BA7-4B42-89C7-A8DC0A0895E9}" type="datetimeFigureOut">
              <a:rPr lang="en-US" smtClean="0"/>
              <a:pPr/>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A42A6-76A7-9F46-815A-67E765CC1A0C}" type="slidenum">
              <a:rPr lang="en-US" smtClean="0"/>
              <a:pPr/>
              <a:t>‹#›</a:t>
            </a:fld>
            <a:endParaRPr lang="en-US"/>
          </a:p>
        </p:txBody>
      </p:sp>
    </p:spTree>
    <p:extLst>
      <p:ext uri="{BB962C8B-B14F-4D97-AF65-F5344CB8AC3E}">
        <p14:creationId xmlns:p14="http://schemas.microsoft.com/office/powerpoint/2010/main" xmlns="" val="1933791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5947D2-9BA7-4B42-89C7-A8DC0A0895E9}" type="datetimeFigureOut">
              <a:rPr lang="en-US" smtClean="0"/>
              <a:pPr/>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A42A6-76A7-9F46-815A-67E765CC1A0C}" type="slidenum">
              <a:rPr lang="en-US" smtClean="0"/>
              <a:pPr/>
              <a:t>‹#›</a:t>
            </a:fld>
            <a:endParaRPr lang="en-US"/>
          </a:p>
        </p:txBody>
      </p:sp>
    </p:spTree>
    <p:extLst>
      <p:ext uri="{BB962C8B-B14F-4D97-AF65-F5344CB8AC3E}">
        <p14:creationId xmlns:p14="http://schemas.microsoft.com/office/powerpoint/2010/main" xmlns="" val="126024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5947D2-9BA7-4B42-89C7-A8DC0A0895E9}" type="datetimeFigureOut">
              <a:rPr lang="en-US" smtClean="0"/>
              <a:pPr/>
              <a:t>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BA42A6-76A7-9F46-815A-67E765CC1A0C}" type="slidenum">
              <a:rPr lang="en-US" smtClean="0"/>
              <a:pPr/>
              <a:t>‹#›</a:t>
            </a:fld>
            <a:endParaRPr lang="en-US"/>
          </a:p>
        </p:txBody>
      </p:sp>
    </p:spTree>
    <p:extLst>
      <p:ext uri="{BB962C8B-B14F-4D97-AF65-F5344CB8AC3E}">
        <p14:creationId xmlns:p14="http://schemas.microsoft.com/office/powerpoint/2010/main" xmlns="" val="4281506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5947D2-9BA7-4B42-89C7-A8DC0A0895E9}" type="datetimeFigureOut">
              <a:rPr lang="en-US" smtClean="0"/>
              <a:pPr/>
              <a:t>1/20/2015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BA42A6-76A7-9F46-815A-67E765CC1A0C}" type="slidenum">
              <a:rPr lang="en-US" smtClean="0"/>
              <a:pPr/>
              <a:t>‹#›</a:t>
            </a:fld>
            <a:endParaRPr lang="en-US"/>
          </a:p>
        </p:txBody>
      </p:sp>
    </p:spTree>
    <p:extLst>
      <p:ext uri="{BB962C8B-B14F-4D97-AF65-F5344CB8AC3E}">
        <p14:creationId xmlns:p14="http://schemas.microsoft.com/office/powerpoint/2010/main" xmlns="" val="1372360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5947D2-9BA7-4B42-89C7-A8DC0A0895E9}" type="datetimeFigureOut">
              <a:rPr lang="en-US" smtClean="0"/>
              <a:pPr/>
              <a:t>1/20/2015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BA42A6-76A7-9F46-815A-67E765CC1A0C}" type="slidenum">
              <a:rPr lang="en-US" smtClean="0"/>
              <a:pPr/>
              <a:t>‹#›</a:t>
            </a:fld>
            <a:endParaRPr lang="en-US"/>
          </a:p>
        </p:txBody>
      </p:sp>
    </p:spTree>
    <p:extLst>
      <p:ext uri="{BB962C8B-B14F-4D97-AF65-F5344CB8AC3E}">
        <p14:creationId xmlns:p14="http://schemas.microsoft.com/office/powerpoint/2010/main" xmlns="" val="579957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947D2-9BA7-4B42-89C7-A8DC0A0895E9}" type="datetimeFigureOut">
              <a:rPr lang="en-US" smtClean="0"/>
              <a:pPr/>
              <a:t>1/20/2015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BA42A6-76A7-9F46-815A-67E765CC1A0C}" type="slidenum">
              <a:rPr lang="en-US" smtClean="0"/>
              <a:pPr/>
              <a:t>‹#›</a:t>
            </a:fld>
            <a:endParaRPr lang="en-US"/>
          </a:p>
        </p:txBody>
      </p:sp>
    </p:spTree>
    <p:extLst>
      <p:ext uri="{BB962C8B-B14F-4D97-AF65-F5344CB8AC3E}">
        <p14:creationId xmlns:p14="http://schemas.microsoft.com/office/powerpoint/2010/main" xmlns="" val="240717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947D2-9BA7-4B42-89C7-A8DC0A0895E9}" type="datetimeFigureOut">
              <a:rPr lang="en-US" smtClean="0"/>
              <a:pPr/>
              <a:t>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BA42A6-76A7-9F46-815A-67E765CC1A0C}" type="slidenum">
              <a:rPr lang="en-US" smtClean="0"/>
              <a:pPr/>
              <a:t>‹#›</a:t>
            </a:fld>
            <a:endParaRPr lang="en-US"/>
          </a:p>
        </p:txBody>
      </p:sp>
    </p:spTree>
    <p:extLst>
      <p:ext uri="{BB962C8B-B14F-4D97-AF65-F5344CB8AC3E}">
        <p14:creationId xmlns:p14="http://schemas.microsoft.com/office/powerpoint/2010/main" xmlns="" val="3377843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947D2-9BA7-4B42-89C7-A8DC0A0895E9}" type="datetimeFigureOut">
              <a:rPr lang="en-US" smtClean="0"/>
              <a:pPr/>
              <a:t>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BA42A6-76A7-9F46-815A-67E765CC1A0C}" type="slidenum">
              <a:rPr lang="en-US" smtClean="0"/>
              <a:pPr/>
              <a:t>‹#›</a:t>
            </a:fld>
            <a:endParaRPr lang="en-US"/>
          </a:p>
        </p:txBody>
      </p:sp>
    </p:spTree>
    <p:extLst>
      <p:ext uri="{BB962C8B-B14F-4D97-AF65-F5344CB8AC3E}">
        <p14:creationId xmlns:p14="http://schemas.microsoft.com/office/powerpoint/2010/main" xmlns="" val="4125164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5947D2-9BA7-4B42-89C7-A8DC0A0895E9}" type="datetimeFigureOut">
              <a:rPr lang="en-US" smtClean="0"/>
              <a:pPr/>
              <a:t>1/20/2015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BA42A6-76A7-9F46-815A-67E765CC1A0C}" type="slidenum">
              <a:rPr lang="en-US" smtClean="0"/>
              <a:pPr/>
              <a:t>‹#›</a:t>
            </a:fld>
            <a:endParaRPr lang="en-US"/>
          </a:p>
        </p:txBody>
      </p:sp>
    </p:spTree>
    <p:extLst>
      <p:ext uri="{BB962C8B-B14F-4D97-AF65-F5344CB8AC3E}">
        <p14:creationId xmlns:p14="http://schemas.microsoft.com/office/powerpoint/2010/main" xmlns="" val="526355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hyperlink" Target="Psychology/Sensory/Blue%20Man%20Group%20Rods%20and%20Cones%20from%20Venetian%20(HQ).avi" TargetMode="Externa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Psychology/Sensory/Blue%20Man%20Group%20Rods%20and%20Cones%20from%20Venetian%20(HQ).avi" TargetMode="Externa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Psychology/Perception/selective%20attention%20test.avi"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3.xml.rels><?xml version="1.0" encoding="UTF-8" standalone="yes"?>
<Relationships xmlns="http://schemas.openxmlformats.org/package/2006/relationships"><Relationship Id="rId3" Type="http://schemas.openxmlformats.org/officeDocument/2006/relationships/hyperlink" Target="Psychology/Perception/The%20%20Door%20%20Study.avi"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7938"/>
            <a:ext cx="8229600" cy="1143000"/>
          </a:xfrm>
        </p:spPr>
        <p:txBody>
          <a:bodyPr/>
          <a:lstStyle/>
          <a:p>
            <a:pPr eaLnBrk="1" hangingPunct="1"/>
            <a:r>
              <a:rPr lang="en-US" b="1" smtClean="0">
                <a:solidFill>
                  <a:srgbClr val="A0366C"/>
                </a:solidFill>
              </a:rPr>
              <a:t>Sensation vs. Perception</a:t>
            </a:r>
          </a:p>
        </p:txBody>
      </p:sp>
      <p:sp>
        <p:nvSpPr>
          <p:cNvPr id="3" name="Content Placeholder 2"/>
          <p:cNvSpPr>
            <a:spLocks noGrp="1"/>
          </p:cNvSpPr>
          <p:nvPr>
            <p:ph idx="1"/>
          </p:nvPr>
        </p:nvSpPr>
        <p:spPr>
          <a:xfrm>
            <a:off x="446088" y="1693863"/>
            <a:ext cx="4232275" cy="1655762"/>
          </a:xfrm>
        </p:spPr>
        <p:txBody>
          <a:bodyPr>
            <a:normAutofit fontScale="55000" lnSpcReduction="20000"/>
          </a:bodyPr>
          <a:lstStyle/>
          <a:p>
            <a:pPr marL="0" indent="0" eaLnBrk="1" hangingPunct="1">
              <a:lnSpc>
                <a:spcPts val="2400"/>
              </a:lnSpc>
              <a:buFont typeface="Arial" charset="0"/>
              <a:buNone/>
            </a:pPr>
            <a:r>
              <a:rPr lang="en-US" sz="2800" smtClean="0"/>
              <a:t>“The process by which our sensory receptors and nervous system receive and represent stimulus energies from our environment.”</a:t>
            </a:r>
          </a:p>
          <a:p>
            <a:pPr marL="0" indent="0" eaLnBrk="1" hangingPunct="1">
              <a:lnSpc>
                <a:spcPts val="2400"/>
              </a:lnSpc>
              <a:buFont typeface="Arial" charset="0"/>
              <a:buNone/>
            </a:pPr>
            <a:r>
              <a:rPr lang="en-US" sz="2800" smtClean="0">
                <a:sym typeface="Wingdings" pitchFamily="-65" charset="2"/>
              </a:rPr>
              <a:t> </a:t>
            </a:r>
            <a:endParaRPr lang="en-US" sz="2800" smtClean="0"/>
          </a:p>
        </p:txBody>
      </p:sp>
      <p:sp>
        <p:nvSpPr>
          <p:cNvPr id="4" name="Rectangle 3"/>
          <p:cNvSpPr>
            <a:spLocks noChangeArrowheads="1"/>
          </p:cNvSpPr>
          <p:nvPr/>
        </p:nvSpPr>
        <p:spPr bwMode="auto">
          <a:xfrm>
            <a:off x="4845050" y="1706563"/>
            <a:ext cx="4073525" cy="1798637"/>
          </a:xfrm>
          <a:prstGeom prst="rect">
            <a:avLst/>
          </a:prstGeom>
          <a:noFill/>
          <a:ln w="9525">
            <a:noFill/>
            <a:miter lim="800000"/>
            <a:headEnd/>
            <a:tailEnd/>
          </a:ln>
        </p:spPr>
        <p:txBody>
          <a:bodyPr/>
          <a:lstStyle/>
          <a:p>
            <a:pPr>
              <a:lnSpc>
                <a:spcPts val="2400"/>
              </a:lnSpc>
              <a:spcBef>
                <a:spcPct val="20000"/>
              </a:spcBef>
            </a:pPr>
            <a:r>
              <a:rPr lang="en-US" sz="2800">
                <a:solidFill>
                  <a:srgbClr val="000000"/>
                </a:solidFill>
                <a:latin typeface="Calibri" pitchFamily="-65" charset="0"/>
              </a:rPr>
              <a:t>“The process of organizing and interpreting sensory information, enabling us to recognize meaningful objects and events.”</a:t>
            </a:r>
          </a:p>
        </p:txBody>
      </p:sp>
      <p:sp>
        <p:nvSpPr>
          <p:cNvPr id="5" name="Rounded Rectangle 4"/>
          <p:cNvSpPr>
            <a:spLocks noChangeArrowheads="1"/>
          </p:cNvSpPr>
          <p:nvPr/>
        </p:nvSpPr>
        <p:spPr bwMode="auto">
          <a:xfrm>
            <a:off x="925513" y="3756025"/>
            <a:ext cx="2743200" cy="1828800"/>
          </a:xfrm>
          <a:prstGeom prst="roundRect">
            <a:avLst>
              <a:gd name="adj" fmla="val 16667"/>
            </a:avLst>
          </a:prstGeom>
          <a:solidFill>
            <a:srgbClr val="3AA082"/>
          </a:solidFill>
          <a:ln w="9525">
            <a:noFill/>
            <a:round/>
            <a:headEnd/>
            <a:tailEnd/>
          </a:ln>
        </p:spPr>
        <p:txBody>
          <a:bodyPr anchor="ctr"/>
          <a:lstStyle/>
          <a:p>
            <a:pPr algn="ctr">
              <a:lnSpc>
                <a:spcPts val="2400"/>
              </a:lnSpc>
              <a:spcBef>
                <a:spcPct val="20000"/>
              </a:spcBef>
            </a:pPr>
            <a:r>
              <a:rPr lang="en-US" sz="2800">
                <a:solidFill>
                  <a:srgbClr val="F8F6E3"/>
                </a:solidFill>
                <a:latin typeface="Calibri" pitchFamily="-65" charset="0"/>
                <a:sym typeface="Wingdings" pitchFamily="-65" charset="2"/>
              </a:rPr>
              <a:t>The brain receives input from the sensory organs.</a:t>
            </a:r>
            <a:endParaRPr lang="en-US" sz="2800">
              <a:solidFill>
                <a:srgbClr val="F8F6E3"/>
              </a:solidFill>
              <a:latin typeface="Calibri" pitchFamily="-65" charset="0"/>
            </a:endParaRPr>
          </a:p>
        </p:txBody>
      </p:sp>
      <p:sp>
        <p:nvSpPr>
          <p:cNvPr id="6" name="Rounded Rectangle 5"/>
          <p:cNvSpPr>
            <a:spLocks noChangeArrowheads="1"/>
          </p:cNvSpPr>
          <p:nvPr/>
        </p:nvSpPr>
        <p:spPr bwMode="auto">
          <a:xfrm>
            <a:off x="5510213" y="3756025"/>
            <a:ext cx="2743200" cy="1828800"/>
          </a:xfrm>
          <a:prstGeom prst="roundRect">
            <a:avLst>
              <a:gd name="adj" fmla="val 16667"/>
            </a:avLst>
          </a:prstGeom>
          <a:solidFill>
            <a:srgbClr val="3AA082"/>
          </a:solidFill>
          <a:ln w="9525">
            <a:noFill/>
            <a:round/>
            <a:headEnd/>
            <a:tailEnd/>
          </a:ln>
        </p:spPr>
        <p:txBody>
          <a:bodyPr anchor="ctr"/>
          <a:lstStyle/>
          <a:p>
            <a:pPr algn="ctr">
              <a:lnSpc>
                <a:spcPts val="2400"/>
              </a:lnSpc>
              <a:spcBef>
                <a:spcPct val="20000"/>
              </a:spcBef>
            </a:pPr>
            <a:r>
              <a:rPr lang="en-US" sz="2800">
                <a:solidFill>
                  <a:srgbClr val="F8F6E3"/>
                </a:solidFill>
                <a:latin typeface="Calibri" pitchFamily="-65" charset="0"/>
                <a:sym typeface="Wingdings" pitchFamily="-65" charset="2"/>
              </a:rPr>
              <a:t>The brain makes sense out of the input from sensory organs.</a:t>
            </a:r>
            <a:endParaRPr lang="en-US" sz="2800" b="1">
              <a:solidFill>
                <a:srgbClr val="F8F6E3"/>
              </a:solidFill>
              <a:latin typeface="Calibri" pitchFamily="-65" charset="0"/>
            </a:endParaRPr>
          </a:p>
        </p:txBody>
      </p:sp>
      <p:sp>
        <p:nvSpPr>
          <p:cNvPr id="7" name="Rectangle 6"/>
          <p:cNvSpPr>
            <a:spLocks noChangeArrowheads="1"/>
          </p:cNvSpPr>
          <p:nvPr/>
        </p:nvSpPr>
        <p:spPr bwMode="auto">
          <a:xfrm>
            <a:off x="1449388" y="1150938"/>
            <a:ext cx="1931987" cy="584200"/>
          </a:xfrm>
          <a:prstGeom prst="rect">
            <a:avLst/>
          </a:prstGeom>
          <a:noFill/>
          <a:ln w="9525">
            <a:noFill/>
            <a:miter lim="800000"/>
            <a:headEnd/>
            <a:tailEnd/>
          </a:ln>
        </p:spPr>
        <p:txBody>
          <a:bodyPr wrap="none">
            <a:spAutoFit/>
          </a:bodyPr>
          <a:lstStyle/>
          <a:p>
            <a:pPr>
              <a:spcBef>
                <a:spcPct val="20000"/>
              </a:spcBef>
            </a:pPr>
            <a:r>
              <a:rPr lang="en-US" sz="3200" b="1">
                <a:solidFill>
                  <a:srgbClr val="0070C0"/>
                </a:solidFill>
                <a:latin typeface="Calibri" pitchFamily="-65" charset="0"/>
              </a:rPr>
              <a:t>Sensation</a:t>
            </a:r>
            <a:r>
              <a:rPr lang="en-US" sz="2800">
                <a:solidFill>
                  <a:srgbClr val="000000"/>
                </a:solidFill>
                <a:latin typeface="Calibri" pitchFamily="-65" charset="0"/>
              </a:rPr>
              <a:t> </a:t>
            </a:r>
          </a:p>
        </p:txBody>
      </p:sp>
      <p:sp>
        <p:nvSpPr>
          <p:cNvPr id="8" name="Rectangle 7"/>
          <p:cNvSpPr>
            <a:spLocks noChangeArrowheads="1"/>
          </p:cNvSpPr>
          <p:nvPr/>
        </p:nvSpPr>
        <p:spPr bwMode="auto">
          <a:xfrm>
            <a:off x="5776913" y="1150938"/>
            <a:ext cx="2209800" cy="584200"/>
          </a:xfrm>
          <a:prstGeom prst="rect">
            <a:avLst/>
          </a:prstGeom>
          <a:noFill/>
          <a:ln w="9525">
            <a:noFill/>
            <a:miter lim="800000"/>
            <a:headEnd/>
            <a:tailEnd/>
          </a:ln>
        </p:spPr>
        <p:txBody>
          <a:bodyPr wrap="none">
            <a:spAutoFit/>
          </a:bodyPr>
          <a:lstStyle/>
          <a:p>
            <a:pPr>
              <a:spcBef>
                <a:spcPct val="20000"/>
              </a:spcBef>
            </a:pPr>
            <a:r>
              <a:rPr lang="en-US" sz="3200" b="1">
                <a:solidFill>
                  <a:srgbClr val="0070C0"/>
                </a:solidFill>
                <a:latin typeface="Calibri" pitchFamily="-65" charset="0"/>
              </a:rPr>
              <a:t>Perception</a:t>
            </a:r>
            <a:r>
              <a:rPr lang="en-US" sz="3200">
                <a:solidFill>
                  <a:srgbClr val="0070C0"/>
                </a:solidFill>
                <a:latin typeface="Calibri" pitchFamily="-65" charset="0"/>
              </a:rPr>
              <a:t> </a:t>
            </a:r>
            <a:r>
              <a:rPr lang="en-US" sz="3200">
                <a:solidFill>
                  <a:srgbClr val="000000"/>
                </a:solidFill>
                <a:latin typeface="Calibri" pitchFamily="-65" charset="0"/>
              </a:rPr>
              <a:t> </a:t>
            </a:r>
          </a:p>
        </p:txBody>
      </p:sp>
      <p:sp>
        <p:nvSpPr>
          <p:cNvPr id="19465" name="Slide Number Placeholder 8"/>
          <p:cNvSpPr>
            <a:spLocks noGrp="1"/>
          </p:cNvSpPr>
          <p:nvPr>
            <p:ph type="sldNum" sz="quarter" idx="12"/>
          </p:nvPr>
        </p:nvSpPr>
        <p:spPr bwMode="auto">
          <a:noFill/>
          <a:ln>
            <a:miter lim="800000"/>
            <a:headEnd/>
            <a:tailEnd/>
          </a:ln>
        </p:spPr>
        <p:txBody>
          <a:bodyPr/>
          <a:lstStyle/>
          <a:p>
            <a:fld id="{FF7BBBE9-5A57-4853-A254-4418DFB8B0BA}" type="slidenum">
              <a:rPr lang="en-US"/>
              <a:pPr/>
              <a:t>1</a:t>
            </a:fld>
            <a:endParaRPr lang="en-US"/>
          </a:p>
        </p:txBody>
      </p:sp>
      <p:sp>
        <p:nvSpPr>
          <p:cNvPr id="10" name="Rectangle 9"/>
          <p:cNvSpPr/>
          <p:nvPr/>
        </p:nvSpPr>
        <p:spPr>
          <a:xfrm>
            <a:off x="926926" y="5780782"/>
            <a:ext cx="7302674" cy="1077218"/>
          </a:xfrm>
          <a:prstGeom prst="rect">
            <a:avLst/>
          </a:prstGeom>
        </p:spPr>
        <p:txBody>
          <a:bodyPr wrap="square">
            <a:spAutoFit/>
          </a:bodyPr>
          <a:lstStyle/>
          <a:p>
            <a:pPr marL="0" indent="0" algn="ctr" eaLnBrk="1" hangingPunct="1">
              <a:buFont typeface="Wingdings" pitchFamily="2" charset="2"/>
              <a:buNone/>
            </a:pPr>
            <a:r>
              <a:rPr lang="en-US" sz="3200" b="1" dirty="0" smtClean="0">
                <a:solidFill>
                  <a:srgbClr val="FF0000"/>
                </a:solidFill>
                <a:latin typeface="Palatino Linotype" pitchFamily="18" charset="0"/>
              </a:rPr>
              <a:t>Transduction</a:t>
            </a:r>
            <a:r>
              <a:rPr lang="en-US" sz="3200" dirty="0" smtClean="0">
                <a:latin typeface="Palatino Linotype" pitchFamily="18" charset="0"/>
              </a:rPr>
              <a:t>: the transformation of stimulus energy into neural impulses.</a:t>
            </a:r>
          </a:p>
        </p:txBody>
      </p:sp>
    </p:spTree>
    <p:extLst>
      <p:ext uri="{BB962C8B-B14F-4D97-AF65-F5344CB8AC3E}">
        <p14:creationId xmlns:p14="http://schemas.microsoft.com/office/powerpoint/2010/main" xmlns="" val="195680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10" presetClass="exit" presetSubtype="0" fill="hold" grpId="0" nodeType="withEffect">
                                  <p:stCondLst>
                                    <p:cond delay="0"/>
                                  </p:stCondLst>
                                  <p:childTnLst>
                                    <p:animEffect transition="out" filter="fade">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3">
                                            <p:txEl>
                                              <p:pRg st="1" end="1"/>
                                            </p:txEl>
                                          </p:spTgt>
                                        </p:tgtEl>
                                      </p:cBhvr>
                                    </p:animEffect>
                                    <p:set>
                                      <p:cBhvr>
                                        <p:cTn id="20" dur="1" fill="hold">
                                          <p:stCondLst>
                                            <p:cond delay="499"/>
                                          </p:stCondLst>
                                        </p:cTn>
                                        <p:tgtEl>
                                          <p:spTgt spid="3">
                                            <p:txEl>
                                              <p:pRg st="1" end="1"/>
                                            </p:txEl>
                                          </p:spTgt>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1"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500"/>
                                        <p:tgtEl>
                                          <p:spTgt spid="3">
                                            <p:txEl>
                                              <p:pRg st="0" end="0"/>
                                            </p:txEl>
                                          </p:spTgt>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xit" presetSubtype="0" fill="hold" grpId="1" nodeType="withEffect">
                                  <p:stCondLst>
                                    <p:cond delay="0"/>
                                  </p:stCondLst>
                                  <p:childTnLst>
                                    <p:animEffect transition="out" filter="fade">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par>
                          <p:cTn id="38" fill="hold" nodeType="afterGroup">
                            <p:stCondLst>
                              <p:cond delay="500"/>
                            </p:stCondLst>
                            <p:childTnLst>
                              <p:par>
                                <p:cTn id="39" presetID="10" presetClass="entr" presetSubtype="0" fill="hold" grpId="0" nodeType="afterEffect">
                                  <p:stCondLst>
                                    <p:cond delay="300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2000"/>
                                        <p:tgtEl>
                                          <p:spTgt spid="7"/>
                                        </p:tgtEl>
                                      </p:cBhvr>
                                    </p:animEffect>
                                  </p:childTnLst>
                                </p:cTn>
                              </p:par>
                              <p:par>
                                <p:cTn id="42" presetID="10" presetClass="entr" presetSubtype="0" fill="hold" grpId="0" nodeType="withEffect">
                                  <p:stCondLst>
                                    <p:cond delay="300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p:bldP spid="4" grpId="1"/>
      <p:bldP spid="5" grpId="0" animBg="1"/>
      <p:bldP spid="6" grpId="0" animBg="1"/>
      <p:bldP spid="7" grpId="0"/>
      <p:bldP spid="7" grpId="1"/>
      <p:bldP spid="8" grpId="0"/>
      <p:bldP spid="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225468"/>
            <a:ext cx="8855901" cy="4516621"/>
          </a:xfrm>
          <a:prstGeom prst="rect">
            <a:avLst/>
          </a:prstGeom>
          <a:noFill/>
          <a:ln w="9525">
            <a:noFill/>
            <a:miter lim="800000"/>
            <a:headEnd/>
            <a:tailEnd/>
          </a:ln>
        </p:spPr>
        <p:txBody>
          <a:bodyPr wrap="square">
            <a:spAutoFit/>
          </a:bodyPr>
          <a:lstStyle/>
          <a:p>
            <a:pPr eaLnBrk="1" hangingPunct="1">
              <a:lnSpc>
                <a:spcPct val="90000"/>
              </a:lnSpc>
              <a:spcBef>
                <a:spcPct val="50000"/>
              </a:spcBef>
              <a:buClr>
                <a:schemeClr val="tx2"/>
              </a:buClr>
            </a:pPr>
            <a:r>
              <a:rPr lang="en-US" sz="2300" dirty="0" smtClean="0">
                <a:latin typeface="Tahoma" pitchFamily="34" charset="0"/>
              </a:rPr>
              <a:t>How far away can you see a candle flame at night?</a:t>
            </a:r>
          </a:p>
          <a:p>
            <a:pPr eaLnBrk="1" hangingPunct="1">
              <a:lnSpc>
                <a:spcPct val="90000"/>
              </a:lnSpc>
              <a:spcBef>
                <a:spcPct val="50000"/>
              </a:spcBef>
              <a:buClr>
                <a:schemeClr val="tx2"/>
              </a:buClr>
            </a:pPr>
            <a:r>
              <a:rPr lang="en-US" sz="2300" dirty="0" smtClean="0">
                <a:latin typeface="Tahoma" pitchFamily="34" charset="0"/>
              </a:rPr>
              <a:t>30 </a:t>
            </a:r>
            <a:r>
              <a:rPr lang="en-US" sz="2300" dirty="0">
                <a:latin typeface="Tahoma" pitchFamily="34" charset="0"/>
              </a:rPr>
              <a:t>miles away </a:t>
            </a:r>
          </a:p>
          <a:p>
            <a:pPr eaLnBrk="1" hangingPunct="1">
              <a:lnSpc>
                <a:spcPct val="90000"/>
              </a:lnSpc>
              <a:spcBef>
                <a:spcPct val="50000"/>
              </a:spcBef>
              <a:buClr>
                <a:schemeClr val="tx2"/>
              </a:buClr>
            </a:pPr>
            <a:r>
              <a:rPr lang="en-US" sz="2300" dirty="0" smtClean="0">
                <a:latin typeface="Tahoma" pitchFamily="34" charset="0"/>
              </a:rPr>
              <a:t>-How far away can you hear a tick </a:t>
            </a:r>
            <a:r>
              <a:rPr lang="en-US" sz="2300" dirty="0">
                <a:latin typeface="Tahoma" pitchFamily="34" charset="0"/>
              </a:rPr>
              <a:t>of a watch under quiet conditions </a:t>
            </a:r>
            <a:endParaRPr lang="en-US" sz="2300" dirty="0" smtClean="0">
              <a:latin typeface="Tahoma" pitchFamily="34" charset="0"/>
            </a:endParaRPr>
          </a:p>
          <a:p>
            <a:pPr eaLnBrk="1" hangingPunct="1">
              <a:lnSpc>
                <a:spcPct val="90000"/>
              </a:lnSpc>
              <a:spcBef>
                <a:spcPct val="50000"/>
              </a:spcBef>
              <a:buClr>
                <a:schemeClr val="tx2"/>
              </a:buClr>
            </a:pPr>
            <a:r>
              <a:rPr lang="en-US" sz="2300" dirty="0" smtClean="0">
                <a:latin typeface="Tahoma" pitchFamily="34" charset="0"/>
              </a:rPr>
              <a:t>20 </a:t>
            </a:r>
            <a:r>
              <a:rPr lang="en-US" sz="2300" dirty="0">
                <a:latin typeface="Tahoma" pitchFamily="34" charset="0"/>
              </a:rPr>
              <a:t>ft.</a:t>
            </a:r>
          </a:p>
          <a:p>
            <a:pPr eaLnBrk="1" hangingPunct="1">
              <a:lnSpc>
                <a:spcPct val="90000"/>
              </a:lnSpc>
              <a:spcBef>
                <a:spcPct val="50000"/>
              </a:spcBef>
              <a:buClr>
                <a:schemeClr val="tx2"/>
              </a:buClr>
            </a:pPr>
            <a:r>
              <a:rPr lang="en-US" sz="2300" dirty="0" smtClean="0">
                <a:latin typeface="Tahoma" pitchFamily="34" charset="0"/>
              </a:rPr>
              <a:t>How much water can you still taste one </a:t>
            </a:r>
            <a:r>
              <a:rPr lang="en-US" sz="2300" dirty="0">
                <a:latin typeface="Tahoma" pitchFamily="34" charset="0"/>
              </a:rPr>
              <a:t>teaspoon of sugar </a:t>
            </a:r>
            <a:endParaRPr lang="en-US" sz="2300" dirty="0" smtClean="0">
              <a:latin typeface="Tahoma" pitchFamily="34" charset="0"/>
            </a:endParaRPr>
          </a:p>
          <a:p>
            <a:pPr eaLnBrk="1" hangingPunct="1">
              <a:lnSpc>
                <a:spcPct val="90000"/>
              </a:lnSpc>
              <a:spcBef>
                <a:spcPct val="50000"/>
              </a:spcBef>
              <a:buClr>
                <a:schemeClr val="tx2"/>
              </a:buClr>
            </a:pPr>
            <a:r>
              <a:rPr lang="en-US" sz="2300" dirty="0" smtClean="0">
                <a:latin typeface="Tahoma" pitchFamily="34" charset="0"/>
              </a:rPr>
              <a:t>2 </a:t>
            </a:r>
            <a:r>
              <a:rPr lang="en-US" sz="2300" dirty="0">
                <a:latin typeface="Tahoma" pitchFamily="34" charset="0"/>
              </a:rPr>
              <a:t>gal. of water</a:t>
            </a:r>
          </a:p>
          <a:p>
            <a:pPr eaLnBrk="1" hangingPunct="1">
              <a:lnSpc>
                <a:spcPct val="90000"/>
              </a:lnSpc>
              <a:spcBef>
                <a:spcPct val="50000"/>
              </a:spcBef>
              <a:buClr>
                <a:schemeClr val="tx2"/>
              </a:buClr>
            </a:pPr>
            <a:r>
              <a:rPr lang="en-US" sz="2300" dirty="0" smtClean="0">
                <a:latin typeface="Tahoma" pitchFamily="34" charset="0"/>
              </a:rPr>
              <a:t>How much perfume has be diffused </a:t>
            </a:r>
            <a:r>
              <a:rPr lang="en-US" sz="2300" dirty="0">
                <a:latin typeface="Tahoma" pitchFamily="34" charset="0"/>
              </a:rPr>
              <a:t>into the entire volume of air in a six-room </a:t>
            </a:r>
            <a:r>
              <a:rPr lang="en-US" sz="2300" dirty="0" smtClean="0">
                <a:latin typeface="Tahoma" pitchFamily="34" charset="0"/>
              </a:rPr>
              <a:t>apartment</a:t>
            </a:r>
          </a:p>
          <a:p>
            <a:pPr eaLnBrk="1" hangingPunct="1">
              <a:lnSpc>
                <a:spcPct val="90000"/>
              </a:lnSpc>
              <a:spcBef>
                <a:spcPct val="50000"/>
              </a:spcBef>
              <a:buClr>
                <a:schemeClr val="tx2"/>
              </a:buClr>
            </a:pPr>
            <a:r>
              <a:rPr lang="en-US" sz="2300" dirty="0" smtClean="0">
                <a:latin typeface="Tahoma" pitchFamily="34" charset="0"/>
              </a:rPr>
              <a:t>One drop</a:t>
            </a:r>
            <a:endParaRPr lang="en-US" sz="2300" dirty="0">
              <a:latin typeface="Tahoma" pitchFamily="34" charset="0"/>
            </a:endParaRPr>
          </a:p>
        </p:txBody>
      </p:sp>
    </p:spTree>
    <p:extLst>
      <p:ext uri="{BB962C8B-B14F-4D97-AF65-F5344CB8AC3E}">
        <p14:creationId xmlns:p14="http://schemas.microsoft.com/office/powerpoint/2010/main" xmlns="" val="18877169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18">
                                            <p:txEl>
                                              <p:pRg st="1" end="1"/>
                                            </p:txEl>
                                          </p:spTgt>
                                        </p:tgtEl>
                                        <p:attrNameLst>
                                          <p:attrName>style.visibility</p:attrName>
                                        </p:attrNameLst>
                                      </p:cBhvr>
                                      <p:to>
                                        <p:strVal val="visible"/>
                                      </p:to>
                                    </p:set>
                                    <p:animEffect transition="in" filter="blinds(horizontal)">
                                      <p:cBhvr>
                                        <p:cTn id="7" dur="500"/>
                                        <p:tgtEl>
                                          <p:spTgt spid="921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218">
                                            <p:txEl>
                                              <p:pRg st="2" end="2"/>
                                            </p:txEl>
                                          </p:spTgt>
                                        </p:tgtEl>
                                        <p:attrNameLst>
                                          <p:attrName>style.visibility</p:attrName>
                                        </p:attrNameLst>
                                      </p:cBhvr>
                                      <p:to>
                                        <p:strVal val="visible"/>
                                      </p:to>
                                    </p:set>
                                    <p:animEffect transition="in" filter="blinds(horizontal)">
                                      <p:cBhvr>
                                        <p:cTn id="12" dur="500"/>
                                        <p:tgtEl>
                                          <p:spTgt spid="921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218">
                                            <p:txEl>
                                              <p:pRg st="3" end="3"/>
                                            </p:txEl>
                                          </p:spTgt>
                                        </p:tgtEl>
                                        <p:attrNameLst>
                                          <p:attrName>style.visibility</p:attrName>
                                        </p:attrNameLst>
                                      </p:cBhvr>
                                      <p:to>
                                        <p:strVal val="visible"/>
                                      </p:to>
                                    </p:set>
                                    <p:animEffect transition="in" filter="blinds(horizontal)">
                                      <p:cBhvr>
                                        <p:cTn id="17" dur="500"/>
                                        <p:tgtEl>
                                          <p:spTgt spid="921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218">
                                            <p:txEl>
                                              <p:pRg st="4" end="4"/>
                                            </p:txEl>
                                          </p:spTgt>
                                        </p:tgtEl>
                                        <p:attrNameLst>
                                          <p:attrName>style.visibility</p:attrName>
                                        </p:attrNameLst>
                                      </p:cBhvr>
                                      <p:to>
                                        <p:strVal val="visible"/>
                                      </p:to>
                                    </p:set>
                                    <p:animEffect transition="in" filter="blinds(horizontal)">
                                      <p:cBhvr>
                                        <p:cTn id="22" dur="500"/>
                                        <p:tgtEl>
                                          <p:spTgt spid="921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218">
                                            <p:txEl>
                                              <p:pRg st="5" end="5"/>
                                            </p:txEl>
                                          </p:spTgt>
                                        </p:tgtEl>
                                        <p:attrNameLst>
                                          <p:attrName>style.visibility</p:attrName>
                                        </p:attrNameLst>
                                      </p:cBhvr>
                                      <p:to>
                                        <p:strVal val="visible"/>
                                      </p:to>
                                    </p:set>
                                    <p:animEffect transition="in" filter="blinds(horizontal)">
                                      <p:cBhvr>
                                        <p:cTn id="27" dur="500"/>
                                        <p:tgtEl>
                                          <p:spTgt spid="921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218">
                                            <p:txEl>
                                              <p:pRg st="6" end="6"/>
                                            </p:txEl>
                                          </p:spTgt>
                                        </p:tgtEl>
                                        <p:attrNameLst>
                                          <p:attrName>style.visibility</p:attrName>
                                        </p:attrNameLst>
                                      </p:cBhvr>
                                      <p:to>
                                        <p:strVal val="visible"/>
                                      </p:to>
                                    </p:set>
                                    <p:animEffect transition="in" filter="blinds(horizontal)">
                                      <p:cBhvr>
                                        <p:cTn id="32" dur="500"/>
                                        <p:tgtEl>
                                          <p:spTgt spid="921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218">
                                            <p:txEl>
                                              <p:pRg st="7" end="7"/>
                                            </p:txEl>
                                          </p:spTgt>
                                        </p:tgtEl>
                                        <p:attrNameLst>
                                          <p:attrName>style.visibility</p:attrName>
                                        </p:attrNameLst>
                                      </p:cBhvr>
                                      <p:to>
                                        <p:strVal val="visible"/>
                                      </p:to>
                                    </p:set>
                                    <p:animEffect transition="in" filter="blinds(horizontal)">
                                      <p:cBhvr>
                                        <p:cTn id="37" dur="500"/>
                                        <p:tgtEl>
                                          <p:spTgt spid="921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0"/>
            <a:ext cx="9144000" cy="1143000"/>
          </a:xfrm>
          <a:solidFill>
            <a:srgbClr val="A0366C"/>
          </a:solidFill>
        </p:spPr>
        <p:txBody>
          <a:bodyPr lIns="274320"/>
          <a:lstStyle/>
          <a:p>
            <a:pPr algn="l" eaLnBrk="1" hangingPunct="1">
              <a:lnSpc>
                <a:spcPts val="4200"/>
              </a:lnSpc>
            </a:pPr>
            <a:r>
              <a:rPr lang="en-US" b="1" smtClean="0">
                <a:solidFill>
                  <a:srgbClr val="F8F6E3"/>
                </a:solidFill>
              </a:rPr>
              <a:t>Subliminal Detection</a:t>
            </a:r>
          </a:p>
        </p:txBody>
      </p:sp>
      <p:sp>
        <p:nvSpPr>
          <p:cNvPr id="3" name="Content Placeholder 2"/>
          <p:cNvSpPr>
            <a:spLocks noGrp="1"/>
          </p:cNvSpPr>
          <p:nvPr>
            <p:ph idx="1"/>
          </p:nvPr>
        </p:nvSpPr>
        <p:spPr>
          <a:xfrm>
            <a:off x="292100" y="4086225"/>
            <a:ext cx="5387975" cy="1868488"/>
          </a:xfrm>
        </p:spPr>
        <p:txBody>
          <a:bodyPr anchor="ctr">
            <a:normAutofit fontScale="62500" lnSpcReduction="20000"/>
          </a:bodyPr>
          <a:lstStyle/>
          <a:p>
            <a:pPr eaLnBrk="1" hangingPunct="1">
              <a:lnSpc>
                <a:spcPts val="2400"/>
              </a:lnSpc>
              <a:spcBef>
                <a:spcPct val="0"/>
              </a:spcBef>
              <a:spcAft>
                <a:spcPts val="1200"/>
              </a:spcAft>
              <a:buFont typeface="Wingdings" pitchFamily="-65" charset="2"/>
              <a:buChar char="§"/>
            </a:pPr>
            <a:r>
              <a:rPr lang="en-US" sz="2800" smtClean="0"/>
              <a:t>Although we cannot learn complex knowledge from subliminal stimuli, we can be </a:t>
            </a:r>
            <a:r>
              <a:rPr lang="en-US" sz="2800" b="1" smtClean="0"/>
              <a:t>primed</a:t>
            </a:r>
            <a:r>
              <a:rPr lang="en-US" sz="2800" smtClean="0"/>
              <a:t>, and this will affect our subsequent choices. </a:t>
            </a:r>
          </a:p>
          <a:p>
            <a:pPr eaLnBrk="1" hangingPunct="1">
              <a:lnSpc>
                <a:spcPts val="2400"/>
              </a:lnSpc>
              <a:spcBef>
                <a:spcPct val="0"/>
              </a:spcBef>
              <a:spcAft>
                <a:spcPts val="1200"/>
              </a:spcAft>
              <a:buFont typeface="Wingdings" pitchFamily="-65" charset="2"/>
              <a:buChar char="§"/>
            </a:pPr>
            <a:r>
              <a:rPr lang="en-US" sz="2800" smtClean="0"/>
              <a:t>We may look longer at the side of the paper which had just showed a nude image for an instant. </a:t>
            </a:r>
          </a:p>
        </p:txBody>
      </p:sp>
      <p:sp>
        <p:nvSpPr>
          <p:cNvPr id="6" name="Content Placeholder 2"/>
          <p:cNvSpPr>
            <a:spLocks/>
          </p:cNvSpPr>
          <p:nvPr/>
        </p:nvSpPr>
        <p:spPr bwMode="auto">
          <a:xfrm>
            <a:off x="498475" y="1449388"/>
            <a:ext cx="4552950" cy="2001837"/>
          </a:xfrm>
          <a:prstGeom prst="roundRect">
            <a:avLst>
              <a:gd name="adj" fmla="val 16667"/>
            </a:avLst>
          </a:prstGeom>
          <a:solidFill>
            <a:srgbClr val="F36F21"/>
          </a:solidFill>
          <a:ln w="9525">
            <a:noFill/>
            <a:round/>
            <a:headEnd/>
            <a:tailEnd/>
          </a:ln>
        </p:spPr>
        <p:txBody>
          <a:bodyPr anchor="ctr"/>
          <a:lstStyle/>
          <a:p>
            <a:pPr algn="ctr">
              <a:lnSpc>
                <a:spcPts val="2400"/>
              </a:lnSpc>
              <a:buFont typeface="Arial" charset="0"/>
              <a:buNone/>
            </a:pPr>
            <a:r>
              <a:rPr lang="en-US" sz="2800" b="1">
                <a:solidFill>
                  <a:srgbClr val="FAC090"/>
                </a:solidFill>
                <a:latin typeface="Calibri" pitchFamily="-65" charset="0"/>
              </a:rPr>
              <a:t>Subliminal:</a:t>
            </a:r>
          </a:p>
          <a:p>
            <a:pPr algn="ctr">
              <a:lnSpc>
                <a:spcPts val="2400"/>
              </a:lnSpc>
              <a:spcAft>
                <a:spcPts val="1200"/>
              </a:spcAft>
              <a:buFont typeface="Arial" charset="0"/>
              <a:buNone/>
            </a:pPr>
            <a:r>
              <a:rPr lang="en-US" sz="2800">
                <a:solidFill>
                  <a:srgbClr val="F8F6E3"/>
                </a:solidFill>
                <a:latin typeface="Calibri" pitchFamily="-65" charset="0"/>
              </a:rPr>
              <a:t>below our threshold for being able to consciously detect a stimulus</a:t>
            </a:r>
          </a:p>
        </p:txBody>
      </p:sp>
      <p:pic>
        <p:nvPicPr>
          <p:cNvPr id="6146" name="Picture 2"/>
          <p:cNvPicPr>
            <a:picLocks noChangeAspect="1" noChangeArrowheads="1"/>
          </p:cNvPicPr>
          <p:nvPr/>
        </p:nvPicPr>
        <p:blipFill>
          <a:blip r:embed="rId3" cstate="print"/>
          <a:srcRect l="8382"/>
          <a:stretch>
            <a:fillRect/>
          </a:stretch>
        </p:blipFill>
        <p:spPr bwMode="auto">
          <a:xfrm>
            <a:off x="5772150" y="1449388"/>
            <a:ext cx="3019425" cy="3781425"/>
          </a:xfrm>
          <a:prstGeom prst="rect">
            <a:avLst/>
          </a:prstGeom>
          <a:noFill/>
          <a:ln w="9525">
            <a:noFill/>
            <a:miter lim="800000"/>
            <a:headEnd/>
            <a:tailEnd/>
          </a:ln>
        </p:spPr>
      </p:pic>
      <p:sp>
        <p:nvSpPr>
          <p:cNvPr id="31750" name="Slide Number Placeholder 6"/>
          <p:cNvSpPr>
            <a:spLocks noGrp="1"/>
          </p:cNvSpPr>
          <p:nvPr>
            <p:ph type="sldNum" sz="quarter" idx="12"/>
          </p:nvPr>
        </p:nvSpPr>
        <p:spPr bwMode="auto">
          <a:noFill/>
          <a:ln>
            <a:miter lim="800000"/>
            <a:headEnd/>
            <a:tailEnd/>
          </a:ln>
        </p:spPr>
        <p:txBody>
          <a:bodyPr/>
          <a:lstStyle/>
          <a:p>
            <a:fld id="{2F8D41AE-EC88-4C03-9A92-1E3B3BF9B17F}" type="slidenum">
              <a:rPr lang="en-US"/>
              <a:pPr/>
              <a:t>11</a:t>
            </a:fld>
            <a:endParaRPr lang="en-US"/>
          </a:p>
        </p:txBody>
      </p:sp>
    </p:spTree>
    <p:extLst>
      <p:ext uri="{BB962C8B-B14F-4D97-AF65-F5344CB8AC3E}">
        <p14:creationId xmlns:p14="http://schemas.microsoft.com/office/powerpoint/2010/main" xmlns="" val="2005659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nodeType="afterGroup">
                            <p:stCondLst>
                              <p:cond delay="500"/>
                            </p:stCondLst>
                            <p:childTnLst>
                              <p:par>
                                <p:cTn id="19" presetID="10" presetClass="entr" presetSubtype="0" fill="hold" nodeType="afterEffect">
                                  <p:stCondLst>
                                    <p:cond delay="0"/>
                                  </p:stCondLst>
                                  <p:childTnLst>
                                    <p:set>
                                      <p:cBhvr>
                                        <p:cTn id="20" dur="1" fill="hold">
                                          <p:stCondLst>
                                            <p:cond delay="0"/>
                                          </p:stCondLst>
                                        </p:cTn>
                                        <p:tgtEl>
                                          <p:spTgt spid="6146"/>
                                        </p:tgtEl>
                                        <p:attrNameLst>
                                          <p:attrName>style.visibility</p:attrName>
                                        </p:attrNameLst>
                                      </p:cBhvr>
                                      <p:to>
                                        <p:strVal val="visible"/>
                                      </p:to>
                                    </p:set>
                                    <p:animEffect transition="in" filter="fade">
                                      <p:cBhvr>
                                        <p:cTn id="21"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D8E5D8EE-32C8-4843-96AF-139ABA6CAA0C}" type="slidenum">
              <a:rPr lang="en-US" smtClean="0"/>
              <a:pPr/>
              <a:t>12</a:t>
            </a:fld>
            <a:endParaRPr lang="en-US" smtClean="0"/>
          </a:p>
        </p:txBody>
      </p:sp>
      <p:sp>
        <p:nvSpPr>
          <p:cNvPr id="17411" name="Rectangle 2"/>
          <p:cNvSpPr>
            <a:spLocks noGrp="1" noChangeArrowheads="1"/>
          </p:cNvSpPr>
          <p:nvPr>
            <p:ph type="title"/>
          </p:nvPr>
        </p:nvSpPr>
        <p:spPr/>
        <p:txBody>
          <a:bodyPr/>
          <a:lstStyle/>
          <a:p>
            <a:pPr eaLnBrk="1" hangingPunct="1"/>
            <a:r>
              <a:rPr lang="en-US" sz="4000" smtClean="0">
                <a:solidFill>
                  <a:schemeClr val="tx1"/>
                </a:solidFill>
                <a:latin typeface="Palatino Linotype" pitchFamily="18" charset="0"/>
              </a:rPr>
              <a:t>Difference Threshold</a:t>
            </a:r>
          </a:p>
        </p:txBody>
      </p:sp>
      <p:sp>
        <p:nvSpPr>
          <p:cNvPr id="17412" name="Rectangle 3"/>
          <p:cNvSpPr>
            <a:spLocks noGrp="1" noChangeArrowheads="1"/>
          </p:cNvSpPr>
          <p:nvPr>
            <p:ph type="body" idx="1"/>
          </p:nvPr>
        </p:nvSpPr>
        <p:spPr>
          <a:xfrm>
            <a:off x="457200" y="1600200"/>
            <a:ext cx="8229600" cy="2263775"/>
          </a:xfrm>
        </p:spPr>
        <p:txBody>
          <a:bodyPr/>
          <a:lstStyle/>
          <a:p>
            <a:pPr algn="ctr" eaLnBrk="1" hangingPunct="1">
              <a:buFont typeface="Wingdings" pitchFamily="-65" charset="2"/>
              <a:buNone/>
            </a:pPr>
            <a:r>
              <a:rPr lang="en-US" sz="2800" smtClean="0">
                <a:solidFill>
                  <a:srgbClr val="0000FF"/>
                </a:solidFill>
                <a:latin typeface="Palatino Linotype" pitchFamily="18" charset="0"/>
              </a:rPr>
              <a:t>Difference Threshold:</a:t>
            </a:r>
            <a:r>
              <a:rPr lang="en-US" sz="2800" smtClean="0">
                <a:latin typeface="Palatino Linotype" pitchFamily="18" charset="0"/>
              </a:rPr>
              <a:t> Minimum difference between two stimuli required for detection 50% of the time, also called </a:t>
            </a:r>
            <a:r>
              <a:rPr lang="en-US" sz="2800" smtClean="0">
                <a:solidFill>
                  <a:srgbClr val="FF0000"/>
                </a:solidFill>
                <a:latin typeface="Palatino Linotype" pitchFamily="18" charset="0"/>
              </a:rPr>
              <a:t>just noticeable difference </a:t>
            </a:r>
            <a:r>
              <a:rPr lang="en-US" sz="2800" smtClean="0">
                <a:latin typeface="Palatino Linotype" pitchFamily="18" charset="0"/>
              </a:rPr>
              <a:t>(</a:t>
            </a:r>
            <a:r>
              <a:rPr lang="en-US" sz="2800" smtClean="0">
                <a:solidFill>
                  <a:srgbClr val="FF0000"/>
                </a:solidFill>
                <a:latin typeface="Palatino Linotype" pitchFamily="18" charset="0"/>
              </a:rPr>
              <a:t>JND</a:t>
            </a:r>
            <a:r>
              <a:rPr lang="en-US" sz="2800" smtClean="0">
                <a:latin typeface="Palatino Linotype" pitchFamily="18" charset="0"/>
              </a:rPr>
              <a:t>).</a:t>
            </a:r>
            <a:endParaRPr lang="en-US" sz="2800" smtClean="0"/>
          </a:p>
        </p:txBody>
      </p:sp>
      <p:grpSp>
        <p:nvGrpSpPr>
          <p:cNvPr id="2" name="Group 5"/>
          <p:cNvGrpSpPr>
            <a:grpSpLocks noChangeAspect="1"/>
          </p:cNvGrpSpPr>
          <p:nvPr/>
        </p:nvGrpSpPr>
        <p:grpSpPr bwMode="auto">
          <a:xfrm>
            <a:off x="1147763" y="4252913"/>
            <a:ext cx="466725" cy="728662"/>
            <a:chOff x="674" y="2179"/>
            <a:chExt cx="438" cy="684"/>
          </a:xfrm>
        </p:grpSpPr>
        <p:sp>
          <p:nvSpPr>
            <p:cNvPr id="17883" name="Freeform 6"/>
            <p:cNvSpPr>
              <a:spLocks noChangeAspect="1"/>
            </p:cNvSpPr>
            <p:nvPr/>
          </p:nvSpPr>
          <p:spPr bwMode="auto">
            <a:xfrm>
              <a:off x="674" y="2179"/>
              <a:ext cx="434" cy="576"/>
            </a:xfrm>
            <a:custGeom>
              <a:avLst/>
              <a:gdLst>
                <a:gd name="T0" fmla="*/ 64 w 866"/>
                <a:gd name="T1" fmla="*/ 4 h 1153"/>
                <a:gd name="T2" fmla="*/ 52 w 866"/>
                <a:gd name="T3" fmla="*/ 9 h 1153"/>
                <a:gd name="T4" fmla="*/ 42 w 866"/>
                <a:gd name="T5" fmla="*/ 15 h 1153"/>
                <a:gd name="T6" fmla="*/ 32 w 866"/>
                <a:gd name="T7" fmla="*/ 22 h 1153"/>
                <a:gd name="T8" fmla="*/ 23 w 866"/>
                <a:gd name="T9" fmla="*/ 30 h 1153"/>
                <a:gd name="T10" fmla="*/ 16 w 866"/>
                <a:gd name="T11" fmla="*/ 39 h 1153"/>
                <a:gd name="T12" fmla="*/ 10 w 866"/>
                <a:gd name="T13" fmla="*/ 48 h 1153"/>
                <a:gd name="T14" fmla="*/ 7 w 866"/>
                <a:gd name="T15" fmla="*/ 59 h 1153"/>
                <a:gd name="T16" fmla="*/ 3 w 866"/>
                <a:gd name="T17" fmla="*/ 75 h 1153"/>
                <a:gd name="T18" fmla="*/ 0 w 866"/>
                <a:gd name="T19" fmla="*/ 98 h 1153"/>
                <a:gd name="T20" fmla="*/ 3 w 866"/>
                <a:gd name="T21" fmla="*/ 124 h 1153"/>
                <a:gd name="T22" fmla="*/ 12 w 866"/>
                <a:gd name="T23" fmla="*/ 153 h 1153"/>
                <a:gd name="T24" fmla="*/ 22 w 866"/>
                <a:gd name="T25" fmla="*/ 173 h 1153"/>
                <a:gd name="T26" fmla="*/ 27 w 866"/>
                <a:gd name="T27" fmla="*/ 181 h 1153"/>
                <a:gd name="T28" fmla="*/ 31 w 866"/>
                <a:gd name="T29" fmla="*/ 189 h 1153"/>
                <a:gd name="T30" fmla="*/ 36 w 866"/>
                <a:gd name="T31" fmla="*/ 198 h 1153"/>
                <a:gd name="T32" fmla="*/ 40 w 866"/>
                <a:gd name="T33" fmla="*/ 208 h 1153"/>
                <a:gd name="T34" fmla="*/ 43 w 866"/>
                <a:gd name="T35" fmla="*/ 219 h 1153"/>
                <a:gd name="T36" fmla="*/ 44 w 866"/>
                <a:gd name="T37" fmla="*/ 234 h 1153"/>
                <a:gd name="T38" fmla="*/ 44 w 866"/>
                <a:gd name="T39" fmla="*/ 254 h 1153"/>
                <a:gd name="T40" fmla="*/ 46 w 866"/>
                <a:gd name="T41" fmla="*/ 267 h 1153"/>
                <a:gd name="T42" fmla="*/ 48 w 866"/>
                <a:gd name="T43" fmla="*/ 274 h 1153"/>
                <a:gd name="T44" fmla="*/ 54 w 866"/>
                <a:gd name="T45" fmla="*/ 278 h 1153"/>
                <a:gd name="T46" fmla="*/ 64 w 866"/>
                <a:gd name="T47" fmla="*/ 280 h 1153"/>
                <a:gd name="T48" fmla="*/ 73 w 866"/>
                <a:gd name="T49" fmla="*/ 281 h 1153"/>
                <a:gd name="T50" fmla="*/ 83 w 866"/>
                <a:gd name="T51" fmla="*/ 283 h 1153"/>
                <a:gd name="T52" fmla="*/ 92 w 866"/>
                <a:gd name="T53" fmla="*/ 284 h 1153"/>
                <a:gd name="T54" fmla="*/ 101 w 866"/>
                <a:gd name="T55" fmla="*/ 285 h 1153"/>
                <a:gd name="T56" fmla="*/ 111 w 866"/>
                <a:gd name="T57" fmla="*/ 286 h 1153"/>
                <a:gd name="T58" fmla="*/ 121 w 866"/>
                <a:gd name="T59" fmla="*/ 287 h 1153"/>
                <a:gd name="T60" fmla="*/ 128 w 866"/>
                <a:gd name="T61" fmla="*/ 285 h 1153"/>
                <a:gd name="T62" fmla="*/ 132 w 866"/>
                <a:gd name="T63" fmla="*/ 279 h 1153"/>
                <a:gd name="T64" fmla="*/ 136 w 866"/>
                <a:gd name="T65" fmla="*/ 267 h 1153"/>
                <a:gd name="T66" fmla="*/ 139 w 866"/>
                <a:gd name="T67" fmla="*/ 249 h 1153"/>
                <a:gd name="T68" fmla="*/ 143 w 866"/>
                <a:gd name="T69" fmla="*/ 237 h 1153"/>
                <a:gd name="T70" fmla="*/ 145 w 866"/>
                <a:gd name="T71" fmla="*/ 232 h 1153"/>
                <a:gd name="T72" fmla="*/ 147 w 866"/>
                <a:gd name="T73" fmla="*/ 227 h 1153"/>
                <a:gd name="T74" fmla="*/ 150 w 866"/>
                <a:gd name="T75" fmla="*/ 221 h 1153"/>
                <a:gd name="T76" fmla="*/ 153 w 866"/>
                <a:gd name="T77" fmla="*/ 216 h 1153"/>
                <a:gd name="T78" fmla="*/ 157 w 866"/>
                <a:gd name="T79" fmla="*/ 211 h 1153"/>
                <a:gd name="T80" fmla="*/ 162 w 866"/>
                <a:gd name="T81" fmla="*/ 206 h 1153"/>
                <a:gd name="T82" fmla="*/ 166 w 866"/>
                <a:gd name="T83" fmla="*/ 201 h 1153"/>
                <a:gd name="T84" fmla="*/ 172 w 866"/>
                <a:gd name="T85" fmla="*/ 195 h 1153"/>
                <a:gd name="T86" fmla="*/ 181 w 866"/>
                <a:gd name="T87" fmla="*/ 186 h 1153"/>
                <a:gd name="T88" fmla="*/ 190 w 866"/>
                <a:gd name="T89" fmla="*/ 174 h 1153"/>
                <a:gd name="T90" fmla="*/ 198 w 866"/>
                <a:gd name="T91" fmla="*/ 161 h 1153"/>
                <a:gd name="T92" fmla="*/ 206 w 866"/>
                <a:gd name="T93" fmla="*/ 146 h 1153"/>
                <a:gd name="T94" fmla="*/ 212 w 866"/>
                <a:gd name="T95" fmla="*/ 129 h 1153"/>
                <a:gd name="T96" fmla="*/ 216 w 866"/>
                <a:gd name="T97" fmla="*/ 111 h 1153"/>
                <a:gd name="T98" fmla="*/ 218 w 866"/>
                <a:gd name="T99" fmla="*/ 90 h 1153"/>
                <a:gd name="T100" fmla="*/ 213 w 866"/>
                <a:gd name="T101" fmla="*/ 67 h 1153"/>
                <a:gd name="T102" fmla="*/ 203 w 866"/>
                <a:gd name="T103" fmla="*/ 46 h 1153"/>
                <a:gd name="T104" fmla="*/ 188 w 866"/>
                <a:gd name="T105" fmla="*/ 29 h 1153"/>
                <a:gd name="T106" fmla="*/ 169 w 866"/>
                <a:gd name="T107" fmla="*/ 17 h 1153"/>
                <a:gd name="T108" fmla="*/ 147 w 866"/>
                <a:gd name="T109" fmla="*/ 7 h 1153"/>
                <a:gd name="T110" fmla="*/ 125 w 866"/>
                <a:gd name="T111" fmla="*/ 2 h 1153"/>
                <a:gd name="T112" fmla="*/ 102 w 866"/>
                <a:gd name="T113" fmla="*/ 0 h 1153"/>
                <a:gd name="T114" fmla="*/ 80 w 866"/>
                <a:gd name="T115" fmla="*/ 0 h 11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66"/>
                <a:gd name="T175" fmla="*/ 0 h 1153"/>
                <a:gd name="T176" fmla="*/ 866 w 866"/>
                <a:gd name="T177" fmla="*/ 1153 h 115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66" h="1153">
                  <a:moveTo>
                    <a:pt x="280" y="10"/>
                  </a:moveTo>
                  <a:lnTo>
                    <a:pt x="256" y="18"/>
                  </a:lnTo>
                  <a:lnTo>
                    <a:pt x="231" y="26"/>
                  </a:lnTo>
                  <a:lnTo>
                    <a:pt x="208" y="36"/>
                  </a:lnTo>
                  <a:lnTo>
                    <a:pt x="185" y="48"/>
                  </a:lnTo>
                  <a:lnTo>
                    <a:pt x="165" y="61"/>
                  </a:lnTo>
                  <a:lnTo>
                    <a:pt x="144" y="74"/>
                  </a:lnTo>
                  <a:lnTo>
                    <a:pt x="125" y="88"/>
                  </a:lnTo>
                  <a:lnTo>
                    <a:pt x="107" y="104"/>
                  </a:lnTo>
                  <a:lnTo>
                    <a:pt x="91" y="121"/>
                  </a:lnTo>
                  <a:lnTo>
                    <a:pt x="76" y="138"/>
                  </a:lnTo>
                  <a:lnTo>
                    <a:pt x="62" y="156"/>
                  </a:lnTo>
                  <a:lnTo>
                    <a:pt x="50" y="176"/>
                  </a:lnTo>
                  <a:lnTo>
                    <a:pt x="40" y="195"/>
                  </a:lnTo>
                  <a:lnTo>
                    <a:pt x="32" y="217"/>
                  </a:lnTo>
                  <a:lnTo>
                    <a:pt x="25" y="238"/>
                  </a:lnTo>
                  <a:lnTo>
                    <a:pt x="21" y="261"/>
                  </a:lnTo>
                  <a:lnTo>
                    <a:pt x="9" y="301"/>
                  </a:lnTo>
                  <a:lnTo>
                    <a:pt x="1" y="346"/>
                  </a:lnTo>
                  <a:lnTo>
                    <a:pt x="0" y="392"/>
                  </a:lnTo>
                  <a:lnTo>
                    <a:pt x="3" y="443"/>
                  </a:lnTo>
                  <a:lnTo>
                    <a:pt x="11" y="496"/>
                  </a:lnTo>
                  <a:lnTo>
                    <a:pt x="26" y="553"/>
                  </a:lnTo>
                  <a:lnTo>
                    <a:pt x="48" y="613"/>
                  </a:lnTo>
                  <a:lnTo>
                    <a:pt x="76" y="676"/>
                  </a:lnTo>
                  <a:lnTo>
                    <a:pt x="85" y="693"/>
                  </a:lnTo>
                  <a:lnTo>
                    <a:pt x="95" y="709"/>
                  </a:lnTo>
                  <a:lnTo>
                    <a:pt x="105" y="727"/>
                  </a:lnTo>
                  <a:lnTo>
                    <a:pt x="114" y="743"/>
                  </a:lnTo>
                  <a:lnTo>
                    <a:pt x="123" y="759"/>
                  </a:lnTo>
                  <a:lnTo>
                    <a:pt x="133" y="776"/>
                  </a:lnTo>
                  <a:lnTo>
                    <a:pt x="143" y="792"/>
                  </a:lnTo>
                  <a:lnTo>
                    <a:pt x="152" y="810"/>
                  </a:lnTo>
                  <a:lnTo>
                    <a:pt x="158" y="833"/>
                  </a:lnTo>
                  <a:lnTo>
                    <a:pt x="165" y="855"/>
                  </a:lnTo>
                  <a:lnTo>
                    <a:pt x="170" y="878"/>
                  </a:lnTo>
                  <a:lnTo>
                    <a:pt x="176" y="901"/>
                  </a:lnTo>
                  <a:lnTo>
                    <a:pt x="176" y="939"/>
                  </a:lnTo>
                  <a:lnTo>
                    <a:pt x="176" y="977"/>
                  </a:lnTo>
                  <a:lnTo>
                    <a:pt x="176" y="1016"/>
                  </a:lnTo>
                  <a:lnTo>
                    <a:pt x="176" y="1054"/>
                  </a:lnTo>
                  <a:lnTo>
                    <a:pt x="181" y="1069"/>
                  </a:lnTo>
                  <a:lnTo>
                    <a:pt x="186" y="1083"/>
                  </a:lnTo>
                  <a:lnTo>
                    <a:pt x="191" y="1098"/>
                  </a:lnTo>
                  <a:lnTo>
                    <a:pt x="196" y="1111"/>
                  </a:lnTo>
                  <a:lnTo>
                    <a:pt x="215" y="1115"/>
                  </a:lnTo>
                  <a:lnTo>
                    <a:pt x="235" y="1117"/>
                  </a:lnTo>
                  <a:lnTo>
                    <a:pt x="253" y="1121"/>
                  </a:lnTo>
                  <a:lnTo>
                    <a:pt x="273" y="1124"/>
                  </a:lnTo>
                  <a:lnTo>
                    <a:pt x="291" y="1126"/>
                  </a:lnTo>
                  <a:lnTo>
                    <a:pt x="311" y="1129"/>
                  </a:lnTo>
                  <a:lnTo>
                    <a:pt x="329" y="1132"/>
                  </a:lnTo>
                  <a:lnTo>
                    <a:pt x="348" y="1134"/>
                  </a:lnTo>
                  <a:lnTo>
                    <a:pt x="367" y="1137"/>
                  </a:lnTo>
                  <a:lnTo>
                    <a:pt x="386" y="1139"/>
                  </a:lnTo>
                  <a:lnTo>
                    <a:pt x="404" y="1141"/>
                  </a:lnTo>
                  <a:lnTo>
                    <a:pt x="424" y="1144"/>
                  </a:lnTo>
                  <a:lnTo>
                    <a:pt x="442" y="1146"/>
                  </a:lnTo>
                  <a:lnTo>
                    <a:pt x="462" y="1148"/>
                  </a:lnTo>
                  <a:lnTo>
                    <a:pt x="480" y="1151"/>
                  </a:lnTo>
                  <a:lnTo>
                    <a:pt x="500" y="1153"/>
                  </a:lnTo>
                  <a:lnTo>
                    <a:pt x="508" y="1141"/>
                  </a:lnTo>
                  <a:lnTo>
                    <a:pt x="516" y="1129"/>
                  </a:lnTo>
                  <a:lnTo>
                    <a:pt x="524" y="1117"/>
                  </a:lnTo>
                  <a:lnTo>
                    <a:pt x="532" y="1106"/>
                  </a:lnTo>
                  <a:lnTo>
                    <a:pt x="540" y="1069"/>
                  </a:lnTo>
                  <a:lnTo>
                    <a:pt x="548" y="1033"/>
                  </a:lnTo>
                  <a:lnTo>
                    <a:pt x="555" y="996"/>
                  </a:lnTo>
                  <a:lnTo>
                    <a:pt x="563" y="959"/>
                  </a:lnTo>
                  <a:lnTo>
                    <a:pt x="568" y="949"/>
                  </a:lnTo>
                  <a:lnTo>
                    <a:pt x="572" y="939"/>
                  </a:lnTo>
                  <a:lnTo>
                    <a:pt x="577" y="928"/>
                  </a:lnTo>
                  <a:lnTo>
                    <a:pt x="583" y="918"/>
                  </a:lnTo>
                  <a:lnTo>
                    <a:pt x="587" y="908"/>
                  </a:lnTo>
                  <a:lnTo>
                    <a:pt x="592" y="897"/>
                  </a:lnTo>
                  <a:lnTo>
                    <a:pt x="597" y="886"/>
                  </a:lnTo>
                  <a:lnTo>
                    <a:pt x="601" y="875"/>
                  </a:lnTo>
                  <a:lnTo>
                    <a:pt x="609" y="865"/>
                  </a:lnTo>
                  <a:lnTo>
                    <a:pt x="617" y="856"/>
                  </a:lnTo>
                  <a:lnTo>
                    <a:pt x="626" y="845"/>
                  </a:lnTo>
                  <a:lnTo>
                    <a:pt x="635" y="835"/>
                  </a:lnTo>
                  <a:lnTo>
                    <a:pt x="644" y="825"/>
                  </a:lnTo>
                  <a:lnTo>
                    <a:pt x="652" y="814"/>
                  </a:lnTo>
                  <a:lnTo>
                    <a:pt x="661" y="805"/>
                  </a:lnTo>
                  <a:lnTo>
                    <a:pt x="670" y="795"/>
                  </a:lnTo>
                  <a:lnTo>
                    <a:pt x="685" y="780"/>
                  </a:lnTo>
                  <a:lnTo>
                    <a:pt x="703" y="762"/>
                  </a:lnTo>
                  <a:lnTo>
                    <a:pt x="720" y="744"/>
                  </a:lnTo>
                  <a:lnTo>
                    <a:pt x="737" y="722"/>
                  </a:lnTo>
                  <a:lnTo>
                    <a:pt x="756" y="699"/>
                  </a:lnTo>
                  <a:lnTo>
                    <a:pt x="774" y="674"/>
                  </a:lnTo>
                  <a:lnTo>
                    <a:pt x="791" y="647"/>
                  </a:lnTo>
                  <a:lnTo>
                    <a:pt x="807" y="618"/>
                  </a:lnTo>
                  <a:lnTo>
                    <a:pt x="822" y="587"/>
                  </a:lnTo>
                  <a:lnTo>
                    <a:pt x="836" y="554"/>
                  </a:lnTo>
                  <a:lnTo>
                    <a:pt x="847" y="519"/>
                  </a:lnTo>
                  <a:lnTo>
                    <a:pt x="856" y="482"/>
                  </a:lnTo>
                  <a:lnTo>
                    <a:pt x="863" y="444"/>
                  </a:lnTo>
                  <a:lnTo>
                    <a:pt x="866" y="403"/>
                  </a:lnTo>
                  <a:lnTo>
                    <a:pt x="866" y="361"/>
                  </a:lnTo>
                  <a:lnTo>
                    <a:pt x="863" y="316"/>
                  </a:lnTo>
                  <a:lnTo>
                    <a:pt x="851" y="269"/>
                  </a:lnTo>
                  <a:lnTo>
                    <a:pt x="833" y="225"/>
                  </a:lnTo>
                  <a:lnTo>
                    <a:pt x="810" y="185"/>
                  </a:lnTo>
                  <a:lnTo>
                    <a:pt x="781" y="151"/>
                  </a:lnTo>
                  <a:lnTo>
                    <a:pt x="749" y="118"/>
                  </a:lnTo>
                  <a:lnTo>
                    <a:pt x="712" y="91"/>
                  </a:lnTo>
                  <a:lnTo>
                    <a:pt x="673" y="68"/>
                  </a:lnTo>
                  <a:lnTo>
                    <a:pt x="631" y="47"/>
                  </a:lnTo>
                  <a:lnTo>
                    <a:pt x="587" y="31"/>
                  </a:lnTo>
                  <a:lnTo>
                    <a:pt x="542" y="18"/>
                  </a:lnTo>
                  <a:lnTo>
                    <a:pt x="497" y="8"/>
                  </a:lnTo>
                  <a:lnTo>
                    <a:pt x="451" y="2"/>
                  </a:lnTo>
                  <a:lnTo>
                    <a:pt x="406" y="0"/>
                  </a:lnTo>
                  <a:lnTo>
                    <a:pt x="363" y="0"/>
                  </a:lnTo>
                  <a:lnTo>
                    <a:pt x="320" y="3"/>
                  </a:lnTo>
                  <a:lnTo>
                    <a:pt x="280" y="10"/>
                  </a:lnTo>
                  <a:close/>
                </a:path>
              </a:pathLst>
            </a:custGeom>
            <a:solidFill>
              <a:srgbClr val="C0C0C0"/>
            </a:solidFill>
            <a:ln w="9525">
              <a:noFill/>
              <a:round/>
              <a:headEnd/>
              <a:tailEnd/>
            </a:ln>
          </p:spPr>
          <p:txBody>
            <a:bodyPr/>
            <a:lstStyle/>
            <a:p>
              <a:endParaRPr lang="en-US"/>
            </a:p>
          </p:txBody>
        </p:sp>
        <p:sp>
          <p:nvSpPr>
            <p:cNvPr id="17884" name="Freeform 7"/>
            <p:cNvSpPr>
              <a:spLocks noChangeAspect="1"/>
            </p:cNvSpPr>
            <p:nvPr/>
          </p:nvSpPr>
          <p:spPr bwMode="auto">
            <a:xfrm>
              <a:off x="676" y="2181"/>
              <a:ext cx="436" cy="565"/>
            </a:xfrm>
            <a:custGeom>
              <a:avLst/>
              <a:gdLst>
                <a:gd name="T0" fmla="*/ 76 w 872"/>
                <a:gd name="T1" fmla="*/ 3 h 1129"/>
                <a:gd name="T2" fmla="*/ 63 w 872"/>
                <a:gd name="T3" fmla="*/ 7 h 1129"/>
                <a:gd name="T4" fmla="*/ 53 w 872"/>
                <a:gd name="T5" fmla="*/ 11 h 1129"/>
                <a:gd name="T6" fmla="*/ 43 w 872"/>
                <a:gd name="T7" fmla="*/ 17 h 1129"/>
                <a:gd name="T8" fmla="*/ 34 w 872"/>
                <a:gd name="T9" fmla="*/ 23 h 1129"/>
                <a:gd name="T10" fmla="*/ 26 w 872"/>
                <a:gd name="T11" fmla="*/ 30 h 1129"/>
                <a:gd name="T12" fmla="*/ 19 w 872"/>
                <a:gd name="T13" fmla="*/ 38 h 1129"/>
                <a:gd name="T14" fmla="*/ 12 w 872"/>
                <a:gd name="T15" fmla="*/ 47 h 1129"/>
                <a:gd name="T16" fmla="*/ 7 w 872"/>
                <a:gd name="T17" fmla="*/ 57 h 1129"/>
                <a:gd name="T18" fmla="*/ 3 w 872"/>
                <a:gd name="T19" fmla="*/ 67 h 1129"/>
                <a:gd name="T20" fmla="*/ 1 w 872"/>
                <a:gd name="T21" fmla="*/ 78 h 1129"/>
                <a:gd name="T22" fmla="*/ 0 w 872"/>
                <a:gd name="T23" fmla="*/ 91 h 1129"/>
                <a:gd name="T24" fmla="*/ 1 w 872"/>
                <a:gd name="T25" fmla="*/ 104 h 1129"/>
                <a:gd name="T26" fmla="*/ 2 w 872"/>
                <a:gd name="T27" fmla="*/ 118 h 1129"/>
                <a:gd name="T28" fmla="*/ 6 w 872"/>
                <a:gd name="T29" fmla="*/ 132 h 1129"/>
                <a:gd name="T30" fmla="*/ 11 w 872"/>
                <a:gd name="T31" fmla="*/ 148 h 1129"/>
                <a:gd name="T32" fmla="*/ 18 w 872"/>
                <a:gd name="T33" fmla="*/ 165 h 1129"/>
                <a:gd name="T34" fmla="*/ 38 w 872"/>
                <a:gd name="T35" fmla="*/ 199 h 1129"/>
                <a:gd name="T36" fmla="*/ 45 w 872"/>
                <a:gd name="T37" fmla="*/ 220 h 1129"/>
                <a:gd name="T38" fmla="*/ 44 w 872"/>
                <a:gd name="T39" fmla="*/ 261 h 1129"/>
                <a:gd name="T40" fmla="*/ 49 w 872"/>
                <a:gd name="T41" fmla="*/ 273 h 1129"/>
                <a:gd name="T42" fmla="*/ 127 w 872"/>
                <a:gd name="T43" fmla="*/ 283 h 1129"/>
                <a:gd name="T44" fmla="*/ 134 w 872"/>
                <a:gd name="T45" fmla="*/ 274 h 1129"/>
                <a:gd name="T46" fmla="*/ 142 w 872"/>
                <a:gd name="T47" fmla="*/ 239 h 1129"/>
                <a:gd name="T48" fmla="*/ 151 w 872"/>
                <a:gd name="T49" fmla="*/ 218 h 1129"/>
                <a:gd name="T50" fmla="*/ 169 w 872"/>
                <a:gd name="T51" fmla="*/ 198 h 1129"/>
                <a:gd name="T52" fmla="*/ 172 w 872"/>
                <a:gd name="T53" fmla="*/ 194 h 1129"/>
                <a:gd name="T54" fmla="*/ 177 w 872"/>
                <a:gd name="T55" fmla="*/ 190 h 1129"/>
                <a:gd name="T56" fmla="*/ 181 w 872"/>
                <a:gd name="T57" fmla="*/ 186 h 1129"/>
                <a:gd name="T58" fmla="*/ 186 w 872"/>
                <a:gd name="T59" fmla="*/ 181 h 1129"/>
                <a:gd name="T60" fmla="*/ 190 w 872"/>
                <a:gd name="T61" fmla="*/ 175 h 1129"/>
                <a:gd name="T62" fmla="*/ 195 w 872"/>
                <a:gd name="T63" fmla="*/ 169 h 1129"/>
                <a:gd name="T64" fmla="*/ 199 w 872"/>
                <a:gd name="T65" fmla="*/ 163 h 1129"/>
                <a:gd name="T66" fmla="*/ 203 w 872"/>
                <a:gd name="T67" fmla="*/ 156 h 1129"/>
                <a:gd name="T68" fmla="*/ 207 w 872"/>
                <a:gd name="T69" fmla="*/ 148 h 1129"/>
                <a:gd name="T70" fmla="*/ 210 w 872"/>
                <a:gd name="T71" fmla="*/ 140 h 1129"/>
                <a:gd name="T72" fmla="*/ 213 w 872"/>
                <a:gd name="T73" fmla="*/ 132 h 1129"/>
                <a:gd name="T74" fmla="*/ 216 w 872"/>
                <a:gd name="T75" fmla="*/ 123 h 1129"/>
                <a:gd name="T76" fmla="*/ 217 w 872"/>
                <a:gd name="T77" fmla="*/ 113 h 1129"/>
                <a:gd name="T78" fmla="*/ 218 w 872"/>
                <a:gd name="T79" fmla="*/ 103 h 1129"/>
                <a:gd name="T80" fmla="*/ 218 w 872"/>
                <a:gd name="T81" fmla="*/ 93 h 1129"/>
                <a:gd name="T82" fmla="*/ 218 w 872"/>
                <a:gd name="T83" fmla="*/ 81 h 1129"/>
                <a:gd name="T84" fmla="*/ 215 w 872"/>
                <a:gd name="T85" fmla="*/ 70 h 1129"/>
                <a:gd name="T86" fmla="*/ 210 w 872"/>
                <a:gd name="T87" fmla="*/ 59 h 1129"/>
                <a:gd name="T88" fmla="*/ 204 w 872"/>
                <a:gd name="T89" fmla="*/ 49 h 1129"/>
                <a:gd name="T90" fmla="*/ 197 w 872"/>
                <a:gd name="T91" fmla="*/ 40 h 1129"/>
                <a:gd name="T92" fmla="*/ 190 w 872"/>
                <a:gd name="T93" fmla="*/ 32 h 1129"/>
                <a:gd name="T94" fmla="*/ 181 w 872"/>
                <a:gd name="T95" fmla="*/ 25 h 1129"/>
                <a:gd name="T96" fmla="*/ 171 w 872"/>
                <a:gd name="T97" fmla="*/ 19 h 1129"/>
                <a:gd name="T98" fmla="*/ 162 w 872"/>
                <a:gd name="T99" fmla="*/ 13 h 1129"/>
                <a:gd name="T100" fmla="*/ 151 w 872"/>
                <a:gd name="T101" fmla="*/ 9 h 1129"/>
                <a:gd name="T102" fmla="*/ 140 w 872"/>
                <a:gd name="T103" fmla="*/ 6 h 1129"/>
                <a:gd name="T104" fmla="*/ 129 w 872"/>
                <a:gd name="T105" fmla="*/ 3 h 1129"/>
                <a:gd name="T106" fmla="*/ 117 w 872"/>
                <a:gd name="T107" fmla="*/ 2 h 1129"/>
                <a:gd name="T108" fmla="*/ 107 w 872"/>
                <a:gd name="T109" fmla="*/ 0 h 1129"/>
                <a:gd name="T110" fmla="*/ 96 w 872"/>
                <a:gd name="T111" fmla="*/ 0 h 1129"/>
                <a:gd name="T112" fmla="*/ 86 w 872"/>
                <a:gd name="T113" fmla="*/ 1 h 1129"/>
                <a:gd name="T114" fmla="*/ 76 w 872"/>
                <a:gd name="T115" fmla="*/ 3 h 11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72"/>
                <a:gd name="T175" fmla="*/ 0 h 1129"/>
                <a:gd name="T176" fmla="*/ 872 w 872"/>
                <a:gd name="T177" fmla="*/ 1129 h 112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72" h="1129">
                  <a:moveTo>
                    <a:pt x="301" y="9"/>
                  </a:moveTo>
                  <a:lnTo>
                    <a:pt x="255" y="26"/>
                  </a:lnTo>
                  <a:lnTo>
                    <a:pt x="212" y="44"/>
                  </a:lnTo>
                  <a:lnTo>
                    <a:pt x="172" y="66"/>
                  </a:lnTo>
                  <a:lnTo>
                    <a:pt x="135" y="91"/>
                  </a:lnTo>
                  <a:lnTo>
                    <a:pt x="103" y="120"/>
                  </a:lnTo>
                  <a:lnTo>
                    <a:pt x="74" y="151"/>
                  </a:lnTo>
                  <a:lnTo>
                    <a:pt x="48" y="187"/>
                  </a:lnTo>
                  <a:lnTo>
                    <a:pt x="29" y="225"/>
                  </a:lnTo>
                  <a:lnTo>
                    <a:pt x="14" y="268"/>
                  </a:lnTo>
                  <a:lnTo>
                    <a:pt x="4" y="312"/>
                  </a:lnTo>
                  <a:lnTo>
                    <a:pt x="0" y="361"/>
                  </a:lnTo>
                  <a:lnTo>
                    <a:pt x="1" y="413"/>
                  </a:lnTo>
                  <a:lnTo>
                    <a:pt x="8" y="469"/>
                  </a:lnTo>
                  <a:lnTo>
                    <a:pt x="23" y="528"/>
                  </a:lnTo>
                  <a:lnTo>
                    <a:pt x="44" y="590"/>
                  </a:lnTo>
                  <a:lnTo>
                    <a:pt x="72" y="657"/>
                  </a:lnTo>
                  <a:lnTo>
                    <a:pt x="152" y="796"/>
                  </a:lnTo>
                  <a:lnTo>
                    <a:pt x="177" y="880"/>
                  </a:lnTo>
                  <a:lnTo>
                    <a:pt x="176" y="1043"/>
                  </a:lnTo>
                  <a:lnTo>
                    <a:pt x="196" y="1090"/>
                  </a:lnTo>
                  <a:lnTo>
                    <a:pt x="509" y="1129"/>
                  </a:lnTo>
                  <a:lnTo>
                    <a:pt x="533" y="1096"/>
                  </a:lnTo>
                  <a:lnTo>
                    <a:pt x="565" y="954"/>
                  </a:lnTo>
                  <a:lnTo>
                    <a:pt x="603" y="870"/>
                  </a:lnTo>
                  <a:lnTo>
                    <a:pt x="673" y="791"/>
                  </a:lnTo>
                  <a:lnTo>
                    <a:pt x="688" y="776"/>
                  </a:lnTo>
                  <a:lnTo>
                    <a:pt x="705" y="759"/>
                  </a:lnTo>
                  <a:lnTo>
                    <a:pt x="722" y="741"/>
                  </a:lnTo>
                  <a:lnTo>
                    <a:pt x="741" y="721"/>
                  </a:lnTo>
                  <a:lnTo>
                    <a:pt x="758" y="698"/>
                  </a:lnTo>
                  <a:lnTo>
                    <a:pt x="777" y="675"/>
                  </a:lnTo>
                  <a:lnTo>
                    <a:pt x="794" y="649"/>
                  </a:lnTo>
                  <a:lnTo>
                    <a:pt x="810" y="621"/>
                  </a:lnTo>
                  <a:lnTo>
                    <a:pt x="826" y="591"/>
                  </a:lnTo>
                  <a:lnTo>
                    <a:pt x="839" y="559"/>
                  </a:lnTo>
                  <a:lnTo>
                    <a:pt x="851" y="526"/>
                  </a:lnTo>
                  <a:lnTo>
                    <a:pt x="861" y="490"/>
                  </a:lnTo>
                  <a:lnTo>
                    <a:pt x="868" y="452"/>
                  </a:lnTo>
                  <a:lnTo>
                    <a:pt x="872" y="412"/>
                  </a:lnTo>
                  <a:lnTo>
                    <a:pt x="872" y="369"/>
                  </a:lnTo>
                  <a:lnTo>
                    <a:pt x="870" y="324"/>
                  </a:lnTo>
                  <a:lnTo>
                    <a:pt x="857" y="277"/>
                  </a:lnTo>
                  <a:lnTo>
                    <a:pt x="839" y="233"/>
                  </a:lnTo>
                  <a:lnTo>
                    <a:pt x="816" y="193"/>
                  </a:lnTo>
                  <a:lnTo>
                    <a:pt x="788" y="157"/>
                  </a:lnTo>
                  <a:lnTo>
                    <a:pt x="757" y="126"/>
                  </a:lnTo>
                  <a:lnTo>
                    <a:pt x="722" y="97"/>
                  </a:lnTo>
                  <a:lnTo>
                    <a:pt x="684" y="73"/>
                  </a:lnTo>
                  <a:lnTo>
                    <a:pt x="645" y="52"/>
                  </a:lnTo>
                  <a:lnTo>
                    <a:pt x="603" y="35"/>
                  </a:lnTo>
                  <a:lnTo>
                    <a:pt x="560" y="21"/>
                  </a:lnTo>
                  <a:lnTo>
                    <a:pt x="516" y="11"/>
                  </a:lnTo>
                  <a:lnTo>
                    <a:pt x="471" y="5"/>
                  </a:lnTo>
                  <a:lnTo>
                    <a:pt x="427" y="0"/>
                  </a:lnTo>
                  <a:lnTo>
                    <a:pt x="384" y="0"/>
                  </a:lnTo>
                  <a:lnTo>
                    <a:pt x="341" y="4"/>
                  </a:lnTo>
                  <a:lnTo>
                    <a:pt x="301" y="9"/>
                  </a:lnTo>
                  <a:close/>
                </a:path>
              </a:pathLst>
            </a:custGeom>
            <a:solidFill>
              <a:srgbClr val="C0C0C0"/>
            </a:solidFill>
            <a:ln w="9525">
              <a:noFill/>
              <a:round/>
              <a:headEnd/>
              <a:tailEnd/>
            </a:ln>
          </p:spPr>
          <p:txBody>
            <a:bodyPr/>
            <a:lstStyle/>
            <a:p>
              <a:endParaRPr lang="en-US"/>
            </a:p>
          </p:txBody>
        </p:sp>
        <p:sp>
          <p:nvSpPr>
            <p:cNvPr id="17885" name="Freeform 8"/>
            <p:cNvSpPr>
              <a:spLocks noChangeAspect="1"/>
            </p:cNvSpPr>
            <p:nvPr/>
          </p:nvSpPr>
          <p:spPr bwMode="auto">
            <a:xfrm>
              <a:off x="696" y="2205"/>
              <a:ext cx="395" cy="531"/>
            </a:xfrm>
            <a:custGeom>
              <a:avLst/>
              <a:gdLst>
                <a:gd name="T0" fmla="*/ 70 w 790"/>
                <a:gd name="T1" fmla="*/ 1 h 1063"/>
                <a:gd name="T2" fmla="*/ 59 w 790"/>
                <a:gd name="T3" fmla="*/ 4 h 1063"/>
                <a:gd name="T4" fmla="*/ 49 w 790"/>
                <a:gd name="T5" fmla="*/ 8 h 1063"/>
                <a:gd name="T6" fmla="*/ 41 w 790"/>
                <a:gd name="T7" fmla="*/ 13 h 1063"/>
                <a:gd name="T8" fmla="*/ 31 w 790"/>
                <a:gd name="T9" fmla="*/ 19 h 1063"/>
                <a:gd name="T10" fmla="*/ 24 w 790"/>
                <a:gd name="T11" fmla="*/ 25 h 1063"/>
                <a:gd name="T12" fmla="*/ 18 w 790"/>
                <a:gd name="T13" fmla="*/ 33 h 1063"/>
                <a:gd name="T14" fmla="*/ 12 w 790"/>
                <a:gd name="T15" fmla="*/ 40 h 1063"/>
                <a:gd name="T16" fmla="*/ 6 w 790"/>
                <a:gd name="T17" fmla="*/ 49 h 1063"/>
                <a:gd name="T18" fmla="*/ 3 w 790"/>
                <a:gd name="T19" fmla="*/ 58 h 1063"/>
                <a:gd name="T20" fmla="*/ 1 w 790"/>
                <a:gd name="T21" fmla="*/ 68 h 1063"/>
                <a:gd name="T22" fmla="*/ 0 w 790"/>
                <a:gd name="T23" fmla="*/ 79 h 1063"/>
                <a:gd name="T24" fmla="*/ 1 w 790"/>
                <a:gd name="T25" fmla="*/ 91 h 1063"/>
                <a:gd name="T26" fmla="*/ 3 w 790"/>
                <a:gd name="T27" fmla="*/ 103 h 1063"/>
                <a:gd name="T28" fmla="*/ 6 w 790"/>
                <a:gd name="T29" fmla="*/ 116 h 1063"/>
                <a:gd name="T30" fmla="*/ 11 w 790"/>
                <a:gd name="T31" fmla="*/ 130 h 1063"/>
                <a:gd name="T32" fmla="*/ 19 w 790"/>
                <a:gd name="T33" fmla="*/ 145 h 1063"/>
                <a:gd name="T34" fmla="*/ 43 w 790"/>
                <a:gd name="T35" fmla="*/ 176 h 1063"/>
                <a:gd name="T36" fmla="*/ 47 w 790"/>
                <a:gd name="T37" fmla="*/ 195 h 1063"/>
                <a:gd name="T38" fmla="*/ 45 w 790"/>
                <a:gd name="T39" fmla="*/ 245 h 1063"/>
                <a:gd name="T40" fmla="*/ 55 w 790"/>
                <a:gd name="T41" fmla="*/ 258 h 1063"/>
                <a:gd name="T42" fmla="*/ 108 w 790"/>
                <a:gd name="T43" fmla="*/ 265 h 1063"/>
                <a:gd name="T44" fmla="*/ 119 w 790"/>
                <a:gd name="T45" fmla="*/ 256 h 1063"/>
                <a:gd name="T46" fmla="*/ 127 w 790"/>
                <a:gd name="T47" fmla="*/ 214 h 1063"/>
                <a:gd name="T48" fmla="*/ 136 w 790"/>
                <a:gd name="T49" fmla="*/ 195 h 1063"/>
                <a:gd name="T50" fmla="*/ 151 w 790"/>
                <a:gd name="T51" fmla="*/ 177 h 1063"/>
                <a:gd name="T52" fmla="*/ 155 w 790"/>
                <a:gd name="T53" fmla="*/ 174 h 1063"/>
                <a:gd name="T54" fmla="*/ 159 w 790"/>
                <a:gd name="T55" fmla="*/ 170 h 1063"/>
                <a:gd name="T56" fmla="*/ 163 w 790"/>
                <a:gd name="T57" fmla="*/ 165 h 1063"/>
                <a:gd name="T58" fmla="*/ 167 w 790"/>
                <a:gd name="T59" fmla="*/ 160 h 1063"/>
                <a:gd name="T60" fmla="*/ 171 w 790"/>
                <a:gd name="T61" fmla="*/ 155 h 1063"/>
                <a:gd name="T62" fmla="*/ 175 w 790"/>
                <a:gd name="T63" fmla="*/ 150 h 1063"/>
                <a:gd name="T64" fmla="*/ 179 w 790"/>
                <a:gd name="T65" fmla="*/ 144 h 1063"/>
                <a:gd name="T66" fmla="*/ 183 w 790"/>
                <a:gd name="T67" fmla="*/ 137 h 1063"/>
                <a:gd name="T68" fmla="*/ 186 w 790"/>
                <a:gd name="T69" fmla="*/ 131 h 1063"/>
                <a:gd name="T70" fmla="*/ 189 w 790"/>
                <a:gd name="T71" fmla="*/ 123 h 1063"/>
                <a:gd name="T72" fmla="*/ 192 w 790"/>
                <a:gd name="T73" fmla="*/ 116 h 1063"/>
                <a:gd name="T74" fmla="*/ 194 w 790"/>
                <a:gd name="T75" fmla="*/ 108 h 1063"/>
                <a:gd name="T76" fmla="*/ 196 w 790"/>
                <a:gd name="T77" fmla="*/ 99 h 1063"/>
                <a:gd name="T78" fmla="*/ 197 w 790"/>
                <a:gd name="T79" fmla="*/ 90 h 1063"/>
                <a:gd name="T80" fmla="*/ 198 w 790"/>
                <a:gd name="T81" fmla="*/ 81 h 1063"/>
                <a:gd name="T82" fmla="*/ 198 w 790"/>
                <a:gd name="T83" fmla="*/ 71 h 1063"/>
                <a:gd name="T84" fmla="*/ 195 w 790"/>
                <a:gd name="T85" fmla="*/ 60 h 1063"/>
                <a:gd name="T86" fmla="*/ 191 w 790"/>
                <a:gd name="T87" fmla="*/ 51 h 1063"/>
                <a:gd name="T88" fmla="*/ 185 w 790"/>
                <a:gd name="T89" fmla="*/ 42 h 1063"/>
                <a:gd name="T90" fmla="*/ 179 w 790"/>
                <a:gd name="T91" fmla="*/ 34 h 1063"/>
                <a:gd name="T92" fmla="*/ 172 w 790"/>
                <a:gd name="T93" fmla="*/ 27 h 1063"/>
                <a:gd name="T94" fmla="*/ 165 w 790"/>
                <a:gd name="T95" fmla="*/ 21 h 1063"/>
                <a:gd name="T96" fmla="*/ 156 w 790"/>
                <a:gd name="T97" fmla="*/ 16 h 1063"/>
                <a:gd name="T98" fmla="*/ 148 w 790"/>
                <a:gd name="T99" fmla="*/ 12 h 1063"/>
                <a:gd name="T100" fmla="*/ 138 w 790"/>
                <a:gd name="T101" fmla="*/ 8 h 1063"/>
                <a:gd name="T102" fmla="*/ 129 w 790"/>
                <a:gd name="T103" fmla="*/ 5 h 1063"/>
                <a:gd name="T104" fmla="*/ 118 w 790"/>
                <a:gd name="T105" fmla="*/ 3 h 1063"/>
                <a:gd name="T106" fmla="*/ 108 w 790"/>
                <a:gd name="T107" fmla="*/ 1 h 1063"/>
                <a:gd name="T108" fmla="*/ 99 w 790"/>
                <a:gd name="T109" fmla="*/ 0 h 1063"/>
                <a:gd name="T110" fmla="*/ 89 w 790"/>
                <a:gd name="T111" fmla="*/ 0 h 1063"/>
                <a:gd name="T112" fmla="*/ 79 w 790"/>
                <a:gd name="T113" fmla="*/ 0 h 1063"/>
                <a:gd name="T114" fmla="*/ 70 w 790"/>
                <a:gd name="T115" fmla="*/ 1 h 10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0"/>
                <a:gd name="T175" fmla="*/ 0 h 1063"/>
                <a:gd name="T176" fmla="*/ 790 w 790"/>
                <a:gd name="T177" fmla="*/ 1063 h 10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0" h="1063">
                  <a:moveTo>
                    <a:pt x="278" y="5"/>
                  </a:moveTo>
                  <a:lnTo>
                    <a:pt x="237" y="19"/>
                  </a:lnTo>
                  <a:lnTo>
                    <a:pt x="198" y="35"/>
                  </a:lnTo>
                  <a:lnTo>
                    <a:pt x="161" y="55"/>
                  </a:lnTo>
                  <a:lnTo>
                    <a:pt x="126" y="78"/>
                  </a:lnTo>
                  <a:lnTo>
                    <a:pt x="95" y="103"/>
                  </a:lnTo>
                  <a:lnTo>
                    <a:pt x="69" y="132"/>
                  </a:lnTo>
                  <a:lnTo>
                    <a:pt x="46" y="163"/>
                  </a:lnTo>
                  <a:lnTo>
                    <a:pt x="26" y="197"/>
                  </a:lnTo>
                  <a:lnTo>
                    <a:pt x="12" y="234"/>
                  </a:lnTo>
                  <a:lnTo>
                    <a:pt x="3" y="275"/>
                  </a:lnTo>
                  <a:lnTo>
                    <a:pt x="0" y="318"/>
                  </a:lnTo>
                  <a:lnTo>
                    <a:pt x="1" y="365"/>
                  </a:lnTo>
                  <a:lnTo>
                    <a:pt x="9" y="414"/>
                  </a:lnTo>
                  <a:lnTo>
                    <a:pt x="24" y="466"/>
                  </a:lnTo>
                  <a:lnTo>
                    <a:pt x="44" y="521"/>
                  </a:lnTo>
                  <a:lnTo>
                    <a:pt x="73" y="580"/>
                  </a:lnTo>
                  <a:lnTo>
                    <a:pt x="172" y="707"/>
                  </a:lnTo>
                  <a:lnTo>
                    <a:pt x="187" y="780"/>
                  </a:lnTo>
                  <a:lnTo>
                    <a:pt x="179" y="980"/>
                  </a:lnTo>
                  <a:lnTo>
                    <a:pt x="222" y="1034"/>
                  </a:lnTo>
                  <a:lnTo>
                    <a:pt x="433" y="1063"/>
                  </a:lnTo>
                  <a:lnTo>
                    <a:pt x="479" y="1026"/>
                  </a:lnTo>
                  <a:lnTo>
                    <a:pt x="509" y="858"/>
                  </a:lnTo>
                  <a:lnTo>
                    <a:pt x="543" y="783"/>
                  </a:lnTo>
                  <a:lnTo>
                    <a:pt x="602" y="711"/>
                  </a:lnTo>
                  <a:lnTo>
                    <a:pt x="617" y="696"/>
                  </a:lnTo>
                  <a:lnTo>
                    <a:pt x="633" y="680"/>
                  </a:lnTo>
                  <a:lnTo>
                    <a:pt x="649" y="663"/>
                  </a:lnTo>
                  <a:lnTo>
                    <a:pt x="667" y="643"/>
                  </a:lnTo>
                  <a:lnTo>
                    <a:pt x="683" y="623"/>
                  </a:lnTo>
                  <a:lnTo>
                    <a:pt x="699" y="601"/>
                  </a:lnTo>
                  <a:lnTo>
                    <a:pt x="715" y="577"/>
                  </a:lnTo>
                  <a:lnTo>
                    <a:pt x="730" y="551"/>
                  </a:lnTo>
                  <a:lnTo>
                    <a:pt x="744" y="524"/>
                  </a:lnTo>
                  <a:lnTo>
                    <a:pt x="756" y="495"/>
                  </a:lnTo>
                  <a:lnTo>
                    <a:pt x="767" y="465"/>
                  </a:lnTo>
                  <a:lnTo>
                    <a:pt x="776" y="433"/>
                  </a:lnTo>
                  <a:lnTo>
                    <a:pt x="783" y="398"/>
                  </a:lnTo>
                  <a:lnTo>
                    <a:pt x="788" y="362"/>
                  </a:lnTo>
                  <a:lnTo>
                    <a:pt x="790" y="324"/>
                  </a:lnTo>
                  <a:lnTo>
                    <a:pt x="789" y="285"/>
                  </a:lnTo>
                  <a:lnTo>
                    <a:pt x="777" y="242"/>
                  </a:lnTo>
                  <a:lnTo>
                    <a:pt x="761" y="204"/>
                  </a:lnTo>
                  <a:lnTo>
                    <a:pt x="740" y="170"/>
                  </a:lnTo>
                  <a:lnTo>
                    <a:pt x="716" y="139"/>
                  </a:lnTo>
                  <a:lnTo>
                    <a:pt x="688" y="111"/>
                  </a:lnTo>
                  <a:lnTo>
                    <a:pt x="657" y="86"/>
                  </a:lnTo>
                  <a:lnTo>
                    <a:pt x="624" y="65"/>
                  </a:lnTo>
                  <a:lnTo>
                    <a:pt x="589" y="48"/>
                  </a:lnTo>
                  <a:lnTo>
                    <a:pt x="551" y="33"/>
                  </a:lnTo>
                  <a:lnTo>
                    <a:pt x="513" y="21"/>
                  </a:lnTo>
                  <a:lnTo>
                    <a:pt x="473" y="12"/>
                  </a:lnTo>
                  <a:lnTo>
                    <a:pt x="434" y="5"/>
                  </a:lnTo>
                  <a:lnTo>
                    <a:pt x="394" y="2"/>
                  </a:lnTo>
                  <a:lnTo>
                    <a:pt x="354" y="0"/>
                  </a:lnTo>
                  <a:lnTo>
                    <a:pt x="315" y="2"/>
                  </a:lnTo>
                  <a:lnTo>
                    <a:pt x="278" y="5"/>
                  </a:lnTo>
                  <a:close/>
                </a:path>
              </a:pathLst>
            </a:custGeom>
            <a:solidFill>
              <a:srgbClr val="C0C0C0"/>
            </a:solidFill>
            <a:ln w="9525">
              <a:noFill/>
              <a:round/>
              <a:headEnd/>
              <a:tailEnd/>
            </a:ln>
          </p:spPr>
          <p:txBody>
            <a:bodyPr/>
            <a:lstStyle/>
            <a:p>
              <a:endParaRPr lang="en-US"/>
            </a:p>
          </p:txBody>
        </p:sp>
        <p:sp>
          <p:nvSpPr>
            <p:cNvPr id="17886" name="Freeform 9"/>
            <p:cNvSpPr>
              <a:spLocks noChangeAspect="1"/>
            </p:cNvSpPr>
            <p:nvPr/>
          </p:nvSpPr>
          <p:spPr bwMode="auto">
            <a:xfrm>
              <a:off x="707" y="2211"/>
              <a:ext cx="372" cy="524"/>
            </a:xfrm>
            <a:custGeom>
              <a:avLst/>
              <a:gdLst>
                <a:gd name="T0" fmla="*/ 57 w 744"/>
                <a:gd name="T1" fmla="*/ 4 h 1049"/>
                <a:gd name="T2" fmla="*/ 39 w 744"/>
                <a:gd name="T3" fmla="*/ 13 h 1049"/>
                <a:gd name="T4" fmla="*/ 23 w 744"/>
                <a:gd name="T5" fmla="*/ 24 h 1049"/>
                <a:gd name="T6" fmla="*/ 11 w 744"/>
                <a:gd name="T7" fmla="*/ 39 h 1049"/>
                <a:gd name="T8" fmla="*/ 3 w 744"/>
                <a:gd name="T9" fmla="*/ 56 h 1049"/>
                <a:gd name="T10" fmla="*/ 0 w 744"/>
                <a:gd name="T11" fmla="*/ 75 h 1049"/>
                <a:gd name="T12" fmla="*/ 3 w 744"/>
                <a:gd name="T13" fmla="*/ 98 h 1049"/>
                <a:gd name="T14" fmla="*/ 12 w 744"/>
                <a:gd name="T15" fmla="*/ 123 h 1049"/>
                <a:gd name="T16" fmla="*/ 22 w 744"/>
                <a:gd name="T17" fmla="*/ 141 h 1049"/>
                <a:gd name="T18" fmla="*/ 27 w 744"/>
                <a:gd name="T19" fmla="*/ 150 h 1049"/>
                <a:gd name="T20" fmla="*/ 33 w 744"/>
                <a:gd name="T21" fmla="*/ 160 h 1049"/>
                <a:gd name="T22" fmla="*/ 39 w 744"/>
                <a:gd name="T23" fmla="*/ 169 h 1049"/>
                <a:gd name="T24" fmla="*/ 42 w 744"/>
                <a:gd name="T25" fmla="*/ 179 h 1049"/>
                <a:gd name="T26" fmla="*/ 44 w 744"/>
                <a:gd name="T27" fmla="*/ 188 h 1049"/>
                <a:gd name="T28" fmla="*/ 44 w 744"/>
                <a:gd name="T29" fmla="*/ 205 h 1049"/>
                <a:gd name="T30" fmla="*/ 43 w 744"/>
                <a:gd name="T31" fmla="*/ 229 h 1049"/>
                <a:gd name="T32" fmla="*/ 43 w 744"/>
                <a:gd name="T33" fmla="*/ 243 h 1049"/>
                <a:gd name="T34" fmla="*/ 46 w 744"/>
                <a:gd name="T35" fmla="*/ 247 h 1049"/>
                <a:gd name="T36" fmla="*/ 48 w 744"/>
                <a:gd name="T37" fmla="*/ 250 h 1049"/>
                <a:gd name="T38" fmla="*/ 50 w 744"/>
                <a:gd name="T39" fmla="*/ 254 h 1049"/>
                <a:gd name="T40" fmla="*/ 54 w 744"/>
                <a:gd name="T41" fmla="*/ 256 h 1049"/>
                <a:gd name="T42" fmla="*/ 61 w 744"/>
                <a:gd name="T43" fmla="*/ 257 h 1049"/>
                <a:gd name="T44" fmla="*/ 68 w 744"/>
                <a:gd name="T45" fmla="*/ 257 h 1049"/>
                <a:gd name="T46" fmla="*/ 74 w 744"/>
                <a:gd name="T47" fmla="*/ 258 h 1049"/>
                <a:gd name="T48" fmla="*/ 80 w 744"/>
                <a:gd name="T49" fmla="*/ 259 h 1049"/>
                <a:gd name="T50" fmla="*/ 86 w 744"/>
                <a:gd name="T51" fmla="*/ 260 h 1049"/>
                <a:gd name="T52" fmla="*/ 92 w 744"/>
                <a:gd name="T53" fmla="*/ 261 h 1049"/>
                <a:gd name="T54" fmla="*/ 98 w 744"/>
                <a:gd name="T55" fmla="*/ 261 h 1049"/>
                <a:gd name="T56" fmla="*/ 102 w 744"/>
                <a:gd name="T57" fmla="*/ 261 h 1049"/>
                <a:gd name="T58" fmla="*/ 105 w 744"/>
                <a:gd name="T59" fmla="*/ 258 h 1049"/>
                <a:gd name="T60" fmla="*/ 108 w 744"/>
                <a:gd name="T61" fmla="*/ 256 h 1049"/>
                <a:gd name="T62" fmla="*/ 110 w 744"/>
                <a:gd name="T63" fmla="*/ 254 h 1049"/>
                <a:gd name="T64" fmla="*/ 113 w 744"/>
                <a:gd name="T65" fmla="*/ 242 h 1049"/>
                <a:gd name="T66" fmla="*/ 117 w 744"/>
                <a:gd name="T67" fmla="*/ 221 h 1049"/>
                <a:gd name="T68" fmla="*/ 121 w 744"/>
                <a:gd name="T69" fmla="*/ 206 h 1049"/>
                <a:gd name="T70" fmla="*/ 125 w 744"/>
                <a:gd name="T71" fmla="*/ 197 h 1049"/>
                <a:gd name="T72" fmla="*/ 130 w 744"/>
                <a:gd name="T73" fmla="*/ 190 h 1049"/>
                <a:gd name="T74" fmla="*/ 133 w 744"/>
                <a:gd name="T75" fmla="*/ 186 h 1049"/>
                <a:gd name="T76" fmla="*/ 137 w 744"/>
                <a:gd name="T77" fmla="*/ 181 h 1049"/>
                <a:gd name="T78" fmla="*/ 140 w 744"/>
                <a:gd name="T79" fmla="*/ 177 h 1049"/>
                <a:gd name="T80" fmla="*/ 145 w 744"/>
                <a:gd name="T81" fmla="*/ 171 h 1049"/>
                <a:gd name="T82" fmla="*/ 153 w 744"/>
                <a:gd name="T83" fmla="*/ 162 h 1049"/>
                <a:gd name="T84" fmla="*/ 161 w 744"/>
                <a:gd name="T85" fmla="*/ 152 h 1049"/>
                <a:gd name="T86" fmla="*/ 168 w 744"/>
                <a:gd name="T87" fmla="*/ 141 h 1049"/>
                <a:gd name="T88" fmla="*/ 175 w 744"/>
                <a:gd name="T89" fmla="*/ 128 h 1049"/>
                <a:gd name="T90" fmla="*/ 180 w 744"/>
                <a:gd name="T91" fmla="*/ 113 h 1049"/>
                <a:gd name="T92" fmla="*/ 185 w 744"/>
                <a:gd name="T93" fmla="*/ 96 h 1049"/>
                <a:gd name="T94" fmla="*/ 186 w 744"/>
                <a:gd name="T95" fmla="*/ 78 h 1049"/>
                <a:gd name="T96" fmla="*/ 184 w 744"/>
                <a:gd name="T97" fmla="*/ 59 h 1049"/>
                <a:gd name="T98" fmla="*/ 176 w 744"/>
                <a:gd name="T99" fmla="*/ 41 h 1049"/>
                <a:gd name="T100" fmla="*/ 164 w 744"/>
                <a:gd name="T101" fmla="*/ 27 h 1049"/>
                <a:gd name="T102" fmla="*/ 149 w 744"/>
                <a:gd name="T103" fmla="*/ 16 h 1049"/>
                <a:gd name="T104" fmla="*/ 132 w 744"/>
                <a:gd name="T105" fmla="*/ 8 h 1049"/>
                <a:gd name="T106" fmla="*/ 113 w 744"/>
                <a:gd name="T107" fmla="*/ 3 h 1049"/>
                <a:gd name="T108" fmla="*/ 94 w 744"/>
                <a:gd name="T109" fmla="*/ 0 h 1049"/>
                <a:gd name="T110" fmla="*/ 77 w 744"/>
                <a:gd name="T111" fmla="*/ 0 h 10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44"/>
                <a:gd name="T169" fmla="*/ 0 h 1049"/>
                <a:gd name="T170" fmla="*/ 744 w 744"/>
                <a:gd name="T171" fmla="*/ 1049 h 104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44" h="1049">
                  <a:moveTo>
                    <a:pt x="270" y="4"/>
                  </a:moveTo>
                  <a:lnTo>
                    <a:pt x="229" y="16"/>
                  </a:lnTo>
                  <a:lnTo>
                    <a:pt x="189" y="32"/>
                  </a:lnTo>
                  <a:lnTo>
                    <a:pt x="154" y="52"/>
                  </a:lnTo>
                  <a:lnTo>
                    <a:pt x="120" y="74"/>
                  </a:lnTo>
                  <a:lnTo>
                    <a:pt x="90" y="98"/>
                  </a:lnTo>
                  <a:lnTo>
                    <a:pt x="64" y="126"/>
                  </a:lnTo>
                  <a:lnTo>
                    <a:pt x="42" y="156"/>
                  </a:lnTo>
                  <a:lnTo>
                    <a:pt x="25" y="188"/>
                  </a:lnTo>
                  <a:lnTo>
                    <a:pt x="11" y="224"/>
                  </a:lnTo>
                  <a:lnTo>
                    <a:pt x="3" y="263"/>
                  </a:lnTo>
                  <a:lnTo>
                    <a:pt x="0" y="303"/>
                  </a:lnTo>
                  <a:lnTo>
                    <a:pt x="3" y="347"/>
                  </a:lnTo>
                  <a:lnTo>
                    <a:pt x="11" y="393"/>
                  </a:lnTo>
                  <a:lnTo>
                    <a:pt x="26" y="441"/>
                  </a:lnTo>
                  <a:lnTo>
                    <a:pt x="48" y="492"/>
                  </a:lnTo>
                  <a:lnTo>
                    <a:pt x="75" y="546"/>
                  </a:lnTo>
                  <a:lnTo>
                    <a:pt x="87" y="565"/>
                  </a:lnTo>
                  <a:lnTo>
                    <a:pt x="97" y="584"/>
                  </a:lnTo>
                  <a:lnTo>
                    <a:pt x="109" y="603"/>
                  </a:lnTo>
                  <a:lnTo>
                    <a:pt x="120" y="622"/>
                  </a:lnTo>
                  <a:lnTo>
                    <a:pt x="131" y="641"/>
                  </a:lnTo>
                  <a:lnTo>
                    <a:pt x="142" y="660"/>
                  </a:lnTo>
                  <a:lnTo>
                    <a:pt x="153" y="679"/>
                  </a:lnTo>
                  <a:lnTo>
                    <a:pt x="164" y="698"/>
                  </a:lnTo>
                  <a:lnTo>
                    <a:pt x="167" y="717"/>
                  </a:lnTo>
                  <a:lnTo>
                    <a:pt x="171" y="734"/>
                  </a:lnTo>
                  <a:lnTo>
                    <a:pt x="174" y="752"/>
                  </a:lnTo>
                  <a:lnTo>
                    <a:pt x="178" y="771"/>
                  </a:lnTo>
                  <a:lnTo>
                    <a:pt x="176" y="820"/>
                  </a:lnTo>
                  <a:lnTo>
                    <a:pt x="173" y="869"/>
                  </a:lnTo>
                  <a:lnTo>
                    <a:pt x="170" y="918"/>
                  </a:lnTo>
                  <a:lnTo>
                    <a:pt x="167" y="968"/>
                  </a:lnTo>
                  <a:lnTo>
                    <a:pt x="172" y="975"/>
                  </a:lnTo>
                  <a:lnTo>
                    <a:pt x="178" y="982"/>
                  </a:lnTo>
                  <a:lnTo>
                    <a:pt x="182" y="989"/>
                  </a:lnTo>
                  <a:lnTo>
                    <a:pt x="187" y="996"/>
                  </a:lnTo>
                  <a:lnTo>
                    <a:pt x="193" y="1003"/>
                  </a:lnTo>
                  <a:lnTo>
                    <a:pt x="197" y="1009"/>
                  </a:lnTo>
                  <a:lnTo>
                    <a:pt x="202" y="1016"/>
                  </a:lnTo>
                  <a:lnTo>
                    <a:pt x="207" y="1023"/>
                  </a:lnTo>
                  <a:lnTo>
                    <a:pt x="219" y="1024"/>
                  </a:lnTo>
                  <a:lnTo>
                    <a:pt x="232" y="1027"/>
                  </a:lnTo>
                  <a:lnTo>
                    <a:pt x="245" y="1028"/>
                  </a:lnTo>
                  <a:lnTo>
                    <a:pt x="256" y="1029"/>
                  </a:lnTo>
                  <a:lnTo>
                    <a:pt x="269" y="1031"/>
                  </a:lnTo>
                  <a:lnTo>
                    <a:pt x="282" y="1032"/>
                  </a:lnTo>
                  <a:lnTo>
                    <a:pt x="294" y="1034"/>
                  </a:lnTo>
                  <a:lnTo>
                    <a:pt x="306" y="1036"/>
                  </a:lnTo>
                  <a:lnTo>
                    <a:pt x="318" y="1037"/>
                  </a:lnTo>
                  <a:lnTo>
                    <a:pt x="331" y="1038"/>
                  </a:lnTo>
                  <a:lnTo>
                    <a:pt x="344" y="1041"/>
                  </a:lnTo>
                  <a:lnTo>
                    <a:pt x="355" y="1042"/>
                  </a:lnTo>
                  <a:lnTo>
                    <a:pt x="368" y="1044"/>
                  </a:lnTo>
                  <a:lnTo>
                    <a:pt x="381" y="1045"/>
                  </a:lnTo>
                  <a:lnTo>
                    <a:pt x="392" y="1047"/>
                  </a:lnTo>
                  <a:lnTo>
                    <a:pt x="405" y="1049"/>
                  </a:lnTo>
                  <a:lnTo>
                    <a:pt x="411" y="1044"/>
                  </a:lnTo>
                  <a:lnTo>
                    <a:pt x="416" y="1039"/>
                  </a:lnTo>
                  <a:lnTo>
                    <a:pt x="421" y="1035"/>
                  </a:lnTo>
                  <a:lnTo>
                    <a:pt x="427" y="1030"/>
                  </a:lnTo>
                  <a:lnTo>
                    <a:pt x="432" y="1026"/>
                  </a:lnTo>
                  <a:lnTo>
                    <a:pt x="437" y="1021"/>
                  </a:lnTo>
                  <a:lnTo>
                    <a:pt x="443" y="1016"/>
                  </a:lnTo>
                  <a:lnTo>
                    <a:pt x="449" y="1012"/>
                  </a:lnTo>
                  <a:lnTo>
                    <a:pt x="455" y="969"/>
                  </a:lnTo>
                  <a:lnTo>
                    <a:pt x="464" y="928"/>
                  </a:lnTo>
                  <a:lnTo>
                    <a:pt x="470" y="886"/>
                  </a:lnTo>
                  <a:lnTo>
                    <a:pt x="477" y="845"/>
                  </a:lnTo>
                  <a:lnTo>
                    <a:pt x="485" y="826"/>
                  </a:lnTo>
                  <a:lnTo>
                    <a:pt x="495" y="808"/>
                  </a:lnTo>
                  <a:lnTo>
                    <a:pt x="503" y="789"/>
                  </a:lnTo>
                  <a:lnTo>
                    <a:pt x="511" y="771"/>
                  </a:lnTo>
                  <a:lnTo>
                    <a:pt x="518" y="762"/>
                  </a:lnTo>
                  <a:lnTo>
                    <a:pt x="525" y="752"/>
                  </a:lnTo>
                  <a:lnTo>
                    <a:pt x="532" y="744"/>
                  </a:lnTo>
                  <a:lnTo>
                    <a:pt x="538" y="735"/>
                  </a:lnTo>
                  <a:lnTo>
                    <a:pt x="545" y="726"/>
                  </a:lnTo>
                  <a:lnTo>
                    <a:pt x="552" y="718"/>
                  </a:lnTo>
                  <a:lnTo>
                    <a:pt x="559" y="709"/>
                  </a:lnTo>
                  <a:lnTo>
                    <a:pt x="566" y="699"/>
                  </a:lnTo>
                  <a:lnTo>
                    <a:pt x="580" y="685"/>
                  </a:lnTo>
                  <a:lnTo>
                    <a:pt x="595" y="668"/>
                  </a:lnTo>
                  <a:lnTo>
                    <a:pt x="610" y="651"/>
                  </a:lnTo>
                  <a:lnTo>
                    <a:pt x="626" y="632"/>
                  </a:lnTo>
                  <a:lnTo>
                    <a:pt x="641" y="611"/>
                  </a:lnTo>
                  <a:lnTo>
                    <a:pt x="656" y="589"/>
                  </a:lnTo>
                  <a:lnTo>
                    <a:pt x="671" y="565"/>
                  </a:lnTo>
                  <a:lnTo>
                    <a:pt x="685" y="539"/>
                  </a:lnTo>
                  <a:lnTo>
                    <a:pt x="699" y="513"/>
                  </a:lnTo>
                  <a:lnTo>
                    <a:pt x="710" y="484"/>
                  </a:lnTo>
                  <a:lnTo>
                    <a:pt x="720" y="454"/>
                  </a:lnTo>
                  <a:lnTo>
                    <a:pt x="730" y="422"/>
                  </a:lnTo>
                  <a:lnTo>
                    <a:pt x="737" y="387"/>
                  </a:lnTo>
                  <a:lnTo>
                    <a:pt x="741" y="353"/>
                  </a:lnTo>
                  <a:lnTo>
                    <a:pt x="744" y="315"/>
                  </a:lnTo>
                  <a:lnTo>
                    <a:pt x="744" y="275"/>
                  </a:lnTo>
                  <a:lnTo>
                    <a:pt x="734" y="236"/>
                  </a:lnTo>
                  <a:lnTo>
                    <a:pt x="720" y="199"/>
                  </a:lnTo>
                  <a:lnTo>
                    <a:pt x="703" y="166"/>
                  </a:lnTo>
                  <a:lnTo>
                    <a:pt x="681" y="137"/>
                  </a:lnTo>
                  <a:lnTo>
                    <a:pt x="656" y="111"/>
                  </a:lnTo>
                  <a:lnTo>
                    <a:pt x="627" y="87"/>
                  </a:lnTo>
                  <a:lnTo>
                    <a:pt x="596" y="66"/>
                  </a:lnTo>
                  <a:lnTo>
                    <a:pt x="564" y="49"/>
                  </a:lnTo>
                  <a:lnTo>
                    <a:pt x="528" y="34"/>
                  </a:lnTo>
                  <a:lnTo>
                    <a:pt x="492" y="22"/>
                  </a:lnTo>
                  <a:lnTo>
                    <a:pt x="455" y="13"/>
                  </a:lnTo>
                  <a:lnTo>
                    <a:pt x="417" y="6"/>
                  </a:lnTo>
                  <a:lnTo>
                    <a:pt x="379" y="2"/>
                  </a:lnTo>
                  <a:lnTo>
                    <a:pt x="343" y="0"/>
                  </a:lnTo>
                  <a:lnTo>
                    <a:pt x="306" y="1"/>
                  </a:lnTo>
                  <a:lnTo>
                    <a:pt x="270" y="4"/>
                  </a:lnTo>
                  <a:close/>
                </a:path>
              </a:pathLst>
            </a:custGeom>
            <a:solidFill>
              <a:srgbClr val="C0C0C0"/>
            </a:solidFill>
            <a:ln w="9525">
              <a:noFill/>
              <a:round/>
              <a:headEnd/>
              <a:tailEnd/>
            </a:ln>
          </p:spPr>
          <p:txBody>
            <a:bodyPr/>
            <a:lstStyle/>
            <a:p>
              <a:endParaRPr lang="en-US"/>
            </a:p>
          </p:txBody>
        </p:sp>
        <p:sp>
          <p:nvSpPr>
            <p:cNvPr id="17887" name="Freeform 10"/>
            <p:cNvSpPr>
              <a:spLocks noChangeAspect="1"/>
            </p:cNvSpPr>
            <p:nvPr/>
          </p:nvSpPr>
          <p:spPr bwMode="auto">
            <a:xfrm>
              <a:off x="719" y="2218"/>
              <a:ext cx="347" cy="517"/>
            </a:xfrm>
            <a:custGeom>
              <a:avLst/>
              <a:gdLst>
                <a:gd name="T0" fmla="*/ 54 w 695"/>
                <a:gd name="T1" fmla="*/ 4 h 1033"/>
                <a:gd name="T2" fmla="*/ 36 w 695"/>
                <a:gd name="T3" fmla="*/ 12 h 1033"/>
                <a:gd name="T4" fmla="*/ 20 w 695"/>
                <a:gd name="T5" fmla="*/ 23 h 1033"/>
                <a:gd name="T6" fmla="*/ 9 w 695"/>
                <a:gd name="T7" fmla="*/ 37 h 1033"/>
                <a:gd name="T8" fmla="*/ 2 w 695"/>
                <a:gd name="T9" fmla="*/ 53 h 1033"/>
                <a:gd name="T10" fmla="*/ 0 w 695"/>
                <a:gd name="T11" fmla="*/ 72 h 1033"/>
                <a:gd name="T12" fmla="*/ 3 w 695"/>
                <a:gd name="T13" fmla="*/ 93 h 1033"/>
                <a:gd name="T14" fmla="*/ 12 w 695"/>
                <a:gd name="T15" fmla="*/ 116 h 1033"/>
                <a:gd name="T16" fmla="*/ 21 w 695"/>
                <a:gd name="T17" fmla="*/ 134 h 1033"/>
                <a:gd name="T18" fmla="*/ 26 w 695"/>
                <a:gd name="T19" fmla="*/ 145 h 1033"/>
                <a:gd name="T20" fmla="*/ 31 w 695"/>
                <a:gd name="T21" fmla="*/ 156 h 1033"/>
                <a:gd name="T22" fmla="*/ 35 w 695"/>
                <a:gd name="T23" fmla="*/ 167 h 1033"/>
                <a:gd name="T24" fmla="*/ 39 w 695"/>
                <a:gd name="T25" fmla="*/ 177 h 1033"/>
                <a:gd name="T26" fmla="*/ 40 w 695"/>
                <a:gd name="T27" fmla="*/ 186 h 1033"/>
                <a:gd name="T28" fmla="*/ 40 w 695"/>
                <a:gd name="T29" fmla="*/ 203 h 1033"/>
                <a:gd name="T30" fmla="*/ 39 w 695"/>
                <a:gd name="T31" fmla="*/ 227 h 1033"/>
                <a:gd name="T32" fmla="*/ 39 w 695"/>
                <a:gd name="T33" fmla="*/ 241 h 1033"/>
                <a:gd name="T34" fmla="*/ 42 w 695"/>
                <a:gd name="T35" fmla="*/ 244 h 1033"/>
                <a:gd name="T36" fmla="*/ 44 w 695"/>
                <a:gd name="T37" fmla="*/ 248 h 1033"/>
                <a:gd name="T38" fmla="*/ 46 w 695"/>
                <a:gd name="T39" fmla="*/ 251 h 1033"/>
                <a:gd name="T40" fmla="*/ 50 w 695"/>
                <a:gd name="T41" fmla="*/ 253 h 1033"/>
                <a:gd name="T42" fmla="*/ 56 w 695"/>
                <a:gd name="T43" fmla="*/ 254 h 1033"/>
                <a:gd name="T44" fmla="*/ 62 w 695"/>
                <a:gd name="T45" fmla="*/ 255 h 1033"/>
                <a:gd name="T46" fmla="*/ 67 w 695"/>
                <a:gd name="T47" fmla="*/ 255 h 1033"/>
                <a:gd name="T48" fmla="*/ 73 w 695"/>
                <a:gd name="T49" fmla="*/ 256 h 1033"/>
                <a:gd name="T50" fmla="*/ 79 w 695"/>
                <a:gd name="T51" fmla="*/ 257 h 1033"/>
                <a:gd name="T52" fmla="*/ 85 w 695"/>
                <a:gd name="T53" fmla="*/ 258 h 1033"/>
                <a:gd name="T54" fmla="*/ 90 w 695"/>
                <a:gd name="T55" fmla="*/ 258 h 1033"/>
                <a:gd name="T56" fmla="*/ 95 w 695"/>
                <a:gd name="T57" fmla="*/ 258 h 1033"/>
                <a:gd name="T58" fmla="*/ 97 w 695"/>
                <a:gd name="T59" fmla="*/ 255 h 1033"/>
                <a:gd name="T60" fmla="*/ 100 w 695"/>
                <a:gd name="T61" fmla="*/ 253 h 1033"/>
                <a:gd name="T62" fmla="*/ 102 w 695"/>
                <a:gd name="T63" fmla="*/ 251 h 1033"/>
                <a:gd name="T64" fmla="*/ 105 w 695"/>
                <a:gd name="T65" fmla="*/ 239 h 1033"/>
                <a:gd name="T66" fmla="*/ 109 w 695"/>
                <a:gd name="T67" fmla="*/ 218 h 1033"/>
                <a:gd name="T68" fmla="*/ 113 w 695"/>
                <a:gd name="T69" fmla="*/ 203 h 1033"/>
                <a:gd name="T70" fmla="*/ 116 w 695"/>
                <a:gd name="T71" fmla="*/ 194 h 1033"/>
                <a:gd name="T72" fmla="*/ 120 w 695"/>
                <a:gd name="T73" fmla="*/ 187 h 1033"/>
                <a:gd name="T74" fmla="*/ 123 w 695"/>
                <a:gd name="T75" fmla="*/ 183 h 1033"/>
                <a:gd name="T76" fmla="*/ 126 w 695"/>
                <a:gd name="T77" fmla="*/ 179 h 1033"/>
                <a:gd name="T78" fmla="*/ 130 w 695"/>
                <a:gd name="T79" fmla="*/ 174 h 1033"/>
                <a:gd name="T80" fmla="*/ 138 w 695"/>
                <a:gd name="T81" fmla="*/ 164 h 1033"/>
                <a:gd name="T82" fmla="*/ 152 w 695"/>
                <a:gd name="T83" fmla="*/ 144 h 1033"/>
                <a:gd name="T84" fmla="*/ 165 w 695"/>
                <a:gd name="T85" fmla="*/ 118 h 1033"/>
                <a:gd name="T86" fmla="*/ 173 w 695"/>
                <a:gd name="T87" fmla="*/ 86 h 1033"/>
                <a:gd name="T88" fmla="*/ 172 w 695"/>
                <a:gd name="T89" fmla="*/ 58 h 1033"/>
                <a:gd name="T90" fmla="*/ 165 w 695"/>
                <a:gd name="T91" fmla="*/ 41 h 1033"/>
                <a:gd name="T92" fmla="*/ 155 w 695"/>
                <a:gd name="T93" fmla="*/ 28 h 1033"/>
                <a:gd name="T94" fmla="*/ 141 w 695"/>
                <a:gd name="T95" fmla="*/ 17 h 1033"/>
                <a:gd name="T96" fmla="*/ 126 w 695"/>
                <a:gd name="T97" fmla="*/ 9 h 1033"/>
                <a:gd name="T98" fmla="*/ 108 w 695"/>
                <a:gd name="T99" fmla="*/ 4 h 1033"/>
                <a:gd name="T100" fmla="*/ 90 w 695"/>
                <a:gd name="T101" fmla="*/ 1 h 1033"/>
                <a:gd name="T102" fmla="*/ 73 w 695"/>
                <a:gd name="T103" fmla="*/ 0 h 10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5"/>
                <a:gd name="T157" fmla="*/ 0 h 1033"/>
                <a:gd name="T158" fmla="*/ 695 w 695"/>
                <a:gd name="T159" fmla="*/ 1033 h 10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5" h="1033">
                  <a:moveTo>
                    <a:pt x="260" y="2"/>
                  </a:moveTo>
                  <a:lnTo>
                    <a:pt x="218" y="15"/>
                  </a:lnTo>
                  <a:lnTo>
                    <a:pt x="180" y="30"/>
                  </a:lnTo>
                  <a:lnTo>
                    <a:pt x="144" y="48"/>
                  </a:lnTo>
                  <a:lnTo>
                    <a:pt x="112" y="69"/>
                  </a:lnTo>
                  <a:lnTo>
                    <a:pt x="83" y="92"/>
                  </a:lnTo>
                  <a:lnTo>
                    <a:pt x="58" y="119"/>
                  </a:lnTo>
                  <a:lnTo>
                    <a:pt x="37" y="147"/>
                  </a:lnTo>
                  <a:lnTo>
                    <a:pt x="21" y="179"/>
                  </a:lnTo>
                  <a:lnTo>
                    <a:pt x="10" y="212"/>
                  </a:lnTo>
                  <a:lnTo>
                    <a:pt x="3" y="249"/>
                  </a:lnTo>
                  <a:lnTo>
                    <a:pt x="0" y="287"/>
                  </a:lnTo>
                  <a:lnTo>
                    <a:pt x="4" y="327"/>
                  </a:lnTo>
                  <a:lnTo>
                    <a:pt x="13" y="370"/>
                  </a:lnTo>
                  <a:lnTo>
                    <a:pt x="28" y="415"/>
                  </a:lnTo>
                  <a:lnTo>
                    <a:pt x="49" y="462"/>
                  </a:lnTo>
                  <a:lnTo>
                    <a:pt x="77" y="512"/>
                  </a:lnTo>
                  <a:lnTo>
                    <a:pt x="86" y="533"/>
                  </a:lnTo>
                  <a:lnTo>
                    <a:pt x="96" y="555"/>
                  </a:lnTo>
                  <a:lnTo>
                    <a:pt x="105" y="577"/>
                  </a:lnTo>
                  <a:lnTo>
                    <a:pt x="115" y="599"/>
                  </a:lnTo>
                  <a:lnTo>
                    <a:pt x="124" y="622"/>
                  </a:lnTo>
                  <a:lnTo>
                    <a:pt x="134" y="644"/>
                  </a:lnTo>
                  <a:lnTo>
                    <a:pt x="143" y="666"/>
                  </a:lnTo>
                  <a:lnTo>
                    <a:pt x="153" y="688"/>
                  </a:lnTo>
                  <a:lnTo>
                    <a:pt x="156" y="706"/>
                  </a:lnTo>
                  <a:lnTo>
                    <a:pt x="159" y="724"/>
                  </a:lnTo>
                  <a:lnTo>
                    <a:pt x="163" y="742"/>
                  </a:lnTo>
                  <a:lnTo>
                    <a:pt x="165" y="759"/>
                  </a:lnTo>
                  <a:lnTo>
                    <a:pt x="163" y="809"/>
                  </a:lnTo>
                  <a:lnTo>
                    <a:pt x="161" y="857"/>
                  </a:lnTo>
                  <a:lnTo>
                    <a:pt x="157" y="907"/>
                  </a:lnTo>
                  <a:lnTo>
                    <a:pt x="155" y="956"/>
                  </a:lnTo>
                  <a:lnTo>
                    <a:pt x="159" y="963"/>
                  </a:lnTo>
                  <a:lnTo>
                    <a:pt x="164" y="969"/>
                  </a:lnTo>
                  <a:lnTo>
                    <a:pt x="169" y="976"/>
                  </a:lnTo>
                  <a:lnTo>
                    <a:pt x="173" y="983"/>
                  </a:lnTo>
                  <a:lnTo>
                    <a:pt x="177" y="990"/>
                  </a:lnTo>
                  <a:lnTo>
                    <a:pt x="181" y="997"/>
                  </a:lnTo>
                  <a:lnTo>
                    <a:pt x="186" y="1002"/>
                  </a:lnTo>
                  <a:lnTo>
                    <a:pt x="191" y="1009"/>
                  </a:lnTo>
                  <a:lnTo>
                    <a:pt x="202" y="1010"/>
                  </a:lnTo>
                  <a:lnTo>
                    <a:pt x="214" y="1013"/>
                  </a:lnTo>
                  <a:lnTo>
                    <a:pt x="225" y="1014"/>
                  </a:lnTo>
                  <a:lnTo>
                    <a:pt x="237" y="1015"/>
                  </a:lnTo>
                  <a:lnTo>
                    <a:pt x="248" y="1017"/>
                  </a:lnTo>
                  <a:lnTo>
                    <a:pt x="260" y="1018"/>
                  </a:lnTo>
                  <a:lnTo>
                    <a:pt x="271" y="1020"/>
                  </a:lnTo>
                  <a:lnTo>
                    <a:pt x="283" y="1021"/>
                  </a:lnTo>
                  <a:lnTo>
                    <a:pt x="294" y="1023"/>
                  </a:lnTo>
                  <a:lnTo>
                    <a:pt x="306" y="1024"/>
                  </a:lnTo>
                  <a:lnTo>
                    <a:pt x="317" y="1025"/>
                  </a:lnTo>
                  <a:lnTo>
                    <a:pt x="329" y="1028"/>
                  </a:lnTo>
                  <a:lnTo>
                    <a:pt x="340" y="1029"/>
                  </a:lnTo>
                  <a:lnTo>
                    <a:pt x="352" y="1030"/>
                  </a:lnTo>
                  <a:lnTo>
                    <a:pt x="363" y="1032"/>
                  </a:lnTo>
                  <a:lnTo>
                    <a:pt x="375" y="1033"/>
                  </a:lnTo>
                  <a:lnTo>
                    <a:pt x="380" y="1029"/>
                  </a:lnTo>
                  <a:lnTo>
                    <a:pt x="385" y="1024"/>
                  </a:lnTo>
                  <a:lnTo>
                    <a:pt x="390" y="1018"/>
                  </a:lnTo>
                  <a:lnTo>
                    <a:pt x="396" y="1014"/>
                  </a:lnTo>
                  <a:lnTo>
                    <a:pt x="400" y="1009"/>
                  </a:lnTo>
                  <a:lnTo>
                    <a:pt x="406" y="1005"/>
                  </a:lnTo>
                  <a:lnTo>
                    <a:pt x="411" y="1001"/>
                  </a:lnTo>
                  <a:lnTo>
                    <a:pt x="415" y="997"/>
                  </a:lnTo>
                  <a:lnTo>
                    <a:pt x="423" y="955"/>
                  </a:lnTo>
                  <a:lnTo>
                    <a:pt x="430" y="914"/>
                  </a:lnTo>
                  <a:lnTo>
                    <a:pt x="437" y="872"/>
                  </a:lnTo>
                  <a:lnTo>
                    <a:pt x="444" y="831"/>
                  </a:lnTo>
                  <a:lnTo>
                    <a:pt x="452" y="812"/>
                  </a:lnTo>
                  <a:lnTo>
                    <a:pt x="460" y="794"/>
                  </a:lnTo>
                  <a:lnTo>
                    <a:pt x="467" y="775"/>
                  </a:lnTo>
                  <a:lnTo>
                    <a:pt x="475" y="757"/>
                  </a:lnTo>
                  <a:lnTo>
                    <a:pt x="482" y="748"/>
                  </a:lnTo>
                  <a:lnTo>
                    <a:pt x="488" y="740"/>
                  </a:lnTo>
                  <a:lnTo>
                    <a:pt x="495" y="730"/>
                  </a:lnTo>
                  <a:lnTo>
                    <a:pt x="502" y="721"/>
                  </a:lnTo>
                  <a:lnTo>
                    <a:pt x="507" y="713"/>
                  </a:lnTo>
                  <a:lnTo>
                    <a:pt x="514" y="704"/>
                  </a:lnTo>
                  <a:lnTo>
                    <a:pt x="520" y="696"/>
                  </a:lnTo>
                  <a:lnTo>
                    <a:pt x="527" y="687"/>
                  </a:lnTo>
                  <a:lnTo>
                    <a:pt x="553" y="656"/>
                  </a:lnTo>
                  <a:lnTo>
                    <a:pt x="582" y="619"/>
                  </a:lnTo>
                  <a:lnTo>
                    <a:pt x="611" y="576"/>
                  </a:lnTo>
                  <a:lnTo>
                    <a:pt x="638" y="528"/>
                  </a:lnTo>
                  <a:lnTo>
                    <a:pt x="662" y="472"/>
                  </a:lnTo>
                  <a:lnTo>
                    <a:pt x="680" y="411"/>
                  </a:lnTo>
                  <a:lnTo>
                    <a:pt x="692" y="342"/>
                  </a:lnTo>
                  <a:lnTo>
                    <a:pt x="695" y="266"/>
                  </a:lnTo>
                  <a:lnTo>
                    <a:pt x="689" y="229"/>
                  </a:lnTo>
                  <a:lnTo>
                    <a:pt x="678" y="195"/>
                  </a:lnTo>
                  <a:lnTo>
                    <a:pt x="663" y="164"/>
                  </a:lnTo>
                  <a:lnTo>
                    <a:pt x="643" y="135"/>
                  </a:lnTo>
                  <a:lnTo>
                    <a:pt x="621" y="109"/>
                  </a:lnTo>
                  <a:lnTo>
                    <a:pt x="595" y="86"/>
                  </a:lnTo>
                  <a:lnTo>
                    <a:pt x="567" y="67"/>
                  </a:lnTo>
                  <a:lnTo>
                    <a:pt x="536" y="49"/>
                  </a:lnTo>
                  <a:lnTo>
                    <a:pt x="504" y="35"/>
                  </a:lnTo>
                  <a:lnTo>
                    <a:pt x="469" y="23"/>
                  </a:lnTo>
                  <a:lnTo>
                    <a:pt x="435" y="14"/>
                  </a:lnTo>
                  <a:lnTo>
                    <a:pt x="399" y="7"/>
                  </a:lnTo>
                  <a:lnTo>
                    <a:pt x="363" y="2"/>
                  </a:lnTo>
                  <a:lnTo>
                    <a:pt x="328" y="0"/>
                  </a:lnTo>
                  <a:lnTo>
                    <a:pt x="293" y="0"/>
                  </a:lnTo>
                  <a:lnTo>
                    <a:pt x="260" y="2"/>
                  </a:lnTo>
                  <a:close/>
                </a:path>
              </a:pathLst>
            </a:custGeom>
            <a:solidFill>
              <a:srgbClr val="C0C0C0"/>
            </a:solidFill>
            <a:ln w="9525">
              <a:noFill/>
              <a:round/>
              <a:headEnd/>
              <a:tailEnd/>
            </a:ln>
          </p:spPr>
          <p:txBody>
            <a:bodyPr/>
            <a:lstStyle/>
            <a:p>
              <a:endParaRPr lang="en-US"/>
            </a:p>
          </p:txBody>
        </p:sp>
        <p:sp>
          <p:nvSpPr>
            <p:cNvPr id="17888" name="Freeform 11"/>
            <p:cNvSpPr>
              <a:spLocks noChangeAspect="1"/>
            </p:cNvSpPr>
            <p:nvPr/>
          </p:nvSpPr>
          <p:spPr bwMode="auto">
            <a:xfrm>
              <a:off x="730" y="2224"/>
              <a:ext cx="324" cy="510"/>
            </a:xfrm>
            <a:custGeom>
              <a:avLst/>
              <a:gdLst>
                <a:gd name="T0" fmla="*/ 52 w 647"/>
                <a:gd name="T1" fmla="*/ 4 h 1019"/>
                <a:gd name="T2" fmla="*/ 34 w 647"/>
                <a:gd name="T3" fmla="*/ 12 h 1019"/>
                <a:gd name="T4" fmla="*/ 19 w 647"/>
                <a:gd name="T5" fmla="*/ 22 h 1019"/>
                <a:gd name="T6" fmla="*/ 9 w 647"/>
                <a:gd name="T7" fmla="*/ 35 h 1019"/>
                <a:gd name="T8" fmla="*/ 2 w 647"/>
                <a:gd name="T9" fmla="*/ 51 h 1019"/>
                <a:gd name="T10" fmla="*/ 0 w 647"/>
                <a:gd name="T11" fmla="*/ 68 h 1019"/>
                <a:gd name="T12" fmla="*/ 3 w 647"/>
                <a:gd name="T13" fmla="*/ 88 h 1019"/>
                <a:gd name="T14" fmla="*/ 13 w 647"/>
                <a:gd name="T15" fmla="*/ 109 h 1019"/>
                <a:gd name="T16" fmla="*/ 21 w 647"/>
                <a:gd name="T17" fmla="*/ 126 h 1019"/>
                <a:gd name="T18" fmla="*/ 25 w 647"/>
                <a:gd name="T19" fmla="*/ 139 h 1019"/>
                <a:gd name="T20" fmla="*/ 30 w 647"/>
                <a:gd name="T21" fmla="*/ 151 h 1019"/>
                <a:gd name="T22" fmla="*/ 34 w 647"/>
                <a:gd name="T23" fmla="*/ 164 h 1019"/>
                <a:gd name="T24" fmla="*/ 36 w 647"/>
                <a:gd name="T25" fmla="*/ 175 h 1019"/>
                <a:gd name="T26" fmla="*/ 38 w 647"/>
                <a:gd name="T27" fmla="*/ 183 h 1019"/>
                <a:gd name="T28" fmla="*/ 38 w 647"/>
                <a:gd name="T29" fmla="*/ 200 h 1019"/>
                <a:gd name="T30" fmla="*/ 36 w 647"/>
                <a:gd name="T31" fmla="*/ 224 h 1019"/>
                <a:gd name="T32" fmla="*/ 37 w 647"/>
                <a:gd name="T33" fmla="*/ 240 h 1019"/>
                <a:gd name="T34" fmla="*/ 42 w 647"/>
                <a:gd name="T35" fmla="*/ 247 h 1019"/>
                <a:gd name="T36" fmla="*/ 49 w 647"/>
                <a:gd name="T37" fmla="*/ 250 h 1019"/>
                <a:gd name="T38" fmla="*/ 60 w 647"/>
                <a:gd name="T39" fmla="*/ 252 h 1019"/>
                <a:gd name="T40" fmla="*/ 71 w 647"/>
                <a:gd name="T41" fmla="*/ 253 h 1019"/>
                <a:gd name="T42" fmla="*/ 81 w 647"/>
                <a:gd name="T43" fmla="*/ 255 h 1019"/>
                <a:gd name="T44" fmla="*/ 88 w 647"/>
                <a:gd name="T45" fmla="*/ 254 h 1019"/>
                <a:gd name="T46" fmla="*/ 90 w 647"/>
                <a:gd name="T47" fmla="*/ 252 h 1019"/>
                <a:gd name="T48" fmla="*/ 92 w 647"/>
                <a:gd name="T49" fmla="*/ 249 h 1019"/>
                <a:gd name="T50" fmla="*/ 95 w 647"/>
                <a:gd name="T51" fmla="*/ 247 h 1019"/>
                <a:gd name="T52" fmla="*/ 98 w 647"/>
                <a:gd name="T53" fmla="*/ 236 h 1019"/>
                <a:gd name="T54" fmla="*/ 101 w 647"/>
                <a:gd name="T55" fmla="*/ 215 h 1019"/>
                <a:gd name="T56" fmla="*/ 105 w 647"/>
                <a:gd name="T57" fmla="*/ 200 h 1019"/>
                <a:gd name="T58" fmla="*/ 108 w 647"/>
                <a:gd name="T59" fmla="*/ 191 h 1019"/>
                <a:gd name="T60" fmla="*/ 112 w 647"/>
                <a:gd name="T61" fmla="*/ 184 h 1019"/>
                <a:gd name="T62" fmla="*/ 115 w 647"/>
                <a:gd name="T63" fmla="*/ 180 h 1019"/>
                <a:gd name="T64" fmla="*/ 118 w 647"/>
                <a:gd name="T65" fmla="*/ 175 h 1019"/>
                <a:gd name="T66" fmla="*/ 121 w 647"/>
                <a:gd name="T67" fmla="*/ 171 h 1019"/>
                <a:gd name="T68" fmla="*/ 128 w 647"/>
                <a:gd name="T69" fmla="*/ 161 h 1019"/>
                <a:gd name="T70" fmla="*/ 142 w 647"/>
                <a:gd name="T71" fmla="*/ 141 h 1019"/>
                <a:gd name="T72" fmla="*/ 153 w 647"/>
                <a:gd name="T73" fmla="*/ 115 h 1019"/>
                <a:gd name="T74" fmla="*/ 161 w 647"/>
                <a:gd name="T75" fmla="*/ 83 h 1019"/>
                <a:gd name="T76" fmla="*/ 161 w 647"/>
                <a:gd name="T77" fmla="*/ 56 h 1019"/>
                <a:gd name="T78" fmla="*/ 156 w 647"/>
                <a:gd name="T79" fmla="*/ 41 h 1019"/>
                <a:gd name="T80" fmla="*/ 147 w 647"/>
                <a:gd name="T81" fmla="*/ 28 h 1019"/>
                <a:gd name="T82" fmla="*/ 134 w 647"/>
                <a:gd name="T83" fmla="*/ 18 h 1019"/>
                <a:gd name="T84" fmla="*/ 120 w 647"/>
                <a:gd name="T85" fmla="*/ 9 h 1019"/>
                <a:gd name="T86" fmla="*/ 104 w 647"/>
                <a:gd name="T87" fmla="*/ 4 h 1019"/>
                <a:gd name="T88" fmla="*/ 87 w 647"/>
                <a:gd name="T89" fmla="*/ 1 h 1019"/>
                <a:gd name="T90" fmla="*/ 71 w 647"/>
                <a:gd name="T91" fmla="*/ 0 h 10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7"/>
                <a:gd name="T139" fmla="*/ 0 h 1019"/>
                <a:gd name="T140" fmla="*/ 647 w 647"/>
                <a:gd name="T141" fmla="*/ 1019 h 10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7" h="1019">
                  <a:moveTo>
                    <a:pt x="248" y="2"/>
                  </a:moveTo>
                  <a:lnTo>
                    <a:pt x="207" y="13"/>
                  </a:lnTo>
                  <a:lnTo>
                    <a:pt x="170" y="28"/>
                  </a:lnTo>
                  <a:lnTo>
                    <a:pt x="134" y="46"/>
                  </a:lnTo>
                  <a:lnTo>
                    <a:pt x="103" y="65"/>
                  </a:lnTo>
                  <a:lnTo>
                    <a:pt x="76" y="88"/>
                  </a:lnTo>
                  <a:lnTo>
                    <a:pt x="53" y="113"/>
                  </a:lnTo>
                  <a:lnTo>
                    <a:pt x="33" y="140"/>
                  </a:lnTo>
                  <a:lnTo>
                    <a:pt x="17" y="170"/>
                  </a:lnTo>
                  <a:lnTo>
                    <a:pt x="6" y="201"/>
                  </a:lnTo>
                  <a:lnTo>
                    <a:pt x="1" y="236"/>
                  </a:lnTo>
                  <a:lnTo>
                    <a:pt x="0" y="272"/>
                  </a:lnTo>
                  <a:lnTo>
                    <a:pt x="3" y="310"/>
                  </a:lnTo>
                  <a:lnTo>
                    <a:pt x="12" y="349"/>
                  </a:lnTo>
                  <a:lnTo>
                    <a:pt x="27" y="390"/>
                  </a:lnTo>
                  <a:lnTo>
                    <a:pt x="49" y="433"/>
                  </a:lnTo>
                  <a:lnTo>
                    <a:pt x="76" y="478"/>
                  </a:lnTo>
                  <a:lnTo>
                    <a:pt x="84" y="503"/>
                  </a:lnTo>
                  <a:lnTo>
                    <a:pt x="92" y="527"/>
                  </a:lnTo>
                  <a:lnTo>
                    <a:pt x="100" y="553"/>
                  </a:lnTo>
                  <a:lnTo>
                    <a:pt x="109" y="578"/>
                  </a:lnTo>
                  <a:lnTo>
                    <a:pt x="117" y="602"/>
                  </a:lnTo>
                  <a:lnTo>
                    <a:pt x="125" y="628"/>
                  </a:lnTo>
                  <a:lnTo>
                    <a:pt x="133" y="653"/>
                  </a:lnTo>
                  <a:lnTo>
                    <a:pt x="141" y="678"/>
                  </a:lnTo>
                  <a:lnTo>
                    <a:pt x="144" y="697"/>
                  </a:lnTo>
                  <a:lnTo>
                    <a:pt x="147" y="714"/>
                  </a:lnTo>
                  <a:lnTo>
                    <a:pt x="149" y="732"/>
                  </a:lnTo>
                  <a:lnTo>
                    <a:pt x="152" y="750"/>
                  </a:lnTo>
                  <a:lnTo>
                    <a:pt x="149" y="798"/>
                  </a:lnTo>
                  <a:lnTo>
                    <a:pt x="146" y="846"/>
                  </a:lnTo>
                  <a:lnTo>
                    <a:pt x="144" y="896"/>
                  </a:lnTo>
                  <a:lnTo>
                    <a:pt x="140" y="944"/>
                  </a:lnTo>
                  <a:lnTo>
                    <a:pt x="148" y="957"/>
                  </a:lnTo>
                  <a:lnTo>
                    <a:pt x="157" y="971"/>
                  </a:lnTo>
                  <a:lnTo>
                    <a:pt x="165" y="985"/>
                  </a:lnTo>
                  <a:lnTo>
                    <a:pt x="173" y="997"/>
                  </a:lnTo>
                  <a:lnTo>
                    <a:pt x="194" y="1000"/>
                  </a:lnTo>
                  <a:lnTo>
                    <a:pt x="216" y="1003"/>
                  </a:lnTo>
                  <a:lnTo>
                    <a:pt x="237" y="1005"/>
                  </a:lnTo>
                  <a:lnTo>
                    <a:pt x="259" y="1008"/>
                  </a:lnTo>
                  <a:lnTo>
                    <a:pt x="281" y="1011"/>
                  </a:lnTo>
                  <a:lnTo>
                    <a:pt x="301" y="1014"/>
                  </a:lnTo>
                  <a:lnTo>
                    <a:pt x="323" y="1017"/>
                  </a:lnTo>
                  <a:lnTo>
                    <a:pt x="344" y="1019"/>
                  </a:lnTo>
                  <a:lnTo>
                    <a:pt x="349" y="1015"/>
                  </a:lnTo>
                  <a:lnTo>
                    <a:pt x="353" y="1010"/>
                  </a:lnTo>
                  <a:lnTo>
                    <a:pt x="358" y="1005"/>
                  </a:lnTo>
                  <a:lnTo>
                    <a:pt x="364" y="1001"/>
                  </a:lnTo>
                  <a:lnTo>
                    <a:pt x="368" y="996"/>
                  </a:lnTo>
                  <a:lnTo>
                    <a:pt x="373" y="992"/>
                  </a:lnTo>
                  <a:lnTo>
                    <a:pt x="377" y="987"/>
                  </a:lnTo>
                  <a:lnTo>
                    <a:pt x="382" y="982"/>
                  </a:lnTo>
                  <a:lnTo>
                    <a:pt x="389" y="941"/>
                  </a:lnTo>
                  <a:lnTo>
                    <a:pt x="396" y="899"/>
                  </a:lnTo>
                  <a:lnTo>
                    <a:pt x="403" y="859"/>
                  </a:lnTo>
                  <a:lnTo>
                    <a:pt x="410" y="818"/>
                  </a:lnTo>
                  <a:lnTo>
                    <a:pt x="417" y="799"/>
                  </a:lnTo>
                  <a:lnTo>
                    <a:pt x="425" y="781"/>
                  </a:lnTo>
                  <a:lnTo>
                    <a:pt x="432" y="764"/>
                  </a:lnTo>
                  <a:lnTo>
                    <a:pt x="438" y="745"/>
                  </a:lnTo>
                  <a:lnTo>
                    <a:pt x="445" y="736"/>
                  </a:lnTo>
                  <a:lnTo>
                    <a:pt x="451" y="727"/>
                  </a:lnTo>
                  <a:lnTo>
                    <a:pt x="458" y="719"/>
                  </a:lnTo>
                  <a:lnTo>
                    <a:pt x="464" y="709"/>
                  </a:lnTo>
                  <a:lnTo>
                    <a:pt x="470" y="700"/>
                  </a:lnTo>
                  <a:lnTo>
                    <a:pt x="475" y="692"/>
                  </a:lnTo>
                  <a:lnTo>
                    <a:pt x="482" y="683"/>
                  </a:lnTo>
                  <a:lnTo>
                    <a:pt x="488" y="674"/>
                  </a:lnTo>
                  <a:lnTo>
                    <a:pt x="512" y="643"/>
                  </a:lnTo>
                  <a:lnTo>
                    <a:pt x="539" y="607"/>
                  </a:lnTo>
                  <a:lnTo>
                    <a:pt x="565" y="564"/>
                  </a:lnTo>
                  <a:lnTo>
                    <a:pt x="591" y="516"/>
                  </a:lnTo>
                  <a:lnTo>
                    <a:pt x="612" y="460"/>
                  </a:lnTo>
                  <a:lnTo>
                    <a:pt x="630" y="399"/>
                  </a:lnTo>
                  <a:lnTo>
                    <a:pt x="642" y="331"/>
                  </a:lnTo>
                  <a:lnTo>
                    <a:pt x="647" y="257"/>
                  </a:lnTo>
                  <a:lnTo>
                    <a:pt x="644" y="222"/>
                  </a:lnTo>
                  <a:lnTo>
                    <a:pt x="634" y="190"/>
                  </a:lnTo>
                  <a:lnTo>
                    <a:pt x="622" y="161"/>
                  </a:lnTo>
                  <a:lnTo>
                    <a:pt x="605" y="133"/>
                  </a:lnTo>
                  <a:lnTo>
                    <a:pt x="585" y="109"/>
                  </a:lnTo>
                  <a:lnTo>
                    <a:pt x="562" y="87"/>
                  </a:lnTo>
                  <a:lnTo>
                    <a:pt x="536" y="69"/>
                  </a:lnTo>
                  <a:lnTo>
                    <a:pt x="509" y="51"/>
                  </a:lnTo>
                  <a:lnTo>
                    <a:pt x="478" y="36"/>
                  </a:lnTo>
                  <a:lnTo>
                    <a:pt x="447" y="25"/>
                  </a:lnTo>
                  <a:lnTo>
                    <a:pt x="414" y="16"/>
                  </a:lnTo>
                  <a:lnTo>
                    <a:pt x="381" y="8"/>
                  </a:lnTo>
                  <a:lnTo>
                    <a:pt x="347" y="3"/>
                  </a:lnTo>
                  <a:lnTo>
                    <a:pt x="314" y="1"/>
                  </a:lnTo>
                  <a:lnTo>
                    <a:pt x="281" y="0"/>
                  </a:lnTo>
                  <a:lnTo>
                    <a:pt x="248" y="2"/>
                  </a:lnTo>
                  <a:close/>
                </a:path>
              </a:pathLst>
            </a:custGeom>
            <a:solidFill>
              <a:srgbClr val="C0C0C0"/>
            </a:solidFill>
            <a:ln w="9525">
              <a:noFill/>
              <a:round/>
              <a:headEnd/>
              <a:tailEnd/>
            </a:ln>
          </p:spPr>
          <p:txBody>
            <a:bodyPr/>
            <a:lstStyle/>
            <a:p>
              <a:endParaRPr lang="en-US"/>
            </a:p>
          </p:txBody>
        </p:sp>
        <p:sp>
          <p:nvSpPr>
            <p:cNvPr id="17889" name="Freeform 12"/>
            <p:cNvSpPr>
              <a:spLocks noChangeAspect="1"/>
            </p:cNvSpPr>
            <p:nvPr/>
          </p:nvSpPr>
          <p:spPr bwMode="auto">
            <a:xfrm>
              <a:off x="741" y="2231"/>
              <a:ext cx="300" cy="503"/>
            </a:xfrm>
            <a:custGeom>
              <a:avLst/>
              <a:gdLst>
                <a:gd name="T0" fmla="*/ 49 w 601"/>
                <a:gd name="T1" fmla="*/ 4 h 1006"/>
                <a:gd name="T2" fmla="*/ 31 w 601"/>
                <a:gd name="T3" fmla="*/ 11 h 1006"/>
                <a:gd name="T4" fmla="*/ 17 w 601"/>
                <a:gd name="T5" fmla="*/ 21 h 1006"/>
                <a:gd name="T6" fmla="*/ 7 w 601"/>
                <a:gd name="T7" fmla="*/ 34 h 1006"/>
                <a:gd name="T8" fmla="*/ 1 w 601"/>
                <a:gd name="T9" fmla="*/ 48 h 1006"/>
                <a:gd name="T10" fmla="*/ 0 w 601"/>
                <a:gd name="T11" fmla="*/ 65 h 1006"/>
                <a:gd name="T12" fmla="*/ 3 w 601"/>
                <a:gd name="T13" fmla="*/ 83 h 1006"/>
                <a:gd name="T14" fmla="*/ 12 w 601"/>
                <a:gd name="T15" fmla="*/ 102 h 1006"/>
                <a:gd name="T16" fmla="*/ 21 w 601"/>
                <a:gd name="T17" fmla="*/ 119 h 1006"/>
                <a:gd name="T18" fmla="*/ 24 w 601"/>
                <a:gd name="T19" fmla="*/ 133 h 1006"/>
                <a:gd name="T20" fmla="*/ 28 w 601"/>
                <a:gd name="T21" fmla="*/ 147 h 1006"/>
                <a:gd name="T22" fmla="*/ 31 w 601"/>
                <a:gd name="T23" fmla="*/ 161 h 1006"/>
                <a:gd name="T24" fmla="*/ 33 w 601"/>
                <a:gd name="T25" fmla="*/ 172 h 1006"/>
                <a:gd name="T26" fmla="*/ 35 w 601"/>
                <a:gd name="T27" fmla="*/ 181 h 1006"/>
                <a:gd name="T28" fmla="*/ 34 w 601"/>
                <a:gd name="T29" fmla="*/ 198 h 1006"/>
                <a:gd name="T30" fmla="*/ 33 w 601"/>
                <a:gd name="T31" fmla="*/ 222 h 1006"/>
                <a:gd name="T32" fmla="*/ 34 w 601"/>
                <a:gd name="T33" fmla="*/ 237 h 1006"/>
                <a:gd name="T34" fmla="*/ 37 w 601"/>
                <a:gd name="T35" fmla="*/ 244 h 1006"/>
                <a:gd name="T36" fmla="*/ 44 w 601"/>
                <a:gd name="T37" fmla="*/ 248 h 1006"/>
                <a:gd name="T38" fmla="*/ 54 w 601"/>
                <a:gd name="T39" fmla="*/ 249 h 1006"/>
                <a:gd name="T40" fmla="*/ 64 w 601"/>
                <a:gd name="T41" fmla="*/ 250 h 1006"/>
                <a:gd name="T42" fmla="*/ 74 w 601"/>
                <a:gd name="T43" fmla="*/ 251 h 1006"/>
                <a:gd name="T44" fmla="*/ 80 w 601"/>
                <a:gd name="T45" fmla="*/ 251 h 1006"/>
                <a:gd name="T46" fmla="*/ 82 w 601"/>
                <a:gd name="T47" fmla="*/ 248 h 1006"/>
                <a:gd name="T48" fmla="*/ 84 w 601"/>
                <a:gd name="T49" fmla="*/ 246 h 1006"/>
                <a:gd name="T50" fmla="*/ 86 w 601"/>
                <a:gd name="T51" fmla="*/ 244 h 1006"/>
                <a:gd name="T52" fmla="*/ 89 w 601"/>
                <a:gd name="T53" fmla="*/ 233 h 1006"/>
                <a:gd name="T54" fmla="*/ 92 w 601"/>
                <a:gd name="T55" fmla="*/ 212 h 1006"/>
                <a:gd name="T56" fmla="*/ 96 w 601"/>
                <a:gd name="T57" fmla="*/ 197 h 1006"/>
                <a:gd name="T58" fmla="*/ 99 w 601"/>
                <a:gd name="T59" fmla="*/ 188 h 1006"/>
                <a:gd name="T60" fmla="*/ 103 w 601"/>
                <a:gd name="T61" fmla="*/ 181 h 1006"/>
                <a:gd name="T62" fmla="*/ 105 w 601"/>
                <a:gd name="T63" fmla="*/ 177 h 1006"/>
                <a:gd name="T64" fmla="*/ 108 w 601"/>
                <a:gd name="T65" fmla="*/ 173 h 1006"/>
                <a:gd name="T66" fmla="*/ 111 w 601"/>
                <a:gd name="T67" fmla="*/ 168 h 1006"/>
                <a:gd name="T68" fmla="*/ 118 w 601"/>
                <a:gd name="T69" fmla="*/ 158 h 1006"/>
                <a:gd name="T70" fmla="*/ 130 w 601"/>
                <a:gd name="T71" fmla="*/ 139 h 1006"/>
                <a:gd name="T72" fmla="*/ 141 w 601"/>
                <a:gd name="T73" fmla="*/ 113 h 1006"/>
                <a:gd name="T74" fmla="*/ 148 w 601"/>
                <a:gd name="T75" fmla="*/ 81 h 1006"/>
                <a:gd name="T76" fmla="*/ 149 w 601"/>
                <a:gd name="T77" fmla="*/ 54 h 1006"/>
                <a:gd name="T78" fmla="*/ 146 w 601"/>
                <a:gd name="T79" fmla="*/ 40 h 1006"/>
                <a:gd name="T80" fmla="*/ 138 w 601"/>
                <a:gd name="T81" fmla="*/ 28 h 1006"/>
                <a:gd name="T82" fmla="*/ 127 w 601"/>
                <a:gd name="T83" fmla="*/ 18 h 1006"/>
                <a:gd name="T84" fmla="*/ 113 w 601"/>
                <a:gd name="T85" fmla="*/ 10 h 1006"/>
                <a:gd name="T86" fmla="*/ 99 w 601"/>
                <a:gd name="T87" fmla="*/ 4 h 1006"/>
                <a:gd name="T88" fmla="*/ 83 w 601"/>
                <a:gd name="T89" fmla="*/ 1 h 1006"/>
                <a:gd name="T90" fmla="*/ 67 w 601"/>
                <a:gd name="T91" fmla="*/ 0 h 10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1"/>
                <a:gd name="T139" fmla="*/ 0 h 1006"/>
                <a:gd name="T140" fmla="*/ 601 w 601"/>
                <a:gd name="T141" fmla="*/ 1006 h 10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1" h="1006">
                  <a:moveTo>
                    <a:pt x="239" y="1"/>
                  </a:moveTo>
                  <a:lnTo>
                    <a:pt x="199" y="13"/>
                  </a:lnTo>
                  <a:lnTo>
                    <a:pt x="161" y="27"/>
                  </a:lnTo>
                  <a:lnTo>
                    <a:pt x="127" y="43"/>
                  </a:lnTo>
                  <a:lnTo>
                    <a:pt x="97" y="63"/>
                  </a:lnTo>
                  <a:lnTo>
                    <a:pt x="71" y="84"/>
                  </a:lnTo>
                  <a:lnTo>
                    <a:pt x="48" y="107"/>
                  </a:lnTo>
                  <a:lnTo>
                    <a:pt x="29" y="134"/>
                  </a:lnTo>
                  <a:lnTo>
                    <a:pt x="15" y="162"/>
                  </a:lnTo>
                  <a:lnTo>
                    <a:pt x="6" y="192"/>
                  </a:lnTo>
                  <a:lnTo>
                    <a:pt x="2" y="224"/>
                  </a:lnTo>
                  <a:lnTo>
                    <a:pt x="0" y="257"/>
                  </a:lnTo>
                  <a:lnTo>
                    <a:pt x="6" y="292"/>
                  </a:lnTo>
                  <a:lnTo>
                    <a:pt x="15" y="329"/>
                  </a:lnTo>
                  <a:lnTo>
                    <a:pt x="30" y="367"/>
                  </a:lnTo>
                  <a:lnTo>
                    <a:pt x="51" y="405"/>
                  </a:lnTo>
                  <a:lnTo>
                    <a:pt x="78" y="445"/>
                  </a:lnTo>
                  <a:lnTo>
                    <a:pt x="85" y="473"/>
                  </a:lnTo>
                  <a:lnTo>
                    <a:pt x="91" y="501"/>
                  </a:lnTo>
                  <a:lnTo>
                    <a:pt x="98" y="529"/>
                  </a:lnTo>
                  <a:lnTo>
                    <a:pt x="105" y="558"/>
                  </a:lnTo>
                  <a:lnTo>
                    <a:pt x="112" y="587"/>
                  </a:lnTo>
                  <a:lnTo>
                    <a:pt x="119" y="614"/>
                  </a:lnTo>
                  <a:lnTo>
                    <a:pt x="126" y="643"/>
                  </a:lnTo>
                  <a:lnTo>
                    <a:pt x="133" y="671"/>
                  </a:lnTo>
                  <a:lnTo>
                    <a:pt x="135" y="688"/>
                  </a:lnTo>
                  <a:lnTo>
                    <a:pt x="138" y="705"/>
                  </a:lnTo>
                  <a:lnTo>
                    <a:pt x="140" y="724"/>
                  </a:lnTo>
                  <a:lnTo>
                    <a:pt x="142" y="741"/>
                  </a:lnTo>
                  <a:lnTo>
                    <a:pt x="139" y="790"/>
                  </a:lnTo>
                  <a:lnTo>
                    <a:pt x="136" y="837"/>
                  </a:lnTo>
                  <a:lnTo>
                    <a:pt x="133" y="885"/>
                  </a:lnTo>
                  <a:lnTo>
                    <a:pt x="129" y="934"/>
                  </a:lnTo>
                  <a:lnTo>
                    <a:pt x="138" y="946"/>
                  </a:lnTo>
                  <a:lnTo>
                    <a:pt x="144" y="960"/>
                  </a:lnTo>
                  <a:lnTo>
                    <a:pt x="151" y="973"/>
                  </a:lnTo>
                  <a:lnTo>
                    <a:pt x="159" y="987"/>
                  </a:lnTo>
                  <a:lnTo>
                    <a:pt x="179" y="989"/>
                  </a:lnTo>
                  <a:lnTo>
                    <a:pt x="199" y="991"/>
                  </a:lnTo>
                  <a:lnTo>
                    <a:pt x="218" y="993"/>
                  </a:lnTo>
                  <a:lnTo>
                    <a:pt x="238" y="996"/>
                  </a:lnTo>
                  <a:lnTo>
                    <a:pt x="257" y="998"/>
                  </a:lnTo>
                  <a:lnTo>
                    <a:pt x="277" y="1002"/>
                  </a:lnTo>
                  <a:lnTo>
                    <a:pt x="296" y="1004"/>
                  </a:lnTo>
                  <a:lnTo>
                    <a:pt x="316" y="1006"/>
                  </a:lnTo>
                  <a:lnTo>
                    <a:pt x="321" y="1002"/>
                  </a:lnTo>
                  <a:lnTo>
                    <a:pt x="325" y="997"/>
                  </a:lnTo>
                  <a:lnTo>
                    <a:pt x="329" y="992"/>
                  </a:lnTo>
                  <a:lnTo>
                    <a:pt x="333" y="988"/>
                  </a:lnTo>
                  <a:lnTo>
                    <a:pt x="338" y="983"/>
                  </a:lnTo>
                  <a:lnTo>
                    <a:pt x="343" y="978"/>
                  </a:lnTo>
                  <a:lnTo>
                    <a:pt x="346" y="974"/>
                  </a:lnTo>
                  <a:lnTo>
                    <a:pt x="351" y="969"/>
                  </a:lnTo>
                  <a:lnTo>
                    <a:pt x="358" y="929"/>
                  </a:lnTo>
                  <a:lnTo>
                    <a:pt x="364" y="887"/>
                  </a:lnTo>
                  <a:lnTo>
                    <a:pt x="371" y="846"/>
                  </a:lnTo>
                  <a:lnTo>
                    <a:pt x="378" y="806"/>
                  </a:lnTo>
                  <a:lnTo>
                    <a:pt x="385" y="787"/>
                  </a:lnTo>
                  <a:lnTo>
                    <a:pt x="392" y="769"/>
                  </a:lnTo>
                  <a:lnTo>
                    <a:pt x="399" y="752"/>
                  </a:lnTo>
                  <a:lnTo>
                    <a:pt x="406" y="733"/>
                  </a:lnTo>
                  <a:lnTo>
                    <a:pt x="412" y="724"/>
                  </a:lnTo>
                  <a:lnTo>
                    <a:pt x="417" y="716"/>
                  </a:lnTo>
                  <a:lnTo>
                    <a:pt x="423" y="707"/>
                  </a:lnTo>
                  <a:lnTo>
                    <a:pt x="429" y="697"/>
                  </a:lnTo>
                  <a:lnTo>
                    <a:pt x="434" y="689"/>
                  </a:lnTo>
                  <a:lnTo>
                    <a:pt x="439" y="680"/>
                  </a:lnTo>
                  <a:lnTo>
                    <a:pt x="445" y="672"/>
                  </a:lnTo>
                  <a:lnTo>
                    <a:pt x="451" y="663"/>
                  </a:lnTo>
                  <a:lnTo>
                    <a:pt x="474" y="632"/>
                  </a:lnTo>
                  <a:lnTo>
                    <a:pt x="498" y="596"/>
                  </a:lnTo>
                  <a:lnTo>
                    <a:pt x="522" y="554"/>
                  </a:lnTo>
                  <a:lnTo>
                    <a:pt x="545" y="506"/>
                  </a:lnTo>
                  <a:lnTo>
                    <a:pt x="566" y="452"/>
                  </a:lnTo>
                  <a:lnTo>
                    <a:pt x="583" y="391"/>
                  </a:lnTo>
                  <a:lnTo>
                    <a:pt x="595" y="323"/>
                  </a:lnTo>
                  <a:lnTo>
                    <a:pt x="601" y="248"/>
                  </a:lnTo>
                  <a:lnTo>
                    <a:pt x="599" y="216"/>
                  </a:lnTo>
                  <a:lnTo>
                    <a:pt x="594" y="186"/>
                  </a:lnTo>
                  <a:lnTo>
                    <a:pt x="584" y="158"/>
                  </a:lnTo>
                  <a:lnTo>
                    <a:pt x="570" y="133"/>
                  </a:lnTo>
                  <a:lnTo>
                    <a:pt x="552" y="110"/>
                  </a:lnTo>
                  <a:lnTo>
                    <a:pt x="532" y="89"/>
                  </a:lnTo>
                  <a:lnTo>
                    <a:pt x="508" y="71"/>
                  </a:lnTo>
                  <a:lnTo>
                    <a:pt x="483" y="53"/>
                  </a:lnTo>
                  <a:lnTo>
                    <a:pt x="455" y="39"/>
                  </a:lnTo>
                  <a:lnTo>
                    <a:pt x="426" y="27"/>
                  </a:lnTo>
                  <a:lnTo>
                    <a:pt x="396" y="16"/>
                  </a:lnTo>
                  <a:lnTo>
                    <a:pt x="364" y="10"/>
                  </a:lnTo>
                  <a:lnTo>
                    <a:pt x="332" y="4"/>
                  </a:lnTo>
                  <a:lnTo>
                    <a:pt x="301" y="0"/>
                  </a:lnTo>
                  <a:lnTo>
                    <a:pt x="270" y="0"/>
                  </a:lnTo>
                  <a:lnTo>
                    <a:pt x="239" y="1"/>
                  </a:lnTo>
                  <a:close/>
                </a:path>
              </a:pathLst>
            </a:custGeom>
            <a:solidFill>
              <a:srgbClr val="C0C0C0"/>
            </a:solidFill>
            <a:ln w="9525">
              <a:noFill/>
              <a:round/>
              <a:headEnd/>
              <a:tailEnd/>
            </a:ln>
          </p:spPr>
          <p:txBody>
            <a:bodyPr/>
            <a:lstStyle/>
            <a:p>
              <a:endParaRPr lang="en-US"/>
            </a:p>
          </p:txBody>
        </p:sp>
        <p:sp>
          <p:nvSpPr>
            <p:cNvPr id="17890" name="Freeform 13"/>
            <p:cNvSpPr>
              <a:spLocks noChangeAspect="1"/>
            </p:cNvSpPr>
            <p:nvPr/>
          </p:nvSpPr>
          <p:spPr bwMode="auto">
            <a:xfrm>
              <a:off x="752" y="2237"/>
              <a:ext cx="278" cy="496"/>
            </a:xfrm>
            <a:custGeom>
              <a:avLst/>
              <a:gdLst>
                <a:gd name="T0" fmla="*/ 47 w 556"/>
                <a:gd name="T1" fmla="*/ 3 h 992"/>
                <a:gd name="T2" fmla="*/ 29 w 556"/>
                <a:gd name="T3" fmla="*/ 10 h 992"/>
                <a:gd name="T4" fmla="*/ 17 w 556"/>
                <a:gd name="T5" fmla="*/ 20 h 992"/>
                <a:gd name="T6" fmla="*/ 6 w 556"/>
                <a:gd name="T7" fmla="*/ 31 h 992"/>
                <a:gd name="T8" fmla="*/ 1 w 556"/>
                <a:gd name="T9" fmla="*/ 46 h 992"/>
                <a:gd name="T10" fmla="*/ 1 w 556"/>
                <a:gd name="T11" fmla="*/ 61 h 992"/>
                <a:gd name="T12" fmla="*/ 4 w 556"/>
                <a:gd name="T13" fmla="*/ 77 h 992"/>
                <a:gd name="T14" fmla="*/ 13 w 556"/>
                <a:gd name="T15" fmla="*/ 95 h 992"/>
                <a:gd name="T16" fmla="*/ 21 w 556"/>
                <a:gd name="T17" fmla="*/ 111 h 992"/>
                <a:gd name="T18" fmla="*/ 24 w 556"/>
                <a:gd name="T19" fmla="*/ 126 h 992"/>
                <a:gd name="T20" fmla="*/ 26 w 556"/>
                <a:gd name="T21" fmla="*/ 142 h 992"/>
                <a:gd name="T22" fmla="*/ 29 w 556"/>
                <a:gd name="T23" fmla="*/ 158 h 992"/>
                <a:gd name="T24" fmla="*/ 31 w 556"/>
                <a:gd name="T25" fmla="*/ 170 h 992"/>
                <a:gd name="T26" fmla="*/ 32 w 556"/>
                <a:gd name="T27" fmla="*/ 179 h 992"/>
                <a:gd name="T28" fmla="*/ 31 w 556"/>
                <a:gd name="T29" fmla="*/ 195 h 992"/>
                <a:gd name="T30" fmla="*/ 30 w 556"/>
                <a:gd name="T31" fmla="*/ 219 h 992"/>
                <a:gd name="T32" fmla="*/ 31 w 556"/>
                <a:gd name="T33" fmla="*/ 234 h 992"/>
                <a:gd name="T34" fmla="*/ 35 w 556"/>
                <a:gd name="T35" fmla="*/ 241 h 992"/>
                <a:gd name="T36" fmla="*/ 40 w 556"/>
                <a:gd name="T37" fmla="*/ 244 h 992"/>
                <a:gd name="T38" fmla="*/ 49 w 556"/>
                <a:gd name="T39" fmla="*/ 245 h 992"/>
                <a:gd name="T40" fmla="*/ 58 w 556"/>
                <a:gd name="T41" fmla="*/ 247 h 992"/>
                <a:gd name="T42" fmla="*/ 68 w 556"/>
                <a:gd name="T43" fmla="*/ 248 h 992"/>
                <a:gd name="T44" fmla="*/ 73 w 556"/>
                <a:gd name="T45" fmla="*/ 246 h 992"/>
                <a:gd name="T46" fmla="*/ 77 w 556"/>
                <a:gd name="T47" fmla="*/ 241 h 992"/>
                <a:gd name="T48" fmla="*/ 81 w 556"/>
                <a:gd name="T49" fmla="*/ 229 h 992"/>
                <a:gd name="T50" fmla="*/ 84 w 556"/>
                <a:gd name="T51" fmla="*/ 209 h 992"/>
                <a:gd name="T52" fmla="*/ 88 w 556"/>
                <a:gd name="T53" fmla="*/ 194 h 992"/>
                <a:gd name="T54" fmla="*/ 91 w 556"/>
                <a:gd name="T55" fmla="*/ 185 h 992"/>
                <a:gd name="T56" fmla="*/ 94 w 556"/>
                <a:gd name="T57" fmla="*/ 178 h 992"/>
                <a:gd name="T58" fmla="*/ 96 w 556"/>
                <a:gd name="T59" fmla="*/ 174 h 992"/>
                <a:gd name="T60" fmla="*/ 99 w 556"/>
                <a:gd name="T61" fmla="*/ 170 h 992"/>
                <a:gd name="T62" fmla="*/ 102 w 556"/>
                <a:gd name="T63" fmla="*/ 165 h 992"/>
                <a:gd name="T64" fmla="*/ 108 w 556"/>
                <a:gd name="T65" fmla="*/ 155 h 992"/>
                <a:gd name="T66" fmla="*/ 119 w 556"/>
                <a:gd name="T67" fmla="*/ 136 h 992"/>
                <a:gd name="T68" fmla="*/ 130 w 556"/>
                <a:gd name="T69" fmla="*/ 111 h 992"/>
                <a:gd name="T70" fmla="*/ 137 w 556"/>
                <a:gd name="T71" fmla="*/ 79 h 992"/>
                <a:gd name="T72" fmla="*/ 139 w 556"/>
                <a:gd name="T73" fmla="*/ 53 h 992"/>
                <a:gd name="T74" fmla="*/ 137 w 556"/>
                <a:gd name="T75" fmla="*/ 40 h 992"/>
                <a:gd name="T76" fmla="*/ 130 w 556"/>
                <a:gd name="T77" fmla="*/ 28 h 992"/>
                <a:gd name="T78" fmla="*/ 120 w 556"/>
                <a:gd name="T79" fmla="*/ 18 h 992"/>
                <a:gd name="T80" fmla="*/ 107 w 556"/>
                <a:gd name="T81" fmla="*/ 10 h 992"/>
                <a:gd name="T82" fmla="*/ 94 w 556"/>
                <a:gd name="T83" fmla="*/ 5 h 992"/>
                <a:gd name="T84" fmla="*/ 79 w 556"/>
                <a:gd name="T85" fmla="*/ 2 h 992"/>
                <a:gd name="T86" fmla="*/ 65 w 556"/>
                <a:gd name="T87" fmla="*/ 0 h 9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6"/>
                <a:gd name="T133" fmla="*/ 0 h 992"/>
                <a:gd name="T134" fmla="*/ 556 w 556"/>
                <a:gd name="T135" fmla="*/ 992 h 9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6" h="992">
                  <a:moveTo>
                    <a:pt x="230" y="1"/>
                  </a:moveTo>
                  <a:lnTo>
                    <a:pt x="189" y="11"/>
                  </a:lnTo>
                  <a:lnTo>
                    <a:pt x="152" y="24"/>
                  </a:lnTo>
                  <a:lnTo>
                    <a:pt x="119" y="40"/>
                  </a:lnTo>
                  <a:lnTo>
                    <a:pt x="90" y="59"/>
                  </a:lnTo>
                  <a:lnTo>
                    <a:pt x="65" y="79"/>
                  </a:lnTo>
                  <a:lnTo>
                    <a:pt x="43" y="101"/>
                  </a:lnTo>
                  <a:lnTo>
                    <a:pt x="26" y="127"/>
                  </a:lnTo>
                  <a:lnTo>
                    <a:pt x="13" y="153"/>
                  </a:lnTo>
                  <a:lnTo>
                    <a:pt x="5" y="182"/>
                  </a:lnTo>
                  <a:lnTo>
                    <a:pt x="0" y="211"/>
                  </a:lnTo>
                  <a:lnTo>
                    <a:pt x="1" y="242"/>
                  </a:lnTo>
                  <a:lnTo>
                    <a:pt x="7" y="274"/>
                  </a:lnTo>
                  <a:lnTo>
                    <a:pt x="18" y="308"/>
                  </a:lnTo>
                  <a:lnTo>
                    <a:pt x="33" y="342"/>
                  </a:lnTo>
                  <a:lnTo>
                    <a:pt x="53" y="377"/>
                  </a:lnTo>
                  <a:lnTo>
                    <a:pt x="80" y="412"/>
                  </a:lnTo>
                  <a:lnTo>
                    <a:pt x="86" y="444"/>
                  </a:lnTo>
                  <a:lnTo>
                    <a:pt x="90" y="475"/>
                  </a:lnTo>
                  <a:lnTo>
                    <a:pt x="96" y="506"/>
                  </a:lnTo>
                  <a:lnTo>
                    <a:pt x="102" y="537"/>
                  </a:lnTo>
                  <a:lnTo>
                    <a:pt x="106" y="568"/>
                  </a:lnTo>
                  <a:lnTo>
                    <a:pt x="112" y="599"/>
                  </a:lnTo>
                  <a:lnTo>
                    <a:pt x="117" y="630"/>
                  </a:lnTo>
                  <a:lnTo>
                    <a:pt x="122" y="661"/>
                  </a:lnTo>
                  <a:lnTo>
                    <a:pt x="125" y="679"/>
                  </a:lnTo>
                  <a:lnTo>
                    <a:pt x="127" y="696"/>
                  </a:lnTo>
                  <a:lnTo>
                    <a:pt x="128" y="713"/>
                  </a:lnTo>
                  <a:lnTo>
                    <a:pt x="130" y="730"/>
                  </a:lnTo>
                  <a:lnTo>
                    <a:pt x="127" y="779"/>
                  </a:lnTo>
                  <a:lnTo>
                    <a:pt x="124" y="826"/>
                  </a:lnTo>
                  <a:lnTo>
                    <a:pt x="120" y="873"/>
                  </a:lnTo>
                  <a:lnTo>
                    <a:pt x="118" y="921"/>
                  </a:lnTo>
                  <a:lnTo>
                    <a:pt x="124" y="934"/>
                  </a:lnTo>
                  <a:lnTo>
                    <a:pt x="130" y="947"/>
                  </a:lnTo>
                  <a:lnTo>
                    <a:pt x="137" y="961"/>
                  </a:lnTo>
                  <a:lnTo>
                    <a:pt x="144" y="974"/>
                  </a:lnTo>
                  <a:lnTo>
                    <a:pt x="162" y="976"/>
                  </a:lnTo>
                  <a:lnTo>
                    <a:pt x="180" y="978"/>
                  </a:lnTo>
                  <a:lnTo>
                    <a:pt x="197" y="980"/>
                  </a:lnTo>
                  <a:lnTo>
                    <a:pt x="216" y="983"/>
                  </a:lnTo>
                  <a:lnTo>
                    <a:pt x="233" y="985"/>
                  </a:lnTo>
                  <a:lnTo>
                    <a:pt x="251" y="987"/>
                  </a:lnTo>
                  <a:lnTo>
                    <a:pt x="269" y="990"/>
                  </a:lnTo>
                  <a:lnTo>
                    <a:pt x="287" y="992"/>
                  </a:lnTo>
                  <a:lnTo>
                    <a:pt x="295" y="983"/>
                  </a:lnTo>
                  <a:lnTo>
                    <a:pt x="303" y="974"/>
                  </a:lnTo>
                  <a:lnTo>
                    <a:pt x="311" y="964"/>
                  </a:lnTo>
                  <a:lnTo>
                    <a:pt x="319" y="955"/>
                  </a:lnTo>
                  <a:lnTo>
                    <a:pt x="325" y="915"/>
                  </a:lnTo>
                  <a:lnTo>
                    <a:pt x="332" y="873"/>
                  </a:lnTo>
                  <a:lnTo>
                    <a:pt x="339" y="833"/>
                  </a:lnTo>
                  <a:lnTo>
                    <a:pt x="346" y="793"/>
                  </a:lnTo>
                  <a:lnTo>
                    <a:pt x="352" y="774"/>
                  </a:lnTo>
                  <a:lnTo>
                    <a:pt x="359" y="757"/>
                  </a:lnTo>
                  <a:lnTo>
                    <a:pt x="365" y="740"/>
                  </a:lnTo>
                  <a:lnTo>
                    <a:pt x="371" y="721"/>
                  </a:lnTo>
                  <a:lnTo>
                    <a:pt x="377" y="712"/>
                  </a:lnTo>
                  <a:lnTo>
                    <a:pt x="382" y="703"/>
                  </a:lnTo>
                  <a:lnTo>
                    <a:pt x="387" y="695"/>
                  </a:lnTo>
                  <a:lnTo>
                    <a:pt x="393" y="686"/>
                  </a:lnTo>
                  <a:lnTo>
                    <a:pt x="398" y="677"/>
                  </a:lnTo>
                  <a:lnTo>
                    <a:pt x="404" y="668"/>
                  </a:lnTo>
                  <a:lnTo>
                    <a:pt x="408" y="660"/>
                  </a:lnTo>
                  <a:lnTo>
                    <a:pt x="414" y="651"/>
                  </a:lnTo>
                  <a:lnTo>
                    <a:pt x="435" y="620"/>
                  </a:lnTo>
                  <a:lnTo>
                    <a:pt x="457" y="584"/>
                  </a:lnTo>
                  <a:lnTo>
                    <a:pt x="478" y="543"/>
                  </a:lnTo>
                  <a:lnTo>
                    <a:pt x="499" y="495"/>
                  </a:lnTo>
                  <a:lnTo>
                    <a:pt x="519" y="441"/>
                  </a:lnTo>
                  <a:lnTo>
                    <a:pt x="535" y="381"/>
                  </a:lnTo>
                  <a:lnTo>
                    <a:pt x="548" y="313"/>
                  </a:lnTo>
                  <a:lnTo>
                    <a:pt x="554" y="240"/>
                  </a:lnTo>
                  <a:lnTo>
                    <a:pt x="556" y="210"/>
                  </a:lnTo>
                  <a:lnTo>
                    <a:pt x="552" y="182"/>
                  </a:lnTo>
                  <a:lnTo>
                    <a:pt x="545" y="157"/>
                  </a:lnTo>
                  <a:lnTo>
                    <a:pt x="534" y="132"/>
                  </a:lnTo>
                  <a:lnTo>
                    <a:pt x="519" y="109"/>
                  </a:lnTo>
                  <a:lnTo>
                    <a:pt x="500" y="90"/>
                  </a:lnTo>
                  <a:lnTo>
                    <a:pt x="480" y="71"/>
                  </a:lnTo>
                  <a:lnTo>
                    <a:pt x="457" y="55"/>
                  </a:lnTo>
                  <a:lnTo>
                    <a:pt x="431" y="40"/>
                  </a:lnTo>
                  <a:lnTo>
                    <a:pt x="405" y="29"/>
                  </a:lnTo>
                  <a:lnTo>
                    <a:pt x="376" y="18"/>
                  </a:lnTo>
                  <a:lnTo>
                    <a:pt x="347" y="10"/>
                  </a:lnTo>
                  <a:lnTo>
                    <a:pt x="317" y="5"/>
                  </a:lnTo>
                  <a:lnTo>
                    <a:pt x="287" y="1"/>
                  </a:lnTo>
                  <a:lnTo>
                    <a:pt x="258" y="0"/>
                  </a:lnTo>
                  <a:lnTo>
                    <a:pt x="230" y="1"/>
                  </a:lnTo>
                  <a:close/>
                </a:path>
              </a:pathLst>
            </a:custGeom>
            <a:solidFill>
              <a:srgbClr val="C0C0C0"/>
            </a:solidFill>
            <a:ln w="9525">
              <a:noFill/>
              <a:round/>
              <a:headEnd/>
              <a:tailEnd/>
            </a:ln>
          </p:spPr>
          <p:txBody>
            <a:bodyPr/>
            <a:lstStyle/>
            <a:p>
              <a:endParaRPr lang="en-US"/>
            </a:p>
          </p:txBody>
        </p:sp>
        <p:sp>
          <p:nvSpPr>
            <p:cNvPr id="17891" name="Freeform 14"/>
            <p:cNvSpPr>
              <a:spLocks noChangeAspect="1"/>
            </p:cNvSpPr>
            <p:nvPr/>
          </p:nvSpPr>
          <p:spPr bwMode="auto">
            <a:xfrm>
              <a:off x="763" y="2244"/>
              <a:ext cx="256" cy="488"/>
            </a:xfrm>
            <a:custGeom>
              <a:avLst/>
              <a:gdLst>
                <a:gd name="T0" fmla="*/ 45 w 512"/>
                <a:gd name="T1" fmla="*/ 2 h 977"/>
                <a:gd name="T2" fmla="*/ 27 w 512"/>
                <a:gd name="T3" fmla="*/ 9 h 977"/>
                <a:gd name="T4" fmla="*/ 14 w 512"/>
                <a:gd name="T5" fmla="*/ 18 h 977"/>
                <a:gd name="T6" fmla="*/ 5 w 512"/>
                <a:gd name="T7" fmla="*/ 29 h 977"/>
                <a:gd name="T8" fmla="*/ 1 w 512"/>
                <a:gd name="T9" fmla="*/ 42 h 977"/>
                <a:gd name="T10" fmla="*/ 1 w 512"/>
                <a:gd name="T11" fmla="*/ 56 h 977"/>
                <a:gd name="T12" fmla="*/ 5 w 512"/>
                <a:gd name="T13" fmla="*/ 71 h 977"/>
                <a:gd name="T14" fmla="*/ 13 w 512"/>
                <a:gd name="T15" fmla="*/ 86 h 977"/>
                <a:gd name="T16" fmla="*/ 22 w 512"/>
                <a:gd name="T17" fmla="*/ 111 h 977"/>
                <a:gd name="T18" fmla="*/ 26 w 512"/>
                <a:gd name="T19" fmla="*/ 145 h 977"/>
                <a:gd name="T20" fmla="*/ 28 w 512"/>
                <a:gd name="T21" fmla="*/ 167 h 977"/>
                <a:gd name="T22" fmla="*/ 29 w 512"/>
                <a:gd name="T23" fmla="*/ 175 h 977"/>
                <a:gd name="T24" fmla="*/ 28 w 512"/>
                <a:gd name="T25" fmla="*/ 191 h 977"/>
                <a:gd name="T26" fmla="*/ 27 w 512"/>
                <a:gd name="T27" fmla="*/ 215 h 977"/>
                <a:gd name="T28" fmla="*/ 27 w 512"/>
                <a:gd name="T29" fmla="*/ 230 h 977"/>
                <a:gd name="T30" fmla="*/ 30 w 512"/>
                <a:gd name="T31" fmla="*/ 237 h 977"/>
                <a:gd name="T32" fmla="*/ 36 w 512"/>
                <a:gd name="T33" fmla="*/ 240 h 977"/>
                <a:gd name="T34" fmla="*/ 44 w 512"/>
                <a:gd name="T35" fmla="*/ 241 h 977"/>
                <a:gd name="T36" fmla="*/ 52 w 512"/>
                <a:gd name="T37" fmla="*/ 242 h 977"/>
                <a:gd name="T38" fmla="*/ 60 w 512"/>
                <a:gd name="T39" fmla="*/ 243 h 977"/>
                <a:gd name="T40" fmla="*/ 66 w 512"/>
                <a:gd name="T41" fmla="*/ 242 h 977"/>
                <a:gd name="T42" fmla="*/ 70 w 512"/>
                <a:gd name="T43" fmla="*/ 237 h 977"/>
                <a:gd name="T44" fmla="*/ 73 w 512"/>
                <a:gd name="T45" fmla="*/ 225 h 977"/>
                <a:gd name="T46" fmla="*/ 76 w 512"/>
                <a:gd name="T47" fmla="*/ 205 h 977"/>
                <a:gd name="T48" fmla="*/ 79 w 512"/>
                <a:gd name="T49" fmla="*/ 190 h 977"/>
                <a:gd name="T50" fmla="*/ 83 w 512"/>
                <a:gd name="T51" fmla="*/ 181 h 977"/>
                <a:gd name="T52" fmla="*/ 85 w 512"/>
                <a:gd name="T53" fmla="*/ 174 h 977"/>
                <a:gd name="T54" fmla="*/ 88 w 512"/>
                <a:gd name="T55" fmla="*/ 170 h 977"/>
                <a:gd name="T56" fmla="*/ 90 w 512"/>
                <a:gd name="T57" fmla="*/ 165 h 977"/>
                <a:gd name="T58" fmla="*/ 93 w 512"/>
                <a:gd name="T59" fmla="*/ 161 h 977"/>
                <a:gd name="T60" fmla="*/ 98 w 512"/>
                <a:gd name="T61" fmla="*/ 151 h 977"/>
                <a:gd name="T62" fmla="*/ 108 w 512"/>
                <a:gd name="T63" fmla="*/ 132 h 977"/>
                <a:gd name="T64" fmla="*/ 117 w 512"/>
                <a:gd name="T65" fmla="*/ 107 h 977"/>
                <a:gd name="T66" fmla="*/ 124 w 512"/>
                <a:gd name="T67" fmla="*/ 75 h 977"/>
                <a:gd name="T68" fmla="*/ 128 w 512"/>
                <a:gd name="T69" fmla="*/ 50 h 977"/>
                <a:gd name="T70" fmla="*/ 126 w 512"/>
                <a:gd name="T71" fmla="*/ 38 h 977"/>
                <a:gd name="T72" fmla="*/ 121 w 512"/>
                <a:gd name="T73" fmla="*/ 27 h 977"/>
                <a:gd name="T74" fmla="*/ 112 w 512"/>
                <a:gd name="T75" fmla="*/ 18 h 977"/>
                <a:gd name="T76" fmla="*/ 101 w 512"/>
                <a:gd name="T77" fmla="*/ 10 h 977"/>
                <a:gd name="T78" fmla="*/ 89 w 512"/>
                <a:gd name="T79" fmla="*/ 4 h 977"/>
                <a:gd name="T80" fmla="*/ 75 w 512"/>
                <a:gd name="T81" fmla="*/ 1 h 977"/>
                <a:gd name="T82" fmla="*/ 61 w 512"/>
                <a:gd name="T83" fmla="*/ 0 h 9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2"/>
                <a:gd name="T127" fmla="*/ 0 h 977"/>
                <a:gd name="T128" fmla="*/ 512 w 512"/>
                <a:gd name="T129" fmla="*/ 977 h 97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2" h="977">
                  <a:moveTo>
                    <a:pt x="220" y="0"/>
                  </a:moveTo>
                  <a:lnTo>
                    <a:pt x="180" y="9"/>
                  </a:lnTo>
                  <a:lnTo>
                    <a:pt x="144" y="22"/>
                  </a:lnTo>
                  <a:lnTo>
                    <a:pt x="111" y="37"/>
                  </a:lnTo>
                  <a:lnTo>
                    <a:pt x="83" y="54"/>
                  </a:lnTo>
                  <a:lnTo>
                    <a:pt x="59" y="74"/>
                  </a:lnTo>
                  <a:lnTo>
                    <a:pt x="38" y="95"/>
                  </a:lnTo>
                  <a:lnTo>
                    <a:pt x="22" y="118"/>
                  </a:lnTo>
                  <a:lnTo>
                    <a:pt x="11" y="144"/>
                  </a:lnTo>
                  <a:lnTo>
                    <a:pt x="4" y="169"/>
                  </a:lnTo>
                  <a:lnTo>
                    <a:pt x="0" y="197"/>
                  </a:lnTo>
                  <a:lnTo>
                    <a:pt x="2" y="226"/>
                  </a:lnTo>
                  <a:lnTo>
                    <a:pt x="8" y="256"/>
                  </a:lnTo>
                  <a:lnTo>
                    <a:pt x="20" y="286"/>
                  </a:lnTo>
                  <a:lnTo>
                    <a:pt x="35" y="315"/>
                  </a:lnTo>
                  <a:lnTo>
                    <a:pt x="55" y="347"/>
                  </a:lnTo>
                  <a:lnTo>
                    <a:pt x="81" y="378"/>
                  </a:lnTo>
                  <a:lnTo>
                    <a:pt x="89" y="446"/>
                  </a:lnTo>
                  <a:lnTo>
                    <a:pt x="97" y="515"/>
                  </a:lnTo>
                  <a:lnTo>
                    <a:pt x="105" y="583"/>
                  </a:lnTo>
                  <a:lnTo>
                    <a:pt x="113" y="652"/>
                  </a:lnTo>
                  <a:lnTo>
                    <a:pt x="114" y="669"/>
                  </a:lnTo>
                  <a:lnTo>
                    <a:pt x="117" y="685"/>
                  </a:lnTo>
                  <a:lnTo>
                    <a:pt x="118" y="703"/>
                  </a:lnTo>
                  <a:lnTo>
                    <a:pt x="119" y="720"/>
                  </a:lnTo>
                  <a:lnTo>
                    <a:pt x="115" y="767"/>
                  </a:lnTo>
                  <a:lnTo>
                    <a:pt x="112" y="814"/>
                  </a:lnTo>
                  <a:lnTo>
                    <a:pt x="108" y="862"/>
                  </a:lnTo>
                  <a:lnTo>
                    <a:pt x="105" y="909"/>
                  </a:lnTo>
                  <a:lnTo>
                    <a:pt x="111" y="922"/>
                  </a:lnTo>
                  <a:lnTo>
                    <a:pt x="118" y="934"/>
                  </a:lnTo>
                  <a:lnTo>
                    <a:pt x="123" y="948"/>
                  </a:lnTo>
                  <a:lnTo>
                    <a:pt x="129" y="961"/>
                  </a:lnTo>
                  <a:lnTo>
                    <a:pt x="145" y="963"/>
                  </a:lnTo>
                  <a:lnTo>
                    <a:pt x="161" y="964"/>
                  </a:lnTo>
                  <a:lnTo>
                    <a:pt x="178" y="966"/>
                  </a:lnTo>
                  <a:lnTo>
                    <a:pt x="194" y="969"/>
                  </a:lnTo>
                  <a:lnTo>
                    <a:pt x="209" y="970"/>
                  </a:lnTo>
                  <a:lnTo>
                    <a:pt x="225" y="972"/>
                  </a:lnTo>
                  <a:lnTo>
                    <a:pt x="241" y="975"/>
                  </a:lnTo>
                  <a:lnTo>
                    <a:pt x="257" y="977"/>
                  </a:lnTo>
                  <a:lnTo>
                    <a:pt x="265" y="968"/>
                  </a:lnTo>
                  <a:lnTo>
                    <a:pt x="272" y="958"/>
                  </a:lnTo>
                  <a:lnTo>
                    <a:pt x="280" y="949"/>
                  </a:lnTo>
                  <a:lnTo>
                    <a:pt x="287" y="940"/>
                  </a:lnTo>
                  <a:lnTo>
                    <a:pt x="294" y="900"/>
                  </a:lnTo>
                  <a:lnTo>
                    <a:pt x="301" y="859"/>
                  </a:lnTo>
                  <a:lnTo>
                    <a:pt x="307" y="820"/>
                  </a:lnTo>
                  <a:lnTo>
                    <a:pt x="314" y="780"/>
                  </a:lnTo>
                  <a:lnTo>
                    <a:pt x="319" y="761"/>
                  </a:lnTo>
                  <a:lnTo>
                    <a:pt x="326" y="743"/>
                  </a:lnTo>
                  <a:lnTo>
                    <a:pt x="332" y="726"/>
                  </a:lnTo>
                  <a:lnTo>
                    <a:pt x="338" y="707"/>
                  </a:lnTo>
                  <a:lnTo>
                    <a:pt x="342" y="698"/>
                  </a:lnTo>
                  <a:lnTo>
                    <a:pt x="347" y="690"/>
                  </a:lnTo>
                  <a:lnTo>
                    <a:pt x="352" y="681"/>
                  </a:lnTo>
                  <a:lnTo>
                    <a:pt x="357" y="673"/>
                  </a:lnTo>
                  <a:lnTo>
                    <a:pt x="362" y="663"/>
                  </a:lnTo>
                  <a:lnTo>
                    <a:pt x="367" y="655"/>
                  </a:lnTo>
                  <a:lnTo>
                    <a:pt x="372" y="646"/>
                  </a:lnTo>
                  <a:lnTo>
                    <a:pt x="377" y="637"/>
                  </a:lnTo>
                  <a:lnTo>
                    <a:pt x="395" y="606"/>
                  </a:lnTo>
                  <a:lnTo>
                    <a:pt x="415" y="570"/>
                  </a:lnTo>
                  <a:lnTo>
                    <a:pt x="435" y="530"/>
                  </a:lnTo>
                  <a:lnTo>
                    <a:pt x="454" y="483"/>
                  </a:lnTo>
                  <a:lnTo>
                    <a:pt x="471" y="430"/>
                  </a:lnTo>
                  <a:lnTo>
                    <a:pt x="486" y="370"/>
                  </a:lnTo>
                  <a:lnTo>
                    <a:pt x="499" y="303"/>
                  </a:lnTo>
                  <a:lnTo>
                    <a:pt x="507" y="229"/>
                  </a:lnTo>
                  <a:lnTo>
                    <a:pt x="512" y="203"/>
                  </a:lnTo>
                  <a:lnTo>
                    <a:pt x="511" y="177"/>
                  </a:lnTo>
                  <a:lnTo>
                    <a:pt x="506" y="153"/>
                  </a:lnTo>
                  <a:lnTo>
                    <a:pt x="497" y="130"/>
                  </a:lnTo>
                  <a:lnTo>
                    <a:pt x="485" y="109"/>
                  </a:lnTo>
                  <a:lnTo>
                    <a:pt x="469" y="90"/>
                  </a:lnTo>
                  <a:lnTo>
                    <a:pt x="451" y="72"/>
                  </a:lnTo>
                  <a:lnTo>
                    <a:pt x="430" y="56"/>
                  </a:lnTo>
                  <a:lnTo>
                    <a:pt x="407" y="42"/>
                  </a:lnTo>
                  <a:lnTo>
                    <a:pt x="383" y="30"/>
                  </a:lnTo>
                  <a:lnTo>
                    <a:pt x="356" y="19"/>
                  </a:lnTo>
                  <a:lnTo>
                    <a:pt x="330" y="11"/>
                  </a:lnTo>
                  <a:lnTo>
                    <a:pt x="302" y="6"/>
                  </a:lnTo>
                  <a:lnTo>
                    <a:pt x="274" y="1"/>
                  </a:lnTo>
                  <a:lnTo>
                    <a:pt x="247" y="0"/>
                  </a:lnTo>
                  <a:lnTo>
                    <a:pt x="220" y="0"/>
                  </a:lnTo>
                  <a:close/>
                </a:path>
              </a:pathLst>
            </a:custGeom>
            <a:solidFill>
              <a:srgbClr val="C0C0C0"/>
            </a:solidFill>
            <a:ln w="9525">
              <a:noFill/>
              <a:round/>
              <a:headEnd/>
              <a:tailEnd/>
            </a:ln>
          </p:spPr>
          <p:txBody>
            <a:bodyPr/>
            <a:lstStyle/>
            <a:p>
              <a:endParaRPr lang="en-US"/>
            </a:p>
          </p:txBody>
        </p:sp>
        <p:sp>
          <p:nvSpPr>
            <p:cNvPr id="17892" name="Freeform 15"/>
            <p:cNvSpPr>
              <a:spLocks noChangeAspect="1"/>
            </p:cNvSpPr>
            <p:nvPr/>
          </p:nvSpPr>
          <p:spPr bwMode="auto">
            <a:xfrm>
              <a:off x="774" y="2250"/>
              <a:ext cx="234" cy="482"/>
            </a:xfrm>
            <a:custGeom>
              <a:avLst/>
              <a:gdLst>
                <a:gd name="T0" fmla="*/ 42 w 469"/>
                <a:gd name="T1" fmla="*/ 3 h 964"/>
                <a:gd name="T2" fmla="*/ 26 w 469"/>
                <a:gd name="T3" fmla="*/ 9 h 964"/>
                <a:gd name="T4" fmla="*/ 13 w 469"/>
                <a:gd name="T5" fmla="*/ 18 h 964"/>
                <a:gd name="T6" fmla="*/ 4 w 469"/>
                <a:gd name="T7" fmla="*/ 28 h 964"/>
                <a:gd name="T8" fmla="*/ 0 w 469"/>
                <a:gd name="T9" fmla="*/ 41 h 964"/>
                <a:gd name="T10" fmla="*/ 1 w 469"/>
                <a:gd name="T11" fmla="*/ 53 h 964"/>
                <a:gd name="T12" fmla="*/ 5 w 469"/>
                <a:gd name="T13" fmla="*/ 67 h 964"/>
                <a:gd name="T14" fmla="*/ 14 w 469"/>
                <a:gd name="T15" fmla="*/ 80 h 964"/>
                <a:gd name="T16" fmla="*/ 22 w 469"/>
                <a:gd name="T17" fmla="*/ 105 h 964"/>
                <a:gd name="T18" fmla="*/ 24 w 469"/>
                <a:gd name="T19" fmla="*/ 142 h 964"/>
                <a:gd name="T20" fmla="*/ 26 w 469"/>
                <a:gd name="T21" fmla="*/ 166 h 964"/>
                <a:gd name="T22" fmla="*/ 26 w 469"/>
                <a:gd name="T23" fmla="*/ 174 h 964"/>
                <a:gd name="T24" fmla="*/ 26 w 469"/>
                <a:gd name="T25" fmla="*/ 190 h 964"/>
                <a:gd name="T26" fmla="*/ 24 w 469"/>
                <a:gd name="T27" fmla="*/ 213 h 964"/>
                <a:gd name="T28" fmla="*/ 24 w 469"/>
                <a:gd name="T29" fmla="*/ 228 h 964"/>
                <a:gd name="T30" fmla="*/ 27 w 469"/>
                <a:gd name="T31" fmla="*/ 234 h 964"/>
                <a:gd name="T32" fmla="*/ 32 w 469"/>
                <a:gd name="T33" fmla="*/ 238 h 964"/>
                <a:gd name="T34" fmla="*/ 39 w 469"/>
                <a:gd name="T35" fmla="*/ 239 h 964"/>
                <a:gd name="T36" fmla="*/ 46 w 469"/>
                <a:gd name="T37" fmla="*/ 240 h 964"/>
                <a:gd name="T38" fmla="*/ 53 w 469"/>
                <a:gd name="T39" fmla="*/ 241 h 964"/>
                <a:gd name="T40" fmla="*/ 58 w 469"/>
                <a:gd name="T41" fmla="*/ 239 h 964"/>
                <a:gd name="T42" fmla="*/ 62 w 469"/>
                <a:gd name="T43" fmla="*/ 234 h 964"/>
                <a:gd name="T44" fmla="*/ 65 w 469"/>
                <a:gd name="T45" fmla="*/ 222 h 964"/>
                <a:gd name="T46" fmla="*/ 68 w 469"/>
                <a:gd name="T47" fmla="*/ 202 h 964"/>
                <a:gd name="T48" fmla="*/ 71 w 469"/>
                <a:gd name="T49" fmla="*/ 188 h 964"/>
                <a:gd name="T50" fmla="*/ 74 w 469"/>
                <a:gd name="T51" fmla="*/ 179 h 964"/>
                <a:gd name="T52" fmla="*/ 77 w 469"/>
                <a:gd name="T53" fmla="*/ 172 h 964"/>
                <a:gd name="T54" fmla="*/ 79 w 469"/>
                <a:gd name="T55" fmla="*/ 168 h 964"/>
                <a:gd name="T56" fmla="*/ 81 w 469"/>
                <a:gd name="T57" fmla="*/ 164 h 964"/>
                <a:gd name="T58" fmla="*/ 83 w 469"/>
                <a:gd name="T59" fmla="*/ 159 h 964"/>
                <a:gd name="T60" fmla="*/ 88 w 469"/>
                <a:gd name="T61" fmla="*/ 149 h 964"/>
                <a:gd name="T62" fmla="*/ 97 w 469"/>
                <a:gd name="T63" fmla="*/ 130 h 964"/>
                <a:gd name="T64" fmla="*/ 106 w 469"/>
                <a:gd name="T65" fmla="*/ 105 h 964"/>
                <a:gd name="T66" fmla="*/ 113 w 469"/>
                <a:gd name="T67" fmla="*/ 74 h 964"/>
                <a:gd name="T68" fmla="*/ 117 w 469"/>
                <a:gd name="T69" fmla="*/ 50 h 964"/>
                <a:gd name="T70" fmla="*/ 116 w 469"/>
                <a:gd name="T71" fmla="*/ 38 h 964"/>
                <a:gd name="T72" fmla="*/ 112 w 469"/>
                <a:gd name="T73" fmla="*/ 28 h 964"/>
                <a:gd name="T74" fmla="*/ 105 w 469"/>
                <a:gd name="T75" fmla="*/ 19 h 964"/>
                <a:gd name="T76" fmla="*/ 96 w 469"/>
                <a:gd name="T77" fmla="*/ 11 h 964"/>
                <a:gd name="T78" fmla="*/ 84 w 469"/>
                <a:gd name="T79" fmla="*/ 6 h 964"/>
                <a:gd name="T80" fmla="*/ 71 w 469"/>
                <a:gd name="T81" fmla="*/ 2 h 964"/>
                <a:gd name="T82" fmla="*/ 59 w 469"/>
                <a:gd name="T83" fmla="*/ 0 h 9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9"/>
                <a:gd name="T127" fmla="*/ 0 h 964"/>
                <a:gd name="T128" fmla="*/ 469 w 469"/>
                <a:gd name="T129" fmla="*/ 964 h 9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9" h="964">
                  <a:moveTo>
                    <a:pt x="211" y="0"/>
                  </a:moveTo>
                  <a:lnTo>
                    <a:pt x="171" y="10"/>
                  </a:lnTo>
                  <a:lnTo>
                    <a:pt x="135" y="21"/>
                  </a:lnTo>
                  <a:lnTo>
                    <a:pt x="104" y="35"/>
                  </a:lnTo>
                  <a:lnTo>
                    <a:pt x="76" y="51"/>
                  </a:lnTo>
                  <a:lnTo>
                    <a:pt x="52" y="70"/>
                  </a:lnTo>
                  <a:lnTo>
                    <a:pt x="33" y="90"/>
                  </a:lnTo>
                  <a:lnTo>
                    <a:pt x="19" y="112"/>
                  </a:lnTo>
                  <a:lnTo>
                    <a:pt x="8" y="135"/>
                  </a:lnTo>
                  <a:lnTo>
                    <a:pt x="2" y="161"/>
                  </a:lnTo>
                  <a:lnTo>
                    <a:pt x="0" y="186"/>
                  </a:lnTo>
                  <a:lnTo>
                    <a:pt x="4" y="211"/>
                  </a:lnTo>
                  <a:lnTo>
                    <a:pt x="10" y="238"/>
                  </a:lnTo>
                  <a:lnTo>
                    <a:pt x="22" y="265"/>
                  </a:lnTo>
                  <a:lnTo>
                    <a:pt x="38" y="292"/>
                  </a:lnTo>
                  <a:lnTo>
                    <a:pt x="58" y="318"/>
                  </a:lnTo>
                  <a:lnTo>
                    <a:pt x="83" y="345"/>
                  </a:lnTo>
                  <a:lnTo>
                    <a:pt x="89" y="420"/>
                  </a:lnTo>
                  <a:lnTo>
                    <a:pt x="93" y="494"/>
                  </a:lnTo>
                  <a:lnTo>
                    <a:pt x="99" y="568"/>
                  </a:lnTo>
                  <a:lnTo>
                    <a:pt x="104" y="643"/>
                  </a:lnTo>
                  <a:lnTo>
                    <a:pt x="105" y="661"/>
                  </a:lnTo>
                  <a:lnTo>
                    <a:pt x="106" y="677"/>
                  </a:lnTo>
                  <a:lnTo>
                    <a:pt x="107" y="694"/>
                  </a:lnTo>
                  <a:lnTo>
                    <a:pt x="108" y="711"/>
                  </a:lnTo>
                  <a:lnTo>
                    <a:pt x="104" y="759"/>
                  </a:lnTo>
                  <a:lnTo>
                    <a:pt x="100" y="805"/>
                  </a:lnTo>
                  <a:lnTo>
                    <a:pt x="97" y="852"/>
                  </a:lnTo>
                  <a:lnTo>
                    <a:pt x="93" y="898"/>
                  </a:lnTo>
                  <a:lnTo>
                    <a:pt x="99" y="911"/>
                  </a:lnTo>
                  <a:lnTo>
                    <a:pt x="104" y="923"/>
                  </a:lnTo>
                  <a:lnTo>
                    <a:pt x="110" y="936"/>
                  </a:lnTo>
                  <a:lnTo>
                    <a:pt x="114" y="949"/>
                  </a:lnTo>
                  <a:lnTo>
                    <a:pt x="128" y="951"/>
                  </a:lnTo>
                  <a:lnTo>
                    <a:pt x="143" y="953"/>
                  </a:lnTo>
                  <a:lnTo>
                    <a:pt x="157" y="954"/>
                  </a:lnTo>
                  <a:lnTo>
                    <a:pt x="172" y="957"/>
                  </a:lnTo>
                  <a:lnTo>
                    <a:pt x="186" y="958"/>
                  </a:lnTo>
                  <a:lnTo>
                    <a:pt x="199" y="960"/>
                  </a:lnTo>
                  <a:lnTo>
                    <a:pt x="214" y="961"/>
                  </a:lnTo>
                  <a:lnTo>
                    <a:pt x="228" y="964"/>
                  </a:lnTo>
                  <a:lnTo>
                    <a:pt x="235" y="954"/>
                  </a:lnTo>
                  <a:lnTo>
                    <a:pt x="242" y="945"/>
                  </a:lnTo>
                  <a:lnTo>
                    <a:pt x="249" y="936"/>
                  </a:lnTo>
                  <a:lnTo>
                    <a:pt x="256" y="927"/>
                  </a:lnTo>
                  <a:lnTo>
                    <a:pt x="262" y="886"/>
                  </a:lnTo>
                  <a:lnTo>
                    <a:pt x="269" y="847"/>
                  </a:lnTo>
                  <a:lnTo>
                    <a:pt x="274" y="807"/>
                  </a:lnTo>
                  <a:lnTo>
                    <a:pt x="280" y="768"/>
                  </a:lnTo>
                  <a:lnTo>
                    <a:pt x="286" y="749"/>
                  </a:lnTo>
                  <a:lnTo>
                    <a:pt x="292" y="732"/>
                  </a:lnTo>
                  <a:lnTo>
                    <a:pt x="297" y="714"/>
                  </a:lnTo>
                  <a:lnTo>
                    <a:pt x="303" y="696"/>
                  </a:lnTo>
                  <a:lnTo>
                    <a:pt x="308" y="687"/>
                  </a:lnTo>
                  <a:lnTo>
                    <a:pt x="312" y="678"/>
                  </a:lnTo>
                  <a:lnTo>
                    <a:pt x="317" y="670"/>
                  </a:lnTo>
                  <a:lnTo>
                    <a:pt x="321" y="661"/>
                  </a:lnTo>
                  <a:lnTo>
                    <a:pt x="325" y="653"/>
                  </a:lnTo>
                  <a:lnTo>
                    <a:pt x="330" y="643"/>
                  </a:lnTo>
                  <a:lnTo>
                    <a:pt x="334" y="635"/>
                  </a:lnTo>
                  <a:lnTo>
                    <a:pt x="339" y="626"/>
                  </a:lnTo>
                  <a:lnTo>
                    <a:pt x="355" y="596"/>
                  </a:lnTo>
                  <a:lnTo>
                    <a:pt x="372" y="560"/>
                  </a:lnTo>
                  <a:lnTo>
                    <a:pt x="391" y="519"/>
                  </a:lnTo>
                  <a:lnTo>
                    <a:pt x="408" y="472"/>
                  </a:lnTo>
                  <a:lnTo>
                    <a:pt x="424" y="420"/>
                  </a:lnTo>
                  <a:lnTo>
                    <a:pt x="439" y="360"/>
                  </a:lnTo>
                  <a:lnTo>
                    <a:pt x="452" y="294"/>
                  </a:lnTo>
                  <a:lnTo>
                    <a:pt x="461" y="222"/>
                  </a:lnTo>
                  <a:lnTo>
                    <a:pt x="468" y="197"/>
                  </a:lnTo>
                  <a:lnTo>
                    <a:pt x="469" y="173"/>
                  </a:lnTo>
                  <a:lnTo>
                    <a:pt x="467" y="151"/>
                  </a:lnTo>
                  <a:lnTo>
                    <a:pt x="461" y="130"/>
                  </a:lnTo>
                  <a:lnTo>
                    <a:pt x="451" y="110"/>
                  </a:lnTo>
                  <a:lnTo>
                    <a:pt x="438" y="91"/>
                  </a:lnTo>
                  <a:lnTo>
                    <a:pt x="422" y="74"/>
                  </a:lnTo>
                  <a:lnTo>
                    <a:pt x="403" y="58"/>
                  </a:lnTo>
                  <a:lnTo>
                    <a:pt x="384" y="44"/>
                  </a:lnTo>
                  <a:lnTo>
                    <a:pt x="361" y="32"/>
                  </a:lnTo>
                  <a:lnTo>
                    <a:pt x="338" y="21"/>
                  </a:lnTo>
                  <a:lnTo>
                    <a:pt x="312" y="13"/>
                  </a:lnTo>
                  <a:lnTo>
                    <a:pt x="287" y="6"/>
                  </a:lnTo>
                  <a:lnTo>
                    <a:pt x="262" y="3"/>
                  </a:lnTo>
                  <a:lnTo>
                    <a:pt x="236" y="0"/>
                  </a:lnTo>
                  <a:lnTo>
                    <a:pt x="211" y="0"/>
                  </a:lnTo>
                  <a:close/>
                </a:path>
              </a:pathLst>
            </a:custGeom>
            <a:solidFill>
              <a:srgbClr val="C0C0C0"/>
            </a:solidFill>
            <a:ln w="9525">
              <a:noFill/>
              <a:round/>
              <a:headEnd/>
              <a:tailEnd/>
            </a:ln>
          </p:spPr>
          <p:txBody>
            <a:bodyPr/>
            <a:lstStyle/>
            <a:p>
              <a:endParaRPr lang="en-US"/>
            </a:p>
          </p:txBody>
        </p:sp>
        <p:sp>
          <p:nvSpPr>
            <p:cNvPr id="17893" name="Freeform 16"/>
            <p:cNvSpPr>
              <a:spLocks noChangeAspect="1"/>
            </p:cNvSpPr>
            <p:nvPr/>
          </p:nvSpPr>
          <p:spPr bwMode="auto">
            <a:xfrm>
              <a:off x="785" y="2256"/>
              <a:ext cx="214" cy="475"/>
            </a:xfrm>
            <a:custGeom>
              <a:avLst/>
              <a:gdLst>
                <a:gd name="T0" fmla="*/ 40 w 429"/>
                <a:gd name="T1" fmla="*/ 2 h 951"/>
                <a:gd name="T2" fmla="*/ 23 w 429"/>
                <a:gd name="T3" fmla="*/ 8 h 951"/>
                <a:gd name="T4" fmla="*/ 11 w 429"/>
                <a:gd name="T5" fmla="*/ 16 h 951"/>
                <a:gd name="T6" fmla="*/ 3 w 429"/>
                <a:gd name="T7" fmla="*/ 26 h 951"/>
                <a:gd name="T8" fmla="*/ 0 w 429"/>
                <a:gd name="T9" fmla="*/ 37 h 951"/>
                <a:gd name="T10" fmla="*/ 0 w 429"/>
                <a:gd name="T11" fmla="*/ 49 h 951"/>
                <a:gd name="T12" fmla="*/ 5 w 429"/>
                <a:gd name="T13" fmla="*/ 61 h 951"/>
                <a:gd name="T14" fmla="*/ 15 w 429"/>
                <a:gd name="T15" fmla="*/ 72 h 951"/>
                <a:gd name="T16" fmla="*/ 21 w 429"/>
                <a:gd name="T17" fmla="*/ 98 h 951"/>
                <a:gd name="T18" fmla="*/ 22 w 429"/>
                <a:gd name="T19" fmla="*/ 138 h 951"/>
                <a:gd name="T20" fmla="*/ 23 w 429"/>
                <a:gd name="T21" fmla="*/ 163 h 951"/>
                <a:gd name="T22" fmla="*/ 24 w 429"/>
                <a:gd name="T23" fmla="*/ 171 h 951"/>
                <a:gd name="T24" fmla="*/ 23 w 429"/>
                <a:gd name="T25" fmla="*/ 187 h 951"/>
                <a:gd name="T26" fmla="*/ 21 w 429"/>
                <a:gd name="T27" fmla="*/ 210 h 951"/>
                <a:gd name="T28" fmla="*/ 21 w 429"/>
                <a:gd name="T29" fmla="*/ 225 h 951"/>
                <a:gd name="T30" fmla="*/ 23 w 429"/>
                <a:gd name="T31" fmla="*/ 231 h 951"/>
                <a:gd name="T32" fmla="*/ 27 w 429"/>
                <a:gd name="T33" fmla="*/ 234 h 951"/>
                <a:gd name="T34" fmla="*/ 34 w 429"/>
                <a:gd name="T35" fmla="*/ 235 h 951"/>
                <a:gd name="T36" fmla="*/ 40 w 429"/>
                <a:gd name="T37" fmla="*/ 236 h 951"/>
                <a:gd name="T38" fmla="*/ 46 w 429"/>
                <a:gd name="T39" fmla="*/ 237 h 951"/>
                <a:gd name="T40" fmla="*/ 51 w 429"/>
                <a:gd name="T41" fmla="*/ 235 h 951"/>
                <a:gd name="T42" fmla="*/ 54 w 429"/>
                <a:gd name="T43" fmla="*/ 230 h 951"/>
                <a:gd name="T44" fmla="*/ 57 w 429"/>
                <a:gd name="T45" fmla="*/ 218 h 951"/>
                <a:gd name="T46" fmla="*/ 60 w 429"/>
                <a:gd name="T47" fmla="*/ 198 h 951"/>
                <a:gd name="T48" fmla="*/ 63 w 429"/>
                <a:gd name="T49" fmla="*/ 184 h 951"/>
                <a:gd name="T50" fmla="*/ 66 w 429"/>
                <a:gd name="T51" fmla="*/ 175 h 951"/>
                <a:gd name="T52" fmla="*/ 69 w 429"/>
                <a:gd name="T53" fmla="*/ 166 h 951"/>
                <a:gd name="T54" fmla="*/ 73 w 429"/>
                <a:gd name="T55" fmla="*/ 158 h 951"/>
                <a:gd name="T56" fmla="*/ 79 w 429"/>
                <a:gd name="T57" fmla="*/ 146 h 951"/>
                <a:gd name="T58" fmla="*/ 86 w 429"/>
                <a:gd name="T59" fmla="*/ 127 h 951"/>
                <a:gd name="T60" fmla="*/ 94 w 429"/>
                <a:gd name="T61" fmla="*/ 102 h 951"/>
                <a:gd name="T62" fmla="*/ 100 w 429"/>
                <a:gd name="T63" fmla="*/ 71 h 951"/>
                <a:gd name="T64" fmla="*/ 105 w 429"/>
                <a:gd name="T65" fmla="*/ 47 h 951"/>
                <a:gd name="T66" fmla="*/ 107 w 429"/>
                <a:gd name="T67" fmla="*/ 37 h 951"/>
                <a:gd name="T68" fmla="*/ 104 w 429"/>
                <a:gd name="T69" fmla="*/ 27 h 951"/>
                <a:gd name="T70" fmla="*/ 98 w 429"/>
                <a:gd name="T71" fmla="*/ 19 h 951"/>
                <a:gd name="T72" fmla="*/ 89 w 429"/>
                <a:gd name="T73" fmla="*/ 11 h 951"/>
                <a:gd name="T74" fmla="*/ 79 w 429"/>
                <a:gd name="T75" fmla="*/ 6 h 951"/>
                <a:gd name="T76" fmla="*/ 68 w 429"/>
                <a:gd name="T77" fmla="*/ 2 h 951"/>
                <a:gd name="T78" fmla="*/ 55 w 429"/>
                <a:gd name="T79" fmla="*/ 0 h 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9"/>
                <a:gd name="T121" fmla="*/ 0 h 951"/>
                <a:gd name="T122" fmla="*/ 429 w 429"/>
                <a:gd name="T123" fmla="*/ 951 h 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9" h="951">
                  <a:moveTo>
                    <a:pt x="200" y="0"/>
                  </a:moveTo>
                  <a:lnTo>
                    <a:pt x="161" y="8"/>
                  </a:lnTo>
                  <a:lnTo>
                    <a:pt x="126" y="20"/>
                  </a:lnTo>
                  <a:lnTo>
                    <a:pt x="94" y="32"/>
                  </a:lnTo>
                  <a:lnTo>
                    <a:pt x="68" y="48"/>
                  </a:lnTo>
                  <a:lnTo>
                    <a:pt x="46" y="66"/>
                  </a:lnTo>
                  <a:lnTo>
                    <a:pt x="29" y="85"/>
                  </a:lnTo>
                  <a:lnTo>
                    <a:pt x="15" y="106"/>
                  </a:lnTo>
                  <a:lnTo>
                    <a:pt x="6" y="128"/>
                  </a:lnTo>
                  <a:lnTo>
                    <a:pt x="1" y="150"/>
                  </a:lnTo>
                  <a:lnTo>
                    <a:pt x="0" y="174"/>
                  </a:lnTo>
                  <a:lnTo>
                    <a:pt x="3" y="197"/>
                  </a:lnTo>
                  <a:lnTo>
                    <a:pt x="11" y="221"/>
                  </a:lnTo>
                  <a:lnTo>
                    <a:pt x="23" y="244"/>
                  </a:lnTo>
                  <a:lnTo>
                    <a:pt x="39" y="268"/>
                  </a:lnTo>
                  <a:lnTo>
                    <a:pt x="60" y="290"/>
                  </a:lnTo>
                  <a:lnTo>
                    <a:pt x="84" y="312"/>
                  </a:lnTo>
                  <a:lnTo>
                    <a:pt x="86" y="393"/>
                  </a:lnTo>
                  <a:lnTo>
                    <a:pt x="89" y="474"/>
                  </a:lnTo>
                  <a:lnTo>
                    <a:pt x="91" y="554"/>
                  </a:lnTo>
                  <a:lnTo>
                    <a:pt x="93" y="635"/>
                  </a:lnTo>
                  <a:lnTo>
                    <a:pt x="94" y="652"/>
                  </a:lnTo>
                  <a:lnTo>
                    <a:pt x="96" y="668"/>
                  </a:lnTo>
                  <a:lnTo>
                    <a:pt x="96" y="686"/>
                  </a:lnTo>
                  <a:lnTo>
                    <a:pt x="97" y="703"/>
                  </a:lnTo>
                  <a:lnTo>
                    <a:pt x="92" y="749"/>
                  </a:lnTo>
                  <a:lnTo>
                    <a:pt x="89" y="795"/>
                  </a:lnTo>
                  <a:lnTo>
                    <a:pt x="85" y="842"/>
                  </a:lnTo>
                  <a:lnTo>
                    <a:pt x="81" y="888"/>
                  </a:lnTo>
                  <a:lnTo>
                    <a:pt x="85" y="901"/>
                  </a:lnTo>
                  <a:lnTo>
                    <a:pt x="90" y="913"/>
                  </a:lnTo>
                  <a:lnTo>
                    <a:pt x="93" y="925"/>
                  </a:lnTo>
                  <a:lnTo>
                    <a:pt x="98" y="938"/>
                  </a:lnTo>
                  <a:lnTo>
                    <a:pt x="111" y="939"/>
                  </a:lnTo>
                  <a:lnTo>
                    <a:pt x="123" y="941"/>
                  </a:lnTo>
                  <a:lnTo>
                    <a:pt x="136" y="942"/>
                  </a:lnTo>
                  <a:lnTo>
                    <a:pt x="149" y="944"/>
                  </a:lnTo>
                  <a:lnTo>
                    <a:pt x="161" y="946"/>
                  </a:lnTo>
                  <a:lnTo>
                    <a:pt x="174" y="947"/>
                  </a:lnTo>
                  <a:lnTo>
                    <a:pt x="187" y="949"/>
                  </a:lnTo>
                  <a:lnTo>
                    <a:pt x="199" y="951"/>
                  </a:lnTo>
                  <a:lnTo>
                    <a:pt x="205" y="941"/>
                  </a:lnTo>
                  <a:lnTo>
                    <a:pt x="212" y="932"/>
                  </a:lnTo>
                  <a:lnTo>
                    <a:pt x="218" y="923"/>
                  </a:lnTo>
                  <a:lnTo>
                    <a:pt x="223" y="914"/>
                  </a:lnTo>
                  <a:lnTo>
                    <a:pt x="229" y="874"/>
                  </a:lnTo>
                  <a:lnTo>
                    <a:pt x="236" y="834"/>
                  </a:lnTo>
                  <a:lnTo>
                    <a:pt x="242" y="795"/>
                  </a:lnTo>
                  <a:lnTo>
                    <a:pt x="248" y="756"/>
                  </a:lnTo>
                  <a:lnTo>
                    <a:pt x="253" y="737"/>
                  </a:lnTo>
                  <a:lnTo>
                    <a:pt x="258" y="720"/>
                  </a:lnTo>
                  <a:lnTo>
                    <a:pt x="264" y="703"/>
                  </a:lnTo>
                  <a:lnTo>
                    <a:pt x="268" y="684"/>
                  </a:lnTo>
                  <a:lnTo>
                    <a:pt x="276" y="667"/>
                  </a:lnTo>
                  <a:lnTo>
                    <a:pt x="286" y="650"/>
                  </a:lnTo>
                  <a:lnTo>
                    <a:pt x="294" y="633"/>
                  </a:lnTo>
                  <a:lnTo>
                    <a:pt x="302" y="615"/>
                  </a:lnTo>
                  <a:lnTo>
                    <a:pt x="316" y="585"/>
                  </a:lnTo>
                  <a:lnTo>
                    <a:pt x="331" y="550"/>
                  </a:lnTo>
                  <a:lnTo>
                    <a:pt x="347" y="508"/>
                  </a:lnTo>
                  <a:lnTo>
                    <a:pt x="362" y="462"/>
                  </a:lnTo>
                  <a:lnTo>
                    <a:pt x="377" y="410"/>
                  </a:lnTo>
                  <a:lnTo>
                    <a:pt x="391" y="351"/>
                  </a:lnTo>
                  <a:lnTo>
                    <a:pt x="403" y="286"/>
                  </a:lnTo>
                  <a:lnTo>
                    <a:pt x="414" y="213"/>
                  </a:lnTo>
                  <a:lnTo>
                    <a:pt x="423" y="191"/>
                  </a:lnTo>
                  <a:lnTo>
                    <a:pt x="427" y="171"/>
                  </a:lnTo>
                  <a:lnTo>
                    <a:pt x="429" y="150"/>
                  </a:lnTo>
                  <a:lnTo>
                    <a:pt x="424" y="129"/>
                  </a:lnTo>
                  <a:lnTo>
                    <a:pt x="417" y="111"/>
                  </a:lnTo>
                  <a:lnTo>
                    <a:pt x="407" y="93"/>
                  </a:lnTo>
                  <a:lnTo>
                    <a:pt x="393" y="76"/>
                  </a:lnTo>
                  <a:lnTo>
                    <a:pt x="378" y="61"/>
                  </a:lnTo>
                  <a:lnTo>
                    <a:pt x="359" y="47"/>
                  </a:lnTo>
                  <a:lnTo>
                    <a:pt x="339" y="35"/>
                  </a:lnTo>
                  <a:lnTo>
                    <a:pt x="318" y="24"/>
                  </a:lnTo>
                  <a:lnTo>
                    <a:pt x="295" y="15"/>
                  </a:lnTo>
                  <a:lnTo>
                    <a:pt x="272" y="8"/>
                  </a:lnTo>
                  <a:lnTo>
                    <a:pt x="248" y="3"/>
                  </a:lnTo>
                  <a:lnTo>
                    <a:pt x="223" y="0"/>
                  </a:lnTo>
                  <a:lnTo>
                    <a:pt x="200" y="0"/>
                  </a:lnTo>
                  <a:close/>
                </a:path>
              </a:pathLst>
            </a:custGeom>
            <a:solidFill>
              <a:srgbClr val="C0C0C0"/>
            </a:solidFill>
            <a:ln w="9525">
              <a:noFill/>
              <a:round/>
              <a:headEnd/>
              <a:tailEnd/>
            </a:ln>
          </p:spPr>
          <p:txBody>
            <a:bodyPr/>
            <a:lstStyle/>
            <a:p>
              <a:endParaRPr lang="en-US"/>
            </a:p>
          </p:txBody>
        </p:sp>
        <p:sp>
          <p:nvSpPr>
            <p:cNvPr id="17894" name="Freeform 17"/>
            <p:cNvSpPr>
              <a:spLocks noChangeAspect="1"/>
            </p:cNvSpPr>
            <p:nvPr/>
          </p:nvSpPr>
          <p:spPr bwMode="auto">
            <a:xfrm>
              <a:off x="796" y="2262"/>
              <a:ext cx="195" cy="469"/>
            </a:xfrm>
            <a:custGeom>
              <a:avLst/>
              <a:gdLst>
                <a:gd name="T0" fmla="*/ 38 w 389"/>
                <a:gd name="T1" fmla="*/ 2 h 936"/>
                <a:gd name="T2" fmla="*/ 22 w 389"/>
                <a:gd name="T3" fmla="*/ 8 h 936"/>
                <a:gd name="T4" fmla="*/ 10 w 389"/>
                <a:gd name="T5" fmla="*/ 16 h 936"/>
                <a:gd name="T6" fmla="*/ 3 w 389"/>
                <a:gd name="T7" fmla="*/ 25 h 936"/>
                <a:gd name="T8" fmla="*/ 0 w 389"/>
                <a:gd name="T9" fmla="*/ 35 h 936"/>
                <a:gd name="T10" fmla="*/ 1 w 389"/>
                <a:gd name="T11" fmla="*/ 46 h 936"/>
                <a:gd name="T12" fmla="*/ 7 w 389"/>
                <a:gd name="T13" fmla="*/ 56 h 936"/>
                <a:gd name="T14" fmla="*/ 16 w 389"/>
                <a:gd name="T15" fmla="*/ 66 h 936"/>
                <a:gd name="T16" fmla="*/ 22 w 389"/>
                <a:gd name="T17" fmla="*/ 92 h 936"/>
                <a:gd name="T18" fmla="*/ 22 w 389"/>
                <a:gd name="T19" fmla="*/ 135 h 936"/>
                <a:gd name="T20" fmla="*/ 21 w 389"/>
                <a:gd name="T21" fmla="*/ 161 h 936"/>
                <a:gd name="T22" fmla="*/ 22 w 389"/>
                <a:gd name="T23" fmla="*/ 170 h 936"/>
                <a:gd name="T24" fmla="*/ 21 w 389"/>
                <a:gd name="T25" fmla="*/ 185 h 936"/>
                <a:gd name="T26" fmla="*/ 19 w 389"/>
                <a:gd name="T27" fmla="*/ 208 h 936"/>
                <a:gd name="T28" fmla="*/ 18 w 389"/>
                <a:gd name="T29" fmla="*/ 223 h 936"/>
                <a:gd name="T30" fmla="*/ 20 w 389"/>
                <a:gd name="T31" fmla="*/ 229 h 936"/>
                <a:gd name="T32" fmla="*/ 24 w 389"/>
                <a:gd name="T33" fmla="*/ 232 h 936"/>
                <a:gd name="T34" fmla="*/ 29 w 389"/>
                <a:gd name="T35" fmla="*/ 233 h 936"/>
                <a:gd name="T36" fmla="*/ 35 w 389"/>
                <a:gd name="T37" fmla="*/ 234 h 936"/>
                <a:gd name="T38" fmla="*/ 40 w 389"/>
                <a:gd name="T39" fmla="*/ 235 h 936"/>
                <a:gd name="T40" fmla="*/ 44 w 389"/>
                <a:gd name="T41" fmla="*/ 232 h 936"/>
                <a:gd name="T42" fmla="*/ 47 w 389"/>
                <a:gd name="T43" fmla="*/ 228 h 936"/>
                <a:gd name="T44" fmla="*/ 50 w 389"/>
                <a:gd name="T45" fmla="*/ 216 h 936"/>
                <a:gd name="T46" fmla="*/ 53 w 389"/>
                <a:gd name="T47" fmla="*/ 196 h 936"/>
                <a:gd name="T48" fmla="*/ 55 w 389"/>
                <a:gd name="T49" fmla="*/ 182 h 936"/>
                <a:gd name="T50" fmla="*/ 58 w 389"/>
                <a:gd name="T51" fmla="*/ 173 h 936"/>
                <a:gd name="T52" fmla="*/ 61 w 389"/>
                <a:gd name="T53" fmla="*/ 164 h 936"/>
                <a:gd name="T54" fmla="*/ 65 w 389"/>
                <a:gd name="T55" fmla="*/ 156 h 936"/>
                <a:gd name="T56" fmla="*/ 69 w 389"/>
                <a:gd name="T57" fmla="*/ 144 h 936"/>
                <a:gd name="T58" fmla="*/ 76 w 389"/>
                <a:gd name="T59" fmla="*/ 125 h 936"/>
                <a:gd name="T60" fmla="*/ 83 w 389"/>
                <a:gd name="T61" fmla="*/ 100 h 936"/>
                <a:gd name="T62" fmla="*/ 89 w 389"/>
                <a:gd name="T63" fmla="*/ 69 h 936"/>
                <a:gd name="T64" fmla="*/ 95 w 389"/>
                <a:gd name="T65" fmla="*/ 47 h 936"/>
                <a:gd name="T66" fmla="*/ 98 w 389"/>
                <a:gd name="T67" fmla="*/ 37 h 936"/>
                <a:gd name="T68" fmla="*/ 96 w 389"/>
                <a:gd name="T69" fmla="*/ 28 h 936"/>
                <a:gd name="T70" fmla="*/ 92 w 389"/>
                <a:gd name="T71" fmla="*/ 20 h 936"/>
                <a:gd name="T72" fmla="*/ 84 w 389"/>
                <a:gd name="T73" fmla="*/ 13 h 936"/>
                <a:gd name="T74" fmla="*/ 75 w 389"/>
                <a:gd name="T75" fmla="*/ 7 h 936"/>
                <a:gd name="T76" fmla="*/ 65 w 389"/>
                <a:gd name="T77" fmla="*/ 3 h 936"/>
                <a:gd name="T78" fmla="*/ 54 w 389"/>
                <a:gd name="T79" fmla="*/ 1 h 9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9"/>
                <a:gd name="T121" fmla="*/ 0 h 936"/>
                <a:gd name="T122" fmla="*/ 389 w 389"/>
                <a:gd name="T123" fmla="*/ 936 h 9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9" h="936">
                  <a:moveTo>
                    <a:pt x="191" y="0"/>
                  </a:moveTo>
                  <a:lnTo>
                    <a:pt x="152" y="8"/>
                  </a:lnTo>
                  <a:lnTo>
                    <a:pt x="117" y="17"/>
                  </a:lnTo>
                  <a:lnTo>
                    <a:pt x="87" y="30"/>
                  </a:lnTo>
                  <a:lnTo>
                    <a:pt x="61" y="45"/>
                  </a:lnTo>
                  <a:lnTo>
                    <a:pt x="40" y="61"/>
                  </a:lnTo>
                  <a:lnTo>
                    <a:pt x="24" y="79"/>
                  </a:lnTo>
                  <a:lnTo>
                    <a:pt x="11" y="99"/>
                  </a:lnTo>
                  <a:lnTo>
                    <a:pt x="3" y="118"/>
                  </a:lnTo>
                  <a:lnTo>
                    <a:pt x="0" y="139"/>
                  </a:lnTo>
                  <a:lnTo>
                    <a:pt x="0" y="161"/>
                  </a:lnTo>
                  <a:lnTo>
                    <a:pt x="4" y="182"/>
                  </a:lnTo>
                  <a:lnTo>
                    <a:pt x="13" y="202"/>
                  </a:lnTo>
                  <a:lnTo>
                    <a:pt x="25" y="223"/>
                  </a:lnTo>
                  <a:lnTo>
                    <a:pt x="42" y="243"/>
                  </a:lnTo>
                  <a:lnTo>
                    <a:pt x="62" y="261"/>
                  </a:lnTo>
                  <a:lnTo>
                    <a:pt x="86" y="278"/>
                  </a:lnTo>
                  <a:lnTo>
                    <a:pt x="85" y="366"/>
                  </a:lnTo>
                  <a:lnTo>
                    <a:pt x="85" y="452"/>
                  </a:lnTo>
                  <a:lnTo>
                    <a:pt x="85" y="539"/>
                  </a:lnTo>
                  <a:lnTo>
                    <a:pt x="84" y="626"/>
                  </a:lnTo>
                  <a:lnTo>
                    <a:pt x="84" y="643"/>
                  </a:lnTo>
                  <a:lnTo>
                    <a:pt x="85" y="660"/>
                  </a:lnTo>
                  <a:lnTo>
                    <a:pt x="85" y="676"/>
                  </a:lnTo>
                  <a:lnTo>
                    <a:pt x="85" y="693"/>
                  </a:lnTo>
                  <a:lnTo>
                    <a:pt x="82" y="739"/>
                  </a:lnTo>
                  <a:lnTo>
                    <a:pt x="77" y="784"/>
                  </a:lnTo>
                  <a:lnTo>
                    <a:pt x="74" y="830"/>
                  </a:lnTo>
                  <a:lnTo>
                    <a:pt x="69" y="876"/>
                  </a:lnTo>
                  <a:lnTo>
                    <a:pt x="72" y="888"/>
                  </a:lnTo>
                  <a:lnTo>
                    <a:pt x="76" y="901"/>
                  </a:lnTo>
                  <a:lnTo>
                    <a:pt x="79" y="912"/>
                  </a:lnTo>
                  <a:lnTo>
                    <a:pt x="83" y="925"/>
                  </a:lnTo>
                  <a:lnTo>
                    <a:pt x="93" y="926"/>
                  </a:lnTo>
                  <a:lnTo>
                    <a:pt x="105" y="928"/>
                  </a:lnTo>
                  <a:lnTo>
                    <a:pt x="115" y="929"/>
                  </a:lnTo>
                  <a:lnTo>
                    <a:pt x="127" y="931"/>
                  </a:lnTo>
                  <a:lnTo>
                    <a:pt x="138" y="933"/>
                  </a:lnTo>
                  <a:lnTo>
                    <a:pt x="148" y="934"/>
                  </a:lnTo>
                  <a:lnTo>
                    <a:pt x="160" y="935"/>
                  </a:lnTo>
                  <a:lnTo>
                    <a:pt x="170" y="936"/>
                  </a:lnTo>
                  <a:lnTo>
                    <a:pt x="176" y="927"/>
                  </a:lnTo>
                  <a:lnTo>
                    <a:pt x="182" y="918"/>
                  </a:lnTo>
                  <a:lnTo>
                    <a:pt x="186" y="909"/>
                  </a:lnTo>
                  <a:lnTo>
                    <a:pt x="192" y="900"/>
                  </a:lnTo>
                  <a:lnTo>
                    <a:pt x="198" y="860"/>
                  </a:lnTo>
                  <a:lnTo>
                    <a:pt x="204" y="821"/>
                  </a:lnTo>
                  <a:lnTo>
                    <a:pt x="210" y="782"/>
                  </a:lnTo>
                  <a:lnTo>
                    <a:pt x="215" y="743"/>
                  </a:lnTo>
                  <a:lnTo>
                    <a:pt x="220" y="726"/>
                  </a:lnTo>
                  <a:lnTo>
                    <a:pt x="226" y="707"/>
                  </a:lnTo>
                  <a:lnTo>
                    <a:pt x="230" y="690"/>
                  </a:lnTo>
                  <a:lnTo>
                    <a:pt x="235" y="673"/>
                  </a:lnTo>
                  <a:lnTo>
                    <a:pt x="242" y="655"/>
                  </a:lnTo>
                  <a:lnTo>
                    <a:pt x="250" y="637"/>
                  </a:lnTo>
                  <a:lnTo>
                    <a:pt x="257" y="620"/>
                  </a:lnTo>
                  <a:lnTo>
                    <a:pt x="264" y="602"/>
                  </a:lnTo>
                  <a:lnTo>
                    <a:pt x="276" y="572"/>
                  </a:lnTo>
                  <a:lnTo>
                    <a:pt x="289" y="537"/>
                  </a:lnTo>
                  <a:lnTo>
                    <a:pt x="302" y="496"/>
                  </a:lnTo>
                  <a:lnTo>
                    <a:pt x="316" y="451"/>
                  </a:lnTo>
                  <a:lnTo>
                    <a:pt x="329" y="399"/>
                  </a:lnTo>
                  <a:lnTo>
                    <a:pt x="343" y="342"/>
                  </a:lnTo>
                  <a:lnTo>
                    <a:pt x="356" y="276"/>
                  </a:lnTo>
                  <a:lnTo>
                    <a:pt x="367" y="205"/>
                  </a:lnTo>
                  <a:lnTo>
                    <a:pt x="379" y="185"/>
                  </a:lnTo>
                  <a:lnTo>
                    <a:pt x="387" y="167"/>
                  </a:lnTo>
                  <a:lnTo>
                    <a:pt x="389" y="147"/>
                  </a:lnTo>
                  <a:lnTo>
                    <a:pt x="388" y="129"/>
                  </a:lnTo>
                  <a:lnTo>
                    <a:pt x="383" y="111"/>
                  </a:lnTo>
                  <a:lnTo>
                    <a:pt x="375" y="94"/>
                  </a:lnTo>
                  <a:lnTo>
                    <a:pt x="365" y="78"/>
                  </a:lnTo>
                  <a:lnTo>
                    <a:pt x="351" y="63"/>
                  </a:lnTo>
                  <a:lnTo>
                    <a:pt x="335" y="49"/>
                  </a:lnTo>
                  <a:lnTo>
                    <a:pt x="318" y="37"/>
                  </a:lnTo>
                  <a:lnTo>
                    <a:pt x="299" y="25"/>
                  </a:lnTo>
                  <a:lnTo>
                    <a:pt x="279" y="16"/>
                  </a:lnTo>
                  <a:lnTo>
                    <a:pt x="257" y="9"/>
                  </a:lnTo>
                  <a:lnTo>
                    <a:pt x="235" y="3"/>
                  </a:lnTo>
                  <a:lnTo>
                    <a:pt x="213" y="1"/>
                  </a:lnTo>
                  <a:lnTo>
                    <a:pt x="191" y="0"/>
                  </a:lnTo>
                  <a:close/>
                </a:path>
              </a:pathLst>
            </a:custGeom>
            <a:solidFill>
              <a:srgbClr val="C0C0C0"/>
            </a:solidFill>
            <a:ln w="9525">
              <a:noFill/>
              <a:round/>
              <a:headEnd/>
              <a:tailEnd/>
            </a:ln>
          </p:spPr>
          <p:txBody>
            <a:bodyPr/>
            <a:lstStyle/>
            <a:p>
              <a:endParaRPr lang="en-US"/>
            </a:p>
          </p:txBody>
        </p:sp>
        <p:sp>
          <p:nvSpPr>
            <p:cNvPr id="17895" name="Freeform 18"/>
            <p:cNvSpPr>
              <a:spLocks noChangeAspect="1"/>
            </p:cNvSpPr>
            <p:nvPr/>
          </p:nvSpPr>
          <p:spPr bwMode="auto">
            <a:xfrm>
              <a:off x="806" y="2269"/>
              <a:ext cx="177" cy="461"/>
            </a:xfrm>
            <a:custGeom>
              <a:avLst/>
              <a:gdLst>
                <a:gd name="T0" fmla="*/ 36 w 352"/>
                <a:gd name="T1" fmla="*/ 1 h 923"/>
                <a:gd name="T2" fmla="*/ 20 w 352"/>
                <a:gd name="T3" fmla="*/ 7 h 923"/>
                <a:gd name="T4" fmla="*/ 9 w 352"/>
                <a:gd name="T5" fmla="*/ 14 h 923"/>
                <a:gd name="T6" fmla="*/ 3 w 352"/>
                <a:gd name="T7" fmla="*/ 23 h 923"/>
                <a:gd name="T8" fmla="*/ 0 w 352"/>
                <a:gd name="T9" fmla="*/ 32 h 923"/>
                <a:gd name="T10" fmla="*/ 2 w 352"/>
                <a:gd name="T11" fmla="*/ 41 h 923"/>
                <a:gd name="T12" fmla="*/ 7 w 352"/>
                <a:gd name="T13" fmla="*/ 50 h 923"/>
                <a:gd name="T14" fmla="*/ 17 w 352"/>
                <a:gd name="T15" fmla="*/ 58 h 923"/>
                <a:gd name="T16" fmla="*/ 22 w 352"/>
                <a:gd name="T17" fmla="*/ 84 h 923"/>
                <a:gd name="T18" fmla="*/ 20 w 352"/>
                <a:gd name="T19" fmla="*/ 131 h 923"/>
                <a:gd name="T20" fmla="*/ 19 w 352"/>
                <a:gd name="T21" fmla="*/ 158 h 923"/>
                <a:gd name="T22" fmla="*/ 19 w 352"/>
                <a:gd name="T23" fmla="*/ 166 h 923"/>
                <a:gd name="T24" fmla="*/ 18 w 352"/>
                <a:gd name="T25" fmla="*/ 182 h 923"/>
                <a:gd name="T26" fmla="*/ 16 w 352"/>
                <a:gd name="T27" fmla="*/ 205 h 923"/>
                <a:gd name="T28" fmla="*/ 16 w 352"/>
                <a:gd name="T29" fmla="*/ 219 h 923"/>
                <a:gd name="T30" fmla="*/ 17 w 352"/>
                <a:gd name="T31" fmla="*/ 225 h 923"/>
                <a:gd name="T32" fmla="*/ 20 w 352"/>
                <a:gd name="T33" fmla="*/ 228 h 923"/>
                <a:gd name="T34" fmla="*/ 24 w 352"/>
                <a:gd name="T35" fmla="*/ 229 h 923"/>
                <a:gd name="T36" fmla="*/ 29 w 352"/>
                <a:gd name="T37" fmla="*/ 230 h 923"/>
                <a:gd name="T38" fmla="*/ 34 w 352"/>
                <a:gd name="T39" fmla="*/ 230 h 923"/>
                <a:gd name="T40" fmla="*/ 37 w 352"/>
                <a:gd name="T41" fmla="*/ 228 h 923"/>
                <a:gd name="T42" fmla="*/ 39 w 352"/>
                <a:gd name="T43" fmla="*/ 224 h 923"/>
                <a:gd name="T44" fmla="*/ 42 w 352"/>
                <a:gd name="T45" fmla="*/ 211 h 923"/>
                <a:gd name="T46" fmla="*/ 45 w 352"/>
                <a:gd name="T47" fmla="*/ 192 h 923"/>
                <a:gd name="T48" fmla="*/ 48 w 352"/>
                <a:gd name="T49" fmla="*/ 178 h 923"/>
                <a:gd name="T50" fmla="*/ 50 w 352"/>
                <a:gd name="T51" fmla="*/ 169 h 923"/>
                <a:gd name="T52" fmla="*/ 53 w 352"/>
                <a:gd name="T53" fmla="*/ 160 h 923"/>
                <a:gd name="T54" fmla="*/ 56 w 352"/>
                <a:gd name="T55" fmla="*/ 152 h 923"/>
                <a:gd name="T56" fmla="*/ 60 w 352"/>
                <a:gd name="T57" fmla="*/ 140 h 923"/>
                <a:gd name="T58" fmla="*/ 65 w 352"/>
                <a:gd name="T59" fmla="*/ 121 h 923"/>
                <a:gd name="T60" fmla="*/ 71 w 352"/>
                <a:gd name="T61" fmla="*/ 97 h 923"/>
                <a:gd name="T62" fmla="*/ 78 w 352"/>
                <a:gd name="T63" fmla="*/ 67 h 923"/>
                <a:gd name="T64" fmla="*/ 85 w 352"/>
                <a:gd name="T65" fmla="*/ 45 h 923"/>
                <a:gd name="T66" fmla="*/ 89 w 352"/>
                <a:gd name="T67" fmla="*/ 36 h 923"/>
                <a:gd name="T68" fmla="*/ 89 w 352"/>
                <a:gd name="T69" fmla="*/ 28 h 923"/>
                <a:gd name="T70" fmla="*/ 85 w 352"/>
                <a:gd name="T71" fmla="*/ 20 h 923"/>
                <a:gd name="T72" fmla="*/ 79 w 352"/>
                <a:gd name="T73" fmla="*/ 12 h 923"/>
                <a:gd name="T74" fmla="*/ 71 w 352"/>
                <a:gd name="T75" fmla="*/ 7 h 923"/>
                <a:gd name="T76" fmla="*/ 61 w 352"/>
                <a:gd name="T77" fmla="*/ 2 h 923"/>
                <a:gd name="T78" fmla="*/ 52 w 352"/>
                <a:gd name="T79" fmla="*/ 0 h 9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2"/>
                <a:gd name="T121" fmla="*/ 0 h 923"/>
                <a:gd name="T122" fmla="*/ 352 w 352"/>
                <a:gd name="T123" fmla="*/ 923 h 9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2" h="923">
                  <a:moveTo>
                    <a:pt x="183" y="0"/>
                  </a:moveTo>
                  <a:lnTo>
                    <a:pt x="144" y="7"/>
                  </a:lnTo>
                  <a:lnTo>
                    <a:pt x="109" y="16"/>
                  </a:lnTo>
                  <a:lnTo>
                    <a:pt x="80" y="28"/>
                  </a:lnTo>
                  <a:lnTo>
                    <a:pt x="55" y="42"/>
                  </a:lnTo>
                  <a:lnTo>
                    <a:pt x="35" y="58"/>
                  </a:lnTo>
                  <a:lnTo>
                    <a:pt x="20" y="74"/>
                  </a:lnTo>
                  <a:lnTo>
                    <a:pt x="9" y="93"/>
                  </a:lnTo>
                  <a:lnTo>
                    <a:pt x="2" y="111"/>
                  </a:lnTo>
                  <a:lnTo>
                    <a:pt x="0" y="129"/>
                  </a:lnTo>
                  <a:lnTo>
                    <a:pt x="1" y="149"/>
                  </a:lnTo>
                  <a:lnTo>
                    <a:pt x="7" y="167"/>
                  </a:lnTo>
                  <a:lnTo>
                    <a:pt x="16" y="186"/>
                  </a:lnTo>
                  <a:lnTo>
                    <a:pt x="28" y="203"/>
                  </a:lnTo>
                  <a:lnTo>
                    <a:pt x="45" y="219"/>
                  </a:lnTo>
                  <a:lnTo>
                    <a:pt x="65" y="233"/>
                  </a:lnTo>
                  <a:lnTo>
                    <a:pt x="88" y="246"/>
                  </a:lnTo>
                  <a:lnTo>
                    <a:pt x="85" y="339"/>
                  </a:lnTo>
                  <a:lnTo>
                    <a:pt x="81" y="432"/>
                  </a:lnTo>
                  <a:lnTo>
                    <a:pt x="78" y="526"/>
                  </a:lnTo>
                  <a:lnTo>
                    <a:pt x="76" y="618"/>
                  </a:lnTo>
                  <a:lnTo>
                    <a:pt x="76" y="634"/>
                  </a:lnTo>
                  <a:lnTo>
                    <a:pt x="76" y="650"/>
                  </a:lnTo>
                  <a:lnTo>
                    <a:pt x="76" y="667"/>
                  </a:lnTo>
                  <a:lnTo>
                    <a:pt x="76" y="684"/>
                  </a:lnTo>
                  <a:lnTo>
                    <a:pt x="71" y="730"/>
                  </a:lnTo>
                  <a:lnTo>
                    <a:pt x="66" y="775"/>
                  </a:lnTo>
                  <a:lnTo>
                    <a:pt x="62" y="821"/>
                  </a:lnTo>
                  <a:lnTo>
                    <a:pt x="57" y="867"/>
                  </a:lnTo>
                  <a:lnTo>
                    <a:pt x="61" y="878"/>
                  </a:lnTo>
                  <a:lnTo>
                    <a:pt x="63" y="890"/>
                  </a:lnTo>
                  <a:lnTo>
                    <a:pt x="66" y="902"/>
                  </a:lnTo>
                  <a:lnTo>
                    <a:pt x="69" y="914"/>
                  </a:lnTo>
                  <a:lnTo>
                    <a:pt x="78" y="915"/>
                  </a:lnTo>
                  <a:lnTo>
                    <a:pt x="87" y="916"/>
                  </a:lnTo>
                  <a:lnTo>
                    <a:pt x="96" y="917"/>
                  </a:lnTo>
                  <a:lnTo>
                    <a:pt x="106" y="919"/>
                  </a:lnTo>
                  <a:lnTo>
                    <a:pt x="115" y="920"/>
                  </a:lnTo>
                  <a:lnTo>
                    <a:pt x="124" y="921"/>
                  </a:lnTo>
                  <a:lnTo>
                    <a:pt x="133" y="922"/>
                  </a:lnTo>
                  <a:lnTo>
                    <a:pt x="142" y="923"/>
                  </a:lnTo>
                  <a:lnTo>
                    <a:pt x="147" y="914"/>
                  </a:lnTo>
                  <a:lnTo>
                    <a:pt x="152" y="905"/>
                  </a:lnTo>
                  <a:lnTo>
                    <a:pt x="156" y="896"/>
                  </a:lnTo>
                  <a:lnTo>
                    <a:pt x="161" y="886"/>
                  </a:lnTo>
                  <a:lnTo>
                    <a:pt x="167" y="847"/>
                  </a:lnTo>
                  <a:lnTo>
                    <a:pt x="172" y="808"/>
                  </a:lnTo>
                  <a:lnTo>
                    <a:pt x="178" y="770"/>
                  </a:lnTo>
                  <a:lnTo>
                    <a:pt x="184" y="731"/>
                  </a:lnTo>
                  <a:lnTo>
                    <a:pt x="189" y="714"/>
                  </a:lnTo>
                  <a:lnTo>
                    <a:pt x="193" y="695"/>
                  </a:lnTo>
                  <a:lnTo>
                    <a:pt x="197" y="678"/>
                  </a:lnTo>
                  <a:lnTo>
                    <a:pt x="201" y="661"/>
                  </a:lnTo>
                  <a:lnTo>
                    <a:pt x="208" y="643"/>
                  </a:lnTo>
                  <a:lnTo>
                    <a:pt x="215" y="626"/>
                  </a:lnTo>
                  <a:lnTo>
                    <a:pt x="221" y="609"/>
                  </a:lnTo>
                  <a:lnTo>
                    <a:pt x="228" y="591"/>
                  </a:lnTo>
                  <a:lnTo>
                    <a:pt x="238" y="561"/>
                  </a:lnTo>
                  <a:lnTo>
                    <a:pt x="248" y="526"/>
                  </a:lnTo>
                  <a:lnTo>
                    <a:pt x="259" y="487"/>
                  </a:lnTo>
                  <a:lnTo>
                    <a:pt x="271" y="440"/>
                  </a:lnTo>
                  <a:lnTo>
                    <a:pt x="283" y="390"/>
                  </a:lnTo>
                  <a:lnTo>
                    <a:pt x="296" y="332"/>
                  </a:lnTo>
                  <a:lnTo>
                    <a:pt x="308" y="268"/>
                  </a:lnTo>
                  <a:lnTo>
                    <a:pt x="321" y="196"/>
                  </a:lnTo>
                  <a:lnTo>
                    <a:pt x="336" y="180"/>
                  </a:lnTo>
                  <a:lnTo>
                    <a:pt x="345" y="163"/>
                  </a:lnTo>
                  <a:lnTo>
                    <a:pt x="351" y="146"/>
                  </a:lnTo>
                  <a:lnTo>
                    <a:pt x="352" y="128"/>
                  </a:lnTo>
                  <a:lnTo>
                    <a:pt x="350" y="112"/>
                  </a:lnTo>
                  <a:lnTo>
                    <a:pt x="345" y="96"/>
                  </a:lnTo>
                  <a:lnTo>
                    <a:pt x="337" y="80"/>
                  </a:lnTo>
                  <a:lnTo>
                    <a:pt x="326" y="65"/>
                  </a:lnTo>
                  <a:lnTo>
                    <a:pt x="313" y="51"/>
                  </a:lnTo>
                  <a:lnTo>
                    <a:pt x="297" y="38"/>
                  </a:lnTo>
                  <a:lnTo>
                    <a:pt x="281" y="28"/>
                  </a:lnTo>
                  <a:lnTo>
                    <a:pt x="262" y="18"/>
                  </a:lnTo>
                  <a:lnTo>
                    <a:pt x="243" y="11"/>
                  </a:lnTo>
                  <a:lnTo>
                    <a:pt x="223" y="5"/>
                  </a:lnTo>
                  <a:lnTo>
                    <a:pt x="204" y="1"/>
                  </a:lnTo>
                  <a:lnTo>
                    <a:pt x="183" y="0"/>
                  </a:lnTo>
                  <a:close/>
                </a:path>
              </a:pathLst>
            </a:custGeom>
            <a:solidFill>
              <a:srgbClr val="C0C0C0"/>
            </a:solidFill>
            <a:ln w="9525">
              <a:noFill/>
              <a:round/>
              <a:headEnd/>
              <a:tailEnd/>
            </a:ln>
          </p:spPr>
          <p:txBody>
            <a:bodyPr/>
            <a:lstStyle/>
            <a:p>
              <a:endParaRPr lang="en-US"/>
            </a:p>
          </p:txBody>
        </p:sp>
        <p:sp>
          <p:nvSpPr>
            <p:cNvPr id="17896" name="Freeform 19"/>
            <p:cNvSpPr>
              <a:spLocks noChangeAspect="1"/>
            </p:cNvSpPr>
            <p:nvPr/>
          </p:nvSpPr>
          <p:spPr bwMode="auto">
            <a:xfrm>
              <a:off x="817" y="2274"/>
              <a:ext cx="159" cy="456"/>
            </a:xfrm>
            <a:custGeom>
              <a:avLst/>
              <a:gdLst>
                <a:gd name="T0" fmla="*/ 34 w 319"/>
                <a:gd name="T1" fmla="*/ 2 h 910"/>
                <a:gd name="T2" fmla="*/ 18 w 319"/>
                <a:gd name="T3" fmla="*/ 7 h 910"/>
                <a:gd name="T4" fmla="*/ 7 w 319"/>
                <a:gd name="T5" fmla="*/ 14 h 910"/>
                <a:gd name="T6" fmla="*/ 1 w 319"/>
                <a:gd name="T7" fmla="*/ 22 h 910"/>
                <a:gd name="T8" fmla="*/ 0 w 319"/>
                <a:gd name="T9" fmla="*/ 30 h 910"/>
                <a:gd name="T10" fmla="*/ 2 w 319"/>
                <a:gd name="T11" fmla="*/ 39 h 910"/>
                <a:gd name="T12" fmla="*/ 8 w 319"/>
                <a:gd name="T13" fmla="*/ 46 h 910"/>
                <a:gd name="T14" fmla="*/ 17 w 319"/>
                <a:gd name="T15" fmla="*/ 52 h 910"/>
                <a:gd name="T16" fmla="*/ 21 w 319"/>
                <a:gd name="T17" fmla="*/ 79 h 910"/>
                <a:gd name="T18" fmla="*/ 18 w 319"/>
                <a:gd name="T19" fmla="*/ 128 h 910"/>
                <a:gd name="T20" fmla="*/ 16 w 319"/>
                <a:gd name="T21" fmla="*/ 157 h 910"/>
                <a:gd name="T22" fmla="*/ 16 w 319"/>
                <a:gd name="T23" fmla="*/ 165 h 910"/>
                <a:gd name="T24" fmla="*/ 15 w 319"/>
                <a:gd name="T25" fmla="*/ 181 h 910"/>
                <a:gd name="T26" fmla="*/ 13 w 319"/>
                <a:gd name="T27" fmla="*/ 203 h 910"/>
                <a:gd name="T28" fmla="*/ 12 w 319"/>
                <a:gd name="T29" fmla="*/ 217 h 910"/>
                <a:gd name="T30" fmla="*/ 13 w 319"/>
                <a:gd name="T31" fmla="*/ 224 h 910"/>
                <a:gd name="T32" fmla="*/ 15 w 319"/>
                <a:gd name="T33" fmla="*/ 227 h 910"/>
                <a:gd name="T34" fmla="*/ 19 w 319"/>
                <a:gd name="T35" fmla="*/ 227 h 910"/>
                <a:gd name="T36" fmla="*/ 23 w 319"/>
                <a:gd name="T37" fmla="*/ 228 h 910"/>
                <a:gd name="T38" fmla="*/ 26 w 319"/>
                <a:gd name="T39" fmla="*/ 228 h 910"/>
                <a:gd name="T40" fmla="*/ 29 w 319"/>
                <a:gd name="T41" fmla="*/ 226 h 910"/>
                <a:gd name="T42" fmla="*/ 31 w 319"/>
                <a:gd name="T43" fmla="*/ 221 h 910"/>
                <a:gd name="T44" fmla="*/ 34 w 319"/>
                <a:gd name="T45" fmla="*/ 209 h 910"/>
                <a:gd name="T46" fmla="*/ 37 w 319"/>
                <a:gd name="T47" fmla="*/ 190 h 910"/>
                <a:gd name="T48" fmla="*/ 39 w 319"/>
                <a:gd name="T49" fmla="*/ 176 h 910"/>
                <a:gd name="T50" fmla="*/ 41 w 319"/>
                <a:gd name="T51" fmla="*/ 167 h 910"/>
                <a:gd name="T52" fmla="*/ 43 w 319"/>
                <a:gd name="T53" fmla="*/ 159 h 910"/>
                <a:gd name="T54" fmla="*/ 46 w 319"/>
                <a:gd name="T55" fmla="*/ 150 h 910"/>
                <a:gd name="T56" fmla="*/ 50 w 319"/>
                <a:gd name="T57" fmla="*/ 138 h 910"/>
                <a:gd name="T58" fmla="*/ 54 w 319"/>
                <a:gd name="T59" fmla="*/ 120 h 910"/>
                <a:gd name="T60" fmla="*/ 59 w 319"/>
                <a:gd name="T61" fmla="*/ 95 h 910"/>
                <a:gd name="T62" fmla="*/ 65 w 319"/>
                <a:gd name="T63" fmla="*/ 65 h 910"/>
                <a:gd name="T64" fmla="*/ 73 w 319"/>
                <a:gd name="T65" fmla="*/ 44 h 910"/>
                <a:gd name="T66" fmla="*/ 78 w 319"/>
                <a:gd name="T67" fmla="*/ 36 h 910"/>
                <a:gd name="T68" fmla="*/ 79 w 319"/>
                <a:gd name="T69" fmla="*/ 29 h 910"/>
                <a:gd name="T70" fmla="*/ 77 w 319"/>
                <a:gd name="T71" fmla="*/ 21 h 910"/>
                <a:gd name="T72" fmla="*/ 72 w 319"/>
                <a:gd name="T73" fmla="*/ 14 h 910"/>
                <a:gd name="T74" fmla="*/ 65 w 319"/>
                <a:gd name="T75" fmla="*/ 8 h 910"/>
                <a:gd name="T76" fmla="*/ 57 w 319"/>
                <a:gd name="T77" fmla="*/ 3 h 910"/>
                <a:gd name="T78" fmla="*/ 48 w 319"/>
                <a:gd name="T79" fmla="*/ 1 h 9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9"/>
                <a:gd name="T121" fmla="*/ 0 h 910"/>
                <a:gd name="T122" fmla="*/ 319 w 319"/>
                <a:gd name="T123" fmla="*/ 910 h 9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9" h="910">
                  <a:moveTo>
                    <a:pt x="175" y="0"/>
                  </a:moveTo>
                  <a:lnTo>
                    <a:pt x="136" y="6"/>
                  </a:lnTo>
                  <a:lnTo>
                    <a:pt x="103" y="15"/>
                  </a:lnTo>
                  <a:lnTo>
                    <a:pt x="74" y="26"/>
                  </a:lnTo>
                  <a:lnTo>
                    <a:pt x="50" y="39"/>
                  </a:lnTo>
                  <a:lnTo>
                    <a:pt x="31" y="53"/>
                  </a:lnTo>
                  <a:lnTo>
                    <a:pt x="18" y="69"/>
                  </a:lnTo>
                  <a:lnTo>
                    <a:pt x="7" y="85"/>
                  </a:lnTo>
                  <a:lnTo>
                    <a:pt x="1" y="102"/>
                  </a:lnTo>
                  <a:lnTo>
                    <a:pt x="0" y="120"/>
                  </a:lnTo>
                  <a:lnTo>
                    <a:pt x="3" y="137"/>
                  </a:lnTo>
                  <a:lnTo>
                    <a:pt x="10" y="153"/>
                  </a:lnTo>
                  <a:lnTo>
                    <a:pt x="19" y="169"/>
                  </a:lnTo>
                  <a:lnTo>
                    <a:pt x="33" y="183"/>
                  </a:lnTo>
                  <a:lnTo>
                    <a:pt x="50" y="196"/>
                  </a:lnTo>
                  <a:lnTo>
                    <a:pt x="69" y="206"/>
                  </a:lnTo>
                  <a:lnTo>
                    <a:pt x="92" y="214"/>
                  </a:lnTo>
                  <a:lnTo>
                    <a:pt x="87" y="313"/>
                  </a:lnTo>
                  <a:lnTo>
                    <a:pt x="80" y="412"/>
                  </a:lnTo>
                  <a:lnTo>
                    <a:pt x="73" y="511"/>
                  </a:lnTo>
                  <a:lnTo>
                    <a:pt x="67" y="611"/>
                  </a:lnTo>
                  <a:lnTo>
                    <a:pt x="67" y="627"/>
                  </a:lnTo>
                  <a:lnTo>
                    <a:pt x="67" y="643"/>
                  </a:lnTo>
                  <a:lnTo>
                    <a:pt x="66" y="659"/>
                  </a:lnTo>
                  <a:lnTo>
                    <a:pt x="66" y="675"/>
                  </a:lnTo>
                  <a:lnTo>
                    <a:pt x="61" y="720"/>
                  </a:lnTo>
                  <a:lnTo>
                    <a:pt x="57" y="765"/>
                  </a:lnTo>
                  <a:lnTo>
                    <a:pt x="52" y="811"/>
                  </a:lnTo>
                  <a:lnTo>
                    <a:pt x="48" y="856"/>
                  </a:lnTo>
                  <a:lnTo>
                    <a:pt x="50" y="867"/>
                  </a:lnTo>
                  <a:lnTo>
                    <a:pt x="52" y="879"/>
                  </a:lnTo>
                  <a:lnTo>
                    <a:pt x="53" y="892"/>
                  </a:lnTo>
                  <a:lnTo>
                    <a:pt x="56" y="903"/>
                  </a:lnTo>
                  <a:lnTo>
                    <a:pt x="63" y="904"/>
                  </a:lnTo>
                  <a:lnTo>
                    <a:pt x="71" y="904"/>
                  </a:lnTo>
                  <a:lnTo>
                    <a:pt x="78" y="905"/>
                  </a:lnTo>
                  <a:lnTo>
                    <a:pt x="86" y="907"/>
                  </a:lnTo>
                  <a:lnTo>
                    <a:pt x="92" y="908"/>
                  </a:lnTo>
                  <a:lnTo>
                    <a:pt x="101" y="908"/>
                  </a:lnTo>
                  <a:lnTo>
                    <a:pt x="107" y="909"/>
                  </a:lnTo>
                  <a:lnTo>
                    <a:pt x="116" y="910"/>
                  </a:lnTo>
                  <a:lnTo>
                    <a:pt x="119" y="901"/>
                  </a:lnTo>
                  <a:lnTo>
                    <a:pt x="124" y="892"/>
                  </a:lnTo>
                  <a:lnTo>
                    <a:pt x="127" y="882"/>
                  </a:lnTo>
                  <a:lnTo>
                    <a:pt x="132" y="873"/>
                  </a:lnTo>
                  <a:lnTo>
                    <a:pt x="137" y="834"/>
                  </a:lnTo>
                  <a:lnTo>
                    <a:pt x="143" y="796"/>
                  </a:lnTo>
                  <a:lnTo>
                    <a:pt x="148" y="758"/>
                  </a:lnTo>
                  <a:lnTo>
                    <a:pt x="154" y="719"/>
                  </a:lnTo>
                  <a:lnTo>
                    <a:pt x="158" y="702"/>
                  </a:lnTo>
                  <a:lnTo>
                    <a:pt x="162" y="684"/>
                  </a:lnTo>
                  <a:lnTo>
                    <a:pt x="165" y="667"/>
                  </a:lnTo>
                  <a:lnTo>
                    <a:pt x="170" y="650"/>
                  </a:lnTo>
                  <a:lnTo>
                    <a:pt x="175" y="632"/>
                  </a:lnTo>
                  <a:lnTo>
                    <a:pt x="181" y="615"/>
                  </a:lnTo>
                  <a:lnTo>
                    <a:pt x="187" y="598"/>
                  </a:lnTo>
                  <a:lnTo>
                    <a:pt x="193" y="581"/>
                  </a:lnTo>
                  <a:lnTo>
                    <a:pt x="201" y="551"/>
                  </a:lnTo>
                  <a:lnTo>
                    <a:pt x="209" y="516"/>
                  </a:lnTo>
                  <a:lnTo>
                    <a:pt x="218" y="476"/>
                  </a:lnTo>
                  <a:lnTo>
                    <a:pt x="227" y="431"/>
                  </a:lnTo>
                  <a:lnTo>
                    <a:pt x="238" y="380"/>
                  </a:lnTo>
                  <a:lnTo>
                    <a:pt x="250" y="324"/>
                  </a:lnTo>
                  <a:lnTo>
                    <a:pt x="263" y="259"/>
                  </a:lnTo>
                  <a:lnTo>
                    <a:pt x="277" y="189"/>
                  </a:lnTo>
                  <a:lnTo>
                    <a:pt x="294" y="175"/>
                  </a:lnTo>
                  <a:lnTo>
                    <a:pt x="307" y="160"/>
                  </a:lnTo>
                  <a:lnTo>
                    <a:pt x="315" y="144"/>
                  </a:lnTo>
                  <a:lnTo>
                    <a:pt x="318" y="129"/>
                  </a:lnTo>
                  <a:lnTo>
                    <a:pt x="319" y="113"/>
                  </a:lnTo>
                  <a:lnTo>
                    <a:pt x="316" y="98"/>
                  </a:lnTo>
                  <a:lnTo>
                    <a:pt x="310" y="82"/>
                  </a:lnTo>
                  <a:lnTo>
                    <a:pt x="302" y="68"/>
                  </a:lnTo>
                  <a:lnTo>
                    <a:pt x="291" y="54"/>
                  </a:lnTo>
                  <a:lnTo>
                    <a:pt x="278" y="41"/>
                  </a:lnTo>
                  <a:lnTo>
                    <a:pt x="263" y="30"/>
                  </a:lnTo>
                  <a:lnTo>
                    <a:pt x="247" y="19"/>
                  </a:lnTo>
                  <a:lnTo>
                    <a:pt x="230" y="11"/>
                  </a:lnTo>
                  <a:lnTo>
                    <a:pt x="212" y="6"/>
                  </a:lnTo>
                  <a:lnTo>
                    <a:pt x="194" y="1"/>
                  </a:lnTo>
                  <a:lnTo>
                    <a:pt x="175" y="0"/>
                  </a:lnTo>
                  <a:close/>
                </a:path>
              </a:pathLst>
            </a:custGeom>
            <a:solidFill>
              <a:srgbClr val="FFF9EA"/>
            </a:solidFill>
            <a:ln w="9525">
              <a:noFill/>
              <a:round/>
              <a:headEnd/>
              <a:tailEnd/>
            </a:ln>
          </p:spPr>
          <p:txBody>
            <a:bodyPr/>
            <a:lstStyle/>
            <a:p>
              <a:endParaRPr lang="en-US"/>
            </a:p>
          </p:txBody>
        </p:sp>
        <p:sp>
          <p:nvSpPr>
            <p:cNvPr id="17897" name="Freeform 20"/>
            <p:cNvSpPr>
              <a:spLocks noChangeAspect="1"/>
            </p:cNvSpPr>
            <p:nvPr/>
          </p:nvSpPr>
          <p:spPr bwMode="auto">
            <a:xfrm>
              <a:off x="827" y="2281"/>
              <a:ext cx="143" cy="448"/>
            </a:xfrm>
            <a:custGeom>
              <a:avLst/>
              <a:gdLst>
                <a:gd name="T0" fmla="*/ 41 w 286"/>
                <a:gd name="T1" fmla="*/ 0 h 896"/>
                <a:gd name="T2" fmla="*/ 31 w 286"/>
                <a:gd name="T3" fmla="*/ 2 h 896"/>
                <a:gd name="T4" fmla="*/ 23 w 286"/>
                <a:gd name="T5" fmla="*/ 4 h 896"/>
                <a:gd name="T6" fmla="*/ 17 w 286"/>
                <a:gd name="T7" fmla="*/ 6 h 896"/>
                <a:gd name="T8" fmla="*/ 11 w 286"/>
                <a:gd name="T9" fmla="*/ 9 h 896"/>
                <a:gd name="T10" fmla="*/ 6 w 286"/>
                <a:gd name="T11" fmla="*/ 13 h 896"/>
                <a:gd name="T12" fmla="*/ 3 w 286"/>
                <a:gd name="T13" fmla="*/ 16 h 896"/>
                <a:gd name="T14" fmla="*/ 1 w 286"/>
                <a:gd name="T15" fmla="*/ 20 h 896"/>
                <a:gd name="T16" fmla="*/ 0 w 286"/>
                <a:gd name="T17" fmla="*/ 24 h 896"/>
                <a:gd name="T18" fmla="*/ 0 w 286"/>
                <a:gd name="T19" fmla="*/ 28 h 896"/>
                <a:gd name="T20" fmla="*/ 1 w 286"/>
                <a:gd name="T21" fmla="*/ 31 h 896"/>
                <a:gd name="T22" fmla="*/ 2 w 286"/>
                <a:gd name="T23" fmla="*/ 35 h 896"/>
                <a:gd name="T24" fmla="*/ 5 w 286"/>
                <a:gd name="T25" fmla="*/ 38 h 896"/>
                <a:gd name="T26" fmla="*/ 9 w 286"/>
                <a:gd name="T27" fmla="*/ 41 h 896"/>
                <a:gd name="T28" fmla="*/ 13 w 286"/>
                <a:gd name="T29" fmla="*/ 43 h 896"/>
                <a:gd name="T30" fmla="*/ 18 w 286"/>
                <a:gd name="T31" fmla="*/ 45 h 896"/>
                <a:gd name="T32" fmla="*/ 23 w 286"/>
                <a:gd name="T33" fmla="*/ 45 h 896"/>
                <a:gd name="T34" fmla="*/ 14 w 286"/>
                <a:gd name="T35" fmla="*/ 151 h 896"/>
                <a:gd name="T36" fmla="*/ 13 w 286"/>
                <a:gd name="T37" fmla="*/ 167 h 896"/>
                <a:gd name="T38" fmla="*/ 9 w 286"/>
                <a:gd name="T39" fmla="*/ 211 h 896"/>
                <a:gd name="T40" fmla="*/ 10 w 286"/>
                <a:gd name="T41" fmla="*/ 223 h 896"/>
                <a:gd name="T42" fmla="*/ 21 w 286"/>
                <a:gd name="T43" fmla="*/ 224 h 896"/>
                <a:gd name="T44" fmla="*/ 25 w 286"/>
                <a:gd name="T45" fmla="*/ 215 h 896"/>
                <a:gd name="T46" fmla="*/ 30 w 286"/>
                <a:gd name="T47" fmla="*/ 177 h 896"/>
                <a:gd name="T48" fmla="*/ 34 w 286"/>
                <a:gd name="T49" fmla="*/ 160 h 896"/>
                <a:gd name="T50" fmla="*/ 39 w 286"/>
                <a:gd name="T51" fmla="*/ 142 h 896"/>
                <a:gd name="T52" fmla="*/ 40 w 286"/>
                <a:gd name="T53" fmla="*/ 135 h 896"/>
                <a:gd name="T54" fmla="*/ 41 w 286"/>
                <a:gd name="T55" fmla="*/ 125 h 896"/>
                <a:gd name="T56" fmla="*/ 43 w 286"/>
                <a:gd name="T57" fmla="*/ 116 h 896"/>
                <a:gd name="T58" fmla="*/ 45 w 286"/>
                <a:gd name="T59" fmla="*/ 105 h 896"/>
                <a:gd name="T60" fmla="*/ 47 w 286"/>
                <a:gd name="T61" fmla="*/ 93 h 896"/>
                <a:gd name="T62" fmla="*/ 50 w 286"/>
                <a:gd name="T63" fmla="*/ 79 h 896"/>
                <a:gd name="T64" fmla="*/ 53 w 286"/>
                <a:gd name="T65" fmla="*/ 62 h 896"/>
                <a:gd name="T66" fmla="*/ 57 w 286"/>
                <a:gd name="T67" fmla="*/ 45 h 896"/>
                <a:gd name="T68" fmla="*/ 67 w 286"/>
                <a:gd name="T69" fmla="*/ 39 h 896"/>
                <a:gd name="T70" fmla="*/ 71 w 286"/>
                <a:gd name="T71" fmla="*/ 31 h 896"/>
                <a:gd name="T72" fmla="*/ 72 w 286"/>
                <a:gd name="T73" fmla="*/ 25 h 896"/>
                <a:gd name="T74" fmla="*/ 70 w 286"/>
                <a:gd name="T75" fmla="*/ 18 h 896"/>
                <a:gd name="T76" fmla="*/ 65 w 286"/>
                <a:gd name="T77" fmla="*/ 11 h 896"/>
                <a:gd name="T78" fmla="*/ 57 w 286"/>
                <a:gd name="T79" fmla="*/ 6 h 896"/>
                <a:gd name="T80" fmla="*/ 49 w 286"/>
                <a:gd name="T81" fmla="*/ 2 h 896"/>
                <a:gd name="T82" fmla="*/ 41 w 286"/>
                <a:gd name="T83" fmla="*/ 0 h 8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6"/>
                <a:gd name="T127" fmla="*/ 0 h 896"/>
                <a:gd name="T128" fmla="*/ 286 w 286"/>
                <a:gd name="T129" fmla="*/ 896 h 8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6" h="896">
                  <a:moveTo>
                    <a:pt x="166" y="0"/>
                  </a:moveTo>
                  <a:lnTo>
                    <a:pt x="127" y="5"/>
                  </a:lnTo>
                  <a:lnTo>
                    <a:pt x="95" y="13"/>
                  </a:lnTo>
                  <a:lnTo>
                    <a:pt x="67" y="24"/>
                  </a:lnTo>
                  <a:lnTo>
                    <a:pt x="44" y="35"/>
                  </a:lnTo>
                  <a:lnTo>
                    <a:pt x="27" y="49"/>
                  </a:lnTo>
                  <a:lnTo>
                    <a:pt x="13" y="64"/>
                  </a:lnTo>
                  <a:lnTo>
                    <a:pt x="5" y="79"/>
                  </a:lnTo>
                  <a:lnTo>
                    <a:pt x="0" y="94"/>
                  </a:lnTo>
                  <a:lnTo>
                    <a:pt x="0" y="110"/>
                  </a:lnTo>
                  <a:lnTo>
                    <a:pt x="4" y="124"/>
                  </a:lnTo>
                  <a:lnTo>
                    <a:pt x="10" y="138"/>
                  </a:lnTo>
                  <a:lnTo>
                    <a:pt x="22" y="150"/>
                  </a:lnTo>
                  <a:lnTo>
                    <a:pt x="36" y="162"/>
                  </a:lnTo>
                  <a:lnTo>
                    <a:pt x="52" y="170"/>
                  </a:lnTo>
                  <a:lnTo>
                    <a:pt x="73" y="177"/>
                  </a:lnTo>
                  <a:lnTo>
                    <a:pt x="95" y="180"/>
                  </a:lnTo>
                  <a:lnTo>
                    <a:pt x="59" y="601"/>
                  </a:lnTo>
                  <a:lnTo>
                    <a:pt x="55" y="665"/>
                  </a:lnTo>
                  <a:lnTo>
                    <a:pt x="37" y="844"/>
                  </a:lnTo>
                  <a:lnTo>
                    <a:pt x="42" y="890"/>
                  </a:lnTo>
                  <a:lnTo>
                    <a:pt x="86" y="896"/>
                  </a:lnTo>
                  <a:lnTo>
                    <a:pt x="100" y="859"/>
                  </a:lnTo>
                  <a:lnTo>
                    <a:pt x="122" y="706"/>
                  </a:lnTo>
                  <a:lnTo>
                    <a:pt x="136" y="637"/>
                  </a:lnTo>
                  <a:lnTo>
                    <a:pt x="156" y="568"/>
                  </a:lnTo>
                  <a:lnTo>
                    <a:pt x="161" y="538"/>
                  </a:lnTo>
                  <a:lnTo>
                    <a:pt x="167" y="503"/>
                  </a:lnTo>
                  <a:lnTo>
                    <a:pt x="174" y="464"/>
                  </a:lnTo>
                  <a:lnTo>
                    <a:pt x="182" y="419"/>
                  </a:lnTo>
                  <a:lnTo>
                    <a:pt x="191" y="369"/>
                  </a:lnTo>
                  <a:lnTo>
                    <a:pt x="203" y="313"/>
                  </a:lnTo>
                  <a:lnTo>
                    <a:pt x="215" y="250"/>
                  </a:lnTo>
                  <a:lnTo>
                    <a:pt x="230" y="179"/>
                  </a:lnTo>
                  <a:lnTo>
                    <a:pt x="265" y="155"/>
                  </a:lnTo>
                  <a:lnTo>
                    <a:pt x="282" y="127"/>
                  </a:lnTo>
                  <a:lnTo>
                    <a:pt x="286" y="99"/>
                  </a:lnTo>
                  <a:lnTo>
                    <a:pt x="277" y="70"/>
                  </a:lnTo>
                  <a:lnTo>
                    <a:pt x="257" y="43"/>
                  </a:lnTo>
                  <a:lnTo>
                    <a:pt x="230" y="21"/>
                  </a:lnTo>
                  <a:lnTo>
                    <a:pt x="199" y="6"/>
                  </a:lnTo>
                  <a:lnTo>
                    <a:pt x="166" y="0"/>
                  </a:lnTo>
                  <a:close/>
                </a:path>
              </a:pathLst>
            </a:custGeom>
            <a:solidFill>
              <a:srgbClr val="FFFFFF"/>
            </a:solidFill>
            <a:ln w="9525">
              <a:noFill/>
              <a:round/>
              <a:headEnd/>
              <a:tailEnd/>
            </a:ln>
          </p:spPr>
          <p:txBody>
            <a:bodyPr/>
            <a:lstStyle/>
            <a:p>
              <a:endParaRPr lang="en-US"/>
            </a:p>
          </p:txBody>
        </p:sp>
        <p:sp>
          <p:nvSpPr>
            <p:cNvPr id="17898" name="Freeform 21"/>
            <p:cNvSpPr>
              <a:spLocks noChangeAspect="1"/>
            </p:cNvSpPr>
            <p:nvPr/>
          </p:nvSpPr>
          <p:spPr bwMode="auto">
            <a:xfrm>
              <a:off x="683" y="2195"/>
              <a:ext cx="173" cy="240"/>
            </a:xfrm>
            <a:custGeom>
              <a:avLst/>
              <a:gdLst>
                <a:gd name="T0" fmla="*/ 67 w 346"/>
                <a:gd name="T1" fmla="*/ 0 h 480"/>
                <a:gd name="T2" fmla="*/ 58 w 346"/>
                <a:gd name="T3" fmla="*/ 3 h 480"/>
                <a:gd name="T4" fmla="*/ 51 w 346"/>
                <a:gd name="T5" fmla="*/ 7 h 480"/>
                <a:gd name="T6" fmla="*/ 43 w 346"/>
                <a:gd name="T7" fmla="*/ 11 h 480"/>
                <a:gd name="T8" fmla="*/ 37 w 346"/>
                <a:gd name="T9" fmla="*/ 15 h 480"/>
                <a:gd name="T10" fmla="*/ 29 w 346"/>
                <a:gd name="T11" fmla="*/ 22 h 480"/>
                <a:gd name="T12" fmla="*/ 23 w 346"/>
                <a:gd name="T13" fmla="*/ 29 h 480"/>
                <a:gd name="T14" fmla="*/ 18 w 346"/>
                <a:gd name="T15" fmla="*/ 36 h 480"/>
                <a:gd name="T16" fmla="*/ 12 w 346"/>
                <a:gd name="T17" fmla="*/ 44 h 480"/>
                <a:gd name="T18" fmla="*/ 7 w 346"/>
                <a:gd name="T19" fmla="*/ 52 h 480"/>
                <a:gd name="T20" fmla="*/ 5 w 346"/>
                <a:gd name="T21" fmla="*/ 60 h 480"/>
                <a:gd name="T22" fmla="*/ 1 w 346"/>
                <a:gd name="T23" fmla="*/ 69 h 480"/>
                <a:gd name="T24" fmla="*/ 1 w 346"/>
                <a:gd name="T25" fmla="*/ 79 h 480"/>
                <a:gd name="T26" fmla="*/ 0 w 346"/>
                <a:gd name="T27" fmla="*/ 89 h 480"/>
                <a:gd name="T28" fmla="*/ 1 w 346"/>
                <a:gd name="T29" fmla="*/ 99 h 480"/>
                <a:gd name="T30" fmla="*/ 3 w 346"/>
                <a:gd name="T31" fmla="*/ 110 h 480"/>
                <a:gd name="T32" fmla="*/ 7 w 346"/>
                <a:gd name="T33" fmla="*/ 120 h 480"/>
                <a:gd name="T34" fmla="*/ 9 w 346"/>
                <a:gd name="T35" fmla="*/ 112 h 480"/>
                <a:gd name="T36" fmla="*/ 11 w 346"/>
                <a:gd name="T37" fmla="*/ 102 h 480"/>
                <a:gd name="T38" fmla="*/ 13 w 346"/>
                <a:gd name="T39" fmla="*/ 93 h 480"/>
                <a:gd name="T40" fmla="*/ 15 w 346"/>
                <a:gd name="T41" fmla="*/ 85 h 480"/>
                <a:gd name="T42" fmla="*/ 19 w 346"/>
                <a:gd name="T43" fmla="*/ 76 h 480"/>
                <a:gd name="T44" fmla="*/ 22 w 346"/>
                <a:gd name="T45" fmla="*/ 67 h 480"/>
                <a:gd name="T46" fmla="*/ 26 w 346"/>
                <a:gd name="T47" fmla="*/ 59 h 480"/>
                <a:gd name="T48" fmla="*/ 31 w 346"/>
                <a:gd name="T49" fmla="*/ 51 h 480"/>
                <a:gd name="T50" fmla="*/ 37 w 346"/>
                <a:gd name="T51" fmla="*/ 44 h 480"/>
                <a:gd name="T52" fmla="*/ 42 w 346"/>
                <a:gd name="T53" fmla="*/ 36 h 480"/>
                <a:gd name="T54" fmla="*/ 48 w 346"/>
                <a:gd name="T55" fmla="*/ 29 h 480"/>
                <a:gd name="T56" fmla="*/ 54 w 346"/>
                <a:gd name="T57" fmla="*/ 23 h 480"/>
                <a:gd name="T58" fmla="*/ 62 w 346"/>
                <a:gd name="T59" fmla="*/ 17 h 480"/>
                <a:gd name="T60" fmla="*/ 70 w 346"/>
                <a:gd name="T61" fmla="*/ 12 h 480"/>
                <a:gd name="T62" fmla="*/ 78 w 346"/>
                <a:gd name="T63" fmla="*/ 7 h 480"/>
                <a:gd name="T64" fmla="*/ 87 w 346"/>
                <a:gd name="T65" fmla="*/ 2 h 480"/>
                <a:gd name="T66" fmla="*/ 67 w 346"/>
                <a:gd name="T67" fmla="*/ 0 h 4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6"/>
                <a:gd name="T103" fmla="*/ 0 h 480"/>
                <a:gd name="T104" fmla="*/ 346 w 346"/>
                <a:gd name="T105" fmla="*/ 480 h 4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6" h="480">
                  <a:moveTo>
                    <a:pt x="266" y="0"/>
                  </a:moveTo>
                  <a:lnTo>
                    <a:pt x="235" y="11"/>
                  </a:lnTo>
                  <a:lnTo>
                    <a:pt x="205" y="25"/>
                  </a:lnTo>
                  <a:lnTo>
                    <a:pt x="175" y="44"/>
                  </a:lnTo>
                  <a:lnTo>
                    <a:pt x="146" y="63"/>
                  </a:lnTo>
                  <a:lnTo>
                    <a:pt x="119" y="87"/>
                  </a:lnTo>
                  <a:lnTo>
                    <a:pt x="93" y="113"/>
                  </a:lnTo>
                  <a:lnTo>
                    <a:pt x="69" y="142"/>
                  </a:lnTo>
                  <a:lnTo>
                    <a:pt x="48" y="173"/>
                  </a:lnTo>
                  <a:lnTo>
                    <a:pt x="31" y="205"/>
                  </a:lnTo>
                  <a:lnTo>
                    <a:pt x="17" y="240"/>
                  </a:lnTo>
                  <a:lnTo>
                    <a:pt x="7" y="276"/>
                  </a:lnTo>
                  <a:lnTo>
                    <a:pt x="1" y="314"/>
                  </a:lnTo>
                  <a:lnTo>
                    <a:pt x="0" y="355"/>
                  </a:lnTo>
                  <a:lnTo>
                    <a:pt x="5" y="395"/>
                  </a:lnTo>
                  <a:lnTo>
                    <a:pt x="14" y="438"/>
                  </a:lnTo>
                  <a:lnTo>
                    <a:pt x="30" y="480"/>
                  </a:lnTo>
                  <a:lnTo>
                    <a:pt x="36" y="445"/>
                  </a:lnTo>
                  <a:lnTo>
                    <a:pt x="43" y="408"/>
                  </a:lnTo>
                  <a:lnTo>
                    <a:pt x="52" y="372"/>
                  </a:lnTo>
                  <a:lnTo>
                    <a:pt x="63" y="337"/>
                  </a:lnTo>
                  <a:lnTo>
                    <a:pt x="76" y="303"/>
                  </a:lnTo>
                  <a:lnTo>
                    <a:pt x="91" y="268"/>
                  </a:lnTo>
                  <a:lnTo>
                    <a:pt x="107" y="236"/>
                  </a:lnTo>
                  <a:lnTo>
                    <a:pt x="126" y="204"/>
                  </a:lnTo>
                  <a:lnTo>
                    <a:pt x="146" y="174"/>
                  </a:lnTo>
                  <a:lnTo>
                    <a:pt x="168" y="144"/>
                  </a:lnTo>
                  <a:lnTo>
                    <a:pt x="192" y="116"/>
                  </a:lnTo>
                  <a:lnTo>
                    <a:pt x="219" y="91"/>
                  </a:lnTo>
                  <a:lnTo>
                    <a:pt x="248" y="67"/>
                  </a:lnTo>
                  <a:lnTo>
                    <a:pt x="278" y="45"/>
                  </a:lnTo>
                  <a:lnTo>
                    <a:pt x="311" y="25"/>
                  </a:lnTo>
                  <a:lnTo>
                    <a:pt x="346" y="8"/>
                  </a:lnTo>
                  <a:lnTo>
                    <a:pt x="266" y="0"/>
                  </a:lnTo>
                  <a:close/>
                </a:path>
              </a:pathLst>
            </a:custGeom>
            <a:solidFill>
              <a:schemeClr val="bg1"/>
            </a:solidFill>
            <a:ln w="9525">
              <a:noFill/>
              <a:round/>
              <a:headEnd/>
              <a:tailEnd/>
            </a:ln>
          </p:spPr>
          <p:txBody>
            <a:bodyPr/>
            <a:lstStyle/>
            <a:p>
              <a:endParaRPr lang="en-US"/>
            </a:p>
          </p:txBody>
        </p:sp>
        <p:sp>
          <p:nvSpPr>
            <p:cNvPr id="17899" name="Freeform 22"/>
            <p:cNvSpPr>
              <a:spLocks noChangeAspect="1"/>
            </p:cNvSpPr>
            <p:nvPr/>
          </p:nvSpPr>
          <p:spPr bwMode="auto">
            <a:xfrm>
              <a:off x="685" y="2197"/>
              <a:ext cx="169" cy="235"/>
            </a:xfrm>
            <a:custGeom>
              <a:avLst/>
              <a:gdLst>
                <a:gd name="T0" fmla="*/ 65 w 337"/>
                <a:gd name="T1" fmla="*/ 0 h 469"/>
                <a:gd name="T2" fmla="*/ 58 w 337"/>
                <a:gd name="T3" fmla="*/ 3 h 469"/>
                <a:gd name="T4" fmla="*/ 50 w 337"/>
                <a:gd name="T5" fmla="*/ 7 h 469"/>
                <a:gd name="T6" fmla="*/ 43 w 337"/>
                <a:gd name="T7" fmla="*/ 11 h 469"/>
                <a:gd name="T8" fmla="*/ 36 w 337"/>
                <a:gd name="T9" fmla="*/ 16 h 469"/>
                <a:gd name="T10" fmla="*/ 29 w 337"/>
                <a:gd name="T11" fmla="*/ 22 h 469"/>
                <a:gd name="T12" fmla="*/ 23 w 337"/>
                <a:gd name="T13" fmla="*/ 28 h 469"/>
                <a:gd name="T14" fmla="*/ 17 w 337"/>
                <a:gd name="T15" fmla="*/ 35 h 469"/>
                <a:gd name="T16" fmla="*/ 12 w 337"/>
                <a:gd name="T17" fmla="*/ 43 h 469"/>
                <a:gd name="T18" fmla="*/ 8 w 337"/>
                <a:gd name="T19" fmla="*/ 50 h 469"/>
                <a:gd name="T20" fmla="*/ 5 w 337"/>
                <a:gd name="T21" fmla="*/ 59 h 469"/>
                <a:gd name="T22" fmla="*/ 2 w 337"/>
                <a:gd name="T23" fmla="*/ 68 h 469"/>
                <a:gd name="T24" fmla="*/ 1 w 337"/>
                <a:gd name="T25" fmla="*/ 77 h 469"/>
                <a:gd name="T26" fmla="*/ 0 w 337"/>
                <a:gd name="T27" fmla="*/ 87 h 469"/>
                <a:gd name="T28" fmla="*/ 1 w 337"/>
                <a:gd name="T29" fmla="*/ 97 h 469"/>
                <a:gd name="T30" fmla="*/ 3 w 337"/>
                <a:gd name="T31" fmla="*/ 107 h 469"/>
                <a:gd name="T32" fmla="*/ 7 w 337"/>
                <a:gd name="T33" fmla="*/ 118 h 469"/>
                <a:gd name="T34" fmla="*/ 9 w 337"/>
                <a:gd name="T35" fmla="*/ 109 h 469"/>
                <a:gd name="T36" fmla="*/ 10 w 337"/>
                <a:gd name="T37" fmla="*/ 100 h 469"/>
                <a:gd name="T38" fmla="*/ 13 w 337"/>
                <a:gd name="T39" fmla="*/ 91 h 469"/>
                <a:gd name="T40" fmla="*/ 15 w 337"/>
                <a:gd name="T41" fmla="*/ 82 h 469"/>
                <a:gd name="T42" fmla="*/ 18 w 337"/>
                <a:gd name="T43" fmla="*/ 74 h 469"/>
                <a:gd name="T44" fmla="*/ 22 w 337"/>
                <a:gd name="T45" fmla="*/ 65 h 469"/>
                <a:gd name="T46" fmla="*/ 26 w 337"/>
                <a:gd name="T47" fmla="*/ 57 h 469"/>
                <a:gd name="T48" fmla="*/ 30 w 337"/>
                <a:gd name="T49" fmla="*/ 49 h 469"/>
                <a:gd name="T50" fmla="*/ 35 w 337"/>
                <a:gd name="T51" fmla="*/ 42 h 469"/>
                <a:gd name="T52" fmla="*/ 41 w 337"/>
                <a:gd name="T53" fmla="*/ 35 h 469"/>
                <a:gd name="T54" fmla="*/ 47 w 337"/>
                <a:gd name="T55" fmla="*/ 28 h 469"/>
                <a:gd name="T56" fmla="*/ 53 w 337"/>
                <a:gd name="T57" fmla="*/ 22 h 469"/>
                <a:gd name="T58" fmla="*/ 60 w 337"/>
                <a:gd name="T59" fmla="*/ 16 h 469"/>
                <a:gd name="T60" fmla="*/ 68 w 337"/>
                <a:gd name="T61" fmla="*/ 11 h 469"/>
                <a:gd name="T62" fmla="*/ 76 w 337"/>
                <a:gd name="T63" fmla="*/ 6 h 469"/>
                <a:gd name="T64" fmla="*/ 85 w 337"/>
                <a:gd name="T65" fmla="*/ 2 h 469"/>
                <a:gd name="T66" fmla="*/ 82 w 337"/>
                <a:gd name="T67" fmla="*/ 2 h 469"/>
                <a:gd name="T68" fmla="*/ 80 w 337"/>
                <a:gd name="T69" fmla="*/ 1 h 469"/>
                <a:gd name="T70" fmla="*/ 77 w 337"/>
                <a:gd name="T71" fmla="*/ 1 h 469"/>
                <a:gd name="T72" fmla="*/ 75 w 337"/>
                <a:gd name="T73" fmla="*/ 1 h 469"/>
                <a:gd name="T74" fmla="*/ 73 w 337"/>
                <a:gd name="T75" fmla="*/ 1 h 469"/>
                <a:gd name="T76" fmla="*/ 70 w 337"/>
                <a:gd name="T77" fmla="*/ 1 h 469"/>
                <a:gd name="T78" fmla="*/ 68 w 337"/>
                <a:gd name="T79" fmla="*/ 0 h 469"/>
                <a:gd name="T80" fmla="*/ 65 w 337"/>
                <a:gd name="T81" fmla="*/ 0 h 4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7"/>
                <a:gd name="T124" fmla="*/ 0 h 469"/>
                <a:gd name="T125" fmla="*/ 337 w 337"/>
                <a:gd name="T126" fmla="*/ 469 h 4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7" h="469">
                  <a:moveTo>
                    <a:pt x="259" y="0"/>
                  </a:moveTo>
                  <a:lnTo>
                    <a:pt x="229" y="12"/>
                  </a:lnTo>
                  <a:lnTo>
                    <a:pt x="200" y="26"/>
                  </a:lnTo>
                  <a:lnTo>
                    <a:pt x="170" y="44"/>
                  </a:lnTo>
                  <a:lnTo>
                    <a:pt x="142" y="64"/>
                  </a:lnTo>
                  <a:lnTo>
                    <a:pt x="116" y="86"/>
                  </a:lnTo>
                  <a:lnTo>
                    <a:pt x="91" y="111"/>
                  </a:lnTo>
                  <a:lnTo>
                    <a:pt x="67" y="139"/>
                  </a:lnTo>
                  <a:lnTo>
                    <a:pt x="48" y="169"/>
                  </a:lnTo>
                  <a:lnTo>
                    <a:pt x="31" y="200"/>
                  </a:lnTo>
                  <a:lnTo>
                    <a:pt x="17" y="233"/>
                  </a:lnTo>
                  <a:lnTo>
                    <a:pt x="6" y="269"/>
                  </a:lnTo>
                  <a:lnTo>
                    <a:pt x="1" y="306"/>
                  </a:lnTo>
                  <a:lnTo>
                    <a:pt x="0" y="345"/>
                  </a:lnTo>
                  <a:lnTo>
                    <a:pt x="3" y="385"/>
                  </a:lnTo>
                  <a:lnTo>
                    <a:pt x="12" y="427"/>
                  </a:lnTo>
                  <a:lnTo>
                    <a:pt x="27" y="469"/>
                  </a:lnTo>
                  <a:lnTo>
                    <a:pt x="33" y="434"/>
                  </a:lnTo>
                  <a:lnTo>
                    <a:pt x="40" y="397"/>
                  </a:lnTo>
                  <a:lnTo>
                    <a:pt x="49" y="362"/>
                  </a:lnTo>
                  <a:lnTo>
                    <a:pt x="59" y="328"/>
                  </a:lnTo>
                  <a:lnTo>
                    <a:pt x="72" y="293"/>
                  </a:lnTo>
                  <a:lnTo>
                    <a:pt x="86" y="260"/>
                  </a:lnTo>
                  <a:lnTo>
                    <a:pt x="102" y="227"/>
                  </a:lnTo>
                  <a:lnTo>
                    <a:pt x="120" y="196"/>
                  </a:lnTo>
                  <a:lnTo>
                    <a:pt x="140" y="166"/>
                  </a:lnTo>
                  <a:lnTo>
                    <a:pt x="162" y="139"/>
                  </a:lnTo>
                  <a:lnTo>
                    <a:pt x="185" y="111"/>
                  </a:lnTo>
                  <a:lnTo>
                    <a:pt x="211" y="87"/>
                  </a:lnTo>
                  <a:lnTo>
                    <a:pt x="239" y="63"/>
                  </a:lnTo>
                  <a:lnTo>
                    <a:pt x="270" y="42"/>
                  </a:lnTo>
                  <a:lnTo>
                    <a:pt x="302" y="22"/>
                  </a:lnTo>
                  <a:lnTo>
                    <a:pt x="337" y="5"/>
                  </a:lnTo>
                  <a:lnTo>
                    <a:pt x="327" y="5"/>
                  </a:lnTo>
                  <a:lnTo>
                    <a:pt x="317" y="4"/>
                  </a:lnTo>
                  <a:lnTo>
                    <a:pt x="307" y="4"/>
                  </a:lnTo>
                  <a:lnTo>
                    <a:pt x="298" y="3"/>
                  </a:lnTo>
                  <a:lnTo>
                    <a:pt x="289" y="2"/>
                  </a:lnTo>
                  <a:lnTo>
                    <a:pt x="278" y="2"/>
                  </a:lnTo>
                  <a:lnTo>
                    <a:pt x="269" y="0"/>
                  </a:lnTo>
                  <a:lnTo>
                    <a:pt x="259" y="0"/>
                  </a:lnTo>
                  <a:close/>
                </a:path>
              </a:pathLst>
            </a:custGeom>
            <a:solidFill>
              <a:schemeClr val="bg1"/>
            </a:solidFill>
            <a:ln w="9525">
              <a:noFill/>
              <a:round/>
              <a:headEnd/>
              <a:tailEnd/>
            </a:ln>
          </p:spPr>
          <p:txBody>
            <a:bodyPr/>
            <a:lstStyle/>
            <a:p>
              <a:endParaRPr lang="en-US"/>
            </a:p>
          </p:txBody>
        </p:sp>
        <p:sp>
          <p:nvSpPr>
            <p:cNvPr id="17900" name="Freeform 23"/>
            <p:cNvSpPr>
              <a:spLocks noChangeAspect="1"/>
            </p:cNvSpPr>
            <p:nvPr/>
          </p:nvSpPr>
          <p:spPr bwMode="auto">
            <a:xfrm>
              <a:off x="686" y="2199"/>
              <a:ext cx="166" cy="229"/>
            </a:xfrm>
            <a:custGeom>
              <a:avLst/>
              <a:gdLst>
                <a:gd name="T0" fmla="*/ 63 w 332"/>
                <a:gd name="T1" fmla="*/ 0 h 458"/>
                <a:gd name="T2" fmla="*/ 56 w 332"/>
                <a:gd name="T3" fmla="*/ 3 h 458"/>
                <a:gd name="T4" fmla="*/ 49 w 332"/>
                <a:gd name="T5" fmla="*/ 7 h 458"/>
                <a:gd name="T6" fmla="*/ 42 w 332"/>
                <a:gd name="T7" fmla="*/ 11 h 458"/>
                <a:gd name="T8" fmla="*/ 35 w 332"/>
                <a:gd name="T9" fmla="*/ 15 h 458"/>
                <a:gd name="T10" fmla="*/ 28 w 332"/>
                <a:gd name="T11" fmla="*/ 22 h 458"/>
                <a:gd name="T12" fmla="*/ 22 w 332"/>
                <a:gd name="T13" fmla="*/ 28 h 458"/>
                <a:gd name="T14" fmla="*/ 17 w 332"/>
                <a:gd name="T15" fmla="*/ 34 h 458"/>
                <a:gd name="T16" fmla="*/ 12 w 332"/>
                <a:gd name="T17" fmla="*/ 42 h 458"/>
                <a:gd name="T18" fmla="*/ 7 w 332"/>
                <a:gd name="T19" fmla="*/ 49 h 458"/>
                <a:gd name="T20" fmla="*/ 5 w 332"/>
                <a:gd name="T21" fmla="*/ 57 h 458"/>
                <a:gd name="T22" fmla="*/ 2 w 332"/>
                <a:gd name="T23" fmla="*/ 66 h 458"/>
                <a:gd name="T24" fmla="*/ 1 w 332"/>
                <a:gd name="T25" fmla="*/ 75 h 458"/>
                <a:gd name="T26" fmla="*/ 0 w 332"/>
                <a:gd name="T27" fmla="*/ 84 h 458"/>
                <a:gd name="T28" fmla="*/ 1 w 332"/>
                <a:gd name="T29" fmla="*/ 94 h 458"/>
                <a:gd name="T30" fmla="*/ 3 w 332"/>
                <a:gd name="T31" fmla="*/ 104 h 458"/>
                <a:gd name="T32" fmla="*/ 6 w 332"/>
                <a:gd name="T33" fmla="*/ 115 h 458"/>
                <a:gd name="T34" fmla="*/ 8 w 332"/>
                <a:gd name="T35" fmla="*/ 106 h 458"/>
                <a:gd name="T36" fmla="*/ 10 w 332"/>
                <a:gd name="T37" fmla="*/ 97 h 458"/>
                <a:gd name="T38" fmla="*/ 11 w 332"/>
                <a:gd name="T39" fmla="*/ 88 h 458"/>
                <a:gd name="T40" fmla="*/ 14 w 332"/>
                <a:gd name="T41" fmla="*/ 80 h 458"/>
                <a:gd name="T42" fmla="*/ 18 w 332"/>
                <a:gd name="T43" fmla="*/ 71 h 458"/>
                <a:gd name="T44" fmla="*/ 21 w 332"/>
                <a:gd name="T45" fmla="*/ 62 h 458"/>
                <a:gd name="T46" fmla="*/ 24 w 332"/>
                <a:gd name="T47" fmla="*/ 55 h 458"/>
                <a:gd name="T48" fmla="*/ 29 w 332"/>
                <a:gd name="T49" fmla="*/ 48 h 458"/>
                <a:gd name="T50" fmla="*/ 34 w 332"/>
                <a:gd name="T51" fmla="*/ 40 h 458"/>
                <a:gd name="T52" fmla="*/ 39 w 332"/>
                <a:gd name="T53" fmla="*/ 33 h 458"/>
                <a:gd name="T54" fmla="*/ 45 w 332"/>
                <a:gd name="T55" fmla="*/ 27 h 458"/>
                <a:gd name="T56" fmla="*/ 51 w 332"/>
                <a:gd name="T57" fmla="*/ 21 h 458"/>
                <a:gd name="T58" fmla="*/ 58 w 332"/>
                <a:gd name="T59" fmla="*/ 14 h 458"/>
                <a:gd name="T60" fmla="*/ 67 w 332"/>
                <a:gd name="T61" fmla="*/ 10 h 458"/>
                <a:gd name="T62" fmla="*/ 75 w 332"/>
                <a:gd name="T63" fmla="*/ 5 h 458"/>
                <a:gd name="T64" fmla="*/ 83 w 332"/>
                <a:gd name="T65" fmla="*/ 1 h 458"/>
                <a:gd name="T66" fmla="*/ 81 w 332"/>
                <a:gd name="T67" fmla="*/ 1 h 458"/>
                <a:gd name="T68" fmla="*/ 78 w 332"/>
                <a:gd name="T69" fmla="*/ 1 h 458"/>
                <a:gd name="T70" fmla="*/ 76 w 332"/>
                <a:gd name="T71" fmla="*/ 1 h 458"/>
                <a:gd name="T72" fmla="*/ 73 w 332"/>
                <a:gd name="T73" fmla="*/ 1 h 458"/>
                <a:gd name="T74" fmla="*/ 71 w 332"/>
                <a:gd name="T75" fmla="*/ 1 h 458"/>
                <a:gd name="T76" fmla="*/ 69 w 332"/>
                <a:gd name="T77" fmla="*/ 1 h 458"/>
                <a:gd name="T78" fmla="*/ 66 w 332"/>
                <a:gd name="T79" fmla="*/ 0 h 458"/>
                <a:gd name="T80" fmla="*/ 63 w 332"/>
                <a:gd name="T81" fmla="*/ 0 h 4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2"/>
                <a:gd name="T124" fmla="*/ 0 h 458"/>
                <a:gd name="T125" fmla="*/ 332 w 332"/>
                <a:gd name="T126" fmla="*/ 458 h 4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2" h="458">
                  <a:moveTo>
                    <a:pt x="253" y="0"/>
                  </a:moveTo>
                  <a:lnTo>
                    <a:pt x="224" y="11"/>
                  </a:lnTo>
                  <a:lnTo>
                    <a:pt x="196" y="26"/>
                  </a:lnTo>
                  <a:lnTo>
                    <a:pt x="168" y="44"/>
                  </a:lnTo>
                  <a:lnTo>
                    <a:pt x="140" y="63"/>
                  </a:lnTo>
                  <a:lnTo>
                    <a:pt x="114" y="85"/>
                  </a:lnTo>
                  <a:lnTo>
                    <a:pt x="90" y="109"/>
                  </a:lnTo>
                  <a:lnTo>
                    <a:pt x="68" y="136"/>
                  </a:lnTo>
                  <a:lnTo>
                    <a:pt x="48" y="165"/>
                  </a:lnTo>
                  <a:lnTo>
                    <a:pt x="31" y="195"/>
                  </a:lnTo>
                  <a:lnTo>
                    <a:pt x="18" y="228"/>
                  </a:lnTo>
                  <a:lnTo>
                    <a:pt x="8" y="263"/>
                  </a:lnTo>
                  <a:lnTo>
                    <a:pt x="2" y="298"/>
                  </a:lnTo>
                  <a:lnTo>
                    <a:pt x="0" y="336"/>
                  </a:lnTo>
                  <a:lnTo>
                    <a:pt x="3" y="376"/>
                  </a:lnTo>
                  <a:lnTo>
                    <a:pt x="12" y="416"/>
                  </a:lnTo>
                  <a:lnTo>
                    <a:pt x="26" y="458"/>
                  </a:lnTo>
                  <a:lnTo>
                    <a:pt x="32" y="422"/>
                  </a:lnTo>
                  <a:lnTo>
                    <a:pt x="39" y="386"/>
                  </a:lnTo>
                  <a:lnTo>
                    <a:pt x="47" y="351"/>
                  </a:lnTo>
                  <a:lnTo>
                    <a:pt x="57" y="317"/>
                  </a:lnTo>
                  <a:lnTo>
                    <a:pt x="69" y="283"/>
                  </a:lnTo>
                  <a:lnTo>
                    <a:pt x="83" y="250"/>
                  </a:lnTo>
                  <a:lnTo>
                    <a:pt x="99" y="219"/>
                  </a:lnTo>
                  <a:lnTo>
                    <a:pt x="116" y="189"/>
                  </a:lnTo>
                  <a:lnTo>
                    <a:pt x="136" y="160"/>
                  </a:lnTo>
                  <a:lnTo>
                    <a:pt x="156" y="132"/>
                  </a:lnTo>
                  <a:lnTo>
                    <a:pt x="181" y="106"/>
                  </a:lnTo>
                  <a:lnTo>
                    <a:pt x="206" y="82"/>
                  </a:lnTo>
                  <a:lnTo>
                    <a:pt x="234" y="59"/>
                  </a:lnTo>
                  <a:lnTo>
                    <a:pt x="265" y="38"/>
                  </a:lnTo>
                  <a:lnTo>
                    <a:pt x="297" y="20"/>
                  </a:lnTo>
                  <a:lnTo>
                    <a:pt x="332" y="3"/>
                  </a:lnTo>
                  <a:lnTo>
                    <a:pt x="321" y="3"/>
                  </a:lnTo>
                  <a:lnTo>
                    <a:pt x="312" y="2"/>
                  </a:lnTo>
                  <a:lnTo>
                    <a:pt x="302" y="2"/>
                  </a:lnTo>
                  <a:lnTo>
                    <a:pt x="292" y="1"/>
                  </a:lnTo>
                  <a:lnTo>
                    <a:pt x="282" y="1"/>
                  </a:lnTo>
                  <a:lnTo>
                    <a:pt x="273" y="1"/>
                  </a:lnTo>
                  <a:lnTo>
                    <a:pt x="262" y="0"/>
                  </a:lnTo>
                  <a:lnTo>
                    <a:pt x="253" y="0"/>
                  </a:lnTo>
                  <a:close/>
                </a:path>
              </a:pathLst>
            </a:custGeom>
            <a:solidFill>
              <a:schemeClr val="bg1"/>
            </a:solidFill>
            <a:ln w="9525">
              <a:noFill/>
              <a:round/>
              <a:headEnd/>
              <a:tailEnd/>
            </a:ln>
          </p:spPr>
          <p:txBody>
            <a:bodyPr/>
            <a:lstStyle/>
            <a:p>
              <a:endParaRPr lang="en-US"/>
            </a:p>
          </p:txBody>
        </p:sp>
        <p:sp>
          <p:nvSpPr>
            <p:cNvPr id="17901" name="Freeform 24"/>
            <p:cNvSpPr>
              <a:spLocks noChangeAspect="1"/>
            </p:cNvSpPr>
            <p:nvPr/>
          </p:nvSpPr>
          <p:spPr bwMode="auto">
            <a:xfrm>
              <a:off x="688" y="2200"/>
              <a:ext cx="161" cy="225"/>
            </a:xfrm>
            <a:custGeom>
              <a:avLst/>
              <a:gdLst>
                <a:gd name="T0" fmla="*/ 61 w 324"/>
                <a:gd name="T1" fmla="*/ 0 h 451"/>
                <a:gd name="T2" fmla="*/ 54 w 324"/>
                <a:gd name="T3" fmla="*/ 3 h 451"/>
                <a:gd name="T4" fmla="*/ 47 w 324"/>
                <a:gd name="T5" fmla="*/ 7 h 451"/>
                <a:gd name="T6" fmla="*/ 40 w 324"/>
                <a:gd name="T7" fmla="*/ 11 h 451"/>
                <a:gd name="T8" fmla="*/ 34 w 324"/>
                <a:gd name="T9" fmla="*/ 16 h 451"/>
                <a:gd name="T10" fmla="*/ 28 w 324"/>
                <a:gd name="T11" fmla="*/ 21 h 451"/>
                <a:gd name="T12" fmla="*/ 22 w 324"/>
                <a:gd name="T13" fmla="*/ 27 h 451"/>
                <a:gd name="T14" fmla="*/ 16 w 324"/>
                <a:gd name="T15" fmla="*/ 33 h 451"/>
                <a:gd name="T16" fmla="*/ 12 w 324"/>
                <a:gd name="T17" fmla="*/ 40 h 451"/>
                <a:gd name="T18" fmla="*/ 7 w 324"/>
                <a:gd name="T19" fmla="*/ 48 h 451"/>
                <a:gd name="T20" fmla="*/ 4 w 324"/>
                <a:gd name="T21" fmla="*/ 56 h 451"/>
                <a:gd name="T22" fmla="*/ 2 w 324"/>
                <a:gd name="T23" fmla="*/ 64 h 451"/>
                <a:gd name="T24" fmla="*/ 0 w 324"/>
                <a:gd name="T25" fmla="*/ 73 h 451"/>
                <a:gd name="T26" fmla="*/ 0 w 324"/>
                <a:gd name="T27" fmla="*/ 82 h 451"/>
                <a:gd name="T28" fmla="*/ 1 w 324"/>
                <a:gd name="T29" fmla="*/ 92 h 451"/>
                <a:gd name="T30" fmla="*/ 2 w 324"/>
                <a:gd name="T31" fmla="*/ 102 h 451"/>
                <a:gd name="T32" fmla="*/ 6 w 324"/>
                <a:gd name="T33" fmla="*/ 112 h 451"/>
                <a:gd name="T34" fmla="*/ 7 w 324"/>
                <a:gd name="T35" fmla="*/ 103 h 451"/>
                <a:gd name="T36" fmla="*/ 9 w 324"/>
                <a:gd name="T37" fmla="*/ 94 h 451"/>
                <a:gd name="T38" fmla="*/ 11 w 324"/>
                <a:gd name="T39" fmla="*/ 86 h 451"/>
                <a:gd name="T40" fmla="*/ 13 w 324"/>
                <a:gd name="T41" fmla="*/ 77 h 451"/>
                <a:gd name="T42" fmla="*/ 16 w 324"/>
                <a:gd name="T43" fmla="*/ 69 h 451"/>
                <a:gd name="T44" fmla="*/ 19 w 324"/>
                <a:gd name="T45" fmla="*/ 60 h 451"/>
                <a:gd name="T46" fmla="*/ 23 w 324"/>
                <a:gd name="T47" fmla="*/ 53 h 451"/>
                <a:gd name="T48" fmla="*/ 27 w 324"/>
                <a:gd name="T49" fmla="*/ 45 h 451"/>
                <a:gd name="T50" fmla="*/ 32 w 324"/>
                <a:gd name="T51" fmla="*/ 38 h 451"/>
                <a:gd name="T52" fmla="*/ 37 w 324"/>
                <a:gd name="T53" fmla="*/ 31 h 451"/>
                <a:gd name="T54" fmla="*/ 43 w 324"/>
                <a:gd name="T55" fmla="*/ 25 h 451"/>
                <a:gd name="T56" fmla="*/ 49 w 324"/>
                <a:gd name="T57" fmla="*/ 19 h 451"/>
                <a:gd name="T58" fmla="*/ 56 w 324"/>
                <a:gd name="T59" fmla="*/ 14 h 451"/>
                <a:gd name="T60" fmla="*/ 64 w 324"/>
                <a:gd name="T61" fmla="*/ 9 h 451"/>
                <a:gd name="T62" fmla="*/ 72 w 324"/>
                <a:gd name="T63" fmla="*/ 4 h 451"/>
                <a:gd name="T64" fmla="*/ 80 w 324"/>
                <a:gd name="T65" fmla="*/ 0 h 451"/>
                <a:gd name="T66" fmla="*/ 78 w 324"/>
                <a:gd name="T67" fmla="*/ 0 h 451"/>
                <a:gd name="T68" fmla="*/ 75 w 324"/>
                <a:gd name="T69" fmla="*/ 0 h 451"/>
                <a:gd name="T70" fmla="*/ 73 w 324"/>
                <a:gd name="T71" fmla="*/ 0 h 451"/>
                <a:gd name="T72" fmla="*/ 71 w 324"/>
                <a:gd name="T73" fmla="*/ 0 h 451"/>
                <a:gd name="T74" fmla="*/ 68 w 324"/>
                <a:gd name="T75" fmla="*/ 0 h 451"/>
                <a:gd name="T76" fmla="*/ 66 w 324"/>
                <a:gd name="T77" fmla="*/ 0 h 451"/>
                <a:gd name="T78" fmla="*/ 63 w 324"/>
                <a:gd name="T79" fmla="*/ 0 h 451"/>
                <a:gd name="T80" fmla="*/ 61 w 324"/>
                <a:gd name="T81" fmla="*/ 0 h 4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4"/>
                <a:gd name="T124" fmla="*/ 0 h 451"/>
                <a:gd name="T125" fmla="*/ 324 w 324"/>
                <a:gd name="T126" fmla="*/ 451 h 4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4" h="451">
                  <a:moveTo>
                    <a:pt x="247" y="0"/>
                  </a:moveTo>
                  <a:lnTo>
                    <a:pt x="219" y="13"/>
                  </a:lnTo>
                  <a:lnTo>
                    <a:pt x="192" y="28"/>
                  </a:lnTo>
                  <a:lnTo>
                    <a:pt x="164" y="45"/>
                  </a:lnTo>
                  <a:lnTo>
                    <a:pt x="137" y="64"/>
                  </a:lnTo>
                  <a:lnTo>
                    <a:pt x="112" y="85"/>
                  </a:lnTo>
                  <a:lnTo>
                    <a:pt x="89" y="110"/>
                  </a:lnTo>
                  <a:lnTo>
                    <a:pt x="67" y="135"/>
                  </a:lnTo>
                  <a:lnTo>
                    <a:pt x="48" y="163"/>
                  </a:lnTo>
                  <a:lnTo>
                    <a:pt x="31" y="193"/>
                  </a:lnTo>
                  <a:lnTo>
                    <a:pt x="18" y="224"/>
                  </a:lnTo>
                  <a:lnTo>
                    <a:pt x="8" y="257"/>
                  </a:lnTo>
                  <a:lnTo>
                    <a:pt x="3" y="293"/>
                  </a:lnTo>
                  <a:lnTo>
                    <a:pt x="0" y="330"/>
                  </a:lnTo>
                  <a:lnTo>
                    <a:pt x="4" y="369"/>
                  </a:lnTo>
                  <a:lnTo>
                    <a:pt x="11" y="409"/>
                  </a:lnTo>
                  <a:lnTo>
                    <a:pt x="24" y="451"/>
                  </a:lnTo>
                  <a:lnTo>
                    <a:pt x="30" y="414"/>
                  </a:lnTo>
                  <a:lnTo>
                    <a:pt x="36" y="378"/>
                  </a:lnTo>
                  <a:lnTo>
                    <a:pt x="44" y="344"/>
                  </a:lnTo>
                  <a:lnTo>
                    <a:pt x="54" y="309"/>
                  </a:lnTo>
                  <a:lnTo>
                    <a:pt x="66" y="276"/>
                  </a:lnTo>
                  <a:lnTo>
                    <a:pt x="79" y="243"/>
                  </a:lnTo>
                  <a:lnTo>
                    <a:pt x="95" y="212"/>
                  </a:lnTo>
                  <a:lnTo>
                    <a:pt x="111" y="182"/>
                  </a:lnTo>
                  <a:lnTo>
                    <a:pt x="130" y="155"/>
                  </a:lnTo>
                  <a:lnTo>
                    <a:pt x="151" y="127"/>
                  </a:lnTo>
                  <a:lnTo>
                    <a:pt x="174" y="102"/>
                  </a:lnTo>
                  <a:lnTo>
                    <a:pt x="200" y="79"/>
                  </a:lnTo>
                  <a:lnTo>
                    <a:pt x="227" y="57"/>
                  </a:lnTo>
                  <a:lnTo>
                    <a:pt x="257" y="37"/>
                  </a:lnTo>
                  <a:lnTo>
                    <a:pt x="289" y="19"/>
                  </a:lnTo>
                  <a:lnTo>
                    <a:pt x="324" y="3"/>
                  </a:lnTo>
                  <a:lnTo>
                    <a:pt x="314" y="3"/>
                  </a:lnTo>
                  <a:lnTo>
                    <a:pt x="304" y="1"/>
                  </a:lnTo>
                  <a:lnTo>
                    <a:pt x="294" y="1"/>
                  </a:lnTo>
                  <a:lnTo>
                    <a:pt x="285" y="1"/>
                  </a:lnTo>
                  <a:lnTo>
                    <a:pt x="276" y="1"/>
                  </a:lnTo>
                  <a:lnTo>
                    <a:pt x="266" y="1"/>
                  </a:lnTo>
                  <a:lnTo>
                    <a:pt x="256" y="0"/>
                  </a:lnTo>
                  <a:lnTo>
                    <a:pt x="247" y="0"/>
                  </a:lnTo>
                  <a:close/>
                </a:path>
              </a:pathLst>
            </a:custGeom>
            <a:solidFill>
              <a:schemeClr val="bg1"/>
            </a:solidFill>
            <a:ln w="9525">
              <a:noFill/>
              <a:round/>
              <a:headEnd/>
              <a:tailEnd/>
            </a:ln>
          </p:spPr>
          <p:txBody>
            <a:bodyPr/>
            <a:lstStyle/>
            <a:p>
              <a:endParaRPr lang="en-US"/>
            </a:p>
          </p:txBody>
        </p:sp>
        <p:sp>
          <p:nvSpPr>
            <p:cNvPr id="17902" name="Freeform 25"/>
            <p:cNvSpPr>
              <a:spLocks noChangeAspect="1"/>
            </p:cNvSpPr>
            <p:nvPr/>
          </p:nvSpPr>
          <p:spPr bwMode="auto">
            <a:xfrm>
              <a:off x="689" y="2202"/>
              <a:ext cx="158" cy="220"/>
            </a:xfrm>
            <a:custGeom>
              <a:avLst/>
              <a:gdLst>
                <a:gd name="T0" fmla="*/ 60 w 316"/>
                <a:gd name="T1" fmla="*/ 0 h 440"/>
                <a:gd name="T2" fmla="*/ 53 w 316"/>
                <a:gd name="T3" fmla="*/ 3 h 440"/>
                <a:gd name="T4" fmla="*/ 46 w 316"/>
                <a:gd name="T5" fmla="*/ 7 h 440"/>
                <a:gd name="T6" fmla="*/ 40 w 316"/>
                <a:gd name="T7" fmla="*/ 12 h 440"/>
                <a:gd name="T8" fmla="*/ 34 w 316"/>
                <a:gd name="T9" fmla="*/ 15 h 440"/>
                <a:gd name="T10" fmla="*/ 27 w 316"/>
                <a:gd name="T11" fmla="*/ 21 h 440"/>
                <a:gd name="T12" fmla="*/ 21 w 316"/>
                <a:gd name="T13" fmla="*/ 27 h 440"/>
                <a:gd name="T14" fmla="*/ 17 w 316"/>
                <a:gd name="T15" fmla="*/ 33 h 440"/>
                <a:gd name="T16" fmla="*/ 11 w 316"/>
                <a:gd name="T17" fmla="*/ 40 h 440"/>
                <a:gd name="T18" fmla="*/ 7 w 316"/>
                <a:gd name="T19" fmla="*/ 47 h 440"/>
                <a:gd name="T20" fmla="*/ 5 w 316"/>
                <a:gd name="T21" fmla="*/ 55 h 440"/>
                <a:gd name="T22" fmla="*/ 2 w 316"/>
                <a:gd name="T23" fmla="*/ 62 h 440"/>
                <a:gd name="T24" fmla="*/ 1 w 316"/>
                <a:gd name="T25" fmla="*/ 71 h 440"/>
                <a:gd name="T26" fmla="*/ 0 w 316"/>
                <a:gd name="T27" fmla="*/ 81 h 440"/>
                <a:gd name="T28" fmla="*/ 1 w 316"/>
                <a:gd name="T29" fmla="*/ 90 h 440"/>
                <a:gd name="T30" fmla="*/ 2 w 316"/>
                <a:gd name="T31" fmla="*/ 100 h 440"/>
                <a:gd name="T32" fmla="*/ 5 w 316"/>
                <a:gd name="T33" fmla="*/ 110 h 440"/>
                <a:gd name="T34" fmla="*/ 6 w 316"/>
                <a:gd name="T35" fmla="*/ 101 h 440"/>
                <a:gd name="T36" fmla="*/ 9 w 316"/>
                <a:gd name="T37" fmla="*/ 92 h 440"/>
                <a:gd name="T38" fmla="*/ 10 w 316"/>
                <a:gd name="T39" fmla="*/ 84 h 440"/>
                <a:gd name="T40" fmla="*/ 12 w 316"/>
                <a:gd name="T41" fmla="*/ 75 h 440"/>
                <a:gd name="T42" fmla="*/ 15 w 316"/>
                <a:gd name="T43" fmla="*/ 67 h 440"/>
                <a:gd name="T44" fmla="*/ 19 w 316"/>
                <a:gd name="T45" fmla="*/ 58 h 440"/>
                <a:gd name="T46" fmla="*/ 22 w 316"/>
                <a:gd name="T47" fmla="*/ 51 h 440"/>
                <a:gd name="T48" fmla="*/ 26 w 316"/>
                <a:gd name="T49" fmla="*/ 44 h 440"/>
                <a:gd name="T50" fmla="*/ 31 w 316"/>
                <a:gd name="T51" fmla="*/ 37 h 440"/>
                <a:gd name="T52" fmla="*/ 37 w 316"/>
                <a:gd name="T53" fmla="*/ 30 h 440"/>
                <a:gd name="T54" fmla="*/ 42 w 316"/>
                <a:gd name="T55" fmla="*/ 24 h 440"/>
                <a:gd name="T56" fmla="*/ 48 w 316"/>
                <a:gd name="T57" fmla="*/ 19 h 440"/>
                <a:gd name="T58" fmla="*/ 55 w 316"/>
                <a:gd name="T59" fmla="*/ 13 h 440"/>
                <a:gd name="T60" fmla="*/ 62 w 316"/>
                <a:gd name="T61" fmla="*/ 9 h 440"/>
                <a:gd name="T62" fmla="*/ 71 w 316"/>
                <a:gd name="T63" fmla="*/ 3 h 440"/>
                <a:gd name="T64" fmla="*/ 79 w 316"/>
                <a:gd name="T65" fmla="*/ 0 h 440"/>
                <a:gd name="T66" fmla="*/ 77 w 316"/>
                <a:gd name="T67" fmla="*/ 0 h 440"/>
                <a:gd name="T68" fmla="*/ 75 w 316"/>
                <a:gd name="T69" fmla="*/ 0 h 440"/>
                <a:gd name="T70" fmla="*/ 72 w 316"/>
                <a:gd name="T71" fmla="*/ 0 h 440"/>
                <a:gd name="T72" fmla="*/ 70 w 316"/>
                <a:gd name="T73" fmla="*/ 0 h 440"/>
                <a:gd name="T74" fmla="*/ 68 w 316"/>
                <a:gd name="T75" fmla="*/ 0 h 440"/>
                <a:gd name="T76" fmla="*/ 65 w 316"/>
                <a:gd name="T77" fmla="*/ 0 h 440"/>
                <a:gd name="T78" fmla="*/ 62 w 316"/>
                <a:gd name="T79" fmla="*/ 0 h 440"/>
                <a:gd name="T80" fmla="*/ 60 w 316"/>
                <a:gd name="T81" fmla="*/ 0 h 4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6"/>
                <a:gd name="T124" fmla="*/ 0 h 440"/>
                <a:gd name="T125" fmla="*/ 316 w 316"/>
                <a:gd name="T126" fmla="*/ 440 h 4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6" h="440">
                  <a:moveTo>
                    <a:pt x="240" y="0"/>
                  </a:moveTo>
                  <a:lnTo>
                    <a:pt x="214" y="12"/>
                  </a:lnTo>
                  <a:lnTo>
                    <a:pt x="186" y="27"/>
                  </a:lnTo>
                  <a:lnTo>
                    <a:pt x="160" y="45"/>
                  </a:lnTo>
                  <a:lnTo>
                    <a:pt x="134" y="63"/>
                  </a:lnTo>
                  <a:lnTo>
                    <a:pt x="110" y="84"/>
                  </a:lnTo>
                  <a:lnTo>
                    <a:pt x="87" y="107"/>
                  </a:lnTo>
                  <a:lnTo>
                    <a:pt x="66" y="131"/>
                  </a:lnTo>
                  <a:lnTo>
                    <a:pt x="47" y="159"/>
                  </a:lnTo>
                  <a:lnTo>
                    <a:pt x="31" y="187"/>
                  </a:lnTo>
                  <a:lnTo>
                    <a:pt x="18" y="217"/>
                  </a:lnTo>
                  <a:lnTo>
                    <a:pt x="8" y="250"/>
                  </a:lnTo>
                  <a:lnTo>
                    <a:pt x="2" y="284"/>
                  </a:lnTo>
                  <a:lnTo>
                    <a:pt x="0" y="321"/>
                  </a:lnTo>
                  <a:lnTo>
                    <a:pt x="2" y="359"/>
                  </a:lnTo>
                  <a:lnTo>
                    <a:pt x="9" y="398"/>
                  </a:lnTo>
                  <a:lnTo>
                    <a:pt x="21" y="440"/>
                  </a:lnTo>
                  <a:lnTo>
                    <a:pt x="27" y="403"/>
                  </a:lnTo>
                  <a:lnTo>
                    <a:pt x="33" y="367"/>
                  </a:lnTo>
                  <a:lnTo>
                    <a:pt x="41" y="333"/>
                  </a:lnTo>
                  <a:lnTo>
                    <a:pt x="51" y="298"/>
                  </a:lnTo>
                  <a:lnTo>
                    <a:pt x="62" y="266"/>
                  </a:lnTo>
                  <a:lnTo>
                    <a:pt x="76" y="234"/>
                  </a:lnTo>
                  <a:lnTo>
                    <a:pt x="89" y="204"/>
                  </a:lnTo>
                  <a:lnTo>
                    <a:pt x="107" y="175"/>
                  </a:lnTo>
                  <a:lnTo>
                    <a:pt x="125" y="147"/>
                  </a:lnTo>
                  <a:lnTo>
                    <a:pt x="145" y="121"/>
                  </a:lnTo>
                  <a:lnTo>
                    <a:pt x="168" y="96"/>
                  </a:lnTo>
                  <a:lnTo>
                    <a:pt x="193" y="73"/>
                  </a:lnTo>
                  <a:lnTo>
                    <a:pt x="220" y="52"/>
                  </a:lnTo>
                  <a:lnTo>
                    <a:pt x="250" y="33"/>
                  </a:lnTo>
                  <a:lnTo>
                    <a:pt x="282" y="15"/>
                  </a:lnTo>
                  <a:lnTo>
                    <a:pt x="316" y="0"/>
                  </a:lnTo>
                  <a:lnTo>
                    <a:pt x="307" y="0"/>
                  </a:lnTo>
                  <a:lnTo>
                    <a:pt x="298" y="0"/>
                  </a:lnTo>
                  <a:lnTo>
                    <a:pt x="288" y="0"/>
                  </a:lnTo>
                  <a:lnTo>
                    <a:pt x="278" y="0"/>
                  </a:lnTo>
                  <a:lnTo>
                    <a:pt x="269" y="0"/>
                  </a:lnTo>
                  <a:lnTo>
                    <a:pt x="260" y="0"/>
                  </a:lnTo>
                  <a:lnTo>
                    <a:pt x="250" y="0"/>
                  </a:lnTo>
                  <a:lnTo>
                    <a:pt x="240" y="0"/>
                  </a:lnTo>
                  <a:close/>
                </a:path>
              </a:pathLst>
            </a:custGeom>
            <a:solidFill>
              <a:schemeClr val="bg1"/>
            </a:solidFill>
            <a:ln w="9525">
              <a:noFill/>
              <a:round/>
              <a:headEnd/>
              <a:tailEnd/>
            </a:ln>
          </p:spPr>
          <p:txBody>
            <a:bodyPr/>
            <a:lstStyle/>
            <a:p>
              <a:endParaRPr lang="en-US"/>
            </a:p>
          </p:txBody>
        </p:sp>
        <p:sp>
          <p:nvSpPr>
            <p:cNvPr id="17903" name="Freeform 26"/>
            <p:cNvSpPr>
              <a:spLocks noChangeAspect="1"/>
            </p:cNvSpPr>
            <p:nvPr/>
          </p:nvSpPr>
          <p:spPr bwMode="auto">
            <a:xfrm>
              <a:off x="690" y="2203"/>
              <a:ext cx="155" cy="215"/>
            </a:xfrm>
            <a:custGeom>
              <a:avLst/>
              <a:gdLst>
                <a:gd name="T0" fmla="*/ 58 w 310"/>
                <a:gd name="T1" fmla="*/ 0 h 431"/>
                <a:gd name="T2" fmla="*/ 52 w 310"/>
                <a:gd name="T3" fmla="*/ 3 h 431"/>
                <a:gd name="T4" fmla="*/ 45 w 310"/>
                <a:gd name="T5" fmla="*/ 7 h 431"/>
                <a:gd name="T6" fmla="*/ 39 w 310"/>
                <a:gd name="T7" fmla="*/ 11 h 431"/>
                <a:gd name="T8" fmla="*/ 33 w 310"/>
                <a:gd name="T9" fmla="*/ 16 h 431"/>
                <a:gd name="T10" fmla="*/ 27 w 310"/>
                <a:gd name="T11" fmla="*/ 21 h 431"/>
                <a:gd name="T12" fmla="*/ 21 w 310"/>
                <a:gd name="T13" fmla="*/ 26 h 431"/>
                <a:gd name="T14" fmla="*/ 17 w 310"/>
                <a:gd name="T15" fmla="*/ 32 h 431"/>
                <a:gd name="T16" fmla="*/ 12 w 310"/>
                <a:gd name="T17" fmla="*/ 39 h 431"/>
                <a:gd name="T18" fmla="*/ 8 w 310"/>
                <a:gd name="T19" fmla="*/ 46 h 431"/>
                <a:gd name="T20" fmla="*/ 5 w 310"/>
                <a:gd name="T21" fmla="*/ 53 h 431"/>
                <a:gd name="T22" fmla="*/ 2 w 310"/>
                <a:gd name="T23" fmla="*/ 61 h 431"/>
                <a:gd name="T24" fmla="*/ 1 w 310"/>
                <a:gd name="T25" fmla="*/ 69 h 431"/>
                <a:gd name="T26" fmla="*/ 0 w 310"/>
                <a:gd name="T27" fmla="*/ 78 h 431"/>
                <a:gd name="T28" fmla="*/ 1 w 310"/>
                <a:gd name="T29" fmla="*/ 87 h 431"/>
                <a:gd name="T30" fmla="*/ 2 w 310"/>
                <a:gd name="T31" fmla="*/ 97 h 431"/>
                <a:gd name="T32" fmla="*/ 5 w 310"/>
                <a:gd name="T33" fmla="*/ 107 h 431"/>
                <a:gd name="T34" fmla="*/ 6 w 310"/>
                <a:gd name="T35" fmla="*/ 98 h 431"/>
                <a:gd name="T36" fmla="*/ 8 w 310"/>
                <a:gd name="T37" fmla="*/ 89 h 431"/>
                <a:gd name="T38" fmla="*/ 10 w 310"/>
                <a:gd name="T39" fmla="*/ 81 h 431"/>
                <a:gd name="T40" fmla="*/ 12 w 310"/>
                <a:gd name="T41" fmla="*/ 72 h 431"/>
                <a:gd name="T42" fmla="*/ 15 w 310"/>
                <a:gd name="T43" fmla="*/ 64 h 431"/>
                <a:gd name="T44" fmla="*/ 18 w 310"/>
                <a:gd name="T45" fmla="*/ 56 h 431"/>
                <a:gd name="T46" fmla="*/ 21 w 310"/>
                <a:gd name="T47" fmla="*/ 49 h 431"/>
                <a:gd name="T48" fmla="*/ 25 w 310"/>
                <a:gd name="T49" fmla="*/ 42 h 431"/>
                <a:gd name="T50" fmla="*/ 30 w 310"/>
                <a:gd name="T51" fmla="*/ 35 h 431"/>
                <a:gd name="T52" fmla="*/ 35 w 310"/>
                <a:gd name="T53" fmla="*/ 29 h 431"/>
                <a:gd name="T54" fmla="*/ 40 w 310"/>
                <a:gd name="T55" fmla="*/ 23 h 431"/>
                <a:gd name="T56" fmla="*/ 46 w 310"/>
                <a:gd name="T57" fmla="*/ 17 h 431"/>
                <a:gd name="T58" fmla="*/ 53 w 310"/>
                <a:gd name="T59" fmla="*/ 12 h 431"/>
                <a:gd name="T60" fmla="*/ 60 w 310"/>
                <a:gd name="T61" fmla="*/ 7 h 431"/>
                <a:gd name="T62" fmla="*/ 69 w 310"/>
                <a:gd name="T63" fmla="*/ 3 h 431"/>
                <a:gd name="T64" fmla="*/ 78 w 310"/>
                <a:gd name="T65" fmla="*/ 0 h 431"/>
                <a:gd name="T66" fmla="*/ 76 w 310"/>
                <a:gd name="T67" fmla="*/ 0 h 431"/>
                <a:gd name="T68" fmla="*/ 73 w 310"/>
                <a:gd name="T69" fmla="*/ 0 h 431"/>
                <a:gd name="T70" fmla="*/ 71 w 310"/>
                <a:gd name="T71" fmla="*/ 0 h 431"/>
                <a:gd name="T72" fmla="*/ 68 w 310"/>
                <a:gd name="T73" fmla="*/ 0 h 431"/>
                <a:gd name="T74" fmla="*/ 66 w 310"/>
                <a:gd name="T75" fmla="*/ 0 h 431"/>
                <a:gd name="T76" fmla="*/ 63 w 310"/>
                <a:gd name="T77" fmla="*/ 0 h 431"/>
                <a:gd name="T78" fmla="*/ 60 w 310"/>
                <a:gd name="T79" fmla="*/ 0 h 431"/>
                <a:gd name="T80" fmla="*/ 58 w 310"/>
                <a:gd name="T81" fmla="*/ 0 h 4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31"/>
                <a:gd name="T125" fmla="*/ 310 w 310"/>
                <a:gd name="T126" fmla="*/ 431 h 4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31">
                  <a:moveTo>
                    <a:pt x="234" y="0"/>
                  </a:moveTo>
                  <a:lnTo>
                    <a:pt x="208" y="14"/>
                  </a:lnTo>
                  <a:lnTo>
                    <a:pt x="182" y="29"/>
                  </a:lnTo>
                  <a:lnTo>
                    <a:pt x="157" y="45"/>
                  </a:lnTo>
                  <a:lnTo>
                    <a:pt x="132" y="65"/>
                  </a:lnTo>
                  <a:lnTo>
                    <a:pt x="109" y="84"/>
                  </a:lnTo>
                  <a:lnTo>
                    <a:pt x="86" y="107"/>
                  </a:lnTo>
                  <a:lnTo>
                    <a:pt x="66" y="131"/>
                  </a:lnTo>
                  <a:lnTo>
                    <a:pt x="48" y="157"/>
                  </a:lnTo>
                  <a:lnTo>
                    <a:pt x="32" y="184"/>
                  </a:lnTo>
                  <a:lnTo>
                    <a:pt x="18" y="214"/>
                  </a:lnTo>
                  <a:lnTo>
                    <a:pt x="9" y="245"/>
                  </a:lnTo>
                  <a:lnTo>
                    <a:pt x="2" y="279"/>
                  </a:lnTo>
                  <a:lnTo>
                    <a:pt x="0" y="313"/>
                  </a:lnTo>
                  <a:lnTo>
                    <a:pt x="2" y="351"/>
                  </a:lnTo>
                  <a:lnTo>
                    <a:pt x="9" y="389"/>
                  </a:lnTo>
                  <a:lnTo>
                    <a:pt x="21" y="431"/>
                  </a:lnTo>
                  <a:lnTo>
                    <a:pt x="26" y="394"/>
                  </a:lnTo>
                  <a:lnTo>
                    <a:pt x="32" y="358"/>
                  </a:lnTo>
                  <a:lnTo>
                    <a:pt x="40" y="324"/>
                  </a:lnTo>
                  <a:lnTo>
                    <a:pt x="49" y="290"/>
                  </a:lnTo>
                  <a:lnTo>
                    <a:pt x="60" y="257"/>
                  </a:lnTo>
                  <a:lnTo>
                    <a:pt x="72" y="227"/>
                  </a:lnTo>
                  <a:lnTo>
                    <a:pt x="86" y="197"/>
                  </a:lnTo>
                  <a:lnTo>
                    <a:pt x="102" y="168"/>
                  </a:lnTo>
                  <a:lnTo>
                    <a:pt x="121" y="142"/>
                  </a:lnTo>
                  <a:lnTo>
                    <a:pt x="140" y="116"/>
                  </a:lnTo>
                  <a:lnTo>
                    <a:pt x="162" y="92"/>
                  </a:lnTo>
                  <a:lnTo>
                    <a:pt x="187" y="70"/>
                  </a:lnTo>
                  <a:lnTo>
                    <a:pt x="214" y="50"/>
                  </a:lnTo>
                  <a:lnTo>
                    <a:pt x="243" y="31"/>
                  </a:lnTo>
                  <a:lnTo>
                    <a:pt x="275" y="15"/>
                  </a:lnTo>
                  <a:lnTo>
                    <a:pt x="310" y="0"/>
                  </a:lnTo>
                  <a:lnTo>
                    <a:pt x="301" y="0"/>
                  </a:lnTo>
                  <a:lnTo>
                    <a:pt x="291" y="0"/>
                  </a:lnTo>
                  <a:lnTo>
                    <a:pt x="281" y="0"/>
                  </a:lnTo>
                  <a:lnTo>
                    <a:pt x="272" y="0"/>
                  </a:lnTo>
                  <a:lnTo>
                    <a:pt x="263" y="0"/>
                  </a:lnTo>
                  <a:lnTo>
                    <a:pt x="253" y="0"/>
                  </a:lnTo>
                  <a:lnTo>
                    <a:pt x="243" y="0"/>
                  </a:lnTo>
                  <a:lnTo>
                    <a:pt x="234" y="0"/>
                  </a:lnTo>
                  <a:close/>
                </a:path>
              </a:pathLst>
            </a:custGeom>
            <a:solidFill>
              <a:schemeClr val="bg1"/>
            </a:solidFill>
            <a:ln w="9525">
              <a:noFill/>
              <a:round/>
              <a:headEnd/>
              <a:tailEnd/>
            </a:ln>
          </p:spPr>
          <p:txBody>
            <a:bodyPr/>
            <a:lstStyle/>
            <a:p>
              <a:endParaRPr lang="en-US"/>
            </a:p>
          </p:txBody>
        </p:sp>
        <p:sp>
          <p:nvSpPr>
            <p:cNvPr id="17904" name="Freeform 27"/>
            <p:cNvSpPr>
              <a:spLocks noChangeAspect="1"/>
            </p:cNvSpPr>
            <p:nvPr/>
          </p:nvSpPr>
          <p:spPr bwMode="auto">
            <a:xfrm>
              <a:off x="692" y="2204"/>
              <a:ext cx="151" cy="211"/>
            </a:xfrm>
            <a:custGeom>
              <a:avLst/>
              <a:gdLst>
                <a:gd name="T0" fmla="*/ 56 w 302"/>
                <a:gd name="T1" fmla="*/ 0 h 423"/>
                <a:gd name="T2" fmla="*/ 50 w 302"/>
                <a:gd name="T3" fmla="*/ 4 h 423"/>
                <a:gd name="T4" fmla="*/ 44 w 302"/>
                <a:gd name="T5" fmla="*/ 7 h 423"/>
                <a:gd name="T6" fmla="*/ 38 w 302"/>
                <a:gd name="T7" fmla="*/ 12 h 423"/>
                <a:gd name="T8" fmla="*/ 33 w 302"/>
                <a:gd name="T9" fmla="*/ 16 h 423"/>
                <a:gd name="T10" fmla="*/ 26 w 302"/>
                <a:gd name="T11" fmla="*/ 21 h 423"/>
                <a:gd name="T12" fmla="*/ 21 w 302"/>
                <a:gd name="T13" fmla="*/ 26 h 423"/>
                <a:gd name="T14" fmla="*/ 17 w 302"/>
                <a:gd name="T15" fmla="*/ 32 h 423"/>
                <a:gd name="T16" fmla="*/ 12 w 302"/>
                <a:gd name="T17" fmla="*/ 39 h 423"/>
                <a:gd name="T18" fmla="*/ 7 w 302"/>
                <a:gd name="T19" fmla="*/ 45 h 423"/>
                <a:gd name="T20" fmla="*/ 5 w 302"/>
                <a:gd name="T21" fmla="*/ 52 h 423"/>
                <a:gd name="T22" fmla="*/ 2 w 302"/>
                <a:gd name="T23" fmla="*/ 60 h 423"/>
                <a:gd name="T24" fmla="*/ 1 w 302"/>
                <a:gd name="T25" fmla="*/ 68 h 423"/>
                <a:gd name="T26" fmla="*/ 0 w 302"/>
                <a:gd name="T27" fmla="*/ 77 h 423"/>
                <a:gd name="T28" fmla="*/ 1 w 302"/>
                <a:gd name="T29" fmla="*/ 86 h 423"/>
                <a:gd name="T30" fmla="*/ 2 w 302"/>
                <a:gd name="T31" fmla="*/ 95 h 423"/>
                <a:gd name="T32" fmla="*/ 5 w 302"/>
                <a:gd name="T33" fmla="*/ 105 h 423"/>
                <a:gd name="T34" fmla="*/ 6 w 302"/>
                <a:gd name="T35" fmla="*/ 96 h 423"/>
                <a:gd name="T36" fmla="*/ 7 w 302"/>
                <a:gd name="T37" fmla="*/ 87 h 423"/>
                <a:gd name="T38" fmla="*/ 9 w 302"/>
                <a:gd name="T39" fmla="*/ 78 h 423"/>
                <a:gd name="T40" fmla="*/ 11 w 302"/>
                <a:gd name="T41" fmla="*/ 70 h 423"/>
                <a:gd name="T42" fmla="*/ 14 w 302"/>
                <a:gd name="T43" fmla="*/ 62 h 423"/>
                <a:gd name="T44" fmla="*/ 18 w 302"/>
                <a:gd name="T45" fmla="*/ 54 h 423"/>
                <a:gd name="T46" fmla="*/ 20 w 302"/>
                <a:gd name="T47" fmla="*/ 47 h 423"/>
                <a:gd name="T48" fmla="*/ 24 w 302"/>
                <a:gd name="T49" fmla="*/ 40 h 423"/>
                <a:gd name="T50" fmla="*/ 29 w 302"/>
                <a:gd name="T51" fmla="*/ 34 h 423"/>
                <a:gd name="T52" fmla="*/ 34 w 302"/>
                <a:gd name="T53" fmla="*/ 28 h 423"/>
                <a:gd name="T54" fmla="*/ 39 w 302"/>
                <a:gd name="T55" fmla="*/ 22 h 423"/>
                <a:gd name="T56" fmla="*/ 45 w 302"/>
                <a:gd name="T57" fmla="*/ 17 h 423"/>
                <a:gd name="T58" fmla="*/ 52 w 302"/>
                <a:gd name="T59" fmla="*/ 12 h 423"/>
                <a:gd name="T60" fmla="*/ 59 w 302"/>
                <a:gd name="T61" fmla="*/ 7 h 423"/>
                <a:gd name="T62" fmla="*/ 67 w 302"/>
                <a:gd name="T63" fmla="*/ 3 h 423"/>
                <a:gd name="T64" fmla="*/ 76 w 302"/>
                <a:gd name="T65" fmla="*/ 0 h 423"/>
                <a:gd name="T66" fmla="*/ 74 w 302"/>
                <a:gd name="T67" fmla="*/ 0 h 423"/>
                <a:gd name="T68" fmla="*/ 71 w 302"/>
                <a:gd name="T69" fmla="*/ 0 h 423"/>
                <a:gd name="T70" fmla="*/ 69 w 302"/>
                <a:gd name="T71" fmla="*/ 0 h 423"/>
                <a:gd name="T72" fmla="*/ 67 w 302"/>
                <a:gd name="T73" fmla="*/ 0 h 423"/>
                <a:gd name="T74" fmla="*/ 63 w 302"/>
                <a:gd name="T75" fmla="*/ 0 h 423"/>
                <a:gd name="T76" fmla="*/ 61 w 302"/>
                <a:gd name="T77" fmla="*/ 0 h 423"/>
                <a:gd name="T78" fmla="*/ 59 w 302"/>
                <a:gd name="T79" fmla="*/ 0 h 423"/>
                <a:gd name="T80" fmla="*/ 56 w 302"/>
                <a:gd name="T81" fmla="*/ 0 h 4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2"/>
                <a:gd name="T124" fmla="*/ 0 h 423"/>
                <a:gd name="T125" fmla="*/ 302 w 302"/>
                <a:gd name="T126" fmla="*/ 423 h 4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2" h="423">
                  <a:moveTo>
                    <a:pt x="227" y="2"/>
                  </a:moveTo>
                  <a:lnTo>
                    <a:pt x="202" y="16"/>
                  </a:lnTo>
                  <a:lnTo>
                    <a:pt x="178" y="31"/>
                  </a:lnTo>
                  <a:lnTo>
                    <a:pt x="154" y="49"/>
                  </a:lnTo>
                  <a:lnTo>
                    <a:pt x="129" y="66"/>
                  </a:lnTo>
                  <a:lnTo>
                    <a:pt x="106" y="87"/>
                  </a:lnTo>
                  <a:lnTo>
                    <a:pt x="84" y="107"/>
                  </a:lnTo>
                  <a:lnTo>
                    <a:pt x="65" y="130"/>
                  </a:lnTo>
                  <a:lnTo>
                    <a:pt x="48" y="156"/>
                  </a:lnTo>
                  <a:lnTo>
                    <a:pt x="31" y="182"/>
                  </a:lnTo>
                  <a:lnTo>
                    <a:pt x="19" y="211"/>
                  </a:lnTo>
                  <a:lnTo>
                    <a:pt x="10" y="241"/>
                  </a:lnTo>
                  <a:lnTo>
                    <a:pt x="3" y="273"/>
                  </a:lnTo>
                  <a:lnTo>
                    <a:pt x="0" y="308"/>
                  </a:lnTo>
                  <a:lnTo>
                    <a:pt x="1" y="345"/>
                  </a:lnTo>
                  <a:lnTo>
                    <a:pt x="8" y="383"/>
                  </a:lnTo>
                  <a:lnTo>
                    <a:pt x="19" y="423"/>
                  </a:lnTo>
                  <a:lnTo>
                    <a:pt x="25" y="386"/>
                  </a:lnTo>
                  <a:lnTo>
                    <a:pt x="30" y="350"/>
                  </a:lnTo>
                  <a:lnTo>
                    <a:pt x="38" y="315"/>
                  </a:lnTo>
                  <a:lnTo>
                    <a:pt x="46" y="282"/>
                  </a:lnTo>
                  <a:lnTo>
                    <a:pt x="57" y="250"/>
                  </a:lnTo>
                  <a:lnTo>
                    <a:pt x="69" y="219"/>
                  </a:lnTo>
                  <a:lnTo>
                    <a:pt x="83" y="190"/>
                  </a:lnTo>
                  <a:lnTo>
                    <a:pt x="98" y="163"/>
                  </a:lnTo>
                  <a:lnTo>
                    <a:pt x="116" y="136"/>
                  </a:lnTo>
                  <a:lnTo>
                    <a:pt x="135" y="112"/>
                  </a:lnTo>
                  <a:lnTo>
                    <a:pt x="157" y="89"/>
                  </a:lnTo>
                  <a:lnTo>
                    <a:pt x="181" y="68"/>
                  </a:lnTo>
                  <a:lnTo>
                    <a:pt x="208" y="49"/>
                  </a:lnTo>
                  <a:lnTo>
                    <a:pt x="237" y="30"/>
                  </a:lnTo>
                  <a:lnTo>
                    <a:pt x="268" y="14"/>
                  </a:lnTo>
                  <a:lnTo>
                    <a:pt x="302" y="0"/>
                  </a:lnTo>
                  <a:lnTo>
                    <a:pt x="293" y="0"/>
                  </a:lnTo>
                  <a:lnTo>
                    <a:pt x="284" y="1"/>
                  </a:lnTo>
                  <a:lnTo>
                    <a:pt x="275" y="1"/>
                  </a:lnTo>
                  <a:lnTo>
                    <a:pt x="265" y="1"/>
                  </a:lnTo>
                  <a:lnTo>
                    <a:pt x="255" y="1"/>
                  </a:lnTo>
                  <a:lnTo>
                    <a:pt x="246" y="1"/>
                  </a:lnTo>
                  <a:lnTo>
                    <a:pt x="237" y="2"/>
                  </a:lnTo>
                  <a:lnTo>
                    <a:pt x="227" y="2"/>
                  </a:lnTo>
                  <a:close/>
                </a:path>
              </a:pathLst>
            </a:custGeom>
            <a:solidFill>
              <a:schemeClr val="bg1"/>
            </a:solidFill>
            <a:ln w="9525">
              <a:noFill/>
              <a:round/>
              <a:headEnd/>
              <a:tailEnd/>
            </a:ln>
          </p:spPr>
          <p:txBody>
            <a:bodyPr/>
            <a:lstStyle/>
            <a:p>
              <a:endParaRPr lang="en-US"/>
            </a:p>
          </p:txBody>
        </p:sp>
        <p:sp>
          <p:nvSpPr>
            <p:cNvPr id="17905" name="Freeform 28"/>
            <p:cNvSpPr>
              <a:spLocks noChangeAspect="1"/>
            </p:cNvSpPr>
            <p:nvPr/>
          </p:nvSpPr>
          <p:spPr bwMode="auto">
            <a:xfrm>
              <a:off x="693" y="2204"/>
              <a:ext cx="147" cy="207"/>
            </a:xfrm>
            <a:custGeom>
              <a:avLst/>
              <a:gdLst>
                <a:gd name="T0" fmla="*/ 55 w 295"/>
                <a:gd name="T1" fmla="*/ 2 h 414"/>
                <a:gd name="T2" fmla="*/ 49 w 295"/>
                <a:gd name="T3" fmla="*/ 5 h 414"/>
                <a:gd name="T4" fmla="*/ 43 w 295"/>
                <a:gd name="T5" fmla="*/ 9 h 414"/>
                <a:gd name="T6" fmla="*/ 37 w 295"/>
                <a:gd name="T7" fmla="*/ 13 h 414"/>
                <a:gd name="T8" fmla="*/ 31 w 295"/>
                <a:gd name="T9" fmla="*/ 17 h 414"/>
                <a:gd name="T10" fmla="*/ 26 w 295"/>
                <a:gd name="T11" fmla="*/ 22 h 414"/>
                <a:gd name="T12" fmla="*/ 21 w 295"/>
                <a:gd name="T13" fmla="*/ 26 h 414"/>
                <a:gd name="T14" fmla="*/ 16 w 295"/>
                <a:gd name="T15" fmla="*/ 33 h 414"/>
                <a:gd name="T16" fmla="*/ 11 w 295"/>
                <a:gd name="T17" fmla="*/ 39 h 414"/>
                <a:gd name="T18" fmla="*/ 8 w 295"/>
                <a:gd name="T19" fmla="*/ 45 h 414"/>
                <a:gd name="T20" fmla="*/ 4 w 295"/>
                <a:gd name="T21" fmla="*/ 52 h 414"/>
                <a:gd name="T22" fmla="*/ 2 w 295"/>
                <a:gd name="T23" fmla="*/ 59 h 414"/>
                <a:gd name="T24" fmla="*/ 0 w 295"/>
                <a:gd name="T25" fmla="*/ 67 h 414"/>
                <a:gd name="T26" fmla="*/ 0 w 295"/>
                <a:gd name="T27" fmla="*/ 76 h 414"/>
                <a:gd name="T28" fmla="*/ 0 w 295"/>
                <a:gd name="T29" fmla="*/ 85 h 414"/>
                <a:gd name="T30" fmla="*/ 1 w 295"/>
                <a:gd name="T31" fmla="*/ 94 h 414"/>
                <a:gd name="T32" fmla="*/ 4 w 295"/>
                <a:gd name="T33" fmla="*/ 104 h 414"/>
                <a:gd name="T34" fmla="*/ 5 w 295"/>
                <a:gd name="T35" fmla="*/ 95 h 414"/>
                <a:gd name="T36" fmla="*/ 7 w 295"/>
                <a:gd name="T37" fmla="*/ 86 h 414"/>
                <a:gd name="T38" fmla="*/ 8 w 295"/>
                <a:gd name="T39" fmla="*/ 77 h 414"/>
                <a:gd name="T40" fmla="*/ 11 w 295"/>
                <a:gd name="T41" fmla="*/ 69 h 414"/>
                <a:gd name="T42" fmla="*/ 13 w 295"/>
                <a:gd name="T43" fmla="*/ 60 h 414"/>
                <a:gd name="T44" fmla="*/ 16 w 295"/>
                <a:gd name="T45" fmla="*/ 53 h 414"/>
                <a:gd name="T46" fmla="*/ 19 w 295"/>
                <a:gd name="T47" fmla="*/ 47 h 414"/>
                <a:gd name="T48" fmla="*/ 23 w 295"/>
                <a:gd name="T49" fmla="*/ 40 h 414"/>
                <a:gd name="T50" fmla="*/ 27 w 295"/>
                <a:gd name="T51" fmla="*/ 34 h 414"/>
                <a:gd name="T52" fmla="*/ 32 w 295"/>
                <a:gd name="T53" fmla="*/ 27 h 414"/>
                <a:gd name="T54" fmla="*/ 37 w 295"/>
                <a:gd name="T55" fmla="*/ 22 h 414"/>
                <a:gd name="T56" fmla="*/ 43 w 295"/>
                <a:gd name="T57" fmla="*/ 17 h 414"/>
                <a:gd name="T58" fmla="*/ 50 w 295"/>
                <a:gd name="T59" fmla="*/ 12 h 414"/>
                <a:gd name="T60" fmla="*/ 57 w 295"/>
                <a:gd name="T61" fmla="*/ 7 h 414"/>
                <a:gd name="T62" fmla="*/ 65 w 295"/>
                <a:gd name="T63" fmla="*/ 3 h 414"/>
                <a:gd name="T64" fmla="*/ 73 w 295"/>
                <a:gd name="T65" fmla="*/ 0 h 414"/>
                <a:gd name="T66" fmla="*/ 71 w 295"/>
                <a:gd name="T67" fmla="*/ 0 h 414"/>
                <a:gd name="T68" fmla="*/ 69 w 295"/>
                <a:gd name="T69" fmla="*/ 1 h 414"/>
                <a:gd name="T70" fmla="*/ 66 w 295"/>
                <a:gd name="T71" fmla="*/ 1 h 414"/>
                <a:gd name="T72" fmla="*/ 64 w 295"/>
                <a:gd name="T73" fmla="*/ 1 h 414"/>
                <a:gd name="T74" fmla="*/ 62 w 295"/>
                <a:gd name="T75" fmla="*/ 1 h 414"/>
                <a:gd name="T76" fmla="*/ 59 w 295"/>
                <a:gd name="T77" fmla="*/ 1 h 414"/>
                <a:gd name="T78" fmla="*/ 57 w 295"/>
                <a:gd name="T79" fmla="*/ 2 h 414"/>
                <a:gd name="T80" fmla="*/ 55 w 295"/>
                <a:gd name="T81" fmla="*/ 2 h 4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5"/>
                <a:gd name="T124" fmla="*/ 0 h 414"/>
                <a:gd name="T125" fmla="*/ 295 w 295"/>
                <a:gd name="T126" fmla="*/ 414 h 4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5" h="414">
                  <a:moveTo>
                    <a:pt x="221" y="5"/>
                  </a:moveTo>
                  <a:lnTo>
                    <a:pt x="197" y="19"/>
                  </a:lnTo>
                  <a:lnTo>
                    <a:pt x="174" y="34"/>
                  </a:lnTo>
                  <a:lnTo>
                    <a:pt x="149" y="51"/>
                  </a:lnTo>
                  <a:lnTo>
                    <a:pt x="126" y="68"/>
                  </a:lnTo>
                  <a:lnTo>
                    <a:pt x="104" y="88"/>
                  </a:lnTo>
                  <a:lnTo>
                    <a:pt x="84" y="107"/>
                  </a:lnTo>
                  <a:lnTo>
                    <a:pt x="64" y="130"/>
                  </a:lnTo>
                  <a:lnTo>
                    <a:pt x="47" y="154"/>
                  </a:lnTo>
                  <a:lnTo>
                    <a:pt x="32" y="180"/>
                  </a:lnTo>
                  <a:lnTo>
                    <a:pt x="19" y="208"/>
                  </a:lnTo>
                  <a:lnTo>
                    <a:pt x="9" y="236"/>
                  </a:lnTo>
                  <a:lnTo>
                    <a:pt x="3" y="268"/>
                  </a:lnTo>
                  <a:lnTo>
                    <a:pt x="0" y="301"/>
                  </a:lnTo>
                  <a:lnTo>
                    <a:pt x="1" y="337"/>
                  </a:lnTo>
                  <a:lnTo>
                    <a:pt x="7" y="374"/>
                  </a:lnTo>
                  <a:lnTo>
                    <a:pt x="17" y="414"/>
                  </a:lnTo>
                  <a:lnTo>
                    <a:pt x="23" y="377"/>
                  </a:lnTo>
                  <a:lnTo>
                    <a:pt x="28" y="341"/>
                  </a:lnTo>
                  <a:lnTo>
                    <a:pt x="35" y="307"/>
                  </a:lnTo>
                  <a:lnTo>
                    <a:pt x="45" y="275"/>
                  </a:lnTo>
                  <a:lnTo>
                    <a:pt x="54" y="243"/>
                  </a:lnTo>
                  <a:lnTo>
                    <a:pt x="65" y="213"/>
                  </a:lnTo>
                  <a:lnTo>
                    <a:pt x="79" y="185"/>
                  </a:lnTo>
                  <a:lnTo>
                    <a:pt x="94" y="158"/>
                  </a:lnTo>
                  <a:lnTo>
                    <a:pt x="110" y="133"/>
                  </a:lnTo>
                  <a:lnTo>
                    <a:pt x="130" y="109"/>
                  </a:lnTo>
                  <a:lnTo>
                    <a:pt x="151" y="87"/>
                  </a:lnTo>
                  <a:lnTo>
                    <a:pt x="174" y="66"/>
                  </a:lnTo>
                  <a:lnTo>
                    <a:pt x="200" y="46"/>
                  </a:lnTo>
                  <a:lnTo>
                    <a:pt x="229" y="30"/>
                  </a:lnTo>
                  <a:lnTo>
                    <a:pt x="260" y="14"/>
                  </a:lnTo>
                  <a:lnTo>
                    <a:pt x="295" y="0"/>
                  </a:lnTo>
                  <a:lnTo>
                    <a:pt x="285" y="0"/>
                  </a:lnTo>
                  <a:lnTo>
                    <a:pt x="276" y="1"/>
                  </a:lnTo>
                  <a:lnTo>
                    <a:pt x="267" y="1"/>
                  </a:lnTo>
                  <a:lnTo>
                    <a:pt x="258" y="3"/>
                  </a:lnTo>
                  <a:lnTo>
                    <a:pt x="248" y="4"/>
                  </a:lnTo>
                  <a:lnTo>
                    <a:pt x="239" y="4"/>
                  </a:lnTo>
                  <a:lnTo>
                    <a:pt x="230" y="5"/>
                  </a:lnTo>
                  <a:lnTo>
                    <a:pt x="221" y="5"/>
                  </a:lnTo>
                  <a:close/>
                </a:path>
              </a:pathLst>
            </a:custGeom>
            <a:solidFill>
              <a:schemeClr val="bg1"/>
            </a:solidFill>
            <a:ln w="9525">
              <a:noFill/>
              <a:round/>
              <a:headEnd/>
              <a:tailEnd/>
            </a:ln>
          </p:spPr>
          <p:txBody>
            <a:bodyPr/>
            <a:lstStyle/>
            <a:p>
              <a:endParaRPr lang="en-US"/>
            </a:p>
          </p:txBody>
        </p:sp>
        <p:sp>
          <p:nvSpPr>
            <p:cNvPr id="17906" name="Freeform 29"/>
            <p:cNvSpPr>
              <a:spLocks noChangeAspect="1"/>
            </p:cNvSpPr>
            <p:nvPr/>
          </p:nvSpPr>
          <p:spPr bwMode="auto">
            <a:xfrm>
              <a:off x="694" y="2205"/>
              <a:ext cx="144" cy="203"/>
            </a:xfrm>
            <a:custGeom>
              <a:avLst/>
              <a:gdLst>
                <a:gd name="T0" fmla="*/ 53 w 288"/>
                <a:gd name="T1" fmla="*/ 1 h 405"/>
                <a:gd name="T2" fmla="*/ 48 w 288"/>
                <a:gd name="T3" fmla="*/ 5 h 405"/>
                <a:gd name="T4" fmla="*/ 42 w 288"/>
                <a:gd name="T5" fmla="*/ 9 h 405"/>
                <a:gd name="T6" fmla="*/ 36 w 288"/>
                <a:gd name="T7" fmla="*/ 13 h 405"/>
                <a:gd name="T8" fmla="*/ 31 w 288"/>
                <a:gd name="T9" fmla="*/ 18 h 405"/>
                <a:gd name="T10" fmla="*/ 26 w 288"/>
                <a:gd name="T11" fmla="*/ 22 h 405"/>
                <a:gd name="T12" fmla="*/ 20 w 288"/>
                <a:gd name="T13" fmla="*/ 27 h 405"/>
                <a:gd name="T14" fmla="*/ 16 w 288"/>
                <a:gd name="T15" fmla="*/ 33 h 405"/>
                <a:gd name="T16" fmla="*/ 11 w 288"/>
                <a:gd name="T17" fmla="*/ 38 h 405"/>
                <a:gd name="T18" fmla="*/ 8 w 288"/>
                <a:gd name="T19" fmla="*/ 44 h 405"/>
                <a:gd name="T20" fmla="*/ 5 w 288"/>
                <a:gd name="T21" fmla="*/ 51 h 405"/>
                <a:gd name="T22" fmla="*/ 2 w 288"/>
                <a:gd name="T23" fmla="*/ 58 h 405"/>
                <a:gd name="T24" fmla="*/ 1 w 288"/>
                <a:gd name="T25" fmla="*/ 66 h 405"/>
                <a:gd name="T26" fmla="*/ 0 w 288"/>
                <a:gd name="T27" fmla="*/ 74 h 405"/>
                <a:gd name="T28" fmla="*/ 1 w 288"/>
                <a:gd name="T29" fmla="*/ 82 h 405"/>
                <a:gd name="T30" fmla="*/ 1 w 288"/>
                <a:gd name="T31" fmla="*/ 92 h 405"/>
                <a:gd name="T32" fmla="*/ 3 w 288"/>
                <a:gd name="T33" fmla="*/ 102 h 405"/>
                <a:gd name="T34" fmla="*/ 5 w 288"/>
                <a:gd name="T35" fmla="*/ 92 h 405"/>
                <a:gd name="T36" fmla="*/ 6 w 288"/>
                <a:gd name="T37" fmla="*/ 84 h 405"/>
                <a:gd name="T38" fmla="*/ 9 w 288"/>
                <a:gd name="T39" fmla="*/ 75 h 405"/>
                <a:gd name="T40" fmla="*/ 10 w 288"/>
                <a:gd name="T41" fmla="*/ 67 h 405"/>
                <a:gd name="T42" fmla="*/ 13 w 288"/>
                <a:gd name="T43" fmla="*/ 59 h 405"/>
                <a:gd name="T44" fmla="*/ 15 w 288"/>
                <a:gd name="T45" fmla="*/ 52 h 405"/>
                <a:gd name="T46" fmla="*/ 18 w 288"/>
                <a:gd name="T47" fmla="*/ 45 h 405"/>
                <a:gd name="T48" fmla="*/ 22 w 288"/>
                <a:gd name="T49" fmla="*/ 38 h 405"/>
                <a:gd name="T50" fmla="*/ 26 w 288"/>
                <a:gd name="T51" fmla="*/ 32 h 405"/>
                <a:gd name="T52" fmla="*/ 31 w 288"/>
                <a:gd name="T53" fmla="*/ 26 h 405"/>
                <a:gd name="T54" fmla="*/ 36 w 288"/>
                <a:gd name="T55" fmla="*/ 21 h 405"/>
                <a:gd name="T56" fmla="*/ 42 w 288"/>
                <a:gd name="T57" fmla="*/ 16 h 405"/>
                <a:gd name="T58" fmla="*/ 48 w 288"/>
                <a:gd name="T59" fmla="*/ 12 h 405"/>
                <a:gd name="T60" fmla="*/ 55 w 288"/>
                <a:gd name="T61" fmla="*/ 7 h 405"/>
                <a:gd name="T62" fmla="*/ 63 w 288"/>
                <a:gd name="T63" fmla="*/ 3 h 405"/>
                <a:gd name="T64" fmla="*/ 72 w 288"/>
                <a:gd name="T65" fmla="*/ 0 h 405"/>
                <a:gd name="T66" fmla="*/ 70 w 288"/>
                <a:gd name="T67" fmla="*/ 0 h 405"/>
                <a:gd name="T68" fmla="*/ 68 w 288"/>
                <a:gd name="T69" fmla="*/ 1 h 405"/>
                <a:gd name="T70" fmla="*/ 65 w 288"/>
                <a:gd name="T71" fmla="*/ 1 h 405"/>
                <a:gd name="T72" fmla="*/ 63 w 288"/>
                <a:gd name="T73" fmla="*/ 1 h 405"/>
                <a:gd name="T74" fmla="*/ 60 w 288"/>
                <a:gd name="T75" fmla="*/ 1 h 405"/>
                <a:gd name="T76" fmla="*/ 58 w 288"/>
                <a:gd name="T77" fmla="*/ 1 h 405"/>
                <a:gd name="T78" fmla="*/ 56 w 288"/>
                <a:gd name="T79" fmla="*/ 1 h 405"/>
                <a:gd name="T80" fmla="*/ 53 w 288"/>
                <a:gd name="T81" fmla="*/ 1 h 4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8"/>
                <a:gd name="T124" fmla="*/ 0 h 405"/>
                <a:gd name="T125" fmla="*/ 288 w 288"/>
                <a:gd name="T126" fmla="*/ 405 h 40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8" h="405">
                  <a:moveTo>
                    <a:pt x="215" y="4"/>
                  </a:moveTo>
                  <a:lnTo>
                    <a:pt x="192" y="19"/>
                  </a:lnTo>
                  <a:lnTo>
                    <a:pt x="169" y="34"/>
                  </a:lnTo>
                  <a:lnTo>
                    <a:pt x="147" y="50"/>
                  </a:lnTo>
                  <a:lnTo>
                    <a:pt x="124" y="69"/>
                  </a:lnTo>
                  <a:lnTo>
                    <a:pt x="104" y="87"/>
                  </a:lnTo>
                  <a:lnTo>
                    <a:pt x="83" y="107"/>
                  </a:lnTo>
                  <a:lnTo>
                    <a:pt x="64" y="129"/>
                  </a:lnTo>
                  <a:lnTo>
                    <a:pt x="47" y="152"/>
                  </a:lnTo>
                  <a:lnTo>
                    <a:pt x="32" y="176"/>
                  </a:lnTo>
                  <a:lnTo>
                    <a:pt x="20" y="202"/>
                  </a:lnTo>
                  <a:lnTo>
                    <a:pt x="10" y="231"/>
                  </a:lnTo>
                  <a:lnTo>
                    <a:pt x="3" y="261"/>
                  </a:lnTo>
                  <a:lnTo>
                    <a:pt x="0" y="293"/>
                  </a:lnTo>
                  <a:lnTo>
                    <a:pt x="1" y="328"/>
                  </a:lnTo>
                  <a:lnTo>
                    <a:pt x="6" y="366"/>
                  </a:lnTo>
                  <a:lnTo>
                    <a:pt x="15" y="405"/>
                  </a:lnTo>
                  <a:lnTo>
                    <a:pt x="21" y="368"/>
                  </a:lnTo>
                  <a:lnTo>
                    <a:pt x="26" y="333"/>
                  </a:lnTo>
                  <a:lnTo>
                    <a:pt x="33" y="298"/>
                  </a:lnTo>
                  <a:lnTo>
                    <a:pt x="41" y="266"/>
                  </a:lnTo>
                  <a:lnTo>
                    <a:pt x="52" y="235"/>
                  </a:lnTo>
                  <a:lnTo>
                    <a:pt x="62" y="205"/>
                  </a:lnTo>
                  <a:lnTo>
                    <a:pt x="75" y="177"/>
                  </a:lnTo>
                  <a:lnTo>
                    <a:pt x="90" y="151"/>
                  </a:lnTo>
                  <a:lnTo>
                    <a:pt x="106" y="126"/>
                  </a:lnTo>
                  <a:lnTo>
                    <a:pt x="124" y="103"/>
                  </a:lnTo>
                  <a:lnTo>
                    <a:pt x="145" y="81"/>
                  </a:lnTo>
                  <a:lnTo>
                    <a:pt x="168" y="62"/>
                  </a:lnTo>
                  <a:lnTo>
                    <a:pt x="193" y="45"/>
                  </a:lnTo>
                  <a:lnTo>
                    <a:pt x="222" y="27"/>
                  </a:lnTo>
                  <a:lnTo>
                    <a:pt x="253" y="12"/>
                  </a:lnTo>
                  <a:lnTo>
                    <a:pt x="288" y="0"/>
                  </a:lnTo>
                  <a:lnTo>
                    <a:pt x="279" y="0"/>
                  </a:lnTo>
                  <a:lnTo>
                    <a:pt x="270" y="1"/>
                  </a:lnTo>
                  <a:lnTo>
                    <a:pt x="260" y="1"/>
                  </a:lnTo>
                  <a:lnTo>
                    <a:pt x="252" y="2"/>
                  </a:lnTo>
                  <a:lnTo>
                    <a:pt x="243" y="3"/>
                  </a:lnTo>
                  <a:lnTo>
                    <a:pt x="234" y="3"/>
                  </a:lnTo>
                  <a:lnTo>
                    <a:pt x="225" y="4"/>
                  </a:lnTo>
                  <a:lnTo>
                    <a:pt x="215" y="4"/>
                  </a:lnTo>
                  <a:close/>
                </a:path>
              </a:pathLst>
            </a:custGeom>
            <a:solidFill>
              <a:schemeClr val="bg1"/>
            </a:solidFill>
            <a:ln w="9525">
              <a:noFill/>
              <a:round/>
              <a:headEnd/>
              <a:tailEnd/>
            </a:ln>
          </p:spPr>
          <p:txBody>
            <a:bodyPr/>
            <a:lstStyle/>
            <a:p>
              <a:endParaRPr lang="en-US"/>
            </a:p>
          </p:txBody>
        </p:sp>
        <p:sp>
          <p:nvSpPr>
            <p:cNvPr id="17907" name="Freeform 30"/>
            <p:cNvSpPr>
              <a:spLocks noChangeAspect="1"/>
            </p:cNvSpPr>
            <p:nvPr/>
          </p:nvSpPr>
          <p:spPr bwMode="auto">
            <a:xfrm>
              <a:off x="696" y="2206"/>
              <a:ext cx="140" cy="199"/>
            </a:xfrm>
            <a:custGeom>
              <a:avLst/>
              <a:gdLst>
                <a:gd name="T0" fmla="*/ 52 w 280"/>
                <a:gd name="T1" fmla="*/ 2 h 397"/>
                <a:gd name="T2" fmla="*/ 46 w 280"/>
                <a:gd name="T3" fmla="*/ 6 h 397"/>
                <a:gd name="T4" fmla="*/ 41 w 280"/>
                <a:gd name="T5" fmla="*/ 10 h 397"/>
                <a:gd name="T6" fmla="*/ 35 w 280"/>
                <a:gd name="T7" fmla="*/ 14 h 397"/>
                <a:gd name="T8" fmla="*/ 30 w 280"/>
                <a:gd name="T9" fmla="*/ 18 h 397"/>
                <a:gd name="T10" fmla="*/ 25 w 280"/>
                <a:gd name="T11" fmla="*/ 22 h 397"/>
                <a:gd name="T12" fmla="*/ 20 w 280"/>
                <a:gd name="T13" fmla="*/ 27 h 397"/>
                <a:gd name="T14" fmla="*/ 15 w 280"/>
                <a:gd name="T15" fmla="*/ 33 h 397"/>
                <a:gd name="T16" fmla="*/ 11 w 280"/>
                <a:gd name="T17" fmla="*/ 38 h 397"/>
                <a:gd name="T18" fmla="*/ 8 w 280"/>
                <a:gd name="T19" fmla="*/ 44 h 397"/>
                <a:gd name="T20" fmla="*/ 5 w 280"/>
                <a:gd name="T21" fmla="*/ 50 h 397"/>
                <a:gd name="T22" fmla="*/ 2 w 280"/>
                <a:gd name="T23" fmla="*/ 57 h 397"/>
                <a:gd name="T24" fmla="*/ 1 w 280"/>
                <a:gd name="T25" fmla="*/ 64 h 397"/>
                <a:gd name="T26" fmla="*/ 0 w 280"/>
                <a:gd name="T27" fmla="*/ 72 h 397"/>
                <a:gd name="T28" fmla="*/ 0 w 280"/>
                <a:gd name="T29" fmla="*/ 81 h 397"/>
                <a:gd name="T30" fmla="*/ 1 w 280"/>
                <a:gd name="T31" fmla="*/ 90 h 397"/>
                <a:gd name="T32" fmla="*/ 3 w 280"/>
                <a:gd name="T33" fmla="*/ 100 h 397"/>
                <a:gd name="T34" fmla="*/ 4 w 280"/>
                <a:gd name="T35" fmla="*/ 90 h 397"/>
                <a:gd name="T36" fmla="*/ 6 w 280"/>
                <a:gd name="T37" fmla="*/ 82 h 397"/>
                <a:gd name="T38" fmla="*/ 8 w 280"/>
                <a:gd name="T39" fmla="*/ 73 h 397"/>
                <a:gd name="T40" fmla="*/ 10 w 280"/>
                <a:gd name="T41" fmla="*/ 65 h 397"/>
                <a:gd name="T42" fmla="*/ 12 w 280"/>
                <a:gd name="T43" fmla="*/ 57 h 397"/>
                <a:gd name="T44" fmla="*/ 14 w 280"/>
                <a:gd name="T45" fmla="*/ 50 h 397"/>
                <a:gd name="T46" fmla="*/ 18 w 280"/>
                <a:gd name="T47" fmla="*/ 43 h 397"/>
                <a:gd name="T48" fmla="*/ 21 w 280"/>
                <a:gd name="T49" fmla="*/ 37 h 397"/>
                <a:gd name="T50" fmla="*/ 25 w 280"/>
                <a:gd name="T51" fmla="*/ 31 h 397"/>
                <a:gd name="T52" fmla="*/ 29 w 280"/>
                <a:gd name="T53" fmla="*/ 25 h 397"/>
                <a:gd name="T54" fmla="*/ 35 w 280"/>
                <a:gd name="T55" fmla="*/ 20 h 397"/>
                <a:gd name="T56" fmla="*/ 40 w 280"/>
                <a:gd name="T57" fmla="*/ 15 h 397"/>
                <a:gd name="T58" fmla="*/ 46 w 280"/>
                <a:gd name="T59" fmla="*/ 11 h 397"/>
                <a:gd name="T60" fmla="*/ 53 w 280"/>
                <a:gd name="T61" fmla="*/ 7 h 397"/>
                <a:gd name="T62" fmla="*/ 61 w 280"/>
                <a:gd name="T63" fmla="*/ 3 h 397"/>
                <a:gd name="T64" fmla="*/ 70 w 280"/>
                <a:gd name="T65" fmla="*/ 0 h 397"/>
                <a:gd name="T66" fmla="*/ 68 w 280"/>
                <a:gd name="T67" fmla="*/ 1 h 397"/>
                <a:gd name="T68" fmla="*/ 66 w 280"/>
                <a:gd name="T69" fmla="*/ 1 h 397"/>
                <a:gd name="T70" fmla="*/ 63 w 280"/>
                <a:gd name="T71" fmla="*/ 1 h 397"/>
                <a:gd name="T72" fmla="*/ 61 w 280"/>
                <a:gd name="T73" fmla="*/ 1 h 397"/>
                <a:gd name="T74" fmla="*/ 59 w 280"/>
                <a:gd name="T75" fmla="*/ 1 h 397"/>
                <a:gd name="T76" fmla="*/ 56 w 280"/>
                <a:gd name="T77" fmla="*/ 1 h 397"/>
                <a:gd name="T78" fmla="*/ 54 w 280"/>
                <a:gd name="T79" fmla="*/ 2 h 397"/>
                <a:gd name="T80" fmla="*/ 52 w 280"/>
                <a:gd name="T81" fmla="*/ 2 h 3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0"/>
                <a:gd name="T124" fmla="*/ 0 h 397"/>
                <a:gd name="T125" fmla="*/ 280 w 280"/>
                <a:gd name="T126" fmla="*/ 397 h 39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0" h="397">
                  <a:moveTo>
                    <a:pt x="209" y="7"/>
                  </a:moveTo>
                  <a:lnTo>
                    <a:pt x="187" y="22"/>
                  </a:lnTo>
                  <a:lnTo>
                    <a:pt x="165" y="38"/>
                  </a:lnTo>
                  <a:lnTo>
                    <a:pt x="143" y="54"/>
                  </a:lnTo>
                  <a:lnTo>
                    <a:pt x="121" y="71"/>
                  </a:lnTo>
                  <a:lnTo>
                    <a:pt x="101" y="88"/>
                  </a:lnTo>
                  <a:lnTo>
                    <a:pt x="81" y="108"/>
                  </a:lnTo>
                  <a:lnTo>
                    <a:pt x="63" y="129"/>
                  </a:lnTo>
                  <a:lnTo>
                    <a:pt x="46" y="151"/>
                  </a:lnTo>
                  <a:lnTo>
                    <a:pt x="32" y="174"/>
                  </a:lnTo>
                  <a:lnTo>
                    <a:pt x="20" y="199"/>
                  </a:lnTo>
                  <a:lnTo>
                    <a:pt x="11" y="227"/>
                  </a:lnTo>
                  <a:lnTo>
                    <a:pt x="4" y="256"/>
                  </a:lnTo>
                  <a:lnTo>
                    <a:pt x="0" y="288"/>
                  </a:lnTo>
                  <a:lnTo>
                    <a:pt x="0" y="321"/>
                  </a:lnTo>
                  <a:lnTo>
                    <a:pt x="5" y="358"/>
                  </a:lnTo>
                  <a:lnTo>
                    <a:pt x="13" y="397"/>
                  </a:lnTo>
                  <a:lnTo>
                    <a:pt x="19" y="360"/>
                  </a:lnTo>
                  <a:lnTo>
                    <a:pt x="25" y="325"/>
                  </a:lnTo>
                  <a:lnTo>
                    <a:pt x="32" y="290"/>
                  </a:lnTo>
                  <a:lnTo>
                    <a:pt x="40" y="258"/>
                  </a:lnTo>
                  <a:lnTo>
                    <a:pt x="49" y="228"/>
                  </a:lnTo>
                  <a:lnTo>
                    <a:pt x="59" y="199"/>
                  </a:lnTo>
                  <a:lnTo>
                    <a:pt x="71" y="171"/>
                  </a:lnTo>
                  <a:lnTo>
                    <a:pt x="84" y="146"/>
                  </a:lnTo>
                  <a:lnTo>
                    <a:pt x="101" y="122"/>
                  </a:lnTo>
                  <a:lnTo>
                    <a:pt x="119" y="100"/>
                  </a:lnTo>
                  <a:lnTo>
                    <a:pt x="139" y="79"/>
                  </a:lnTo>
                  <a:lnTo>
                    <a:pt x="162" y="60"/>
                  </a:lnTo>
                  <a:lnTo>
                    <a:pt x="187" y="42"/>
                  </a:lnTo>
                  <a:lnTo>
                    <a:pt x="215" y="26"/>
                  </a:lnTo>
                  <a:lnTo>
                    <a:pt x="246" y="12"/>
                  </a:lnTo>
                  <a:lnTo>
                    <a:pt x="280" y="0"/>
                  </a:lnTo>
                  <a:lnTo>
                    <a:pt x="271" y="1"/>
                  </a:lnTo>
                  <a:lnTo>
                    <a:pt x="263" y="1"/>
                  </a:lnTo>
                  <a:lnTo>
                    <a:pt x="254" y="2"/>
                  </a:lnTo>
                  <a:lnTo>
                    <a:pt x="245" y="3"/>
                  </a:lnTo>
                  <a:lnTo>
                    <a:pt x="237" y="4"/>
                  </a:lnTo>
                  <a:lnTo>
                    <a:pt x="227" y="4"/>
                  </a:lnTo>
                  <a:lnTo>
                    <a:pt x="218" y="6"/>
                  </a:lnTo>
                  <a:lnTo>
                    <a:pt x="209" y="7"/>
                  </a:lnTo>
                  <a:close/>
                </a:path>
              </a:pathLst>
            </a:custGeom>
            <a:solidFill>
              <a:schemeClr val="bg1"/>
            </a:solidFill>
            <a:ln w="9525">
              <a:noFill/>
              <a:round/>
              <a:headEnd/>
              <a:tailEnd/>
            </a:ln>
          </p:spPr>
          <p:txBody>
            <a:bodyPr/>
            <a:lstStyle/>
            <a:p>
              <a:endParaRPr lang="en-US"/>
            </a:p>
          </p:txBody>
        </p:sp>
        <p:sp>
          <p:nvSpPr>
            <p:cNvPr id="17908" name="Freeform 31"/>
            <p:cNvSpPr>
              <a:spLocks noChangeAspect="1"/>
            </p:cNvSpPr>
            <p:nvPr/>
          </p:nvSpPr>
          <p:spPr bwMode="auto">
            <a:xfrm>
              <a:off x="697" y="2206"/>
              <a:ext cx="136" cy="195"/>
            </a:xfrm>
            <a:custGeom>
              <a:avLst/>
              <a:gdLst>
                <a:gd name="T0" fmla="*/ 50 w 273"/>
                <a:gd name="T1" fmla="*/ 3 h 389"/>
                <a:gd name="T2" fmla="*/ 45 w 273"/>
                <a:gd name="T3" fmla="*/ 6 h 389"/>
                <a:gd name="T4" fmla="*/ 40 w 273"/>
                <a:gd name="T5" fmla="*/ 10 h 389"/>
                <a:gd name="T6" fmla="*/ 35 w 273"/>
                <a:gd name="T7" fmla="*/ 14 h 389"/>
                <a:gd name="T8" fmla="*/ 30 w 273"/>
                <a:gd name="T9" fmla="*/ 18 h 389"/>
                <a:gd name="T10" fmla="*/ 24 w 273"/>
                <a:gd name="T11" fmla="*/ 23 h 389"/>
                <a:gd name="T12" fmla="*/ 20 w 273"/>
                <a:gd name="T13" fmla="*/ 28 h 389"/>
                <a:gd name="T14" fmla="*/ 15 w 273"/>
                <a:gd name="T15" fmla="*/ 33 h 389"/>
                <a:gd name="T16" fmla="*/ 11 w 273"/>
                <a:gd name="T17" fmla="*/ 38 h 389"/>
                <a:gd name="T18" fmla="*/ 8 w 273"/>
                <a:gd name="T19" fmla="*/ 43 h 389"/>
                <a:gd name="T20" fmla="*/ 5 w 273"/>
                <a:gd name="T21" fmla="*/ 50 h 389"/>
                <a:gd name="T22" fmla="*/ 2 w 273"/>
                <a:gd name="T23" fmla="*/ 56 h 389"/>
                <a:gd name="T24" fmla="*/ 1 w 273"/>
                <a:gd name="T25" fmla="*/ 63 h 389"/>
                <a:gd name="T26" fmla="*/ 0 w 273"/>
                <a:gd name="T27" fmla="*/ 71 h 389"/>
                <a:gd name="T28" fmla="*/ 0 w 273"/>
                <a:gd name="T29" fmla="*/ 79 h 389"/>
                <a:gd name="T30" fmla="*/ 0 w 273"/>
                <a:gd name="T31" fmla="*/ 88 h 389"/>
                <a:gd name="T32" fmla="*/ 2 w 273"/>
                <a:gd name="T33" fmla="*/ 98 h 389"/>
                <a:gd name="T34" fmla="*/ 4 w 273"/>
                <a:gd name="T35" fmla="*/ 88 h 389"/>
                <a:gd name="T36" fmla="*/ 5 w 273"/>
                <a:gd name="T37" fmla="*/ 80 h 389"/>
                <a:gd name="T38" fmla="*/ 7 w 273"/>
                <a:gd name="T39" fmla="*/ 71 h 389"/>
                <a:gd name="T40" fmla="*/ 9 w 273"/>
                <a:gd name="T41" fmla="*/ 63 h 389"/>
                <a:gd name="T42" fmla="*/ 11 w 273"/>
                <a:gd name="T43" fmla="*/ 55 h 389"/>
                <a:gd name="T44" fmla="*/ 13 w 273"/>
                <a:gd name="T45" fmla="*/ 48 h 389"/>
                <a:gd name="T46" fmla="*/ 16 w 273"/>
                <a:gd name="T47" fmla="*/ 42 h 389"/>
                <a:gd name="T48" fmla="*/ 20 w 273"/>
                <a:gd name="T49" fmla="*/ 35 h 389"/>
                <a:gd name="T50" fmla="*/ 23 w 273"/>
                <a:gd name="T51" fmla="*/ 30 h 389"/>
                <a:gd name="T52" fmla="*/ 28 w 273"/>
                <a:gd name="T53" fmla="*/ 24 h 389"/>
                <a:gd name="T54" fmla="*/ 33 w 273"/>
                <a:gd name="T55" fmla="*/ 19 h 389"/>
                <a:gd name="T56" fmla="*/ 38 w 273"/>
                <a:gd name="T57" fmla="*/ 15 h 389"/>
                <a:gd name="T58" fmla="*/ 44 w 273"/>
                <a:gd name="T59" fmla="*/ 11 h 389"/>
                <a:gd name="T60" fmla="*/ 52 w 273"/>
                <a:gd name="T61" fmla="*/ 7 h 389"/>
                <a:gd name="T62" fmla="*/ 59 w 273"/>
                <a:gd name="T63" fmla="*/ 4 h 389"/>
                <a:gd name="T64" fmla="*/ 68 w 273"/>
                <a:gd name="T65" fmla="*/ 0 h 389"/>
                <a:gd name="T66" fmla="*/ 66 w 273"/>
                <a:gd name="T67" fmla="*/ 1 h 389"/>
                <a:gd name="T68" fmla="*/ 63 w 273"/>
                <a:gd name="T69" fmla="*/ 1 h 389"/>
                <a:gd name="T70" fmla="*/ 61 w 273"/>
                <a:gd name="T71" fmla="*/ 1 h 389"/>
                <a:gd name="T72" fmla="*/ 59 w 273"/>
                <a:gd name="T73" fmla="*/ 2 h 389"/>
                <a:gd name="T74" fmla="*/ 57 w 273"/>
                <a:gd name="T75" fmla="*/ 2 h 389"/>
                <a:gd name="T76" fmla="*/ 55 w 273"/>
                <a:gd name="T77" fmla="*/ 2 h 389"/>
                <a:gd name="T78" fmla="*/ 53 w 273"/>
                <a:gd name="T79" fmla="*/ 2 h 389"/>
                <a:gd name="T80" fmla="*/ 50 w 273"/>
                <a:gd name="T81" fmla="*/ 3 h 3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3"/>
                <a:gd name="T124" fmla="*/ 0 h 389"/>
                <a:gd name="T125" fmla="*/ 273 w 273"/>
                <a:gd name="T126" fmla="*/ 389 h 38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3" h="389">
                  <a:moveTo>
                    <a:pt x="202" y="9"/>
                  </a:moveTo>
                  <a:lnTo>
                    <a:pt x="182" y="24"/>
                  </a:lnTo>
                  <a:lnTo>
                    <a:pt x="161" y="40"/>
                  </a:lnTo>
                  <a:lnTo>
                    <a:pt x="140" y="56"/>
                  </a:lnTo>
                  <a:lnTo>
                    <a:pt x="120" y="72"/>
                  </a:lnTo>
                  <a:lnTo>
                    <a:pt x="99" y="91"/>
                  </a:lnTo>
                  <a:lnTo>
                    <a:pt x="80" y="109"/>
                  </a:lnTo>
                  <a:lnTo>
                    <a:pt x="62" y="129"/>
                  </a:lnTo>
                  <a:lnTo>
                    <a:pt x="47" y="150"/>
                  </a:lnTo>
                  <a:lnTo>
                    <a:pt x="32" y="172"/>
                  </a:lnTo>
                  <a:lnTo>
                    <a:pt x="20" y="197"/>
                  </a:lnTo>
                  <a:lnTo>
                    <a:pt x="10" y="222"/>
                  </a:lnTo>
                  <a:lnTo>
                    <a:pt x="4" y="251"/>
                  </a:lnTo>
                  <a:lnTo>
                    <a:pt x="0" y="282"/>
                  </a:lnTo>
                  <a:lnTo>
                    <a:pt x="0" y="314"/>
                  </a:lnTo>
                  <a:lnTo>
                    <a:pt x="3" y="350"/>
                  </a:lnTo>
                  <a:lnTo>
                    <a:pt x="11" y="389"/>
                  </a:lnTo>
                  <a:lnTo>
                    <a:pt x="17" y="351"/>
                  </a:lnTo>
                  <a:lnTo>
                    <a:pt x="23" y="317"/>
                  </a:lnTo>
                  <a:lnTo>
                    <a:pt x="29" y="282"/>
                  </a:lnTo>
                  <a:lnTo>
                    <a:pt x="37" y="251"/>
                  </a:lnTo>
                  <a:lnTo>
                    <a:pt x="45" y="220"/>
                  </a:lnTo>
                  <a:lnTo>
                    <a:pt x="55" y="192"/>
                  </a:lnTo>
                  <a:lnTo>
                    <a:pt x="67" y="166"/>
                  </a:lnTo>
                  <a:lnTo>
                    <a:pt x="80" y="140"/>
                  </a:lnTo>
                  <a:lnTo>
                    <a:pt x="95" y="117"/>
                  </a:lnTo>
                  <a:lnTo>
                    <a:pt x="113" y="96"/>
                  </a:lnTo>
                  <a:lnTo>
                    <a:pt x="132" y="76"/>
                  </a:lnTo>
                  <a:lnTo>
                    <a:pt x="155" y="58"/>
                  </a:lnTo>
                  <a:lnTo>
                    <a:pt x="179" y="41"/>
                  </a:lnTo>
                  <a:lnTo>
                    <a:pt x="208" y="25"/>
                  </a:lnTo>
                  <a:lnTo>
                    <a:pt x="238" y="13"/>
                  </a:lnTo>
                  <a:lnTo>
                    <a:pt x="273" y="0"/>
                  </a:lnTo>
                  <a:lnTo>
                    <a:pt x="264" y="1"/>
                  </a:lnTo>
                  <a:lnTo>
                    <a:pt x="255" y="2"/>
                  </a:lnTo>
                  <a:lnTo>
                    <a:pt x="246" y="3"/>
                  </a:lnTo>
                  <a:lnTo>
                    <a:pt x="238" y="5"/>
                  </a:lnTo>
                  <a:lnTo>
                    <a:pt x="229" y="6"/>
                  </a:lnTo>
                  <a:lnTo>
                    <a:pt x="221" y="7"/>
                  </a:lnTo>
                  <a:lnTo>
                    <a:pt x="212" y="8"/>
                  </a:lnTo>
                  <a:lnTo>
                    <a:pt x="202" y="9"/>
                  </a:lnTo>
                  <a:close/>
                </a:path>
              </a:pathLst>
            </a:custGeom>
            <a:solidFill>
              <a:schemeClr val="bg1"/>
            </a:solidFill>
            <a:ln w="9525">
              <a:noFill/>
              <a:round/>
              <a:headEnd/>
              <a:tailEnd/>
            </a:ln>
          </p:spPr>
          <p:txBody>
            <a:bodyPr/>
            <a:lstStyle/>
            <a:p>
              <a:endParaRPr lang="en-US"/>
            </a:p>
          </p:txBody>
        </p:sp>
        <p:sp>
          <p:nvSpPr>
            <p:cNvPr id="17909" name="Freeform 32"/>
            <p:cNvSpPr>
              <a:spLocks noChangeAspect="1"/>
            </p:cNvSpPr>
            <p:nvPr/>
          </p:nvSpPr>
          <p:spPr bwMode="auto">
            <a:xfrm>
              <a:off x="698" y="2208"/>
              <a:ext cx="134" cy="190"/>
            </a:xfrm>
            <a:custGeom>
              <a:avLst/>
              <a:gdLst>
                <a:gd name="T0" fmla="*/ 50 w 267"/>
                <a:gd name="T1" fmla="*/ 3 h 380"/>
                <a:gd name="T2" fmla="*/ 45 w 267"/>
                <a:gd name="T3" fmla="*/ 6 h 380"/>
                <a:gd name="T4" fmla="*/ 40 w 267"/>
                <a:gd name="T5" fmla="*/ 11 h 380"/>
                <a:gd name="T6" fmla="*/ 35 w 267"/>
                <a:gd name="T7" fmla="*/ 14 h 380"/>
                <a:gd name="T8" fmla="*/ 30 w 267"/>
                <a:gd name="T9" fmla="*/ 19 h 380"/>
                <a:gd name="T10" fmla="*/ 25 w 267"/>
                <a:gd name="T11" fmla="*/ 23 h 380"/>
                <a:gd name="T12" fmla="*/ 20 w 267"/>
                <a:gd name="T13" fmla="*/ 27 h 380"/>
                <a:gd name="T14" fmla="*/ 16 w 267"/>
                <a:gd name="T15" fmla="*/ 32 h 380"/>
                <a:gd name="T16" fmla="*/ 12 w 267"/>
                <a:gd name="T17" fmla="*/ 37 h 380"/>
                <a:gd name="T18" fmla="*/ 8 w 267"/>
                <a:gd name="T19" fmla="*/ 43 h 380"/>
                <a:gd name="T20" fmla="*/ 6 w 267"/>
                <a:gd name="T21" fmla="*/ 48 h 380"/>
                <a:gd name="T22" fmla="*/ 3 w 267"/>
                <a:gd name="T23" fmla="*/ 54 h 380"/>
                <a:gd name="T24" fmla="*/ 2 w 267"/>
                <a:gd name="T25" fmla="*/ 61 h 380"/>
                <a:gd name="T26" fmla="*/ 1 w 267"/>
                <a:gd name="T27" fmla="*/ 69 h 380"/>
                <a:gd name="T28" fmla="*/ 0 w 267"/>
                <a:gd name="T29" fmla="*/ 77 h 380"/>
                <a:gd name="T30" fmla="*/ 1 w 267"/>
                <a:gd name="T31" fmla="*/ 86 h 380"/>
                <a:gd name="T32" fmla="*/ 3 w 267"/>
                <a:gd name="T33" fmla="*/ 95 h 380"/>
                <a:gd name="T34" fmla="*/ 4 w 267"/>
                <a:gd name="T35" fmla="*/ 86 h 380"/>
                <a:gd name="T36" fmla="*/ 6 w 267"/>
                <a:gd name="T37" fmla="*/ 77 h 380"/>
                <a:gd name="T38" fmla="*/ 7 w 267"/>
                <a:gd name="T39" fmla="*/ 69 h 380"/>
                <a:gd name="T40" fmla="*/ 9 w 267"/>
                <a:gd name="T41" fmla="*/ 60 h 380"/>
                <a:gd name="T42" fmla="*/ 11 w 267"/>
                <a:gd name="T43" fmla="*/ 53 h 380"/>
                <a:gd name="T44" fmla="*/ 13 w 267"/>
                <a:gd name="T45" fmla="*/ 47 h 380"/>
                <a:gd name="T46" fmla="*/ 16 w 267"/>
                <a:gd name="T47" fmla="*/ 40 h 380"/>
                <a:gd name="T48" fmla="*/ 19 w 267"/>
                <a:gd name="T49" fmla="*/ 34 h 380"/>
                <a:gd name="T50" fmla="*/ 23 w 267"/>
                <a:gd name="T51" fmla="*/ 28 h 380"/>
                <a:gd name="T52" fmla="*/ 27 w 267"/>
                <a:gd name="T53" fmla="*/ 23 h 380"/>
                <a:gd name="T54" fmla="*/ 32 w 267"/>
                <a:gd name="T55" fmla="*/ 19 h 380"/>
                <a:gd name="T56" fmla="*/ 38 w 267"/>
                <a:gd name="T57" fmla="*/ 13 h 380"/>
                <a:gd name="T58" fmla="*/ 44 w 267"/>
                <a:gd name="T59" fmla="*/ 10 h 380"/>
                <a:gd name="T60" fmla="*/ 51 w 267"/>
                <a:gd name="T61" fmla="*/ 6 h 380"/>
                <a:gd name="T62" fmla="*/ 59 w 267"/>
                <a:gd name="T63" fmla="*/ 3 h 380"/>
                <a:gd name="T64" fmla="*/ 67 w 267"/>
                <a:gd name="T65" fmla="*/ 0 h 380"/>
                <a:gd name="T66" fmla="*/ 65 w 267"/>
                <a:gd name="T67" fmla="*/ 1 h 380"/>
                <a:gd name="T68" fmla="*/ 63 w 267"/>
                <a:gd name="T69" fmla="*/ 1 h 380"/>
                <a:gd name="T70" fmla="*/ 61 w 267"/>
                <a:gd name="T71" fmla="*/ 1 h 380"/>
                <a:gd name="T72" fmla="*/ 58 w 267"/>
                <a:gd name="T73" fmla="*/ 1 h 380"/>
                <a:gd name="T74" fmla="*/ 56 w 267"/>
                <a:gd name="T75" fmla="*/ 1 h 380"/>
                <a:gd name="T76" fmla="*/ 54 w 267"/>
                <a:gd name="T77" fmla="*/ 1 h 380"/>
                <a:gd name="T78" fmla="*/ 52 w 267"/>
                <a:gd name="T79" fmla="*/ 2 h 380"/>
                <a:gd name="T80" fmla="*/ 50 w 267"/>
                <a:gd name="T81" fmla="*/ 3 h 3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7"/>
                <a:gd name="T124" fmla="*/ 0 h 380"/>
                <a:gd name="T125" fmla="*/ 267 w 267"/>
                <a:gd name="T126" fmla="*/ 380 h 3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7" h="380">
                  <a:moveTo>
                    <a:pt x="197" y="9"/>
                  </a:moveTo>
                  <a:lnTo>
                    <a:pt x="177" y="26"/>
                  </a:lnTo>
                  <a:lnTo>
                    <a:pt x="157" y="42"/>
                  </a:lnTo>
                  <a:lnTo>
                    <a:pt x="137" y="58"/>
                  </a:lnTo>
                  <a:lnTo>
                    <a:pt x="118" y="74"/>
                  </a:lnTo>
                  <a:lnTo>
                    <a:pt x="98" y="91"/>
                  </a:lnTo>
                  <a:lnTo>
                    <a:pt x="79" y="109"/>
                  </a:lnTo>
                  <a:lnTo>
                    <a:pt x="62" y="128"/>
                  </a:lnTo>
                  <a:lnTo>
                    <a:pt x="47" y="148"/>
                  </a:lnTo>
                  <a:lnTo>
                    <a:pt x="32" y="170"/>
                  </a:lnTo>
                  <a:lnTo>
                    <a:pt x="21" y="193"/>
                  </a:lnTo>
                  <a:lnTo>
                    <a:pt x="12" y="218"/>
                  </a:lnTo>
                  <a:lnTo>
                    <a:pt x="5" y="246"/>
                  </a:lnTo>
                  <a:lnTo>
                    <a:pt x="1" y="274"/>
                  </a:lnTo>
                  <a:lnTo>
                    <a:pt x="0" y="307"/>
                  </a:lnTo>
                  <a:lnTo>
                    <a:pt x="3" y="342"/>
                  </a:lnTo>
                  <a:lnTo>
                    <a:pt x="10" y="380"/>
                  </a:lnTo>
                  <a:lnTo>
                    <a:pt x="15" y="342"/>
                  </a:lnTo>
                  <a:lnTo>
                    <a:pt x="21" y="307"/>
                  </a:lnTo>
                  <a:lnTo>
                    <a:pt x="27" y="273"/>
                  </a:lnTo>
                  <a:lnTo>
                    <a:pt x="35" y="242"/>
                  </a:lnTo>
                  <a:lnTo>
                    <a:pt x="43" y="212"/>
                  </a:lnTo>
                  <a:lnTo>
                    <a:pt x="52" y="185"/>
                  </a:lnTo>
                  <a:lnTo>
                    <a:pt x="63" y="159"/>
                  </a:lnTo>
                  <a:lnTo>
                    <a:pt x="76" y="135"/>
                  </a:lnTo>
                  <a:lnTo>
                    <a:pt x="91" y="112"/>
                  </a:lnTo>
                  <a:lnTo>
                    <a:pt x="108" y="91"/>
                  </a:lnTo>
                  <a:lnTo>
                    <a:pt x="128" y="73"/>
                  </a:lnTo>
                  <a:lnTo>
                    <a:pt x="150" y="54"/>
                  </a:lnTo>
                  <a:lnTo>
                    <a:pt x="174" y="39"/>
                  </a:lnTo>
                  <a:lnTo>
                    <a:pt x="202" y="24"/>
                  </a:lnTo>
                  <a:lnTo>
                    <a:pt x="233" y="12"/>
                  </a:lnTo>
                  <a:lnTo>
                    <a:pt x="267" y="0"/>
                  </a:lnTo>
                  <a:lnTo>
                    <a:pt x="258" y="1"/>
                  </a:lnTo>
                  <a:lnTo>
                    <a:pt x="249" y="3"/>
                  </a:lnTo>
                  <a:lnTo>
                    <a:pt x="241" y="4"/>
                  </a:lnTo>
                  <a:lnTo>
                    <a:pt x="232" y="5"/>
                  </a:lnTo>
                  <a:lnTo>
                    <a:pt x="224" y="6"/>
                  </a:lnTo>
                  <a:lnTo>
                    <a:pt x="214" y="7"/>
                  </a:lnTo>
                  <a:lnTo>
                    <a:pt x="206" y="8"/>
                  </a:lnTo>
                  <a:lnTo>
                    <a:pt x="197" y="9"/>
                  </a:lnTo>
                  <a:close/>
                </a:path>
              </a:pathLst>
            </a:custGeom>
            <a:solidFill>
              <a:schemeClr val="bg1"/>
            </a:solidFill>
            <a:ln w="9525">
              <a:noFill/>
              <a:round/>
              <a:headEnd/>
              <a:tailEnd/>
            </a:ln>
          </p:spPr>
          <p:txBody>
            <a:bodyPr/>
            <a:lstStyle/>
            <a:p>
              <a:endParaRPr lang="en-US"/>
            </a:p>
          </p:txBody>
        </p:sp>
        <p:sp>
          <p:nvSpPr>
            <p:cNvPr id="17910" name="Freeform 33"/>
            <p:cNvSpPr>
              <a:spLocks noChangeAspect="1"/>
            </p:cNvSpPr>
            <p:nvPr/>
          </p:nvSpPr>
          <p:spPr bwMode="auto">
            <a:xfrm>
              <a:off x="699" y="2208"/>
              <a:ext cx="130" cy="186"/>
            </a:xfrm>
            <a:custGeom>
              <a:avLst/>
              <a:gdLst>
                <a:gd name="T0" fmla="*/ 48 w 261"/>
                <a:gd name="T1" fmla="*/ 3 h 373"/>
                <a:gd name="T2" fmla="*/ 43 w 261"/>
                <a:gd name="T3" fmla="*/ 7 h 373"/>
                <a:gd name="T4" fmla="*/ 38 w 261"/>
                <a:gd name="T5" fmla="*/ 11 h 373"/>
                <a:gd name="T6" fmla="*/ 33 w 261"/>
                <a:gd name="T7" fmla="*/ 15 h 373"/>
                <a:gd name="T8" fmla="*/ 29 w 261"/>
                <a:gd name="T9" fmla="*/ 19 h 373"/>
                <a:gd name="T10" fmla="*/ 24 w 261"/>
                <a:gd name="T11" fmla="*/ 23 h 373"/>
                <a:gd name="T12" fmla="*/ 19 w 261"/>
                <a:gd name="T13" fmla="*/ 27 h 373"/>
                <a:gd name="T14" fmla="*/ 15 w 261"/>
                <a:gd name="T15" fmla="*/ 31 h 373"/>
                <a:gd name="T16" fmla="*/ 12 w 261"/>
                <a:gd name="T17" fmla="*/ 36 h 373"/>
                <a:gd name="T18" fmla="*/ 8 w 261"/>
                <a:gd name="T19" fmla="*/ 41 h 373"/>
                <a:gd name="T20" fmla="*/ 5 w 261"/>
                <a:gd name="T21" fmla="*/ 47 h 373"/>
                <a:gd name="T22" fmla="*/ 3 w 261"/>
                <a:gd name="T23" fmla="*/ 53 h 373"/>
                <a:gd name="T24" fmla="*/ 1 w 261"/>
                <a:gd name="T25" fmla="*/ 60 h 373"/>
                <a:gd name="T26" fmla="*/ 0 w 261"/>
                <a:gd name="T27" fmla="*/ 67 h 373"/>
                <a:gd name="T28" fmla="*/ 0 w 261"/>
                <a:gd name="T29" fmla="*/ 75 h 373"/>
                <a:gd name="T30" fmla="*/ 0 w 261"/>
                <a:gd name="T31" fmla="*/ 83 h 373"/>
                <a:gd name="T32" fmla="*/ 2 w 261"/>
                <a:gd name="T33" fmla="*/ 93 h 373"/>
                <a:gd name="T34" fmla="*/ 3 w 261"/>
                <a:gd name="T35" fmla="*/ 83 h 373"/>
                <a:gd name="T36" fmla="*/ 4 w 261"/>
                <a:gd name="T37" fmla="*/ 74 h 373"/>
                <a:gd name="T38" fmla="*/ 6 w 261"/>
                <a:gd name="T39" fmla="*/ 66 h 373"/>
                <a:gd name="T40" fmla="*/ 7 w 261"/>
                <a:gd name="T41" fmla="*/ 58 h 373"/>
                <a:gd name="T42" fmla="*/ 9 w 261"/>
                <a:gd name="T43" fmla="*/ 51 h 373"/>
                <a:gd name="T44" fmla="*/ 12 w 261"/>
                <a:gd name="T45" fmla="*/ 44 h 373"/>
                <a:gd name="T46" fmla="*/ 15 w 261"/>
                <a:gd name="T47" fmla="*/ 38 h 373"/>
                <a:gd name="T48" fmla="*/ 18 w 261"/>
                <a:gd name="T49" fmla="*/ 32 h 373"/>
                <a:gd name="T50" fmla="*/ 21 w 261"/>
                <a:gd name="T51" fmla="*/ 27 h 373"/>
                <a:gd name="T52" fmla="*/ 25 w 261"/>
                <a:gd name="T53" fmla="*/ 22 h 373"/>
                <a:gd name="T54" fmla="*/ 30 w 261"/>
                <a:gd name="T55" fmla="*/ 17 h 373"/>
                <a:gd name="T56" fmla="*/ 36 w 261"/>
                <a:gd name="T57" fmla="*/ 13 h 373"/>
                <a:gd name="T58" fmla="*/ 42 w 261"/>
                <a:gd name="T59" fmla="*/ 9 h 373"/>
                <a:gd name="T60" fmla="*/ 49 w 261"/>
                <a:gd name="T61" fmla="*/ 5 h 373"/>
                <a:gd name="T62" fmla="*/ 56 w 261"/>
                <a:gd name="T63" fmla="*/ 3 h 373"/>
                <a:gd name="T64" fmla="*/ 65 w 261"/>
                <a:gd name="T65" fmla="*/ 0 h 373"/>
                <a:gd name="T66" fmla="*/ 48 w 261"/>
                <a:gd name="T67" fmla="*/ 3 h 3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1"/>
                <a:gd name="T103" fmla="*/ 0 h 373"/>
                <a:gd name="T104" fmla="*/ 261 w 261"/>
                <a:gd name="T105" fmla="*/ 373 h 3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1" h="373">
                  <a:moveTo>
                    <a:pt x="192" y="12"/>
                  </a:moveTo>
                  <a:lnTo>
                    <a:pt x="173" y="28"/>
                  </a:lnTo>
                  <a:lnTo>
                    <a:pt x="154" y="44"/>
                  </a:lnTo>
                  <a:lnTo>
                    <a:pt x="134" y="60"/>
                  </a:lnTo>
                  <a:lnTo>
                    <a:pt x="116" y="76"/>
                  </a:lnTo>
                  <a:lnTo>
                    <a:pt x="97" y="93"/>
                  </a:lnTo>
                  <a:lnTo>
                    <a:pt x="79" y="110"/>
                  </a:lnTo>
                  <a:lnTo>
                    <a:pt x="63" y="127"/>
                  </a:lnTo>
                  <a:lnTo>
                    <a:pt x="48" y="147"/>
                  </a:lnTo>
                  <a:lnTo>
                    <a:pt x="34" y="167"/>
                  </a:lnTo>
                  <a:lnTo>
                    <a:pt x="22" y="189"/>
                  </a:lnTo>
                  <a:lnTo>
                    <a:pt x="13" y="214"/>
                  </a:lnTo>
                  <a:lnTo>
                    <a:pt x="6" y="240"/>
                  </a:lnTo>
                  <a:lnTo>
                    <a:pt x="1" y="269"/>
                  </a:lnTo>
                  <a:lnTo>
                    <a:pt x="0" y="300"/>
                  </a:lnTo>
                  <a:lnTo>
                    <a:pt x="3" y="334"/>
                  </a:lnTo>
                  <a:lnTo>
                    <a:pt x="8" y="373"/>
                  </a:lnTo>
                  <a:lnTo>
                    <a:pt x="13" y="334"/>
                  </a:lnTo>
                  <a:lnTo>
                    <a:pt x="19" y="299"/>
                  </a:lnTo>
                  <a:lnTo>
                    <a:pt x="25" y="265"/>
                  </a:lnTo>
                  <a:lnTo>
                    <a:pt x="31" y="234"/>
                  </a:lnTo>
                  <a:lnTo>
                    <a:pt x="39" y="205"/>
                  </a:lnTo>
                  <a:lnTo>
                    <a:pt x="49" y="178"/>
                  </a:lnTo>
                  <a:lnTo>
                    <a:pt x="60" y="152"/>
                  </a:lnTo>
                  <a:lnTo>
                    <a:pt x="73" y="129"/>
                  </a:lnTo>
                  <a:lnTo>
                    <a:pt x="87" y="108"/>
                  </a:lnTo>
                  <a:lnTo>
                    <a:pt x="103" y="88"/>
                  </a:lnTo>
                  <a:lnTo>
                    <a:pt x="122" y="69"/>
                  </a:lnTo>
                  <a:lnTo>
                    <a:pt x="144" y="52"/>
                  </a:lnTo>
                  <a:lnTo>
                    <a:pt x="169" y="37"/>
                  </a:lnTo>
                  <a:lnTo>
                    <a:pt x="196" y="23"/>
                  </a:lnTo>
                  <a:lnTo>
                    <a:pt x="226" y="12"/>
                  </a:lnTo>
                  <a:lnTo>
                    <a:pt x="261" y="0"/>
                  </a:lnTo>
                  <a:lnTo>
                    <a:pt x="192" y="12"/>
                  </a:lnTo>
                  <a:close/>
                </a:path>
              </a:pathLst>
            </a:custGeom>
            <a:solidFill>
              <a:schemeClr val="bg1"/>
            </a:solidFill>
            <a:ln w="9525">
              <a:noFill/>
              <a:round/>
              <a:headEnd/>
              <a:tailEnd/>
            </a:ln>
          </p:spPr>
          <p:txBody>
            <a:bodyPr/>
            <a:lstStyle/>
            <a:p>
              <a:endParaRPr lang="en-US"/>
            </a:p>
          </p:txBody>
        </p:sp>
        <p:sp>
          <p:nvSpPr>
            <p:cNvPr id="17911" name="Freeform 34"/>
            <p:cNvSpPr>
              <a:spLocks noChangeAspect="1"/>
            </p:cNvSpPr>
            <p:nvPr/>
          </p:nvSpPr>
          <p:spPr bwMode="auto">
            <a:xfrm>
              <a:off x="999" y="2359"/>
              <a:ext cx="96" cy="206"/>
            </a:xfrm>
            <a:custGeom>
              <a:avLst/>
              <a:gdLst>
                <a:gd name="T0" fmla="*/ 48 w 194"/>
                <a:gd name="T1" fmla="*/ 17 h 413"/>
                <a:gd name="T2" fmla="*/ 48 w 194"/>
                <a:gd name="T3" fmla="*/ 22 h 413"/>
                <a:gd name="T4" fmla="*/ 48 w 194"/>
                <a:gd name="T5" fmla="*/ 27 h 413"/>
                <a:gd name="T6" fmla="*/ 48 w 194"/>
                <a:gd name="T7" fmla="*/ 32 h 413"/>
                <a:gd name="T8" fmla="*/ 47 w 194"/>
                <a:gd name="T9" fmla="*/ 37 h 413"/>
                <a:gd name="T10" fmla="*/ 46 w 194"/>
                <a:gd name="T11" fmla="*/ 42 h 413"/>
                <a:gd name="T12" fmla="*/ 45 w 194"/>
                <a:gd name="T13" fmla="*/ 47 h 413"/>
                <a:gd name="T14" fmla="*/ 44 w 194"/>
                <a:gd name="T15" fmla="*/ 52 h 413"/>
                <a:gd name="T16" fmla="*/ 42 w 194"/>
                <a:gd name="T17" fmla="*/ 58 h 413"/>
                <a:gd name="T18" fmla="*/ 39 w 194"/>
                <a:gd name="T19" fmla="*/ 63 h 413"/>
                <a:gd name="T20" fmla="*/ 35 w 194"/>
                <a:gd name="T21" fmla="*/ 68 h 413"/>
                <a:gd name="T22" fmla="*/ 32 w 194"/>
                <a:gd name="T23" fmla="*/ 74 h 413"/>
                <a:gd name="T24" fmla="*/ 27 w 194"/>
                <a:gd name="T25" fmla="*/ 80 h 413"/>
                <a:gd name="T26" fmla="*/ 22 w 194"/>
                <a:gd name="T27" fmla="*/ 85 h 413"/>
                <a:gd name="T28" fmla="*/ 15 w 194"/>
                <a:gd name="T29" fmla="*/ 91 h 413"/>
                <a:gd name="T30" fmla="*/ 8 w 194"/>
                <a:gd name="T31" fmla="*/ 97 h 413"/>
                <a:gd name="T32" fmla="*/ 0 w 194"/>
                <a:gd name="T33" fmla="*/ 103 h 413"/>
                <a:gd name="T34" fmla="*/ 6 w 194"/>
                <a:gd name="T35" fmla="*/ 92 h 413"/>
                <a:gd name="T36" fmla="*/ 13 w 194"/>
                <a:gd name="T37" fmla="*/ 79 h 413"/>
                <a:gd name="T38" fmla="*/ 19 w 194"/>
                <a:gd name="T39" fmla="*/ 66 h 413"/>
                <a:gd name="T40" fmla="*/ 25 w 194"/>
                <a:gd name="T41" fmla="*/ 52 h 413"/>
                <a:gd name="T42" fmla="*/ 31 w 194"/>
                <a:gd name="T43" fmla="*/ 38 h 413"/>
                <a:gd name="T44" fmla="*/ 35 w 194"/>
                <a:gd name="T45" fmla="*/ 24 h 413"/>
                <a:gd name="T46" fmla="*/ 40 w 194"/>
                <a:gd name="T47" fmla="*/ 11 h 413"/>
                <a:gd name="T48" fmla="*/ 44 w 194"/>
                <a:gd name="T49" fmla="*/ 0 h 413"/>
                <a:gd name="T50" fmla="*/ 48 w 194"/>
                <a:gd name="T51" fmla="*/ 17 h 4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4"/>
                <a:gd name="T79" fmla="*/ 0 h 413"/>
                <a:gd name="T80" fmla="*/ 194 w 194"/>
                <a:gd name="T81" fmla="*/ 413 h 4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4" h="413">
                  <a:moveTo>
                    <a:pt x="193" y="69"/>
                  </a:moveTo>
                  <a:lnTo>
                    <a:pt x="194" y="89"/>
                  </a:lnTo>
                  <a:lnTo>
                    <a:pt x="194" y="108"/>
                  </a:lnTo>
                  <a:lnTo>
                    <a:pt x="193" y="128"/>
                  </a:lnTo>
                  <a:lnTo>
                    <a:pt x="192" y="148"/>
                  </a:lnTo>
                  <a:lnTo>
                    <a:pt x="188" y="168"/>
                  </a:lnTo>
                  <a:lnTo>
                    <a:pt x="184" y="189"/>
                  </a:lnTo>
                  <a:lnTo>
                    <a:pt x="177" y="211"/>
                  </a:lnTo>
                  <a:lnTo>
                    <a:pt x="169" y="232"/>
                  </a:lnTo>
                  <a:lnTo>
                    <a:pt x="158" y="254"/>
                  </a:lnTo>
                  <a:lnTo>
                    <a:pt x="144" y="275"/>
                  </a:lnTo>
                  <a:lnTo>
                    <a:pt x="129" y="298"/>
                  </a:lnTo>
                  <a:lnTo>
                    <a:pt x="110" y="320"/>
                  </a:lnTo>
                  <a:lnTo>
                    <a:pt x="88" y="343"/>
                  </a:lnTo>
                  <a:lnTo>
                    <a:pt x="63" y="366"/>
                  </a:lnTo>
                  <a:lnTo>
                    <a:pt x="34" y="390"/>
                  </a:lnTo>
                  <a:lnTo>
                    <a:pt x="0" y="413"/>
                  </a:lnTo>
                  <a:lnTo>
                    <a:pt x="27" y="369"/>
                  </a:lnTo>
                  <a:lnTo>
                    <a:pt x="52" y="319"/>
                  </a:lnTo>
                  <a:lnTo>
                    <a:pt x="78" y="265"/>
                  </a:lnTo>
                  <a:lnTo>
                    <a:pt x="102" y="209"/>
                  </a:lnTo>
                  <a:lnTo>
                    <a:pt x="125" y="152"/>
                  </a:lnTo>
                  <a:lnTo>
                    <a:pt x="144" y="98"/>
                  </a:lnTo>
                  <a:lnTo>
                    <a:pt x="163" y="46"/>
                  </a:lnTo>
                  <a:lnTo>
                    <a:pt x="177" y="0"/>
                  </a:lnTo>
                  <a:lnTo>
                    <a:pt x="193" y="69"/>
                  </a:lnTo>
                  <a:close/>
                </a:path>
              </a:pathLst>
            </a:custGeom>
            <a:solidFill>
              <a:schemeClr val="bg1"/>
            </a:solidFill>
            <a:ln w="9525">
              <a:noFill/>
              <a:round/>
              <a:headEnd/>
              <a:tailEnd/>
            </a:ln>
          </p:spPr>
          <p:txBody>
            <a:bodyPr/>
            <a:lstStyle/>
            <a:p>
              <a:endParaRPr lang="en-US"/>
            </a:p>
          </p:txBody>
        </p:sp>
        <p:sp>
          <p:nvSpPr>
            <p:cNvPr id="17912" name="Freeform 35"/>
            <p:cNvSpPr>
              <a:spLocks noChangeAspect="1"/>
            </p:cNvSpPr>
            <p:nvPr/>
          </p:nvSpPr>
          <p:spPr bwMode="auto">
            <a:xfrm>
              <a:off x="1002" y="2363"/>
              <a:ext cx="93" cy="199"/>
            </a:xfrm>
            <a:custGeom>
              <a:avLst/>
              <a:gdLst>
                <a:gd name="T0" fmla="*/ 46 w 187"/>
                <a:gd name="T1" fmla="*/ 17 h 398"/>
                <a:gd name="T2" fmla="*/ 46 w 187"/>
                <a:gd name="T3" fmla="*/ 21 h 398"/>
                <a:gd name="T4" fmla="*/ 46 w 187"/>
                <a:gd name="T5" fmla="*/ 25 h 398"/>
                <a:gd name="T6" fmla="*/ 46 w 187"/>
                <a:gd name="T7" fmla="*/ 30 h 398"/>
                <a:gd name="T8" fmla="*/ 45 w 187"/>
                <a:gd name="T9" fmla="*/ 36 h 398"/>
                <a:gd name="T10" fmla="*/ 45 w 187"/>
                <a:gd name="T11" fmla="*/ 41 h 398"/>
                <a:gd name="T12" fmla="*/ 43 w 187"/>
                <a:gd name="T13" fmla="*/ 46 h 398"/>
                <a:gd name="T14" fmla="*/ 42 w 187"/>
                <a:gd name="T15" fmla="*/ 50 h 398"/>
                <a:gd name="T16" fmla="*/ 40 w 187"/>
                <a:gd name="T17" fmla="*/ 55 h 398"/>
                <a:gd name="T18" fmla="*/ 37 w 187"/>
                <a:gd name="T19" fmla="*/ 61 h 398"/>
                <a:gd name="T20" fmla="*/ 34 w 187"/>
                <a:gd name="T21" fmla="*/ 67 h 398"/>
                <a:gd name="T22" fmla="*/ 30 w 187"/>
                <a:gd name="T23" fmla="*/ 72 h 398"/>
                <a:gd name="T24" fmla="*/ 26 w 187"/>
                <a:gd name="T25" fmla="*/ 78 h 398"/>
                <a:gd name="T26" fmla="*/ 20 w 187"/>
                <a:gd name="T27" fmla="*/ 83 h 398"/>
                <a:gd name="T28" fmla="*/ 14 w 187"/>
                <a:gd name="T29" fmla="*/ 89 h 398"/>
                <a:gd name="T30" fmla="*/ 7 w 187"/>
                <a:gd name="T31" fmla="*/ 94 h 398"/>
                <a:gd name="T32" fmla="*/ 0 w 187"/>
                <a:gd name="T33" fmla="*/ 100 h 398"/>
                <a:gd name="T34" fmla="*/ 6 w 187"/>
                <a:gd name="T35" fmla="*/ 89 h 398"/>
                <a:gd name="T36" fmla="*/ 12 w 187"/>
                <a:gd name="T37" fmla="*/ 77 h 398"/>
                <a:gd name="T38" fmla="*/ 18 w 187"/>
                <a:gd name="T39" fmla="*/ 63 h 398"/>
                <a:gd name="T40" fmla="*/ 24 w 187"/>
                <a:gd name="T41" fmla="*/ 50 h 398"/>
                <a:gd name="T42" fmla="*/ 29 w 187"/>
                <a:gd name="T43" fmla="*/ 37 h 398"/>
                <a:gd name="T44" fmla="*/ 34 w 187"/>
                <a:gd name="T45" fmla="*/ 24 h 398"/>
                <a:gd name="T46" fmla="*/ 39 w 187"/>
                <a:gd name="T47" fmla="*/ 12 h 398"/>
                <a:gd name="T48" fmla="*/ 42 w 187"/>
                <a:gd name="T49" fmla="*/ 0 h 398"/>
                <a:gd name="T50" fmla="*/ 43 w 187"/>
                <a:gd name="T51" fmla="*/ 4 h 398"/>
                <a:gd name="T52" fmla="*/ 44 w 187"/>
                <a:gd name="T53" fmla="*/ 9 h 398"/>
                <a:gd name="T54" fmla="*/ 45 w 187"/>
                <a:gd name="T55" fmla="*/ 12 h 398"/>
                <a:gd name="T56" fmla="*/ 46 w 187"/>
                <a:gd name="T57" fmla="*/ 17 h 3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7"/>
                <a:gd name="T88" fmla="*/ 0 h 398"/>
                <a:gd name="T89" fmla="*/ 187 w 187"/>
                <a:gd name="T90" fmla="*/ 398 h 39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7" h="398">
                  <a:moveTo>
                    <a:pt x="186" y="65"/>
                  </a:moveTo>
                  <a:lnTo>
                    <a:pt x="187" y="83"/>
                  </a:lnTo>
                  <a:lnTo>
                    <a:pt x="187" y="103"/>
                  </a:lnTo>
                  <a:lnTo>
                    <a:pt x="186" y="121"/>
                  </a:lnTo>
                  <a:lnTo>
                    <a:pt x="183" y="141"/>
                  </a:lnTo>
                  <a:lnTo>
                    <a:pt x="180" y="162"/>
                  </a:lnTo>
                  <a:lnTo>
                    <a:pt x="175" y="181"/>
                  </a:lnTo>
                  <a:lnTo>
                    <a:pt x="169" y="202"/>
                  </a:lnTo>
                  <a:lnTo>
                    <a:pt x="161" y="223"/>
                  </a:lnTo>
                  <a:lnTo>
                    <a:pt x="151" y="245"/>
                  </a:lnTo>
                  <a:lnTo>
                    <a:pt x="138" y="265"/>
                  </a:lnTo>
                  <a:lnTo>
                    <a:pt x="122" y="287"/>
                  </a:lnTo>
                  <a:lnTo>
                    <a:pt x="105" y="309"/>
                  </a:lnTo>
                  <a:lnTo>
                    <a:pt x="83" y="331"/>
                  </a:lnTo>
                  <a:lnTo>
                    <a:pt x="59" y="353"/>
                  </a:lnTo>
                  <a:lnTo>
                    <a:pt x="31" y="376"/>
                  </a:lnTo>
                  <a:lnTo>
                    <a:pt x="0" y="398"/>
                  </a:lnTo>
                  <a:lnTo>
                    <a:pt x="25" y="355"/>
                  </a:lnTo>
                  <a:lnTo>
                    <a:pt x="51" y="307"/>
                  </a:lnTo>
                  <a:lnTo>
                    <a:pt x="75" y="255"/>
                  </a:lnTo>
                  <a:lnTo>
                    <a:pt x="98" y="202"/>
                  </a:lnTo>
                  <a:lnTo>
                    <a:pt x="119" y="148"/>
                  </a:lnTo>
                  <a:lnTo>
                    <a:pt x="138" y="95"/>
                  </a:lnTo>
                  <a:lnTo>
                    <a:pt x="156" y="45"/>
                  </a:lnTo>
                  <a:lnTo>
                    <a:pt x="169" y="0"/>
                  </a:lnTo>
                  <a:lnTo>
                    <a:pt x="174" y="16"/>
                  </a:lnTo>
                  <a:lnTo>
                    <a:pt x="178" y="33"/>
                  </a:lnTo>
                  <a:lnTo>
                    <a:pt x="181" y="49"/>
                  </a:lnTo>
                  <a:lnTo>
                    <a:pt x="186" y="65"/>
                  </a:lnTo>
                  <a:close/>
                </a:path>
              </a:pathLst>
            </a:custGeom>
            <a:solidFill>
              <a:schemeClr val="bg1"/>
            </a:solidFill>
            <a:ln w="9525">
              <a:noFill/>
              <a:round/>
              <a:headEnd/>
              <a:tailEnd/>
            </a:ln>
          </p:spPr>
          <p:txBody>
            <a:bodyPr/>
            <a:lstStyle/>
            <a:p>
              <a:endParaRPr lang="en-US"/>
            </a:p>
          </p:txBody>
        </p:sp>
        <p:sp>
          <p:nvSpPr>
            <p:cNvPr id="17913" name="Freeform 36"/>
            <p:cNvSpPr>
              <a:spLocks noChangeAspect="1"/>
            </p:cNvSpPr>
            <p:nvPr/>
          </p:nvSpPr>
          <p:spPr bwMode="auto">
            <a:xfrm>
              <a:off x="1005" y="2367"/>
              <a:ext cx="88" cy="191"/>
            </a:xfrm>
            <a:custGeom>
              <a:avLst/>
              <a:gdLst>
                <a:gd name="T0" fmla="*/ 44 w 176"/>
                <a:gd name="T1" fmla="*/ 15 h 383"/>
                <a:gd name="T2" fmla="*/ 44 w 176"/>
                <a:gd name="T3" fmla="*/ 24 h 383"/>
                <a:gd name="T4" fmla="*/ 44 w 176"/>
                <a:gd name="T5" fmla="*/ 34 h 383"/>
                <a:gd name="T6" fmla="*/ 42 w 176"/>
                <a:gd name="T7" fmla="*/ 43 h 383"/>
                <a:gd name="T8" fmla="*/ 38 w 176"/>
                <a:gd name="T9" fmla="*/ 54 h 383"/>
                <a:gd name="T10" fmla="*/ 33 w 176"/>
                <a:gd name="T11" fmla="*/ 64 h 383"/>
                <a:gd name="T12" fmla="*/ 24 w 176"/>
                <a:gd name="T13" fmla="*/ 74 h 383"/>
                <a:gd name="T14" fmla="*/ 13 w 176"/>
                <a:gd name="T15" fmla="*/ 85 h 383"/>
                <a:gd name="T16" fmla="*/ 0 w 176"/>
                <a:gd name="T17" fmla="*/ 95 h 383"/>
                <a:gd name="T18" fmla="*/ 6 w 176"/>
                <a:gd name="T19" fmla="*/ 85 h 383"/>
                <a:gd name="T20" fmla="*/ 11 w 176"/>
                <a:gd name="T21" fmla="*/ 73 h 383"/>
                <a:gd name="T22" fmla="*/ 18 w 176"/>
                <a:gd name="T23" fmla="*/ 61 h 383"/>
                <a:gd name="T24" fmla="*/ 23 w 176"/>
                <a:gd name="T25" fmla="*/ 48 h 383"/>
                <a:gd name="T26" fmla="*/ 28 w 176"/>
                <a:gd name="T27" fmla="*/ 35 h 383"/>
                <a:gd name="T28" fmla="*/ 33 w 176"/>
                <a:gd name="T29" fmla="*/ 23 h 383"/>
                <a:gd name="T30" fmla="*/ 37 w 176"/>
                <a:gd name="T31" fmla="*/ 11 h 383"/>
                <a:gd name="T32" fmla="*/ 41 w 176"/>
                <a:gd name="T33" fmla="*/ 0 h 383"/>
                <a:gd name="T34" fmla="*/ 42 w 176"/>
                <a:gd name="T35" fmla="*/ 3 h 383"/>
                <a:gd name="T36" fmla="*/ 43 w 176"/>
                <a:gd name="T37" fmla="*/ 7 h 383"/>
                <a:gd name="T38" fmla="*/ 44 w 176"/>
                <a:gd name="T39" fmla="*/ 11 h 383"/>
                <a:gd name="T40" fmla="*/ 44 w 176"/>
                <a:gd name="T41" fmla="*/ 15 h 3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6"/>
                <a:gd name="T64" fmla="*/ 0 h 383"/>
                <a:gd name="T65" fmla="*/ 176 w 176"/>
                <a:gd name="T66" fmla="*/ 383 h 3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6" h="383">
                  <a:moveTo>
                    <a:pt x="176" y="63"/>
                  </a:moveTo>
                  <a:lnTo>
                    <a:pt x="176" y="98"/>
                  </a:lnTo>
                  <a:lnTo>
                    <a:pt x="174" y="136"/>
                  </a:lnTo>
                  <a:lnTo>
                    <a:pt x="166" y="175"/>
                  </a:lnTo>
                  <a:lnTo>
                    <a:pt x="152" y="216"/>
                  </a:lnTo>
                  <a:lnTo>
                    <a:pt x="130" y="257"/>
                  </a:lnTo>
                  <a:lnTo>
                    <a:pt x="99" y="299"/>
                  </a:lnTo>
                  <a:lnTo>
                    <a:pt x="55" y="340"/>
                  </a:lnTo>
                  <a:lnTo>
                    <a:pt x="0" y="383"/>
                  </a:lnTo>
                  <a:lnTo>
                    <a:pt x="24" y="341"/>
                  </a:lnTo>
                  <a:lnTo>
                    <a:pt x="47" y="295"/>
                  </a:lnTo>
                  <a:lnTo>
                    <a:pt x="70" y="246"/>
                  </a:lnTo>
                  <a:lnTo>
                    <a:pt x="93" y="195"/>
                  </a:lnTo>
                  <a:lnTo>
                    <a:pt x="113" y="143"/>
                  </a:lnTo>
                  <a:lnTo>
                    <a:pt x="131" y="93"/>
                  </a:lnTo>
                  <a:lnTo>
                    <a:pt x="148" y="44"/>
                  </a:lnTo>
                  <a:lnTo>
                    <a:pt x="161" y="0"/>
                  </a:lnTo>
                  <a:lnTo>
                    <a:pt x="166" y="15"/>
                  </a:lnTo>
                  <a:lnTo>
                    <a:pt x="169" y="31"/>
                  </a:lnTo>
                  <a:lnTo>
                    <a:pt x="173" y="46"/>
                  </a:lnTo>
                  <a:lnTo>
                    <a:pt x="176" y="63"/>
                  </a:lnTo>
                  <a:close/>
                </a:path>
              </a:pathLst>
            </a:custGeom>
            <a:solidFill>
              <a:schemeClr val="bg1"/>
            </a:solidFill>
            <a:ln w="9525">
              <a:noFill/>
              <a:round/>
              <a:headEnd/>
              <a:tailEnd/>
            </a:ln>
          </p:spPr>
          <p:txBody>
            <a:bodyPr/>
            <a:lstStyle/>
            <a:p>
              <a:endParaRPr lang="en-US"/>
            </a:p>
          </p:txBody>
        </p:sp>
        <p:sp>
          <p:nvSpPr>
            <p:cNvPr id="17914" name="Freeform 37"/>
            <p:cNvSpPr>
              <a:spLocks noChangeAspect="1"/>
            </p:cNvSpPr>
            <p:nvPr/>
          </p:nvSpPr>
          <p:spPr bwMode="auto">
            <a:xfrm>
              <a:off x="1008" y="2372"/>
              <a:ext cx="85" cy="182"/>
            </a:xfrm>
            <a:custGeom>
              <a:avLst/>
              <a:gdLst>
                <a:gd name="T0" fmla="*/ 43 w 169"/>
                <a:gd name="T1" fmla="*/ 14 h 365"/>
                <a:gd name="T2" fmla="*/ 43 w 169"/>
                <a:gd name="T3" fmla="*/ 23 h 365"/>
                <a:gd name="T4" fmla="*/ 42 w 169"/>
                <a:gd name="T5" fmla="*/ 32 h 365"/>
                <a:gd name="T6" fmla="*/ 40 w 169"/>
                <a:gd name="T7" fmla="*/ 41 h 365"/>
                <a:gd name="T8" fmla="*/ 36 w 169"/>
                <a:gd name="T9" fmla="*/ 51 h 365"/>
                <a:gd name="T10" fmla="*/ 31 w 169"/>
                <a:gd name="T11" fmla="*/ 61 h 365"/>
                <a:gd name="T12" fmla="*/ 24 w 169"/>
                <a:gd name="T13" fmla="*/ 71 h 365"/>
                <a:gd name="T14" fmla="*/ 14 w 169"/>
                <a:gd name="T15" fmla="*/ 81 h 365"/>
                <a:gd name="T16" fmla="*/ 0 w 169"/>
                <a:gd name="T17" fmla="*/ 91 h 365"/>
                <a:gd name="T18" fmla="*/ 6 w 169"/>
                <a:gd name="T19" fmla="*/ 81 h 365"/>
                <a:gd name="T20" fmla="*/ 12 w 169"/>
                <a:gd name="T21" fmla="*/ 70 h 365"/>
                <a:gd name="T22" fmla="*/ 17 w 169"/>
                <a:gd name="T23" fmla="*/ 58 h 365"/>
                <a:gd name="T24" fmla="*/ 23 w 169"/>
                <a:gd name="T25" fmla="*/ 46 h 365"/>
                <a:gd name="T26" fmla="*/ 28 w 169"/>
                <a:gd name="T27" fmla="*/ 34 h 365"/>
                <a:gd name="T28" fmla="*/ 32 w 169"/>
                <a:gd name="T29" fmla="*/ 22 h 365"/>
                <a:gd name="T30" fmla="*/ 36 w 169"/>
                <a:gd name="T31" fmla="*/ 10 h 365"/>
                <a:gd name="T32" fmla="*/ 39 w 169"/>
                <a:gd name="T33" fmla="*/ 0 h 365"/>
                <a:gd name="T34" fmla="*/ 40 w 169"/>
                <a:gd name="T35" fmla="*/ 3 h 365"/>
                <a:gd name="T36" fmla="*/ 41 w 169"/>
                <a:gd name="T37" fmla="*/ 7 h 365"/>
                <a:gd name="T38" fmla="*/ 42 w 169"/>
                <a:gd name="T39" fmla="*/ 10 h 365"/>
                <a:gd name="T40" fmla="*/ 43 w 169"/>
                <a:gd name="T41" fmla="*/ 14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9"/>
                <a:gd name="T64" fmla="*/ 0 h 365"/>
                <a:gd name="T65" fmla="*/ 169 w 169"/>
                <a:gd name="T66" fmla="*/ 365 h 3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9" h="365">
                  <a:moveTo>
                    <a:pt x="169" y="57"/>
                  </a:moveTo>
                  <a:lnTo>
                    <a:pt x="169" y="92"/>
                  </a:lnTo>
                  <a:lnTo>
                    <a:pt x="166" y="129"/>
                  </a:lnTo>
                  <a:lnTo>
                    <a:pt x="158" y="167"/>
                  </a:lnTo>
                  <a:lnTo>
                    <a:pt x="144" y="206"/>
                  </a:lnTo>
                  <a:lnTo>
                    <a:pt x="123" y="245"/>
                  </a:lnTo>
                  <a:lnTo>
                    <a:pt x="93" y="285"/>
                  </a:lnTo>
                  <a:lnTo>
                    <a:pt x="53" y="324"/>
                  </a:lnTo>
                  <a:lnTo>
                    <a:pt x="0" y="365"/>
                  </a:lnTo>
                  <a:lnTo>
                    <a:pt x="23" y="326"/>
                  </a:lnTo>
                  <a:lnTo>
                    <a:pt x="46" y="282"/>
                  </a:lnTo>
                  <a:lnTo>
                    <a:pt x="68" y="235"/>
                  </a:lnTo>
                  <a:lnTo>
                    <a:pt x="90" y="186"/>
                  </a:lnTo>
                  <a:lnTo>
                    <a:pt x="109" y="138"/>
                  </a:lnTo>
                  <a:lnTo>
                    <a:pt x="127" y="89"/>
                  </a:lnTo>
                  <a:lnTo>
                    <a:pt x="142" y="43"/>
                  </a:lnTo>
                  <a:lnTo>
                    <a:pt x="154" y="0"/>
                  </a:lnTo>
                  <a:lnTo>
                    <a:pt x="159" y="15"/>
                  </a:lnTo>
                  <a:lnTo>
                    <a:pt x="162" y="28"/>
                  </a:lnTo>
                  <a:lnTo>
                    <a:pt x="166" y="42"/>
                  </a:lnTo>
                  <a:lnTo>
                    <a:pt x="169" y="57"/>
                  </a:lnTo>
                  <a:close/>
                </a:path>
              </a:pathLst>
            </a:custGeom>
            <a:solidFill>
              <a:schemeClr val="bg1"/>
            </a:solidFill>
            <a:ln w="9525">
              <a:noFill/>
              <a:round/>
              <a:headEnd/>
              <a:tailEnd/>
            </a:ln>
          </p:spPr>
          <p:txBody>
            <a:bodyPr/>
            <a:lstStyle/>
            <a:p>
              <a:endParaRPr lang="en-US"/>
            </a:p>
          </p:txBody>
        </p:sp>
        <p:sp>
          <p:nvSpPr>
            <p:cNvPr id="17915" name="Freeform 38"/>
            <p:cNvSpPr>
              <a:spLocks noChangeAspect="1"/>
            </p:cNvSpPr>
            <p:nvPr/>
          </p:nvSpPr>
          <p:spPr bwMode="auto">
            <a:xfrm>
              <a:off x="1011" y="2376"/>
              <a:ext cx="81" cy="176"/>
            </a:xfrm>
            <a:custGeom>
              <a:avLst/>
              <a:gdLst>
                <a:gd name="T0" fmla="*/ 41 w 162"/>
                <a:gd name="T1" fmla="*/ 14 h 351"/>
                <a:gd name="T2" fmla="*/ 41 w 162"/>
                <a:gd name="T3" fmla="*/ 22 h 351"/>
                <a:gd name="T4" fmla="*/ 40 w 162"/>
                <a:gd name="T5" fmla="*/ 31 h 351"/>
                <a:gd name="T6" fmla="*/ 38 w 162"/>
                <a:gd name="T7" fmla="*/ 40 h 351"/>
                <a:gd name="T8" fmla="*/ 35 w 162"/>
                <a:gd name="T9" fmla="*/ 50 h 351"/>
                <a:gd name="T10" fmla="*/ 29 w 162"/>
                <a:gd name="T11" fmla="*/ 59 h 351"/>
                <a:gd name="T12" fmla="*/ 21 w 162"/>
                <a:gd name="T13" fmla="*/ 69 h 351"/>
                <a:gd name="T14" fmla="*/ 12 w 162"/>
                <a:gd name="T15" fmla="*/ 79 h 351"/>
                <a:gd name="T16" fmla="*/ 0 w 162"/>
                <a:gd name="T17" fmla="*/ 88 h 351"/>
                <a:gd name="T18" fmla="*/ 5 w 162"/>
                <a:gd name="T19" fmla="*/ 78 h 351"/>
                <a:gd name="T20" fmla="*/ 10 w 162"/>
                <a:gd name="T21" fmla="*/ 68 h 351"/>
                <a:gd name="T22" fmla="*/ 17 w 162"/>
                <a:gd name="T23" fmla="*/ 57 h 351"/>
                <a:gd name="T24" fmla="*/ 21 w 162"/>
                <a:gd name="T25" fmla="*/ 45 h 351"/>
                <a:gd name="T26" fmla="*/ 26 w 162"/>
                <a:gd name="T27" fmla="*/ 34 h 351"/>
                <a:gd name="T28" fmla="*/ 30 w 162"/>
                <a:gd name="T29" fmla="*/ 22 h 351"/>
                <a:gd name="T30" fmla="*/ 34 w 162"/>
                <a:gd name="T31" fmla="*/ 11 h 351"/>
                <a:gd name="T32" fmla="*/ 37 w 162"/>
                <a:gd name="T33" fmla="*/ 0 h 351"/>
                <a:gd name="T34" fmla="*/ 38 w 162"/>
                <a:gd name="T35" fmla="*/ 4 h 351"/>
                <a:gd name="T36" fmla="*/ 39 w 162"/>
                <a:gd name="T37" fmla="*/ 7 h 351"/>
                <a:gd name="T38" fmla="*/ 40 w 162"/>
                <a:gd name="T39" fmla="*/ 11 h 351"/>
                <a:gd name="T40" fmla="*/ 41 w 162"/>
                <a:gd name="T41" fmla="*/ 14 h 3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351"/>
                <a:gd name="T65" fmla="*/ 162 w 162"/>
                <a:gd name="T66" fmla="*/ 351 h 3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351">
                  <a:moveTo>
                    <a:pt x="162" y="54"/>
                  </a:moveTo>
                  <a:lnTo>
                    <a:pt x="161" y="87"/>
                  </a:lnTo>
                  <a:lnTo>
                    <a:pt x="157" y="123"/>
                  </a:lnTo>
                  <a:lnTo>
                    <a:pt x="149" y="160"/>
                  </a:lnTo>
                  <a:lnTo>
                    <a:pt x="137" y="197"/>
                  </a:lnTo>
                  <a:lnTo>
                    <a:pt x="116" y="236"/>
                  </a:lnTo>
                  <a:lnTo>
                    <a:pt x="87" y="274"/>
                  </a:lnTo>
                  <a:lnTo>
                    <a:pt x="49" y="313"/>
                  </a:lnTo>
                  <a:lnTo>
                    <a:pt x="0" y="351"/>
                  </a:lnTo>
                  <a:lnTo>
                    <a:pt x="21" y="312"/>
                  </a:lnTo>
                  <a:lnTo>
                    <a:pt x="43" y="270"/>
                  </a:lnTo>
                  <a:lnTo>
                    <a:pt x="65" y="225"/>
                  </a:lnTo>
                  <a:lnTo>
                    <a:pt x="85" y="179"/>
                  </a:lnTo>
                  <a:lnTo>
                    <a:pt x="104" y="133"/>
                  </a:lnTo>
                  <a:lnTo>
                    <a:pt x="121" y="87"/>
                  </a:lnTo>
                  <a:lnTo>
                    <a:pt x="136" y="42"/>
                  </a:lnTo>
                  <a:lnTo>
                    <a:pt x="148" y="0"/>
                  </a:lnTo>
                  <a:lnTo>
                    <a:pt x="152" y="13"/>
                  </a:lnTo>
                  <a:lnTo>
                    <a:pt x="155" y="27"/>
                  </a:lnTo>
                  <a:lnTo>
                    <a:pt x="159" y="41"/>
                  </a:lnTo>
                  <a:lnTo>
                    <a:pt x="162" y="54"/>
                  </a:lnTo>
                  <a:close/>
                </a:path>
              </a:pathLst>
            </a:custGeom>
            <a:solidFill>
              <a:schemeClr val="bg1"/>
            </a:solidFill>
            <a:ln w="9525">
              <a:noFill/>
              <a:round/>
              <a:headEnd/>
              <a:tailEnd/>
            </a:ln>
          </p:spPr>
          <p:txBody>
            <a:bodyPr/>
            <a:lstStyle/>
            <a:p>
              <a:endParaRPr lang="en-US"/>
            </a:p>
          </p:txBody>
        </p:sp>
        <p:sp>
          <p:nvSpPr>
            <p:cNvPr id="17916" name="Freeform 39"/>
            <p:cNvSpPr>
              <a:spLocks noChangeAspect="1"/>
            </p:cNvSpPr>
            <p:nvPr/>
          </p:nvSpPr>
          <p:spPr bwMode="auto">
            <a:xfrm>
              <a:off x="1014" y="2380"/>
              <a:ext cx="77" cy="169"/>
            </a:xfrm>
            <a:custGeom>
              <a:avLst/>
              <a:gdLst>
                <a:gd name="T0" fmla="*/ 38 w 156"/>
                <a:gd name="T1" fmla="*/ 13 h 336"/>
                <a:gd name="T2" fmla="*/ 38 w 156"/>
                <a:gd name="T3" fmla="*/ 21 h 336"/>
                <a:gd name="T4" fmla="*/ 37 w 156"/>
                <a:gd name="T5" fmla="*/ 30 h 336"/>
                <a:gd name="T6" fmla="*/ 35 w 156"/>
                <a:gd name="T7" fmla="*/ 38 h 336"/>
                <a:gd name="T8" fmla="*/ 31 w 156"/>
                <a:gd name="T9" fmla="*/ 48 h 336"/>
                <a:gd name="T10" fmla="*/ 27 w 156"/>
                <a:gd name="T11" fmla="*/ 57 h 336"/>
                <a:gd name="T12" fmla="*/ 20 w 156"/>
                <a:gd name="T13" fmla="*/ 66 h 336"/>
                <a:gd name="T14" fmla="*/ 11 w 156"/>
                <a:gd name="T15" fmla="*/ 75 h 336"/>
                <a:gd name="T16" fmla="*/ 0 w 156"/>
                <a:gd name="T17" fmla="*/ 85 h 336"/>
                <a:gd name="T18" fmla="*/ 5 w 156"/>
                <a:gd name="T19" fmla="*/ 75 h 336"/>
                <a:gd name="T20" fmla="*/ 10 w 156"/>
                <a:gd name="T21" fmla="*/ 65 h 336"/>
                <a:gd name="T22" fmla="*/ 15 w 156"/>
                <a:gd name="T23" fmla="*/ 55 h 336"/>
                <a:gd name="T24" fmla="*/ 20 w 156"/>
                <a:gd name="T25" fmla="*/ 44 h 336"/>
                <a:gd name="T26" fmla="*/ 24 w 156"/>
                <a:gd name="T27" fmla="*/ 32 h 336"/>
                <a:gd name="T28" fmla="*/ 28 w 156"/>
                <a:gd name="T29" fmla="*/ 21 h 336"/>
                <a:gd name="T30" fmla="*/ 32 w 156"/>
                <a:gd name="T31" fmla="*/ 11 h 336"/>
                <a:gd name="T32" fmla="*/ 35 w 156"/>
                <a:gd name="T33" fmla="*/ 0 h 336"/>
                <a:gd name="T34" fmla="*/ 36 w 156"/>
                <a:gd name="T35" fmla="*/ 4 h 336"/>
                <a:gd name="T36" fmla="*/ 37 w 156"/>
                <a:gd name="T37" fmla="*/ 7 h 336"/>
                <a:gd name="T38" fmla="*/ 37 w 156"/>
                <a:gd name="T39" fmla="*/ 10 h 336"/>
                <a:gd name="T40" fmla="*/ 38 w 156"/>
                <a:gd name="T41" fmla="*/ 13 h 3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6"/>
                <a:gd name="T64" fmla="*/ 0 h 336"/>
                <a:gd name="T65" fmla="*/ 156 w 156"/>
                <a:gd name="T66" fmla="*/ 336 h 3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6" h="336">
                  <a:moveTo>
                    <a:pt x="156" y="51"/>
                  </a:moveTo>
                  <a:lnTo>
                    <a:pt x="154" y="83"/>
                  </a:lnTo>
                  <a:lnTo>
                    <a:pt x="150" y="117"/>
                  </a:lnTo>
                  <a:lnTo>
                    <a:pt x="142" y="152"/>
                  </a:lnTo>
                  <a:lnTo>
                    <a:pt x="128" y="189"/>
                  </a:lnTo>
                  <a:lnTo>
                    <a:pt x="110" y="226"/>
                  </a:lnTo>
                  <a:lnTo>
                    <a:pt x="82" y="263"/>
                  </a:lnTo>
                  <a:lnTo>
                    <a:pt x="46" y="299"/>
                  </a:lnTo>
                  <a:lnTo>
                    <a:pt x="0" y="336"/>
                  </a:lnTo>
                  <a:lnTo>
                    <a:pt x="21" y="298"/>
                  </a:lnTo>
                  <a:lnTo>
                    <a:pt x="42" y="258"/>
                  </a:lnTo>
                  <a:lnTo>
                    <a:pt x="63" y="216"/>
                  </a:lnTo>
                  <a:lnTo>
                    <a:pt x="82" y="173"/>
                  </a:lnTo>
                  <a:lnTo>
                    <a:pt x="99" y="128"/>
                  </a:lnTo>
                  <a:lnTo>
                    <a:pt x="116" y="84"/>
                  </a:lnTo>
                  <a:lnTo>
                    <a:pt x="131" y="41"/>
                  </a:lnTo>
                  <a:lnTo>
                    <a:pt x="142" y="0"/>
                  </a:lnTo>
                  <a:lnTo>
                    <a:pt x="145" y="13"/>
                  </a:lnTo>
                  <a:lnTo>
                    <a:pt x="149" y="25"/>
                  </a:lnTo>
                  <a:lnTo>
                    <a:pt x="152" y="38"/>
                  </a:lnTo>
                  <a:lnTo>
                    <a:pt x="156" y="51"/>
                  </a:lnTo>
                  <a:close/>
                </a:path>
              </a:pathLst>
            </a:custGeom>
            <a:solidFill>
              <a:schemeClr val="bg1"/>
            </a:solidFill>
            <a:ln w="9525">
              <a:noFill/>
              <a:round/>
              <a:headEnd/>
              <a:tailEnd/>
            </a:ln>
          </p:spPr>
          <p:txBody>
            <a:bodyPr/>
            <a:lstStyle/>
            <a:p>
              <a:endParaRPr lang="en-US"/>
            </a:p>
          </p:txBody>
        </p:sp>
        <p:sp>
          <p:nvSpPr>
            <p:cNvPr id="17917" name="Freeform 40"/>
            <p:cNvSpPr>
              <a:spLocks noChangeAspect="1"/>
            </p:cNvSpPr>
            <p:nvPr/>
          </p:nvSpPr>
          <p:spPr bwMode="auto">
            <a:xfrm>
              <a:off x="1017" y="2384"/>
              <a:ext cx="74" cy="161"/>
            </a:xfrm>
            <a:custGeom>
              <a:avLst/>
              <a:gdLst>
                <a:gd name="T0" fmla="*/ 37 w 149"/>
                <a:gd name="T1" fmla="*/ 12 h 321"/>
                <a:gd name="T2" fmla="*/ 36 w 149"/>
                <a:gd name="T3" fmla="*/ 20 h 321"/>
                <a:gd name="T4" fmla="*/ 35 w 149"/>
                <a:gd name="T5" fmla="*/ 28 h 321"/>
                <a:gd name="T6" fmla="*/ 33 w 149"/>
                <a:gd name="T7" fmla="*/ 37 h 321"/>
                <a:gd name="T8" fmla="*/ 30 w 149"/>
                <a:gd name="T9" fmla="*/ 46 h 321"/>
                <a:gd name="T10" fmla="*/ 25 w 149"/>
                <a:gd name="T11" fmla="*/ 54 h 321"/>
                <a:gd name="T12" fmla="*/ 19 w 149"/>
                <a:gd name="T13" fmla="*/ 63 h 321"/>
                <a:gd name="T14" fmla="*/ 11 w 149"/>
                <a:gd name="T15" fmla="*/ 72 h 321"/>
                <a:gd name="T16" fmla="*/ 0 w 149"/>
                <a:gd name="T17" fmla="*/ 81 h 321"/>
                <a:gd name="T18" fmla="*/ 5 w 149"/>
                <a:gd name="T19" fmla="*/ 72 h 321"/>
                <a:gd name="T20" fmla="*/ 9 w 149"/>
                <a:gd name="T21" fmla="*/ 62 h 321"/>
                <a:gd name="T22" fmla="*/ 14 w 149"/>
                <a:gd name="T23" fmla="*/ 52 h 321"/>
                <a:gd name="T24" fmla="*/ 19 w 149"/>
                <a:gd name="T25" fmla="*/ 42 h 321"/>
                <a:gd name="T26" fmla="*/ 23 w 149"/>
                <a:gd name="T27" fmla="*/ 31 h 321"/>
                <a:gd name="T28" fmla="*/ 27 w 149"/>
                <a:gd name="T29" fmla="*/ 21 h 321"/>
                <a:gd name="T30" fmla="*/ 30 w 149"/>
                <a:gd name="T31" fmla="*/ 10 h 321"/>
                <a:gd name="T32" fmla="*/ 33 w 149"/>
                <a:gd name="T33" fmla="*/ 0 h 321"/>
                <a:gd name="T34" fmla="*/ 34 w 149"/>
                <a:gd name="T35" fmla="*/ 3 h 321"/>
                <a:gd name="T36" fmla="*/ 35 w 149"/>
                <a:gd name="T37" fmla="*/ 6 h 321"/>
                <a:gd name="T38" fmla="*/ 36 w 149"/>
                <a:gd name="T39" fmla="*/ 9 h 321"/>
                <a:gd name="T40" fmla="*/ 37 w 149"/>
                <a:gd name="T41" fmla="*/ 12 h 3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9"/>
                <a:gd name="T64" fmla="*/ 0 h 321"/>
                <a:gd name="T65" fmla="*/ 149 w 149"/>
                <a:gd name="T66" fmla="*/ 321 h 3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9" h="321">
                  <a:moveTo>
                    <a:pt x="149" y="47"/>
                  </a:moveTo>
                  <a:lnTo>
                    <a:pt x="146" y="78"/>
                  </a:lnTo>
                  <a:lnTo>
                    <a:pt x="142" y="112"/>
                  </a:lnTo>
                  <a:lnTo>
                    <a:pt x="134" y="145"/>
                  </a:lnTo>
                  <a:lnTo>
                    <a:pt x="121" y="181"/>
                  </a:lnTo>
                  <a:lnTo>
                    <a:pt x="103" y="215"/>
                  </a:lnTo>
                  <a:lnTo>
                    <a:pt x="77" y="251"/>
                  </a:lnTo>
                  <a:lnTo>
                    <a:pt x="44" y="287"/>
                  </a:lnTo>
                  <a:lnTo>
                    <a:pt x="0" y="321"/>
                  </a:lnTo>
                  <a:lnTo>
                    <a:pt x="20" y="286"/>
                  </a:lnTo>
                  <a:lnTo>
                    <a:pt x="39" y="246"/>
                  </a:lnTo>
                  <a:lnTo>
                    <a:pt x="59" y="207"/>
                  </a:lnTo>
                  <a:lnTo>
                    <a:pt x="77" y="166"/>
                  </a:lnTo>
                  <a:lnTo>
                    <a:pt x="95" y="124"/>
                  </a:lnTo>
                  <a:lnTo>
                    <a:pt x="110" y="82"/>
                  </a:lnTo>
                  <a:lnTo>
                    <a:pt x="123" y="40"/>
                  </a:lnTo>
                  <a:lnTo>
                    <a:pt x="135" y="0"/>
                  </a:lnTo>
                  <a:lnTo>
                    <a:pt x="138" y="11"/>
                  </a:lnTo>
                  <a:lnTo>
                    <a:pt x="142" y="24"/>
                  </a:lnTo>
                  <a:lnTo>
                    <a:pt x="145" y="36"/>
                  </a:lnTo>
                  <a:lnTo>
                    <a:pt x="149" y="47"/>
                  </a:lnTo>
                  <a:close/>
                </a:path>
              </a:pathLst>
            </a:custGeom>
            <a:solidFill>
              <a:schemeClr val="bg1"/>
            </a:solidFill>
            <a:ln w="9525">
              <a:noFill/>
              <a:round/>
              <a:headEnd/>
              <a:tailEnd/>
            </a:ln>
          </p:spPr>
          <p:txBody>
            <a:bodyPr/>
            <a:lstStyle/>
            <a:p>
              <a:endParaRPr lang="en-US"/>
            </a:p>
          </p:txBody>
        </p:sp>
        <p:sp>
          <p:nvSpPr>
            <p:cNvPr id="17918" name="Freeform 41"/>
            <p:cNvSpPr>
              <a:spLocks noChangeAspect="1"/>
            </p:cNvSpPr>
            <p:nvPr/>
          </p:nvSpPr>
          <p:spPr bwMode="auto">
            <a:xfrm>
              <a:off x="1019" y="2389"/>
              <a:ext cx="71" cy="153"/>
            </a:xfrm>
            <a:custGeom>
              <a:avLst/>
              <a:gdLst>
                <a:gd name="T0" fmla="*/ 36 w 140"/>
                <a:gd name="T1" fmla="*/ 11 h 305"/>
                <a:gd name="T2" fmla="*/ 36 w 140"/>
                <a:gd name="T3" fmla="*/ 19 h 305"/>
                <a:gd name="T4" fmla="*/ 34 w 140"/>
                <a:gd name="T5" fmla="*/ 26 h 305"/>
                <a:gd name="T6" fmla="*/ 32 w 140"/>
                <a:gd name="T7" fmla="*/ 35 h 305"/>
                <a:gd name="T8" fmla="*/ 29 w 140"/>
                <a:gd name="T9" fmla="*/ 43 h 305"/>
                <a:gd name="T10" fmla="*/ 24 w 140"/>
                <a:gd name="T11" fmla="*/ 52 h 305"/>
                <a:gd name="T12" fmla="*/ 18 w 140"/>
                <a:gd name="T13" fmla="*/ 60 h 305"/>
                <a:gd name="T14" fmla="*/ 10 w 140"/>
                <a:gd name="T15" fmla="*/ 69 h 305"/>
                <a:gd name="T16" fmla="*/ 0 w 140"/>
                <a:gd name="T17" fmla="*/ 77 h 305"/>
                <a:gd name="T18" fmla="*/ 5 w 140"/>
                <a:gd name="T19" fmla="*/ 68 h 305"/>
                <a:gd name="T20" fmla="*/ 10 w 140"/>
                <a:gd name="T21" fmla="*/ 59 h 305"/>
                <a:gd name="T22" fmla="*/ 14 w 140"/>
                <a:gd name="T23" fmla="*/ 49 h 305"/>
                <a:gd name="T24" fmla="*/ 19 w 140"/>
                <a:gd name="T25" fmla="*/ 40 h 305"/>
                <a:gd name="T26" fmla="*/ 23 w 140"/>
                <a:gd name="T27" fmla="*/ 30 h 305"/>
                <a:gd name="T28" fmla="*/ 27 w 140"/>
                <a:gd name="T29" fmla="*/ 20 h 305"/>
                <a:gd name="T30" fmla="*/ 30 w 140"/>
                <a:gd name="T31" fmla="*/ 10 h 305"/>
                <a:gd name="T32" fmla="*/ 33 w 140"/>
                <a:gd name="T33" fmla="*/ 0 h 305"/>
                <a:gd name="T34" fmla="*/ 33 w 140"/>
                <a:gd name="T35" fmla="*/ 3 h 305"/>
                <a:gd name="T36" fmla="*/ 34 w 140"/>
                <a:gd name="T37" fmla="*/ 6 h 305"/>
                <a:gd name="T38" fmla="*/ 36 w 140"/>
                <a:gd name="T39" fmla="*/ 8 h 305"/>
                <a:gd name="T40" fmla="*/ 36 w 140"/>
                <a:gd name="T41" fmla="*/ 11 h 3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305"/>
                <a:gd name="T65" fmla="*/ 140 w 140"/>
                <a:gd name="T66" fmla="*/ 305 h 3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305">
                  <a:moveTo>
                    <a:pt x="140" y="43"/>
                  </a:moveTo>
                  <a:lnTo>
                    <a:pt x="138" y="73"/>
                  </a:lnTo>
                  <a:lnTo>
                    <a:pt x="132" y="104"/>
                  </a:lnTo>
                  <a:lnTo>
                    <a:pt x="125" y="137"/>
                  </a:lnTo>
                  <a:lnTo>
                    <a:pt x="113" y="171"/>
                  </a:lnTo>
                  <a:lnTo>
                    <a:pt x="95" y="205"/>
                  </a:lnTo>
                  <a:lnTo>
                    <a:pt x="71" y="240"/>
                  </a:lnTo>
                  <a:lnTo>
                    <a:pt x="40" y="273"/>
                  </a:lnTo>
                  <a:lnTo>
                    <a:pt x="0" y="305"/>
                  </a:lnTo>
                  <a:lnTo>
                    <a:pt x="19" y="271"/>
                  </a:lnTo>
                  <a:lnTo>
                    <a:pt x="38" y="234"/>
                  </a:lnTo>
                  <a:lnTo>
                    <a:pt x="56" y="196"/>
                  </a:lnTo>
                  <a:lnTo>
                    <a:pt x="74" y="158"/>
                  </a:lnTo>
                  <a:lnTo>
                    <a:pt x="90" y="119"/>
                  </a:lnTo>
                  <a:lnTo>
                    <a:pt x="105" y="80"/>
                  </a:lnTo>
                  <a:lnTo>
                    <a:pt x="117" y="39"/>
                  </a:lnTo>
                  <a:lnTo>
                    <a:pt x="128" y="0"/>
                  </a:lnTo>
                  <a:lnTo>
                    <a:pt x="131" y="11"/>
                  </a:lnTo>
                  <a:lnTo>
                    <a:pt x="135" y="21"/>
                  </a:lnTo>
                  <a:lnTo>
                    <a:pt x="138" y="32"/>
                  </a:lnTo>
                  <a:lnTo>
                    <a:pt x="140" y="43"/>
                  </a:lnTo>
                  <a:close/>
                </a:path>
              </a:pathLst>
            </a:custGeom>
            <a:solidFill>
              <a:schemeClr val="bg1"/>
            </a:solidFill>
            <a:ln w="9525">
              <a:noFill/>
              <a:round/>
              <a:headEnd/>
              <a:tailEnd/>
            </a:ln>
          </p:spPr>
          <p:txBody>
            <a:bodyPr/>
            <a:lstStyle/>
            <a:p>
              <a:endParaRPr lang="en-US"/>
            </a:p>
          </p:txBody>
        </p:sp>
        <p:sp>
          <p:nvSpPr>
            <p:cNvPr id="17919" name="Freeform 42"/>
            <p:cNvSpPr>
              <a:spLocks noChangeAspect="1"/>
            </p:cNvSpPr>
            <p:nvPr/>
          </p:nvSpPr>
          <p:spPr bwMode="auto">
            <a:xfrm>
              <a:off x="1022" y="2393"/>
              <a:ext cx="67" cy="145"/>
            </a:xfrm>
            <a:custGeom>
              <a:avLst/>
              <a:gdLst>
                <a:gd name="T0" fmla="*/ 34 w 133"/>
                <a:gd name="T1" fmla="*/ 10 h 291"/>
                <a:gd name="T2" fmla="*/ 33 w 133"/>
                <a:gd name="T3" fmla="*/ 17 h 291"/>
                <a:gd name="T4" fmla="*/ 31 w 133"/>
                <a:gd name="T5" fmla="*/ 24 h 291"/>
                <a:gd name="T6" fmla="*/ 30 w 133"/>
                <a:gd name="T7" fmla="*/ 33 h 291"/>
                <a:gd name="T8" fmla="*/ 26 w 133"/>
                <a:gd name="T9" fmla="*/ 41 h 291"/>
                <a:gd name="T10" fmla="*/ 22 w 133"/>
                <a:gd name="T11" fmla="*/ 49 h 291"/>
                <a:gd name="T12" fmla="*/ 17 w 133"/>
                <a:gd name="T13" fmla="*/ 57 h 291"/>
                <a:gd name="T14" fmla="*/ 9 w 133"/>
                <a:gd name="T15" fmla="*/ 64 h 291"/>
                <a:gd name="T16" fmla="*/ 0 w 133"/>
                <a:gd name="T17" fmla="*/ 72 h 291"/>
                <a:gd name="T18" fmla="*/ 5 w 133"/>
                <a:gd name="T19" fmla="*/ 64 h 291"/>
                <a:gd name="T20" fmla="*/ 9 w 133"/>
                <a:gd name="T21" fmla="*/ 55 h 291"/>
                <a:gd name="T22" fmla="*/ 14 w 133"/>
                <a:gd name="T23" fmla="*/ 47 h 291"/>
                <a:gd name="T24" fmla="*/ 18 w 133"/>
                <a:gd name="T25" fmla="*/ 37 h 291"/>
                <a:gd name="T26" fmla="*/ 22 w 133"/>
                <a:gd name="T27" fmla="*/ 28 h 291"/>
                <a:gd name="T28" fmla="*/ 25 w 133"/>
                <a:gd name="T29" fmla="*/ 19 h 291"/>
                <a:gd name="T30" fmla="*/ 28 w 133"/>
                <a:gd name="T31" fmla="*/ 9 h 291"/>
                <a:gd name="T32" fmla="*/ 31 w 133"/>
                <a:gd name="T33" fmla="*/ 0 h 291"/>
                <a:gd name="T34" fmla="*/ 31 w 133"/>
                <a:gd name="T35" fmla="*/ 2 h 291"/>
                <a:gd name="T36" fmla="*/ 32 w 133"/>
                <a:gd name="T37" fmla="*/ 5 h 291"/>
                <a:gd name="T38" fmla="*/ 33 w 133"/>
                <a:gd name="T39" fmla="*/ 7 h 291"/>
                <a:gd name="T40" fmla="*/ 34 w 133"/>
                <a:gd name="T41" fmla="*/ 10 h 2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3"/>
                <a:gd name="T64" fmla="*/ 0 h 291"/>
                <a:gd name="T65" fmla="*/ 133 w 133"/>
                <a:gd name="T66" fmla="*/ 291 h 2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3" h="291">
                  <a:moveTo>
                    <a:pt x="133" y="41"/>
                  </a:moveTo>
                  <a:lnTo>
                    <a:pt x="130" y="69"/>
                  </a:lnTo>
                  <a:lnTo>
                    <a:pt x="124" y="99"/>
                  </a:lnTo>
                  <a:lnTo>
                    <a:pt x="117" y="132"/>
                  </a:lnTo>
                  <a:lnTo>
                    <a:pt x="104" y="164"/>
                  </a:lnTo>
                  <a:lnTo>
                    <a:pt x="88" y="196"/>
                  </a:lnTo>
                  <a:lnTo>
                    <a:pt x="66" y="228"/>
                  </a:lnTo>
                  <a:lnTo>
                    <a:pt x="36" y="259"/>
                  </a:lnTo>
                  <a:lnTo>
                    <a:pt x="0" y="291"/>
                  </a:lnTo>
                  <a:lnTo>
                    <a:pt x="18" y="257"/>
                  </a:lnTo>
                  <a:lnTo>
                    <a:pt x="35" y="223"/>
                  </a:lnTo>
                  <a:lnTo>
                    <a:pt x="53" y="188"/>
                  </a:lnTo>
                  <a:lnTo>
                    <a:pt x="69" y="151"/>
                  </a:lnTo>
                  <a:lnTo>
                    <a:pt x="85" y="114"/>
                  </a:lnTo>
                  <a:lnTo>
                    <a:pt x="99" y="77"/>
                  </a:lnTo>
                  <a:lnTo>
                    <a:pt x="110" y="39"/>
                  </a:lnTo>
                  <a:lnTo>
                    <a:pt x="121" y="0"/>
                  </a:lnTo>
                  <a:lnTo>
                    <a:pt x="124" y="11"/>
                  </a:lnTo>
                  <a:lnTo>
                    <a:pt x="127" y="20"/>
                  </a:lnTo>
                  <a:lnTo>
                    <a:pt x="131" y="30"/>
                  </a:lnTo>
                  <a:lnTo>
                    <a:pt x="133" y="41"/>
                  </a:lnTo>
                  <a:close/>
                </a:path>
              </a:pathLst>
            </a:custGeom>
            <a:solidFill>
              <a:schemeClr val="bg1"/>
            </a:solidFill>
            <a:ln w="9525">
              <a:noFill/>
              <a:round/>
              <a:headEnd/>
              <a:tailEnd/>
            </a:ln>
          </p:spPr>
          <p:txBody>
            <a:bodyPr/>
            <a:lstStyle/>
            <a:p>
              <a:endParaRPr lang="en-US"/>
            </a:p>
          </p:txBody>
        </p:sp>
        <p:sp>
          <p:nvSpPr>
            <p:cNvPr id="17920" name="Freeform 43"/>
            <p:cNvSpPr>
              <a:spLocks noChangeAspect="1"/>
            </p:cNvSpPr>
            <p:nvPr/>
          </p:nvSpPr>
          <p:spPr bwMode="auto">
            <a:xfrm>
              <a:off x="1025" y="2398"/>
              <a:ext cx="64" cy="137"/>
            </a:xfrm>
            <a:custGeom>
              <a:avLst/>
              <a:gdLst>
                <a:gd name="T0" fmla="*/ 32 w 127"/>
                <a:gd name="T1" fmla="*/ 9 h 276"/>
                <a:gd name="T2" fmla="*/ 31 w 127"/>
                <a:gd name="T3" fmla="*/ 16 h 276"/>
                <a:gd name="T4" fmla="*/ 30 w 127"/>
                <a:gd name="T5" fmla="*/ 23 h 276"/>
                <a:gd name="T6" fmla="*/ 28 w 127"/>
                <a:gd name="T7" fmla="*/ 30 h 276"/>
                <a:gd name="T8" fmla="*/ 25 w 127"/>
                <a:gd name="T9" fmla="*/ 38 h 276"/>
                <a:gd name="T10" fmla="*/ 21 w 127"/>
                <a:gd name="T11" fmla="*/ 46 h 276"/>
                <a:gd name="T12" fmla="*/ 16 w 127"/>
                <a:gd name="T13" fmla="*/ 54 h 276"/>
                <a:gd name="T14" fmla="*/ 9 w 127"/>
                <a:gd name="T15" fmla="*/ 61 h 276"/>
                <a:gd name="T16" fmla="*/ 0 w 127"/>
                <a:gd name="T17" fmla="*/ 68 h 276"/>
                <a:gd name="T18" fmla="*/ 5 w 127"/>
                <a:gd name="T19" fmla="*/ 60 h 276"/>
                <a:gd name="T20" fmla="*/ 9 w 127"/>
                <a:gd name="T21" fmla="*/ 52 h 276"/>
                <a:gd name="T22" fmla="*/ 13 w 127"/>
                <a:gd name="T23" fmla="*/ 44 h 276"/>
                <a:gd name="T24" fmla="*/ 17 w 127"/>
                <a:gd name="T25" fmla="*/ 35 h 276"/>
                <a:gd name="T26" fmla="*/ 20 w 127"/>
                <a:gd name="T27" fmla="*/ 27 h 276"/>
                <a:gd name="T28" fmla="*/ 24 w 127"/>
                <a:gd name="T29" fmla="*/ 18 h 276"/>
                <a:gd name="T30" fmla="*/ 27 w 127"/>
                <a:gd name="T31" fmla="*/ 9 h 276"/>
                <a:gd name="T32" fmla="*/ 29 w 127"/>
                <a:gd name="T33" fmla="*/ 0 h 276"/>
                <a:gd name="T34" fmla="*/ 30 w 127"/>
                <a:gd name="T35" fmla="*/ 2 h 276"/>
                <a:gd name="T36" fmla="*/ 31 w 127"/>
                <a:gd name="T37" fmla="*/ 4 h 276"/>
                <a:gd name="T38" fmla="*/ 32 w 127"/>
                <a:gd name="T39" fmla="*/ 6 h 276"/>
                <a:gd name="T40" fmla="*/ 32 w 127"/>
                <a:gd name="T41" fmla="*/ 9 h 2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7"/>
                <a:gd name="T64" fmla="*/ 0 h 276"/>
                <a:gd name="T65" fmla="*/ 127 w 127"/>
                <a:gd name="T66" fmla="*/ 276 h 2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7" h="276">
                  <a:moveTo>
                    <a:pt x="127" y="36"/>
                  </a:moveTo>
                  <a:lnTo>
                    <a:pt x="122" y="64"/>
                  </a:lnTo>
                  <a:lnTo>
                    <a:pt x="117" y="93"/>
                  </a:lnTo>
                  <a:lnTo>
                    <a:pt x="109" y="123"/>
                  </a:lnTo>
                  <a:lnTo>
                    <a:pt x="98" y="154"/>
                  </a:lnTo>
                  <a:lnTo>
                    <a:pt x="82" y="186"/>
                  </a:lnTo>
                  <a:lnTo>
                    <a:pt x="61" y="217"/>
                  </a:lnTo>
                  <a:lnTo>
                    <a:pt x="35" y="247"/>
                  </a:lnTo>
                  <a:lnTo>
                    <a:pt x="0" y="276"/>
                  </a:lnTo>
                  <a:lnTo>
                    <a:pt x="18" y="244"/>
                  </a:lnTo>
                  <a:lnTo>
                    <a:pt x="35" y="211"/>
                  </a:lnTo>
                  <a:lnTo>
                    <a:pt x="51" y="178"/>
                  </a:lnTo>
                  <a:lnTo>
                    <a:pt x="66" y="144"/>
                  </a:lnTo>
                  <a:lnTo>
                    <a:pt x="80" y="110"/>
                  </a:lnTo>
                  <a:lnTo>
                    <a:pt x="94" y="74"/>
                  </a:lnTo>
                  <a:lnTo>
                    <a:pt x="105" y="38"/>
                  </a:lnTo>
                  <a:lnTo>
                    <a:pt x="114" y="0"/>
                  </a:lnTo>
                  <a:lnTo>
                    <a:pt x="118" y="10"/>
                  </a:lnTo>
                  <a:lnTo>
                    <a:pt x="121" y="18"/>
                  </a:lnTo>
                  <a:lnTo>
                    <a:pt x="125" y="27"/>
                  </a:lnTo>
                  <a:lnTo>
                    <a:pt x="127" y="36"/>
                  </a:lnTo>
                  <a:close/>
                </a:path>
              </a:pathLst>
            </a:custGeom>
            <a:solidFill>
              <a:schemeClr val="bg1"/>
            </a:solidFill>
            <a:ln w="9525">
              <a:noFill/>
              <a:round/>
              <a:headEnd/>
              <a:tailEnd/>
            </a:ln>
          </p:spPr>
          <p:txBody>
            <a:bodyPr/>
            <a:lstStyle/>
            <a:p>
              <a:endParaRPr lang="en-US"/>
            </a:p>
          </p:txBody>
        </p:sp>
        <p:sp>
          <p:nvSpPr>
            <p:cNvPr id="17921" name="Freeform 44"/>
            <p:cNvSpPr>
              <a:spLocks noChangeAspect="1"/>
            </p:cNvSpPr>
            <p:nvPr/>
          </p:nvSpPr>
          <p:spPr bwMode="auto">
            <a:xfrm>
              <a:off x="1028" y="2402"/>
              <a:ext cx="60" cy="130"/>
            </a:xfrm>
            <a:custGeom>
              <a:avLst/>
              <a:gdLst>
                <a:gd name="T0" fmla="*/ 30 w 120"/>
                <a:gd name="T1" fmla="*/ 8 h 261"/>
                <a:gd name="T2" fmla="*/ 29 w 120"/>
                <a:gd name="T3" fmla="*/ 14 h 261"/>
                <a:gd name="T4" fmla="*/ 28 w 120"/>
                <a:gd name="T5" fmla="*/ 21 h 261"/>
                <a:gd name="T6" fmla="*/ 26 w 120"/>
                <a:gd name="T7" fmla="*/ 29 h 261"/>
                <a:gd name="T8" fmla="*/ 23 w 120"/>
                <a:gd name="T9" fmla="*/ 36 h 261"/>
                <a:gd name="T10" fmla="*/ 19 w 120"/>
                <a:gd name="T11" fmla="*/ 44 h 261"/>
                <a:gd name="T12" fmla="*/ 15 w 120"/>
                <a:gd name="T13" fmla="*/ 51 h 261"/>
                <a:gd name="T14" fmla="*/ 8 w 120"/>
                <a:gd name="T15" fmla="*/ 58 h 261"/>
                <a:gd name="T16" fmla="*/ 0 w 120"/>
                <a:gd name="T17" fmla="*/ 65 h 261"/>
                <a:gd name="T18" fmla="*/ 4 w 120"/>
                <a:gd name="T19" fmla="*/ 57 h 261"/>
                <a:gd name="T20" fmla="*/ 8 w 120"/>
                <a:gd name="T21" fmla="*/ 50 h 261"/>
                <a:gd name="T22" fmla="*/ 12 w 120"/>
                <a:gd name="T23" fmla="*/ 42 h 261"/>
                <a:gd name="T24" fmla="*/ 15 w 120"/>
                <a:gd name="T25" fmla="*/ 34 h 261"/>
                <a:gd name="T26" fmla="*/ 19 w 120"/>
                <a:gd name="T27" fmla="*/ 26 h 261"/>
                <a:gd name="T28" fmla="*/ 22 w 120"/>
                <a:gd name="T29" fmla="*/ 18 h 261"/>
                <a:gd name="T30" fmla="*/ 25 w 120"/>
                <a:gd name="T31" fmla="*/ 9 h 261"/>
                <a:gd name="T32" fmla="*/ 27 w 120"/>
                <a:gd name="T33" fmla="*/ 0 h 261"/>
                <a:gd name="T34" fmla="*/ 28 w 120"/>
                <a:gd name="T35" fmla="*/ 2 h 261"/>
                <a:gd name="T36" fmla="*/ 29 w 120"/>
                <a:gd name="T37" fmla="*/ 4 h 261"/>
                <a:gd name="T38" fmla="*/ 29 w 120"/>
                <a:gd name="T39" fmla="*/ 6 h 261"/>
                <a:gd name="T40" fmla="*/ 30 w 120"/>
                <a:gd name="T41" fmla="*/ 8 h 2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261"/>
                <a:gd name="T65" fmla="*/ 120 w 120"/>
                <a:gd name="T66" fmla="*/ 261 h 2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261">
                  <a:moveTo>
                    <a:pt x="120" y="33"/>
                  </a:moveTo>
                  <a:lnTo>
                    <a:pt x="115" y="59"/>
                  </a:lnTo>
                  <a:lnTo>
                    <a:pt x="110" y="87"/>
                  </a:lnTo>
                  <a:lnTo>
                    <a:pt x="102" y="117"/>
                  </a:lnTo>
                  <a:lnTo>
                    <a:pt x="90" y="147"/>
                  </a:lnTo>
                  <a:lnTo>
                    <a:pt x="75" y="177"/>
                  </a:lnTo>
                  <a:lnTo>
                    <a:pt x="57" y="206"/>
                  </a:lnTo>
                  <a:lnTo>
                    <a:pt x="31" y="234"/>
                  </a:lnTo>
                  <a:lnTo>
                    <a:pt x="0" y="261"/>
                  </a:lnTo>
                  <a:lnTo>
                    <a:pt x="16" y="230"/>
                  </a:lnTo>
                  <a:lnTo>
                    <a:pt x="31" y="200"/>
                  </a:lnTo>
                  <a:lnTo>
                    <a:pt x="47" y="169"/>
                  </a:lnTo>
                  <a:lnTo>
                    <a:pt x="61" y="138"/>
                  </a:lnTo>
                  <a:lnTo>
                    <a:pt x="75" y="105"/>
                  </a:lnTo>
                  <a:lnTo>
                    <a:pt x="88" y="72"/>
                  </a:lnTo>
                  <a:lnTo>
                    <a:pt x="99" y="37"/>
                  </a:lnTo>
                  <a:lnTo>
                    <a:pt x="108" y="0"/>
                  </a:lnTo>
                  <a:lnTo>
                    <a:pt x="111" y="9"/>
                  </a:lnTo>
                  <a:lnTo>
                    <a:pt x="114" y="17"/>
                  </a:lnTo>
                  <a:lnTo>
                    <a:pt x="116" y="25"/>
                  </a:lnTo>
                  <a:lnTo>
                    <a:pt x="120" y="33"/>
                  </a:lnTo>
                  <a:close/>
                </a:path>
              </a:pathLst>
            </a:custGeom>
            <a:solidFill>
              <a:schemeClr val="bg1"/>
            </a:solidFill>
            <a:ln w="9525">
              <a:noFill/>
              <a:round/>
              <a:headEnd/>
              <a:tailEnd/>
            </a:ln>
          </p:spPr>
          <p:txBody>
            <a:bodyPr/>
            <a:lstStyle/>
            <a:p>
              <a:endParaRPr lang="en-US"/>
            </a:p>
          </p:txBody>
        </p:sp>
        <p:sp>
          <p:nvSpPr>
            <p:cNvPr id="17922" name="Freeform 45"/>
            <p:cNvSpPr>
              <a:spLocks noChangeAspect="1"/>
            </p:cNvSpPr>
            <p:nvPr/>
          </p:nvSpPr>
          <p:spPr bwMode="auto">
            <a:xfrm>
              <a:off x="1031" y="2406"/>
              <a:ext cx="56" cy="122"/>
            </a:xfrm>
            <a:custGeom>
              <a:avLst/>
              <a:gdLst>
                <a:gd name="T0" fmla="*/ 28 w 113"/>
                <a:gd name="T1" fmla="*/ 8 h 244"/>
                <a:gd name="T2" fmla="*/ 26 w 113"/>
                <a:gd name="T3" fmla="*/ 14 h 244"/>
                <a:gd name="T4" fmla="*/ 25 w 113"/>
                <a:gd name="T5" fmla="*/ 20 h 244"/>
                <a:gd name="T6" fmla="*/ 23 w 113"/>
                <a:gd name="T7" fmla="*/ 27 h 244"/>
                <a:gd name="T8" fmla="*/ 20 w 113"/>
                <a:gd name="T9" fmla="*/ 35 h 244"/>
                <a:gd name="T10" fmla="*/ 17 w 113"/>
                <a:gd name="T11" fmla="*/ 42 h 244"/>
                <a:gd name="T12" fmla="*/ 12 w 113"/>
                <a:gd name="T13" fmla="*/ 49 h 244"/>
                <a:gd name="T14" fmla="*/ 7 w 113"/>
                <a:gd name="T15" fmla="*/ 55 h 244"/>
                <a:gd name="T16" fmla="*/ 0 w 113"/>
                <a:gd name="T17" fmla="*/ 61 h 244"/>
                <a:gd name="T18" fmla="*/ 3 w 113"/>
                <a:gd name="T19" fmla="*/ 54 h 244"/>
                <a:gd name="T20" fmla="*/ 7 w 113"/>
                <a:gd name="T21" fmla="*/ 47 h 244"/>
                <a:gd name="T22" fmla="*/ 11 w 113"/>
                <a:gd name="T23" fmla="*/ 40 h 244"/>
                <a:gd name="T24" fmla="*/ 14 w 113"/>
                <a:gd name="T25" fmla="*/ 33 h 244"/>
                <a:gd name="T26" fmla="*/ 17 w 113"/>
                <a:gd name="T27" fmla="*/ 25 h 244"/>
                <a:gd name="T28" fmla="*/ 20 w 113"/>
                <a:gd name="T29" fmla="*/ 18 h 244"/>
                <a:gd name="T30" fmla="*/ 23 w 113"/>
                <a:gd name="T31" fmla="*/ 9 h 244"/>
                <a:gd name="T32" fmla="*/ 25 w 113"/>
                <a:gd name="T33" fmla="*/ 0 h 244"/>
                <a:gd name="T34" fmla="*/ 26 w 113"/>
                <a:gd name="T35" fmla="*/ 2 h 244"/>
                <a:gd name="T36" fmla="*/ 26 w 113"/>
                <a:gd name="T37" fmla="*/ 4 h 244"/>
                <a:gd name="T38" fmla="*/ 27 w 113"/>
                <a:gd name="T39" fmla="*/ 5 h 244"/>
                <a:gd name="T40" fmla="*/ 28 w 113"/>
                <a:gd name="T41" fmla="*/ 8 h 2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3"/>
                <a:gd name="T64" fmla="*/ 0 h 244"/>
                <a:gd name="T65" fmla="*/ 113 w 113"/>
                <a:gd name="T66" fmla="*/ 244 h 2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3" h="244">
                  <a:moveTo>
                    <a:pt x="113" y="29"/>
                  </a:moveTo>
                  <a:lnTo>
                    <a:pt x="107" y="54"/>
                  </a:lnTo>
                  <a:lnTo>
                    <a:pt x="101" y="80"/>
                  </a:lnTo>
                  <a:lnTo>
                    <a:pt x="92" y="108"/>
                  </a:lnTo>
                  <a:lnTo>
                    <a:pt x="82" y="137"/>
                  </a:lnTo>
                  <a:lnTo>
                    <a:pt x="68" y="166"/>
                  </a:lnTo>
                  <a:lnTo>
                    <a:pt x="51" y="193"/>
                  </a:lnTo>
                  <a:lnTo>
                    <a:pt x="28" y="220"/>
                  </a:lnTo>
                  <a:lnTo>
                    <a:pt x="0" y="244"/>
                  </a:lnTo>
                  <a:lnTo>
                    <a:pt x="15" y="214"/>
                  </a:lnTo>
                  <a:lnTo>
                    <a:pt x="30" y="185"/>
                  </a:lnTo>
                  <a:lnTo>
                    <a:pt x="44" y="158"/>
                  </a:lnTo>
                  <a:lnTo>
                    <a:pt x="57" y="129"/>
                  </a:lnTo>
                  <a:lnTo>
                    <a:pt x="70" y="99"/>
                  </a:lnTo>
                  <a:lnTo>
                    <a:pt x="82" y="69"/>
                  </a:lnTo>
                  <a:lnTo>
                    <a:pt x="92" y="35"/>
                  </a:lnTo>
                  <a:lnTo>
                    <a:pt x="101" y="0"/>
                  </a:lnTo>
                  <a:lnTo>
                    <a:pt x="104" y="7"/>
                  </a:lnTo>
                  <a:lnTo>
                    <a:pt x="107" y="14"/>
                  </a:lnTo>
                  <a:lnTo>
                    <a:pt x="109" y="20"/>
                  </a:lnTo>
                  <a:lnTo>
                    <a:pt x="113" y="29"/>
                  </a:lnTo>
                  <a:close/>
                </a:path>
              </a:pathLst>
            </a:custGeom>
            <a:solidFill>
              <a:schemeClr val="bg1"/>
            </a:solidFill>
            <a:ln w="9525">
              <a:noFill/>
              <a:round/>
              <a:headEnd/>
              <a:tailEnd/>
            </a:ln>
          </p:spPr>
          <p:txBody>
            <a:bodyPr/>
            <a:lstStyle/>
            <a:p>
              <a:endParaRPr lang="en-US"/>
            </a:p>
          </p:txBody>
        </p:sp>
        <p:sp>
          <p:nvSpPr>
            <p:cNvPr id="17923" name="Freeform 46"/>
            <p:cNvSpPr>
              <a:spLocks noChangeAspect="1"/>
            </p:cNvSpPr>
            <p:nvPr/>
          </p:nvSpPr>
          <p:spPr bwMode="auto">
            <a:xfrm>
              <a:off x="1034" y="2410"/>
              <a:ext cx="52" cy="115"/>
            </a:xfrm>
            <a:custGeom>
              <a:avLst/>
              <a:gdLst>
                <a:gd name="T0" fmla="*/ 26 w 104"/>
                <a:gd name="T1" fmla="*/ 7 h 229"/>
                <a:gd name="T2" fmla="*/ 25 w 104"/>
                <a:gd name="T3" fmla="*/ 13 h 229"/>
                <a:gd name="T4" fmla="*/ 23 w 104"/>
                <a:gd name="T5" fmla="*/ 19 h 229"/>
                <a:gd name="T6" fmla="*/ 21 w 104"/>
                <a:gd name="T7" fmla="*/ 26 h 229"/>
                <a:gd name="T8" fmla="*/ 19 w 104"/>
                <a:gd name="T9" fmla="*/ 33 h 229"/>
                <a:gd name="T10" fmla="*/ 15 w 104"/>
                <a:gd name="T11" fmla="*/ 39 h 229"/>
                <a:gd name="T12" fmla="*/ 12 w 104"/>
                <a:gd name="T13" fmla="*/ 46 h 229"/>
                <a:gd name="T14" fmla="*/ 6 w 104"/>
                <a:gd name="T15" fmla="*/ 52 h 229"/>
                <a:gd name="T16" fmla="*/ 0 w 104"/>
                <a:gd name="T17" fmla="*/ 58 h 229"/>
                <a:gd name="T18" fmla="*/ 3 w 104"/>
                <a:gd name="T19" fmla="*/ 50 h 229"/>
                <a:gd name="T20" fmla="*/ 7 w 104"/>
                <a:gd name="T21" fmla="*/ 44 h 229"/>
                <a:gd name="T22" fmla="*/ 11 w 104"/>
                <a:gd name="T23" fmla="*/ 37 h 229"/>
                <a:gd name="T24" fmla="*/ 13 w 104"/>
                <a:gd name="T25" fmla="*/ 31 h 229"/>
                <a:gd name="T26" fmla="*/ 17 w 104"/>
                <a:gd name="T27" fmla="*/ 24 h 229"/>
                <a:gd name="T28" fmla="*/ 19 w 104"/>
                <a:gd name="T29" fmla="*/ 17 h 229"/>
                <a:gd name="T30" fmla="*/ 22 w 104"/>
                <a:gd name="T31" fmla="*/ 9 h 229"/>
                <a:gd name="T32" fmla="*/ 24 w 104"/>
                <a:gd name="T33" fmla="*/ 0 h 229"/>
                <a:gd name="T34" fmla="*/ 26 w 104"/>
                <a:gd name="T35" fmla="*/ 7 h 2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4"/>
                <a:gd name="T55" fmla="*/ 0 h 229"/>
                <a:gd name="T56" fmla="*/ 104 w 104"/>
                <a:gd name="T57" fmla="*/ 229 h 2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4" h="229">
                  <a:moveTo>
                    <a:pt x="104" y="25"/>
                  </a:moveTo>
                  <a:lnTo>
                    <a:pt x="99" y="49"/>
                  </a:lnTo>
                  <a:lnTo>
                    <a:pt x="92" y="75"/>
                  </a:lnTo>
                  <a:lnTo>
                    <a:pt x="84" y="101"/>
                  </a:lnTo>
                  <a:lnTo>
                    <a:pt x="73" y="129"/>
                  </a:lnTo>
                  <a:lnTo>
                    <a:pt x="61" y="155"/>
                  </a:lnTo>
                  <a:lnTo>
                    <a:pt x="45" y="182"/>
                  </a:lnTo>
                  <a:lnTo>
                    <a:pt x="24" y="206"/>
                  </a:lnTo>
                  <a:lnTo>
                    <a:pt x="0" y="229"/>
                  </a:lnTo>
                  <a:lnTo>
                    <a:pt x="13" y="200"/>
                  </a:lnTo>
                  <a:lnTo>
                    <a:pt x="27" y="174"/>
                  </a:lnTo>
                  <a:lnTo>
                    <a:pt x="41" y="148"/>
                  </a:lnTo>
                  <a:lnTo>
                    <a:pt x="54" y="122"/>
                  </a:lnTo>
                  <a:lnTo>
                    <a:pt x="65" y="95"/>
                  </a:lnTo>
                  <a:lnTo>
                    <a:pt x="76" y="67"/>
                  </a:lnTo>
                  <a:lnTo>
                    <a:pt x="86" y="34"/>
                  </a:lnTo>
                  <a:lnTo>
                    <a:pt x="94" y="0"/>
                  </a:lnTo>
                  <a:lnTo>
                    <a:pt x="104" y="25"/>
                  </a:lnTo>
                  <a:close/>
                </a:path>
              </a:pathLst>
            </a:custGeom>
            <a:solidFill>
              <a:schemeClr val="bg1"/>
            </a:solidFill>
            <a:ln w="9525">
              <a:noFill/>
              <a:round/>
              <a:headEnd/>
              <a:tailEnd/>
            </a:ln>
          </p:spPr>
          <p:txBody>
            <a:bodyPr/>
            <a:lstStyle/>
            <a:p>
              <a:endParaRPr lang="en-US"/>
            </a:p>
          </p:txBody>
        </p:sp>
        <p:sp>
          <p:nvSpPr>
            <p:cNvPr id="17924" name="Freeform 47"/>
            <p:cNvSpPr>
              <a:spLocks noChangeAspect="1"/>
            </p:cNvSpPr>
            <p:nvPr/>
          </p:nvSpPr>
          <p:spPr bwMode="auto">
            <a:xfrm>
              <a:off x="821" y="2419"/>
              <a:ext cx="84" cy="311"/>
            </a:xfrm>
            <a:custGeom>
              <a:avLst/>
              <a:gdLst>
                <a:gd name="T0" fmla="*/ 31 w 168"/>
                <a:gd name="T1" fmla="*/ 31 h 621"/>
                <a:gd name="T2" fmla="*/ 34 w 168"/>
                <a:gd name="T3" fmla="*/ 2 h 621"/>
                <a:gd name="T4" fmla="*/ 42 w 168"/>
                <a:gd name="T5" fmla="*/ 0 h 621"/>
                <a:gd name="T6" fmla="*/ 41 w 168"/>
                <a:gd name="T7" fmla="*/ 13 h 621"/>
                <a:gd name="T8" fmla="*/ 18 w 168"/>
                <a:gd name="T9" fmla="*/ 156 h 621"/>
                <a:gd name="T10" fmla="*/ 0 w 168"/>
                <a:gd name="T11" fmla="*/ 153 h 621"/>
                <a:gd name="T12" fmla="*/ 1 w 168"/>
                <a:gd name="T13" fmla="*/ 153 h 621"/>
                <a:gd name="T14" fmla="*/ 3 w 168"/>
                <a:gd name="T15" fmla="*/ 151 h 621"/>
                <a:gd name="T16" fmla="*/ 5 w 168"/>
                <a:gd name="T17" fmla="*/ 148 h 621"/>
                <a:gd name="T18" fmla="*/ 7 w 168"/>
                <a:gd name="T19" fmla="*/ 144 h 621"/>
                <a:gd name="T20" fmla="*/ 11 w 168"/>
                <a:gd name="T21" fmla="*/ 140 h 621"/>
                <a:gd name="T22" fmla="*/ 13 w 168"/>
                <a:gd name="T23" fmla="*/ 136 h 621"/>
                <a:gd name="T24" fmla="*/ 15 w 168"/>
                <a:gd name="T25" fmla="*/ 132 h 621"/>
                <a:gd name="T26" fmla="*/ 17 w 168"/>
                <a:gd name="T27" fmla="*/ 129 h 621"/>
                <a:gd name="T28" fmla="*/ 18 w 168"/>
                <a:gd name="T29" fmla="*/ 115 h 621"/>
                <a:gd name="T30" fmla="*/ 20 w 168"/>
                <a:gd name="T31" fmla="*/ 100 h 621"/>
                <a:gd name="T32" fmla="*/ 22 w 168"/>
                <a:gd name="T33" fmla="*/ 84 h 621"/>
                <a:gd name="T34" fmla="*/ 24 w 168"/>
                <a:gd name="T35" fmla="*/ 69 h 621"/>
                <a:gd name="T36" fmla="*/ 26 w 168"/>
                <a:gd name="T37" fmla="*/ 55 h 621"/>
                <a:gd name="T38" fmla="*/ 28 w 168"/>
                <a:gd name="T39" fmla="*/ 43 h 621"/>
                <a:gd name="T40" fmla="*/ 30 w 168"/>
                <a:gd name="T41" fmla="*/ 35 h 621"/>
                <a:gd name="T42" fmla="*/ 31 w 168"/>
                <a:gd name="T43" fmla="*/ 31 h 6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8"/>
                <a:gd name="T67" fmla="*/ 0 h 621"/>
                <a:gd name="T68" fmla="*/ 168 w 168"/>
                <a:gd name="T69" fmla="*/ 621 h 6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8" h="621">
                  <a:moveTo>
                    <a:pt x="127" y="123"/>
                  </a:moveTo>
                  <a:lnTo>
                    <a:pt x="134" y="5"/>
                  </a:lnTo>
                  <a:lnTo>
                    <a:pt x="168" y="0"/>
                  </a:lnTo>
                  <a:lnTo>
                    <a:pt x="162" y="51"/>
                  </a:lnTo>
                  <a:lnTo>
                    <a:pt x="71" y="621"/>
                  </a:lnTo>
                  <a:lnTo>
                    <a:pt x="0" y="612"/>
                  </a:lnTo>
                  <a:lnTo>
                    <a:pt x="2" y="610"/>
                  </a:lnTo>
                  <a:lnTo>
                    <a:pt x="9" y="601"/>
                  </a:lnTo>
                  <a:lnTo>
                    <a:pt x="19" y="590"/>
                  </a:lnTo>
                  <a:lnTo>
                    <a:pt x="31" y="576"/>
                  </a:lnTo>
                  <a:lnTo>
                    <a:pt x="43" y="560"/>
                  </a:lnTo>
                  <a:lnTo>
                    <a:pt x="54" y="544"/>
                  </a:lnTo>
                  <a:lnTo>
                    <a:pt x="62" y="528"/>
                  </a:lnTo>
                  <a:lnTo>
                    <a:pt x="65" y="513"/>
                  </a:lnTo>
                  <a:lnTo>
                    <a:pt x="72" y="459"/>
                  </a:lnTo>
                  <a:lnTo>
                    <a:pt x="79" y="399"/>
                  </a:lnTo>
                  <a:lnTo>
                    <a:pt x="88" y="335"/>
                  </a:lnTo>
                  <a:lnTo>
                    <a:pt x="96" y="273"/>
                  </a:lnTo>
                  <a:lnTo>
                    <a:pt x="104" y="217"/>
                  </a:lnTo>
                  <a:lnTo>
                    <a:pt x="114" y="169"/>
                  </a:lnTo>
                  <a:lnTo>
                    <a:pt x="121" y="137"/>
                  </a:lnTo>
                  <a:lnTo>
                    <a:pt x="127" y="123"/>
                  </a:lnTo>
                  <a:close/>
                </a:path>
              </a:pathLst>
            </a:custGeom>
            <a:solidFill>
              <a:schemeClr val="tx1"/>
            </a:solidFill>
            <a:ln w="9525">
              <a:noFill/>
              <a:round/>
              <a:headEnd/>
              <a:tailEnd/>
            </a:ln>
          </p:spPr>
          <p:txBody>
            <a:bodyPr/>
            <a:lstStyle/>
            <a:p>
              <a:endParaRPr lang="en-US"/>
            </a:p>
          </p:txBody>
        </p:sp>
        <p:sp>
          <p:nvSpPr>
            <p:cNvPr id="17925" name="Freeform 48"/>
            <p:cNvSpPr>
              <a:spLocks noChangeAspect="1"/>
            </p:cNvSpPr>
            <p:nvPr/>
          </p:nvSpPr>
          <p:spPr bwMode="auto">
            <a:xfrm>
              <a:off x="868" y="2421"/>
              <a:ext cx="51" cy="313"/>
            </a:xfrm>
            <a:custGeom>
              <a:avLst/>
              <a:gdLst>
                <a:gd name="T0" fmla="*/ 18 w 101"/>
                <a:gd name="T1" fmla="*/ 30 h 626"/>
                <a:gd name="T2" fmla="*/ 21 w 101"/>
                <a:gd name="T3" fmla="*/ 1 h 626"/>
                <a:gd name="T4" fmla="*/ 26 w 101"/>
                <a:gd name="T5" fmla="*/ 0 h 626"/>
                <a:gd name="T6" fmla="*/ 24 w 101"/>
                <a:gd name="T7" fmla="*/ 12 h 626"/>
                <a:gd name="T8" fmla="*/ 9 w 101"/>
                <a:gd name="T9" fmla="*/ 139 h 626"/>
                <a:gd name="T10" fmla="*/ 16 w 101"/>
                <a:gd name="T11" fmla="*/ 157 h 626"/>
                <a:gd name="T12" fmla="*/ 0 w 101"/>
                <a:gd name="T13" fmla="*/ 155 h 626"/>
                <a:gd name="T14" fmla="*/ 1 w 101"/>
                <a:gd name="T15" fmla="*/ 150 h 626"/>
                <a:gd name="T16" fmla="*/ 3 w 101"/>
                <a:gd name="T17" fmla="*/ 136 h 626"/>
                <a:gd name="T18" fmla="*/ 5 w 101"/>
                <a:gd name="T19" fmla="*/ 116 h 626"/>
                <a:gd name="T20" fmla="*/ 8 w 101"/>
                <a:gd name="T21" fmla="*/ 93 h 626"/>
                <a:gd name="T22" fmla="*/ 11 w 101"/>
                <a:gd name="T23" fmla="*/ 72 h 626"/>
                <a:gd name="T24" fmla="*/ 14 w 101"/>
                <a:gd name="T25" fmla="*/ 51 h 626"/>
                <a:gd name="T26" fmla="*/ 16 w 101"/>
                <a:gd name="T27" fmla="*/ 37 h 626"/>
                <a:gd name="T28" fmla="*/ 18 w 101"/>
                <a:gd name="T29" fmla="*/ 30 h 6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1"/>
                <a:gd name="T46" fmla="*/ 0 h 626"/>
                <a:gd name="T47" fmla="*/ 101 w 101"/>
                <a:gd name="T48" fmla="*/ 626 h 6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1" h="626">
                  <a:moveTo>
                    <a:pt x="70" y="123"/>
                  </a:moveTo>
                  <a:lnTo>
                    <a:pt x="81" y="5"/>
                  </a:lnTo>
                  <a:lnTo>
                    <a:pt x="101" y="0"/>
                  </a:lnTo>
                  <a:lnTo>
                    <a:pt x="95" y="49"/>
                  </a:lnTo>
                  <a:lnTo>
                    <a:pt x="34" y="553"/>
                  </a:lnTo>
                  <a:lnTo>
                    <a:pt x="64" y="626"/>
                  </a:lnTo>
                  <a:lnTo>
                    <a:pt x="0" y="618"/>
                  </a:lnTo>
                  <a:lnTo>
                    <a:pt x="2" y="597"/>
                  </a:lnTo>
                  <a:lnTo>
                    <a:pt x="9" y="542"/>
                  </a:lnTo>
                  <a:lnTo>
                    <a:pt x="18" y="465"/>
                  </a:lnTo>
                  <a:lnTo>
                    <a:pt x="30" y="375"/>
                  </a:lnTo>
                  <a:lnTo>
                    <a:pt x="42" y="285"/>
                  </a:lnTo>
                  <a:lnTo>
                    <a:pt x="54" y="206"/>
                  </a:lnTo>
                  <a:lnTo>
                    <a:pt x="63" y="148"/>
                  </a:lnTo>
                  <a:lnTo>
                    <a:pt x="70" y="123"/>
                  </a:lnTo>
                  <a:close/>
                </a:path>
              </a:pathLst>
            </a:custGeom>
            <a:solidFill>
              <a:schemeClr val="tx1"/>
            </a:solidFill>
            <a:ln w="9525">
              <a:noFill/>
              <a:round/>
              <a:headEnd/>
              <a:tailEnd/>
            </a:ln>
          </p:spPr>
          <p:txBody>
            <a:bodyPr/>
            <a:lstStyle/>
            <a:p>
              <a:endParaRPr lang="en-US"/>
            </a:p>
          </p:txBody>
        </p:sp>
        <p:sp>
          <p:nvSpPr>
            <p:cNvPr id="17926" name="Freeform 49"/>
            <p:cNvSpPr>
              <a:spLocks noChangeAspect="1"/>
            </p:cNvSpPr>
            <p:nvPr/>
          </p:nvSpPr>
          <p:spPr bwMode="auto">
            <a:xfrm>
              <a:off x="757" y="2721"/>
              <a:ext cx="187" cy="132"/>
            </a:xfrm>
            <a:custGeom>
              <a:avLst/>
              <a:gdLst>
                <a:gd name="T0" fmla="*/ 1 w 374"/>
                <a:gd name="T1" fmla="*/ 0 h 264"/>
                <a:gd name="T2" fmla="*/ 94 w 374"/>
                <a:gd name="T3" fmla="*/ 12 h 264"/>
                <a:gd name="T4" fmla="*/ 91 w 374"/>
                <a:gd name="T5" fmla="*/ 15 h 264"/>
                <a:gd name="T6" fmla="*/ 89 w 374"/>
                <a:gd name="T7" fmla="*/ 23 h 264"/>
                <a:gd name="T8" fmla="*/ 84 w 374"/>
                <a:gd name="T9" fmla="*/ 25 h 264"/>
                <a:gd name="T10" fmla="*/ 83 w 374"/>
                <a:gd name="T11" fmla="*/ 29 h 264"/>
                <a:gd name="T12" fmla="*/ 88 w 374"/>
                <a:gd name="T13" fmla="*/ 29 h 264"/>
                <a:gd name="T14" fmla="*/ 87 w 374"/>
                <a:gd name="T15" fmla="*/ 35 h 264"/>
                <a:gd name="T16" fmla="*/ 83 w 374"/>
                <a:gd name="T17" fmla="*/ 36 h 264"/>
                <a:gd name="T18" fmla="*/ 86 w 374"/>
                <a:gd name="T19" fmla="*/ 40 h 264"/>
                <a:gd name="T20" fmla="*/ 86 w 374"/>
                <a:gd name="T21" fmla="*/ 44 h 264"/>
                <a:gd name="T22" fmla="*/ 83 w 374"/>
                <a:gd name="T23" fmla="*/ 46 h 264"/>
                <a:gd name="T24" fmla="*/ 86 w 374"/>
                <a:gd name="T25" fmla="*/ 49 h 264"/>
                <a:gd name="T26" fmla="*/ 84 w 374"/>
                <a:gd name="T27" fmla="*/ 53 h 264"/>
                <a:gd name="T28" fmla="*/ 82 w 374"/>
                <a:gd name="T29" fmla="*/ 56 h 264"/>
                <a:gd name="T30" fmla="*/ 79 w 374"/>
                <a:gd name="T31" fmla="*/ 61 h 264"/>
                <a:gd name="T32" fmla="*/ 75 w 374"/>
                <a:gd name="T33" fmla="*/ 65 h 264"/>
                <a:gd name="T34" fmla="*/ 73 w 374"/>
                <a:gd name="T35" fmla="*/ 65 h 264"/>
                <a:gd name="T36" fmla="*/ 69 w 374"/>
                <a:gd name="T37" fmla="*/ 66 h 264"/>
                <a:gd name="T38" fmla="*/ 65 w 374"/>
                <a:gd name="T39" fmla="*/ 66 h 264"/>
                <a:gd name="T40" fmla="*/ 60 w 374"/>
                <a:gd name="T41" fmla="*/ 66 h 264"/>
                <a:gd name="T42" fmla="*/ 56 w 374"/>
                <a:gd name="T43" fmla="*/ 66 h 264"/>
                <a:gd name="T44" fmla="*/ 51 w 374"/>
                <a:gd name="T45" fmla="*/ 66 h 264"/>
                <a:gd name="T46" fmla="*/ 46 w 374"/>
                <a:gd name="T47" fmla="*/ 65 h 264"/>
                <a:gd name="T48" fmla="*/ 41 w 374"/>
                <a:gd name="T49" fmla="*/ 65 h 264"/>
                <a:gd name="T50" fmla="*/ 36 w 374"/>
                <a:gd name="T51" fmla="*/ 63 h 264"/>
                <a:gd name="T52" fmla="*/ 30 w 374"/>
                <a:gd name="T53" fmla="*/ 62 h 264"/>
                <a:gd name="T54" fmla="*/ 25 w 374"/>
                <a:gd name="T55" fmla="*/ 61 h 264"/>
                <a:gd name="T56" fmla="*/ 21 w 374"/>
                <a:gd name="T57" fmla="*/ 60 h 264"/>
                <a:gd name="T58" fmla="*/ 17 w 374"/>
                <a:gd name="T59" fmla="*/ 59 h 264"/>
                <a:gd name="T60" fmla="*/ 12 w 374"/>
                <a:gd name="T61" fmla="*/ 58 h 264"/>
                <a:gd name="T62" fmla="*/ 10 w 374"/>
                <a:gd name="T63" fmla="*/ 57 h 264"/>
                <a:gd name="T64" fmla="*/ 6 w 374"/>
                <a:gd name="T65" fmla="*/ 55 h 264"/>
                <a:gd name="T66" fmla="*/ 6 w 374"/>
                <a:gd name="T67" fmla="*/ 53 h 264"/>
                <a:gd name="T68" fmla="*/ 5 w 374"/>
                <a:gd name="T69" fmla="*/ 50 h 264"/>
                <a:gd name="T70" fmla="*/ 5 w 374"/>
                <a:gd name="T71" fmla="*/ 47 h 264"/>
                <a:gd name="T72" fmla="*/ 5 w 374"/>
                <a:gd name="T73" fmla="*/ 44 h 264"/>
                <a:gd name="T74" fmla="*/ 1 w 374"/>
                <a:gd name="T75" fmla="*/ 42 h 264"/>
                <a:gd name="T76" fmla="*/ 1 w 374"/>
                <a:gd name="T77" fmla="*/ 38 h 264"/>
                <a:gd name="T78" fmla="*/ 6 w 374"/>
                <a:gd name="T79" fmla="*/ 36 h 264"/>
                <a:gd name="T80" fmla="*/ 0 w 374"/>
                <a:gd name="T81" fmla="*/ 35 h 264"/>
                <a:gd name="T82" fmla="*/ 1 w 374"/>
                <a:gd name="T83" fmla="*/ 30 h 264"/>
                <a:gd name="T84" fmla="*/ 6 w 374"/>
                <a:gd name="T85" fmla="*/ 28 h 264"/>
                <a:gd name="T86" fmla="*/ 1 w 374"/>
                <a:gd name="T87" fmla="*/ 24 h 264"/>
                <a:gd name="T88" fmla="*/ 1 w 374"/>
                <a:gd name="T89" fmla="*/ 21 h 264"/>
                <a:gd name="T90" fmla="*/ 6 w 374"/>
                <a:gd name="T91" fmla="*/ 19 h 264"/>
                <a:gd name="T92" fmla="*/ 6 w 374"/>
                <a:gd name="T93" fmla="*/ 16 h 264"/>
                <a:gd name="T94" fmla="*/ 3 w 374"/>
                <a:gd name="T95" fmla="*/ 13 h 264"/>
                <a:gd name="T96" fmla="*/ 3 w 374"/>
                <a:gd name="T97" fmla="*/ 6 h 264"/>
                <a:gd name="T98" fmla="*/ 1 w 374"/>
                <a:gd name="T99" fmla="*/ 0 h 2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4"/>
                <a:gd name="T151" fmla="*/ 0 h 264"/>
                <a:gd name="T152" fmla="*/ 374 w 374"/>
                <a:gd name="T153" fmla="*/ 264 h 2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4" h="264">
                  <a:moveTo>
                    <a:pt x="3" y="0"/>
                  </a:moveTo>
                  <a:lnTo>
                    <a:pt x="374" y="48"/>
                  </a:lnTo>
                  <a:lnTo>
                    <a:pt x="361" y="63"/>
                  </a:lnTo>
                  <a:lnTo>
                    <a:pt x="353" y="95"/>
                  </a:lnTo>
                  <a:lnTo>
                    <a:pt x="334" y="102"/>
                  </a:lnTo>
                  <a:lnTo>
                    <a:pt x="331" y="116"/>
                  </a:lnTo>
                  <a:lnTo>
                    <a:pt x="352" y="118"/>
                  </a:lnTo>
                  <a:lnTo>
                    <a:pt x="347" y="142"/>
                  </a:lnTo>
                  <a:lnTo>
                    <a:pt x="331" y="144"/>
                  </a:lnTo>
                  <a:lnTo>
                    <a:pt x="343" y="160"/>
                  </a:lnTo>
                  <a:lnTo>
                    <a:pt x="342" y="176"/>
                  </a:lnTo>
                  <a:lnTo>
                    <a:pt x="329" y="185"/>
                  </a:lnTo>
                  <a:lnTo>
                    <a:pt x="342" y="199"/>
                  </a:lnTo>
                  <a:lnTo>
                    <a:pt x="336" y="214"/>
                  </a:lnTo>
                  <a:lnTo>
                    <a:pt x="327" y="226"/>
                  </a:lnTo>
                  <a:lnTo>
                    <a:pt x="316" y="244"/>
                  </a:lnTo>
                  <a:lnTo>
                    <a:pt x="299" y="258"/>
                  </a:lnTo>
                  <a:lnTo>
                    <a:pt x="289" y="260"/>
                  </a:lnTo>
                  <a:lnTo>
                    <a:pt x="276" y="262"/>
                  </a:lnTo>
                  <a:lnTo>
                    <a:pt x="260" y="262"/>
                  </a:lnTo>
                  <a:lnTo>
                    <a:pt x="243" y="264"/>
                  </a:lnTo>
                  <a:lnTo>
                    <a:pt x="224" y="262"/>
                  </a:lnTo>
                  <a:lnTo>
                    <a:pt x="205" y="261"/>
                  </a:lnTo>
                  <a:lnTo>
                    <a:pt x="184" y="259"/>
                  </a:lnTo>
                  <a:lnTo>
                    <a:pt x="163" y="257"/>
                  </a:lnTo>
                  <a:lnTo>
                    <a:pt x="141" y="254"/>
                  </a:lnTo>
                  <a:lnTo>
                    <a:pt x="120" y="251"/>
                  </a:lnTo>
                  <a:lnTo>
                    <a:pt x="101" y="246"/>
                  </a:lnTo>
                  <a:lnTo>
                    <a:pt x="82" y="243"/>
                  </a:lnTo>
                  <a:lnTo>
                    <a:pt x="65" y="238"/>
                  </a:lnTo>
                  <a:lnTo>
                    <a:pt x="50" y="234"/>
                  </a:lnTo>
                  <a:lnTo>
                    <a:pt x="38" y="228"/>
                  </a:lnTo>
                  <a:lnTo>
                    <a:pt x="27" y="223"/>
                  </a:lnTo>
                  <a:lnTo>
                    <a:pt x="23" y="213"/>
                  </a:lnTo>
                  <a:lnTo>
                    <a:pt x="19" y="200"/>
                  </a:lnTo>
                  <a:lnTo>
                    <a:pt x="17" y="189"/>
                  </a:lnTo>
                  <a:lnTo>
                    <a:pt x="17" y="178"/>
                  </a:lnTo>
                  <a:lnTo>
                    <a:pt x="5" y="169"/>
                  </a:lnTo>
                  <a:lnTo>
                    <a:pt x="3" y="154"/>
                  </a:lnTo>
                  <a:lnTo>
                    <a:pt x="25" y="145"/>
                  </a:lnTo>
                  <a:lnTo>
                    <a:pt x="0" y="143"/>
                  </a:lnTo>
                  <a:lnTo>
                    <a:pt x="3" y="120"/>
                  </a:lnTo>
                  <a:lnTo>
                    <a:pt x="23" y="115"/>
                  </a:lnTo>
                  <a:lnTo>
                    <a:pt x="6" y="99"/>
                  </a:lnTo>
                  <a:lnTo>
                    <a:pt x="4" y="85"/>
                  </a:lnTo>
                  <a:lnTo>
                    <a:pt x="27" y="78"/>
                  </a:lnTo>
                  <a:lnTo>
                    <a:pt x="27" y="64"/>
                  </a:lnTo>
                  <a:lnTo>
                    <a:pt x="9" y="54"/>
                  </a:lnTo>
                  <a:lnTo>
                    <a:pt x="12" y="25"/>
                  </a:lnTo>
                  <a:lnTo>
                    <a:pt x="3" y="0"/>
                  </a:lnTo>
                  <a:close/>
                </a:path>
              </a:pathLst>
            </a:custGeom>
            <a:solidFill>
              <a:srgbClr val="33353A"/>
            </a:solidFill>
            <a:ln w="9525">
              <a:noFill/>
              <a:round/>
              <a:headEnd/>
              <a:tailEnd/>
            </a:ln>
          </p:spPr>
          <p:txBody>
            <a:bodyPr/>
            <a:lstStyle/>
            <a:p>
              <a:endParaRPr lang="en-US"/>
            </a:p>
          </p:txBody>
        </p:sp>
        <p:sp>
          <p:nvSpPr>
            <p:cNvPr id="17927" name="Freeform 50"/>
            <p:cNvSpPr>
              <a:spLocks noChangeAspect="1"/>
            </p:cNvSpPr>
            <p:nvPr/>
          </p:nvSpPr>
          <p:spPr bwMode="auto">
            <a:xfrm>
              <a:off x="762" y="2723"/>
              <a:ext cx="176" cy="129"/>
            </a:xfrm>
            <a:custGeom>
              <a:avLst/>
              <a:gdLst>
                <a:gd name="T0" fmla="*/ 12 w 352"/>
                <a:gd name="T1" fmla="*/ 1 h 259"/>
                <a:gd name="T2" fmla="*/ 28 w 352"/>
                <a:gd name="T3" fmla="*/ 3 h 259"/>
                <a:gd name="T4" fmla="*/ 44 w 352"/>
                <a:gd name="T5" fmla="*/ 5 h 259"/>
                <a:gd name="T6" fmla="*/ 61 w 352"/>
                <a:gd name="T7" fmla="*/ 7 h 259"/>
                <a:gd name="T8" fmla="*/ 78 w 352"/>
                <a:gd name="T9" fmla="*/ 9 h 259"/>
                <a:gd name="T10" fmla="*/ 88 w 352"/>
                <a:gd name="T11" fmla="*/ 12 h 259"/>
                <a:gd name="T12" fmla="*/ 85 w 352"/>
                <a:gd name="T13" fmla="*/ 15 h 259"/>
                <a:gd name="T14" fmla="*/ 84 w 352"/>
                <a:gd name="T15" fmla="*/ 21 h 259"/>
                <a:gd name="T16" fmla="*/ 81 w 352"/>
                <a:gd name="T17" fmla="*/ 23 h 259"/>
                <a:gd name="T18" fmla="*/ 79 w 352"/>
                <a:gd name="T19" fmla="*/ 25 h 259"/>
                <a:gd name="T20" fmla="*/ 78 w 352"/>
                <a:gd name="T21" fmla="*/ 28 h 259"/>
                <a:gd name="T22" fmla="*/ 82 w 352"/>
                <a:gd name="T23" fmla="*/ 28 h 259"/>
                <a:gd name="T24" fmla="*/ 82 w 352"/>
                <a:gd name="T25" fmla="*/ 31 h 259"/>
                <a:gd name="T26" fmla="*/ 81 w 352"/>
                <a:gd name="T27" fmla="*/ 34 h 259"/>
                <a:gd name="T28" fmla="*/ 78 w 352"/>
                <a:gd name="T29" fmla="*/ 35 h 259"/>
                <a:gd name="T30" fmla="*/ 80 w 352"/>
                <a:gd name="T31" fmla="*/ 38 h 259"/>
                <a:gd name="T32" fmla="*/ 81 w 352"/>
                <a:gd name="T33" fmla="*/ 41 h 259"/>
                <a:gd name="T34" fmla="*/ 80 w 352"/>
                <a:gd name="T35" fmla="*/ 43 h 259"/>
                <a:gd name="T36" fmla="*/ 78 w 352"/>
                <a:gd name="T37" fmla="*/ 45 h 259"/>
                <a:gd name="T38" fmla="*/ 80 w 352"/>
                <a:gd name="T39" fmla="*/ 48 h 259"/>
                <a:gd name="T40" fmla="*/ 80 w 352"/>
                <a:gd name="T41" fmla="*/ 50 h 259"/>
                <a:gd name="T42" fmla="*/ 79 w 352"/>
                <a:gd name="T43" fmla="*/ 53 h 259"/>
                <a:gd name="T44" fmla="*/ 77 w 352"/>
                <a:gd name="T45" fmla="*/ 55 h 259"/>
                <a:gd name="T46" fmla="*/ 75 w 352"/>
                <a:gd name="T47" fmla="*/ 59 h 259"/>
                <a:gd name="T48" fmla="*/ 73 w 352"/>
                <a:gd name="T49" fmla="*/ 61 h 259"/>
                <a:gd name="T50" fmla="*/ 68 w 352"/>
                <a:gd name="T51" fmla="*/ 64 h 259"/>
                <a:gd name="T52" fmla="*/ 57 w 352"/>
                <a:gd name="T53" fmla="*/ 64 h 259"/>
                <a:gd name="T54" fmla="*/ 44 w 352"/>
                <a:gd name="T55" fmla="*/ 64 h 259"/>
                <a:gd name="T56" fmla="*/ 28 w 352"/>
                <a:gd name="T57" fmla="*/ 62 h 259"/>
                <a:gd name="T58" fmla="*/ 15 w 352"/>
                <a:gd name="T59" fmla="*/ 59 h 259"/>
                <a:gd name="T60" fmla="*/ 6 w 352"/>
                <a:gd name="T61" fmla="*/ 55 h 259"/>
                <a:gd name="T62" fmla="*/ 5 w 352"/>
                <a:gd name="T63" fmla="*/ 46 h 259"/>
                <a:gd name="T64" fmla="*/ 3 w 352"/>
                <a:gd name="T65" fmla="*/ 43 h 259"/>
                <a:gd name="T66" fmla="*/ 1 w 352"/>
                <a:gd name="T67" fmla="*/ 41 h 259"/>
                <a:gd name="T68" fmla="*/ 1 w 352"/>
                <a:gd name="T69" fmla="*/ 38 h 259"/>
                <a:gd name="T70" fmla="*/ 5 w 352"/>
                <a:gd name="T71" fmla="*/ 36 h 259"/>
                <a:gd name="T72" fmla="*/ 3 w 352"/>
                <a:gd name="T73" fmla="*/ 35 h 259"/>
                <a:gd name="T74" fmla="*/ 1 w 352"/>
                <a:gd name="T75" fmla="*/ 34 h 259"/>
                <a:gd name="T76" fmla="*/ 1 w 352"/>
                <a:gd name="T77" fmla="*/ 29 h 259"/>
                <a:gd name="T78" fmla="*/ 5 w 352"/>
                <a:gd name="T79" fmla="*/ 28 h 259"/>
                <a:gd name="T80" fmla="*/ 3 w 352"/>
                <a:gd name="T81" fmla="*/ 26 h 259"/>
                <a:gd name="T82" fmla="*/ 1 w 352"/>
                <a:gd name="T83" fmla="*/ 23 h 259"/>
                <a:gd name="T84" fmla="*/ 1 w 352"/>
                <a:gd name="T85" fmla="*/ 21 h 259"/>
                <a:gd name="T86" fmla="*/ 6 w 352"/>
                <a:gd name="T87" fmla="*/ 19 h 259"/>
                <a:gd name="T88" fmla="*/ 7 w 352"/>
                <a:gd name="T89" fmla="*/ 17 h 259"/>
                <a:gd name="T90" fmla="*/ 6 w 352"/>
                <a:gd name="T91" fmla="*/ 15 h 259"/>
                <a:gd name="T92" fmla="*/ 3 w 352"/>
                <a:gd name="T93" fmla="*/ 13 h 259"/>
                <a:gd name="T94" fmla="*/ 3 w 352"/>
                <a:gd name="T95" fmla="*/ 7 h 259"/>
                <a:gd name="T96" fmla="*/ 3 w 352"/>
                <a:gd name="T97" fmla="*/ 3 h 2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2"/>
                <a:gd name="T148" fmla="*/ 0 h 259"/>
                <a:gd name="T149" fmla="*/ 352 w 352"/>
                <a:gd name="T150" fmla="*/ 259 h 2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2" h="259">
                  <a:moveTo>
                    <a:pt x="4" y="0"/>
                  </a:moveTo>
                  <a:lnTo>
                    <a:pt x="26" y="3"/>
                  </a:lnTo>
                  <a:lnTo>
                    <a:pt x="48" y="6"/>
                  </a:lnTo>
                  <a:lnTo>
                    <a:pt x="70" y="8"/>
                  </a:lnTo>
                  <a:lnTo>
                    <a:pt x="92" y="12"/>
                  </a:lnTo>
                  <a:lnTo>
                    <a:pt x="113" y="14"/>
                  </a:lnTo>
                  <a:lnTo>
                    <a:pt x="135" y="18"/>
                  </a:lnTo>
                  <a:lnTo>
                    <a:pt x="157" y="20"/>
                  </a:lnTo>
                  <a:lnTo>
                    <a:pt x="178" y="22"/>
                  </a:lnTo>
                  <a:lnTo>
                    <a:pt x="200" y="26"/>
                  </a:lnTo>
                  <a:lnTo>
                    <a:pt x="222" y="28"/>
                  </a:lnTo>
                  <a:lnTo>
                    <a:pt x="244" y="31"/>
                  </a:lnTo>
                  <a:lnTo>
                    <a:pt x="265" y="34"/>
                  </a:lnTo>
                  <a:lnTo>
                    <a:pt x="287" y="37"/>
                  </a:lnTo>
                  <a:lnTo>
                    <a:pt x="309" y="39"/>
                  </a:lnTo>
                  <a:lnTo>
                    <a:pt x="331" y="43"/>
                  </a:lnTo>
                  <a:lnTo>
                    <a:pt x="352" y="45"/>
                  </a:lnTo>
                  <a:lnTo>
                    <a:pt x="349" y="49"/>
                  </a:lnTo>
                  <a:lnTo>
                    <a:pt x="345" y="52"/>
                  </a:lnTo>
                  <a:lnTo>
                    <a:pt x="342" y="56"/>
                  </a:lnTo>
                  <a:lnTo>
                    <a:pt x="340" y="60"/>
                  </a:lnTo>
                  <a:lnTo>
                    <a:pt x="337" y="68"/>
                  </a:lnTo>
                  <a:lnTo>
                    <a:pt x="336" y="76"/>
                  </a:lnTo>
                  <a:lnTo>
                    <a:pt x="334" y="84"/>
                  </a:lnTo>
                  <a:lnTo>
                    <a:pt x="332" y="92"/>
                  </a:lnTo>
                  <a:lnTo>
                    <a:pt x="327" y="94"/>
                  </a:lnTo>
                  <a:lnTo>
                    <a:pt x="322" y="95"/>
                  </a:lnTo>
                  <a:lnTo>
                    <a:pt x="318" y="96"/>
                  </a:lnTo>
                  <a:lnTo>
                    <a:pt x="313" y="97"/>
                  </a:lnTo>
                  <a:lnTo>
                    <a:pt x="313" y="102"/>
                  </a:lnTo>
                  <a:lnTo>
                    <a:pt x="313" y="105"/>
                  </a:lnTo>
                  <a:lnTo>
                    <a:pt x="312" y="109"/>
                  </a:lnTo>
                  <a:lnTo>
                    <a:pt x="312" y="112"/>
                  </a:lnTo>
                  <a:lnTo>
                    <a:pt x="317" y="113"/>
                  </a:lnTo>
                  <a:lnTo>
                    <a:pt x="321" y="113"/>
                  </a:lnTo>
                  <a:lnTo>
                    <a:pt x="326" y="114"/>
                  </a:lnTo>
                  <a:lnTo>
                    <a:pt x="331" y="115"/>
                  </a:lnTo>
                  <a:lnTo>
                    <a:pt x="329" y="121"/>
                  </a:lnTo>
                  <a:lnTo>
                    <a:pt x="328" y="127"/>
                  </a:lnTo>
                  <a:lnTo>
                    <a:pt x="327" y="133"/>
                  </a:lnTo>
                  <a:lnTo>
                    <a:pt x="326" y="139"/>
                  </a:lnTo>
                  <a:lnTo>
                    <a:pt x="322" y="139"/>
                  </a:lnTo>
                  <a:lnTo>
                    <a:pt x="319" y="140"/>
                  </a:lnTo>
                  <a:lnTo>
                    <a:pt x="316" y="140"/>
                  </a:lnTo>
                  <a:lnTo>
                    <a:pt x="312" y="141"/>
                  </a:lnTo>
                  <a:lnTo>
                    <a:pt x="314" y="144"/>
                  </a:lnTo>
                  <a:lnTo>
                    <a:pt x="318" y="148"/>
                  </a:lnTo>
                  <a:lnTo>
                    <a:pt x="320" y="152"/>
                  </a:lnTo>
                  <a:lnTo>
                    <a:pt x="322" y="156"/>
                  </a:lnTo>
                  <a:lnTo>
                    <a:pt x="321" y="160"/>
                  </a:lnTo>
                  <a:lnTo>
                    <a:pt x="321" y="164"/>
                  </a:lnTo>
                  <a:lnTo>
                    <a:pt x="321" y="168"/>
                  </a:lnTo>
                  <a:lnTo>
                    <a:pt x="320" y="173"/>
                  </a:lnTo>
                  <a:lnTo>
                    <a:pt x="318" y="175"/>
                  </a:lnTo>
                  <a:lnTo>
                    <a:pt x="314" y="177"/>
                  </a:lnTo>
                  <a:lnTo>
                    <a:pt x="311" y="179"/>
                  </a:lnTo>
                  <a:lnTo>
                    <a:pt x="309" y="181"/>
                  </a:lnTo>
                  <a:lnTo>
                    <a:pt x="311" y="185"/>
                  </a:lnTo>
                  <a:lnTo>
                    <a:pt x="314" y="188"/>
                  </a:lnTo>
                  <a:lnTo>
                    <a:pt x="318" y="192"/>
                  </a:lnTo>
                  <a:lnTo>
                    <a:pt x="321" y="195"/>
                  </a:lnTo>
                  <a:lnTo>
                    <a:pt x="320" y="200"/>
                  </a:lnTo>
                  <a:lnTo>
                    <a:pt x="319" y="203"/>
                  </a:lnTo>
                  <a:lnTo>
                    <a:pt x="317" y="206"/>
                  </a:lnTo>
                  <a:lnTo>
                    <a:pt x="316" y="210"/>
                  </a:lnTo>
                  <a:lnTo>
                    <a:pt x="313" y="212"/>
                  </a:lnTo>
                  <a:lnTo>
                    <a:pt x="311" y="216"/>
                  </a:lnTo>
                  <a:lnTo>
                    <a:pt x="309" y="219"/>
                  </a:lnTo>
                  <a:lnTo>
                    <a:pt x="306" y="221"/>
                  </a:lnTo>
                  <a:lnTo>
                    <a:pt x="304" y="226"/>
                  </a:lnTo>
                  <a:lnTo>
                    <a:pt x="302" y="232"/>
                  </a:lnTo>
                  <a:lnTo>
                    <a:pt x="298" y="236"/>
                  </a:lnTo>
                  <a:lnTo>
                    <a:pt x="296" y="240"/>
                  </a:lnTo>
                  <a:lnTo>
                    <a:pt x="293" y="243"/>
                  </a:lnTo>
                  <a:lnTo>
                    <a:pt x="289" y="247"/>
                  </a:lnTo>
                  <a:lnTo>
                    <a:pt x="284" y="250"/>
                  </a:lnTo>
                  <a:lnTo>
                    <a:pt x="281" y="254"/>
                  </a:lnTo>
                  <a:lnTo>
                    <a:pt x="271" y="256"/>
                  </a:lnTo>
                  <a:lnTo>
                    <a:pt x="259" y="258"/>
                  </a:lnTo>
                  <a:lnTo>
                    <a:pt x="244" y="259"/>
                  </a:lnTo>
                  <a:lnTo>
                    <a:pt x="228" y="259"/>
                  </a:lnTo>
                  <a:lnTo>
                    <a:pt x="211" y="259"/>
                  </a:lnTo>
                  <a:lnTo>
                    <a:pt x="192" y="258"/>
                  </a:lnTo>
                  <a:lnTo>
                    <a:pt x="173" y="256"/>
                  </a:lnTo>
                  <a:lnTo>
                    <a:pt x="153" y="254"/>
                  </a:lnTo>
                  <a:lnTo>
                    <a:pt x="132" y="251"/>
                  </a:lnTo>
                  <a:lnTo>
                    <a:pt x="114" y="248"/>
                  </a:lnTo>
                  <a:lnTo>
                    <a:pt x="94" y="245"/>
                  </a:lnTo>
                  <a:lnTo>
                    <a:pt x="77" y="240"/>
                  </a:lnTo>
                  <a:lnTo>
                    <a:pt x="61" y="236"/>
                  </a:lnTo>
                  <a:lnTo>
                    <a:pt x="47" y="232"/>
                  </a:lnTo>
                  <a:lnTo>
                    <a:pt x="34" y="226"/>
                  </a:lnTo>
                  <a:lnTo>
                    <a:pt x="25" y="221"/>
                  </a:lnTo>
                  <a:lnTo>
                    <a:pt x="22" y="211"/>
                  </a:lnTo>
                  <a:lnTo>
                    <a:pt x="18" y="198"/>
                  </a:lnTo>
                  <a:lnTo>
                    <a:pt x="17" y="187"/>
                  </a:lnTo>
                  <a:lnTo>
                    <a:pt x="17" y="177"/>
                  </a:lnTo>
                  <a:lnTo>
                    <a:pt x="14" y="174"/>
                  </a:lnTo>
                  <a:lnTo>
                    <a:pt x="11" y="172"/>
                  </a:lnTo>
                  <a:lnTo>
                    <a:pt x="8" y="171"/>
                  </a:lnTo>
                  <a:lnTo>
                    <a:pt x="6" y="168"/>
                  </a:lnTo>
                  <a:lnTo>
                    <a:pt x="4" y="164"/>
                  </a:lnTo>
                  <a:lnTo>
                    <a:pt x="4" y="160"/>
                  </a:lnTo>
                  <a:lnTo>
                    <a:pt x="4" y="157"/>
                  </a:lnTo>
                  <a:lnTo>
                    <a:pt x="4" y="152"/>
                  </a:lnTo>
                  <a:lnTo>
                    <a:pt x="9" y="150"/>
                  </a:lnTo>
                  <a:lnTo>
                    <a:pt x="15" y="149"/>
                  </a:lnTo>
                  <a:lnTo>
                    <a:pt x="19" y="147"/>
                  </a:lnTo>
                  <a:lnTo>
                    <a:pt x="24" y="145"/>
                  </a:lnTo>
                  <a:lnTo>
                    <a:pt x="18" y="144"/>
                  </a:lnTo>
                  <a:lnTo>
                    <a:pt x="13" y="143"/>
                  </a:lnTo>
                  <a:lnTo>
                    <a:pt x="6" y="142"/>
                  </a:lnTo>
                  <a:lnTo>
                    <a:pt x="0" y="142"/>
                  </a:lnTo>
                  <a:lnTo>
                    <a:pt x="1" y="136"/>
                  </a:lnTo>
                  <a:lnTo>
                    <a:pt x="2" y="130"/>
                  </a:lnTo>
                  <a:lnTo>
                    <a:pt x="2" y="125"/>
                  </a:lnTo>
                  <a:lnTo>
                    <a:pt x="3" y="119"/>
                  </a:lnTo>
                  <a:lnTo>
                    <a:pt x="8" y="118"/>
                  </a:lnTo>
                  <a:lnTo>
                    <a:pt x="14" y="117"/>
                  </a:lnTo>
                  <a:lnTo>
                    <a:pt x="18" y="115"/>
                  </a:lnTo>
                  <a:lnTo>
                    <a:pt x="23" y="114"/>
                  </a:lnTo>
                  <a:lnTo>
                    <a:pt x="18" y="110"/>
                  </a:lnTo>
                  <a:lnTo>
                    <a:pt x="15" y="106"/>
                  </a:lnTo>
                  <a:lnTo>
                    <a:pt x="11" y="102"/>
                  </a:lnTo>
                  <a:lnTo>
                    <a:pt x="7" y="97"/>
                  </a:lnTo>
                  <a:lnTo>
                    <a:pt x="7" y="95"/>
                  </a:lnTo>
                  <a:lnTo>
                    <a:pt x="7" y="91"/>
                  </a:lnTo>
                  <a:lnTo>
                    <a:pt x="6" y="88"/>
                  </a:lnTo>
                  <a:lnTo>
                    <a:pt x="6" y="84"/>
                  </a:lnTo>
                  <a:lnTo>
                    <a:pt x="11" y="82"/>
                  </a:lnTo>
                  <a:lnTo>
                    <a:pt x="17" y="81"/>
                  </a:lnTo>
                  <a:lnTo>
                    <a:pt x="22" y="79"/>
                  </a:lnTo>
                  <a:lnTo>
                    <a:pt x="28" y="76"/>
                  </a:lnTo>
                  <a:lnTo>
                    <a:pt x="28" y="74"/>
                  </a:lnTo>
                  <a:lnTo>
                    <a:pt x="28" y="71"/>
                  </a:lnTo>
                  <a:lnTo>
                    <a:pt x="28" y="67"/>
                  </a:lnTo>
                  <a:lnTo>
                    <a:pt x="28" y="64"/>
                  </a:lnTo>
                  <a:lnTo>
                    <a:pt x="23" y="61"/>
                  </a:lnTo>
                  <a:lnTo>
                    <a:pt x="19" y="58"/>
                  </a:lnTo>
                  <a:lnTo>
                    <a:pt x="15" y="56"/>
                  </a:lnTo>
                  <a:lnTo>
                    <a:pt x="10" y="53"/>
                  </a:lnTo>
                  <a:lnTo>
                    <a:pt x="11" y="46"/>
                  </a:lnTo>
                  <a:lnTo>
                    <a:pt x="13" y="38"/>
                  </a:lnTo>
                  <a:lnTo>
                    <a:pt x="13" y="31"/>
                  </a:lnTo>
                  <a:lnTo>
                    <a:pt x="14" y="24"/>
                  </a:lnTo>
                  <a:lnTo>
                    <a:pt x="11" y="19"/>
                  </a:lnTo>
                  <a:lnTo>
                    <a:pt x="9" y="12"/>
                  </a:lnTo>
                  <a:lnTo>
                    <a:pt x="7" y="6"/>
                  </a:lnTo>
                  <a:lnTo>
                    <a:pt x="4" y="0"/>
                  </a:lnTo>
                  <a:close/>
                </a:path>
              </a:pathLst>
            </a:custGeom>
            <a:solidFill>
              <a:srgbClr val="3D3F42"/>
            </a:solidFill>
            <a:ln w="9525">
              <a:noFill/>
              <a:round/>
              <a:headEnd/>
              <a:tailEnd/>
            </a:ln>
          </p:spPr>
          <p:txBody>
            <a:bodyPr/>
            <a:lstStyle/>
            <a:p>
              <a:endParaRPr lang="en-US"/>
            </a:p>
          </p:txBody>
        </p:sp>
        <p:sp>
          <p:nvSpPr>
            <p:cNvPr id="17928" name="Freeform 51"/>
            <p:cNvSpPr>
              <a:spLocks noChangeAspect="1"/>
            </p:cNvSpPr>
            <p:nvPr/>
          </p:nvSpPr>
          <p:spPr bwMode="auto">
            <a:xfrm>
              <a:off x="768" y="2724"/>
              <a:ext cx="164" cy="128"/>
            </a:xfrm>
            <a:custGeom>
              <a:avLst/>
              <a:gdLst>
                <a:gd name="T0" fmla="*/ 11 w 329"/>
                <a:gd name="T1" fmla="*/ 1 h 256"/>
                <a:gd name="T2" fmla="*/ 26 w 329"/>
                <a:gd name="T3" fmla="*/ 3 h 256"/>
                <a:gd name="T4" fmla="*/ 41 w 329"/>
                <a:gd name="T5" fmla="*/ 5 h 256"/>
                <a:gd name="T6" fmla="*/ 57 w 329"/>
                <a:gd name="T7" fmla="*/ 7 h 256"/>
                <a:gd name="T8" fmla="*/ 72 w 329"/>
                <a:gd name="T9" fmla="*/ 8 h 256"/>
                <a:gd name="T10" fmla="*/ 81 w 329"/>
                <a:gd name="T11" fmla="*/ 11 h 256"/>
                <a:gd name="T12" fmla="*/ 79 w 329"/>
                <a:gd name="T13" fmla="*/ 14 h 256"/>
                <a:gd name="T14" fmla="*/ 77 w 329"/>
                <a:gd name="T15" fmla="*/ 20 h 256"/>
                <a:gd name="T16" fmla="*/ 75 w 329"/>
                <a:gd name="T17" fmla="*/ 23 h 256"/>
                <a:gd name="T18" fmla="*/ 73 w 329"/>
                <a:gd name="T19" fmla="*/ 24 h 256"/>
                <a:gd name="T20" fmla="*/ 72 w 329"/>
                <a:gd name="T21" fmla="*/ 27 h 256"/>
                <a:gd name="T22" fmla="*/ 76 w 329"/>
                <a:gd name="T23" fmla="*/ 27 h 256"/>
                <a:gd name="T24" fmla="*/ 76 w 329"/>
                <a:gd name="T25" fmla="*/ 30 h 256"/>
                <a:gd name="T26" fmla="*/ 75 w 329"/>
                <a:gd name="T27" fmla="*/ 34 h 256"/>
                <a:gd name="T28" fmla="*/ 72 w 329"/>
                <a:gd name="T29" fmla="*/ 34 h 256"/>
                <a:gd name="T30" fmla="*/ 74 w 329"/>
                <a:gd name="T31" fmla="*/ 37 h 256"/>
                <a:gd name="T32" fmla="*/ 75 w 329"/>
                <a:gd name="T33" fmla="*/ 40 h 256"/>
                <a:gd name="T34" fmla="*/ 73 w 329"/>
                <a:gd name="T35" fmla="*/ 42 h 256"/>
                <a:gd name="T36" fmla="*/ 71 w 329"/>
                <a:gd name="T37" fmla="*/ 44 h 256"/>
                <a:gd name="T38" fmla="*/ 74 w 329"/>
                <a:gd name="T39" fmla="*/ 46 h 256"/>
                <a:gd name="T40" fmla="*/ 74 w 329"/>
                <a:gd name="T41" fmla="*/ 49 h 256"/>
                <a:gd name="T42" fmla="*/ 73 w 329"/>
                <a:gd name="T43" fmla="*/ 52 h 256"/>
                <a:gd name="T44" fmla="*/ 71 w 329"/>
                <a:gd name="T45" fmla="*/ 54 h 256"/>
                <a:gd name="T46" fmla="*/ 69 w 329"/>
                <a:gd name="T47" fmla="*/ 58 h 256"/>
                <a:gd name="T48" fmla="*/ 67 w 329"/>
                <a:gd name="T49" fmla="*/ 61 h 256"/>
                <a:gd name="T50" fmla="*/ 63 w 329"/>
                <a:gd name="T51" fmla="*/ 63 h 256"/>
                <a:gd name="T52" fmla="*/ 52 w 329"/>
                <a:gd name="T53" fmla="*/ 64 h 256"/>
                <a:gd name="T54" fmla="*/ 39 w 329"/>
                <a:gd name="T55" fmla="*/ 63 h 256"/>
                <a:gd name="T56" fmla="*/ 26 w 329"/>
                <a:gd name="T57" fmla="*/ 61 h 256"/>
                <a:gd name="T58" fmla="*/ 14 w 329"/>
                <a:gd name="T59" fmla="*/ 58 h 256"/>
                <a:gd name="T60" fmla="*/ 5 w 329"/>
                <a:gd name="T61" fmla="*/ 55 h 256"/>
                <a:gd name="T62" fmla="*/ 3 w 329"/>
                <a:gd name="T63" fmla="*/ 46 h 256"/>
                <a:gd name="T64" fmla="*/ 2 w 329"/>
                <a:gd name="T65" fmla="*/ 42 h 256"/>
                <a:gd name="T66" fmla="*/ 1 w 329"/>
                <a:gd name="T67" fmla="*/ 40 h 256"/>
                <a:gd name="T68" fmla="*/ 1 w 329"/>
                <a:gd name="T69" fmla="*/ 38 h 256"/>
                <a:gd name="T70" fmla="*/ 4 w 329"/>
                <a:gd name="T71" fmla="*/ 36 h 256"/>
                <a:gd name="T72" fmla="*/ 3 w 329"/>
                <a:gd name="T73" fmla="*/ 35 h 256"/>
                <a:gd name="T74" fmla="*/ 0 w 329"/>
                <a:gd name="T75" fmla="*/ 34 h 256"/>
                <a:gd name="T76" fmla="*/ 1 w 329"/>
                <a:gd name="T77" fmla="*/ 29 h 256"/>
                <a:gd name="T78" fmla="*/ 4 w 329"/>
                <a:gd name="T79" fmla="*/ 28 h 256"/>
                <a:gd name="T80" fmla="*/ 3 w 329"/>
                <a:gd name="T81" fmla="*/ 26 h 256"/>
                <a:gd name="T82" fmla="*/ 1 w 329"/>
                <a:gd name="T83" fmla="*/ 23 h 256"/>
                <a:gd name="T84" fmla="*/ 1 w 329"/>
                <a:gd name="T85" fmla="*/ 21 h 256"/>
                <a:gd name="T86" fmla="*/ 5 w 329"/>
                <a:gd name="T87" fmla="*/ 19 h 256"/>
                <a:gd name="T88" fmla="*/ 6 w 329"/>
                <a:gd name="T89" fmla="*/ 17 h 256"/>
                <a:gd name="T90" fmla="*/ 5 w 329"/>
                <a:gd name="T91" fmla="*/ 15 h 256"/>
                <a:gd name="T92" fmla="*/ 2 w 329"/>
                <a:gd name="T93" fmla="*/ 13 h 256"/>
                <a:gd name="T94" fmla="*/ 3 w 329"/>
                <a:gd name="T95" fmla="*/ 8 h 256"/>
                <a:gd name="T96" fmla="*/ 2 w 329"/>
                <a:gd name="T97" fmla="*/ 2 h 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9"/>
                <a:gd name="T148" fmla="*/ 0 h 256"/>
                <a:gd name="T149" fmla="*/ 329 w 329"/>
                <a:gd name="T150" fmla="*/ 256 h 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9" h="256">
                  <a:moveTo>
                    <a:pt x="5" y="0"/>
                  </a:moveTo>
                  <a:lnTo>
                    <a:pt x="26" y="2"/>
                  </a:lnTo>
                  <a:lnTo>
                    <a:pt x="45" y="4"/>
                  </a:lnTo>
                  <a:lnTo>
                    <a:pt x="66" y="8"/>
                  </a:lnTo>
                  <a:lnTo>
                    <a:pt x="86" y="10"/>
                  </a:lnTo>
                  <a:lnTo>
                    <a:pt x="106" y="12"/>
                  </a:lnTo>
                  <a:lnTo>
                    <a:pt x="127" y="15"/>
                  </a:lnTo>
                  <a:lnTo>
                    <a:pt x="147" y="18"/>
                  </a:lnTo>
                  <a:lnTo>
                    <a:pt x="167" y="20"/>
                  </a:lnTo>
                  <a:lnTo>
                    <a:pt x="187" y="23"/>
                  </a:lnTo>
                  <a:lnTo>
                    <a:pt x="208" y="25"/>
                  </a:lnTo>
                  <a:lnTo>
                    <a:pt x="229" y="28"/>
                  </a:lnTo>
                  <a:lnTo>
                    <a:pt x="248" y="31"/>
                  </a:lnTo>
                  <a:lnTo>
                    <a:pt x="269" y="33"/>
                  </a:lnTo>
                  <a:lnTo>
                    <a:pt x="288" y="35"/>
                  </a:lnTo>
                  <a:lnTo>
                    <a:pt x="309" y="39"/>
                  </a:lnTo>
                  <a:lnTo>
                    <a:pt x="329" y="41"/>
                  </a:lnTo>
                  <a:lnTo>
                    <a:pt x="326" y="46"/>
                  </a:lnTo>
                  <a:lnTo>
                    <a:pt x="323" y="49"/>
                  </a:lnTo>
                  <a:lnTo>
                    <a:pt x="320" y="53"/>
                  </a:lnTo>
                  <a:lnTo>
                    <a:pt x="317" y="57"/>
                  </a:lnTo>
                  <a:lnTo>
                    <a:pt x="315" y="65"/>
                  </a:lnTo>
                  <a:lnTo>
                    <a:pt x="314" y="73"/>
                  </a:lnTo>
                  <a:lnTo>
                    <a:pt x="311" y="81"/>
                  </a:lnTo>
                  <a:lnTo>
                    <a:pt x="309" y="89"/>
                  </a:lnTo>
                  <a:lnTo>
                    <a:pt x="306" y="91"/>
                  </a:lnTo>
                  <a:lnTo>
                    <a:pt x="301" y="92"/>
                  </a:lnTo>
                  <a:lnTo>
                    <a:pt x="298" y="93"/>
                  </a:lnTo>
                  <a:lnTo>
                    <a:pt x="293" y="94"/>
                  </a:lnTo>
                  <a:lnTo>
                    <a:pt x="292" y="99"/>
                  </a:lnTo>
                  <a:lnTo>
                    <a:pt x="292" y="102"/>
                  </a:lnTo>
                  <a:lnTo>
                    <a:pt x="292" y="106"/>
                  </a:lnTo>
                  <a:lnTo>
                    <a:pt x="291" y="109"/>
                  </a:lnTo>
                  <a:lnTo>
                    <a:pt x="295" y="110"/>
                  </a:lnTo>
                  <a:lnTo>
                    <a:pt x="300" y="110"/>
                  </a:lnTo>
                  <a:lnTo>
                    <a:pt x="305" y="111"/>
                  </a:lnTo>
                  <a:lnTo>
                    <a:pt x="309" y="111"/>
                  </a:lnTo>
                  <a:lnTo>
                    <a:pt x="308" y="117"/>
                  </a:lnTo>
                  <a:lnTo>
                    <a:pt x="307" y="123"/>
                  </a:lnTo>
                  <a:lnTo>
                    <a:pt x="306" y="129"/>
                  </a:lnTo>
                  <a:lnTo>
                    <a:pt x="305" y="134"/>
                  </a:lnTo>
                  <a:lnTo>
                    <a:pt x="301" y="136"/>
                  </a:lnTo>
                  <a:lnTo>
                    <a:pt x="298" y="136"/>
                  </a:lnTo>
                  <a:lnTo>
                    <a:pt x="294" y="137"/>
                  </a:lnTo>
                  <a:lnTo>
                    <a:pt x="291" y="137"/>
                  </a:lnTo>
                  <a:lnTo>
                    <a:pt x="293" y="141"/>
                  </a:lnTo>
                  <a:lnTo>
                    <a:pt x="295" y="145"/>
                  </a:lnTo>
                  <a:lnTo>
                    <a:pt x="298" y="148"/>
                  </a:lnTo>
                  <a:lnTo>
                    <a:pt x="300" y="153"/>
                  </a:lnTo>
                  <a:lnTo>
                    <a:pt x="300" y="156"/>
                  </a:lnTo>
                  <a:lnTo>
                    <a:pt x="300" y="161"/>
                  </a:lnTo>
                  <a:lnTo>
                    <a:pt x="299" y="164"/>
                  </a:lnTo>
                  <a:lnTo>
                    <a:pt x="299" y="169"/>
                  </a:lnTo>
                  <a:lnTo>
                    <a:pt x="295" y="171"/>
                  </a:lnTo>
                  <a:lnTo>
                    <a:pt x="293" y="172"/>
                  </a:lnTo>
                  <a:lnTo>
                    <a:pt x="290" y="175"/>
                  </a:lnTo>
                  <a:lnTo>
                    <a:pt x="287" y="177"/>
                  </a:lnTo>
                  <a:lnTo>
                    <a:pt x="290" y="180"/>
                  </a:lnTo>
                  <a:lnTo>
                    <a:pt x="293" y="184"/>
                  </a:lnTo>
                  <a:lnTo>
                    <a:pt x="296" y="187"/>
                  </a:lnTo>
                  <a:lnTo>
                    <a:pt x="299" y="192"/>
                  </a:lnTo>
                  <a:lnTo>
                    <a:pt x="298" y="195"/>
                  </a:lnTo>
                  <a:lnTo>
                    <a:pt x="296" y="199"/>
                  </a:lnTo>
                  <a:lnTo>
                    <a:pt x="295" y="202"/>
                  </a:lnTo>
                  <a:lnTo>
                    <a:pt x="294" y="206"/>
                  </a:lnTo>
                  <a:lnTo>
                    <a:pt x="292" y="209"/>
                  </a:lnTo>
                  <a:lnTo>
                    <a:pt x="290" y="212"/>
                  </a:lnTo>
                  <a:lnTo>
                    <a:pt x="287" y="215"/>
                  </a:lnTo>
                  <a:lnTo>
                    <a:pt x="285" y="217"/>
                  </a:lnTo>
                  <a:lnTo>
                    <a:pt x="283" y="222"/>
                  </a:lnTo>
                  <a:lnTo>
                    <a:pt x="280" y="228"/>
                  </a:lnTo>
                  <a:lnTo>
                    <a:pt x="278" y="232"/>
                  </a:lnTo>
                  <a:lnTo>
                    <a:pt x="276" y="237"/>
                  </a:lnTo>
                  <a:lnTo>
                    <a:pt x="272" y="240"/>
                  </a:lnTo>
                  <a:lnTo>
                    <a:pt x="269" y="244"/>
                  </a:lnTo>
                  <a:lnTo>
                    <a:pt x="265" y="247"/>
                  </a:lnTo>
                  <a:lnTo>
                    <a:pt x="261" y="250"/>
                  </a:lnTo>
                  <a:lnTo>
                    <a:pt x="252" y="252"/>
                  </a:lnTo>
                  <a:lnTo>
                    <a:pt x="240" y="254"/>
                  </a:lnTo>
                  <a:lnTo>
                    <a:pt x="227" y="255"/>
                  </a:lnTo>
                  <a:lnTo>
                    <a:pt x="211" y="256"/>
                  </a:lnTo>
                  <a:lnTo>
                    <a:pt x="195" y="255"/>
                  </a:lnTo>
                  <a:lnTo>
                    <a:pt x="178" y="255"/>
                  </a:lnTo>
                  <a:lnTo>
                    <a:pt x="159" y="253"/>
                  </a:lnTo>
                  <a:lnTo>
                    <a:pt x="141" y="252"/>
                  </a:lnTo>
                  <a:lnTo>
                    <a:pt x="123" y="248"/>
                  </a:lnTo>
                  <a:lnTo>
                    <a:pt x="105" y="246"/>
                  </a:lnTo>
                  <a:lnTo>
                    <a:pt x="88" y="243"/>
                  </a:lnTo>
                  <a:lnTo>
                    <a:pt x="71" y="238"/>
                  </a:lnTo>
                  <a:lnTo>
                    <a:pt x="57" y="235"/>
                  </a:lnTo>
                  <a:lnTo>
                    <a:pt x="43" y="230"/>
                  </a:lnTo>
                  <a:lnTo>
                    <a:pt x="33" y="224"/>
                  </a:lnTo>
                  <a:lnTo>
                    <a:pt x="23" y="220"/>
                  </a:lnTo>
                  <a:lnTo>
                    <a:pt x="20" y="209"/>
                  </a:lnTo>
                  <a:lnTo>
                    <a:pt x="17" y="198"/>
                  </a:lnTo>
                  <a:lnTo>
                    <a:pt x="15" y="186"/>
                  </a:lnTo>
                  <a:lnTo>
                    <a:pt x="15" y="176"/>
                  </a:lnTo>
                  <a:lnTo>
                    <a:pt x="13" y="174"/>
                  </a:lnTo>
                  <a:lnTo>
                    <a:pt x="11" y="171"/>
                  </a:lnTo>
                  <a:lnTo>
                    <a:pt x="7" y="169"/>
                  </a:lnTo>
                  <a:lnTo>
                    <a:pt x="5" y="167"/>
                  </a:lnTo>
                  <a:lnTo>
                    <a:pt x="4" y="163"/>
                  </a:lnTo>
                  <a:lnTo>
                    <a:pt x="4" y="159"/>
                  </a:lnTo>
                  <a:lnTo>
                    <a:pt x="4" y="155"/>
                  </a:lnTo>
                  <a:lnTo>
                    <a:pt x="4" y="152"/>
                  </a:lnTo>
                  <a:lnTo>
                    <a:pt x="8" y="149"/>
                  </a:lnTo>
                  <a:lnTo>
                    <a:pt x="13" y="148"/>
                  </a:lnTo>
                  <a:lnTo>
                    <a:pt x="18" y="146"/>
                  </a:lnTo>
                  <a:lnTo>
                    <a:pt x="22" y="144"/>
                  </a:lnTo>
                  <a:lnTo>
                    <a:pt x="17" y="142"/>
                  </a:lnTo>
                  <a:lnTo>
                    <a:pt x="12" y="142"/>
                  </a:lnTo>
                  <a:lnTo>
                    <a:pt x="6" y="142"/>
                  </a:lnTo>
                  <a:lnTo>
                    <a:pt x="0" y="141"/>
                  </a:lnTo>
                  <a:lnTo>
                    <a:pt x="2" y="136"/>
                  </a:lnTo>
                  <a:lnTo>
                    <a:pt x="3" y="129"/>
                  </a:lnTo>
                  <a:lnTo>
                    <a:pt x="3" y="123"/>
                  </a:lnTo>
                  <a:lnTo>
                    <a:pt x="4" y="117"/>
                  </a:lnTo>
                  <a:lnTo>
                    <a:pt x="8" y="116"/>
                  </a:lnTo>
                  <a:lnTo>
                    <a:pt x="13" y="115"/>
                  </a:lnTo>
                  <a:lnTo>
                    <a:pt x="17" y="115"/>
                  </a:lnTo>
                  <a:lnTo>
                    <a:pt x="21" y="114"/>
                  </a:lnTo>
                  <a:lnTo>
                    <a:pt x="18" y="109"/>
                  </a:lnTo>
                  <a:lnTo>
                    <a:pt x="14" y="106"/>
                  </a:lnTo>
                  <a:lnTo>
                    <a:pt x="11" y="102"/>
                  </a:lnTo>
                  <a:lnTo>
                    <a:pt x="7" y="97"/>
                  </a:lnTo>
                  <a:lnTo>
                    <a:pt x="6" y="94"/>
                  </a:lnTo>
                  <a:lnTo>
                    <a:pt x="6" y="91"/>
                  </a:lnTo>
                  <a:lnTo>
                    <a:pt x="6" y="87"/>
                  </a:lnTo>
                  <a:lnTo>
                    <a:pt x="5" y="84"/>
                  </a:lnTo>
                  <a:lnTo>
                    <a:pt x="11" y="81"/>
                  </a:lnTo>
                  <a:lnTo>
                    <a:pt x="15" y="80"/>
                  </a:lnTo>
                  <a:lnTo>
                    <a:pt x="21" y="78"/>
                  </a:lnTo>
                  <a:lnTo>
                    <a:pt x="26" y="76"/>
                  </a:lnTo>
                  <a:lnTo>
                    <a:pt x="26" y="73"/>
                  </a:lnTo>
                  <a:lnTo>
                    <a:pt x="26" y="70"/>
                  </a:lnTo>
                  <a:lnTo>
                    <a:pt x="26" y="66"/>
                  </a:lnTo>
                  <a:lnTo>
                    <a:pt x="26" y="63"/>
                  </a:lnTo>
                  <a:lnTo>
                    <a:pt x="22" y="61"/>
                  </a:lnTo>
                  <a:lnTo>
                    <a:pt x="18" y="57"/>
                  </a:lnTo>
                  <a:lnTo>
                    <a:pt x="14" y="55"/>
                  </a:lnTo>
                  <a:lnTo>
                    <a:pt x="10" y="53"/>
                  </a:lnTo>
                  <a:lnTo>
                    <a:pt x="11" y="46"/>
                  </a:lnTo>
                  <a:lnTo>
                    <a:pt x="12" y="39"/>
                  </a:lnTo>
                  <a:lnTo>
                    <a:pt x="12" y="32"/>
                  </a:lnTo>
                  <a:lnTo>
                    <a:pt x="13" y="24"/>
                  </a:lnTo>
                  <a:lnTo>
                    <a:pt x="11" y="18"/>
                  </a:lnTo>
                  <a:lnTo>
                    <a:pt x="10" y="11"/>
                  </a:lnTo>
                  <a:lnTo>
                    <a:pt x="7" y="5"/>
                  </a:lnTo>
                  <a:lnTo>
                    <a:pt x="5" y="0"/>
                  </a:lnTo>
                  <a:close/>
                </a:path>
              </a:pathLst>
            </a:custGeom>
            <a:solidFill>
              <a:srgbClr val="47474C"/>
            </a:solidFill>
            <a:ln w="9525">
              <a:noFill/>
              <a:round/>
              <a:headEnd/>
              <a:tailEnd/>
            </a:ln>
          </p:spPr>
          <p:txBody>
            <a:bodyPr/>
            <a:lstStyle/>
            <a:p>
              <a:endParaRPr lang="en-US"/>
            </a:p>
          </p:txBody>
        </p:sp>
        <p:sp>
          <p:nvSpPr>
            <p:cNvPr id="17929" name="Freeform 52"/>
            <p:cNvSpPr>
              <a:spLocks noChangeAspect="1"/>
            </p:cNvSpPr>
            <p:nvPr/>
          </p:nvSpPr>
          <p:spPr bwMode="auto">
            <a:xfrm>
              <a:off x="773" y="2726"/>
              <a:ext cx="153" cy="126"/>
            </a:xfrm>
            <a:custGeom>
              <a:avLst/>
              <a:gdLst>
                <a:gd name="T0" fmla="*/ 11 w 306"/>
                <a:gd name="T1" fmla="*/ 2 h 252"/>
                <a:gd name="T2" fmla="*/ 25 w 306"/>
                <a:gd name="T3" fmla="*/ 3 h 252"/>
                <a:gd name="T4" fmla="*/ 39 w 306"/>
                <a:gd name="T5" fmla="*/ 5 h 252"/>
                <a:gd name="T6" fmla="*/ 53 w 306"/>
                <a:gd name="T7" fmla="*/ 7 h 252"/>
                <a:gd name="T8" fmla="*/ 67 w 306"/>
                <a:gd name="T9" fmla="*/ 9 h 252"/>
                <a:gd name="T10" fmla="*/ 76 w 306"/>
                <a:gd name="T11" fmla="*/ 11 h 252"/>
                <a:gd name="T12" fmla="*/ 74 w 306"/>
                <a:gd name="T13" fmla="*/ 14 h 252"/>
                <a:gd name="T14" fmla="*/ 73 w 306"/>
                <a:gd name="T15" fmla="*/ 20 h 252"/>
                <a:gd name="T16" fmla="*/ 70 w 306"/>
                <a:gd name="T17" fmla="*/ 23 h 252"/>
                <a:gd name="T18" fmla="*/ 68 w 306"/>
                <a:gd name="T19" fmla="*/ 24 h 252"/>
                <a:gd name="T20" fmla="*/ 68 w 306"/>
                <a:gd name="T21" fmla="*/ 27 h 252"/>
                <a:gd name="T22" fmla="*/ 71 w 306"/>
                <a:gd name="T23" fmla="*/ 27 h 252"/>
                <a:gd name="T24" fmla="*/ 71 w 306"/>
                <a:gd name="T25" fmla="*/ 30 h 252"/>
                <a:gd name="T26" fmla="*/ 70 w 306"/>
                <a:gd name="T27" fmla="*/ 33 h 252"/>
                <a:gd name="T28" fmla="*/ 68 w 306"/>
                <a:gd name="T29" fmla="*/ 34 h 252"/>
                <a:gd name="T30" fmla="*/ 69 w 306"/>
                <a:gd name="T31" fmla="*/ 37 h 252"/>
                <a:gd name="T32" fmla="*/ 70 w 306"/>
                <a:gd name="T33" fmla="*/ 40 h 252"/>
                <a:gd name="T34" fmla="*/ 69 w 306"/>
                <a:gd name="T35" fmla="*/ 42 h 252"/>
                <a:gd name="T36" fmla="*/ 67 w 306"/>
                <a:gd name="T37" fmla="*/ 44 h 252"/>
                <a:gd name="T38" fmla="*/ 69 w 306"/>
                <a:gd name="T39" fmla="*/ 46 h 252"/>
                <a:gd name="T40" fmla="*/ 69 w 306"/>
                <a:gd name="T41" fmla="*/ 49 h 252"/>
                <a:gd name="T42" fmla="*/ 68 w 306"/>
                <a:gd name="T43" fmla="*/ 52 h 252"/>
                <a:gd name="T44" fmla="*/ 66 w 306"/>
                <a:gd name="T45" fmla="*/ 54 h 252"/>
                <a:gd name="T46" fmla="*/ 65 w 306"/>
                <a:gd name="T47" fmla="*/ 58 h 252"/>
                <a:gd name="T48" fmla="*/ 62 w 306"/>
                <a:gd name="T49" fmla="*/ 60 h 252"/>
                <a:gd name="T50" fmla="*/ 58 w 306"/>
                <a:gd name="T51" fmla="*/ 63 h 252"/>
                <a:gd name="T52" fmla="*/ 49 w 306"/>
                <a:gd name="T53" fmla="*/ 63 h 252"/>
                <a:gd name="T54" fmla="*/ 37 w 306"/>
                <a:gd name="T55" fmla="*/ 63 h 252"/>
                <a:gd name="T56" fmla="*/ 23 w 306"/>
                <a:gd name="T57" fmla="*/ 61 h 252"/>
                <a:gd name="T58" fmla="*/ 12 w 306"/>
                <a:gd name="T59" fmla="*/ 58 h 252"/>
                <a:gd name="T60" fmla="*/ 5 w 306"/>
                <a:gd name="T61" fmla="*/ 55 h 252"/>
                <a:gd name="T62" fmla="*/ 3 w 306"/>
                <a:gd name="T63" fmla="*/ 47 h 252"/>
                <a:gd name="T64" fmla="*/ 2 w 306"/>
                <a:gd name="T65" fmla="*/ 43 h 252"/>
                <a:gd name="T66" fmla="*/ 1 w 306"/>
                <a:gd name="T67" fmla="*/ 41 h 252"/>
                <a:gd name="T68" fmla="*/ 1 w 306"/>
                <a:gd name="T69" fmla="*/ 38 h 252"/>
                <a:gd name="T70" fmla="*/ 4 w 306"/>
                <a:gd name="T71" fmla="*/ 37 h 252"/>
                <a:gd name="T72" fmla="*/ 2 w 306"/>
                <a:gd name="T73" fmla="*/ 36 h 252"/>
                <a:gd name="T74" fmla="*/ 1 w 306"/>
                <a:gd name="T75" fmla="*/ 34 h 252"/>
                <a:gd name="T76" fmla="*/ 1 w 306"/>
                <a:gd name="T77" fmla="*/ 29 h 252"/>
                <a:gd name="T78" fmla="*/ 4 w 306"/>
                <a:gd name="T79" fmla="*/ 29 h 252"/>
                <a:gd name="T80" fmla="*/ 3 w 306"/>
                <a:gd name="T81" fmla="*/ 26 h 252"/>
                <a:gd name="T82" fmla="*/ 1 w 306"/>
                <a:gd name="T83" fmla="*/ 24 h 252"/>
                <a:gd name="T84" fmla="*/ 1 w 306"/>
                <a:gd name="T85" fmla="*/ 21 h 252"/>
                <a:gd name="T86" fmla="*/ 5 w 306"/>
                <a:gd name="T87" fmla="*/ 20 h 252"/>
                <a:gd name="T88" fmla="*/ 6 w 306"/>
                <a:gd name="T89" fmla="*/ 18 h 252"/>
                <a:gd name="T90" fmla="*/ 5 w 306"/>
                <a:gd name="T91" fmla="*/ 15 h 252"/>
                <a:gd name="T92" fmla="*/ 2 w 306"/>
                <a:gd name="T93" fmla="*/ 14 h 252"/>
                <a:gd name="T94" fmla="*/ 3 w 306"/>
                <a:gd name="T95" fmla="*/ 8 h 252"/>
                <a:gd name="T96" fmla="*/ 2 w 306"/>
                <a:gd name="T97" fmla="*/ 3 h 2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252"/>
                <a:gd name="T149" fmla="*/ 306 w 306"/>
                <a:gd name="T150" fmla="*/ 252 h 2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252">
                  <a:moveTo>
                    <a:pt x="6" y="0"/>
                  </a:moveTo>
                  <a:lnTo>
                    <a:pt x="24" y="2"/>
                  </a:lnTo>
                  <a:lnTo>
                    <a:pt x="44" y="5"/>
                  </a:lnTo>
                  <a:lnTo>
                    <a:pt x="62" y="7"/>
                  </a:lnTo>
                  <a:lnTo>
                    <a:pt x="80" y="9"/>
                  </a:lnTo>
                  <a:lnTo>
                    <a:pt x="100" y="12"/>
                  </a:lnTo>
                  <a:lnTo>
                    <a:pt x="118" y="14"/>
                  </a:lnTo>
                  <a:lnTo>
                    <a:pt x="137" y="16"/>
                  </a:lnTo>
                  <a:lnTo>
                    <a:pt x="156" y="18"/>
                  </a:lnTo>
                  <a:lnTo>
                    <a:pt x="175" y="22"/>
                  </a:lnTo>
                  <a:lnTo>
                    <a:pt x="193" y="24"/>
                  </a:lnTo>
                  <a:lnTo>
                    <a:pt x="212" y="27"/>
                  </a:lnTo>
                  <a:lnTo>
                    <a:pt x="231" y="29"/>
                  </a:lnTo>
                  <a:lnTo>
                    <a:pt x="250" y="31"/>
                  </a:lnTo>
                  <a:lnTo>
                    <a:pt x="268" y="33"/>
                  </a:lnTo>
                  <a:lnTo>
                    <a:pt x="288" y="36"/>
                  </a:lnTo>
                  <a:lnTo>
                    <a:pt x="306" y="38"/>
                  </a:lnTo>
                  <a:lnTo>
                    <a:pt x="304" y="43"/>
                  </a:lnTo>
                  <a:lnTo>
                    <a:pt x="300" y="46"/>
                  </a:lnTo>
                  <a:lnTo>
                    <a:pt x="297" y="50"/>
                  </a:lnTo>
                  <a:lnTo>
                    <a:pt x="295" y="53"/>
                  </a:lnTo>
                  <a:lnTo>
                    <a:pt x="294" y="61"/>
                  </a:lnTo>
                  <a:lnTo>
                    <a:pt x="291" y="69"/>
                  </a:lnTo>
                  <a:lnTo>
                    <a:pt x="290" y="78"/>
                  </a:lnTo>
                  <a:lnTo>
                    <a:pt x="288" y="86"/>
                  </a:lnTo>
                  <a:lnTo>
                    <a:pt x="283" y="88"/>
                  </a:lnTo>
                  <a:lnTo>
                    <a:pt x="280" y="89"/>
                  </a:lnTo>
                  <a:lnTo>
                    <a:pt x="276" y="90"/>
                  </a:lnTo>
                  <a:lnTo>
                    <a:pt x="272" y="91"/>
                  </a:lnTo>
                  <a:lnTo>
                    <a:pt x="272" y="96"/>
                  </a:lnTo>
                  <a:lnTo>
                    <a:pt x="272" y="99"/>
                  </a:lnTo>
                  <a:lnTo>
                    <a:pt x="271" y="103"/>
                  </a:lnTo>
                  <a:lnTo>
                    <a:pt x="271" y="106"/>
                  </a:lnTo>
                  <a:lnTo>
                    <a:pt x="274" y="107"/>
                  </a:lnTo>
                  <a:lnTo>
                    <a:pt x="279" y="107"/>
                  </a:lnTo>
                  <a:lnTo>
                    <a:pt x="282" y="107"/>
                  </a:lnTo>
                  <a:lnTo>
                    <a:pt x="287" y="108"/>
                  </a:lnTo>
                  <a:lnTo>
                    <a:pt x="285" y="114"/>
                  </a:lnTo>
                  <a:lnTo>
                    <a:pt x="284" y="120"/>
                  </a:lnTo>
                  <a:lnTo>
                    <a:pt x="283" y="126"/>
                  </a:lnTo>
                  <a:lnTo>
                    <a:pt x="282" y="131"/>
                  </a:lnTo>
                  <a:lnTo>
                    <a:pt x="279" y="131"/>
                  </a:lnTo>
                  <a:lnTo>
                    <a:pt x="276" y="133"/>
                  </a:lnTo>
                  <a:lnTo>
                    <a:pt x="273" y="133"/>
                  </a:lnTo>
                  <a:lnTo>
                    <a:pt x="269" y="134"/>
                  </a:lnTo>
                  <a:lnTo>
                    <a:pt x="272" y="137"/>
                  </a:lnTo>
                  <a:lnTo>
                    <a:pt x="274" y="141"/>
                  </a:lnTo>
                  <a:lnTo>
                    <a:pt x="276" y="145"/>
                  </a:lnTo>
                  <a:lnTo>
                    <a:pt x="279" y="149"/>
                  </a:lnTo>
                  <a:lnTo>
                    <a:pt x="277" y="153"/>
                  </a:lnTo>
                  <a:lnTo>
                    <a:pt x="277" y="157"/>
                  </a:lnTo>
                  <a:lnTo>
                    <a:pt x="277" y="161"/>
                  </a:lnTo>
                  <a:lnTo>
                    <a:pt x="276" y="165"/>
                  </a:lnTo>
                  <a:lnTo>
                    <a:pt x="274" y="167"/>
                  </a:lnTo>
                  <a:lnTo>
                    <a:pt x="272" y="169"/>
                  </a:lnTo>
                  <a:lnTo>
                    <a:pt x="268" y="172"/>
                  </a:lnTo>
                  <a:lnTo>
                    <a:pt x="266" y="174"/>
                  </a:lnTo>
                  <a:lnTo>
                    <a:pt x="268" y="177"/>
                  </a:lnTo>
                  <a:lnTo>
                    <a:pt x="272" y="181"/>
                  </a:lnTo>
                  <a:lnTo>
                    <a:pt x="274" y="184"/>
                  </a:lnTo>
                  <a:lnTo>
                    <a:pt x="276" y="188"/>
                  </a:lnTo>
                  <a:lnTo>
                    <a:pt x="275" y="191"/>
                  </a:lnTo>
                  <a:lnTo>
                    <a:pt x="274" y="195"/>
                  </a:lnTo>
                  <a:lnTo>
                    <a:pt x="273" y="198"/>
                  </a:lnTo>
                  <a:lnTo>
                    <a:pt x="272" y="202"/>
                  </a:lnTo>
                  <a:lnTo>
                    <a:pt x="269" y="205"/>
                  </a:lnTo>
                  <a:lnTo>
                    <a:pt x="268" y="207"/>
                  </a:lnTo>
                  <a:lnTo>
                    <a:pt x="266" y="211"/>
                  </a:lnTo>
                  <a:lnTo>
                    <a:pt x="264" y="214"/>
                  </a:lnTo>
                  <a:lnTo>
                    <a:pt x="261" y="219"/>
                  </a:lnTo>
                  <a:lnTo>
                    <a:pt x="259" y="224"/>
                  </a:lnTo>
                  <a:lnTo>
                    <a:pt x="257" y="229"/>
                  </a:lnTo>
                  <a:lnTo>
                    <a:pt x="254" y="234"/>
                  </a:lnTo>
                  <a:lnTo>
                    <a:pt x="252" y="237"/>
                  </a:lnTo>
                  <a:lnTo>
                    <a:pt x="249" y="240"/>
                  </a:lnTo>
                  <a:lnTo>
                    <a:pt x="245" y="243"/>
                  </a:lnTo>
                  <a:lnTo>
                    <a:pt x="242" y="247"/>
                  </a:lnTo>
                  <a:lnTo>
                    <a:pt x="234" y="249"/>
                  </a:lnTo>
                  <a:lnTo>
                    <a:pt x="222" y="251"/>
                  </a:lnTo>
                  <a:lnTo>
                    <a:pt x="209" y="252"/>
                  </a:lnTo>
                  <a:lnTo>
                    <a:pt x="196" y="252"/>
                  </a:lnTo>
                  <a:lnTo>
                    <a:pt x="181" y="252"/>
                  </a:lnTo>
                  <a:lnTo>
                    <a:pt x="163" y="252"/>
                  </a:lnTo>
                  <a:lnTo>
                    <a:pt x="147" y="250"/>
                  </a:lnTo>
                  <a:lnTo>
                    <a:pt x="130" y="249"/>
                  </a:lnTo>
                  <a:lnTo>
                    <a:pt x="113" y="247"/>
                  </a:lnTo>
                  <a:lnTo>
                    <a:pt x="95" y="243"/>
                  </a:lnTo>
                  <a:lnTo>
                    <a:pt x="79" y="240"/>
                  </a:lnTo>
                  <a:lnTo>
                    <a:pt x="64" y="236"/>
                  </a:lnTo>
                  <a:lnTo>
                    <a:pt x="50" y="232"/>
                  </a:lnTo>
                  <a:lnTo>
                    <a:pt x="39" y="228"/>
                  </a:lnTo>
                  <a:lnTo>
                    <a:pt x="29" y="222"/>
                  </a:lnTo>
                  <a:lnTo>
                    <a:pt x="21" y="218"/>
                  </a:lnTo>
                  <a:lnTo>
                    <a:pt x="17" y="207"/>
                  </a:lnTo>
                  <a:lnTo>
                    <a:pt x="15" y="196"/>
                  </a:lnTo>
                  <a:lnTo>
                    <a:pt x="14" y="186"/>
                  </a:lnTo>
                  <a:lnTo>
                    <a:pt x="14" y="174"/>
                  </a:lnTo>
                  <a:lnTo>
                    <a:pt x="11" y="172"/>
                  </a:lnTo>
                  <a:lnTo>
                    <a:pt x="9" y="169"/>
                  </a:lnTo>
                  <a:lnTo>
                    <a:pt x="7" y="168"/>
                  </a:lnTo>
                  <a:lnTo>
                    <a:pt x="4" y="166"/>
                  </a:lnTo>
                  <a:lnTo>
                    <a:pt x="4" y="161"/>
                  </a:lnTo>
                  <a:lnTo>
                    <a:pt x="4" y="158"/>
                  </a:lnTo>
                  <a:lnTo>
                    <a:pt x="3" y="154"/>
                  </a:lnTo>
                  <a:lnTo>
                    <a:pt x="3" y="151"/>
                  </a:lnTo>
                  <a:lnTo>
                    <a:pt x="8" y="149"/>
                  </a:lnTo>
                  <a:lnTo>
                    <a:pt x="12" y="146"/>
                  </a:lnTo>
                  <a:lnTo>
                    <a:pt x="16" y="145"/>
                  </a:lnTo>
                  <a:lnTo>
                    <a:pt x="21" y="143"/>
                  </a:lnTo>
                  <a:lnTo>
                    <a:pt x="16" y="142"/>
                  </a:lnTo>
                  <a:lnTo>
                    <a:pt x="10" y="141"/>
                  </a:lnTo>
                  <a:lnTo>
                    <a:pt x="6" y="141"/>
                  </a:lnTo>
                  <a:lnTo>
                    <a:pt x="0" y="139"/>
                  </a:lnTo>
                  <a:lnTo>
                    <a:pt x="1" y="134"/>
                  </a:lnTo>
                  <a:lnTo>
                    <a:pt x="2" y="128"/>
                  </a:lnTo>
                  <a:lnTo>
                    <a:pt x="2" y="122"/>
                  </a:lnTo>
                  <a:lnTo>
                    <a:pt x="3" y="116"/>
                  </a:lnTo>
                  <a:lnTo>
                    <a:pt x="8" y="115"/>
                  </a:lnTo>
                  <a:lnTo>
                    <a:pt x="12" y="114"/>
                  </a:lnTo>
                  <a:lnTo>
                    <a:pt x="16" y="113"/>
                  </a:lnTo>
                  <a:lnTo>
                    <a:pt x="21" y="112"/>
                  </a:lnTo>
                  <a:lnTo>
                    <a:pt x="17" y="108"/>
                  </a:lnTo>
                  <a:lnTo>
                    <a:pt x="14" y="104"/>
                  </a:lnTo>
                  <a:lnTo>
                    <a:pt x="10" y="100"/>
                  </a:lnTo>
                  <a:lnTo>
                    <a:pt x="7" y="97"/>
                  </a:lnTo>
                  <a:lnTo>
                    <a:pt x="7" y="93"/>
                  </a:lnTo>
                  <a:lnTo>
                    <a:pt x="7" y="90"/>
                  </a:lnTo>
                  <a:lnTo>
                    <a:pt x="6" y="86"/>
                  </a:lnTo>
                  <a:lnTo>
                    <a:pt x="6" y="83"/>
                  </a:lnTo>
                  <a:lnTo>
                    <a:pt x="10" y="81"/>
                  </a:lnTo>
                  <a:lnTo>
                    <a:pt x="16" y="80"/>
                  </a:lnTo>
                  <a:lnTo>
                    <a:pt x="21" y="77"/>
                  </a:lnTo>
                  <a:lnTo>
                    <a:pt x="25" y="75"/>
                  </a:lnTo>
                  <a:lnTo>
                    <a:pt x="25" y="73"/>
                  </a:lnTo>
                  <a:lnTo>
                    <a:pt x="25" y="69"/>
                  </a:lnTo>
                  <a:lnTo>
                    <a:pt x="25" y="66"/>
                  </a:lnTo>
                  <a:lnTo>
                    <a:pt x="25" y="62"/>
                  </a:lnTo>
                  <a:lnTo>
                    <a:pt x="21" y="60"/>
                  </a:lnTo>
                  <a:lnTo>
                    <a:pt x="17" y="58"/>
                  </a:lnTo>
                  <a:lnTo>
                    <a:pt x="14" y="55"/>
                  </a:lnTo>
                  <a:lnTo>
                    <a:pt x="10" y="53"/>
                  </a:lnTo>
                  <a:lnTo>
                    <a:pt x="11" y="45"/>
                  </a:lnTo>
                  <a:lnTo>
                    <a:pt x="12" y="38"/>
                  </a:lnTo>
                  <a:lnTo>
                    <a:pt x="12" y="30"/>
                  </a:lnTo>
                  <a:lnTo>
                    <a:pt x="14" y="23"/>
                  </a:lnTo>
                  <a:lnTo>
                    <a:pt x="11" y="17"/>
                  </a:lnTo>
                  <a:lnTo>
                    <a:pt x="10" y="12"/>
                  </a:lnTo>
                  <a:lnTo>
                    <a:pt x="8" y="6"/>
                  </a:lnTo>
                  <a:lnTo>
                    <a:pt x="6" y="0"/>
                  </a:lnTo>
                  <a:close/>
                </a:path>
              </a:pathLst>
            </a:custGeom>
            <a:solidFill>
              <a:srgbClr val="4F5154"/>
            </a:solidFill>
            <a:ln w="9525">
              <a:noFill/>
              <a:round/>
              <a:headEnd/>
              <a:tailEnd/>
            </a:ln>
          </p:spPr>
          <p:txBody>
            <a:bodyPr/>
            <a:lstStyle/>
            <a:p>
              <a:endParaRPr lang="en-US"/>
            </a:p>
          </p:txBody>
        </p:sp>
        <p:sp>
          <p:nvSpPr>
            <p:cNvPr id="17930" name="Freeform 53"/>
            <p:cNvSpPr>
              <a:spLocks noChangeAspect="1"/>
            </p:cNvSpPr>
            <p:nvPr/>
          </p:nvSpPr>
          <p:spPr bwMode="auto">
            <a:xfrm>
              <a:off x="779" y="2727"/>
              <a:ext cx="141" cy="125"/>
            </a:xfrm>
            <a:custGeom>
              <a:avLst/>
              <a:gdLst>
                <a:gd name="T0" fmla="*/ 10 w 283"/>
                <a:gd name="T1" fmla="*/ 2 h 250"/>
                <a:gd name="T2" fmla="*/ 23 w 283"/>
                <a:gd name="T3" fmla="*/ 3 h 250"/>
                <a:gd name="T4" fmla="*/ 36 w 283"/>
                <a:gd name="T5" fmla="*/ 5 h 250"/>
                <a:gd name="T6" fmla="*/ 49 w 283"/>
                <a:gd name="T7" fmla="*/ 7 h 250"/>
                <a:gd name="T8" fmla="*/ 62 w 283"/>
                <a:gd name="T9" fmla="*/ 8 h 250"/>
                <a:gd name="T10" fmla="*/ 70 w 283"/>
                <a:gd name="T11" fmla="*/ 10 h 250"/>
                <a:gd name="T12" fmla="*/ 68 w 283"/>
                <a:gd name="T13" fmla="*/ 13 h 250"/>
                <a:gd name="T14" fmla="*/ 67 w 283"/>
                <a:gd name="T15" fmla="*/ 19 h 250"/>
                <a:gd name="T16" fmla="*/ 64 w 283"/>
                <a:gd name="T17" fmla="*/ 22 h 250"/>
                <a:gd name="T18" fmla="*/ 62 w 283"/>
                <a:gd name="T19" fmla="*/ 24 h 250"/>
                <a:gd name="T20" fmla="*/ 62 w 283"/>
                <a:gd name="T21" fmla="*/ 26 h 250"/>
                <a:gd name="T22" fmla="*/ 65 w 283"/>
                <a:gd name="T23" fmla="*/ 27 h 250"/>
                <a:gd name="T24" fmla="*/ 65 w 283"/>
                <a:gd name="T25" fmla="*/ 30 h 250"/>
                <a:gd name="T26" fmla="*/ 64 w 283"/>
                <a:gd name="T27" fmla="*/ 33 h 250"/>
                <a:gd name="T28" fmla="*/ 62 w 283"/>
                <a:gd name="T29" fmla="*/ 33 h 250"/>
                <a:gd name="T30" fmla="*/ 63 w 283"/>
                <a:gd name="T31" fmla="*/ 36 h 250"/>
                <a:gd name="T32" fmla="*/ 64 w 283"/>
                <a:gd name="T33" fmla="*/ 39 h 250"/>
                <a:gd name="T34" fmla="*/ 63 w 283"/>
                <a:gd name="T35" fmla="*/ 42 h 250"/>
                <a:gd name="T36" fmla="*/ 61 w 283"/>
                <a:gd name="T37" fmla="*/ 43 h 250"/>
                <a:gd name="T38" fmla="*/ 63 w 283"/>
                <a:gd name="T39" fmla="*/ 46 h 250"/>
                <a:gd name="T40" fmla="*/ 63 w 283"/>
                <a:gd name="T41" fmla="*/ 48 h 250"/>
                <a:gd name="T42" fmla="*/ 62 w 283"/>
                <a:gd name="T43" fmla="*/ 51 h 250"/>
                <a:gd name="T44" fmla="*/ 60 w 283"/>
                <a:gd name="T45" fmla="*/ 53 h 250"/>
                <a:gd name="T46" fmla="*/ 59 w 283"/>
                <a:gd name="T47" fmla="*/ 57 h 250"/>
                <a:gd name="T48" fmla="*/ 57 w 283"/>
                <a:gd name="T49" fmla="*/ 60 h 250"/>
                <a:gd name="T50" fmla="*/ 53 w 283"/>
                <a:gd name="T51" fmla="*/ 62 h 250"/>
                <a:gd name="T52" fmla="*/ 44 w 283"/>
                <a:gd name="T53" fmla="*/ 63 h 250"/>
                <a:gd name="T54" fmla="*/ 33 w 283"/>
                <a:gd name="T55" fmla="*/ 62 h 250"/>
                <a:gd name="T56" fmla="*/ 22 w 283"/>
                <a:gd name="T57" fmla="*/ 61 h 250"/>
                <a:gd name="T58" fmla="*/ 11 w 283"/>
                <a:gd name="T59" fmla="*/ 58 h 250"/>
                <a:gd name="T60" fmla="*/ 4 w 283"/>
                <a:gd name="T61" fmla="*/ 55 h 250"/>
                <a:gd name="T62" fmla="*/ 3 w 283"/>
                <a:gd name="T63" fmla="*/ 47 h 250"/>
                <a:gd name="T64" fmla="*/ 2 w 283"/>
                <a:gd name="T65" fmla="*/ 43 h 250"/>
                <a:gd name="T66" fmla="*/ 1 w 283"/>
                <a:gd name="T67" fmla="*/ 41 h 250"/>
                <a:gd name="T68" fmla="*/ 0 w 283"/>
                <a:gd name="T69" fmla="*/ 38 h 250"/>
                <a:gd name="T70" fmla="*/ 3 w 283"/>
                <a:gd name="T71" fmla="*/ 36 h 250"/>
                <a:gd name="T72" fmla="*/ 2 w 283"/>
                <a:gd name="T73" fmla="*/ 36 h 250"/>
                <a:gd name="T74" fmla="*/ 0 w 283"/>
                <a:gd name="T75" fmla="*/ 34 h 250"/>
                <a:gd name="T76" fmla="*/ 1 w 283"/>
                <a:gd name="T77" fmla="*/ 29 h 250"/>
                <a:gd name="T78" fmla="*/ 3 w 283"/>
                <a:gd name="T79" fmla="*/ 29 h 250"/>
                <a:gd name="T80" fmla="*/ 3 w 283"/>
                <a:gd name="T81" fmla="*/ 26 h 250"/>
                <a:gd name="T82" fmla="*/ 1 w 283"/>
                <a:gd name="T83" fmla="*/ 24 h 250"/>
                <a:gd name="T84" fmla="*/ 1 w 283"/>
                <a:gd name="T85" fmla="*/ 21 h 250"/>
                <a:gd name="T86" fmla="*/ 4 w 283"/>
                <a:gd name="T87" fmla="*/ 20 h 250"/>
                <a:gd name="T88" fmla="*/ 5 w 283"/>
                <a:gd name="T89" fmla="*/ 18 h 250"/>
                <a:gd name="T90" fmla="*/ 5 w 283"/>
                <a:gd name="T91" fmla="*/ 15 h 250"/>
                <a:gd name="T92" fmla="*/ 2 w 283"/>
                <a:gd name="T93" fmla="*/ 14 h 250"/>
                <a:gd name="T94" fmla="*/ 3 w 283"/>
                <a:gd name="T95" fmla="*/ 8 h 250"/>
                <a:gd name="T96" fmla="*/ 2 w 283"/>
                <a:gd name="T97" fmla="*/ 3 h 2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3"/>
                <a:gd name="T148" fmla="*/ 0 h 250"/>
                <a:gd name="T149" fmla="*/ 283 w 283"/>
                <a:gd name="T150" fmla="*/ 250 h 2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3" h="250">
                  <a:moveTo>
                    <a:pt x="7" y="0"/>
                  </a:moveTo>
                  <a:lnTo>
                    <a:pt x="24" y="3"/>
                  </a:lnTo>
                  <a:lnTo>
                    <a:pt x="42" y="5"/>
                  </a:lnTo>
                  <a:lnTo>
                    <a:pt x="59" y="7"/>
                  </a:lnTo>
                  <a:lnTo>
                    <a:pt x="76" y="10"/>
                  </a:lnTo>
                  <a:lnTo>
                    <a:pt x="94" y="12"/>
                  </a:lnTo>
                  <a:lnTo>
                    <a:pt x="111" y="14"/>
                  </a:lnTo>
                  <a:lnTo>
                    <a:pt x="128" y="16"/>
                  </a:lnTo>
                  <a:lnTo>
                    <a:pt x="145" y="19"/>
                  </a:lnTo>
                  <a:lnTo>
                    <a:pt x="162" y="21"/>
                  </a:lnTo>
                  <a:lnTo>
                    <a:pt x="179" y="23"/>
                  </a:lnTo>
                  <a:lnTo>
                    <a:pt x="196" y="26"/>
                  </a:lnTo>
                  <a:lnTo>
                    <a:pt x="213" y="27"/>
                  </a:lnTo>
                  <a:lnTo>
                    <a:pt x="231" y="29"/>
                  </a:lnTo>
                  <a:lnTo>
                    <a:pt x="248" y="31"/>
                  </a:lnTo>
                  <a:lnTo>
                    <a:pt x="265" y="34"/>
                  </a:lnTo>
                  <a:lnTo>
                    <a:pt x="283" y="36"/>
                  </a:lnTo>
                  <a:lnTo>
                    <a:pt x="280" y="39"/>
                  </a:lnTo>
                  <a:lnTo>
                    <a:pt x="278" y="43"/>
                  </a:lnTo>
                  <a:lnTo>
                    <a:pt x="274" y="48"/>
                  </a:lnTo>
                  <a:lnTo>
                    <a:pt x="272" y="51"/>
                  </a:lnTo>
                  <a:lnTo>
                    <a:pt x="271" y="59"/>
                  </a:lnTo>
                  <a:lnTo>
                    <a:pt x="269" y="67"/>
                  </a:lnTo>
                  <a:lnTo>
                    <a:pt x="268" y="75"/>
                  </a:lnTo>
                  <a:lnTo>
                    <a:pt x="265" y="83"/>
                  </a:lnTo>
                  <a:lnTo>
                    <a:pt x="262" y="84"/>
                  </a:lnTo>
                  <a:lnTo>
                    <a:pt x="258" y="87"/>
                  </a:lnTo>
                  <a:lnTo>
                    <a:pt x="255" y="88"/>
                  </a:lnTo>
                  <a:lnTo>
                    <a:pt x="250" y="89"/>
                  </a:lnTo>
                  <a:lnTo>
                    <a:pt x="250" y="94"/>
                  </a:lnTo>
                  <a:lnTo>
                    <a:pt x="250" y="97"/>
                  </a:lnTo>
                  <a:lnTo>
                    <a:pt x="249" y="101"/>
                  </a:lnTo>
                  <a:lnTo>
                    <a:pt x="249" y="104"/>
                  </a:lnTo>
                  <a:lnTo>
                    <a:pt x="253" y="104"/>
                  </a:lnTo>
                  <a:lnTo>
                    <a:pt x="257" y="104"/>
                  </a:lnTo>
                  <a:lnTo>
                    <a:pt x="261" y="105"/>
                  </a:lnTo>
                  <a:lnTo>
                    <a:pt x="264" y="105"/>
                  </a:lnTo>
                  <a:lnTo>
                    <a:pt x="263" y="111"/>
                  </a:lnTo>
                  <a:lnTo>
                    <a:pt x="262" y="117"/>
                  </a:lnTo>
                  <a:lnTo>
                    <a:pt x="261" y="122"/>
                  </a:lnTo>
                  <a:lnTo>
                    <a:pt x="260" y="128"/>
                  </a:lnTo>
                  <a:lnTo>
                    <a:pt x="257" y="129"/>
                  </a:lnTo>
                  <a:lnTo>
                    <a:pt x="254" y="129"/>
                  </a:lnTo>
                  <a:lnTo>
                    <a:pt x="251" y="131"/>
                  </a:lnTo>
                  <a:lnTo>
                    <a:pt x="248" y="132"/>
                  </a:lnTo>
                  <a:lnTo>
                    <a:pt x="250" y="135"/>
                  </a:lnTo>
                  <a:lnTo>
                    <a:pt x="253" y="139"/>
                  </a:lnTo>
                  <a:lnTo>
                    <a:pt x="254" y="142"/>
                  </a:lnTo>
                  <a:lnTo>
                    <a:pt x="256" y="145"/>
                  </a:lnTo>
                  <a:lnTo>
                    <a:pt x="256" y="150"/>
                  </a:lnTo>
                  <a:lnTo>
                    <a:pt x="256" y="154"/>
                  </a:lnTo>
                  <a:lnTo>
                    <a:pt x="255" y="158"/>
                  </a:lnTo>
                  <a:lnTo>
                    <a:pt x="255" y="163"/>
                  </a:lnTo>
                  <a:lnTo>
                    <a:pt x="253" y="165"/>
                  </a:lnTo>
                  <a:lnTo>
                    <a:pt x="250" y="166"/>
                  </a:lnTo>
                  <a:lnTo>
                    <a:pt x="247" y="169"/>
                  </a:lnTo>
                  <a:lnTo>
                    <a:pt x="245" y="171"/>
                  </a:lnTo>
                  <a:lnTo>
                    <a:pt x="247" y="174"/>
                  </a:lnTo>
                  <a:lnTo>
                    <a:pt x="250" y="178"/>
                  </a:lnTo>
                  <a:lnTo>
                    <a:pt x="253" y="181"/>
                  </a:lnTo>
                  <a:lnTo>
                    <a:pt x="255" y="184"/>
                  </a:lnTo>
                  <a:lnTo>
                    <a:pt x="254" y="188"/>
                  </a:lnTo>
                  <a:lnTo>
                    <a:pt x="253" y="192"/>
                  </a:lnTo>
                  <a:lnTo>
                    <a:pt x="251" y="195"/>
                  </a:lnTo>
                  <a:lnTo>
                    <a:pt x="250" y="200"/>
                  </a:lnTo>
                  <a:lnTo>
                    <a:pt x="248" y="202"/>
                  </a:lnTo>
                  <a:lnTo>
                    <a:pt x="246" y="205"/>
                  </a:lnTo>
                  <a:lnTo>
                    <a:pt x="245" y="208"/>
                  </a:lnTo>
                  <a:lnTo>
                    <a:pt x="242" y="211"/>
                  </a:lnTo>
                  <a:lnTo>
                    <a:pt x="240" y="216"/>
                  </a:lnTo>
                  <a:lnTo>
                    <a:pt x="239" y="220"/>
                  </a:lnTo>
                  <a:lnTo>
                    <a:pt x="236" y="225"/>
                  </a:lnTo>
                  <a:lnTo>
                    <a:pt x="234" y="230"/>
                  </a:lnTo>
                  <a:lnTo>
                    <a:pt x="231" y="233"/>
                  </a:lnTo>
                  <a:lnTo>
                    <a:pt x="228" y="237"/>
                  </a:lnTo>
                  <a:lnTo>
                    <a:pt x="225" y="240"/>
                  </a:lnTo>
                  <a:lnTo>
                    <a:pt x="221" y="243"/>
                  </a:lnTo>
                  <a:lnTo>
                    <a:pt x="213" y="246"/>
                  </a:lnTo>
                  <a:lnTo>
                    <a:pt x="204" y="248"/>
                  </a:lnTo>
                  <a:lnTo>
                    <a:pt x="193" y="249"/>
                  </a:lnTo>
                  <a:lnTo>
                    <a:pt x="179" y="250"/>
                  </a:lnTo>
                  <a:lnTo>
                    <a:pt x="165" y="250"/>
                  </a:lnTo>
                  <a:lnTo>
                    <a:pt x="150" y="249"/>
                  </a:lnTo>
                  <a:lnTo>
                    <a:pt x="135" y="248"/>
                  </a:lnTo>
                  <a:lnTo>
                    <a:pt x="119" y="247"/>
                  </a:lnTo>
                  <a:lnTo>
                    <a:pt x="103" y="245"/>
                  </a:lnTo>
                  <a:lnTo>
                    <a:pt x="88" y="242"/>
                  </a:lnTo>
                  <a:lnTo>
                    <a:pt x="73" y="239"/>
                  </a:lnTo>
                  <a:lnTo>
                    <a:pt x="59" y="235"/>
                  </a:lnTo>
                  <a:lnTo>
                    <a:pt x="45" y="231"/>
                  </a:lnTo>
                  <a:lnTo>
                    <a:pt x="35" y="227"/>
                  </a:lnTo>
                  <a:lnTo>
                    <a:pt x="24" y="223"/>
                  </a:lnTo>
                  <a:lnTo>
                    <a:pt x="18" y="218"/>
                  </a:lnTo>
                  <a:lnTo>
                    <a:pt x="14" y="208"/>
                  </a:lnTo>
                  <a:lnTo>
                    <a:pt x="13" y="196"/>
                  </a:lnTo>
                  <a:lnTo>
                    <a:pt x="12" y="185"/>
                  </a:lnTo>
                  <a:lnTo>
                    <a:pt x="13" y="174"/>
                  </a:lnTo>
                  <a:lnTo>
                    <a:pt x="11" y="172"/>
                  </a:lnTo>
                  <a:lnTo>
                    <a:pt x="8" y="170"/>
                  </a:lnTo>
                  <a:lnTo>
                    <a:pt x="6" y="167"/>
                  </a:lnTo>
                  <a:lnTo>
                    <a:pt x="4" y="165"/>
                  </a:lnTo>
                  <a:lnTo>
                    <a:pt x="4" y="162"/>
                  </a:lnTo>
                  <a:lnTo>
                    <a:pt x="4" y="158"/>
                  </a:lnTo>
                  <a:lnTo>
                    <a:pt x="4" y="155"/>
                  </a:lnTo>
                  <a:lnTo>
                    <a:pt x="3" y="150"/>
                  </a:lnTo>
                  <a:lnTo>
                    <a:pt x="7" y="148"/>
                  </a:lnTo>
                  <a:lnTo>
                    <a:pt x="11" y="147"/>
                  </a:lnTo>
                  <a:lnTo>
                    <a:pt x="15" y="144"/>
                  </a:lnTo>
                  <a:lnTo>
                    <a:pt x="19" y="142"/>
                  </a:lnTo>
                  <a:lnTo>
                    <a:pt x="14" y="142"/>
                  </a:lnTo>
                  <a:lnTo>
                    <a:pt x="10" y="141"/>
                  </a:lnTo>
                  <a:lnTo>
                    <a:pt x="5" y="141"/>
                  </a:lnTo>
                  <a:lnTo>
                    <a:pt x="0" y="140"/>
                  </a:lnTo>
                  <a:lnTo>
                    <a:pt x="1" y="134"/>
                  </a:lnTo>
                  <a:lnTo>
                    <a:pt x="3" y="127"/>
                  </a:lnTo>
                  <a:lnTo>
                    <a:pt x="3" y="121"/>
                  </a:lnTo>
                  <a:lnTo>
                    <a:pt x="4" y="116"/>
                  </a:lnTo>
                  <a:lnTo>
                    <a:pt x="7" y="114"/>
                  </a:lnTo>
                  <a:lnTo>
                    <a:pt x="12" y="113"/>
                  </a:lnTo>
                  <a:lnTo>
                    <a:pt x="15" y="113"/>
                  </a:lnTo>
                  <a:lnTo>
                    <a:pt x="19" y="112"/>
                  </a:lnTo>
                  <a:lnTo>
                    <a:pt x="16" y="109"/>
                  </a:lnTo>
                  <a:lnTo>
                    <a:pt x="13" y="104"/>
                  </a:lnTo>
                  <a:lnTo>
                    <a:pt x="10" y="101"/>
                  </a:lnTo>
                  <a:lnTo>
                    <a:pt x="7" y="97"/>
                  </a:lnTo>
                  <a:lnTo>
                    <a:pt x="6" y="94"/>
                  </a:lnTo>
                  <a:lnTo>
                    <a:pt x="6" y="90"/>
                  </a:lnTo>
                  <a:lnTo>
                    <a:pt x="6" y="87"/>
                  </a:lnTo>
                  <a:lnTo>
                    <a:pt x="6" y="83"/>
                  </a:lnTo>
                  <a:lnTo>
                    <a:pt x="11" y="81"/>
                  </a:lnTo>
                  <a:lnTo>
                    <a:pt x="15" y="79"/>
                  </a:lnTo>
                  <a:lnTo>
                    <a:pt x="19" y="78"/>
                  </a:lnTo>
                  <a:lnTo>
                    <a:pt x="23" y="75"/>
                  </a:lnTo>
                  <a:lnTo>
                    <a:pt x="23" y="73"/>
                  </a:lnTo>
                  <a:lnTo>
                    <a:pt x="23" y="69"/>
                  </a:lnTo>
                  <a:lnTo>
                    <a:pt x="23" y="66"/>
                  </a:lnTo>
                  <a:lnTo>
                    <a:pt x="23" y="63"/>
                  </a:lnTo>
                  <a:lnTo>
                    <a:pt x="20" y="60"/>
                  </a:lnTo>
                  <a:lnTo>
                    <a:pt x="16" y="58"/>
                  </a:lnTo>
                  <a:lnTo>
                    <a:pt x="13" y="56"/>
                  </a:lnTo>
                  <a:lnTo>
                    <a:pt x="10" y="53"/>
                  </a:lnTo>
                  <a:lnTo>
                    <a:pt x="11" y="45"/>
                  </a:lnTo>
                  <a:lnTo>
                    <a:pt x="12" y="38"/>
                  </a:lnTo>
                  <a:lnTo>
                    <a:pt x="13" y="31"/>
                  </a:lnTo>
                  <a:lnTo>
                    <a:pt x="14" y="25"/>
                  </a:lnTo>
                  <a:lnTo>
                    <a:pt x="13" y="19"/>
                  </a:lnTo>
                  <a:lnTo>
                    <a:pt x="11" y="12"/>
                  </a:lnTo>
                  <a:lnTo>
                    <a:pt x="10" y="6"/>
                  </a:lnTo>
                  <a:lnTo>
                    <a:pt x="7" y="0"/>
                  </a:lnTo>
                  <a:close/>
                </a:path>
              </a:pathLst>
            </a:custGeom>
            <a:solidFill>
              <a:srgbClr val="595B5B"/>
            </a:solidFill>
            <a:ln w="9525">
              <a:noFill/>
              <a:round/>
              <a:headEnd/>
              <a:tailEnd/>
            </a:ln>
          </p:spPr>
          <p:txBody>
            <a:bodyPr/>
            <a:lstStyle/>
            <a:p>
              <a:endParaRPr lang="en-US"/>
            </a:p>
          </p:txBody>
        </p:sp>
        <p:sp>
          <p:nvSpPr>
            <p:cNvPr id="17931" name="Freeform 54"/>
            <p:cNvSpPr>
              <a:spLocks noChangeAspect="1"/>
            </p:cNvSpPr>
            <p:nvPr/>
          </p:nvSpPr>
          <p:spPr bwMode="auto">
            <a:xfrm>
              <a:off x="784" y="2728"/>
              <a:ext cx="130" cy="124"/>
            </a:xfrm>
            <a:custGeom>
              <a:avLst/>
              <a:gdLst>
                <a:gd name="T0" fmla="*/ 9 w 260"/>
                <a:gd name="T1" fmla="*/ 1 h 246"/>
                <a:gd name="T2" fmla="*/ 21 w 260"/>
                <a:gd name="T3" fmla="*/ 3 h 246"/>
                <a:gd name="T4" fmla="*/ 33 w 260"/>
                <a:gd name="T5" fmla="*/ 4 h 246"/>
                <a:gd name="T6" fmla="*/ 45 w 260"/>
                <a:gd name="T7" fmla="*/ 6 h 246"/>
                <a:gd name="T8" fmla="*/ 57 w 260"/>
                <a:gd name="T9" fmla="*/ 8 h 246"/>
                <a:gd name="T10" fmla="*/ 65 w 260"/>
                <a:gd name="T11" fmla="*/ 9 h 246"/>
                <a:gd name="T12" fmla="*/ 62 w 260"/>
                <a:gd name="T13" fmla="*/ 12 h 246"/>
                <a:gd name="T14" fmla="*/ 61 w 260"/>
                <a:gd name="T15" fmla="*/ 18 h 246"/>
                <a:gd name="T16" fmla="*/ 59 w 260"/>
                <a:gd name="T17" fmla="*/ 21 h 246"/>
                <a:gd name="T18" fmla="*/ 57 w 260"/>
                <a:gd name="T19" fmla="*/ 22 h 246"/>
                <a:gd name="T20" fmla="*/ 57 w 260"/>
                <a:gd name="T21" fmla="*/ 25 h 246"/>
                <a:gd name="T22" fmla="*/ 59 w 260"/>
                <a:gd name="T23" fmla="*/ 25 h 246"/>
                <a:gd name="T24" fmla="*/ 60 w 260"/>
                <a:gd name="T25" fmla="*/ 29 h 246"/>
                <a:gd name="T26" fmla="*/ 59 w 260"/>
                <a:gd name="T27" fmla="*/ 32 h 246"/>
                <a:gd name="T28" fmla="*/ 57 w 260"/>
                <a:gd name="T29" fmla="*/ 32 h 246"/>
                <a:gd name="T30" fmla="*/ 58 w 260"/>
                <a:gd name="T31" fmla="*/ 35 h 246"/>
                <a:gd name="T32" fmla="*/ 58 w 260"/>
                <a:gd name="T33" fmla="*/ 38 h 246"/>
                <a:gd name="T34" fmla="*/ 57 w 260"/>
                <a:gd name="T35" fmla="*/ 41 h 246"/>
                <a:gd name="T36" fmla="*/ 55 w 260"/>
                <a:gd name="T37" fmla="*/ 42 h 246"/>
                <a:gd name="T38" fmla="*/ 57 w 260"/>
                <a:gd name="T39" fmla="*/ 45 h 246"/>
                <a:gd name="T40" fmla="*/ 57 w 260"/>
                <a:gd name="T41" fmla="*/ 47 h 246"/>
                <a:gd name="T42" fmla="*/ 56 w 260"/>
                <a:gd name="T43" fmla="*/ 50 h 246"/>
                <a:gd name="T44" fmla="*/ 55 w 260"/>
                <a:gd name="T45" fmla="*/ 52 h 246"/>
                <a:gd name="T46" fmla="*/ 54 w 260"/>
                <a:gd name="T47" fmla="*/ 56 h 246"/>
                <a:gd name="T48" fmla="*/ 52 w 260"/>
                <a:gd name="T49" fmla="*/ 58 h 246"/>
                <a:gd name="T50" fmla="*/ 49 w 260"/>
                <a:gd name="T51" fmla="*/ 61 h 246"/>
                <a:gd name="T52" fmla="*/ 40 w 260"/>
                <a:gd name="T53" fmla="*/ 63 h 246"/>
                <a:gd name="T54" fmla="*/ 30 w 260"/>
                <a:gd name="T55" fmla="*/ 62 h 246"/>
                <a:gd name="T56" fmla="*/ 19 w 260"/>
                <a:gd name="T57" fmla="*/ 60 h 246"/>
                <a:gd name="T58" fmla="*/ 10 w 260"/>
                <a:gd name="T59" fmla="*/ 58 h 246"/>
                <a:gd name="T60" fmla="*/ 3 w 260"/>
                <a:gd name="T61" fmla="*/ 54 h 246"/>
                <a:gd name="T62" fmla="*/ 2 w 260"/>
                <a:gd name="T63" fmla="*/ 46 h 246"/>
                <a:gd name="T64" fmla="*/ 2 w 260"/>
                <a:gd name="T65" fmla="*/ 42 h 246"/>
                <a:gd name="T66" fmla="*/ 1 w 260"/>
                <a:gd name="T67" fmla="*/ 41 h 246"/>
                <a:gd name="T68" fmla="*/ 1 w 260"/>
                <a:gd name="T69" fmla="*/ 38 h 246"/>
                <a:gd name="T70" fmla="*/ 3 w 260"/>
                <a:gd name="T71" fmla="*/ 36 h 246"/>
                <a:gd name="T72" fmla="*/ 2 w 260"/>
                <a:gd name="T73" fmla="*/ 35 h 246"/>
                <a:gd name="T74" fmla="*/ 1 w 260"/>
                <a:gd name="T75" fmla="*/ 34 h 246"/>
                <a:gd name="T76" fmla="*/ 1 w 260"/>
                <a:gd name="T77" fmla="*/ 29 h 246"/>
                <a:gd name="T78" fmla="*/ 3 w 260"/>
                <a:gd name="T79" fmla="*/ 28 h 246"/>
                <a:gd name="T80" fmla="*/ 3 w 260"/>
                <a:gd name="T81" fmla="*/ 26 h 246"/>
                <a:gd name="T82" fmla="*/ 1 w 260"/>
                <a:gd name="T83" fmla="*/ 23 h 246"/>
                <a:gd name="T84" fmla="*/ 1 w 260"/>
                <a:gd name="T85" fmla="*/ 21 h 246"/>
                <a:gd name="T86" fmla="*/ 4 w 260"/>
                <a:gd name="T87" fmla="*/ 19 h 246"/>
                <a:gd name="T88" fmla="*/ 5 w 260"/>
                <a:gd name="T89" fmla="*/ 17 h 246"/>
                <a:gd name="T90" fmla="*/ 4 w 260"/>
                <a:gd name="T91" fmla="*/ 15 h 246"/>
                <a:gd name="T92" fmla="*/ 2 w 260"/>
                <a:gd name="T93" fmla="*/ 13 h 246"/>
                <a:gd name="T94" fmla="*/ 3 w 260"/>
                <a:gd name="T95" fmla="*/ 8 h 246"/>
                <a:gd name="T96" fmla="*/ 2 w 260"/>
                <a:gd name="T97" fmla="*/ 3 h 2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0"/>
                <a:gd name="T148" fmla="*/ 0 h 246"/>
                <a:gd name="T149" fmla="*/ 260 w 260"/>
                <a:gd name="T150" fmla="*/ 246 h 2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0" h="246">
                  <a:moveTo>
                    <a:pt x="8" y="0"/>
                  </a:moveTo>
                  <a:lnTo>
                    <a:pt x="24" y="2"/>
                  </a:lnTo>
                  <a:lnTo>
                    <a:pt x="39" y="3"/>
                  </a:lnTo>
                  <a:lnTo>
                    <a:pt x="55" y="6"/>
                  </a:lnTo>
                  <a:lnTo>
                    <a:pt x="71" y="8"/>
                  </a:lnTo>
                  <a:lnTo>
                    <a:pt x="86" y="10"/>
                  </a:lnTo>
                  <a:lnTo>
                    <a:pt x="102" y="11"/>
                  </a:lnTo>
                  <a:lnTo>
                    <a:pt x="118" y="14"/>
                  </a:lnTo>
                  <a:lnTo>
                    <a:pt x="134" y="16"/>
                  </a:lnTo>
                  <a:lnTo>
                    <a:pt x="149" y="18"/>
                  </a:lnTo>
                  <a:lnTo>
                    <a:pt x="166" y="21"/>
                  </a:lnTo>
                  <a:lnTo>
                    <a:pt x="182" y="22"/>
                  </a:lnTo>
                  <a:lnTo>
                    <a:pt x="197" y="24"/>
                  </a:lnTo>
                  <a:lnTo>
                    <a:pt x="213" y="26"/>
                  </a:lnTo>
                  <a:lnTo>
                    <a:pt x="229" y="29"/>
                  </a:lnTo>
                  <a:lnTo>
                    <a:pt x="244" y="30"/>
                  </a:lnTo>
                  <a:lnTo>
                    <a:pt x="260" y="32"/>
                  </a:lnTo>
                  <a:lnTo>
                    <a:pt x="258" y="35"/>
                  </a:lnTo>
                  <a:lnTo>
                    <a:pt x="255" y="39"/>
                  </a:lnTo>
                  <a:lnTo>
                    <a:pt x="252" y="44"/>
                  </a:lnTo>
                  <a:lnTo>
                    <a:pt x="250" y="47"/>
                  </a:lnTo>
                  <a:lnTo>
                    <a:pt x="249" y="55"/>
                  </a:lnTo>
                  <a:lnTo>
                    <a:pt x="247" y="63"/>
                  </a:lnTo>
                  <a:lnTo>
                    <a:pt x="245" y="71"/>
                  </a:lnTo>
                  <a:lnTo>
                    <a:pt x="244" y="79"/>
                  </a:lnTo>
                  <a:lnTo>
                    <a:pt x="240" y="80"/>
                  </a:lnTo>
                  <a:lnTo>
                    <a:pt x="237" y="83"/>
                  </a:lnTo>
                  <a:lnTo>
                    <a:pt x="234" y="84"/>
                  </a:lnTo>
                  <a:lnTo>
                    <a:pt x="230" y="85"/>
                  </a:lnTo>
                  <a:lnTo>
                    <a:pt x="229" y="88"/>
                  </a:lnTo>
                  <a:lnTo>
                    <a:pt x="229" y="92"/>
                  </a:lnTo>
                  <a:lnTo>
                    <a:pt x="229" y="95"/>
                  </a:lnTo>
                  <a:lnTo>
                    <a:pt x="228" y="99"/>
                  </a:lnTo>
                  <a:lnTo>
                    <a:pt x="231" y="100"/>
                  </a:lnTo>
                  <a:lnTo>
                    <a:pt x="235" y="100"/>
                  </a:lnTo>
                  <a:lnTo>
                    <a:pt x="238" y="100"/>
                  </a:lnTo>
                  <a:lnTo>
                    <a:pt x="242" y="101"/>
                  </a:lnTo>
                  <a:lnTo>
                    <a:pt x="240" y="107"/>
                  </a:lnTo>
                  <a:lnTo>
                    <a:pt x="240" y="113"/>
                  </a:lnTo>
                  <a:lnTo>
                    <a:pt x="239" y="118"/>
                  </a:lnTo>
                  <a:lnTo>
                    <a:pt x="238" y="124"/>
                  </a:lnTo>
                  <a:lnTo>
                    <a:pt x="236" y="124"/>
                  </a:lnTo>
                  <a:lnTo>
                    <a:pt x="234" y="125"/>
                  </a:lnTo>
                  <a:lnTo>
                    <a:pt x="230" y="125"/>
                  </a:lnTo>
                  <a:lnTo>
                    <a:pt x="228" y="127"/>
                  </a:lnTo>
                  <a:lnTo>
                    <a:pt x="230" y="130"/>
                  </a:lnTo>
                  <a:lnTo>
                    <a:pt x="231" y="133"/>
                  </a:lnTo>
                  <a:lnTo>
                    <a:pt x="234" y="138"/>
                  </a:lnTo>
                  <a:lnTo>
                    <a:pt x="235" y="141"/>
                  </a:lnTo>
                  <a:lnTo>
                    <a:pt x="234" y="146"/>
                  </a:lnTo>
                  <a:lnTo>
                    <a:pt x="234" y="150"/>
                  </a:lnTo>
                  <a:lnTo>
                    <a:pt x="234" y="153"/>
                  </a:lnTo>
                  <a:lnTo>
                    <a:pt x="232" y="158"/>
                  </a:lnTo>
                  <a:lnTo>
                    <a:pt x="230" y="160"/>
                  </a:lnTo>
                  <a:lnTo>
                    <a:pt x="228" y="161"/>
                  </a:lnTo>
                  <a:lnTo>
                    <a:pt x="225" y="163"/>
                  </a:lnTo>
                  <a:lnTo>
                    <a:pt x="223" y="166"/>
                  </a:lnTo>
                  <a:lnTo>
                    <a:pt x="225" y="169"/>
                  </a:lnTo>
                  <a:lnTo>
                    <a:pt x="228" y="173"/>
                  </a:lnTo>
                  <a:lnTo>
                    <a:pt x="230" y="176"/>
                  </a:lnTo>
                  <a:lnTo>
                    <a:pt x="232" y="178"/>
                  </a:lnTo>
                  <a:lnTo>
                    <a:pt x="231" y="183"/>
                  </a:lnTo>
                  <a:lnTo>
                    <a:pt x="230" y="186"/>
                  </a:lnTo>
                  <a:lnTo>
                    <a:pt x="229" y="190"/>
                  </a:lnTo>
                  <a:lnTo>
                    <a:pt x="228" y="194"/>
                  </a:lnTo>
                  <a:lnTo>
                    <a:pt x="227" y="197"/>
                  </a:lnTo>
                  <a:lnTo>
                    <a:pt x="224" y="200"/>
                  </a:lnTo>
                  <a:lnTo>
                    <a:pt x="223" y="203"/>
                  </a:lnTo>
                  <a:lnTo>
                    <a:pt x="221" y="206"/>
                  </a:lnTo>
                  <a:lnTo>
                    <a:pt x="220" y="211"/>
                  </a:lnTo>
                  <a:lnTo>
                    <a:pt x="217" y="216"/>
                  </a:lnTo>
                  <a:lnTo>
                    <a:pt x="216" y="221"/>
                  </a:lnTo>
                  <a:lnTo>
                    <a:pt x="214" y="226"/>
                  </a:lnTo>
                  <a:lnTo>
                    <a:pt x="210" y="229"/>
                  </a:lnTo>
                  <a:lnTo>
                    <a:pt x="208" y="231"/>
                  </a:lnTo>
                  <a:lnTo>
                    <a:pt x="205" y="235"/>
                  </a:lnTo>
                  <a:lnTo>
                    <a:pt x="202" y="238"/>
                  </a:lnTo>
                  <a:lnTo>
                    <a:pt x="196" y="242"/>
                  </a:lnTo>
                  <a:lnTo>
                    <a:pt x="186" y="244"/>
                  </a:lnTo>
                  <a:lnTo>
                    <a:pt x="175" y="245"/>
                  </a:lnTo>
                  <a:lnTo>
                    <a:pt x="163" y="246"/>
                  </a:lnTo>
                  <a:lnTo>
                    <a:pt x="151" y="246"/>
                  </a:lnTo>
                  <a:lnTo>
                    <a:pt x="137" y="246"/>
                  </a:lnTo>
                  <a:lnTo>
                    <a:pt x="122" y="245"/>
                  </a:lnTo>
                  <a:lnTo>
                    <a:pt x="107" y="243"/>
                  </a:lnTo>
                  <a:lnTo>
                    <a:pt x="93" y="241"/>
                  </a:lnTo>
                  <a:lnTo>
                    <a:pt x="78" y="238"/>
                  </a:lnTo>
                  <a:lnTo>
                    <a:pt x="64" y="236"/>
                  </a:lnTo>
                  <a:lnTo>
                    <a:pt x="52" y="233"/>
                  </a:lnTo>
                  <a:lnTo>
                    <a:pt x="40" y="228"/>
                  </a:lnTo>
                  <a:lnTo>
                    <a:pt x="30" y="224"/>
                  </a:lnTo>
                  <a:lnTo>
                    <a:pt x="22" y="220"/>
                  </a:lnTo>
                  <a:lnTo>
                    <a:pt x="15" y="215"/>
                  </a:lnTo>
                  <a:lnTo>
                    <a:pt x="12" y="205"/>
                  </a:lnTo>
                  <a:lnTo>
                    <a:pt x="11" y="193"/>
                  </a:lnTo>
                  <a:lnTo>
                    <a:pt x="10" y="182"/>
                  </a:lnTo>
                  <a:lnTo>
                    <a:pt x="11" y="171"/>
                  </a:lnTo>
                  <a:lnTo>
                    <a:pt x="9" y="169"/>
                  </a:lnTo>
                  <a:lnTo>
                    <a:pt x="8" y="167"/>
                  </a:lnTo>
                  <a:lnTo>
                    <a:pt x="5" y="166"/>
                  </a:lnTo>
                  <a:lnTo>
                    <a:pt x="3" y="163"/>
                  </a:lnTo>
                  <a:lnTo>
                    <a:pt x="3" y="160"/>
                  </a:lnTo>
                  <a:lnTo>
                    <a:pt x="3" y="155"/>
                  </a:lnTo>
                  <a:lnTo>
                    <a:pt x="3" y="152"/>
                  </a:lnTo>
                  <a:lnTo>
                    <a:pt x="3" y="148"/>
                  </a:lnTo>
                  <a:lnTo>
                    <a:pt x="7" y="146"/>
                  </a:lnTo>
                  <a:lnTo>
                    <a:pt x="10" y="144"/>
                  </a:lnTo>
                  <a:lnTo>
                    <a:pt x="13" y="143"/>
                  </a:lnTo>
                  <a:lnTo>
                    <a:pt x="18" y="140"/>
                  </a:lnTo>
                  <a:lnTo>
                    <a:pt x="13" y="139"/>
                  </a:lnTo>
                  <a:lnTo>
                    <a:pt x="9" y="139"/>
                  </a:lnTo>
                  <a:lnTo>
                    <a:pt x="4" y="139"/>
                  </a:lnTo>
                  <a:lnTo>
                    <a:pt x="0" y="138"/>
                  </a:lnTo>
                  <a:lnTo>
                    <a:pt x="1" y="132"/>
                  </a:lnTo>
                  <a:lnTo>
                    <a:pt x="2" y="125"/>
                  </a:lnTo>
                  <a:lnTo>
                    <a:pt x="2" y="120"/>
                  </a:lnTo>
                  <a:lnTo>
                    <a:pt x="3" y="114"/>
                  </a:lnTo>
                  <a:lnTo>
                    <a:pt x="7" y="113"/>
                  </a:lnTo>
                  <a:lnTo>
                    <a:pt x="10" y="112"/>
                  </a:lnTo>
                  <a:lnTo>
                    <a:pt x="13" y="112"/>
                  </a:lnTo>
                  <a:lnTo>
                    <a:pt x="18" y="110"/>
                  </a:lnTo>
                  <a:lnTo>
                    <a:pt x="15" y="106"/>
                  </a:lnTo>
                  <a:lnTo>
                    <a:pt x="12" y="102"/>
                  </a:lnTo>
                  <a:lnTo>
                    <a:pt x="9" y="99"/>
                  </a:lnTo>
                  <a:lnTo>
                    <a:pt x="7" y="95"/>
                  </a:lnTo>
                  <a:lnTo>
                    <a:pt x="7" y="92"/>
                  </a:lnTo>
                  <a:lnTo>
                    <a:pt x="7" y="88"/>
                  </a:lnTo>
                  <a:lnTo>
                    <a:pt x="7" y="85"/>
                  </a:lnTo>
                  <a:lnTo>
                    <a:pt x="5" y="82"/>
                  </a:lnTo>
                  <a:lnTo>
                    <a:pt x="10" y="79"/>
                  </a:lnTo>
                  <a:lnTo>
                    <a:pt x="13" y="77"/>
                  </a:lnTo>
                  <a:lnTo>
                    <a:pt x="18" y="76"/>
                  </a:lnTo>
                  <a:lnTo>
                    <a:pt x="22" y="74"/>
                  </a:lnTo>
                  <a:lnTo>
                    <a:pt x="23" y="70"/>
                  </a:lnTo>
                  <a:lnTo>
                    <a:pt x="23" y="67"/>
                  </a:lnTo>
                  <a:lnTo>
                    <a:pt x="23" y="64"/>
                  </a:lnTo>
                  <a:lnTo>
                    <a:pt x="23" y="61"/>
                  </a:lnTo>
                  <a:lnTo>
                    <a:pt x="19" y="59"/>
                  </a:lnTo>
                  <a:lnTo>
                    <a:pt x="17" y="56"/>
                  </a:lnTo>
                  <a:lnTo>
                    <a:pt x="13" y="54"/>
                  </a:lnTo>
                  <a:lnTo>
                    <a:pt x="10" y="52"/>
                  </a:lnTo>
                  <a:lnTo>
                    <a:pt x="11" y="45"/>
                  </a:lnTo>
                  <a:lnTo>
                    <a:pt x="12" y="37"/>
                  </a:lnTo>
                  <a:lnTo>
                    <a:pt x="12" y="30"/>
                  </a:lnTo>
                  <a:lnTo>
                    <a:pt x="13" y="23"/>
                  </a:lnTo>
                  <a:lnTo>
                    <a:pt x="12" y="17"/>
                  </a:lnTo>
                  <a:lnTo>
                    <a:pt x="11" y="11"/>
                  </a:lnTo>
                  <a:lnTo>
                    <a:pt x="9" y="6"/>
                  </a:lnTo>
                  <a:lnTo>
                    <a:pt x="8" y="0"/>
                  </a:lnTo>
                  <a:close/>
                </a:path>
              </a:pathLst>
            </a:custGeom>
            <a:solidFill>
              <a:srgbClr val="636366"/>
            </a:solidFill>
            <a:ln w="9525">
              <a:noFill/>
              <a:round/>
              <a:headEnd/>
              <a:tailEnd/>
            </a:ln>
          </p:spPr>
          <p:txBody>
            <a:bodyPr/>
            <a:lstStyle/>
            <a:p>
              <a:endParaRPr lang="en-US"/>
            </a:p>
          </p:txBody>
        </p:sp>
        <p:sp>
          <p:nvSpPr>
            <p:cNvPr id="17932" name="Freeform 55"/>
            <p:cNvSpPr>
              <a:spLocks noChangeAspect="1"/>
            </p:cNvSpPr>
            <p:nvPr/>
          </p:nvSpPr>
          <p:spPr bwMode="auto">
            <a:xfrm>
              <a:off x="790" y="2730"/>
              <a:ext cx="118" cy="121"/>
            </a:xfrm>
            <a:custGeom>
              <a:avLst/>
              <a:gdLst>
                <a:gd name="T0" fmla="*/ 10 w 236"/>
                <a:gd name="T1" fmla="*/ 1 h 243"/>
                <a:gd name="T2" fmla="*/ 20 w 236"/>
                <a:gd name="T3" fmla="*/ 2 h 243"/>
                <a:gd name="T4" fmla="*/ 30 w 236"/>
                <a:gd name="T5" fmla="*/ 3 h 243"/>
                <a:gd name="T6" fmla="*/ 42 w 236"/>
                <a:gd name="T7" fmla="*/ 5 h 243"/>
                <a:gd name="T8" fmla="*/ 52 w 236"/>
                <a:gd name="T9" fmla="*/ 6 h 243"/>
                <a:gd name="T10" fmla="*/ 59 w 236"/>
                <a:gd name="T11" fmla="*/ 8 h 243"/>
                <a:gd name="T12" fmla="*/ 57 w 236"/>
                <a:gd name="T13" fmla="*/ 11 h 243"/>
                <a:gd name="T14" fmla="*/ 56 w 236"/>
                <a:gd name="T15" fmla="*/ 17 h 243"/>
                <a:gd name="T16" fmla="*/ 54 w 236"/>
                <a:gd name="T17" fmla="*/ 20 h 243"/>
                <a:gd name="T18" fmla="*/ 53 w 236"/>
                <a:gd name="T19" fmla="*/ 21 h 243"/>
                <a:gd name="T20" fmla="*/ 52 w 236"/>
                <a:gd name="T21" fmla="*/ 24 h 243"/>
                <a:gd name="T22" fmla="*/ 55 w 236"/>
                <a:gd name="T23" fmla="*/ 24 h 243"/>
                <a:gd name="T24" fmla="*/ 55 w 236"/>
                <a:gd name="T25" fmla="*/ 27 h 243"/>
                <a:gd name="T26" fmla="*/ 54 w 236"/>
                <a:gd name="T27" fmla="*/ 30 h 243"/>
                <a:gd name="T28" fmla="*/ 52 w 236"/>
                <a:gd name="T29" fmla="*/ 31 h 243"/>
                <a:gd name="T30" fmla="*/ 53 w 236"/>
                <a:gd name="T31" fmla="*/ 33 h 243"/>
                <a:gd name="T32" fmla="*/ 53 w 236"/>
                <a:gd name="T33" fmla="*/ 36 h 243"/>
                <a:gd name="T34" fmla="*/ 53 w 236"/>
                <a:gd name="T35" fmla="*/ 39 h 243"/>
                <a:gd name="T36" fmla="*/ 51 w 236"/>
                <a:gd name="T37" fmla="*/ 41 h 243"/>
                <a:gd name="T38" fmla="*/ 52 w 236"/>
                <a:gd name="T39" fmla="*/ 43 h 243"/>
                <a:gd name="T40" fmla="*/ 53 w 236"/>
                <a:gd name="T41" fmla="*/ 45 h 243"/>
                <a:gd name="T42" fmla="*/ 52 w 236"/>
                <a:gd name="T43" fmla="*/ 48 h 243"/>
                <a:gd name="T44" fmla="*/ 50 w 236"/>
                <a:gd name="T45" fmla="*/ 50 h 243"/>
                <a:gd name="T46" fmla="*/ 49 w 236"/>
                <a:gd name="T47" fmla="*/ 54 h 243"/>
                <a:gd name="T48" fmla="*/ 47 w 236"/>
                <a:gd name="T49" fmla="*/ 57 h 243"/>
                <a:gd name="T50" fmla="*/ 42 w 236"/>
                <a:gd name="T51" fmla="*/ 60 h 243"/>
                <a:gd name="T52" fmla="*/ 24 w 236"/>
                <a:gd name="T53" fmla="*/ 60 h 243"/>
                <a:gd name="T54" fmla="*/ 7 w 236"/>
                <a:gd name="T55" fmla="*/ 56 h 243"/>
                <a:gd name="T56" fmla="*/ 3 w 236"/>
                <a:gd name="T57" fmla="*/ 48 h 243"/>
                <a:gd name="T58" fmla="*/ 2 w 236"/>
                <a:gd name="T59" fmla="*/ 42 h 243"/>
                <a:gd name="T60" fmla="*/ 1 w 236"/>
                <a:gd name="T61" fmla="*/ 40 h 243"/>
                <a:gd name="T62" fmla="*/ 1 w 236"/>
                <a:gd name="T63" fmla="*/ 38 h 243"/>
                <a:gd name="T64" fmla="*/ 3 w 236"/>
                <a:gd name="T65" fmla="*/ 36 h 243"/>
                <a:gd name="T66" fmla="*/ 3 w 236"/>
                <a:gd name="T67" fmla="*/ 34 h 243"/>
                <a:gd name="T68" fmla="*/ 0 w 236"/>
                <a:gd name="T69" fmla="*/ 34 h 243"/>
                <a:gd name="T70" fmla="*/ 1 w 236"/>
                <a:gd name="T71" fmla="*/ 29 h 243"/>
                <a:gd name="T72" fmla="*/ 3 w 236"/>
                <a:gd name="T73" fmla="*/ 27 h 243"/>
                <a:gd name="T74" fmla="*/ 4 w 236"/>
                <a:gd name="T75" fmla="*/ 26 h 243"/>
                <a:gd name="T76" fmla="*/ 2 w 236"/>
                <a:gd name="T77" fmla="*/ 24 h 243"/>
                <a:gd name="T78" fmla="*/ 2 w 236"/>
                <a:gd name="T79" fmla="*/ 21 h 243"/>
                <a:gd name="T80" fmla="*/ 4 w 236"/>
                <a:gd name="T81" fmla="*/ 19 h 243"/>
                <a:gd name="T82" fmla="*/ 6 w 236"/>
                <a:gd name="T83" fmla="*/ 17 h 243"/>
                <a:gd name="T84" fmla="*/ 6 w 236"/>
                <a:gd name="T85" fmla="*/ 15 h 243"/>
                <a:gd name="T86" fmla="*/ 4 w 236"/>
                <a:gd name="T87" fmla="*/ 13 h 243"/>
                <a:gd name="T88" fmla="*/ 4 w 236"/>
                <a:gd name="T89" fmla="*/ 9 h 243"/>
                <a:gd name="T90" fmla="*/ 4 w 236"/>
                <a:gd name="T91" fmla="*/ 4 h 243"/>
                <a:gd name="T92" fmla="*/ 2 w 236"/>
                <a:gd name="T93" fmla="*/ 0 h 2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6"/>
                <a:gd name="T142" fmla="*/ 0 h 243"/>
                <a:gd name="T143" fmla="*/ 236 w 236"/>
                <a:gd name="T144" fmla="*/ 243 h 2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6" h="243">
                  <a:moveTo>
                    <a:pt x="8" y="0"/>
                  </a:moveTo>
                  <a:lnTo>
                    <a:pt x="22" y="2"/>
                  </a:lnTo>
                  <a:lnTo>
                    <a:pt x="37" y="4"/>
                  </a:lnTo>
                  <a:lnTo>
                    <a:pt x="51" y="6"/>
                  </a:lnTo>
                  <a:lnTo>
                    <a:pt x="66" y="8"/>
                  </a:lnTo>
                  <a:lnTo>
                    <a:pt x="80" y="9"/>
                  </a:lnTo>
                  <a:lnTo>
                    <a:pt x="93" y="12"/>
                  </a:lnTo>
                  <a:lnTo>
                    <a:pt x="108" y="13"/>
                  </a:lnTo>
                  <a:lnTo>
                    <a:pt x="122" y="15"/>
                  </a:lnTo>
                  <a:lnTo>
                    <a:pt x="136" y="17"/>
                  </a:lnTo>
                  <a:lnTo>
                    <a:pt x="151" y="19"/>
                  </a:lnTo>
                  <a:lnTo>
                    <a:pt x="165" y="21"/>
                  </a:lnTo>
                  <a:lnTo>
                    <a:pt x="180" y="22"/>
                  </a:lnTo>
                  <a:lnTo>
                    <a:pt x="194" y="24"/>
                  </a:lnTo>
                  <a:lnTo>
                    <a:pt x="208" y="27"/>
                  </a:lnTo>
                  <a:lnTo>
                    <a:pt x="223" y="28"/>
                  </a:lnTo>
                  <a:lnTo>
                    <a:pt x="236" y="30"/>
                  </a:lnTo>
                  <a:lnTo>
                    <a:pt x="234" y="33"/>
                  </a:lnTo>
                  <a:lnTo>
                    <a:pt x="233" y="37"/>
                  </a:lnTo>
                  <a:lnTo>
                    <a:pt x="231" y="40"/>
                  </a:lnTo>
                  <a:lnTo>
                    <a:pt x="228" y="45"/>
                  </a:lnTo>
                  <a:lnTo>
                    <a:pt x="227" y="53"/>
                  </a:lnTo>
                  <a:lnTo>
                    <a:pt x="225" y="61"/>
                  </a:lnTo>
                  <a:lnTo>
                    <a:pt x="224" y="69"/>
                  </a:lnTo>
                  <a:lnTo>
                    <a:pt x="221" y="77"/>
                  </a:lnTo>
                  <a:lnTo>
                    <a:pt x="218" y="78"/>
                  </a:lnTo>
                  <a:lnTo>
                    <a:pt x="216" y="80"/>
                  </a:lnTo>
                  <a:lnTo>
                    <a:pt x="212" y="81"/>
                  </a:lnTo>
                  <a:lnTo>
                    <a:pt x="209" y="82"/>
                  </a:lnTo>
                  <a:lnTo>
                    <a:pt x="209" y="86"/>
                  </a:lnTo>
                  <a:lnTo>
                    <a:pt x="209" y="90"/>
                  </a:lnTo>
                  <a:lnTo>
                    <a:pt x="208" y="93"/>
                  </a:lnTo>
                  <a:lnTo>
                    <a:pt x="208" y="97"/>
                  </a:lnTo>
                  <a:lnTo>
                    <a:pt x="210" y="98"/>
                  </a:lnTo>
                  <a:lnTo>
                    <a:pt x="213" y="98"/>
                  </a:lnTo>
                  <a:lnTo>
                    <a:pt x="217" y="98"/>
                  </a:lnTo>
                  <a:lnTo>
                    <a:pt x="220" y="98"/>
                  </a:lnTo>
                  <a:lnTo>
                    <a:pt x="219" y="104"/>
                  </a:lnTo>
                  <a:lnTo>
                    <a:pt x="218" y="110"/>
                  </a:lnTo>
                  <a:lnTo>
                    <a:pt x="217" y="115"/>
                  </a:lnTo>
                  <a:lnTo>
                    <a:pt x="216" y="121"/>
                  </a:lnTo>
                  <a:lnTo>
                    <a:pt x="213" y="122"/>
                  </a:lnTo>
                  <a:lnTo>
                    <a:pt x="211" y="122"/>
                  </a:lnTo>
                  <a:lnTo>
                    <a:pt x="209" y="123"/>
                  </a:lnTo>
                  <a:lnTo>
                    <a:pt x="206" y="125"/>
                  </a:lnTo>
                  <a:lnTo>
                    <a:pt x="208" y="128"/>
                  </a:lnTo>
                  <a:lnTo>
                    <a:pt x="210" y="131"/>
                  </a:lnTo>
                  <a:lnTo>
                    <a:pt x="211" y="135"/>
                  </a:lnTo>
                  <a:lnTo>
                    <a:pt x="212" y="138"/>
                  </a:lnTo>
                  <a:lnTo>
                    <a:pt x="212" y="143"/>
                  </a:lnTo>
                  <a:lnTo>
                    <a:pt x="212" y="146"/>
                  </a:lnTo>
                  <a:lnTo>
                    <a:pt x="211" y="151"/>
                  </a:lnTo>
                  <a:lnTo>
                    <a:pt x="211" y="154"/>
                  </a:lnTo>
                  <a:lnTo>
                    <a:pt x="209" y="157"/>
                  </a:lnTo>
                  <a:lnTo>
                    <a:pt x="206" y="159"/>
                  </a:lnTo>
                  <a:lnTo>
                    <a:pt x="204" y="161"/>
                  </a:lnTo>
                  <a:lnTo>
                    <a:pt x="202" y="164"/>
                  </a:lnTo>
                  <a:lnTo>
                    <a:pt x="204" y="167"/>
                  </a:lnTo>
                  <a:lnTo>
                    <a:pt x="206" y="169"/>
                  </a:lnTo>
                  <a:lnTo>
                    <a:pt x="208" y="173"/>
                  </a:lnTo>
                  <a:lnTo>
                    <a:pt x="210" y="176"/>
                  </a:lnTo>
                  <a:lnTo>
                    <a:pt x="209" y="180"/>
                  </a:lnTo>
                  <a:lnTo>
                    <a:pt x="209" y="183"/>
                  </a:lnTo>
                  <a:lnTo>
                    <a:pt x="208" y="188"/>
                  </a:lnTo>
                  <a:lnTo>
                    <a:pt x="206" y="191"/>
                  </a:lnTo>
                  <a:lnTo>
                    <a:pt x="205" y="194"/>
                  </a:lnTo>
                  <a:lnTo>
                    <a:pt x="203" y="197"/>
                  </a:lnTo>
                  <a:lnTo>
                    <a:pt x="202" y="201"/>
                  </a:lnTo>
                  <a:lnTo>
                    <a:pt x="199" y="203"/>
                  </a:lnTo>
                  <a:lnTo>
                    <a:pt x="198" y="207"/>
                  </a:lnTo>
                  <a:lnTo>
                    <a:pt x="196" y="213"/>
                  </a:lnTo>
                  <a:lnTo>
                    <a:pt x="195" y="218"/>
                  </a:lnTo>
                  <a:lnTo>
                    <a:pt x="193" y="224"/>
                  </a:lnTo>
                  <a:lnTo>
                    <a:pt x="190" y="226"/>
                  </a:lnTo>
                  <a:lnTo>
                    <a:pt x="188" y="229"/>
                  </a:lnTo>
                  <a:lnTo>
                    <a:pt x="185" y="233"/>
                  </a:lnTo>
                  <a:lnTo>
                    <a:pt x="182" y="236"/>
                  </a:lnTo>
                  <a:lnTo>
                    <a:pt x="167" y="241"/>
                  </a:lnTo>
                  <a:lnTo>
                    <a:pt x="146" y="243"/>
                  </a:lnTo>
                  <a:lnTo>
                    <a:pt x="122" y="243"/>
                  </a:lnTo>
                  <a:lnTo>
                    <a:pt x="96" y="241"/>
                  </a:lnTo>
                  <a:lnTo>
                    <a:pt x="70" y="237"/>
                  </a:lnTo>
                  <a:lnTo>
                    <a:pt x="46" y="231"/>
                  </a:lnTo>
                  <a:lnTo>
                    <a:pt x="26" y="224"/>
                  </a:lnTo>
                  <a:lnTo>
                    <a:pt x="12" y="214"/>
                  </a:lnTo>
                  <a:lnTo>
                    <a:pt x="11" y="204"/>
                  </a:lnTo>
                  <a:lnTo>
                    <a:pt x="9" y="192"/>
                  </a:lnTo>
                  <a:lnTo>
                    <a:pt x="9" y="182"/>
                  </a:lnTo>
                  <a:lnTo>
                    <a:pt x="9" y="171"/>
                  </a:lnTo>
                  <a:lnTo>
                    <a:pt x="8" y="168"/>
                  </a:lnTo>
                  <a:lnTo>
                    <a:pt x="6" y="167"/>
                  </a:lnTo>
                  <a:lnTo>
                    <a:pt x="5" y="165"/>
                  </a:lnTo>
                  <a:lnTo>
                    <a:pt x="2" y="163"/>
                  </a:lnTo>
                  <a:lnTo>
                    <a:pt x="2" y="159"/>
                  </a:lnTo>
                  <a:lnTo>
                    <a:pt x="2" y="156"/>
                  </a:lnTo>
                  <a:lnTo>
                    <a:pt x="2" y="152"/>
                  </a:lnTo>
                  <a:lnTo>
                    <a:pt x="2" y="148"/>
                  </a:lnTo>
                  <a:lnTo>
                    <a:pt x="6" y="145"/>
                  </a:lnTo>
                  <a:lnTo>
                    <a:pt x="9" y="144"/>
                  </a:lnTo>
                  <a:lnTo>
                    <a:pt x="13" y="142"/>
                  </a:lnTo>
                  <a:lnTo>
                    <a:pt x="16" y="139"/>
                  </a:lnTo>
                  <a:lnTo>
                    <a:pt x="12" y="139"/>
                  </a:lnTo>
                  <a:lnTo>
                    <a:pt x="8" y="138"/>
                  </a:lnTo>
                  <a:lnTo>
                    <a:pt x="4" y="138"/>
                  </a:lnTo>
                  <a:lnTo>
                    <a:pt x="0" y="138"/>
                  </a:lnTo>
                  <a:lnTo>
                    <a:pt x="1" y="133"/>
                  </a:lnTo>
                  <a:lnTo>
                    <a:pt x="2" y="126"/>
                  </a:lnTo>
                  <a:lnTo>
                    <a:pt x="2" y="119"/>
                  </a:lnTo>
                  <a:lnTo>
                    <a:pt x="4" y="113"/>
                  </a:lnTo>
                  <a:lnTo>
                    <a:pt x="6" y="112"/>
                  </a:lnTo>
                  <a:lnTo>
                    <a:pt x="9" y="111"/>
                  </a:lnTo>
                  <a:lnTo>
                    <a:pt x="13" y="111"/>
                  </a:lnTo>
                  <a:lnTo>
                    <a:pt x="16" y="110"/>
                  </a:lnTo>
                  <a:lnTo>
                    <a:pt x="14" y="106"/>
                  </a:lnTo>
                  <a:lnTo>
                    <a:pt x="12" y="103"/>
                  </a:lnTo>
                  <a:lnTo>
                    <a:pt x="9" y="99"/>
                  </a:lnTo>
                  <a:lnTo>
                    <a:pt x="7" y="96"/>
                  </a:lnTo>
                  <a:lnTo>
                    <a:pt x="6" y="92"/>
                  </a:lnTo>
                  <a:lnTo>
                    <a:pt x="6" y="89"/>
                  </a:lnTo>
                  <a:lnTo>
                    <a:pt x="6" y="85"/>
                  </a:lnTo>
                  <a:lnTo>
                    <a:pt x="6" y="82"/>
                  </a:lnTo>
                  <a:lnTo>
                    <a:pt x="9" y="80"/>
                  </a:lnTo>
                  <a:lnTo>
                    <a:pt x="14" y="77"/>
                  </a:lnTo>
                  <a:lnTo>
                    <a:pt x="17" y="76"/>
                  </a:lnTo>
                  <a:lnTo>
                    <a:pt x="21" y="74"/>
                  </a:lnTo>
                  <a:lnTo>
                    <a:pt x="21" y="70"/>
                  </a:lnTo>
                  <a:lnTo>
                    <a:pt x="21" y="67"/>
                  </a:lnTo>
                  <a:lnTo>
                    <a:pt x="21" y="65"/>
                  </a:lnTo>
                  <a:lnTo>
                    <a:pt x="21" y="61"/>
                  </a:lnTo>
                  <a:lnTo>
                    <a:pt x="19" y="59"/>
                  </a:lnTo>
                  <a:lnTo>
                    <a:pt x="16" y="57"/>
                  </a:lnTo>
                  <a:lnTo>
                    <a:pt x="13" y="54"/>
                  </a:lnTo>
                  <a:lnTo>
                    <a:pt x="11" y="52"/>
                  </a:lnTo>
                  <a:lnTo>
                    <a:pt x="12" y="45"/>
                  </a:lnTo>
                  <a:lnTo>
                    <a:pt x="13" y="37"/>
                  </a:lnTo>
                  <a:lnTo>
                    <a:pt x="13" y="30"/>
                  </a:lnTo>
                  <a:lnTo>
                    <a:pt x="14" y="23"/>
                  </a:lnTo>
                  <a:lnTo>
                    <a:pt x="13" y="17"/>
                  </a:lnTo>
                  <a:lnTo>
                    <a:pt x="12" y="12"/>
                  </a:lnTo>
                  <a:lnTo>
                    <a:pt x="9" y="6"/>
                  </a:lnTo>
                  <a:lnTo>
                    <a:pt x="8" y="0"/>
                  </a:lnTo>
                  <a:close/>
                </a:path>
              </a:pathLst>
            </a:custGeom>
            <a:solidFill>
              <a:srgbClr val="6D6D6D"/>
            </a:solidFill>
            <a:ln w="9525">
              <a:noFill/>
              <a:round/>
              <a:headEnd/>
              <a:tailEnd/>
            </a:ln>
          </p:spPr>
          <p:txBody>
            <a:bodyPr/>
            <a:lstStyle/>
            <a:p>
              <a:endParaRPr lang="en-US"/>
            </a:p>
          </p:txBody>
        </p:sp>
        <p:sp>
          <p:nvSpPr>
            <p:cNvPr id="17933" name="Freeform 56"/>
            <p:cNvSpPr>
              <a:spLocks noChangeAspect="1"/>
            </p:cNvSpPr>
            <p:nvPr/>
          </p:nvSpPr>
          <p:spPr bwMode="auto">
            <a:xfrm>
              <a:off x="795" y="2731"/>
              <a:ext cx="107" cy="120"/>
            </a:xfrm>
            <a:custGeom>
              <a:avLst/>
              <a:gdLst>
                <a:gd name="T0" fmla="*/ 9 w 214"/>
                <a:gd name="T1" fmla="*/ 1 h 239"/>
                <a:gd name="T2" fmla="*/ 19 w 214"/>
                <a:gd name="T3" fmla="*/ 2 h 239"/>
                <a:gd name="T4" fmla="*/ 28 w 214"/>
                <a:gd name="T5" fmla="*/ 3 h 239"/>
                <a:gd name="T6" fmla="*/ 38 w 214"/>
                <a:gd name="T7" fmla="*/ 5 h 239"/>
                <a:gd name="T8" fmla="*/ 47 w 214"/>
                <a:gd name="T9" fmla="*/ 6 h 239"/>
                <a:gd name="T10" fmla="*/ 53 w 214"/>
                <a:gd name="T11" fmla="*/ 8 h 239"/>
                <a:gd name="T12" fmla="*/ 52 w 214"/>
                <a:gd name="T13" fmla="*/ 11 h 239"/>
                <a:gd name="T14" fmla="*/ 51 w 214"/>
                <a:gd name="T15" fmla="*/ 16 h 239"/>
                <a:gd name="T16" fmla="*/ 49 w 214"/>
                <a:gd name="T17" fmla="*/ 19 h 239"/>
                <a:gd name="T18" fmla="*/ 47 w 214"/>
                <a:gd name="T19" fmla="*/ 21 h 239"/>
                <a:gd name="T20" fmla="*/ 47 w 214"/>
                <a:gd name="T21" fmla="*/ 24 h 239"/>
                <a:gd name="T22" fmla="*/ 49 w 214"/>
                <a:gd name="T23" fmla="*/ 24 h 239"/>
                <a:gd name="T24" fmla="*/ 50 w 214"/>
                <a:gd name="T25" fmla="*/ 27 h 239"/>
                <a:gd name="T26" fmla="*/ 48 w 214"/>
                <a:gd name="T27" fmla="*/ 30 h 239"/>
                <a:gd name="T28" fmla="*/ 47 w 214"/>
                <a:gd name="T29" fmla="*/ 30 h 239"/>
                <a:gd name="T30" fmla="*/ 48 w 214"/>
                <a:gd name="T31" fmla="*/ 33 h 239"/>
                <a:gd name="T32" fmla="*/ 48 w 214"/>
                <a:gd name="T33" fmla="*/ 36 h 239"/>
                <a:gd name="T34" fmla="*/ 47 w 214"/>
                <a:gd name="T35" fmla="*/ 39 h 239"/>
                <a:gd name="T36" fmla="*/ 46 w 214"/>
                <a:gd name="T37" fmla="*/ 40 h 239"/>
                <a:gd name="T38" fmla="*/ 47 w 214"/>
                <a:gd name="T39" fmla="*/ 43 h 239"/>
                <a:gd name="T40" fmla="*/ 47 w 214"/>
                <a:gd name="T41" fmla="*/ 45 h 239"/>
                <a:gd name="T42" fmla="*/ 46 w 214"/>
                <a:gd name="T43" fmla="*/ 47 h 239"/>
                <a:gd name="T44" fmla="*/ 45 w 214"/>
                <a:gd name="T45" fmla="*/ 50 h 239"/>
                <a:gd name="T46" fmla="*/ 44 w 214"/>
                <a:gd name="T47" fmla="*/ 54 h 239"/>
                <a:gd name="T48" fmla="*/ 42 w 214"/>
                <a:gd name="T49" fmla="*/ 56 h 239"/>
                <a:gd name="T50" fmla="*/ 38 w 214"/>
                <a:gd name="T51" fmla="*/ 60 h 239"/>
                <a:gd name="T52" fmla="*/ 22 w 214"/>
                <a:gd name="T53" fmla="*/ 60 h 239"/>
                <a:gd name="T54" fmla="*/ 6 w 214"/>
                <a:gd name="T55" fmla="*/ 56 h 239"/>
                <a:gd name="T56" fmla="*/ 2 w 214"/>
                <a:gd name="T57" fmla="*/ 48 h 239"/>
                <a:gd name="T58" fmla="*/ 2 w 214"/>
                <a:gd name="T59" fmla="*/ 42 h 239"/>
                <a:gd name="T60" fmla="*/ 1 w 214"/>
                <a:gd name="T61" fmla="*/ 41 h 239"/>
                <a:gd name="T62" fmla="*/ 1 w 214"/>
                <a:gd name="T63" fmla="*/ 38 h 239"/>
                <a:gd name="T64" fmla="*/ 3 w 214"/>
                <a:gd name="T65" fmla="*/ 36 h 239"/>
                <a:gd name="T66" fmla="*/ 3 w 214"/>
                <a:gd name="T67" fmla="*/ 35 h 239"/>
                <a:gd name="T68" fmla="*/ 0 w 214"/>
                <a:gd name="T69" fmla="*/ 34 h 239"/>
                <a:gd name="T70" fmla="*/ 1 w 214"/>
                <a:gd name="T71" fmla="*/ 30 h 239"/>
                <a:gd name="T72" fmla="*/ 3 w 214"/>
                <a:gd name="T73" fmla="*/ 28 h 239"/>
                <a:gd name="T74" fmla="*/ 3 w 214"/>
                <a:gd name="T75" fmla="*/ 26 h 239"/>
                <a:gd name="T76" fmla="*/ 2 w 214"/>
                <a:gd name="T77" fmla="*/ 24 h 239"/>
                <a:gd name="T78" fmla="*/ 2 w 214"/>
                <a:gd name="T79" fmla="*/ 21 h 239"/>
                <a:gd name="T80" fmla="*/ 3 w 214"/>
                <a:gd name="T81" fmla="*/ 19 h 239"/>
                <a:gd name="T82" fmla="*/ 5 w 214"/>
                <a:gd name="T83" fmla="*/ 18 h 239"/>
                <a:gd name="T84" fmla="*/ 5 w 214"/>
                <a:gd name="T85" fmla="*/ 15 h 239"/>
                <a:gd name="T86" fmla="*/ 3 w 214"/>
                <a:gd name="T87" fmla="*/ 14 h 239"/>
                <a:gd name="T88" fmla="*/ 3 w 214"/>
                <a:gd name="T89" fmla="*/ 9 h 239"/>
                <a:gd name="T90" fmla="*/ 3 w 214"/>
                <a:gd name="T91" fmla="*/ 4 h 239"/>
                <a:gd name="T92" fmla="*/ 3 w 214"/>
                <a:gd name="T93" fmla="*/ 0 h 2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4"/>
                <a:gd name="T142" fmla="*/ 0 h 239"/>
                <a:gd name="T143" fmla="*/ 214 w 214"/>
                <a:gd name="T144" fmla="*/ 239 h 23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4" h="239">
                  <a:moveTo>
                    <a:pt x="10" y="0"/>
                  </a:moveTo>
                  <a:lnTo>
                    <a:pt x="23" y="1"/>
                  </a:lnTo>
                  <a:lnTo>
                    <a:pt x="35" y="3"/>
                  </a:lnTo>
                  <a:lnTo>
                    <a:pt x="48" y="4"/>
                  </a:lnTo>
                  <a:lnTo>
                    <a:pt x="61" y="5"/>
                  </a:lnTo>
                  <a:lnTo>
                    <a:pt x="73" y="8"/>
                  </a:lnTo>
                  <a:lnTo>
                    <a:pt x="86" y="9"/>
                  </a:lnTo>
                  <a:lnTo>
                    <a:pt x="99" y="11"/>
                  </a:lnTo>
                  <a:lnTo>
                    <a:pt x="112" y="12"/>
                  </a:lnTo>
                  <a:lnTo>
                    <a:pt x="125" y="15"/>
                  </a:lnTo>
                  <a:lnTo>
                    <a:pt x="138" y="16"/>
                  </a:lnTo>
                  <a:lnTo>
                    <a:pt x="150" y="18"/>
                  </a:lnTo>
                  <a:lnTo>
                    <a:pt x="163" y="19"/>
                  </a:lnTo>
                  <a:lnTo>
                    <a:pt x="176" y="21"/>
                  </a:lnTo>
                  <a:lnTo>
                    <a:pt x="188" y="23"/>
                  </a:lnTo>
                  <a:lnTo>
                    <a:pt x="201" y="25"/>
                  </a:lnTo>
                  <a:lnTo>
                    <a:pt x="214" y="26"/>
                  </a:lnTo>
                  <a:lnTo>
                    <a:pt x="212" y="29"/>
                  </a:lnTo>
                  <a:lnTo>
                    <a:pt x="209" y="33"/>
                  </a:lnTo>
                  <a:lnTo>
                    <a:pt x="208" y="36"/>
                  </a:lnTo>
                  <a:lnTo>
                    <a:pt x="206" y="41"/>
                  </a:lnTo>
                  <a:lnTo>
                    <a:pt x="205" y="49"/>
                  </a:lnTo>
                  <a:lnTo>
                    <a:pt x="202" y="56"/>
                  </a:lnTo>
                  <a:lnTo>
                    <a:pt x="201" y="64"/>
                  </a:lnTo>
                  <a:lnTo>
                    <a:pt x="199" y="72"/>
                  </a:lnTo>
                  <a:lnTo>
                    <a:pt x="197" y="73"/>
                  </a:lnTo>
                  <a:lnTo>
                    <a:pt x="194" y="74"/>
                  </a:lnTo>
                  <a:lnTo>
                    <a:pt x="191" y="77"/>
                  </a:lnTo>
                  <a:lnTo>
                    <a:pt x="188" y="78"/>
                  </a:lnTo>
                  <a:lnTo>
                    <a:pt x="187" y="82"/>
                  </a:lnTo>
                  <a:lnTo>
                    <a:pt x="187" y="86"/>
                  </a:lnTo>
                  <a:lnTo>
                    <a:pt x="187" y="89"/>
                  </a:lnTo>
                  <a:lnTo>
                    <a:pt x="186" y="93"/>
                  </a:lnTo>
                  <a:lnTo>
                    <a:pt x="188" y="93"/>
                  </a:lnTo>
                  <a:lnTo>
                    <a:pt x="192" y="93"/>
                  </a:lnTo>
                  <a:lnTo>
                    <a:pt x="195" y="94"/>
                  </a:lnTo>
                  <a:lnTo>
                    <a:pt x="198" y="94"/>
                  </a:lnTo>
                  <a:lnTo>
                    <a:pt x="197" y="100"/>
                  </a:lnTo>
                  <a:lnTo>
                    <a:pt x="197" y="106"/>
                  </a:lnTo>
                  <a:lnTo>
                    <a:pt x="195" y="111"/>
                  </a:lnTo>
                  <a:lnTo>
                    <a:pt x="194" y="117"/>
                  </a:lnTo>
                  <a:lnTo>
                    <a:pt x="192" y="117"/>
                  </a:lnTo>
                  <a:lnTo>
                    <a:pt x="190" y="118"/>
                  </a:lnTo>
                  <a:lnTo>
                    <a:pt x="187" y="118"/>
                  </a:lnTo>
                  <a:lnTo>
                    <a:pt x="185" y="119"/>
                  </a:lnTo>
                  <a:lnTo>
                    <a:pt x="186" y="123"/>
                  </a:lnTo>
                  <a:lnTo>
                    <a:pt x="188" y="126"/>
                  </a:lnTo>
                  <a:lnTo>
                    <a:pt x="190" y="131"/>
                  </a:lnTo>
                  <a:lnTo>
                    <a:pt x="191" y="134"/>
                  </a:lnTo>
                  <a:lnTo>
                    <a:pt x="190" y="138"/>
                  </a:lnTo>
                  <a:lnTo>
                    <a:pt x="190" y="142"/>
                  </a:lnTo>
                  <a:lnTo>
                    <a:pt x="190" y="146"/>
                  </a:lnTo>
                  <a:lnTo>
                    <a:pt x="188" y="150"/>
                  </a:lnTo>
                  <a:lnTo>
                    <a:pt x="187" y="153"/>
                  </a:lnTo>
                  <a:lnTo>
                    <a:pt x="185" y="154"/>
                  </a:lnTo>
                  <a:lnTo>
                    <a:pt x="184" y="156"/>
                  </a:lnTo>
                  <a:lnTo>
                    <a:pt x="182" y="159"/>
                  </a:lnTo>
                  <a:lnTo>
                    <a:pt x="184" y="162"/>
                  </a:lnTo>
                  <a:lnTo>
                    <a:pt x="185" y="165"/>
                  </a:lnTo>
                  <a:lnTo>
                    <a:pt x="187" y="169"/>
                  </a:lnTo>
                  <a:lnTo>
                    <a:pt x="188" y="171"/>
                  </a:lnTo>
                  <a:lnTo>
                    <a:pt x="187" y="176"/>
                  </a:lnTo>
                  <a:lnTo>
                    <a:pt x="186" y="179"/>
                  </a:lnTo>
                  <a:lnTo>
                    <a:pt x="185" y="183"/>
                  </a:lnTo>
                  <a:lnTo>
                    <a:pt x="184" y="186"/>
                  </a:lnTo>
                  <a:lnTo>
                    <a:pt x="183" y="188"/>
                  </a:lnTo>
                  <a:lnTo>
                    <a:pt x="182" y="192"/>
                  </a:lnTo>
                  <a:lnTo>
                    <a:pt x="179" y="195"/>
                  </a:lnTo>
                  <a:lnTo>
                    <a:pt x="178" y="198"/>
                  </a:lnTo>
                  <a:lnTo>
                    <a:pt x="177" y="202"/>
                  </a:lnTo>
                  <a:lnTo>
                    <a:pt x="176" y="208"/>
                  </a:lnTo>
                  <a:lnTo>
                    <a:pt x="174" y="213"/>
                  </a:lnTo>
                  <a:lnTo>
                    <a:pt x="172" y="218"/>
                  </a:lnTo>
                  <a:lnTo>
                    <a:pt x="170" y="222"/>
                  </a:lnTo>
                  <a:lnTo>
                    <a:pt x="168" y="224"/>
                  </a:lnTo>
                  <a:lnTo>
                    <a:pt x="165" y="228"/>
                  </a:lnTo>
                  <a:lnTo>
                    <a:pt x="163" y="231"/>
                  </a:lnTo>
                  <a:lnTo>
                    <a:pt x="149" y="237"/>
                  </a:lnTo>
                  <a:lnTo>
                    <a:pt x="131" y="239"/>
                  </a:lnTo>
                  <a:lnTo>
                    <a:pt x="109" y="239"/>
                  </a:lnTo>
                  <a:lnTo>
                    <a:pt x="85" y="238"/>
                  </a:lnTo>
                  <a:lnTo>
                    <a:pt x="62" y="233"/>
                  </a:lnTo>
                  <a:lnTo>
                    <a:pt x="40" y="228"/>
                  </a:lnTo>
                  <a:lnTo>
                    <a:pt x="21" y="221"/>
                  </a:lnTo>
                  <a:lnTo>
                    <a:pt x="10" y="212"/>
                  </a:lnTo>
                  <a:lnTo>
                    <a:pt x="9" y="201"/>
                  </a:lnTo>
                  <a:lnTo>
                    <a:pt x="8" y="190"/>
                  </a:lnTo>
                  <a:lnTo>
                    <a:pt x="8" y="179"/>
                  </a:lnTo>
                  <a:lnTo>
                    <a:pt x="9" y="169"/>
                  </a:lnTo>
                  <a:lnTo>
                    <a:pt x="8" y="167"/>
                  </a:lnTo>
                  <a:lnTo>
                    <a:pt x="5" y="164"/>
                  </a:lnTo>
                  <a:lnTo>
                    <a:pt x="4" y="163"/>
                  </a:lnTo>
                  <a:lnTo>
                    <a:pt x="2" y="161"/>
                  </a:lnTo>
                  <a:lnTo>
                    <a:pt x="2" y="157"/>
                  </a:lnTo>
                  <a:lnTo>
                    <a:pt x="2" y="153"/>
                  </a:lnTo>
                  <a:lnTo>
                    <a:pt x="2" y="149"/>
                  </a:lnTo>
                  <a:lnTo>
                    <a:pt x="2" y="146"/>
                  </a:lnTo>
                  <a:lnTo>
                    <a:pt x="5" y="144"/>
                  </a:lnTo>
                  <a:lnTo>
                    <a:pt x="9" y="141"/>
                  </a:lnTo>
                  <a:lnTo>
                    <a:pt x="11" y="140"/>
                  </a:lnTo>
                  <a:lnTo>
                    <a:pt x="15" y="138"/>
                  </a:lnTo>
                  <a:lnTo>
                    <a:pt x="11" y="137"/>
                  </a:lnTo>
                  <a:lnTo>
                    <a:pt x="8" y="137"/>
                  </a:lnTo>
                  <a:lnTo>
                    <a:pt x="4" y="137"/>
                  </a:lnTo>
                  <a:lnTo>
                    <a:pt x="0" y="135"/>
                  </a:lnTo>
                  <a:lnTo>
                    <a:pt x="1" y="130"/>
                  </a:lnTo>
                  <a:lnTo>
                    <a:pt x="2" y="123"/>
                  </a:lnTo>
                  <a:lnTo>
                    <a:pt x="2" y="117"/>
                  </a:lnTo>
                  <a:lnTo>
                    <a:pt x="3" y="111"/>
                  </a:lnTo>
                  <a:lnTo>
                    <a:pt x="6" y="110"/>
                  </a:lnTo>
                  <a:lnTo>
                    <a:pt x="9" y="109"/>
                  </a:lnTo>
                  <a:lnTo>
                    <a:pt x="12" y="109"/>
                  </a:lnTo>
                  <a:lnTo>
                    <a:pt x="15" y="108"/>
                  </a:lnTo>
                  <a:lnTo>
                    <a:pt x="12" y="104"/>
                  </a:lnTo>
                  <a:lnTo>
                    <a:pt x="11" y="101"/>
                  </a:lnTo>
                  <a:lnTo>
                    <a:pt x="9" y="97"/>
                  </a:lnTo>
                  <a:lnTo>
                    <a:pt x="6" y="93"/>
                  </a:lnTo>
                  <a:lnTo>
                    <a:pt x="6" y="91"/>
                  </a:lnTo>
                  <a:lnTo>
                    <a:pt x="6" y="87"/>
                  </a:lnTo>
                  <a:lnTo>
                    <a:pt x="6" y="84"/>
                  </a:lnTo>
                  <a:lnTo>
                    <a:pt x="6" y="79"/>
                  </a:lnTo>
                  <a:lnTo>
                    <a:pt x="9" y="78"/>
                  </a:lnTo>
                  <a:lnTo>
                    <a:pt x="12" y="76"/>
                  </a:lnTo>
                  <a:lnTo>
                    <a:pt x="16" y="74"/>
                  </a:lnTo>
                  <a:lnTo>
                    <a:pt x="19" y="72"/>
                  </a:lnTo>
                  <a:lnTo>
                    <a:pt x="19" y="69"/>
                  </a:lnTo>
                  <a:lnTo>
                    <a:pt x="20" y="65"/>
                  </a:lnTo>
                  <a:lnTo>
                    <a:pt x="20" y="63"/>
                  </a:lnTo>
                  <a:lnTo>
                    <a:pt x="20" y="59"/>
                  </a:lnTo>
                  <a:lnTo>
                    <a:pt x="18" y="57"/>
                  </a:lnTo>
                  <a:lnTo>
                    <a:pt x="16" y="55"/>
                  </a:lnTo>
                  <a:lnTo>
                    <a:pt x="12" y="53"/>
                  </a:lnTo>
                  <a:lnTo>
                    <a:pt x="10" y="50"/>
                  </a:lnTo>
                  <a:lnTo>
                    <a:pt x="11" y="43"/>
                  </a:lnTo>
                  <a:lnTo>
                    <a:pt x="12" y="36"/>
                  </a:lnTo>
                  <a:lnTo>
                    <a:pt x="12" y="29"/>
                  </a:lnTo>
                  <a:lnTo>
                    <a:pt x="13" y="21"/>
                  </a:lnTo>
                  <a:lnTo>
                    <a:pt x="12" y="16"/>
                  </a:lnTo>
                  <a:lnTo>
                    <a:pt x="12" y="10"/>
                  </a:lnTo>
                  <a:lnTo>
                    <a:pt x="11" y="5"/>
                  </a:lnTo>
                  <a:lnTo>
                    <a:pt x="10" y="0"/>
                  </a:lnTo>
                  <a:close/>
                </a:path>
              </a:pathLst>
            </a:custGeom>
            <a:solidFill>
              <a:srgbClr val="777775"/>
            </a:solidFill>
            <a:ln w="9525">
              <a:noFill/>
              <a:round/>
              <a:headEnd/>
              <a:tailEnd/>
            </a:ln>
          </p:spPr>
          <p:txBody>
            <a:bodyPr/>
            <a:lstStyle/>
            <a:p>
              <a:endParaRPr lang="en-US"/>
            </a:p>
          </p:txBody>
        </p:sp>
        <p:sp>
          <p:nvSpPr>
            <p:cNvPr id="17934" name="Freeform 57"/>
            <p:cNvSpPr>
              <a:spLocks noChangeAspect="1"/>
            </p:cNvSpPr>
            <p:nvPr/>
          </p:nvSpPr>
          <p:spPr bwMode="auto">
            <a:xfrm>
              <a:off x="801" y="2732"/>
              <a:ext cx="95" cy="119"/>
            </a:xfrm>
            <a:custGeom>
              <a:avLst/>
              <a:gdLst>
                <a:gd name="T0" fmla="*/ 13 w 190"/>
                <a:gd name="T1" fmla="*/ 2 h 237"/>
                <a:gd name="T2" fmla="*/ 30 w 190"/>
                <a:gd name="T3" fmla="*/ 4 h 237"/>
                <a:gd name="T4" fmla="*/ 48 w 190"/>
                <a:gd name="T5" fmla="*/ 6 h 237"/>
                <a:gd name="T6" fmla="*/ 47 w 190"/>
                <a:gd name="T7" fmla="*/ 9 h 237"/>
                <a:gd name="T8" fmla="*/ 45 w 190"/>
                <a:gd name="T9" fmla="*/ 14 h 237"/>
                <a:gd name="T10" fmla="*/ 44 w 190"/>
                <a:gd name="T11" fmla="*/ 18 h 237"/>
                <a:gd name="T12" fmla="*/ 42 w 190"/>
                <a:gd name="T13" fmla="*/ 19 h 237"/>
                <a:gd name="T14" fmla="*/ 42 w 190"/>
                <a:gd name="T15" fmla="*/ 22 h 237"/>
                <a:gd name="T16" fmla="*/ 43 w 190"/>
                <a:gd name="T17" fmla="*/ 23 h 237"/>
                <a:gd name="T18" fmla="*/ 44 w 190"/>
                <a:gd name="T19" fmla="*/ 25 h 237"/>
                <a:gd name="T20" fmla="*/ 43 w 190"/>
                <a:gd name="T21" fmla="*/ 29 h 237"/>
                <a:gd name="T22" fmla="*/ 42 w 190"/>
                <a:gd name="T23" fmla="*/ 29 h 237"/>
                <a:gd name="T24" fmla="*/ 42 w 190"/>
                <a:gd name="T25" fmla="*/ 31 h 237"/>
                <a:gd name="T26" fmla="*/ 42 w 190"/>
                <a:gd name="T27" fmla="*/ 34 h 237"/>
                <a:gd name="T28" fmla="*/ 42 w 190"/>
                <a:gd name="T29" fmla="*/ 37 h 237"/>
                <a:gd name="T30" fmla="*/ 41 w 190"/>
                <a:gd name="T31" fmla="*/ 39 h 237"/>
                <a:gd name="T32" fmla="*/ 41 w 190"/>
                <a:gd name="T33" fmla="*/ 41 h 237"/>
                <a:gd name="T34" fmla="*/ 42 w 190"/>
                <a:gd name="T35" fmla="*/ 44 h 237"/>
                <a:gd name="T36" fmla="*/ 41 w 190"/>
                <a:gd name="T37" fmla="*/ 46 h 237"/>
                <a:gd name="T38" fmla="*/ 40 w 190"/>
                <a:gd name="T39" fmla="*/ 48 h 237"/>
                <a:gd name="T40" fmla="*/ 39 w 190"/>
                <a:gd name="T41" fmla="*/ 52 h 237"/>
                <a:gd name="T42" fmla="*/ 38 w 190"/>
                <a:gd name="T43" fmla="*/ 55 h 237"/>
                <a:gd name="T44" fmla="*/ 36 w 190"/>
                <a:gd name="T45" fmla="*/ 58 h 237"/>
                <a:gd name="T46" fmla="*/ 24 w 190"/>
                <a:gd name="T47" fmla="*/ 60 h 237"/>
                <a:gd name="T48" fmla="*/ 9 w 190"/>
                <a:gd name="T49" fmla="*/ 57 h 237"/>
                <a:gd name="T50" fmla="*/ 1 w 190"/>
                <a:gd name="T51" fmla="*/ 50 h 237"/>
                <a:gd name="T52" fmla="*/ 1 w 190"/>
                <a:gd name="T53" fmla="*/ 42 h 237"/>
                <a:gd name="T54" fmla="*/ 1 w 190"/>
                <a:gd name="T55" fmla="*/ 41 h 237"/>
                <a:gd name="T56" fmla="*/ 1 w 190"/>
                <a:gd name="T57" fmla="*/ 39 h 237"/>
                <a:gd name="T58" fmla="*/ 1 w 190"/>
                <a:gd name="T59" fmla="*/ 36 h 237"/>
                <a:gd name="T60" fmla="*/ 3 w 190"/>
                <a:gd name="T61" fmla="*/ 35 h 237"/>
                <a:gd name="T62" fmla="*/ 1 w 190"/>
                <a:gd name="T63" fmla="*/ 34 h 237"/>
                <a:gd name="T64" fmla="*/ 1 w 190"/>
                <a:gd name="T65" fmla="*/ 31 h 237"/>
                <a:gd name="T66" fmla="*/ 1 w 190"/>
                <a:gd name="T67" fmla="*/ 28 h 237"/>
                <a:gd name="T68" fmla="*/ 3 w 190"/>
                <a:gd name="T69" fmla="*/ 27 h 237"/>
                <a:gd name="T70" fmla="*/ 2 w 190"/>
                <a:gd name="T71" fmla="*/ 25 h 237"/>
                <a:gd name="T72" fmla="*/ 1 w 190"/>
                <a:gd name="T73" fmla="*/ 22 h 237"/>
                <a:gd name="T74" fmla="*/ 3 w 190"/>
                <a:gd name="T75" fmla="*/ 20 h 237"/>
                <a:gd name="T76" fmla="*/ 5 w 190"/>
                <a:gd name="T77" fmla="*/ 18 h 237"/>
                <a:gd name="T78" fmla="*/ 5 w 190"/>
                <a:gd name="T79" fmla="*/ 16 h 237"/>
                <a:gd name="T80" fmla="*/ 3 w 190"/>
                <a:gd name="T81" fmla="*/ 14 h 237"/>
                <a:gd name="T82" fmla="*/ 3 w 190"/>
                <a:gd name="T83" fmla="*/ 11 h 237"/>
                <a:gd name="T84" fmla="*/ 3 w 190"/>
                <a:gd name="T85" fmla="*/ 6 h 237"/>
                <a:gd name="T86" fmla="*/ 3 w 190"/>
                <a:gd name="T87" fmla="*/ 2 h 2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0"/>
                <a:gd name="T133" fmla="*/ 0 h 237"/>
                <a:gd name="T134" fmla="*/ 190 w 190"/>
                <a:gd name="T135" fmla="*/ 237 h 2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0" h="237">
                  <a:moveTo>
                    <a:pt x="10" y="0"/>
                  </a:moveTo>
                  <a:lnTo>
                    <a:pt x="33" y="3"/>
                  </a:lnTo>
                  <a:lnTo>
                    <a:pt x="55" y="6"/>
                  </a:lnTo>
                  <a:lnTo>
                    <a:pt x="78" y="9"/>
                  </a:lnTo>
                  <a:lnTo>
                    <a:pt x="100" y="11"/>
                  </a:lnTo>
                  <a:lnTo>
                    <a:pt x="123" y="15"/>
                  </a:lnTo>
                  <a:lnTo>
                    <a:pt x="145" y="17"/>
                  </a:lnTo>
                  <a:lnTo>
                    <a:pt x="168" y="21"/>
                  </a:lnTo>
                  <a:lnTo>
                    <a:pt x="190" y="23"/>
                  </a:lnTo>
                  <a:lnTo>
                    <a:pt x="189" y="26"/>
                  </a:lnTo>
                  <a:lnTo>
                    <a:pt x="187" y="31"/>
                  </a:lnTo>
                  <a:lnTo>
                    <a:pt x="186" y="34"/>
                  </a:lnTo>
                  <a:lnTo>
                    <a:pt x="183" y="39"/>
                  </a:lnTo>
                  <a:lnTo>
                    <a:pt x="182" y="47"/>
                  </a:lnTo>
                  <a:lnTo>
                    <a:pt x="180" y="54"/>
                  </a:lnTo>
                  <a:lnTo>
                    <a:pt x="179" y="62"/>
                  </a:lnTo>
                  <a:lnTo>
                    <a:pt x="177" y="70"/>
                  </a:lnTo>
                  <a:lnTo>
                    <a:pt x="175" y="71"/>
                  </a:lnTo>
                  <a:lnTo>
                    <a:pt x="173" y="72"/>
                  </a:lnTo>
                  <a:lnTo>
                    <a:pt x="169" y="75"/>
                  </a:lnTo>
                  <a:lnTo>
                    <a:pt x="167" y="76"/>
                  </a:lnTo>
                  <a:lnTo>
                    <a:pt x="167" y="80"/>
                  </a:lnTo>
                  <a:lnTo>
                    <a:pt x="167" y="84"/>
                  </a:lnTo>
                  <a:lnTo>
                    <a:pt x="166" y="87"/>
                  </a:lnTo>
                  <a:lnTo>
                    <a:pt x="166" y="91"/>
                  </a:lnTo>
                  <a:lnTo>
                    <a:pt x="168" y="91"/>
                  </a:lnTo>
                  <a:lnTo>
                    <a:pt x="171" y="91"/>
                  </a:lnTo>
                  <a:lnTo>
                    <a:pt x="173" y="91"/>
                  </a:lnTo>
                  <a:lnTo>
                    <a:pt x="175" y="92"/>
                  </a:lnTo>
                  <a:lnTo>
                    <a:pt x="174" y="98"/>
                  </a:lnTo>
                  <a:lnTo>
                    <a:pt x="174" y="102"/>
                  </a:lnTo>
                  <a:lnTo>
                    <a:pt x="173" y="108"/>
                  </a:lnTo>
                  <a:lnTo>
                    <a:pt x="172" y="114"/>
                  </a:lnTo>
                  <a:lnTo>
                    <a:pt x="169" y="115"/>
                  </a:lnTo>
                  <a:lnTo>
                    <a:pt x="168" y="115"/>
                  </a:lnTo>
                  <a:lnTo>
                    <a:pt x="166" y="116"/>
                  </a:lnTo>
                  <a:lnTo>
                    <a:pt x="164" y="117"/>
                  </a:lnTo>
                  <a:lnTo>
                    <a:pt x="165" y="121"/>
                  </a:lnTo>
                  <a:lnTo>
                    <a:pt x="166" y="124"/>
                  </a:lnTo>
                  <a:lnTo>
                    <a:pt x="167" y="128"/>
                  </a:lnTo>
                  <a:lnTo>
                    <a:pt x="168" y="131"/>
                  </a:lnTo>
                  <a:lnTo>
                    <a:pt x="168" y="136"/>
                  </a:lnTo>
                  <a:lnTo>
                    <a:pt x="168" y="139"/>
                  </a:lnTo>
                  <a:lnTo>
                    <a:pt x="167" y="143"/>
                  </a:lnTo>
                  <a:lnTo>
                    <a:pt x="167" y="147"/>
                  </a:lnTo>
                  <a:lnTo>
                    <a:pt x="166" y="150"/>
                  </a:lnTo>
                  <a:lnTo>
                    <a:pt x="164" y="151"/>
                  </a:lnTo>
                  <a:lnTo>
                    <a:pt x="163" y="153"/>
                  </a:lnTo>
                  <a:lnTo>
                    <a:pt x="160" y="155"/>
                  </a:lnTo>
                  <a:lnTo>
                    <a:pt x="161" y="159"/>
                  </a:lnTo>
                  <a:lnTo>
                    <a:pt x="163" y="162"/>
                  </a:lnTo>
                  <a:lnTo>
                    <a:pt x="165" y="166"/>
                  </a:lnTo>
                  <a:lnTo>
                    <a:pt x="166" y="169"/>
                  </a:lnTo>
                  <a:lnTo>
                    <a:pt x="165" y="173"/>
                  </a:lnTo>
                  <a:lnTo>
                    <a:pt x="165" y="176"/>
                  </a:lnTo>
                  <a:lnTo>
                    <a:pt x="164" y="180"/>
                  </a:lnTo>
                  <a:lnTo>
                    <a:pt x="163" y="183"/>
                  </a:lnTo>
                  <a:lnTo>
                    <a:pt x="161" y="185"/>
                  </a:lnTo>
                  <a:lnTo>
                    <a:pt x="160" y="189"/>
                  </a:lnTo>
                  <a:lnTo>
                    <a:pt x="158" y="192"/>
                  </a:lnTo>
                  <a:lnTo>
                    <a:pt x="157" y="195"/>
                  </a:lnTo>
                  <a:lnTo>
                    <a:pt x="156" y="200"/>
                  </a:lnTo>
                  <a:lnTo>
                    <a:pt x="154" y="205"/>
                  </a:lnTo>
                  <a:lnTo>
                    <a:pt x="152" y="211"/>
                  </a:lnTo>
                  <a:lnTo>
                    <a:pt x="151" y="216"/>
                  </a:lnTo>
                  <a:lnTo>
                    <a:pt x="149" y="219"/>
                  </a:lnTo>
                  <a:lnTo>
                    <a:pt x="148" y="222"/>
                  </a:lnTo>
                  <a:lnTo>
                    <a:pt x="145" y="226"/>
                  </a:lnTo>
                  <a:lnTo>
                    <a:pt x="143" y="229"/>
                  </a:lnTo>
                  <a:lnTo>
                    <a:pt x="131" y="235"/>
                  </a:lnTo>
                  <a:lnTo>
                    <a:pt x="114" y="237"/>
                  </a:lnTo>
                  <a:lnTo>
                    <a:pt x="95" y="237"/>
                  </a:lnTo>
                  <a:lnTo>
                    <a:pt x="74" y="236"/>
                  </a:lnTo>
                  <a:lnTo>
                    <a:pt x="53" y="233"/>
                  </a:lnTo>
                  <a:lnTo>
                    <a:pt x="33" y="227"/>
                  </a:lnTo>
                  <a:lnTo>
                    <a:pt x="17" y="220"/>
                  </a:lnTo>
                  <a:lnTo>
                    <a:pt x="7" y="212"/>
                  </a:lnTo>
                  <a:lnTo>
                    <a:pt x="6" y="200"/>
                  </a:lnTo>
                  <a:lnTo>
                    <a:pt x="6" y="190"/>
                  </a:lnTo>
                  <a:lnTo>
                    <a:pt x="6" y="180"/>
                  </a:lnTo>
                  <a:lnTo>
                    <a:pt x="7" y="168"/>
                  </a:lnTo>
                  <a:lnTo>
                    <a:pt x="6" y="166"/>
                  </a:lnTo>
                  <a:lnTo>
                    <a:pt x="5" y="165"/>
                  </a:lnTo>
                  <a:lnTo>
                    <a:pt x="2" y="162"/>
                  </a:lnTo>
                  <a:lnTo>
                    <a:pt x="1" y="161"/>
                  </a:lnTo>
                  <a:lnTo>
                    <a:pt x="1" y="157"/>
                  </a:lnTo>
                  <a:lnTo>
                    <a:pt x="1" y="153"/>
                  </a:lnTo>
                  <a:lnTo>
                    <a:pt x="1" y="150"/>
                  </a:lnTo>
                  <a:lnTo>
                    <a:pt x="1" y="146"/>
                  </a:lnTo>
                  <a:lnTo>
                    <a:pt x="5" y="144"/>
                  </a:lnTo>
                  <a:lnTo>
                    <a:pt x="7" y="142"/>
                  </a:lnTo>
                  <a:lnTo>
                    <a:pt x="10" y="139"/>
                  </a:lnTo>
                  <a:lnTo>
                    <a:pt x="13" y="137"/>
                  </a:lnTo>
                  <a:lnTo>
                    <a:pt x="9" y="137"/>
                  </a:lnTo>
                  <a:lnTo>
                    <a:pt x="7" y="136"/>
                  </a:lnTo>
                  <a:lnTo>
                    <a:pt x="4" y="136"/>
                  </a:lnTo>
                  <a:lnTo>
                    <a:pt x="0" y="136"/>
                  </a:lnTo>
                  <a:lnTo>
                    <a:pt x="1" y="130"/>
                  </a:lnTo>
                  <a:lnTo>
                    <a:pt x="2" y="123"/>
                  </a:lnTo>
                  <a:lnTo>
                    <a:pt x="2" y="117"/>
                  </a:lnTo>
                  <a:lnTo>
                    <a:pt x="4" y="110"/>
                  </a:lnTo>
                  <a:lnTo>
                    <a:pt x="6" y="110"/>
                  </a:lnTo>
                  <a:lnTo>
                    <a:pt x="9" y="109"/>
                  </a:lnTo>
                  <a:lnTo>
                    <a:pt x="12" y="109"/>
                  </a:lnTo>
                  <a:lnTo>
                    <a:pt x="14" y="108"/>
                  </a:lnTo>
                  <a:lnTo>
                    <a:pt x="12" y="105"/>
                  </a:lnTo>
                  <a:lnTo>
                    <a:pt x="10" y="101"/>
                  </a:lnTo>
                  <a:lnTo>
                    <a:pt x="8" y="98"/>
                  </a:lnTo>
                  <a:lnTo>
                    <a:pt x="6" y="93"/>
                  </a:lnTo>
                  <a:lnTo>
                    <a:pt x="6" y="91"/>
                  </a:lnTo>
                  <a:lnTo>
                    <a:pt x="6" y="87"/>
                  </a:lnTo>
                  <a:lnTo>
                    <a:pt x="6" y="84"/>
                  </a:lnTo>
                  <a:lnTo>
                    <a:pt x="6" y="80"/>
                  </a:lnTo>
                  <a:lnTo>
                    <a:pt x="9" y="78"/>
                  </a:lnTo>
                  <a:lnTo>
                    <a:pt x="13" y="76"/>
                  </a:lnTo>
                  <a:lnTo>
                    <a:pt x="15" y="74"/>
                  </a:lnTo>
                  <a:lnTo>
                    <a:pt x="19" y="72"/>
                  </a:lnTo>
                  <a:lnTo>
                    <a:pt x="19" y="69"/>
                  </a:lnTo>
                  <a:lnTo>
                    <a:pt x="19" y="66"/>
                  </a:lnTo>
                  <a:lnTo>
                    <a:pt x="19" y="63"/>
                  </a:lnTo>
                  <a:lnTo>
                    <a:pt x="19" y="60"/>
                  </a:lnTo>
                  <a:lnTo>
                    <a:pt x="16" y="57"/>
                  </a:lnTo>
                  <a:lnTo>
                    <a:pt x="15" y="55"/>
                  </a:lnTo>
                  <a:lnTo>
                    <a:pt x="13" y="53"/>
                  </a:lnTo>
                  <a:lnTo>
                    <a:pt x="10" y="51"/>
                  </a:lnTo>
                  <a:lnTo>
                    <a:pt x="12" y="44"/>
                  </a:lnTo>
                  <a:lnTo>
                    <a:pt x="13" y="37"/>
                  </a:lnTo>
                  <a:lnTo>
                    <a:pt x="13" y="30"/>
                  </a:lnTo>
                  <a:lnTo>
                    <a:pt x="14" y="23"/>
                  </a:lnTo>
                  <a:lnTo>
                    <a:pt x="13" y="17"/>
                  </a:lnTo>
                  <a:lnTo>
                    <a:pt x="13" y="11"/>
                  </a:lnTo>
                  <a:lnTo>
                    <a:pt x="12" y="6"/>
                  </a:lnTo>
                  <a:lnTo>
                    <a:pt x="10" y="0"/>
                  </a:lnTo>
                  <a:close/>
                </a:path>
              </a:pathLst>
            </a:custGeom>
            <a:solidFill>
              <a:srgbClr val="827F7F"/>
            </a:solidFill>
            <a:ln w="9525">
              <a:noFill/>
              <a:round/>
              <a:headEnd/>
              <a:tailEnd/>
            </a:ln>
          </p:spPr>
          <p:txBody>
            <a:bodyPr/>
            <a:lstStyle/>
            <a:p>
              <a:endParaRPr lang="en-US"/>
            </a:p>
          </p:txBody>
        </p:sp>
        <p:sp>
          <p:nvSpPr>
            <p:cNvPr id="17935" name="Freeform 58"/>
            <p:cNvSpPr>
              <a:spLocks noChangeAspect="1"/>
            </p:cNvSpPr>
            <p:nvPr/>
          </p:nvSpPr>
          <p:spPr bwMode="auto">
            <a:xfrm>
              <a:off x="806" y="2734"/>
              <a:ext cx="84" cy="117"/>
            </a:xfrm>
            <a:custGeom>
              <a:avLst/>
              <a:gdLst>
                <a:gd name="T0" fmla="*/ 13 w 167"/>
                <a:gd name="T1" fmla="*/ 2 h 234"/>
                <a:gd name="T2" fmla="*/ 27 w 167"/>
                <a:gd name="T3" fmla="*/ 4 h 234"/>
                <a:gd name="T4" fmla="*/ 42 w 167"/>
                <a:gd name="T5" fmla="*/ 5 h 234"/>
                <a:gd name="T6" fmla="*/ 41 w 167"/>
                <a:gd name="T7" fmla="*/ 7 h 234"/>
                <a:gd name="T8" fmla="*/ 40 w 167"/>
                <a:gd name="T9" fmla="*/ 13 h 234"/>
                <a:gd name="T10" fmla="*/ 38 w 167"/>
                <a:gd name="T11" fmla="*/ 17 h 234"/>
                <a:gd name="T12" fmla="*/ 37 w 167"/>
                <a:gd name="T13" fmla="*/ 19 h 234"/>
                <a:gd name="T14" fmla="*/ 37 w 167"/>
                <a:gd name="T15" fmla="*/ 21 h 234"/>
                <a:gd name="T16" fmla="*/ 37 w 167"/>
                <a:gd name="T17" fmla="*/ 22 h 234"/>
                <a:gd name="T18" fmla="*/ 38 w 167"/>
                <a:gd name="T19" fmla="*/ 24 h 234"/>
                <a:gd name="T20" fmla="*/ 37 w 167"/>
                <a:gd name="T21" fmla="*/ 28 h 234"/>
                <a:gd name="T22" fmla="*/ 36 w 167"/>
                <a:gd name="T23" fmla="*/ 28 h 234"/>
                <a:gd name="T24" fmla="*/ 36 w 167"/>
                <a:gd name="T25" fmla="*/ 30 h 234"/>
                <a:gd name="T26" fmla="*/ 37 w 167"/>
                <a:gd name="T27" fmla="*/ 33 h 234"/>
                <a:gd name="T28" fmla="*/ 36 w 167"/>
                <a:gd name="T29" fmla="*/ 36 h 234"/>
                <a:gd name="T30" fmla="*/ 35 w 167"/>
                <a:gd name="T31" fmla="*/ 38 h 234"/>
                <a:gd name="T32" fmla="*/ 35 w 167"/>
                <a:gd name="T33" fmla="*/ 40 h 234"/>
                <a:gd name="T34" fmla="*/ 36 w 167"/>
                <a:gd name="T35" fmla="*/ 43 h 234"/>
                <a:gd name="T36" fmla="*/ 35 w 167"/>
                <a:gd name="T37" fmla="*/ 45 h 234"/>
                <a:gd name="T38" fmla="*/ 34 w 167"/>
                <a:gd name="T39" fmla="*/ 47 h 234"/>
                <a:gd name="T40" fmla="*/ 33 w 167"/>
                <a:gd name="T41" fmla="*/ 51 h 234"/>
                <a:gd name="T42" fmla="*/ 33 w 167"/>
                <a:gd name="T43" fmla="*/ 54 h 234"/>
                <a:gd name="T44" fmla="*/ 31 w 167"/>
                <a:gd name="T45" fmla="*/ 57 h 234"/>
                <a:gd name="T46" fmla="*/ 20 w 167"/>
                <a:gd name="T47" fmla="*/ 59 h 234"/>
                <a:gd name="T48" fmla="*/ 7 w 167"/>
                <a:gd name="T49" fmla="*/ 57 h 234"/>
                <a:gd name="T50" fmla="*/ 1 w 167"/>
                <a:gd name="T51" fmla="*/ 50 h 234"/>
                <a:gd name="T52" fmla="*/ 1 w 167"/>
                <a:gd name="T53" fmla="*/ 42 h 234"/>
                <a:gd name="T54" fmla="*/ 1 w 167"/>
                <a:gd name="T55" fmla="*/ 41 h 234"/>
                <a:gd name="T56" fmla="*/ 0 w 167"/>
                <a:gd name="T57" fmla="*/ 38 h 234"/>
                <a:gd name="T58" fmla="*/ 1 w 167"/>
                <a:gd name="T59" fmla="*/ 36 h 234"/>
                <a:gd name="T60" fmla="*/ 3 w 167"/>
                <a:gd name="T61" fmla="*/ 34 h 234"/>
                <a:gd name="T62" fmla="*/ 1 w 167"/>
                <a:gd name="T63" fmla="*/ 34 h 234"/>
                <a:gd name="T64" fmla="*/ 1 w 167"/>
                <a:gd name="T65" fmla="*/ 30 h 234"/>
                <a:gd name="T66" fmla="*/ 1 w 167"/>
                <a:gd name="T67" fmla="*/ 28 h 234"/>
                <a:gd name="T68" fmla="*/ 3 w 167"/>
                <a:gd name="T69" fmla="*/ 27 h 234"/>
                <a:gd name="T70" fmla="*/ 2 w 167"/>
                <a:gd name="T71" fmla="*/ 24 h 234"/>
                <a:gd name="T72" fmla="*/ 2 w 167"/>
                <a:gd name="T73" fmla="*/ 22 h 234"/>
                <a:gd name="T74" fmla="*/ 2 w 167"/>
                <a:gd name="T75" fmla="*/ 20 h 234"/>
                <a:gd name="T76" fmla="*/ 4 w 167"/>
                <a:gd name="T77" fmla="*/ 18 h 234"/>
                <a:gd name="T78" fmla="*/ 5 w 167"/>
                <a:gd name="T79" fmla="*/ 15 h 234"/>
                <a:gd name="T80" fmla="*/ 4 w 167"/>
                <a:gd name="T81" fmla="*/ 14 h 234"/>
                <a:gd name="T82" fmla="*/ 3 w 167"/>
                <a:gd name="T83" fmla="*/ 11 h 234"/>
                <a:gd name="T84" fmla="*/ 3 w 167"/>
                <a:gd name="T85" fmla="*/ 6 h 234"/>
                <a:gd name="T86" fmla="*/ 3 w 167"/>
                <a:gd name="T87" fmla="*/ 2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7"/>
                <a:gd name="T133" fmla="*/ 0 h 234"/>
                <a:gd name="T134" fmla="*/ 167 w 167"/>
                <a:gd name="T135" fmla="*/ 234 h 2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7" h="234">
                  <a:moveTo>
                    <a:pt x="10" y="0"/>
                  </a:moveTo>
                  <a:lnTo>
                    <a:pt x="30" y="3"/>
                  </a:lnTo>
                  <a:lnTo>
                    <a:pt x="49" y="5"/>
                  </a:lnTo>
                  <a:lnTo>
                    <a:pt x="69" y="7"/>
                  </a:lnTo>
                  <a:lnTo>
                    <a:pt x="88" y="10"/>
                  </a:lnTo>
                  <a:lnTo>
                    <a:pt x="108" y="13"/>
                  </a:lnTo>
                  <a:lnTo>
                    <a:pt x="127" y="15"/>
                  </a:lnTo>
                  <a:lnTo>
                    <a:pt x="147" y="18"/>
                  </a:lnTo>
                  <a:lnTo>
                    <a:pt x="167" y="20"/>
                  </a:lnTo>
                  <a:lnTo>
                    <a:pt x="165" y="23"/>
                  </a:lnTo>
                  <a:lnTo>
                    <a:pt x="163" y="27"/>
                  </a:lnTo>
                  <a:lnTo>
                    <a:pt x="162" y="31"/>
                  </a:lnTo>
                  <a:lnTo>
                    <a:pt x="160" y="35"/>
                  </a:lnTo>
                  <a:lnTo>
                    <a:pt x="159" y="43"/>
                  </a:lnTo>
                  <a:lnTo>
                    <a:pt x="157" y="51"/>
                  </a:lnTo>
                  <a:lnTo>
                    <a:pt x="155" y="59"/>
                  </a:lnTo>
                  <a:lnTo>
                    <a:pt x="154" y="67"/>
                  </a:lnTo>
                  <a:lnTo>
                    <a:pt x="152" y="68"/>
                  </a:lnTo>
                  <a:lnTo>
                    <a:pt x="151" y="69"/>
                  </a:lnTo>
                  <a:lnTo>
                    <a:pt x="148" y="72"/>
                  </a:lnTo>
                  <a:lnTo>
                    <a:pt x="146" y="73"/>
                  </a:lnTo>
                  <a:lnTo>
                    <a:pt x="145" y="76"/>
                  </a:lnTo>
                  <a:lnTo>
                    <a:pt x="145" y="80"/>
                  </a:lnTo>
                  <a:lnTo>
                    <a:pt x="145" y="83"/>
                  </a:lnTo>
                  <a:lnTo>
                    <a:pt x="144" y="87"/>
                  </a:lnTo>
                  <a:lnTo>
                    <a:pt x="146" y="88"/>
                  </a:lnTo>
                  <a:lnTo>
                    <a:pt x="148" y="88"/>
                  </a:lnTo>
                  <a:lnTo>
                    <a:pt x="151" y="88"/>
                  </a:lnTo>
                  <a:lnTo>
                    <a:pt x="153" y="88"/>
                  </a:lnTo>
                  <a:lnTo>
                    <a:pt x="152" y="94"/>
                  </a:lnTo>
                  <a:lnTo>
                    <a:pt x="151" y="99"/>
                  </a:lnTo>
                  <a:lnTo>
                    <a:pt x="149" y="104"/>
                  </a:lnTo>
                  <a:lnTo>
                    <a:pt x="148" y="110"/>
                  </a:lnTo>
                  <a:lnTo>
                    <a:pt x="147" y="111"/>
                  </a:lnTo>
                  <a:lnTo>
                    <a:pt x="145" y="111"/>
                  </a:lnTo>
                  <a:lnTo>
                    <a:pt x="144" y="112"/>
                  </a:lnTo>
                  <a:lnTo>
                    <a:pt x="141" y="113"/>
                  </a:lnTo>
                  <a:lnTo>
                    <a:pt x="142" y="117"/>
                  </a:lnTo>
                  <a:lnTo>
                    <a:pt x="144" y="120"/>
                  </a:lnTo>
                  <a:lnTo>
                    <a:pt x="145" y="124"/>
                  </a:lnTo>
                  <a:lnTo>
                    <a:pt x="146" y="127"/>
                  </a:lnTo>
                  <a:lnTo>
                    <a:pt x="145" y="132"/>
                  </a:lnTo>
                  <a:lnTo>
                    <a:pt x="145" y="135"/>
                  </a:lnTo>
                  <a:lnTo>
                    <a:pt x="145" y="140"/>
                  </a:lnTo>
                  <a:lnTo>
                    <a:pt x="144" y="143"/>
                  </a:lnTo>
                  <a:lnTo>
                    <a:pt x="142" y="145"/>
                  </a:lnTo>
                  <a:lnTo>
                    <a:pt x="141" y="148"/>
                  </a:lnTo>
                  <a:lnTo>
                    <a:pt x="139" y="150"/>
                  </a:lnTo>
                  <a:lnTo>
                    <a:pt x="138" y="152"/>
                  </a:lnTo>
                  <a:lnTo>
                    <a:pt x="139" y="155"/>
                  </a:lnTo>
                  <a:lnTo>
                    <a:pt x="140" y="158"/>
                  </a:lnTo>
                  <a:lnTo>
                    <a:pt x="141" y="162"/>
                  </a:lnTo>
                  <a:lnTo>
                    <a:pt x="142" y="165"/>
                  </a:lnTo>
                  <a:lnTo>
                    <a:pt x="141" y="169"/>
                  </a:lnTo>
                  <a:lnTo>
                    <a:pt x="141" y="172"/>
                  </a:lnTo>
                  <a:lnTo>
                    <a:pt x="140" y="175"/>
                  </a:lnTo>
                  <a:lnTo>
                    <a:pt x="139" y="179"/>
                  </a:lnTo>
                  <a:lnTo>
                    <a:pt x="138" y="182"/>
                  </a:lnTo>
                  <a:lnTo>
                    <a:pt x="137" y="185"/>
                  </a:lnTo>
                  <a:lnTo>
                    <a:pt x="136" y="188"/>
                  </a:lnTo>
                  <a:lnTo>
                    <a:pt x="134" y="190"/>
                  </a:lnTo>
                  <a:lnTo>
                    <a:pt x="133" y="196"/>
                  </a:lnTo>
                  <a:lnTo>
                    <a:pt x="132" y="202"/>
                  </a:lnTo>
                  <a:lnTo>
                    <a:pt x="131" y="207"/>
                  </a:lnTo>
                  <a:lnTo>
                    <a:pt x="130" y="212"/>
                  </a:lnTo>
                  <a:lnTo>
                    <a:pt x="129" y="216"/>
                  </a:lnTo>
                  <a:lnTo>
                    <a:pt x="126" y="218"/>
                  </a:lnTo>
                  <a:lnTo>
                    <a:pt x="125" y="222"/>
                  </a:lnTo>
                  <a:lnTo>
                    <a:pt x="123" y="225"/>
                  </a:lnTo>
                  <a:lnTo>
                    <a:pt x="112" y="231"/>
                  </a:lnTo>
                  <a:lnTo>
                    <a:pt x="98" y="234"/>
                  </a:lnTo>
                  <a:lnTo>
                    <a:pt x="80" y="234"/>
                  </a:lnTo>
                  <a:lnTo>
                    <a:pt x="62" y="233"/>
                  </a:lnTo>
                  <a:lnTo>
                    <a:pt x="42" y="230"/>
                  </a:lnTo>
                  <a:lnTo>
                    <a:pt x="26" y="225"/>
                  </a:lnTo>
                  <a:lnTo>
                    <a:pt x="12" y="218"/>
                  </a:lnTo>
                  <a:lnTo>
                    <a:pt x="3" y="210"/>
                  </a:lnTo>
                  <a:lnTo>
                    <a:pt x="3" y="200"/>
                  </a:lnTo>
                  <a:lnTo>
                    <a:pt x="3" y="188"/>
                  </a:lnTo>
                  <a:lnTo>
                    <a:pt x="3" y="178"/>
                  </a:lnTo>
                  <a:lnTo>
                    <a:pt x="4" y="167"/>
                  </a:lnTo>
                  <a:lnTo>
                    <a:pt x="3" y="165"/>
                  </a:lnTo>
                  <a:lnTo>
                    <a:pt x="2" y="163"/>
                  </a:lnTo>
                  <a:lnTo>
                    <a:pt x="1" y="162"/>
                  </a:lnTo>
                  <a:lnTo>
                    <a:pt x="0" y="159"/>
                  </a:lnTo>
                  <a:lnTo>
                    <a:pt x="0" y="156"/>
                  </a:lnTo>
                  <a:lnTo>
                    <a:pt x="0" y="152"/>
                  </a:lnTo>
                  <a:lnTo>
                    <a:pt x="0" y="149"/>
                  </a:lnTo>
                  <a:lnTo>
                    <a:pt x="1" y="144"/>
                  </a:lnTo>
                  <a:lnTo>
                    <a:pt x="3" y="142"/>
                  </a:lnTo>
                  <a:lnTo>
                    <a:pt x="5" y="140"/>
                  </a:lnTo>
                  <a:lnTo>
                    <a:pt x="8" y="139"/>
                  </a:lnTo>
                  <a:lnTo>
                    <a:pt x="10" y="136"/>
                  </a:lnTo>
                  <a:lnTo>
                    <a:pt x="8" y="136"/>
                  </a:lnTo>
                  <a:lnTo>
                    <a:pt x="5" y="135"/>
                  </a:lnTo>
                  <a:lnTo>
                    <a:pt x="2" y="135"/>
                  </a:lnTo>
                  <a:lnTo>
                    <a:pt x="0" y="135"/>
                  </a:lnTo>
                  <a:lnTo>
                    <a:pt x="0" y="128"/>
                  </a:lnTo>
                  <a:lnTo>
                    <a:pt x="1" y="122"/>
                  </a:lnTo>
                  <a:lnTo>
                    <a:pt x="1" y="116"/>
                  </a:lnTo>
                  <a:lnTo>
                    <a:pt x="2" y="110"/>
                  </a:lnTo>
                  <a:lnTo>
                    <a:pt x="4" y="109"/>
                  </a:lnTo>
                  <a:lnTo>
                    <a:pt x="7" y="109"/>
                  </a:lnTo>
                  <a:lnTo>
                    <a:pt x="9" y="107"/>
                  </a:lnTo>
                  <a:lnTo>
                    <a:pt x="11" y="107"/>
                  </a:lnTo>
                  <a:lnTo>
                    <a:pt x="10" y="104"/>
                  </a:lnTo>
                  <a:lnTo>
                    <a:pt x="9" y="99"/>
                  </a:lnTo>
                  <a:lnTo>
                    <a:pt x="7" y="96"/>
                  </a:lnTo>
                  <a:lnTo>
                    <a:pt x="5" y="92"/>
                  </a:lnTo>
                  <a:lnTo>
                    <a:pt x="5" y="90"/>
                  </a:lnTo>
                  <a:lnTo>
                    <a:pt x="5" y="87"/>
                  </a:lnTo>
                  <a:lnTo>
                    <a:pt x="5" y="83"/>
                  </a:lnTo>
                  <a:lnTo>
                    <a:pt x="5" y="80"/>
                  </a:lnTo>
                  <a:lnTo>
                    <a:pt x="8" y="77"/>
                  </a:lnTo>
                  <a:lnTo>
                    <a:pt x="11" y="75"/>
                  </a:lnTo>
                  <a:lnTo>
                    <a:pt x="13" y="73"/>
                  </a:lnTo>
                  <a:lnTo>
                    <a:pt x="16" y="71"/>
                  </a:lnTo>
                  <a:lnTo>
                    <a:pt x="16" y="68"/>
                  </a:lnTo>
                  <a:lnTo>
                    <a:pt x="17" y="65"/>
                  </a:lnTo>
                  <a:lnTo>
                    <a:pt x="17" y="63"/>
                  </a:lnTo>
                  <a:lnTo>
                    <a:pt x="17" y="59"/>
                  </a:lnTo>
                  <a:lnTo>
                    <a:pt x="15" y="57"/>
                  </a:lnTo>
                  <a:lnTo>
                    <a:pt x="13" y="54"/>
                  </a:lnTo>
                  <a:lnTo>
                    <a:pt x="11" y="52"/>
                  </a:lnTo>
                  <a:lnTo>
                    <a:pt x="9" y="50"/>
                  </a:lnTo>
                  <a:lnTo>
                    <a:pt x="10" y="43"/>
                  </a:lnTo>
                  <a:lnTo>
                    <a:pt x="11" y="36"/>
                  </a:lnTo>
                  <a:lnTo>
                    <a:pt x="11" y="29"/>
                  </a:lnTo>
                  <a:lnTo>
                    <a:pt x="12" y="22"/>
                  </a:lnTo>
                  <a:lnTo>
                    <a:pt x="12" y="16"/>
                  </a:lnTo>
                  <a:lnTo>
                    <a:pt x="11" y="11"/>
                  </a:lnTo>
                  <a:lnTo>
                    <a:pt x="11" y="6"/>
                  </a:lnTo>
                  <a:lnTo>
                    <a:pt x="10" y="0"/>
                  </a:lnTo>
                  <a:close/>
                </a:path>
              </a:pathLst>
            </a:custGeom>
            <a:solidFill>
              <a:srgbClr val="898987"/>
            </a:solidFill>
            <a:ln w="9525">
              <a:noFill/>
              <a:round/>
              <a:headEnd/>
              <a:tailEnd/>
            </a:ln>
          </p:spPr>
          <p:txBody>
            <a:bodyPr/>
            <a:lstStyle/>
            <a:p>
              <a:endParaRPr lang="en-US"/>
            </a:p>
          </p:txBody>
        </p:sp>
        <p:sp>
          <p:nvSpPr>
            <p:cNvPr id="17936" name="Freeform 59"/>
            <p:cNvSpPr>
              <a:spLocks noChangeAspect="1"/>
            </p:cNvSpPr>
            <p:nvPr/>
          </p:nvSpPr>
          <p:spPr bwMode="auto">
            <a:xfrm>
              <a:off x="811" y="2735"/>
              <a:ext cx="72" cy="116"/>
            </a:xfrm>
            <a:custGeom>
              <a:avLst/>
              <a:gdLst>
                <a:gd name="T0" fmla="*/ 11 w 144"/>
                <a:gd name="T1" fmla="*/ 1 h 231"/>
                <a:gd name="T2" fmla="*/ 23 w 144"/>
                <a:gd name="T3" fmla="*/ 3 h 231"/>
                <a:gd name="T4" fmla="*/ 36 w 144"/>
                <a:gd name="T5" fmla="*/ 5 h 231"/>
                <a:gd name="T6" fmla="*/ 35 w 144"/>
                <a:gd name="T7" fmla="*/ 7 h 231"/>
                <a:gd name="T8" fmla="*/ 34 w 144"/>
                <a:gd name="T9" fmla="*/ 12 h 231"/>
                <a:gd name="T10" fmla="*/ 33 w 144"/>
                <a:gd name="T11" fmla="*/ 16 h 231"/>
                <a:gd name="T12" fmla="*/ 31 w 144"/>
                <a:gd name="T13" fmla="*/ 18 h 231"/>
                <a:gd name="T14" fmla="*/ 31 w 144"/>
                <a:gd name="T15" fmla="*/ 20 h 231"/>
                <a:gd name="T16" fmla="*/ 32 w 144"/>
                <a:gd name="T17" fmla="*/ 21 h 231"/>
                <a:gd name="T18" fmla="*/ 33 w 144"/>
                <a:gd name="T19" fmla="*/ 23 h 231"/>
                <a:gd name="T20" fmla="*/ 32 w 144"/>
                <a:gd name="T21" fmla="*/ 27 h 231"/>
                <a:gd name="T22" fmla="*/ 30 w 144"/>
                <a:gd name="T23" fmla="*/ 28 h 231"/>
                <a:gd name="T24" fmla="*/ 30 w 144"/>
                <a:gd name="T25" fmla="*/ 30 h 231"/>
                <a:gd name="T26" fmla="*/ 31 w 144"/>
                <a:gd name="T27" fmla="*/ 32 h 231"/>
                <a:gd name="T28" fmla="*/ 30 w 144"/>
                <a:gd name="T29" fmla="*/ 35 h 231"/>
                <a:gd name="T30" fmla="*/ 29 w 144"/>
                <a:gd name="T31" fmla="*/ 37 h 231"/>
                <a:gd name="T32" fmla="*/ 30 w 144"/>
                <a:gd name="T33" fmla="*/ 39 h 231"/>
                <a:gd name="T34" fmla="*/ 30 w 144"/>
                <a:gd name="T35" fmla="*/ 41 h 231"/>
                <a:gd name="T36" fmla="*/ 29 w 144"/>
                <a:gd name="T37" fmla="*/ 44 h 231"/>
                <a:gd name="T38" fmla="*/ 28 w 144"/>
                <a:gd name="T39" fmla="*/ 46 h 231"/>
                <a:gd name="T40" fmla="*/ 28 w 144"/>
                <a:gd name="T41" fmla="*/ 50 h 231"/>
                <a:gd name="T42" fmla="*/ 27 w 144"/>
                <a:gd name="T43" fmla="*/ 53 h 231"/>
                <a:gd name="T44" fmla="*/ 26 w 144"/>
                <a:gd name="T45" fmla="*/ 56 h 231"/>
                <a:gd name="T46" fmla="*/ 17 w 144"/>
                <a:gd name="T47" fmla="*/ 58 h 231"/>
                <a:gd name="T48" fmla="*/ 5 w 144"/>
                <a:gd name="T49" fmla="*/ 56 h 231"/>
                <a:gd name="T50" fmla="*/ 1 w 144"/>
                <a:gd name="T51" fmla="*/ 50 h 231"/>
                <a:gd name="T52" fmla="*/ 1 w 144"/>
                <a:gd name="T53" fmla="*/ 41 h 231"/>
                <a:gd name="T54" fmla="*/ 1 w 144"/>
                <a:gd name="T55" fmla="*/ 40 h 231"/>
                <a:gd name="T56" fmla="*/ 1 w 144"/>
                <a:gd name="T57" fmla="*/ 38 h 231"/>
                <a:gd name="T58" fmla="*/ 1 w 144"/>
                <a:gd name="T59" fmla="*/ 36 h 231"/>
                <a:gd name="T60" fmla="*/ 2 w 144"/>
                <a:gd name="T61" fmla="*/ 34 h 231"/>
                <a:gd name="T62" fmla="*/ 1 w 144"/>
                <a:gd name="T63" fmla="*/ 34 h 231"/>
                <a:gd name="T64" fmla="*/ 1 w 144"/>
                <a:gd name="T65" fmla="*/ 31 h 231"/>
                <a:gd name="T66" fmla="*/ 1 w 144"/>
                <a:gd name="T67" fmla="*/ 27 h 231"/>
                <a:gd name="T68" fmla="*/ 2 w 144"/>
                <a:gd name="T69" fmla="*/ 27 h 231"/>
                <a:gd name="T70" fmla="*/ 1 w 144"/>
                <a:gd name="T71" fmla="*/ 24 h 231"/>
                <a:gd name="T72" fmla="*/ 1 w 144"/>
                <a:gd name="T73" fmla="*/ 22 h 231"/>
                <a:gd name="T74" fmla="*/ 2 w 144"/>
                <a:gd name="T75" fmla="*/ 20 h 231"/>
                <a:gd name="T76" fmla="*/ 3 w 144"/>
                <a:gd name="T77" fmla="*/ 18 h 231"/>
                <a:gd name="T78" fmla="*/ 4 w 144"/>
                <a:gd name="T79" fmla="*/ 16 h 231"/>
                <a:gd name="T80" fmla="*/ 3 w 144"/>
                <a:gd name="T81" fmla="*/ 14 h 231"/>
                <a:gd name="T82" fmla="*/ 2 w 144"/>
                <a:gd name="T83" fmla="*/ 11 h 231"/>
                <a:gd name="T84" fmla="*/ 3 w 144"/>
                <a:gd name="T85" fmla="*/ 5 h 231"/>
                <a:gd name="T86" fmla="*/ 3 w 144"/>
                <a:gd name="T87" fmla="*/ 2 h 2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4"/>
                <a:gd name="T133" fmla="*/ 0 h 231"/>
                <a:gd name="T134" fmla="*/ 144 w 144"/>
                <a:gd name="T135" fmla="*/ 231 h 2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4" h="231">
                  <a:moveTo>
                    <a:pt x="11" y="0"/>
                  </a:moveTo>
                  <a:lnTo>
                    <a:pt x="29" y="2"/>
                  </a:lnTo>
                  <a:lnTo>
                    <a:pt x="45" y="4"/>
                  </a:lnTo>
                  <a:lnTo>
                    <a:pt x="62" y="7"/>
                  </a:lnTo>
                  <a:lnTo>
                    <a:pt x="78" y="8"/>
                  </a:lnTo>
                  <a:lnTo>
                    <a:pt x="94" y="10"/>
                  </a:lnTo>
                  <a:lnTo>
                    <a:pt x="111" y="12"/>
                  </a:lnTo>
                  <a:lnTo>
                    <a:pt x="128" y="15"/>
                  </a:lnTo>
                  <a:lnTo>
                    <a:pt x="144" y="17"/>
                  </a:lnTo>
                  <a:lnTo>
                    <a:pt x="143" y="20"/>
                  </a:lnTo>
                  <a:lnTo>
                    <a:pt x="142" y="24"/>
                  </a:lnTo>
                  <a:lnTo>
                    <a:pt x="139" y="28"/>
                  </a:lnTo>
                  <a:lnTo>
                    <a:pt x="138" y="32"/>
                  </a:lnTo>
                  <a:lnTo>
                    <a:pt x="137" y="40"/>
                  </a:lnTo>
                  <a:lnTo>
                    <a:pt x="136" y="47"/>
                  </a:lnTo>
                  <a:lnTo>
                    <a:pt x="135" y="55"/>
                  </a:lnTo>
                  <a:lnTo>
                    <a:pt x="134" y="63"/>
                  </a:lnTo>
                  <a:lnTo>
                    <a:pt x="131" y="64"/>
                  </a:lnTo>
                  <a:lnTo>
                    <a:pt x="129" y="66"/>
                  </a:lnTo>
                  <a:lnTo>
                    <a:pt x="128" y="68"/>
                  </a:lnTo>
                  <a:lnTo>
                    <a:pt x="126" y="70"/>
                  </a:lnTo>
                  <a:lnTo>
                    <a:pt x="124" y="73"/>
                  </a:lnTo>
                  <a:lnTo>
                    <a:pt x="124" y="77"/>
                  </a:lnTo>
                  <a:lnTo>
                    <a:pt x="124" y="80"/>
                  </a:lnTo>
                  <a:lnTo>
                    <a:pt x="124" y="84"/>
                  </a:lnTo>
                  <a:lnTo>
                    <a:pt x="127" y="84"/>
                  </a:lnTo>
                  <a:lnTo>
                    <a:pt x="128" y="84"/>
                  </a:lnTo>
                  <a:lnTo>
                    <a:pt x="130" y="85"/>
                  </a:lnTo>
                  <a:lnTo>
                    <a:pt x="131" y="85"/>
                  </a:lnTo>
                  <a:lnTo>
                    <a:pt x="130" y="91"/>
                  </a:lnTo>
                  <a:lnTo>
                    <a:pt x="130" y="95"/>
                  </a:lnTo>
                  <a:lnTo>
                    <a:pt x="129" y="101"/>
                  </a:lnTo>
                  <a:lnTo>
                    <a:pt x="128" y="107"/>
                  </a:lnTo>
                  <a:lnTo>
                    <a:pt x="127" y="108"/>
                  </a:lnTo>
                  <a:lnTo>
                    <a:pt x="124" y="108"/>
                  </a:lnTo>
                  <a:lnTo>
                    <a:pt x="123" y="109"/>
                  </a:lnTo>
                  <a:lnTo>
                    <a:pt x="122" y="110"/>
                  </a:lnTo>
                  <a:lnTo>
                    <a:pt x="123" y="114"/>
                  </a:lnTo>
                  <a:lnTo>
                    <a:pt x="123" y="117"/>
                  </a:lnTo>
                  <a:lnTo>
                    <a:pt x="123" y="121"/>
                  </a:lnTo>
                  <a:lnTo>
                    <a:pt x="124" y="124"/>
                  </a:lnTo>
                  <a:lnTo>
                    <a:pt x="124" y="127"/>
                  </a:lnTo>
                  <a:lnTo>
                    <a:pt x="124" y="132"/>
                  </a:lnTo>
                  <a:lnTo>
                    <a:pt x="123" y="136"/>
                  </a:lnTo>
                  <a:lnTo>
                    <a:pt x="123" y="140"/>
                  </a:lnTo>
                  <a:lnTo>
                    <a:pt x="122" y="142"/>
                  </a:lnTo>
                  <a:lnTo>
                    <a:pt x="121" y="144"/>
                  </a:lnTo>
                  <a:lnTo>
                    <a:pt x="119" y="146"/>
                  </a:lnTo>
                  <a:lnTo>
                    <a:pt x="117" y="148"/>
                  </a:lnTo>
                  <a:lnTo>
                    <a:pt x="119" y="152"/>
                  </a:lnTo>
                  <a:lnTo>
                    <a:pt x="120" y="154"/>
                  </a:lnTo>
                  <a:lnTo>
                    <a:pt x="120" y="157"/>
                  </a:lnTo>
                  <a:lnTo>
                    <a:pt x="121" y="161"/>
                  </a:lnTo>
                  <a:lnTo>
                    <a:pt x="121" y="164"/>
                  </a:lnTo>
                  <a:lnTo>
                    <a:pt x="120" y="168"/>
                  </a:lnTo>
                  <a:lnTo>
                    <a:pt x="120" y="171"/>
                  </a:lnTo>
                  <a:lnTo>
                    <a:pt x="119" y="175"/>
                  </a:lnTo>
                  <a:lnTo>
                    <a:pt x="117" y="178"/>
                  </a:lnTo>
                  <a:lnTo>
                    <a:pt x="116" y="180"/>
                  </a:lnTo>
                  <a:lnTo>
                    <a:pt x="115" y="184"/>
                  </a:lnTo>
                  <a:lnTo>
                    <a:pt x="114" y="186"/>
                  </a:lnTo>
                  <a:lnTo>
                    <a:pt x="113" y="192"/>
                  </a:lnTo>
                  <a:lnTo>
                    <a:pt x="113" y="198"/>
                  </a:lnTo>
                  <a:lnTo>
                    <a:pt x="112" y="202"/>
                  </a:lnTo>
                  <a:lnTo>
                    <a:pt x="111" y="208"/>
                  </a:lnTo>
                  <a:lnTo>
                    <a:pt x="109" y="212"/>
                  </a:lnTo>
                  <a:lnTo>
                    <a:pt x="107" y="214"/>
                  </a:lnTo>
                  <a:lnTo>
                    <a:pt x="106" y="217"/>
                  </a:lnTo>
                  <a:lnTo>
                    <a:pt x="104" y="221"/>
                  </a:lnTo>
                  <a:lnTo>
                    <a:pt x="94" y="227"/>
                  </a:lnTo>
                  <a:lnTo>
                    <a:pt x="82" y="230"/>
                  </a:lnTo>
                  <a:lnTo>
                    <a:pt x="67" y="231"/>
                  </a:lnTo>
                  <a:lnTo>
                    <a:pt x="51" y="230"/>
                  </a:lnTo>
                  <a:lnTo>
                    <a:pt x="36" y="228"/>
                  </a:lnTo>
                  <a:lnTo>
                    <a:pt x="21" y="223"/>
                  </a:lnTo>
                  <a:lnTo>
                    <a:pt x="9" y="216"/>
                  </a:lnTo>
                  <a:lnTo>
                    <a:pt x="1" y="208"/>
                  </a:lnTo>
                  <a:lnTo>
                    <a:pt x="1" y="198"/>
                  </a:lnTo>
                  <a:lnTo>
                    <a:pt x="2" y="186"/>
                  </a:lnTo>
                  <a:lnTo>
                    <a:pt x="3" y="176"/>
                  </a:lnTo>
                  <a:lnTo>
                    <a:pt x="5" y="164"/>
                  </a:lnTo>
                  <a:lnTo>
                    <a:pt x="3" y="163"/>
                  </a:lnTo>
                  <a:lnTo>
                    <a:pt x="2" y="162"/>
                  </a:lnTo>
                  <a:lnTo>
                    <a:pt x="1" y="160"/>
                  </a:lnTo>
                  <a:lnTo>
                    <a:pt x="0" y="159"/>
                  </a:lnTo>
                  <a:lnTo>
                    <a:pt x="0" y="154"/>
                  </a:lnTo>
                  <a:lnTo>
                    <a:pt x="1" y="151"/>
                  </a:lnTo>
                  <a:lnTo>
                    <a:pt x="1" y="147"/>
                  </a:lnTo>
                  <a:lnTo>
                    <a:pt x="1" y="144"/>
                  </a:lnTo>
                  <a:lnTo>
                    <a:pt x="3" y="141"/>
                  </a:lnTo>
                  <a:lnTo>
                    <a:pt x="6" y="139"/>
                  </a:lnTo>
                  <a:lnTo>
                    <a:pt x="7" y="137"/>
                  </a:lnTo>
                  <a:lnTo>
                    <a:pt x="9" y="134"/>
                  </a:lnTo>
                  <a:lnTo>
                    <a:pt x="7" y="134"/>
                  </a:lnTo>
                  <a:lnTo>
                    <a:pt x="5" y="134"/>
                  </a:lnTo>
                  <a:lnTo>
                    <a:pt x="2" y="134"/>
                  </a:lnTo>
                  <a:lnTo>
                    <a:pt x="0" y="133"/>
                  </a:lnTo>
                  <a:lnTo>
                    <a:pt x="1" y="127"/>
                  </a:lnTo>
                  <a:lnTo>
                    <a:pt x="2" y="121"/>
                  </a:lnTo>
                  <a:lnTo>
                    <a:pt x="2" y="114"/>
                  </a:lnTo>
                  <a:lnTo>
                    <a:pt x="3" y="108"/>
                  </a:lnTo>
                  <a:lnTo>
                    <a:pt x="6" y="108"/>
                  </a:lnTo>
                  <a:lnTo>
                    <a:pt x="7" y="107"/>
                  </a:lnTo>
                  <a:lnTo>
                    <a:pt x="9" y="107"/>
                  </a:lnTo>
                  <a:lnTo>
                    <a:pt x="11" y="106"/>
                  </a:lnTo>
                  <a:lnTo>
                    <a:pt x="10" y="102"/>
                  </a:lnTo>
                  <a:lnTo>
                    <a:pt x="9" y="99"/>
                  </a:lnTo>
                  <a:lnTo>
                    <a:pt x="7" y="95"/>
                  </a:lnTo>
                  <a:lnTo>
                    <a:pt x="6" y="92"/>
                  </a:lnTo>
                  <a:lnTo>
                    <a:pt x="6" y="89"/>
                  </a:lnTo>
                  <a:lnTo>
                    <a:pt x="6" y="86"/>
                  </a:lnTo>
                  <a:lnTo>
                    <a:pt x="6" y="83"/>
                  </a:lnTo>
                  <a:lnTo>
                    <a:pt x="7" y="79"/>
                  </a:lnTo>
                  <a:lnTo>
                    <a:pt x="9" y="77"/>
                  </a:lnTo>
                  <a:lnTo>
                    <a:pt x="11" y="74"/>
                  </a:lnTo>
                  <a:lnTo>
                    <a:pt x="13" y="72"/>
                  </a:lnTo>
                  <a:lnTo>
                    <a:pt x="15" y="70"/>
                  </a:lnTo>
                  <a:lnTo>
                    <a:pt x="16" y="68"/>
                  </a:lnTo>
                  <a:lnTo>
                    <a:pt x="16" y="64"/>
                  </a:lnTo>
                  <a:lnTo>
                    <a:pt x="16" y="62"/>
                  </a:lnTo>
                  <a:lnTo>
                    <a:pt x="16" y="58"/>
                  </a:lnTo>
                  <a:lnTo>
                    <a:pt x="15" y="56"/>
                  </a:lnTo>
                  <a:lnTo>
                    <a:pt x="14" y="54"/>
                  </a:lnTo>
                  <a:lnTo>
                    <a:pt x="11" y="53"/>
                  </a:lnTo>
                  <a:lnTo>
                    <a:pt x="10" y="50"/>
                  </a:lnTo>
                  <a:lnTo>
                    <a:pt x="11" y="43"/>
                  </a:lnTo>
                  <a:lnTo>
                    <a:pt x="13" y="35"/>
                  </a:lnTo>
                  <a:lnTo>
                    <a:pt x="13" y="28"/>
                  </a:lnTo>
                  <a:lnTo>
                    <a:pt x="14" y="20"/>
                  </a:lnTo>
                  <a:lnTo>
                    <a:pt x="13" y="16"/>
                  </a:lnTo>
                  <a:lnTo>
                    <a:pt x="13" y="11"/>
                  </a:lnTo>
                  <a:lnTo>
                    <a:pt x="13" y="5"/>
                  </a:lnTo>
                  <a:lnTo>
                    <a:pt x="11" y="0"/>
                  </a:lnTo>
                  <a:close/>
                </a:path>
              </a:pathLst>
            </a:custGeom>
            <a:solidFill>
              <a:srgbClr val="93938E"/>
            </a:solidFill>
            <a:ln w="9525">
              <a:noFill/>
              <a:round/>
              <a:headEnd/>
              <a:tailEnd/>
            </a:ln>
          </p:spPr>
          <p:txBody>
            <a:bodyPr/>
            <a:lstStyle/>
            <a:p>
              <a:endParaRPr lang="en-US"/>
            </a:p>
          </p:txBody>
        </p:sp>
        <p:sp>
          <p:nvSpPr>
            <p:cNvPr id="17937" name="Freeform 60"/>
            <p:cNvSpPr>
              <a:spLocks noChangeAspect="1"/>
            </p:cNvSpPr>
            <p:nvPr/>
          </p:nvSpPr>
          <p:spPr bwMode="auto">
            <a:xfrm>
              <a:off x="816" y="2737"/>
              <a:ext cx="62" cy="114"/>
            </a:xfrm>
            <a:custGeom>
              <a:avLst/>
              <a:gdLst>
                <a:gd name="T0" fmla="*/ 11 w 123"/>
                <a:gd name="T1" fmla="*/ 1 h 228"/>
                <a:gd name="T2" fmla="*/ 21 w 123"/>
                <a:gd name="T3" fmla="*/ 2 h 228"/>
                <a:gd name="T4" fmla="*/ 31 w 123"/>
                <a:gd name="T5" fmla="*/ 4 h 228"/>
                <a:gd name="T6" fmla="*/ 30 w 123"/>
                <a:gd name="T7" fmla="*/ 7 h 228"/>
                <a:gd name="T8" fmla="*/ 29 w 123"/>
                <a:gd name="T9" fmla="*/ 11 h 228"/>
                <a:gd name="T10" fmla="*/ 28 w 123"/>
                <a:gd name="T11" fmla="*/ 15 h 228"/>
                <a:gd name="T12" fmla="*/ 27 w 123"/>
                <a:gd name="T13" fmla="*/ 17 h 228"/>
                <a:gd name="T14" fmla="*/ 27 w 123"/>
                <a:gd name="T15" fmla="*/ 20 h 228"/>
                <a:gd name="T16" fmla="*/ 27 w 123"/>
                <a:gd name="T17" fmla="*/ 21 h 228"/>
                <a:gd name="T18" fmla="*/ 28 w 123"/>
                <a:gd name="T19" fmla="*/ 22 h 228"/>
                <a:gd name="T20" fmla="*/ 27 w 123"/>
                <a:gd name="T21" fmla="*/ 26 h 228"/>
                <a:gd name="T22" fmla="*/ 26 w 123"/>
                <a:gd name="T23" fmla="*/ 27 h 228"/>
                <a:gd name="T24" fmla="*/ 26 w 123"/>
                <a:gd name="T25" fmla="*/ 29 h 228"/>
                <a:gd name="T26" fmla="*/ 26 w 123"/>
                <a:gd name="T27" fmla="*/ 31 h 228"/>
                <a:gd name="T28" fmla="*/ 26 w 123"/>
                <a:gd name="T29" fmla="*/ 34 h 228"/>
                <a:gd name="T30" fmla="*/ 25 w 123"/>
                <a:gd name="T31" fmla="*/ 36 h 228"/>
                <a:gd name="T32" fmla="*/ 25 w 123"/>
                <a:gd name="T33" fmla="*/ 38 h 228"/>
                <a:gd name="T34" fmla="*/ 25 w 123"/>
                <a:gd name="T35" fmla="*/ 40 h 228"/>
                <a:gd name="T36" fmla="*/ 25 w 123"/>
                <a:gd name="T37" fmla="*/ 43 h 228"/>
                <a:gd name="T38" fmla="*/ 24 w 123"/>
                <a:gd name="T39" fmla="*/ 45 h 228"/>
                <a:gd name="T40" fmla="*/ 24 w 123"/>
                <a:gd name="T41" fmla="*/ 49 h 228"/>
                <a:gd name="T42" fmla="*/ 23 w 123"/>
                <a:gd name="T43" fmla="*/ 52 h 228"/>
                <a:gd name="T44" fmla="*/ 22 w 123"/>
                <a:gd name="T45" fmla="*/ 55 h 228"/>
                <a:gd name="T46" fmla="*/ 14 w 123"/>
                <a:gd name="T47" fmla="*/ 57 h 228"/>
                <a:gd name="T48" fmla="*/ 4 w 123"/>
                <a:gd name="T49" fmla="*/ 55 h 228"/>
                <a:gd name="T50" fmla="*/ 1 w 123"/>
                <a:gd name="T51" fmla="*/ 49 h 228"/>
                <a:gd name="T52" fmla="*/ 2 w 123"/>
                <a:gd name="T53" fmla="*/ 41 h 228"/>
                <a:gd name="T54" fmla="*/ 1 w 123"/>
                <a:gd name="T55" fmla="*/ 40 h 228"/>
                <a:gd name="T56" fmla="*/ 1 w 123"/>
                <a:gd name="T57" fmla="*/ 38 h 228"/>
                <a:gd name="T58" fmla="*/ 2 w 123"/>
                <a:gd name="T59" fmla="*/ 36 h 228"/>
                <a:gd name="T60" fmla="*/ 3 w 123"/>
                <a:gd name="T61" fmla="*/ 34 h 228"/>
                <a:gd name="T62" fmla="*/ 2 w 123"/>
                <a:gd name="T63" fmla="*/ 34 h 228"/>
                <a:gd name="T64" fmla="*/ 1 w 123"/>
                <a:gd name="T65" fmla="*/ 30 h 228"/>
                <a:gd name="T66" fmla="*/ 2 w 123"/>
                <a:gd name="T67" fmla="*/ 27 h 228"/>
                <a:gd name="T68" fmla="*/ 3 w 123"/>
                <a:gd name="T69" fmla="*/ 27 h 228"/>
                <a:gd name="T70" fmla="*/ 3 w 123"/>
                <a:gd name="T71" fmla="*/ 24 h 228"/>
                <a:gd name="T72" fmla="*/ 2 w 123"/>
                <a:gd name="T73" fmla="*/ 21 h 228"/>
                <a:gd name="T74" fmla="*/ 3 w 123"/>
                <a:gd name="T75" fmla="*/ 19 h 228"/>
                <a:gd name="T76" fmla="*/ 4 w 123"/>
                <a:gd name="T77" fmla="*/ 17 h 228"/>
                <a:gd name="T78" fmla="*/ 4 w 123"/>
                <a:gd name="T79" fmla="*/ 15 h 228"/>
                <a:gd name="T80" fmla="*/ 4 w 123"/>
                <a:gd name="T81" fmla="*/ 14 h 228"/>
                <a:gd name="T82" fmla="*/ 4 w 123"/>
                <a:gd name="T83" fmla="*/ 11 h 228"/>
                <a:gd name="T84" fmla="*/ 4 w 123"/>
                <a:gd name="T85" fmla="*/ 6 h 228"/>
                <a:gd name="T86" fmla="*/ 4 w 123"/>
                <a:gd name="T87" fmla="*/ 2 h 2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
                <a:gd name="T133" fmla="*/ 0 h 228"/>
                <a:gd name="T134" fmla="*/ 123 w 123"/>
                <a:gd name="T135" fmla="*/ 228 h 2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 h="228">
                  <a:moveTo>
                    <a:pt x="15" y="0"/>
                  </a:moveTo>
                  <a:lnTo>
                    <a:pt x="29" y="1"/>
                  </a:lnTo>
                  <a:lnTo>
                    <a:pt x="42" y="4"/>
                  </a:lnTo>
                  <a:lnTo>
                    <a:pt x="55" y="5"/>
                  </a:lnTo>
                  <a:lnTo>
                    <a:pt x="69" y="7"/>
                  </a:lnTo>
                  <a:lnTo>
                    <a:pt x="83" y="8"/>
                  </a:lnTo>
                  <a:lnTo>
                    <a:pt x="97" y="10"/>
                  </a:lnTo>
                  <a:lnTo>
                    <a:pt x="110" y="12"/>
                  </a:lnTo>
                  <a:lnTo>
                    <a:pt x="123" y="14"/>
                  </a:lnTo>
                  <a:lnTo>
                    <a:pt x="122" y="17"/>
                  </a:lnTo>
                  <a:lnTo>
                    <a:pt x="121" y="21"/>
                  </a:lnTo>
                  <a:lnTo>
                    <a:pt x="119" y="25"/>
                  </a:lnTo>
                  <a:lnTo>
                    <a:pt x="118" y="29"/>
                  </a:lnTo>
                  <a:lnTo>
                    <a:pt x="117" y="37"/>
                  </a:lnTo>
                  <a:lnTo>
                    <a:pt x="115" y="44"/>
                  </a:lnTo>
                  <a:lnTo>
                    <a:pt x="114" y="52"/>
                  </a:lnTo>
                  <a:lnTo>
                    <a:pt x="113" y="60"/>
                  </a:lnTo>
                  <a:lnTo>
                    <a:pt x="112" y="61"/>
                  </a:lnTo>
                  <a:lnTo>
                    <a:pt x="110" y="63"/>
                  </a:lnTo>
                  <a:lnTo>
                    <a:pt x="108" y="65"/>
                  </a:lnTo>
                  <a:lnTo>
                    <a:pt x="106" y="67"/>
                  </a:lnTo>
                  <a:lnTo>
                    <a:pt x="106" y="70"/>
                  </a:lnTo>
                  <a:lnTo>
                    <a:pt x="106" y="74"/>
                  </a:lnTo>
                  <a:lnTo>
                    <a:pt x="105" y="77"/>
                  </a:lnTo>
                  <a:lnTo>
                    <a:pt x="105" y="81"/>
                  </a:lnTo>
                  <a:lnTo>
                    <a:pt x="106" y="81"/>
                  </a:lnTo>
                  <a:lnTo>
                    <a:pt x="108" y="81"/>
                  </a:lnTo>
                  <a:lnTo>
                    <a:pt x="110" y="81"/>
                  </a:lnTo>
                  <a:lnTo>
                    <a:pt x="111" y="81"/>
                  </a:lnTo>
                  <a:lnTo>
                    <a:pt x="110" y="86"/>
                  </a:lnTo>
                  <a:lnTo>
                    <a:pt x="110" y="92"/>
                  </a:lnTo>
                  <a:lnTo>
                    <a:pt x="108" y="97"/>
                  </a:lnTo>
                  <a:lnTo>
                    <a:pt x="107" y="103"/>
                  </a:lnTo>
                  <a:lnTo>
                    <a:pt x="106" y="104"/>
                  </a:lnTo>
                  <a:lnTo>
                    <a:pt x="105" y="105"/>
                  </a:lnTo>
                  <a:lnTo>
                    <a:pt x="104" y="106"/>
                  </a:lnTo>
                  <a:lnTo>
                    <a:pt x="103" y="107"/>
                  </a:lnTo>
                  <a:lnTo>
                    <a:pt x="104" y="110"/>
                  </a:lnTo>
                  <a:lnTo>
                    <a:pt x="104" y="113"/>
                  </a:lnTo>
                  <a:lnTo>
                    <a:pt x="104" y="116"/>
                  </a:lnTo>
                  <a:lnTo>
                    <a:pt x="105" y="120"/>
                  </a:lnTo>
                  <a:lnTo>
                    <a:pt x="104" y="124"/>
                  </a:lnTo>
                  <a:lnTo>
                    <a:pt x="104" y="128"/>
                  </a:lnTo>
                  <a:lnTo>
                    <a:pt x="104" y="131"/>
                  </a:lnTo>
                  <a:lnTo>
                    <a:pt x="103" y="136"/>
                  </a:lnTo>
                  <a:lnTo>
                    <a:pt x="102" y="138"/>
                  </a:lnTo>
                  <a:lnTo>
                    <a:pt x="100" y="139"/>
                  </a:lnTo>
                  <a:lnTo>
                    <a:pt x="99" y="142"/>
                  </a:lnTo>
                  <a:lnTo>
                    <a:pt x="98" y="144"/>
                  </a:lnTo>
                  <a:lnTo>
                    <a:pt x="99" y="148"/>
                  </a:lnTo>
                  <a:lnTo>
                    <a:pt x="100" y="151"/>
                  </a:lnTo>
                  <a:lnTo>
                    <a:pt x="100" y="154"/>
                  </a:lnTo>
                  <a:lnTo>
                    <a:pt x="102" y="157"/>
                  </a:lnTo>
                  <a:lnTo>
                    <a:pt x="100" y="160"/>
                  </a:lnTo>
                  <a:lnTo>
                    <a:pt x="100" y="164"/>
                  </a:lnTo>
                  <a:lnTo>
                    <a:pt x="99" y="167"/>
                  </a:lnTo>
                  <a:lnTo>
                    <a:pt x="98" y="172"/>
                  </a:lnTo>
                  <a:lnTo>
                    <a:pt x="97" y="174"/>
                  </a:lnTo>
                  <a:lnTo>
                    <a:pt x="97" y="177"/>
                  </a:lnTo>
                  <a:lnTo>
                    <a:pt x="96" y="180"/>
                  </a:lnTo>
                  <a:lnTo>
                    <a:pt x="95" y="183"/>
                  </a:lnTo>
                  <a:lnTo>
                    <a:pt x="93" y="189"/>
                  </a:lnTo>
                  <a:lnTo>
                    <a:pt x="93" y="194"/>
                  </a:lnTo>
                  <a:lnTo>
                    <a:pt x="92" y="199"/>
                  </a:lnTo>
                  <a:lnTo>
                    <a:pt x="91" y="205"/>
                  </a:lnTo>
                  <a:lnTo>
                    <a:pt x="90" y="207"/>
                  </a:lnTo>
                  <a:lnTo>
                    <a:pt x="89" y="211"/>
                  </a:lnTo>
                  <a:lnTo>
                    <a:pt x="88" y="214"/>
                  </a:lnTo>
                  <a:lnTo>
                    <a:pt x="87" y="218"/>
                  </a:lnTo>
                  <a:lnTo>
                    <a:pt x="79" y="224"/>
                  </a:lnTo>
                  <a:lnTo>
                    <a:pt x="68" y="227"/>
                  </a:lnTo>
                  <a:lnTo>
                    <a:pt x="55" y="228"/>
                  </a:lnTo>
                  <a:lnTo>
                    <a:pt x="42" y="227"/>
                  </a:lnTo>
                  <a:lnTo>
                    <a:pt x="28" y="225"/>
                  </a:lnTo>
                  <a:lnTo>
                    <a:pt x="16" y="220"/>
                  </a:lnTo>
                  <a:lnTo>
                    <a:pt x="7" y="214"/>
                  </a:lnTo>
                  <a:lnTo>
                    <a:pt x="0" y="206"/>
                  </a:lnTo>
                  <a:lnTo>
                    <a:pt x="1" y="196"/>
                  </a:lnTo>
                  <a:lnTo>
                    <a:pt x="2" y="186"/>
                  </a:lnTo>
                  <a:lnTo>
                    <a:pt x="4" y="174"/>
                  </a:lnTo>
                  <a:lnTo>
                    <a:pt x="5" y="163"/>
                  </a:lnTo>
                  <a:lnTo>
                    <a:pt x="4" y="161"/>
                  </a:lnTo>
                  <a:lnTo>
                    <a:pt x="4" y="160"/>
                  </a:lnTo>
                  <a:lnTo>
                    <a:pt x="2" y="158"/>
                  </a:lnTo>
                  <a:lnTo>
                    <a:pt x="1" y="157"/>
                  </a:lnTo>
                  <a:lnTo>
                    <a:pt x="2" y="153"/>
                  </a:lnTo>
                  <a:lnTo>
                    <a:pt x="2" y="150"/>
                  </a:lnTo>
                  <a:lnTo>
                    <a:pt x="2" y="146"/>
                  </a:lnTo>
                  <a:lnTo>
                    <a:pt x="2" y="143"/>
                  </a:lnTo>
                  <a:lnTo>
                    <a:pt x="5" y="141"/>
                  </a:lnTo>
                  <a:lnTo>
                    <a:pt x="6" y="138"/>
                  </a:lnTo>
                  <a:lnTo>
                    <a:pt x="8" y="136"/>
                  </a:lnTo>
                  <a:lnTo>
                    <a:pt x="9" y="134"/>
                  </a:lnTo>
                  <a:lnTo>
                    <a:pt x="8" y="134"/>
                  </a:lnTo>
                  <a:lnTo>
                    <a:pt x="6" y="133"/>
                  </a:lnTo>
                  <a:lnTo>
                    <a:pt x="5" y="133"/>
                  </a:lnTo>
                  <a:lnTo>
                    <a:pt x="2" y="133"/>
                  </a:lnTo>
                  <a:lnTo>
                    <a:pt x="4" y="127"/>
                  </a:lnTo>
                  <a:lnTo>
                    <a:pt x="4" y="120"/>
                  </a:lnTo>
                  <a:lnTo>
                    <a:pt x="4" y="113"/>
                  </a:lnTo>
                  <a:lnTo>
                    <a:pt x="5" y="107"/>
                  </a:lnTo>
                  <a:lnTo>
                    <a:pt x="7" y="106"/>
                  </a:lnTo>
                  <a:lnTo>
                    <a:pt x="8" y="106"/>
                  </a:lnTo>
                  <a:lnTo>
                    <a:pt x="11" y="106"/>
                  </a:lnTo>
                  <a:lnTo>
                    <a:pt x="12" y="105"/>
                  </a:lnTo>
                  <a:lnTo>
                    <a:pt x="11" y="101"/>
                  </a:lnTo>
                  <a:lnTo>
                    <a:pt x="11" y="98"/>
                  </a:lnTo>
                  <a:lnTo>
                    <a:pt x="9" y="95"/>
                  </a:lnTo>
                  <a:lnTo>
                    <a:pt x="8" y="91"/>
                  </a:lnTo>
                  <a:lnTo>
                    <a:pt x="8" y="88"/>
                  </a:lnTo>
                  <a:lnTo>
                    <a:pt x="8" y="84"/>
                  </a:lnTo>
                  <a:lnTo>
                    <a:pt x="8" y="82"/>
                  </a:lnTo>
                  <a:lnTo>
                    <a:pt x="8" y="78"/>
                  </a:lnTo>
                  <a:lnTo>
                    <a:pt x="11" y="76"/>
                  </a:lnTo>
                  <a:lnTo>
                    <a:pt x="13" y="74"/>
                  </a:lnTo>
                  <a:lnTo>
                    <a:pt x="14" y="71"/>
                  </a:lnTo>
                  <a:lnTo>
                    <a:pt x="16" y="68"/>
                  </a:lnTo>
                  <a:lnTo>
                    <a:pt x="16" y="66"/>
                  </a:lnTo>
                  <a:lnTo>
                    <a:pt x="16" y="62"/>
                  </a:lnTo>
                  <a:lnTo>
                    <a:pt x="16" y="60"/>
                  </a:lnTo>
                  <a:lnTo>
                    <a:pt x="17" y="58"/>
                  </a:lnTo>
                  <a:lnTo>
                    <a:pt x="16" y="55"/>
                  </a:lnTo>
                  <a:lnTo>
                    <a:pt x="15" y="53"/>
                  </a:lnTo>
                  <a:lnTo>
                    <a:pt x="13" y="52"/>
                  </a:lnTo>
                  <a:lnTo>
                    <a:pt x="12" y="50"/>
                  </a:lnTo>
                  <a:lnTo>
                    <a:pt x="13" y="43"/>
                  </a:lnTo>
                  <a:lnTo>
                    <a:pt x="14" y="36"/>
                  </a:lnTo>
                  <a:lnTo>
                    <a:pt x="15" y="29"/>
                  </a:lnTo>
                  <a:lnTo>
                    <a:pt x="16" y="22"/>
                  </a:lnTo>
                  <a:lnTo>
                    <a:pt x="15" y="16"/>
                  </a:lnTo>
                  <a:lnTo>
                    <a:pt x="15" y="10"/>
                  </a:lnTo>
                  <a:lnTo>
                    <a:pt x="15" y="6"/>
                  </a:lnTo>
                  <a:lnTo>
                    <a:pt x="15" y="0"/>
                  </a:lnTo>
                  <a:close/>
                </a:path>
              </a:pathLst>
            </a:custGeom>
            <a:solidFill>
              <a:srgbClr val="9E9B99"/>
            </a:solidFill>
            <a:ln w="9525">
              <a:noFill/>
              <a:round/>
              <a:headEnd/>
              <a:tailEnd/>
            </a:ln>
          </p:spPr>
          <p:txBody>
            <a:bodyPr/>
            <a:lstStyle/>
            <a:p>
              <a:endParaRPr lang="en-US"/>
            </a:p>
          </p:txBody>
        </p:sp>
        <p:sp>
          <p:nvSpPr>
            <p:cNvPr id="17938" name="Freeform 61"/>
            <p:cNvSpPr>
              <a:spLocks noChangeAspect="1"/>
            </p:cNvSpPr>
            <p:nvPr/>
          </p:nvSpPr>
          <p:spPr bwMode="auto">
            <a:xfrm>
              <a:off x="821" y="2738"/>
              <a:ext cx="50" cy="113"/>
            </a:xfrm>
            <a:custGeom>
              <a:avLst/>
              <a:gdLst>
                <a:gd name="T0" fmla="*/ 4 w 102"/>
                <a:gd name="T1" fmla="*/ 0 h 226"/>
                <a:gd name="T2" fmla="*/ 25 w 102"/>
                <a:gd name="T3" fmla="*/ 3 h 226"/>
                <a:gd name="T4" fmla="*/ 24 w 102"/>
                <a:gd name="T5" fmla="*/ 7 h 226"/>
                <a:gd name="T6" fmla="*/ 23 w 102"/>
                <a:gd name="T7" fmla="*/ 14 h 226"/>
                <a:gd name="T8" fmla="*/ 21 w 102"/>
                <a:gd name="T9" fmla="*/ 17 h 226"/>
                <a:gd name="T10" fmla="*/ 21 w 102"/>
                <a:gd name="T11" fmla="*/ 20 h 226"/>
                <a:gd name="T12" fmla="*/ 22 w 102"/>
                <a:gd name="T13" fmla="*/ 20 h 226"/>
                <a:gd name="T14" fmla="*/ 21 w 102"/>
                <a:gd name="T15" fmla="*/ 26 h 226"/>
                <a:gd name="T16" fmla="*/ 20 w 102"/>
                <a:gd name="T17" fmla="*/ 26 h 226"/>
                <a:gd name="T18" fmla="*/ 20 w 102"/>
                <a:gd name="T19" fmla="*/ 29 h 226"/>
                <a:gd name="T20" fmla="*/ 20 w 102"/>
                <a:gd name="T21" fmla="*/ 34 h 226"/>
                <a:gd name="T22" fmla="*/ 19 w 102"/>
                <a:gd name="T23" fmla="*/ 36 h 226"/>
                <a:gd name="T24" fmla="*/ 20 w 102"/>
                <a:gd name="T25" fmla="*/ 39 h 226"/>
                <a:gd name="T26" fmla="*/ 19 w 102"/>
                <a:gd name="T27" fmla="*/ 43 h 226"/>
                <a:gd name="T28" fmla="*/ 18 w 102"/>
                <a:gd name="T29" fmla="*/ 45 h 226"/>
                <a:gd name="T30" fmla="*/ 18 w 102"/>
                <a:gd name="T31" fmla="*/ 51 h 226"/>
                <a:gd name="T32" fmla="*/ 16 w 102"/>
                <a:gd name="T33" fmla="*/ 54 h 226"/>
                <a:gd name="T34" fmla="*/ 15 w 102"/>
                <a:gd name="T35" fmla="*/ 55 h 226"/>
                <a:gd name="T36" fmla="*/ 13 w 102"/>
                <a:gd name="T37" fmla="*/ 57 h 226"/>
                <a:gd name="T38" fmla="*/ 10 w 102"/>
                <a:gd name="T39" fmla="*/ 57 h 226"/>
                <a:gd name="T40" fmla="*/ 8 w 102"/>
                <a:gd name="T41" fmla="*/ 57 h 226"/>
                <a:gd name="T42" fmla="*/ 5 w 102"/>
                <a:gd name="T43" fmla="*/ 56 h 226"/>
                <a:gd name="T44" fmla="*/ 3 w 102"/>
                <a:gd name="T45" fmla="*/ 55 h 226"/>
                <a:gd name="T46" fmla="*/ 1 w 102"/>
                <a:gd name="T47" fmla="*/ 54 h 226"/>
                <a:gd name="T48" fmla="*/ 0 w 102"/>
                <a:gd name="T49" fmla="*/ 52 h 226"/>
                <a:gd name="T50" fmla="*/ 1 w 102"/>
                <a:gd name="T51" fmla="*/ 41 h 226"/>
                <a:gd name="T52" fmla="*/ 0 w 102"/>
                <a:gd name="T53" fmla="*/ 40 h 226"/>
                <a:gd name="T54" fmla="*/ 1 w 102"/>
                <a:gd name="T55" fmla="*/ 36 h 226"/>
                <a:gd name="T56" fmla="*/ 2 w 102"/>
                <a:gd name="T57" fmla="*/ 34 h 226"/>
                <a:gd name="T58" fmla="*/ 1 w 102"/>
                <a:gd name="T59" fmla="*/ 34 h 226"/>
                <a:gd name="T60" fmla="*/ 1 w 102"/>
                <a:gd name="T61" fmla="*/ 27 h 226"/>
                <a:gd name="T62" fmla="*/ 3 w 102"/>
                <a:gd name="T63" fmla="*/ 27 h 226"/>
                <a:gd name="T64" fmla="*/ 2 w 102"/>
                <a:gd name="T65" fmla="*/ 23 h 226"/>
                <a:gd name="T66" fmla="*/ 2 w 102"/>
                <a:gd name="T67" fmla="*/ 20 h 226"/>
                <a:gd name="T68" fmla="*/ 4 w 102"/>
                <a:gd name="T69" fmla="*/ 18 h 226"/>
                <a:gd name="T70" fmla="*/ 4 w 102"/>
                <a:gd name="T71" fmla="*/ 14 h 226"/>
                <a:gd name="T72" fmla="*/ 3 w 102"/>
                <a:gd name="T73" fmla="*/ 13 h 226"/>
                <a:gd name="T74" fmla="*/ 4 w 102"/>
                <a:gd name="T75" fmla="*/ 6 h 226"/>
                <a:gd name="T76" fmla="*/ 4 w 102"/>
                <a:gd name="T77" fmla="*/ 0 h 2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2"/>
                <a:gd name="T118" fmla="*/ 0 h 226"/>
                <a:gd name="T119" fmla="*/ 102 w 102"/>
                <a:gd name="T120" fmla="*/ 226 h 2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2" h="226">
                  <a:moveTo>
                    <a:pt x="18" y="0"/>
                  </a:moveTo>
                  <a:lnTo>
                    <a:pt x="102" y="12"/>
                  </a:lnTo>
                  <a:lnTo>
                    <a:pt x="97" y="27"/>
                  </a:lnTo>
                  <a:lnTo>
                    <a:pt x="93" y="58"/>
                  </a:lnTo>
                  <a:lnTo>
                    <a:pt x="88" y="65"/>
                  </a:lnTo>
                  <a:lnTo>
                    <a:pt x="86" y="78"/>
                  </a:lnTo>
                  <a:lnTo>
                    <a:pt x="90" y="79"/>
                  </a:lnTo>
                  <a:lnTo>
                    <a:pt x="88" y="101"/>
                  </a:lnTo>
                  <a:lnTo>
                    <a:pt x="83" y="104"/>
                  </a:lnTo>
                  <a:lnTo>
                    <a:pt x="84" y="118"/>
                  </a:lnTo>
                  <a:lnTo>
                    <a:pt x="83" y="133"/>
                  </a:lnTo>
                  <a:lnTo>
                    <a:pt x="79" y="142"/>
                  </a:lnTo>
                  <a:lnTo>
                    <a:pt x="81" y="154"/>
                  </a:lnTo>
                  <a:lnTo>
                    <a:pt x="79" y="169"/>
                  </a:lnTo>
                  <a:lnTo>
                    <a:pt x="75" y="180"/>
                  </a:lnTo>
                  <a:lnTo>
                    <a:pt x="73" y="202"/>
                  </a:lnTo>
                  <a:lnTo>
                    <a:pt x="68" y="215"/>
                  </a:lnTo>
                  <a:lnTo>
                    <a:pt x="63" y="220"/>
                  </a:lnTo>
                  <a:lnTo>
                    <a:pt x="53" y="225"/>
                  </a:lnTo>
                  <a:lnTo>
                    <a:pt x="43" y="226"/>
                  </a:lnTo>
                  <a:lnTo>
                    <a:pt x="33" y="226"/>
                  </a:lnTo>
                  <a:lnTo>
                    <a:pt x="22" y="224"/>
                  </a:lnTo>
                  <a:lnTo>
                    <a:pt x="13" y="219"/>
                  </a:lnTo>
                  <a:lnTo>
                    <a:pt x="5" y="214"/>
                  </a:lnTo>
                  <a:lnTo>
                    <a:pt x="0" y="207"/>
                  </a:lnTo>
                  <a:lnTo>
                    <a:pt x="5" y="164"/>
                  </a:lnTo>
                  <a:lnTo>
                    <a:pt x="3" y="157"/>
                  </a:lnTo>
                  <a:lnTo>
                    <a:pt x="4" y="142"/>
                  </a:lnTo>
                  <a:lnTo>
                    <a:pt x="10" y="134"/>
                  </a:lnTo>
                  <a:lnTo>
                    <a:pt x="4" y="133"/>
                  </a:lnTo>
                  <a:lnTo>
                    <a:pt x="7" y="106"/>
                  </a:lnTo>
                  <a:lnTo>
                    <a:pt x="12" y="105"/>
                  </a:lnTo>
                  <a:lnTo>
                    <a:pt x="10" y="91"/>
                  </a:lnTo>
                  <a:lnTo>
                    <a:pt x="11" y="79"/>
                  </a:lnTo>
                  <a:lnTo>
                    <a:pt x="17" y="69"/>
                  </a:lnTo>
                  <a:lnTo>
                    <a:pt x="18" y="58"/>
                  </a:lnTo>
                  <a:lnTo>
                    <a:pt x="14" y="50"/>
                  </a:lnTo>
                  <a:lnTo>
                    <a:pt x="18" y="22"/>
                  </a:lnTo>
                  <a:lnTo>
                    <a:pt x="18" y="0"/>
                  </a:lnTo>
                  <a:close/>
                </a:path>
              </a:pathLst>
            </a:custGeom>
            <a:solidFill>
              <a:srgbClr val="A8A5A0"/>
            </a:solidFill>
            <a:ln w="9525">
              <a:noFill/>
              <a:round/>
              <a:headEnd/>
              <a:tailEnd/>
            </a:ln>
          </p:spPr>
          <p:txBody>
            <a:bodyPr/>
            <a:lstStyle/>
            <a:p>
              <a:endParaRPr lang="en-US"/>
            </a:p>
          </p:txBody>
        </p:sp>
        <p:sp>
          <p:nvSpPr>
            <p:cNvPr id="17939" name="Freeform 62"/>
            <p:cNvSpPr>
              <a:spLocks noChangeAspect="1"/>
            </p:cNvSpPr>
            <p:nvPr/>
          </p:nvSpPr>
          <p:spPr bwMode="auto">
            <a:xfrm>
              <a:off x="766" y="2771"/>
              <a:ext cx="157" cy="22"/>
            </a:xfrm>
            <a:custGeom>
              <a:avLst/>
              <a:gdLst>
                <a:gd name="T0" fmla="*/ 0 w 313"/>
                <a:gd name="T1" fmla="*/ 0 h 44"/>
                <a:gd name="T2" fmla="*/ 5 w 313"/>
                <a:gd name="T3" fmla="*/ 1 h 44"/>
                <a:gd name="T4" fmla="*/ 10 w 313"/>
                <a:gd name="T5" fmla="*/ 1 h 44"/>
                <a:gd name="T6" fmla="*/ 15 w 313"/>
                <a:gd name="T7" fmla="*/ 3 h 44"/>
                <a:gd name="T8" fmla="*/ 20 w 313"/>
                <a:gd name="T9" fmla="*/ 3 h 44"/>
                <a:gd name="T10" fmla="*/ 25 w 313"/>
                <a:gd name="T11" fmla="*/ 4 h 44"/>
                <a:gd name="T12" fmla="*/ 30 w 313"/>
                <a:gd name="T13" fmla="*/ 5 h 44"/>
                <a:gd name="T14" fmla="*/ 35 w 313"/>
                <a:gd name="T15" fmla="*/ 6 h 44"/>
                <a:gd name="T16" fmla="*/ 40 w 313"/>
                <a:gd name="T17" fmla="*/ 6 h 44"/>
                <a:gd name="T18" fmla="*/ 44 w 313"/>
                <a:gd name="T19" fmla="*/ 6 h 44"/>
                <a:gd name="T20" fmla="*/ 49 w 313"/>
                <a:gd name="T21" fmla="*/ 7 h 44"/>
                <a:gd name="T22" fmla="*/ 54 w 313"/>
                <a:gd name="T23" fmla="*/ 7 h 44"/>
                <a:gd name="T24" fmla="*/ 59 w 313"/>
                <a:gd name="T25" fmla="*/ 7 h 44"/>
                <a:gd name="T26" fmla="*/ 64 w 313"/>
                <a:gd name="T27" fmla="*/ 9 h 44"/>
                <a:gd name="T28" fmla="*/ 69 w 313"/>
                <a:gd name="T29" fmla="*/ 9 h 44"/>
                <a:gd name="T30" fmla="*/ 74 w 313"/>
                <a:gd name="T31" fmla="*/ 9 h 44"/>
                <a:gd name="T32" fmla="*/ 79 w 313"/>
                <a:gd name="T33" fmla="*/ 10 h 44"/>
                <a:gd name="T34" fmla="*/ 75 w 313"/>
                <a:gd name="T35" fmla="*/ 10 h 44"/>
                <a:gd name="T36" fmla="*/ 71 w 313"/>
                <a:gd name="T37" fmla="*/ 11 h 44"/>
                <a:gd name="T38" fmla="*/ 66 w 313"/>
                <a:gd name="T39" fmla="*/ 11 h 44"/>
                <a:gd name="T40" fmla="*/ 62 w 313"/>
                <a:gd name="T41" fmla="*/ 11 h 44"/>
                <a:gd name="T42" fmla="*/ 57 w 313"/>
                <a:gd name="T43" fmla="*/ 11 h 44"/>
                <a:gd name="T44" fmla="*/ 52 w 313"/>
                <a:gd name="T45" fmla="*/ 11 h 44"/>
                <a:gd name="T46" fmla="*/ 47 w 313"/>
                <a:gd name="T47" fmla="*/ 10 h 44"/>
                <a:gd name="T48" fmla="*/ 42 w 313"/>
                <a:gd name="T49" fmla="*/ 10 h 44"/>
                <a:gd name="T50" fmla="*/ 37 w 313"/>
                <a:gd name="T51" fmla="*/ 9 h 44"/>
                <a:gd name="T52" fmla="*/ 32 w 313"/>
                <a:gd name="T53" fmla="*/ 9 h 44"/>
                <a:gd name="T54" fmla="*/ 27 w 313"/>
                <a:gd name="T55" fmla="*/ 7 h 44"/>
                <a:gd name="T56" fmla="*/ 22 w 313"/>
                <a:gd name="T57" fmla="*/ 7 h 44"/>
                <a:gd name="T58" fmla="*/ 17 w 313"/>
                <a:gd name="T59" fmla="*/ 6 h 44"/>
                <a:gd name="T60" fmla="*/ 12 w 313"/>
                <a:gd name="T61" fmla="*/ 6 h 44"/>
                <a:gd name="T62" fmla="*/ 8 w 313"/>
                <a:gd name="T63" fmla="*/ 5 h 44"/>
                <a:gd name="T64" fmla="*/ 4 w 313"/>
                <a:gd name="T65" fmla="*/ 5 h 44"/>
                <a:gd name="T66" fmla="*/ 0 w 313"/>
                <a:gd name="T67" fmla="*/ 0 h 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3"/>
                <a:gd name="T103" fmla="*/ 0 h 44"/>
                <a:gd name="T104" fmla="*/ 313 w 313"/>
                <a:gd name="T105" fmla="*/ 44 h 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3" h="44">
                  <a:moveTo>
                    <a:pt x="0" y="0"/>
                  </a:moveTo>
                  <a:lnTo>
                    <a:pt x="20" y="3"/>
                  </a:lnTo>
                  <a:lnTo>
                    <a:pt x="39" y="7"/>
                  </a:lnTo>
                  <a:lnTo>
                    <a:pt x="59" y="10"/>
                  </a:lnTo>
                  <a:lnTo>
                    <a:pt x="78" y="13"/>
                  </a:lnTo>
                  <a:lnTo>
                    <a:pt x="98" y="16"/>
                  </a:lnTo>
                  <a:lnTo>
                    <a:pt x="117" y="18"/>
                  </a:lnTo>
                  <a:lnTo>
                    <a:pt x="137" y="21"/>
                  </a:lnTo>
                  <a:lnTo>
                    <a:pt x="157" y="23"/>
                  </a:lnTo>
                  <a:lnTo>
                    <a:pt x="176" y="25"/>
                  </a:lnTo>
                  <a:lnTo>
                    <a:pt x="196" y="28"/>
                  </a:lnTo>
                  <a:lnTo>
                    <a:pt x="215" y="30"/>
                  </a:lnTo>
                  <a:lnTo>
                    <a:pt x="235" y="31"/>
                  </a:lnTo>
                  <a:lnTo>
                    <a:pt x="255" y="33"/>
                  </a:lnTo>
                  <a:lnTo>
                    <a:pt x="274" y="35"/>
                  </a:lnTo>
                  <a:lnTo>
                    <a:pt x="294" y="36"/>
                  </a:lnTo>
                  <a:lnTo>
                    <a:pt x="313" y="37"/>
                  </a:lnTo>
                  <a:lnTo>
                    <a:pt x="298" y="40"/>
                  </a:lnTo>
                  <a:lnTo>
                    <a:pt x="281" y="43"/>
                  </a:lnTo>
                  <a:lnTo>
                    <a:pt x="264" y="44"/>
                  </a:lnTo>
                  <a:lnTo>
                    <a:pt x="245" y="44"/>
                  </a:lnTo>
                  <a:lnTo>
                    <a:pt x="226" y="43"/>
                  </a:lnTo>
                  <a:lnTo>
                    <a:pt x="206" y="42"/>
                  </a:lnTo>
                  <a:lnTo>
                    <a:pt x="187" y="40"/>
                  </a:lnTo>
                  <a:lnTo>
                    <a:pt x="166" y="38"/>
                  </a:lnTo>
                  <a:lnTo>
                    <a:pt x="146" y="36"/>
                  </a:lnTo>
                  <a:lnTo>
                    <a:pt x="126" y="33"/>
                  </a:lnTo>
                  <a:lnTo>
                    <a:pt x="105" y="30"/>
                  </a:lnTo>
                  <a:lnTo>
                    <a:pt x="85" y="28"/>
                  </a:lnTo>
                  <a:lnTo>
                    <a:pt x="67" y="24"/>
                  </a:lnTo>
                  <a:lnTo>
                    <a:pt x="48" y="22"/>
                  </a:lnTo>
                  <a:lnTo>
                    <a:pt x="30" y="20"/>
                  </a:lnTo>
                  <a:lnTo>
                    <a:pt x="14" y="17"/>
                  </a:lnTo>
                  <a:lnTo>
                    <a:pt x="0" y="0"/>
                  </a:lnTo>
                  <a:close/>
                </a:path>
              </a:pathLst>
            </a:custGeom>
            <a:solidFill>
              <a:srgbClr val="514F4F"/>
            </a:solidFill>
            <a:ln w="9525">
              <a:noFill/>
              <a:round/>
              <a:headEnd/>
              <a:tailEnd/>
            </a:ln>
          </p:spPr>
          <p:txBody>
            <a:bodyPr/>
            <a:lstStyle/>
            <a:p>
              <a:endParaRPr lang="en-US"/>
            </a:p>
          </p:txBody>
        </p:sp>
        <p:sp>
          <p:nvSpPr>
            <p:cNvPr id="17940" name="Freeform 63"/>
            <p:cNvSpPr>
              <a:spLocks noChangeAspect="1"/>
            </p:cNvSpPr>
            <p:nvPr/>
          </p:nvSpPr>
          <p:spPr bwMode="auto">
            <a:xfrm>
              <a:off x="768" y="2795"/>
              <a:ext cx="152" cy="17"/>
            </a:xfrm>
            <a:custGeom>
              <a:avLst/>
              <a:gdLst>
                <a:gd name="T0" fmla="*/ 0 w 304"/>
                <a:gd name="T1" fmla="*/ 0 h 36"/>
                <a:gd name="T2" fmla="*/ 5 w 304"/>
                <a:gd name="T3" fmla="*/ 0 h 36"/>
                <a:gd name="T4" fmla="*/ 10 w 304"/>
                <a:gd name="T5" fmla="*/ 1 h 36"/>
                <a:gd name="T6" fmla="*/ 14 w 304"/>
                <a:gd name="T7" fmla="*/ 2 h 36"/>
                <a:gd name="T8" fmla="*/ 19 w 304"/>
                <a:gd name="T9" fmla="*/ 2 h 36"/>
                <a:gd name="T10" fmla="*/ 23 w 304"/>
                <a:gd name="T11" fmla="*/ 3 h 36"/>
                <a:gd name="T12" fmla="*/ 28 w 304"/>
                <a:gd name="T13" fmla="*/ 3 h 36"/>
                <a:gd name="T14" fmla="*/ 34 w 304"/>
                <a:gd name="T15" fmla="*/ 4 h 36"/>
                <a:gd name="T16" fmla="*/ 38 w 304"/>
                <a:gd name="T17" fmla="*/ 4 h 36"/>
                <a:gd name="T18" fmla="*/ 42 w 304"/>
                <a:gd name="T19" fmla="*/ 5 h 36"/>
                <a:gd name="T20" fmla="*/ 47 w 304"/>
                <a:gd name="T21" fmla="*/ 5 h 36"/>
                <a:gd name="T22" fmla="*/ 52 w 304"/>
                <a:gd name="T23" fmla="*/ 5 h 36"/>
                <a:gd name="T24" fmla="*/ 57 w 304"/>
                <a:gd name="T25" fmla="*/ 6 h 36"/>
                <a:gd name="T26" fmla="*/ 61 w 304"/>
                <a:gd name="T27" fmla="*/ 6 h 36"/>
                <a:gd name="T28" fmla="*/ 67 w 304"/>
                <a:gd name="T29" fmla="*/ 6 h 36"/>
                <a:gd name="T30" fmla="*/ 71 w 304"/>
                <a:gd name="T31" fmla="*/ 6 h 36"/>
                <a:gd name="T32" fmla="*/ 76 w 304"/>
                <a:gd name="T33" fmla="*/ 6 h 36"/>
                <a:gd name="T34" fmla="*/ 72 w 304"/>
                <a:gd name="T35" fmla="*/ 7 h 36"/>
                <a:gd name="T36" fmla="*/ 68 w 304"/>
                <a:gd name="T37" fmla="*/ 8 h 36"/>
                <a:gd name="T38" fmla="*/ 63 w 304"/>
                <a:gd name="T39" fmla="*/ 8 h 36"/>
                <a:gd name="T40" fmla="*/ 58 w 304"/>
                <a:gd name="T41" fmla="*/ 8 h 36"/>
                <a:gd name="T42" fmla="*/ 54 w 304"/>
                <a:gd name="T43" fmla="*/ 8 h 36"/>
                <a:gd name="T44" fmla="*/ 49 w 304"/>
                <a:gd name="T45" fmla="*/ 8 h 36"/>
                <a:gd name="T46" fmla="*/ 44 w 304"/>
                <a:gd name="T47" fmla="*/ 8 h 36"/>
                <a:gd name="T48" fmla="*/ 39 w 304"/>
                <a:gd name="T49" fmla="*/ 8 h 36"/>
                <a:gd name="T50" fmla="*/ 35 w 304"/>
                <a:gd name="T51" fmla="*/ 7 h 36"/>
                <a:gd name="T52" fmla="*/ 29 w 304"/>
                <a:gd name="T53" fmla="*/ 6 h 36"/>
                <a:gd name="T54" fmla="*/ 24 w 304"/>
                <a:gd name="T55" fmla="*/ 5 h 36"/>
                <a:gd name="T56" fmla="*/ 19 w 304"/>
                <a:gd name="T57" fmla="*/ 5 h 36"/>
                <a:gd name="T58" fmla="*/ 14 w 304"/>
                <a:gd name="T59" fmla="*/ 4 h 36"/>
                <a:gd name="T60" fmla="*/ 10 w 304"/>
                <a:gd name="T61" fmla="*/ 3 h 36"/>
                <a:gd name="T62" fmla="*/ 5 w 304"/>
                <a:gd name="T63" fmla="*/ 3 h 36"/>
                <a:gd name="T64" fmla="*/ 1 w 304"/>
                <a:gd name="T65" fmla="*/ 2 h 36"/>
                <a:gd name="T66" fmla="*/ 0 w 304"/>
                <a:gd name="T67" fmla="*/ 0 h 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4"/>
                <a:gd name="T103" fmla="*/ 0 h 36"/>
                <a:gd name="T104" fmla="*/ 304 w 304"/>
                <a:gd name="T105" fmla="*/ 36 h 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4" h="36">
                  <a:moveTo>
                    <a:pt x="0" y="0"/>
                  </a:moveTo>
                  <a:lnTo>
                    <a:pt x="19" y="3"/>
                  </a:lnTo>
                  <a:lnTo>
                    <a:pt x="38" y="6"/>
                  </a:lnTo>
                  <a:lnTo>
                    <a:pt x="57" y="8"/>
                  </a:lnTo>
                  <a:lnTo>
                    <a:pt x="76" y="11"/>
                  </a:lnTo>
                  <a:lnTo>
                    <a:pt x="95" y="13"/>
                  </a:lnTo>
                  <a:lnTo>
                    <a:pt x="114" y="15"/>
                  </a:lnTo>
                  <a:lnTo>
                    <a:pt x="133" y="18"/>
                  </a:lnTo>
                  <a:lnTo>
                    <a:pt x="152" y="20"/>
                  </a:lnTo>
                  <a:lnTo>
                    <a:pt x="170" y="21"/>
                  </a:lnTo>
                  <a:lnTo>
                    <a:pt x="190" y="23"/>
                  </a:lnTo>
                  <a:lnTo>
                    <a:pt x="208" y="24"/>
                  </a:lnTo>
                  <a:lnTo>
                    <a:pt x="228" y="26"/>
                  </a:lnTo>
                  <a:lnTo>
                    <a:pt x="246" y="26"/>
                  </a:lnTo>
                  <a:lnTo>
                    <a:pt x="266" y="26"/>
                  </a:lnTo>
                  <a:lnTo>
                    <a:pt x="284" y="26"/>
                  </a:lnTo>
                  <a:lnTo>
                    <a:pt x="304" y="26"/>
                  </a:lnTo>
                  <a:lnTo>
                    <a:pt x="288" y="30"/>
                  </a:lnTo>
                  <a:lnTo>
                    <a:pt x="271" y="34"/>
                  </a:lnTo>
                  <a:lnTo>
                    <a:pt x="253" y="35"/>
                  </a:lnTo>
                  <a:lnTo>
                    <a:pt x="235" y="36"/>
                  </a:lnTo>
                  <a:lnTo>
                    <a:pt x="216" y="36"/>
                  </a:lnTo>
                  <a:lnTo>
                    <a:pt x="197" y="36"/>
                  </a:lnTo>
                  <a:lnTo>
                    <a:pt x="177" y="35"/>
                  </a:lnTo>
                  <a:lnTo>
                    <a:pt x="157" y="33"/>
                  </a:lnTo>
                  <a:lnTo>
                    <a:pt x="137" y="30"/>
                  </a:lnTo>
                  <a:lnTo>
                    <a:pt x="117" y="27"/>
                  </a:lnTo>
                  <a:lnTo>
                    <a:pt x="97" y="24"/>
                  </a:lnTo>
                  <a:lnTo>
                    <a:pt x="78" y="21"/>
                  </a:lnTo>
                  <a:lnTo>
                    <a:pt x="59" y="19"/>
                  </a:lnTo>
                  <a:lnTo>
                    <a:pt x="41" y="15"/>
                  </a:lnTo>
                  <a:lnTo>
                    <a:pt x="23" y="13"/>
                  </a:lnTo>
                  <a:lnTo>
                    <a:pt x="6" y="11"/>
                  </a:lnTo>
                  <a:lnTo>
                    <a:pt x="0" y="0"/>
                  </a:lnTo>
                  <a:close/>
                </a:path>
              </a:pathLst>
            </a:custGeom>
            <a:solidFill>
              <a:srgbClr val="666666"/>
            </a:solidFill>
            <a:ln w="9525">
              <a:noFill/>
              <a:round/>
              <a:headEnd/>
              <a:tailEnd/>
            </a:ln>
          </p:spPr>
          <p:txBody>
            <a:bodyPr/>
            <a:lstStyle/>
            <a:p>
              <a:endParaRPr lang="en-US"/>
            </a:p>
          </p:txBody>
        </p:sp>
        <p:sp>
          <p:nvSpPr>
            <p:cNvPr id="17941" name="Freeform 64"/>
            <p:cNvSpPr>
              <a:spLocks noChangeAspect="1"/>
            </p:cNvSpPr>
            <p:nvPr/>
          </p:nvSpPr>
          <p:spPr bwMode="auto">
            <a:xfrm>
              <a:off x="767" y="2814"/>
              <a:ext cx="152" cy="19"/>
            </a:xfrm>
            <a:custGeom>
              <a:avLst/>
              <a:gdLst>
                <a:gd name="T0" fmla="*/ 2 w 305"/>
                <a:gd name="T1" fmla="*/ 0 h 38"/>
                <a:gd name="T2" fmla="*/ 7 w 305"/>
                <a:gd name="T3" fmla="*/ 1 h 38"/>
                <a:gd name="T4" fmla="*/ 11 w 305"/>
                <a:gd name="T5" fmla="*/ 1 h 38"/>
                <a:gd name="T6" fmla="*/ 16 w 305"/>
                <a:gd name="T7" fmla="*/ 2 h 38"/>
                <a:gd name="T8" fmla="*/ 21 w 305"/>
                <a:gd name="T9" fmla="*/ 3 h 38"/>
                <a:gd name="T10" fmla="*/ 25 w 305"/>
                <a:gd name="T11" fmla="*/ 3 h 38"/>
                <a:gd name="T12" fmla="*/ 30 w 305"/>
                <a:gd name="T13" fmla="*/ 5 h 38"/>
                <a:gd name="T14" fmla="*/ 34 w 305"/>
                <a:gd name="T15" fmla="*/ 5 h 38"/>
                <a:gd name="T16" fmla="*/ 39 w 305"/>
                <a:gd name="T17" fmla="*/ 5 h 38"/>
                <a:gd name="T18" fmla="*/ 43 w 305"/>
                <a:gd name="T19" fmla="*/ 5 h 38"/>
                <a:gd name="T20" fmla="*/ 48 w 305"/>
                <a:gd name="T21" fmla="*/ 6 h 38"/>
                <a:gd name="T22" fmla="*/ 53 w 305"/>
                <a:gd name="T23" fmla="*/ 6 h 38"/>
                <a:gd name="T24" fmla="*/ 57 w 305"/>
                <a:gd name="T25" fmla="*/ 6 h 38"/>
                <a:gd name="T26" fmla="*/ 62 w 305"/>
                <a:gd name="T27" fmla="*/ 6 h 38"/>
                <a:gd name="T28" fmla="*/ 66 w 305"/>
                <a:gd name="T29" fmla="*/ 6 h 38"/>
                <a:gd name="T30" fmla="*/ 71 w 305"/>
                <a:gd name="T31" fmla="*/ 6 h 38"/>
                <a:gd name="T32" fmla="*/ 76 w 305"/>
                <a:gd name="T33" fmla="*/ 6 h 38"/>
                <a:gd name="T34" fmla="*/ 71 w 305"/>
                <a:gd name="T35" fmla="*/ 10 h 38"/>
                <a:gd name="T36" fmla="*/ 67 w 305"/>
                <a:gd name="T37" fmla="*/ 10 h 38"/>
                <a:gd name="T38" fmla="*/ 62 w 305"/>
                <a:gd name="T39" fmla="*/ 10 h 38"/>
                <a:gd name="T40" fmla="*/ 58 w 305"/>
                <a:gd name="T41" fmla="*/ 10 h 38"/>
                <a:gd name="T42" fmla="*/ 54 w 305"/>
                <a:gd name="T43" fmla="*/ 10 h 38"/>
                <a:gd name="T44" fmla="*/ 49 w 305"/>
                <a:gd name="T45" fmla="*/ 9 h 38"/>
                <a:gd name="T46" fmla="*/ 45 w 305"/>
                <a:gd name="T47" fmla="*/ 9 h 38"/>
                <a:gd name="T48" fmla="*/ 40 w 305"/>
                <a:gd name="T49" fmla="*/ 9 h 38"/>
                <a:gd name="T50" fmla="*/ 35 w 305"/>
                <a:gd name="T51" fmla="*/ 7 h 38"/>
                <a:gd name="T52" fmla="*/ 31 w 305"/>
                <a:gd name="T53" fmla="*/ 7 h 38"/>
                <a:gd name="T54" fmla="*/ 26 w 305"/>
                <a:gd name="T55" fmla="*/ 6 h 38"/>
                <a:gd name="T56" fmla="*/ 22 w 305"/>
                <a:gd name="T57" fmla="*/ 5 h 38"/>
                <a:gd name="T58" fmla="*/ 18 w 305"/>
                <a:gd name="T59" fmla="*/ 5 h 38"/>
                <a:gd name="T60" fmla="*/ 13 w 305"/>
                <a:gd name="T61" fmla="*/ 5 h 38"/>
                <a:gd name="T62" fmla="*/ 9 w 305"/>
                <a:gd name="T63" fmla="*/ 3 h 38"/>
                <a:gd name="T64" fmla="*/ 4 w 305"/>
                <a:gd name="T65" fmla="*/ 3 h 38"/>
                <a:gd name="T66" fmla="*/ 0 w 305"/>
                <a:gd name="T67" fmla="*/ 2 h 38"/>
                <a:gd name="T68" fmla="*/ 2 w 305"/>
                <a:gd name="T69" fmla="*/ 0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5"/>
                <a:gd name="T106" fmla="*/ 0 h 38"/>
                <a:gd name="T107" fmla="*/ 305 w 305"/>
                <a:gd name="T108" fmla="*/ 38 h 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5" h="38">
                  <a:moveTo>
                    <a:pt x="9" y="0"/>
                  </a:moveTo>
                  <a:lnTo>
                    <a:pt x="28" y="4"/>
                  </a:lnTo>
                  <a:lnTo>
                    <a:pt x="47" y="6"/>
                  </a:lnTo>
                  <a:lnTo>
                    <a:pt x="66" y="10"/>
                  </a:lnTo>
                  <a:lnTo>
                    <a:pt x="84" y="12"/>
                  </a:lnTo>
                  <a:lnTo>
                    <a:pt x="103" y="15"/>
                  </a:lnTo>
                  <a:lnTo>
                    <a:pt x="121" y="18"/>
                  </a:lnTo>
                  <a:lnTo>
                    <a:pt x="138" y="20"/>
                  </a:lnTo>
                  <a:lnTo>
                    <a:pt x="157" y="21"/>
                  </a:lnTo>
                  <a:lnTo>
                    <a:pt x="175" y="23"/>
                  </a:lnTo>
                  <a:lnTo>
                    <a:pt x="194" y="25"/>
                  </a:lnTo>
                  <a:lnTo>
                    <a:pt x="212" y="26"/>
                  </a:lnTo>
                  <a:lnTo>
                    <a:pt x="231" y="26"/>
                  </a:lnTo>
                  <a:lnTo>
                    <a:pt x="249" y="27"/>
                  </a:lnTo>
                  <a:lnTo>
                    <a:pt x="267" y="26"/>
                  </a:lnTo>
                  <a:lnTo>
                    <a:pt x="286" y="26"/>
                  </a:lnTo>
                  <a:lnTo>
                    <a:pt x="305" y="25"/>
                  </a:lnTo>
                  <a:lnTo>
                    <a:pt x="286" y="38"/>
                  </a:lnTo>
                  <a:lnTo>
                    <a:pt x="269" y="38"/>
                  </a:lnTo>
                  <a:lnTo>
                    <a:pt x="250" y="38"/>
                  </a:lnTo>
                  <a:lnTo>
                    <a:pt x="233" y="37"/>
                  </a:lnTo>
                  <a:lnTo>
                    <a:pt x="216" y="37"/>
                  </a:lnTo>
                  <a:lnTo>
                    <a:pt x="197" y="36"/>
                  </a:lnTo>
                  <a:lnTo>
                    <a:pt x="180" y="34"/>
                  </a:lnTo>
                  <a:lnTo>
                    <a:pt x="161" y="33"/>
                  </a:lnTo>
                  <a:lnTo>
                    <a:pt x="143" y="30"/>
                  </a:lnTo>
                  <a:lnTo>
                    <a:pt x="126" y="28"/>
                  </a:lnTo>
                  <a:lnTo>
                    <a:pt x="107" y="26"/>
                  </a:lnTo>
                  <a:lnTo>
                    <a:pt x="90" y="23"/>
                  </a:lnTo>
                  <a:lnTo>
                    <a:pt x="72" y="21"/>
                  </a:lnTo>
                  <a:lnTo>
                    <a:pt x="53" y="18"/>
                  </a:lnTo>
                  <a:lnTo>
                    <a:pt x="36" y="15"/>
                  </a:lnTo>
                  <a:lnTo>
                    <a:pt x="17" y="13"/>
                  </a:lnTo>
                  <a:lnTo>
                    <a:pt x="0" y="11"/>
                  </a:lnTo>
                  <a:lnTo>
                    <a:pt x="9" y="0"/>
                  </a:lnTo>
                  <a:close/>
                </a:path>
              </a:pathLst>
            </a:custGeom>
            <a:solidFill>
              <a:srgbClr val="666666"/>
            </a:solidFill>
            <a:ln w="9525">
              <a:noFill/>
              <a:round/>
              <a:headEnd/>
              <a:tailEnd/>
            </a:ln>
          </p:spPr>
          <p:txBody>
            <a:bodyPr/>
            <a:lstStyle/>
            <a:p>
              <a:endParaRPr lang="en-US"/>
            </a:p>
          </p:txBody>
        </p:sp>
        <p:sp>
          <p:nvSpPr>
            <p:cNvPr id="17942" name="Freeform 65"/>
            <p:cNvSpPr>
              <a:spLocks noChangeAspect="1"/>
            </p:cNvSpPr>
            <p:nvPr/>
          </p:nvSpPr>
          <p:spPr bwMode="auto">
            <a:xfrm>
              <a:off x="771" y="2731"/>
              <a:ext cx="165" cy="20"/>
            </a:xfrm>
            <a:custGeom>
              <a:avLst/>
              <a:gdLst>
                <a:gd name="T0" fmla="*/ 0 w 330"/>
                <a:gd name="T1" fmla="*/ 0 h 41"/>
                <a:gd name="T2" fmla="*/ 38 w 330"/>
                <a:gd name="T3" fmla="*/ 4 h 41"/>
                <a:gd name="T4" fmla="*/ 66 w 330"/>
                <a:gd name="T5" fmla="*/ 7 h 41"/>
                <a:gd name="T6" fmla="*/ 83 w 330"/>
                <a:gd name="T7" fmla="*/ 9 h 41"/>
                <a:gd name="T8" fmla="*/ 76 w 330"/>
                <a:gd name="T9" fmla="*/ 10 h 41"/>
                <a:gd name="T10" fmla="*/ 55 w 330"/>
                <a:gd name="T11" fmla="*/ 7 h 41"/>
                <a:gd name="T12" fmla="*/ 21 w 330"/>
                <a:gd name="T13" fmla="*/ 3 h 41"/>
                <a:gd name="T14" fmla="*/ 0 w 330"/>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30"/>
                <a:gd name="T25" fmla="*/ 0 h 41"/>
                <a:gd name="T26" fmla="*/ 330 w 330"/>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0" h="41">
                  <a:moveTo>
                    <a:pt x="0" y="0"/>
                  </a:moveTo>
                  <a:lnTo>
                    <a:pt x="152" y="18"/>
                  </a:lnTo>
                  <a:lnTo>
                    <a:pt x="264" y="29"/>
                  </a:lnTo>
                  <a:lnTo>
                    <a:pt x="330" y="37"/>
                  </a:lnTo>
                  <a:lnTo>
                    <a:pt x="301" y="41"/>
                  </a:lnTo>
                  <a:lnTo>
                    <a:pt x="223" y="30"/>
                  </a:lnTo>
                  <a:lnTo>
                    <a:pt x="83" y="15"/>
                  </a:lnTo>
                  <a:lnTo>
                    <a:pt x="0" y="0"/>
                  </a:lnTo>
                  <a:close/>
                </a:path>
              </a:pathLst>
            </a:custGeom>
            <a:solidFill>
              <a:srgbClr val="666666"/>
            </a:solidFill>
            <a:ln w="9525">
              <a:noFill/>
              <a:round/>
              <a:headEnd/>
              <a:tailEnd/>
            </a:ln>
          </p:spPr>
          <p:txBody>
            <a:bodyPr/>
            <a:lstStyle/>
            <a:p>
              <a:endParaRPr lang="en-US"/>
            </a:p>
          </p:txBody>
        </p:sp>
        <p:sp>
          <p:nvSpPr>
            <p:cNvPr id="17943" name="Freeform 66"/>
            <p:cNvSpPr>
              <a:spLocks noChangeAspect="1"/>
            </p:cNvSpPr>
            <p:nvPr/>
          </p:nvSpPr>
          <p:spPr bwMode="auto">
            <a:xfrm>
              <a:off x="772" y="2754"/>
              <a:ext cx="152" cy="19"/>
            </a:xfrm>
            <a:custGeom>
              <a:avLst/>
              <a:gdLst>
                <a:gd name="T0" fmla="*/ 5 w 304"/>
                <a:gd name="T1" fmla="*/ 0 h 38"/>
                <a:gd name="T2" fmla="*/ 42 w 304"/>
                <a:gd name="T3" fmla="*/ 6 h 38"/>
                <a:gd name="T4" fmla="*/ 76 w 304"/>
                <a:gd name="T5" fmla="*/ 8 h 38"/>
                <a:gd name="T6" fmla="*/ 72 w 304"/>
                <a:gd name="T7" fmla="*/ 10 h 38"/>
                <a:gd name="T8" fmla="*/ 30 w 304"/>
                <a:gd name="T9" fmla="*/ 6 h 38"/>
                <a:gd name="T10" fmla="*/ 0 w 304"/>
                <a:gd name="T11" fmla="*/ 2 h 38"/>
                <a:gd name="T12" fmla="*/ 1 w 304"/>
                <a:gd name="T13" fmla="*/ 0 h 38"/>
                <a:gd name="T14" fmla="*/ 5 w 304"/>
                <a:gd name="T15" fmla="*/ 0 h 38"/>
                <a:gd name="T16" fmla="*/ 0 60000 65536"/>
                <a:gd name="T17" fmla="*/ 0 60000 65536"/>
                <a:gd name="T18" fmla="*/ 0 60000 65536"/>
                <a:gd name="T19" fmla="*/ 0 60000 65536"/>
                <a:gd name="T20" fmla="*/ 0 60000 65536"/>
                <a:gd name="T21" fmla="*/ 0 60000 65536"/>
                <a:gd name="T22" fmla="*/ 0 60000 65536"/>
                <a:gd name="T23" fmla="*/ 0 60000 65536"/>
                <a:gd name="T24" fmla="*/ 0 w 304"/>
                <a:gd name="T25" fmla="*/ 0 h 38"/>
                <a:gd name="T26" fmla="*/ 304 w 304"/>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4" h="38">
                  <a:moveTo>
                    <a:pt x="19" y="0"/>
                  </a:moveTo>
                  <a:lnTo>
                    <a:pt x="171" y="24"/>
                  </a:lnTo>
                  <a:lnTo>
                    <a:pt x="304" y="32"/>
                  </a:lnTo>
                  <a:lnTo>
                    <a:pt x="288" y="38"/>
                  </a:lnTo>
                  <a:lnTo>
                    <a:pt x="122" y="24"/>
                  </a:lnTo>
                  <a:lnTo>
                    <a:pt x="0" y="9"/>
                  </a:lnTo>
                  <a:lnTo>
                    <a:pt x="1" y="0"/>
                  </a:lnTo>
                  <a:lnTo>
                    <a:pt x="19" y="0"/>
                  </a:lnTo>
                  <a:close/>
                </a:path>
              </a:pathLst>
            </a:custGeom>
            <a:solidFill>
              <a:srgbClr val="666666"/>
            </a:solidFill>
            <a:ln w="9525">
              <a:noFill/>
              <a:round/>
              <a:headEnd/>
              <a:tailEnd/>
            </a:ln>
          </p:spPr>
          <p:txBody>
            <a:bodyPr/>
            <a:lstStyle/>
            <a:p>
              <a:endParaRPr lang="en-US"/>
            </a:p>
          </p:txBody>
        </p:sp>
        <p:sp>
          <p:nvSpPr>
            <p:cNvPr id="17944" name="Freeform 67"/>
            <p:cNvSpPr>
              <a:spLocks noChangeAspect="1"/>
            </p:cNvSpPr>
            <p:nvPr/>
          </p:nvSpPr>
          <p:spPr bwMode="auto">
            <a:xfrm>
              <a:off x="808" y="2770"/>
              <a:ext cx="55" cy="9"/>
            </a:xfrm>
            <a:custGeom>
              <a:avLst/>
              <a:gdLst>
                <a:gd name="T0" fmla="*/ 6 w 111"/>
                <a:gd name="T1" fmla="*/ 0 h 16"/>
                <a:gd name="T2" fmla="*/ 17 w 111"/>
                <a:gd name="T3" fmla="*/ 2 h 16"/>
                <a:gd name="T4" fmla="*/ 27 w 111"/>
                <a:gd name="T5" fmla="*/ 3 h 16"/>
                <a:gd name="T6" fmla="*/ 24 w 111"/>
                <a:gd name="T7" fmla="*/ 5 h 16"/>
                <a:gd name="T8" fmla="*/ 15 w 111"/>
                <a:gd name="T9" fmla="*/ 5 h 16"/>
                <a:gd name="T10" fmla="*/ 0 w 111"/>
                <a:gd name="T11" fmla="*/ 2 h 16"/>
                <a:gd name="T12" fmla="*/ 6 w 111"/>
                <a:gd name="T13" fmla="*/ 0 h 16"/>
                <a:gd name="T14" fmla="*/ 0 60000 65536"/>
                <a:gd name="T15" fmla="*/ 0 60000 65536"/>
                <a:gd name="T16" fmla="*/ 0 60000 65536"/>
                <a:gd name="T17" fmla="*/ 0 60000 65536"/>
                <a:gd name="T18" fmla="*/ 0 60000 65536"/>
                <a:gd name="T19" fmla="*/ 0 60000 65536"/>
                <a:gd name="T20" fmla="*/ 0 60000 65536"/>
                <a:gd name="T21" fmla="*/ 0 w 111"/>
                <a:gd name="T22" fmla="*/ 0 h 16"/>
                <a:gd name="T23" fmla="*/ 111 w 111"/>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16">
                  <a:moveTo>
                    <a:pt x="25" y="0"/>
                  </a:moveTo>
                  <a:lnTo>
                    <a:pt x="71" y="6"/>
                  </a:lnTo>
                  <a:lnTo>
                    <a:pt x="111" y="10"/>
                  </a:lnTo>
                  <a:lnTo>
                    <a:pt x="97" y="16"/>
                  </a:lnTo>
                  <a:lnTo>
                    <a:pt x="61" y="15"/>
                  </a:lnTo>
                  <a:lnTo>
                    <a:pt x="0" y="7"/>
                  </a:lnTo>
                  <a:lnTo>
                    <a:pt x="25" y="0"/>
                  </a:lnTo>
                  <a:close/>
                </a:path>
              </a:pathLst>
            </a:custGeom>
            <a:solidFill>
              <a:srgbClr val="D1E2FC"/>
            </a:solidFill>
            <a:ln w="9525">
              <a:noFill/>
              <a:round/>
              <a:headEnd/>
              <a:tailEnd/>
            </a:ln>
          </p:spPr>
          <p:txBody>
            <a:bodyPr/>
            <a:lstStyle/>
            <a:p>
              <a:endParaRPr lang="en-US"/>
            </a:p>
          </p:txBody>
        </p:sp>
        <p:sp>
          <p:nvSpPr>
            <p:cNvPr id="17945" name="Freeform 68"/>
            <p:cNvSpPr>
              <a:spLocks noChangeAspect="1"/>
            </p:cNvSpPr>
            <p:nvPr/>
          </p:nvSpPr>
          <p:spPr bwMode="auto">
            <a:xfrm>
              <a:off x="815" y="2791"/>
              <a:ext cx="40" cy="7"/>
            </a:xfrm>
            <a:custGeom>
              <a:avLst/>
              <a:gdLst>
                <a:gd name="T0" fmla="*/ 4 w 81"/>
                <a:gd name="T1" fmla="*/ 0 h 15"/>
                <a:gd name="T2" fmla="*/ 20 w 81"/>
                <a:gd name="T3" fmla="*/ 2 h 15"/>
                <a:gd name="T4" fmla="*/ 16 w 81"/>
                <a:gd name="T5" fmla="*/ 3 h 15"/>
                <a:gd name="T6" fmla="*/ 0 w 81"/>
                <a:gd name="T7" fmla="*/ 1 h 15"/>
                <a:gd name="T8" fmla="*/ 4 w 81"/>
                <a:gd name="T9" fmla="*/ 0 h 15"/>
                <a:gd name="T10" fmla="*/ 0 60000 65536"/>
                <a:gd name="T11" fmla="*/ 0 60000 65536"/>
                <a:gd name="T12" fmla="*/ 0 60000 65536"/>
                <a:gd name="T13" fmla="*/ 0 60000 65536"/>
                <a:gd name="T14" fmla="*/ 0 60000 65536"/>
                <a:gd name="T15" fmla="*/ 0 w 81"/>
                <a:gd name="T16" fmla="*/ 0 h 15"/>
                <a:gd name="T17" fmla="*/ 81 w 81"/>
                <a:gd name="T18" fmla="*/ 15 h 15"/>
              </a:gdLst>
              <a:ahLst/>
              <a:cxnLst>
                <a:cxn ang="T10">
                  <a:pos x="T0" y="T1"/>
                </a:cxn>
                <a:cxn ang="T11">
                  <a:pos x="T2" y="T3"/>
                </a:cxn>
                <a:cxn ang="T12">
                  <a:pos x="T4" y="T5"/>
                </a:cxn>
                <a:cxn ang="T13">
                  <a:pos x="T6" y="T7"/>
                </a:cxn>
                <a:cxn ang="T14">
                  <a:pos x="T8" y="T9"/>
                </a:cxn>
              </a:cxnLst>
              <a:rect l="T15" t="T16" r="T17" b="T18"/>
              <a:pathLst>
                <a:path w="81" h="15">
                  <a:moveTo>
                    <a:pt x="19" y="0"/>
                  </a:moveTo>
                  <a:lnTo>
                    <a:pt x="81" y="8"/>
                  </a:lnTo>
                  <a:lnTo>
                    <a:pt x="64" y="15"/>
                  </a:lnTo>
                  <a:lnTo>
                    <a:pt x="0" y="6"/>
                  </a:lnTo>
                  <a:lnTo>
                    <a:pt x="19" y="0"/>
                  </a:lnTo>
                  <a:close/>
                </a:path>
              </a:pathLst>
            </a:custGeom>
            <a:solidFill>
              <a:srgbClr val="D1E2FC"/>
            </a:solidFill>
            <a:ln w="9525">
              <a:noFill/>
              <a:round/>
              <a:headEnd/>
              <a:tailEnd/>
            </a:ln>
          </p:spPr>
          <p:txBody>
            <a:bodyPr/>
            <a:lstStyle/>
            <a:p>
              <a:endParaRPr lang="en-US"/>
            </a:p>
          </p:txBody>
        </p:sp>
        <p:sp>
          <p:nvSpPr>
            <p:cNvPr id="17946" name="Freeform 69"/>
            <p:cNvSpPr>
              <a:spLocks noChangeAspect="1"/>
            </p:cNvSpPr>
            <p:nvPr/>
          </p:nvSpPr>
          <p:spPr bwMode="auto">
            <a:xfrm>
              <a:off x="817" y="2812"/>
              <a:ext cx="40" cy="7"/>
            </a:xfrm>
            <a:custGeom>
              <a:avLst/>
              <a:gdLst>
                <a:gd name="T0" fmla="*/ 2 w 81"/>
                <a:gd name="T1" fmla="*/ 0 h 15"/>
                <a:gd name="T2" fmla="*/ 10 w 81"/>
                <a:gd name="T3" fmla="*/ 1 h 15"/>
                <a:gd name="T4" fmla="*/ 20 w 81"/>
                <a:gd name="T5" fmla="*/ 2 h 15"/>
                <a:gd name="T6" fmla="*/ 15 w 81"/>
                <a:gd name="T7" fmla="*/ 3 h 15"/>
                <a:gd name="T8" fmla="*/ 0 w 81"/>
                <a:gd name="T9" fmla="*/ 2 h 15"/>
                <a:gd name="T10" fmla="*/ 2 w 81"/>
                <a:gd name="T11" fmla="*/ 0 h 15"/>
                <a:gd name="T12" fmla="*/ 0 60000 65536"/>
                <a:gd name="T13" fmla="*/ 0 60000 65536"/>
                <a:gd name="T14" fmla="*/ 0 60000 65536"/>
                <a:gd name="T15" fmla="*/ 0 60000 65536"/>
                <a:gd name="T16" fmla="*/ 0 60000 65536"/>
                <a:gd name="T17" fmla="*/ 0 60000 65536"/>
                <a:gd name="T18" fmla="*/ 0 w 81"/>
                <a:gd name="T19" fmla="*/ 0 h 15"/>
                <a:gd name="T20" fmla="*/ 81 w 8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81" h="15">
                  <a:moveTo>
                    <a:pt x="8" y="0"/>
                  </a:moveTo>
                  <a:lnTo>
                    <a:pt x="42" y="4"/>
                  </a:lnTo>
                  <a:lnTo>
                    <a:pt x="81" y="9"/>
                  </a:lnTo>
                  <a:lnTo>
                    <a:pt x="60" y="15"/>
                  </a:lnTo>
                  <a:lnTo>
                    <a:pt x="0" y="9"/>
                  </a:lnTo>
                  <a:lnTo>
                    <a:pt x="8" y="0"/>
                  </a:lnTo>
                  <a:close/>
                </a:path>
              </a:pathLst>
            </a:custGeom>
            <a:solidFill>
              <a:srgbClr val="D1E2FC"/>
            </a:solidFill>
            <a:ln w="9525">
              <a:noFill/>
              <a:round/>
              <a:headEnd/>
              <a:tailEnd/>
            </a:ln>
          </p:spPr>
          <p:txBody>
            <a:bodyPr/>
            <a:lstStyle/>
            <a:p>
              <a:endParaRPr lang="en-US"/>
            </a:p>
          </p:txBody>
        </p:sp>
        <p:sp>
          <p:nvSpPr>
            <p:cNvPr id="17947" name="Freeform 70"/>
            <p:cNvSpPr>
              <a:spLocks noChangeAspect="1"/>
            </p:cNvSpPr>
            <p:nvPr/>
          </p:nvSpPr>
          <p:spPr bwMode="auto">
            <a:xfrm>
              <a:off x="798" y="2842"/>
              <a:ext cx="79" cy="21"/>
            </a:xfrm>
            <a:custGeom>
              <a:avLst/>
              <a:gdLst>
                <a:gd name="T0" fmla="*/ 0 w 157"/>
                <a:gd name="T1" fmla="*/ 0 h 41"/>
                <a:gd name="T2" fmla="*/ 15 w 157"/>
                <a:gd name="T3" fmla="*/ 3 h 41"/>
                <a:gd name="T4" fmla="*/ 28 w 157"/>
                <a:gd name="T5" fmla="*/ 4 h 41"/>
                <a:gd name="T6" fmla="*/ 40 w 157"/>
                <a:gd name="T7" fmla="*/ 5 h 41"/>
                <a:gd name="T8" fmla="*/ 30 w 157"/>
                <a:gd name="T9" fmla="*/ 10 h 41"/>
                <a:gd name="T10" fmla="*/ 26 w 157"/>
                <a:gd name="T11" fmla="*/ 11 h 41"/>
                <a:gd name="T12" fmla="*/ 14 w 157"/>
                <a:gd name="T13" fmla="*/ 10 h 41"/>
                <a:gd name="T14" fmla="*/ 6 w 157"/>
                <a:gd name="T15" fmla="*/ 6 h 41"/>
                <a:gd name="T16" fmla="*/ 0 w 157"/>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7"/>
                <a:gd name="T28" fmla="*/ 0 h 41"/>
                <a:gd name="T29" fmla="*/ 157 w 157"/>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7" h="41">
                  <a:moveTo>
                    <a:pt x="0" y="0"/>
                  </a:moveTo>
                  <a:lnTo>
                    <a:pt x="60" y="10"/>
                  </a:lnTo>
                  <a:lnTo>
                    <a:pt x="111" y="16"/>
                  </a:lnTo>
                  <a:lnTo>
                    <a:pt x="157" y="19"/>
                  </a:lnTo>
                  <a:lnTo>
                    <a:pt x="119" y="37"/>
                  </a:lnTo>
                  <a:lnTo>
                    <a:pt x="103" y="41"/>
                  </a:lnTo>
                  <a:lnTo>
                    <a:pt x="53" y="37"/>
                  </a:lnTo>
                  <a:lnTo>
                    <a:pt x="21" y="23"/>
                  </a:lnTo>
                  <a:lnTo>
                    <a:pt x="0" y="0"/>
                  </a:lnTo>
                  <a:close/>
                </a:path>
              </a:pathLst>
            </a:custGeom>
            <a:solidFill>
              <a:srgbClr val="000000"/>
            </a:solidFill>
            <a:ln w="9525">
              <a:noFill/>
              <a:round/>
              <a:headEnd/>
              <a:tailEnd/>
            </a:ln>
          </p:spPr>
          <p:txBody>
            <a:bodyPr/>
            <a:lstStyle/>
            <a:p>
              <a:endParaRPr lang="en-US"/>
            </a:p>
          </p:txBody>
        </p:sp>
      </p:grpSp>
      <p:grpSp>
        <p:nvGrpSpPr>
          <p:cNvPr id="3" name="Group 71"/>
          <p:cNvGrpSpPr>
            <a:grpSpLocks noChangeAspect="1"/>
          </p:cNvGrpSpPr>
          <p:nvPr/>
        </p:nvGrpSpPr>
        <p:grpSpPr bwMode="auto">
          <a:xfrm>
            <a:off x="2062163" y="4252913"/>
            <a:ext cx="466725" cy="728662"/>
            <a:chOff x="1968" y="2160"/>
            <a:chExt cx="438" cy="684"/>
          </a:xfrm>
        </p:grpSpPr>
        <p:sp>
          <p:nvSpPr>
            <p:cNvPr id="17818" name="Freeform 72"/>
            <p:cNvSpPr>
              <a:spLocks noChangeAspect="1"/>
            </p:cNvSpPr>
            <p:nvPr/>
          </p:nvSpPr>
          <p:spPr bwMode="auto">
            <a:xfrm>
              <a:off x="1968" y="2160"/>
              <a:ext cx="434" cy="576"/>
            </a:xfrm>
            <a:custGeom>
              <a:avLst/>
              <a:gdLst>
                <a:gd name="T0" fmla="*/ 64 w 866"/>
                <a:gd name="T1" fmla="*/ 4 h 1153"/>
                <a:gd name="T2" fmla="*/ 52 w 866"/>
                <a:gd name="T3" fmla="*/ 9 h 1153"/>
                <a:gd name="T4" fmla="*/ 42 w 866"/>
                <a:gd name="T5" fmla="*/ 15 h 1153"/>
                <a:gd name="T6" fmla="*/ 32 w 866"/>
                <a:gd name="T7" fmla="*/ 22 h 1153"/>
                <a:gd name="T8" fmla="*/ 23 w 866"/>
                <a:gd name="T9" fmla="*/ 30 h 1153"/>
                <a:gd name="T10" fmla="*/ 16 w 866"/>
                <a:gd name="T11" fmla="*/ 39 h 1153"/>
                <a:gd name="T12" fmla="*/ 10 w 866"/>
                <a:gd name="T13" fmla="*/ 48 h 1153"/>
                <a:gd name="T14" fmla="*/ 7 w 866"/>
                <a:gd name="T15" fmla="*/ 59 h 1153"/>
                <a:gd name="T16" fmla="*/ 3 w 866"/>
                <a:gd name="T17" fmla="*/ 75 h 1153"/>
                <a:gd name="T18" fmla="*/ 0 w 866"/>
                <a:gd name="T19" fmla="*/ 98 h 1153"/>
                <a:gd name="T20" fmla="*/ 3 w 866"/>
                <a:gd name="T21" fmla="*/ 124 h 1153"/>
                <a:gd name="T22" fmla="*/ 12 w 866"/>
                <a:gd name="T23" fmla="*/ 153 h 1153"/>
                <a:gd name="T24" fmla="*/ 22 w 866"/>
                <a:gd name="T25" fmla="*/ 173 h 1153"/>
                <a:gd name="T26" fmla="*/ 27 w 866"/>
                <a:gd name="T27" fmla="*/ 181 h 1153"/>
                <a:gd name="T28" fmla="*/ 31 w 866"/>
                <a:gd name="T29" fmla="*/ 189 h 1153"/>
                <a:gd name="T30" fmla="*/ 36 w 866"/>
                <a:gd name="T31" fmla="*/ 198 h 1153"/>
                <a:gd name="T32" fmla="*/ 40 w 866"/>
                <a:gd name="T33" fmla="*/ 208 h 1153"/>
                <a:gd name="T34" fmla="*/ 43 w 866"/>
                <a:gd name="T35" fmla="*/ 219 h 1153"/>
                <a:gd name="T36" fmla="*/ 44 w 866"/>
                <a:gd name="T37" fmla="*/ 234 h 1153"/>
                <a:gd name="T38" fmla="*/ 44 w 866"/>
                <a:gd name="T39" fmla="*/ 254 h 1153"/>
                <a:gd name="T40" fmla="*/ 46 w 866"/>
                <a:gd name="T41" fmla="*/ 267 h 1153"/>
                <a:gd name="T42" fmla="*/ 48 w 866"/>
                <a:gd name="T43" fmla="*/ 274 h 1153"/>
                <a:gd name="T44" fmla="*/ 54 w 866"/>
                <a:gd name="T45" fmla="*/ 278 h 1153"/>
                <a:gd name="T46" fmla="*/ 64 w 866"/>
                <a:gd name="T47" fmla="*/ 280 h 1153"/>
                <a:gd name="T48" fmla="*/ 73 w 866"/>
                <a:gd name="T49" fmla="*/ 281 h 1153"/>
                <a:gd name="T50" fmla="*/ 83 w 866"/>
                <a:gd name="T51" fmla="*/ 283 h 1153"/>
                <a:gd name="T52" fmla="*/ 92 w 866"/>
                <a:gd name="T53" fmla="*/ 284 h 1153"/>
                <a:gd name="T54" fmla="*/ 101 w 866"/>
                <a:gd name="T55" fmla="*/ 285 h 1153"/>
                <a:gd name="T56" fmla="*/ 111 w 866"/>
                <a:gd name="T57" fmla="*/ 286 h 1153"/>
                <a:gd name="T58" fmla="*/ 121 w 866"/>
                <a:gd name="T59" fmla="*/ 287 h 1153"/>
                <a:gd name="T60" fmla="*/ 128 w 866"/>
                <a:gd name="T61" fmla="*/ 285 h 1153"/>
                <a:gd name="T62" fmla="*/ 132 w 866"/>
                <a:gd name="T63" fmla="*/ 279 h 1153"/>
                <a:gd name="T64" fmla="*/ 136 w 866"/>
                <a:gd name="T65" fmla="*/ 267 h 1153"/>
                <a:gd name="T66" fmla="*/ 139 w 866"/>
                <a:gd name="T67" fmla="*/ 249 h 1153"/>
                <a:gd name="T68" fmla="*/ 143 w 866"/>
                <a:gd name="T69" fmla="*/ 237 h 1153"/>
                <a:gd name="T70" fmla="*/ 145 w 866"/>
                <a:gd name="T71" fmla="*/ 232 h 1153"/>
                <a:gd name="T72" fmla="*/ 147 w 866"/>
                <a:gd name="T73" fmla="*/ 227 h 1153"/>
                <a:gd name="T74" fmla="*/ 150 w 866"/>
                <a:gd name="T75" fmla="*/ 221 h 1153"/>
                <a:gd name="T76" fmla="*/ 153 w 866"/>
                <a:gd name="T77" fmla="*/ 216 h 1153"/>
                <a:gd name="T78" fmla="*/ 157 w 866"/>
                <a:gd name="T79" fmla="*/ 211 h 1153"/>
                <a:gd name="T80" fmla="*/ 162 w 866"/>
                <a:gd name="T81" fmla="*/ 206 h 1153"/>
                <a:gd name="T82" fmla="*/ 166 w 866"/>
                <a:gd name="T83" fmla="*/ 201 h 1153"/>
                <a:gd name="T84" fmla="*/ 172 w 866"/>
                <a:gd name="T85" fmla="*/ 195 h 1153"/>
                <a:gd name="T86" fmla="*/ 181 w 866"/>
                <a:gd name="T87" fmla="*/ 186 h 1153"/>
                <a:gd name="T88" fmla="*/ 190 w 866"/>
                <a:gd name="T89" fmla="*/ 174 h 1153"/>
                <a:gd name="T90" fmla="*/ 198 w 866"/>
                <a:gd name="T91" fmla="*/ 161 h 1153"/>
                <a:gd name="T92" fmla="*/ 206 w 866"/>
                <a:gd name="T93" fmla="*/ 146 h 1153"/>
                <a:gd name="T94" fmla="*/ 212 w 866"/>
                <a:gd name="T95" fmla="*/ 129 h 1153"/>
                <a:gd name="T96" fmla="*/ 216 w 866"/>
                <a:gd name="T97" fmla="*/ 111 h 1153"/>
                <a:gd name="T98" fmla="*/ 218 w 866"/>
                <a:gd name="T99" fmla="*/ 90 h 1153"/>
                <a:gd name="T100" fmla="*/ 213 w 866"/>
                <a:gd name="T101" fmla="*/ 67 h 1153"/>
                <a:gd name="T102" fmla="*/ 203 w 866"/>
                <a:gd name="T103" fmla="*/ 46 h 1153"/>
                <a:gd name="T104" fmla="*/ 188 w 866"/>
                <a:gd name="T105" fmla="*/ 29 h 1153"/>
                <a:gd name="T106" fmla="*/ 169 w 866"/>
                <a:gd name="T107" fmla="*/ 17 h 1153"/>
                <a:gd name="T108" fmla="*/ 147 w 866"/>
                <a:gd name="T109" fmla="*/ 7 h 1153"/>
                <a:gd name="T110" fmla="*/ 125 w 866"/>
                <a:gd name="T111" fmla="*/ 2 h 1153"/>
                <a:gd name="T112" fmla="*/ 102 w 866"/>
                <a:gd name="T113" fmla="*/ 0 h 1153"/>
                <a:gd name="T114" fmla="*/ 80 w 866"/>
                <a:gd name="T115" fmla="*/ 0 h 11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66"/>
                <a:gd name="T175" fmla="*/ 0 h 1153"/>
                <a:gd name="T176" fmla="*/ 866 w 866"/>
                <a:gd name="T177" fmla="*/ 1153 h 115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66" h="1153">
                  <a:moveTo>
                    <a:pt x="280" y="10"/>
                  </a:moveTo>
                  <a:lnTo>
                    <a:pt x="256" y="18"/>
                  </a:lnTo>
                  <a:lnTo>
                    <a:pt x="231" y="26"/>
                  </a:lnTo>
                  <a:lnTo>
                    <a:pt x="208" y="36"/>
                  </a:lnTo>
                  <a:lnTo>
                    <a:pt x="185" y="48"/>
                  </a:lnTo>
                  <a:lnTo>
                    <a:pt x="165" y="61"/>
                  </a:lnTo>
                  <a:lnTo>
                    <a:pt x="144" y="74"/>
                  </a:lnTo>
                  <a:lnTo>
                    <a:pt x="125" y="88"/>
                  </a:lnTo>
                  <a:lnTo>
                    <a:pt x="107" y="104"/>
                  </a:lnTo>
                  <a:lnTo>
                    <a:pt x="91" y="121"/>
                  </a:lnTo>
                  <a:lnTo>
                    <a:pt x="76" y="138"/>
                  </a:lnTo>
                  <a:lnTo>
                    <a:pt x="62" y="156"/>
                  </a:lnTo>
                  <a:lnTo>
                    <a:pt x="50" y="176"/>
                  </a:lnTo>
                  <a:lnTo>
                    <a:pt x="40" y="195"/>
                  </a:lnTo>
                  <a:lnTo>
                    <a:pt x="32" y="217"/>
                  </a:lnTo>
                  <a:lnTo>
                    <a:pt x="25" y="238"/>
                  </a:lnTo>
                  <a:lnTo>
                    <a:pt x="21" y="261"/>
                  </a:lnTo>
                  <a:lnTo>
                    <a:pt x="9" y="301"/>
                  </a:lnTo>
                  <a:lnTo>
                    <a:pt x="1" y="346"/>
                  </a:lnTo>
                  <a:lnTo>
                    <a:pt x="0" y="392"/>
                  </a:lnTo>
                  <a:lnTo>
                    <a:pt x="3" y="443"/>
                  </a:lnTo>
                  <a:lnTo>
                    <a:pt x="11" y="496"/>
                  </a:lnTo>
                  <a:lnTo>
                    <a:pt x="26" y="553"/>
                  </a:lnTo>
                  <a:lnTo>
                    <a:pt x="48" y="613"/>
                  </a:lnTo>
                  <a:lnTo>
                    <a:pt x="76" y="676"/>
                  </a:lnTo>
                  <a:lnTo>
                    <a:pt x="85" y="693"/>
                  </a:lnTo>
                  <a:lnTo>
                    <a:pt x="95" y="709"/>
                  </a:lnTo>
                  <a:lnTo>
                    <a:pt x="105" y="727"/>
                  </a:lnTo>
                  <a:lnTo>
                    <a:pt x="114" y="743"/>
                  </a:lnTo>
                  <a:lnTo>
                    <a:pt x="123" y="759"/>
                  </a:lnTo>
                  <a:lnTo>
                    <a:pt x="133" y="776"/>
                  </a:lnTo>
                  <a:lnTo>
                    <a:pt x="143" y="792"/>
                  </a:lnTo>
                  <a:lnTo>
                    <a:pt x="152" y="810"/>
                  </a:lnTo>
                  <a:lnTo>
                    <a:pt x="158" y="833"/>
                  </a:lnTo>
                  <a:lnTo>
                    <a:pt x="165" y="855"/>
                  </a:lnTo>
                  <a:lnTo>
                    <a:pt x="170" y="878"/>
                  </a:lnTo>
                  <a:lnTo>
                    <a:pt x="176" y="901"/>
                  </a:lnTo>
                  <a:lnTo>
                    <a:pt x="176" y="939"/>
                  </a:lnTo>
                  <a:lnTo>
                    <a:pt x="176" y="977"/>
                  </a:lnTo>
                  <a:lnTo>
                    <a:pt x="176" y="1016"/>
                  </a:lnTo>
                  <a:lnTo>
                    <a:pt x="176" y="1054"/>
                  </a:lnTo>
                  <a:lnTo>
                    <a:pt x="181" y="1069"/>
                  </a:lnTo>
                  <a:lnTo>
                    <a:pt x="186" y="1083"/>
                  </a:lnTo>
                  <a:lnTo>
                    <a:pt x="191" y="1098"/>
                  </a:lnTo>
                  <a:lnTo>
                    <a:pt x="196" y="1111"/>
                  </a:lnTo>
                  <a:lnTo>
                    <a:pt x="215" y="1115"/>
                  </a:lnTo>
                  <a:lnTo>
                    <a:pt x="235" y="1117"/>
                  </a:lnTo>
                  <a:lnTo>
                    <a:pt x="253" y="1121"/>
                  </a:lnTo>
                  <a:lnTo>
                    <a:pt x="273" y="1124"/>
                  </a:lnTo>
                  <a:lnTo>
                    <a:pt x="291" y="1126"/>
                  </a:lnTo>
                  <a:lnTo>
                    <a:pt x="311" y="1129"/>
                  </a:lnTo>
                  <a:lnTo>
                    <a:pt x="329" y="1132"/>
                  </a:lnTo>
                  <a:lnTo>
                    <a:pt x="348" y="1134"/>
                  </a:lnTo>
                  <a:lnTo>
                    <a:pt x="367" y="1137"/>
                  </a:lnTo>
                  <a:lnTo>
                    <a:pt x="386" y="1139"/>
                  </a:lnTo>
                  <a:lnTo>
                    <a:pt x="404" y="1141"/>
                  </a:lnTo>
                  <a:lnTo>
                    <a:pt x="424" y="1144"/>
                  </a:lnTo>
                  <a:lnTo>
                    <a:pt x="442" y="1146"/>
                  </a:lnTo>
                  <a:lnTo>
                    <a:pt x="462" y="1148"/>
                  </a:lnTo>
                  <a:lnTo>
                    <a:pt x="480" y="1151"/>
                  </a:lnTo>
                  <a:lnTo>
                    <a:pt x="500" y="1153"/>
                  </a:lnTo>
                  <a:lnTo>
                    <a:pt x="508" y="1141"/>
                  </a:lnTo>
                  <a:lnTo>
                    <a:pt x="516" y="1129"/>
                  </a:lnTo>
                  <a:lnTo>
                    <a:pt x="524" y="1117"/>
                  </a:lnTo>
                  <a:lnTo>
                    <a:pt x="532" y="1106"/>
                  </a:lnTo>
                  <a:lnTo>
                    <a:pt x="540" y="1069"/>
                  </a:lnTo>
                  <a:lnTo>
                    <a:pt x="548" y="1033"/>
                  </a:lnTo>
                  <a:lnTo>
                    <a:pt x="555" y="996"/>
                  </a:lnTo>
                  <a:lnTo>
                    <a:pt x="563" y="959"/>
                  </a:lnTo>
                  <a:lnTo>
                    <a:pt x="568" y="949"/>
                  </a:lnTo>
                  <a:lnTo>
                    <a:pt x="572" y="939"/>
                  </a:lnTo>
                  <a:lnTo>
                    <a:pt x="577" y="928"/>
                  </a:lnTo>
                  <a:lnTo>
                    <a:pt x="583" y="918"/>
                  </a:lnTo>
                  <a:lnTo>
                    <a:pt x="587" y="908"/>
                  </a:lnTo>
                  <a:lnTo>
                    <a:pt x="592" y="897"/>
                  </a:lnTo>
                  <a:lnTo>
                    <a:pt x="597" y="886"/>
                  </a:lnTo>
                  <a:lnTo>
                    <a:pt x="601" y="875"/>
                  </a:lnTo>
                  <a:lnTo>
                    <a:pt x="609" y="865"/>
                  </a:lnTo>
                  <a:lnTo>
                    <a:pt x="617" y="856"/>
                  </a:lnTo>
                  <a:lnTo>
                    <a:pt x="626" y="845"/>
                  </a:lnTo>
                  <a:lnTo>
                    <a:pt x="635" y="835"/>
                  </a:lnTo>
                  <a:lnTo>
                    <a:pt x="644" y="825"/>
                  </a:lnTo>
                  <a:lnTo>
                    <a:pt x="652" y="814"/>
                  </a:lnTo>
                  <a:lnTo>
                    <a:pt x="661" y="805"/>
                  </a:lnTo>
                  <a:lnTo>
                    <a:pt x="670" y="795"/>
                  </a:lnTo>
                  <a:lnTo>
                    <a:pt x="685" y="780"/>
                  </a:lnTo>
                  <a:lnTo>
                    <a:pt x="703" y="762"/>
                  </a:lnTo>
                  <a:lnTo>
                    <a:pt x="720" y="744"/>
                  </a:lnTo>
                  <a:lnTo>
                    <a:pt x="737" y="722"/>
                  </a:lnTo>
                  <a:lnTo>
                    <a:pt x="756" y="699"/>
                  </a:lnTo>
                  <a:lnTo>
                    <a:pt x="774" y="674"/>
                  </a:lnTo>
                  <a:lnTo>
                    <a:pt x="791" y="647"/>
                  </a:lnTo>
                  <a:lnTo>
                    <a:pt x="807" y="618"/>
                  </a:lnTo>
                  <a:lnTo>
                    <a:pt x="822" y="587"/>
                  </a:lnTo>
                  <a:lnTo>
                    <a:pt x="836" y="554"/>
                  </a:lnTo>
                  <a:lnTo>
                    <a:pt x="847" y="519"/>
                  </a:lnTo>
                  <a:lnTo>
                    <a:pt x="856" y="482"/>
                  </a:lnTo>
                  <a:lnTo>
                    <a:pt x="863" y="444"/>
                  </a:lnTo>
                  <a:lnTo>
                    <a:pt x="866" y="403"/>
                  </a:lnTo>
                  <a:lnTo>
                    <a:pt x="866" y="361"/>
                  </a:lnTo>
                  <a:lnTo>
                    <a:pt x="863" y="316"/>
                  </a:lnTo>
                  <a:lnTo>
                    <a:pt x="851" y="269"/>
                  </a:lnTo>
                  <a:lnTo>
                    <a:pt x="833" y="225"/>
                  </a:lnTo>
                  <a:lnTo>
                    <a:pt x="810" y="185"/>
                  </a:lnTo>
                  <a:lnTo>
                    <a:pt x="781" y="151"/>
                  </a:lnTo>
                  <a:lnTo>
                    <a:pt x="749" y="118"/>
                  </a:lnTo>
                  <a:lnTo>
                    <a:pt x="712" y="91"/>
                  </a:lnTo>
                  <a:lnTo>
                    <a:pt x="673" y="68"/>
                  </a:lnTo>
                  <a:lnTo>
                    <a:pt x="631" y="47"/>
                  </a:lnTo>
                  <a:lnTo>
                    <a:pt x="587" y="31"/>
                  </a:lnTo>
                  <a:lnTo>
                    <a:pt x="542" y="18"/>
                  </a:lnTo>
                  <a:lnTo>
                    <a:pt x="497" y="8"/>
                  </a:lnTo>
                  <a:lnTo>
                    <a:pt x="451" y="2"/>
                  </a:lnTo>
                  <a:lnTo>
                    <a:pt x="406" y="0"/>
                  </a:lnTo>
                  <a:lnTo>
                    <a:pt x="363" y="0"/>
                  </a:lnTo>
                  <a:lnTo>
                    <a:pt x="320" y="3"/>
                  </a:lnTo>
                  <a:lnTo>
                    <a:pt x="280" y="10"/>
                  </a:lnTo>
                  <a:close/>
                </a:path>
              </a:pathLst>
            </a:custGeom>
            <a:solidFill>
              <a:srgbClr val="C0C0C0"/>
            </a:solidFill>
            <a:ln w="9525">
              <a:noFill/>
              <a:round/>
              <a:headEnd/>
              <a:tailEnd/>
            </a:ln>
          </p:spPr>
          <p:txBody>
            <a:bodyPr/>
            <a:lstStyle/>
            <a:p>
              <a:endParaRPr lang="en-US"/>
            </a:p>
          </p:txBody>
        </p:sp>
        <p:sp>
          <p:nvSpPr>
            <p:cNvPr id="17819" name="Freeform 73"/>
            <p:cNvSpPr>
              <a:spLocks noChangeAspect="1"/>
            </p:cNvSpPr>
            <p:nvPr/>
          </p:nvSpPr>
          <p:spPr bwMode="auto">
            <a:xfrm>
              <a:off x="1970" y="2162"/>
              <a:ext cx="436" cy="565"/>
            </a:xfrm>
            <a:custGeom>
              <a:avLst/>
              <a:gdLst>
                <a:gd name="T0" fmla="*/ 76 w 872"/>
                <a:gd name="T1" fmla="*/ 3 h 1129"/>
                <a:gd name="T2" fmla="*/ 63 w 872"/>
                <a:gd name="T3" fmla="*/ 7 h 1129"/>
                <a:gd name="T4" fmla="*/ 53 w 872"/>
                <a:gd name="T5" fmla="*/ 11 h 1129"/>
                <a:gd name="T6" fmla="*/ 43 w 872"/>
                <a:gd name="T7" fmla="*/ 17 h 1129"/>
                <a:gd name="T8" fmla="*/ 34 w 872"/>
                <a:gd name="T9" fmla="*/ 23 h 1129"/>
                <a:gd name="T10" fmla="*/ 26 w 872"/>
                <a:gd name="T11" fmla="*/ 30 h 1129"/>
                <a:gd name="T12" fmla="*/ 19 w 872"/>
                <a:gd name="T13" fmla="*/ 38 h 1129"/>
                <a:gd name="T14" fmla="*/ 12 w 872"/>
                <a:gd name="T15" fmla="*/ 47 h 1129"/>
                <a:gd name="T16" fmla="*/ 7 w 872"/>
                <a:gd name="T17" fmla="*/ 57 h 1129"/>
                <a:gd name="T18" fmla="*/ 3 w 872"/>
                <a:gd name="T19" fmla="*/ 67 h 1129"/>
                <a:gd name="T20" fmla="*/ 1 w 872"/>
                <a:gd name="T21" fmla="*/ 78 h 1129"/>
                <a:gd name="T22" fmla="*/ 0 w 872"/>
                <a:gd name="T23" fmla="*/ 91 h 1129"/>
                <a:gd name="T24" fmla="*/ 1 w 872"/>
                <a:gd name="T25" fmla="*/ 104 h 1129"/>
                <a:gd name="T26" fmla="*/ 2 w 872"/>
                <a:gd name="T27" fmla="*/ 118 h 1129"/>
                <a:gd name="T28" fmla="*/ 6 w 872"/>
                <a:gd name="T29" fmla="*/ 132 h 1129"/>
                <a:gd name="T30" fmla="*/ 11 w 872"/>
                <a:gd name="T31" fmla="*/ 148 h 1129"/>
                <a:gd name="T32" fmla="*/ 18 w 872"/>
                <a:gd name="T33" fmla="*/ 165 h 1129"/>
                <a:gd name="T34" fmla="*/ 38 w 872"/>
                <a:gd name="T35" fmla="*/ 199 h 1129"/>
                <a:gd name="T36" fmla="*/ 45 w 872"/>
                <a:gd name="T37" fmla="*/ 220 h 1129"/>
                <a:gd name="T38" fmla="*/ 44 w 872"/>
                <a:gd name="T39" fmla="*/ 261 h 1129"/>
                <a:gd name="T40" fmla="*/ 49 w 872"/>
                <a:gd name="T41" fmla="*/ 273 h 1129"/>
                <a:gd name="T42" fmla="*/ 127 w 872"/>
                <a:gd name="T43" fmla="*/ 283 h 1129"/>
                <a:gd name="T44" fmla="*/ 134 w 872"/>
                <a:gd name="T45" fmla="*/ 274 h 1129"/>
                <a:gd name="T46" fmla="*/ 142 w 872"/>
                <a:gd name="T47" fmla="*/ 239 h 1129"/>
                <a:gd name="T48" fmla="*/ 151 w 872"/>
                <a:gd name="T49" fmla="*/ 218 h 1129"/>
                <a:gd name="T50" fmla="*/ 169 w 872"/>
                <a:gd name="T51" fmla="*/ 198 h 1129"/>
                <a:gd name="T52" fmla="*/ 172 w 872"/>
                <a:gd name="T53" fmla="*/ 194 h 1129"/>
                <a:gd name="T54" fmla="*/ 177 w 872"/>
                <a:gd name="T55" fmla="*/ 190 h 1129"/>
                <a:gd name="T56" fmla="*/ 181 w 872"/>
                <a:gd name="T57" fmla="*/ 186 h 1129"/>
                <a:gd name="T58" fmla="*/ 186 w 872"/>
                <a:gd name="T59" fmla="*/ 181 h 1129"/>
                <a:gd name="T60" fmla="*/ 190 w 872"/>
                <a:gd name="T61" fmla="*/ 175 h 1129"/>
                <a:gd name="T62" fmla="*/ 195 w 872"/>
                <a:gd name="T63" fmla="*/ 169 h 1129"/>
                <a:gd name="T64" fmla="*/ 199 w 872"/>
                <a:gd name="T65" fmla="*/ 163 h 1129"/>
                <a:gd name="T66" fmla="*/ 203 w 872"/>
                <a:gd name="T67" fmla="*/ 156 h 1129"/>
                <a:gd name="T68" fmla="*/ 207 w 872"/>
                <a:gd name="T69" fmla="*/ 148 h 1129"/>
                <a:gd name="T70" fmla="*/ 210 w 872"/>
                <a:gd name="T71" fmla="*/ 140 h 1129"/>
                <a:gd name="T72" fmla="*/ 213 w 872"/>
                <a:gd name="T73" fmla="*/ 132 h 1129"/>
                <a:gd name="T74" fmla="*/ 216 w 872"/>
                <a:gd name="T75" fmla="*/ 123 h 1129"/>
                <a:gd name="T76" fmla="*/ 217 w 872"/>
                <a:gd name="T77" fmla="*/ 113 h 1129"/>
                <a:gd name="T78" fmla="*/ 218 w 872"/>
                <a:gd name="T79" fmla="*/ 103 h 1129"/>
                <a:gd name="T80" fmla="*/ 218 w 872"/>
                <a:gd name="T81" fmla="*/ 93 h 1129"/>
                <a:gd name="T82" fmla="*/ 218 w 872"/>
                <a:gd name="T83" fmla="*/ 81 h 1129"/>
                <a:gd name="T84" fmla="*/ 215 w 872"/>
                <a:gd name="T85" fmla="*/ 70 h 1129"/>
                <a:gd name="T86" fmla="*/ 210 w 872"/>
                <a:gd name="T87" fmla="*/ 59 h 1129"/>
                <a:gd name="T88" fmla="*/ 204 w 872"/>
                <a:gd name="T89" fmla="*/ 49 h 1129"/>
                <a:gd name="T90" fmla="*/ 197 w 872"/>
                <a:gd name="T91" fmla="*/ 40 h 1129"/>
                <a:gd name="T92" fmla="*/ 190 w 872"/>
                <a:gd name="T93" fmla="*/ 32 h 1129"/>
                <a:gd name="T94" fmla="*/ 181 w 872"/>
                <a:gd name="T95" fmla="*/ 25 h 1129"/>
                <a:gd name="T96" fmla="*/ 171 w 872"/>
                <a:gd name="T97" fmla="*/ 19 h 1129"/>
                <a:gd name="T98" fmla="*/ 162 w 872"/>
                <a:gd name="T99" fmla="*/ 13 h 1129"/>
                <a:gd name="T100" fmla="*/ 151 w 872"/>
                <a:gd name="T101" fmla="*/ 9 h 1129"/>
                <a:gd name="T102" fmla="*/ 140 w 872"/>
                <a:gd name="T103" fmla="*/ 6 h 1129"/>
                <a:gd name="T104" fmla="*/ 129 w 872"/>
                <a:gd name="T105" fmla="*/ 3 h 1129"/>
                <a:gd name="T106" fmla="*/ 117 w 872"/>
                <a:gd name="T107" fmla="*/ 2 h 1129"/>
                <a:gd name="T108" fmla="*/ 107 w 872"/>
                <a:gd name="T109" fmla="*/ 0 h 1129"/>
                <a:gd name="T110" fmla="*/ 96 w 872"/>
                <a:gd name="T111" fmla="*/ 0 h 1129"/>
                <a:gd name="T112" fmla="*/ 86 w 872"/>
                <a:gd name="T113" fmla="*/ 1 h 1129"/>
                <a:gd name="T114" fmla="*/ 76 w 872"/>
                <a:gd name="T115" fmla="*/ 3 h 11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72"/>
                <a:gd name="T175" fmla="*/ 0 h 1129"/>
                <a:gd name="T176" fmla="*/ 872 w 872"/>
                <a:gd name="T177" fmla="*/ 1129 h 112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72" h="1129">
                  <a:moveTo>
                    <a:pt x="301" y="9"/>
                  </a:moveTo>
                  <a:lnTo>
                    <a:pt x="255" y="26"/>
                  </a:lnTo>
                  <a:lnTo>
                    <a:pt x="212" y="44"/>
                  </a:lnTo>
                  <a:lnTo>
                    <a:pt x="172" y="66"/>
                  </a:lnTo>
                  <a:lnTo>
                    <a:pt x="135" y="91"/>
                  </a:lnTo>
                  <a:lnTo>
                    <a:pt x="103" y="120"/>
                  </a:lnTo>
                  <a:lnTo>
                    <a:pt x="74" y="151"/>
                  </a:lnTo>
                  <a:lnTo>
                    <a:pt x="48" y="187"/>
                  </a:lnTo>
                  <a:lnTo>
                    <a:pt x="29" y="225"/>
                  </a:lnTo>
                  <a:lnTo>
                    <a:pt x="14" y="268"/>
                  </a:lnTo>
                  <a:lnTo>
                    <a:pt x="4" y="312"/>
                  </a:lnTo>
                  <a:lnTo>
                    <a:pt x="0" y="361"/>
                  </a:lnTo>
                  <a:lnTo>
                    <a:pt x="1" y="413"/>
                  </a:lnTo>
                  <a:lnTo>
                    <a:pt x="8" y="469"/>
                  </a:lnTo>
                  <a:lnTo>
                    <a:pt x="23" y="528"/>
                  </a:lnTo>
                  <a:lnTo>
                    <a:pt x="44" y="590"/>
                  </a:lnTo>
                  <a:lnTo>
                    <a:pt x="72" y="657"/>
                  </a:lnTo>
                  <a:lnTo>
                    <a:pt x="152" y="796"/>
                  </a:lnTo>
                  <a:lnTo>
                    <a:pt x="177" y="880"/>
                  </a:lnTo>
                  <a:lnTo>
                    <a:pt x="176" y="1043"/>
                  </a:lnTo>
                  <a:lnTo>
                    <a:pt x="196" y="1090"/>
                  </a:lnTo>
                  <a:lnTo>
                    <a:pt x="509" y="1129"/>
                  </a:lnTo>
                  <a:lnTo>
                    <a:pt x="533" y="1096"/>
                  </a:lnTo>
                  <a:lnTo>
                    <a:pt x="565" y="954"/>
                  </a:lnTo>
                  <a:lnTo>
                    <a:pt x="603" y="870"/>
                  </a:lnTo>
                  <a:lnTo>
                    <a:pt x="673" y="791"/>
                  </a:lnTo>
                  <a:lnTo>
                    <a:pt x="688" y="776"/>
                  </a:lnTo>
                  <a:lnTo>
                    <a:pt x="705" y="759"/>
                  </a:lnTo>
                  <a:lnTo>
                    <a:pt x="722" y="741"/>
                  </a:lnTo>
                  <a:lnTo>
                    <a:pt x="741" y="721"/>
                  </a:lnTo>
                  <a:lnTo>
                    <a:pt x="758" y="698"/>
                  </a:lnTo>
                  <a:lnTo>
                    <a:pt x="777" y="675"/>
                  </a:lnTo>
                  <a:lnTo>
                    <a:pt x="794" y="649"/>
                  </a:lnTo>
                  <a:lnTo>
                    <a:pt x="810" y="621"/>
                  </a:lnTo>
                  <a:lnTo>
                    <a:pt x="826" y="591"/>
                  </a:lnTo>
                  <a:lnTo>
                    <a:pt x="839" y="559"/>
                  </a:lnTo>
                  <a:lnTo>
                    <a:pt x="851" y="526"/>
                  </a:lnTo>
                  <a:lnTo>
                    <a:pt x="861" y="490"/>
                  </a:lnTo>
                  <a:lnTo>
                    <a:pt x="868" y="452"/>
                  </a:lnTo>
                  <a:lnTo>
                    <a:pt x="872" y="412"/>
                  </a:lnTo>
                  <a:lnTo>
                    <a:pt x="872" y="369"/>
                  </a:lnTo>
                  <a:lnTo>
                    <a:pt x="870" y="324"/>
                  </a:lnTo>
                  <a:lnTo>
                    <a:pt x="857" y="277"/>
                  </a:lnTo>
                  <a:lnTo>
                    <a:pt x="839" y="233"/>
                  </a:lnTo>
                  <a:lnTo>
                    <a:pt x="816" y="193"/>
                  </a:lnTo>
                  <a:lnTo>
                    <a:pt x="788" y="157"/>
                  </a:lnTo>
                  <a:lnTo>
                    <a:pt x="757" y="126"/>
                  </a:lnTo>
                  <a:lnTo>
                    <a:pt x="722" y="97"/>
                  </a:lnTo>
                  <a:lnTo>
                    <a:pt x="684" y="73"/>
                  </a:lnTo>
                  <a:lnTo>
                    <a:pt x="645" y="52"/>
                  </a:lnTo>
                  <a:lnTo>
                    <a:pt x="603" y="35"/>
                  </a:lnTo>
                  <a:lnTo>
                    <a:pt x="560" y="21"/>
                  </a:lnTo>
                  <a:lnTo>
                    <a:pt x="516" y="11"/>
                  </a:lnTo>
                  <a:lnTo>
                    <a:pt x="471" y="5"/>
                  </a:lnTo>
                  <a:lnTo>
                    <a:pt x="427" y="0"/>
                  </a:lnTo>
                  <a:lnTo>
                    <a:pt x="384" y="0"/>
                  </a:lnTo>
                  <a:lnTo>
                    <a:pt x="341" y="4"/>
                  </a:lnTo>
                  <a:lnTo>
                    <a:pt x="301" y="9"/>
                  </a:lnTo>
                  <a:close/>
                </a:path>
              </a:pathLst>
            </a:custGeom>
            <a:solidFill>
              <a:srgbClr val="C0C0C0"/>
            </a:solidFill>
            <a:ln w="9525">
              <a:noFill/>
              <a:round/>
              <a:headEnd/>
              <a:tailEnd/>
            </a:ln>
          </p:spPr>
          <p:txBody>
            <a:bodyPr/>
            <a:lstStyle/>
            <a:p>
              <a:endParaRPr lang="en-US"/>
            </a:p>
          </p:txBody>
        </p:sp>
        <p:sp>
          <p:nvSpPr>
            <p:cNvPr id="17820" name="Freeform 74"/>
            <p:cNvSpPr>
              <a:spLocks noChangeAspect="1"/>
            </p:cNvSpPr>
            <p:nvPr/>
          </p:nvSpPr>
          <p:spPr bwMode="auto">
            <a:xfrm>
              <a:off x="1990" y="2186"/>
              <a:ext cx="395" cy="531"/>
            </a:xfrm>
            <a:custGeom>
              <a:avLst/>
              <a:gdLst>
                <a:gd name="T0" fmla="*/ 70 w 790"/>
                <a:gd name="T1" fmla="*/ 1 h 1063"/>
                <a:gd name="T2" fmla="*/ 59 w 790"/>
                <a:gd name="T3" fmla="*/ 4 h 1063"/>
                <a:gd name="T4" fmla="*/ 49 w 790"/>
                <a:gd name="T5" fmla="*/ 8 h 1063"/>
                <a:gd name="T6" fmla="*/ 41 w 790"/>
                <a:gd name="T7" fmla="*/ 13 h 1063"/>
                <a:gd name="T8" fmla="*/ 31 w 790"/>
                <a:gd name="T9" fmla="*/ 19 h 1063"/>
                <a:gd name="T10" fmla="*/ 24 w 790"/>
                <a:gd name="T11" fmla="*/ 25 h 1063"/>
                <a:gd name="T12" fmla="*/ 18 w 790"/>
                <a:gd name="T13" fmla="*/ 33 h 1063"/>
                <a:gd name="T14" fmla="*/ 12 w 790"/>
                <a:gd name="T15" fmla="*/ 40 h 1063"/>
                <a:gd name="T16" fmla="*/ 6 w 790"/>
                <a:gd name="T17" fmla="*/ 49 h 1063"/>
                <a:gd name="T18" fmla="*/ 3 w 790"/>
                <a:gd name="T19" fmla="*/ 58 h 1063"/>
                <a:gd name="T20" fmla="*/ 1 w 790"/>
                <a:gd name="T21" fmla="*/ 68 h 1063"/>
                <a:gd name="T22" fmla="*/ 0 w 790"/>
                <a:gd name="T23" fmla="*/ 79 h 1063"/>
                <a:gd name="T24" fmla="*/ 1 w 790"/>
                <a:gd name="T25" fmla="*/ 91 h 1063"/>
                <a:gd name="T26" fmla="*/ 3 w 790"/>
                <a:gd name="T27" fmla="*/ 103 h 1063"/>
                <a:gd name="T28" fmla="*/ 6 w 790"/>
                <a:gd name="T29" fmla="*/ 116 h 1063"/>
                <a:gd name="T30" fmla="*/ 11 w 790"/>
                <a:gd name="T31" fmla="*/ 130 h 1063"/>
                <a:gd name="T32" fmla="*/ 19 w 790"/>
                <a:gd name="T33" fmla="*/ 145 h 1063"/>
                <a:gd name="T34" fmla="*/ 43 w 790"/>
                <a:gd name="T35" fmla="*/ 176 h 1063"/>
                <a:gd name="T36" fmla="*/ 47 w 790"/>
                <a:gd name="T37" fmla="*/ 195 h 1063"/>
                <a:gd name="T38" fmla="*/ 45 w 790"/>
                <a:gd name="T39" fmla="*/ 245 h 1063"/>
                <a:gd name="T40" fmla="*/ 55 w 790"/>
                <a:gd name="T41" fmla="*/ 258 h 1063"/>
                <a:gd name="T42" fmla="*/ 108 w 790"/>
                <a:gd name="T43" fmla="*/ 265 h 1063"/>
                <a:gd name="T44" fmla="*/ 119 w 790"/>
                <a:gd name="T45" fmla="*/ 256 h 1063"/>
                <a:gd name="T46" fmla="*/ 127 w 790"/>
                <a:gd name="T47" fmla="*/ 214 h 1063"/>
                <a:gd name="T48" fmla="*/ 136 w 790"/>
                <a:gd name="T49" fmla="*/ 195 h 1063"/>
                <a:gd name="T50" fmla="*/ 151 w 790"/>
                <a:gd name="T51" fmla="*/ 177 h 1063"/>
                <a:gd name="T52" fmla="*/ 155 w 790"/>
                <a:gd name="T53" fmla="*/ 174 h 1063"/>
                <a:gd name="T54" fmla="*/ 159 w 790"/>
                <a:gd name="T55" fmla="*/ 170 h 1063"/>
                <a:gd name="T56" fmla="*/ 163 w 790"/>
                <a:gd name="T57" fmla="*/ 165 h 1063"/>
                <a:gd name="T58" fmla="*/ 167 w 790"/>
                <a:gd name="T59" fmla="*/ 160 h 1063"/>
                <a:gd name="T60" fmla="*/ 171 w 790"/>
                <a:gd name="T61" fmla="*/ 155 h 1063"/>
                <a:gd name="T62" fmla="*/ 175 w 790"/>
                <a:gd name="T63" fmla="*/ 150 h 1063"/>
                <a:gd name="T64" fmla="*/ 179 w 790"/>
                <a:gd name="T65" fmla="*/ 144 h 1063"/>
                <a:gd name="T66" fmla="*/ 183 w 790"/>
                <a:gd name="T67" fmla="*/ 137 h 1063"/>
                <a:gd name="T68" fmla="*/ 186 w 790"/>
                <a:gd name="T69" fmla="*/ 131 h 1063"/>
                <a:gd name="T70" fmla="*/ 189 w 790"/>
                <a:gd name="T71" fmla="*/ 123 h 1063"/>
                <a:gd name="T72" fmla="*/ 192 w 790"/>
                <a:gd name="T73" fmla="*/ 116 h 1063"/>
                <a:gd name="T74" fmla="*/ 194 w 790"/>
                <a:gd name="T75" fmla="*/ 108 h 1063"/>
                <a:gd name="T76" fmla="*/ 196 w 790"/>
                <a:gd name="T77" fmla="*/ 99 h 1063"/>
                <a:gd name="T78" fmla="*/ 197 w 790"/>
                <a:gd name="T79" fmla="*/ 90 h 1063"/>
                <a:gd name="T80" fmla="*/ 198 w 790"/>
                <a:gd name="T81" fmla="*/ 81 h 1063"/>
                <a:gd name="T82" fmla="*/ 198 w 790"/>
                <a:gd name="T83" fmla="*/ 71 h 1063"/>
                <a:gd name="T84" fmla="*/ 195 w 790"/>
                <a:gd name="T85" fmla="*/ 60 h 1063"/>
                <a:gd name="T86" fmla="*/ 191 w 790"/>
                <a:gd name="T87" fmla="*/ 51 h 1063"/>
                <a:gd name="T88" fmla="*/ 185 w 790"/>
                <a:gd name="T89" fmla="*/ 42 h 1063"/>
                <a:gd name="T90" fmla="*/ 179 w 790"/>
                <a:gd name="T91" fmla="*/ 34 h 1063"/>
                <a:gd name="T92" fmla="*/ 172 w 790"/>
                <a:gd name="T93" fmla="*/ 27 h 1063"/>
                <a:gd name="T94" fmla="*/ 165 w 790"/>
                <a:gd name="T95" fmla="*/ 21 h 1063"/>
                <a:gd name="T96" fmla="*/ 156 w 790"/>
                <a:gd name="T97" fmla="*/ 16 h 1063"/>
                <a:gd name="T98" fmla="*/ 148 w 790"/>
                <a:gd name="T99" fmla="*/ 12 h 1063"/>
                <a:gd name="T100" fmla="*/ 138 w 790"/>
                <a:gd name="T101" fmla="*/ 8 h 1063"/>
                <a:gd name="T102" fmla="*/ 129 w 790"/>
                <a:gd name="T103" fmla="*/ 5 h 1063"/>
                <a:gd name="T104" fmla="*/ 118 w 790"/>
                <a:gd name="T105" fmla="*/ 3 h 1063"/>
                <a:gd name="T106" fmla="*/ 108 w 790"/>
                <a:gd name="T107" fmla="*/ 1 h 1063"/>
                <a:gd name="T108" fmla="*/ 99 w 790"/>
                <a:gd name="T109" fmla="*/ 0 h 1063"/>
                <a:gd name="T110" fmla="*/ 89 w 790"/>
                <a:gd name="T111" fmla="*/ 0 h 1063"/>
                <a:gd name="T112" fmla="*/ 79 w 790"/>
                <a:gd name="T113" fmla="*/ 0 h 1063"/>
                <a:gd name="T114" fmla="*/ 70 w 790"/>
                <a:gd name="T115" fmla="*/ 1 h 10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0"/>
                <a:gd name="T175" fmla="*/ 0 h 1063"/>
                <a:gd name="T176" fmla="*/ 790 w 790"/>
                <a:gd name="T177" fmla="*/ 1063 h 10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0" h="1063">
                  <a:moveTo>
                    <a:pt x="278" y="5"/>
                  </a:moveTo>
                  <a:lnTo>
                    <a:pt x="237" y="19"/>
                  </a:lnTo>
                  <a:lnTo>
                    <a:pt x="198" y="35"/>
                  </a:lnTo>
                  <a:lnTo>
                    <a:pt x="161" y="55"/>
                  </a:lnTo>
                  <a:lnTo>
                    <a:pt x="126" y="78"/>
                  </a:lnTo>
                  <a:lnTo>
                    <a:pt x="95" y="103"/>
                  </a:lnTo>
                  <a:lnTo>
                    <a:pt x="69" y="132"/>
                  </a:lnTo>
                  <a:lnTo>
                    <a:pt x="46" y="163"/>
                  </a:lnTo>
                  <a:lnTo>
                    <a:pt x="26" y="197"/>
                  </a:lnTo>
                  <a:lnTo>
                    <a:pt x="12" y="234"/>
                  </a:lnTo>
                  <a:lnTo>
                    <a:pt x="3" y="275"/>
                  </a:lnTo>
                  <a:lnTo>
                    <a:pt x="0" y="318"/>
                  </a:lnTo>
                  <a:lnTo>
                    <a:pt x="1" y="365"/>
                  </a:lnTo>
                  <a:lnTo>
                    <a:pt x="9" y="414"/>
                  </a:lnTo>
                  <a:lnTo>
                    <a:pt x="24" y="466"/>
                  </a:lnTo>
                  <a:lnTo>
                    <a:pt x="44" y="521"/>
                  </a:lnTo>
                  <a:lnTo>
                    <a:pt x="73" y="580"/>
                  </a:lnTo>
                  <a:lnTo>
                    <a:pt x="172" y="707"/>
                  </a:lnTo>
                  <a:lnTo>
                    <a:pt x="187" y="780"/>
                  </a:lnTo>
                  <a:lnTo>
                    <a:pt x="179" y="980"/>
                  </a:lnTo>
                  <a:lnTo>
                    <a:pt x="222" y="1034"/>
                  </a:lnTo>
                  <a:lnTo>
                    <a:pt x="433" y="1063"/>
                  </a:lnTo>
                  <a:lnTo>
                    <a:pt x="479" y="1026"/>
                  </a:lnTo>
                  <a:lnTo>
                    <a:pt x="509" y="858"/>
                  </a:lnTo>
                  <a:lnTo>
                    <a:pt x="543" y="783"/>
                  </a:lnTo>
                  <a:lnTo>
                    <a:pt x="602" y="711"/>
                  </a:lnTo>
                  <a:lnTo>
                    <a:pt x="617" y="696"/>
                  </a:lnTo>
                  <a:lnTo>
                    <a:pt x="633" y="680"/>
                  </a:lnTo>
                  <a:lnTo>
                    <a:pt x="649" y="663"/>
                  </a:lnTo>
                  <a:lnTo>
                    <a:pt x="667" y="643"/>
                  </a:lnTo>
                  <a:lnTo>
                    <a:pt x="683" y="623"/>
                  </a:lnTo>
                  <a:lnTo>
                    <a:pt x="699" y="601"/>
                  </a:lnTo>
                  <a:lnTo>
                    <a:pt x="715" y="577"/>
                  </a:lnTo>
                  <a:lnTo>
                    <a:pt x="730" y="551"/>
                  </a:lnTo>
                  <a:lnTo>
                    <a:pt x="744" y="524"/>
                  </a:lnTo>
                  <a:lnTo>
                    <a:pt x="756" y="495"/>
                  </a:lnTo>
                  <a:lnTo>
                    <a:pt x="767" y="465"/>
                  </a:lnTo>
                  <a:lnTo>
                    <a:pt x="776" y="433"/>
                  </a:lnTo>
                  <a:lnTo>
                    <a:pt x="783" y="398"/>
                  </a:lnTo>
                  <a:lnTo>
                    <a:pt x="788" y="362"/>
                  </a:lnTo>
                  <a:lnTo>
                    <a:pt x="790" y="324"/>
                  </a:lnTo>
                  <a:lnTo>
                    <a:pt x="789" y="285"/>
                  </a:lnTo>
                  <a:lnTo>
                    <a:pt x="777" y="242"/>
                  </a:lnTo>
                  <a:lnTo>
                    <a:pt x="761" y="204"/>
                  </a:lnTo>
                  <a:lnTo>
                    <a:pt x="740" y="170"/>
                  </a:lnTo>
                  <a:lnTo>
                    <a:pt x="716" y="139"/>
                  </a:lnTo>
                  <a:lnTo>
                    <a:pt x="688" y="111"/>
                  </a:lnTo>
                  <a:lnTo>
                    <a:pt x="657" y="86"/>
                  </a:lnTo>
                  <a:lnTo>
                    <a:pt x="624" y="65"/>
                  </a:lnTo>
                  <a:lnTo>
                    <a:pt x="589" y="48"/>
                  </a:lnTo>
                  <a:lnTo>
                    <a:pt x="551" y="33"/>
                  </a:lnTo>
                  <a:lnTo>
                    <a:pt x="513" y="21"/>
                  </a:lnTo>
                  <a:lnTo>
                    <a:pt x="473" y="12"/>
                  </a:lnTo>
                  <a:lnTo>
                    <a:pt x="434" y="5"/>
                  </a:lnTo>
                  <a:lnTo>
                    <a:pt x="394" y="2"/>
                  </a:lnTo>
                  <a:lnTo>
                    <a:pt x="354" y="0"/>
                  </a:lnTo>
                  <a:lnTo>
                    <a:pt x="315" y="2"/>
                  </a:lnTo>
                  <a:lnTo>
                    <a:pt x="278" y="5"/>
                  </a:lnTo>
                  <a:close/>
                </a:path>
              </a:pathLst>
            </a:custGeom>
            <a:solidFill>
              <a:schemeClr val="bg1"/>
            </a:solidFill>
            <a:ln w="9525">
              <a:noFill/>
              <a:round/>
              <a:headEnd/>
              <a:tailEnd/>
            </a:ln>
          </p:spPr>
          <p:txBody>
            <a:bodyPr/>
            <a:lstStyle/>
            <a:p>
              <a:endParaRPr lang="en-US"/>
            </a:p>
          </p:txBody>
        </p:sp>
        <p:sp>
          <p:nvSpPr>
            <p:cNvPr id="17821" name="Freeform 75"/>
            <p:cNvSpPr>
              <a:spLocks noChangeAspect="1"/>
            </p:cNvSpPr>
            <p:nvPr/>
          </p:nvSpPr>
          <p:spPr bwMode="auto">
            <a:xfrm>
              <a:off x="2001" y="2192"/>
              <a:ext cx="372" cy="524"/>
            </a:xfrm>
            <a:custGeom>
              <a:avLst/>
              <a:gdLst>
                <a:gd name="T0" fmla="*/ 57 w 744"/>
                <a:gd name="T1" fmla="*/ 4 h 1049"/>
                <a:gd name="T2" fmla="*/ 39 w 744"/>
                <a:gd name="T3" fmla="*/ 13 h 1049"/>
                <a:gd name="T4" fmla="*/ 23 w 744"/>
                <a:gd name="T5" fmla="*/ 24 h 1049"/>
                <a:gd name="T6" fmla="*/ 11 w 744"/>
                <a:gd name="T7" fmla="*/ 39 h 1049"/>
                <a:gd name="T8" fmla="*/ 3 w 744"/>
                <a:gd name="T9" fmla="*/ 56 h 1049"/>
                <a:gd name="T10" fmla="*/ 0 w 744"/>
                <a:gd name="T11" fmla="*/ 75 h 1049"/>
                <a:gd name="T12" fmla="*/ 3 w 744"/>
                <a:gd name="T13" fmla="*/ 98 h 1049"/>
                <a:gd name="T14" fmla="*/ 12 w 744"/>
                <a:gd name="T15" fmla="*/ 123 h 1049"/>
                <a:gd name="T16" fmla="*/ 22 w 744"/>
                <a:gd name="T17" fmla="*/ 141 h 1049"/>
                <a:gd name="T18" fmla="*/ 27 w 744"/>
                <a:gd name="T19" fmla="*/ 150 h 1049"/>
                <a:gd name="T20" fmla="*/ 33 w 744"/>
                <a:gd name="T21" fmla="*/ 160 h 1049"/>
                <a:gd name="T22" fmla="*/ 39 w 744"/>
                <a:gd name="T23" fmla="*/ 169 h 1049"/>
                <a:gd name="T24" fmla="*/ 42 w 744"/>
                <a:gd name="T25" fmla="*/ 179 h 1049"/>
                <a:gd name="T26" fmla="*/ 44 w 744"/>
                <a:gd name="T27" fmla="*/ 188 h 1049"/>
                <a:gd name="T28" fmla="*/ 44 w 744"/>
                <a:gd name="T29" fmla="*/ 205 h 1049"/>
                <a:gd name="T30" fmla="*/ 43 w 744"/>
                <a:gd name="T31" fmla="*/ 229 h 1049"/>
                <a:gd name="T32" fmla="*/ 43 w 744"/>
                <a:gd name="T33" fmla="*/ 243 h 1049"/>
                <a:gd name="T34" fmla="*/ 46 w 744"/>
                <a:gd name="T35" fmla="*/ 247 h 1049"/>
                <a:gd name="T36" fmla="*/ 48 w 744"/>
                <a:gd name="T37" fmla="*/ 250 h 1049"/>
                <a:gd name="T38" fmla="*/ 50 w 744"/>
                <a:gd name="T39" fmla="*/ 254 h 1049"/>
                <a:gd name="T40" fmla="*/ 54 w 744"/>
                <a:gd name="T41" fmla="*/ 256 h 1049"/>
                <a:gd name="T42" fmla="*/ 61 w 744"/>
                <a:gd name="T43" fmla="*/ 257 h 1049"/>
                <a:gd name="T44" fmla="*/ 68 w 744"/>
                <a:gd name="T45" fmla="*/ 257 h 1049"/>
                <a:gd name="T46" fmla="*/ 74 w 744"/>
                <a:gd name="T47" fmla="*/ 258 h 1049"/>
                <a:gd name="T48" fmla="*/ 80 w 744"/>
                <a:gd name="T49" fmla="*/ 259 h 1049"/>
                <a:gd name="T50" fmla="*/ 86 w 744"/>
                <a:gd name="T51" fmla="*/ 260 h 1049"/>
                <a:gd name="T52" fmla="*/ 92 w 744"/>
                <a:gd name="T53" fmla="*/ 261 h 1049"/>
                <a:gd name="T54" fmla="*/ 98 w 744"/>
                <a:gd name="T55" fmla="*/ 261 h 1049"/>
                <a:gd name="T56" fmla="*/ 102 w 744"/>
                <a:gd name="T57" fmla="*/ 261 h 1049"/>
                <a:gd name="T58" fmla="*/ 105 w 744"/>
                <a:gd name="T59" fmla="*/ 258 h 1049"/>
                <a:gd name="T60" fmla="*/ 108 w 744"/>
                <a:gd name="T61" fmla="*/ 256 h 1049"/>
                <a:gd name="T62" fmla="*/ 110 w 744"/>
                <a:gd name="T63" fmla="*/ 254 h 1049"/>
                <a:gd name="T64" fmla="*/ 113 w 744"/>
                <a:gd name="T65" fmla="*/ 242 h 1049"/>
                <a:gd name="T66" fmla="*/ 117 w 744"/>
                <a:gd name="T67" fmla="*/ 221 h 1049"/>
                <a:gd name="T68" fmla="*/ 121 w 744"/>
                <a:gd name="T69" fmla="*/ 206 h 1049"/>
                <a:gd name="T70" fmla="*/ 125 w 744"/>
                <a:gd name="T71" fmla="*/ 197 h 1049"/>
                <a:gd name="T72" fmla="*/ 130 w 744"/>
                <a:gd name="T73" fmla="*/ 190 h 1049"/>
                <a:gd name="T74" fmla="*/ 133 w 744"/>
                <a:gd name="T75" fmla="*/ 186 h 1049"/>
                <a:gd name="T76" fmla="*/ 137 w 744"/>
                <a:gd name="T77" fmla="*/ 181 h 1049"/>
                <a:gd name="T78" fmla="*/ 140 w 744"/>
                <a:gd name="T79" fmla="*/ 177 h 1049"/>
                <a:gd name="T80" fmla="*/ 145 w 744"/>
                <a:gd name="T81" fmla="*/ 171 h 1049"/>
                <a:gd name="T82" fmla="*/ 153 w 744"/>
                <a:gd name="T83" fmla="*/ 162 h 1049"/>
                <a:gd name="T84" fmla="*/ 161 w 744"/>
                <a:gd name="T85" fmla="*/ 152 h 1049"/>
                <a:gd name="T86" fmla="*/ 168 w 744"/>
                <a:gd name="T87" fmla="*/ 141 h 1049"/>
                <a:gd name="T88" fmla="*/ 175 w 744"/>
                <a:gd name="T89" fmla="*/ 128 h 1049"/>
                <a:gd name="T90" fmla="*/ 180 w 744"/>
                <a:gd name="T91" fmla="*/ 113 h 1049"/>
                <a:gd name="T92" fmla="*/ 185 w 744"/>
                <a:gd name="T93" fmla="*/ 96 h 1049"/>
                <a:gd name="T94" fmla="*/ 186 w 744"/>
                <a:gd name="T95" fmla="*/ 78 h 1049"/>
                <a:gd name="T96" fmla="*/ 184 w 744"/>
                <a:gd name="T97" fmla="*/ 59 h 1049"/>
                <a:gd name="T98" fmla="*/ 176 w 744"/>
                <a:gd name="T99" fmla="*/ 41 h 1049"/>
                <a:gd name="T100" fmla="*/ 164 w 744"/>
                <a:gd name="T101" fmla="*/ 27 h 1049"/>
                <a:gd name="T102" fmla="*/ 149 w 744"/>
                <a:gd name="T103" fmla="*/ 16 h 1049"/>
                <a:gd name="T104" fmla="*/ 132 w 744"/>
                <a:gd name="T105" fmla="*/ 8 h 1049"/>
                <a:gd name="T106" fmla="*/ 113 w 744"/>
                <a:gd name="T107" fmla="*/ 3 h 1049"/>
                <a:gd name="T108" fmla="*/ 94 w 744"/>
                <a:gd name="T109" fmla="*/ 0 h 1049"/>
                <a:gd name="T110" fmla="*/ 77 w 744"/>
                <a:gd name="T111" fmla="*/ 0 h 10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44"/>
                <a:gd name="T169" fmla="*/ 0 h 1049"/>
                <a:gd name="T170" fmla="*/ 744 w 744"/>
                <a:gd name="T171" fmla="*/ 1049 h 104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44" h="1049">
                  <a:moveTo>
                    <a:pt x="270" y="4"/>
                  </a:moveTo>
                  <a:lnTo>
                    <a:pt x="229" y="16"/>
                  </a:lnTo>
                  <a:lnTo>
                    <a:pt x="189" y="32"/>
                  </a:lnTo>
                  <a:lnTo>
                    <a:pt x="154" y="52"/>
                  </a:lnTo>
                  <a:lnTo>
                    <a:pt x="120" y="74"/>
                  </a:lnTo>
                  <a:lnTo>
                    <a:pt x="90" y="98"/>
                  </a:lnTo>
                  <a:lnTo>
                    <a:pt x="64" y="126"/>
                  </a:lnTo>
                  <a:lnTo>
                    <a:pt x="42" y="156"/>
                  </a:lnTo>
                  <a:lnTo>
                    <a:pt x="25" y="188"/>
                  </a:lnTo>
                  <a:lnTo>
                    <a:pt x="11" y="224"/>
                  </a:lnTo>
                  <a:lnTo>
                    <a:pt x="3" y="263"/>
                  </a:lnTo>
                  <a:lnTo>
                    <a:pt x="0" y="303"/>
                  </a:lnTo>
                  <a:lnTo>
                    <a:pt x="3" y="347"/>
                  </a:lnTo>
                  <a:lnTo>
                    <a:pt x="11" y="393"/>
                  </a:lnTo>
                  <a:lnTo>
                    <a:pt x="26" y="441"/>
                  </a:lnTo>
                  <a:lnTo>
                    <a:pt x="48" y="492"/>
                  </a:lnTo>
                  <a:lnTo>
                    <a:pt x="75" y="546"/>
                  </a:lnTo>
                  <a:lnTo>
                    <a:pt x="87" y="565"/>
                  </a:lnTo>
                  <a:lnTo>
                    <a:pt x="97" y="584"/>
                  </a:lnTo>
                  <a:lnTo>
                    <a:pt x="109" y="603"/>
                  </a:lnTo>
                  <a:lnTo>
                    <a:pt x="120" y="622"/>
                  </a:lnTo>
                  <a:lnTo>
                    <a:pt x="131" y="641"/>
                  </a:lnTo>
                  <a:lnTo>
                    <a:pt x="142" y="660"/>
                  </a:lnTo>
                  <a:lnTo>
                    <a:pt x="153" y="679"/>
                  </a:lnTo>
                  <a:lnTo>
                    <a:pt x="164" y="698"/>
                  </a:lnTo>
                  <a:lnTo>
                    <a:pt x="167" y="717"/>
                  </a:lnTo>
                  <a:lnTo>
                    <a:pt x="171" y="734"/>
                  </a:lnTo>
                  <a:lnTo>
                    <a:pt x="174" y="752"/>
                  </a:lnTo>
                  <a:lnTo>
                    <a:pt x="178" y="771"/>
                  </a:lnTo>
                  <a:lnTo>
                    <a:pt x="176" y="820"/>
                  </a:lnTo>
                  <a:lnTo>
                    <a:pt x="173" y="869"/>
                  </a:lnTo>
                  <a:lnTo>
                    <a:pt x="170" y="918"/>
                  </a:lnTo>
                  <a:lnTo>
                    <a:pt x="167" y="968"/>
                  </a:lnTo>
                  <a:lnTo>
                    <a:pt x="172" y="975"/>
                  </a:lnTo>
                  <a:lnTo>
                    <a:pt x="178" y="982"/>
                  </a:lnTo>
                  <a:lnTo>
                    <a:pt x="182" y="989"/>
                  </a:lnTo>
                  <a:lnTo>
                    <a:pt x="187" y="996"/>
                  </a:lnTo>
                  <a:lnTo>
                    <a:pt x="193" y="1003"/>
                  </a:lnTo>
                  <a:lnTo>
                    <a:pt x="197" y="1009"/>
                  </a:lnTo>
                  <a:lnTo>
                    <a:pt x="202" y="1016"/>
                  </a:lnTo>
                  <a:lnTo>
                    <a:pt x="207" y="1023"/>
                  </a:lnTo>
                  <a:lnTo>
                    <a:pt x="219" y="1024"/>
                  </a:lnTo>
                  <a:lnTo>
                    <a:pt x="232" y="1027"/>
                  </a:lnTo>
                  <a:lnTo>
                    <a:pt x="245" y="1028"/>
                  </a:lnTo>
                  <a:lnTo>
                    <a:pt x="256" y="1029"/>
                  </a:lnTo>
                  <a:lnTo>
                    <a:pt x="269" y="1031"/>
                  </a:lnTo>
                  <a:lnTo>
                    <a:pt x="282" y="1032"/>
                  </a:lnTo>
                  <a:lnTo>
                    <a:pt x="294" y="1034"/>
                  </a:lnTo>
                  <a:lnTo>
                    <a:pt x="306" y="1036"/>
                  </a:lnTo>
                  <a:lnTo>
                    <a:pt x="318" y="1037"/>
                  </a:lnTo>
                  <a:lnTo>
                    <a:pt x="331" y="1038"/>
                  </a:lnTo>
                  <a:lnTo>
                    <a:pt x="344" y="1041"/>
                  </a:lnTo>
                  <a:lnTo>
                    <a:pt x="355" y="1042"/>
                  </a:lnTo>
                  <a:lnTo>
                    <a:pt x="368" y="1044"/>
                  </a:lnTo>
                  <a:lnTo>
                    <a:pt x="381" y="1045"/>
                  </a:lnTo>
                  <a:lnTo>
                    <a:pt x="392" y="1047"/>
                  </a:lnTo>
                  <a:lnTo>
                    <a:pt x="405" y="1049"/>
                  </a:lnTo>
                  <a:lnTo>
                    <a:pt x="411" y="1044"/>
                  </a:lnTo>
                  <a:lnTo>
                    <a:pt x="416" y="1039"/>
                  </a:lnTo>
                  <a:lnTo>
                    <a:pt x="421" y="1035"/>
                  </a:lnTo>
                  <a:lnTo>
                    <a:pt x="427" y="1030"/>
                  </a:lnTo>
                  <a:lnTo>
                    <a:pt x="432" y="1026"/>
                  </a:lnTo>
                  <a:lnTo>
                    <a:pt x="437" y="1021"/>
                  </a:lnTo>
                  <a:lnTo>
                    <a:pt x="443" y="1016"/>
                  </a:lnTo>
                  <a:lnTo>
                    <a:pt x="449" y="1012"/>
                  </a:lnTo>
                  <a:lnTo>
                    <a:pt x="455" y="969"/>
                  </a:lnTo>
                  <a:lnTo>
                    <a:pt x="464" y="928"/>
                  </a:lnTo>
                  <a:lnTo>
                    <a:pt x="470" y="886"/>
                  </a:lnTo>
                  <a:lnTo>
                    <a:pt x="477" y="845"/>
                  </a:lnTo>
                  <a:lnTo>
                    <a:pt x="485" y="826"/>
                  </a:lnTo>
                  <a:lnTo>
                    <a:pt x="495" y="808"/>
                  </a:lnTo>
                  <a:lnTo>
                    <a:pt x="503" y="789"/>
                  </a:lnTo>
                  <a:lnTo>
                    <a:pt x="511" y="771"/>
                  </a:lnTo>
                  <a:lnTo>
                    <a:pt x="518" y="762"/>
                  </a:lnTo>
                  <a:lnTo>
                    <a:pt x="525" y="752"/>
                  </a:lnTo>
                  <a:lnTo>
                    <a:pt x="532" y="744"/>
                  </a:lnTo>
                  <a:lnTo>
                    <a:pt x="538" y="735"/>
                  </a:lnTo>
                  <a:lnTo>
                    <a:pt x="545" y="726"/>
                  </a:lnTo>
                  <a:lnTo>
                    <a:pt x="552" y="718"/>
                  </a:lnTo>
                  <a:lnTo>
                    <a:pt x="559" y="709"/>
                  </a:lnTo>
                  <a:lnTo>
                    <a:pt x="566" y="699"/>
                  </a:lnTo>
                  <a:lnTo>
                    <a:pt x="580" y="685"/>
                  </a:lnTo>
                  <a:lnTo>
                    <a:pt x="595" y="668"/>
                  </a:lnTo>
                  <a:lnTo>
                    <a:pt x="610" y="651"/>
                  </a:lnTo>
                  <a:lnTo>
                    <a:pt x="626" y="632"/>
                  </a:lnTo>
                  <a:lnTo>
                    <a:pt x="641" y="611"/>
                  </a:lnTo>
                  <a:lnTo>
                    <a:pt x="656" y="589"/>
                  </a:lnTo>
                  <a:lnTo>
                    <a:pt x="671" y="565"/>
                  </a:lnTo>
                  <a:lnTo>
                    <a:pt x="685" y="539"/>
                  </a:lnTo>
                  <a:lnTo>
                    <a:pt x="699" y="513"/>
                  </a:lnTo>
                  <a:lnTo>
                    <a:pt x="710" y="484"/>
                  </a:lnTo>
                  <a:lnTo>
                    <a:pt x="720" y="454"/>
                  </a:lnTo>
                  <a:lnTo>
                    <a:pt x="730" y="422"/>
                  </a:lnTo>
                  <a:lnTo>
                    <a:pt x="737" y="387"/>
                  </a:lnTo>
                  <a:lnTo>
                    <a:pt x="741" y="353"/>
                  </a:lnTo>
                  <a:lnTo>
                    <a:pt x="744" y="315"/>
                  </a:lnTo>
                  <a:lnTo>
                    <a:pt x="744" y="275"/>
                  </a:lnTo>
                  <a:lnTo>
                    <a:pt x="734" y="236"/>
                  </a:lnTo>
                  <a:lnTo>
                    <a:pt x="720" y="199"/>
                  </a:lnTo>
                  <a:lnTo>
                    <a:pt x="703" y="166"/>
                  </a:lnTo>
                  <a:lnTo>
                    <a:pt x="681" y="137"/>
                  </a:lnTo>
                  <a:lnTo>
                    <a:pt x="656" y="111"/>
                  </a:lnTo>
                  <a:lnTo>
                    <a:pt x="627" y="87"/>
                  </a:lnTo>
                  <a:lnTo>
                    <a:pt x="596" y="66"/>
                  </a:lnTo>
                  <a:lnTo>
                    <a:pt x="564" y="49"/>
                  </a:lnTo>
                  <a:lnTo>
                    <a:pt x="528" y="34"/>
                  </a:lnTo>
                  <a:lnTo>
                    <a:pt x="492" y="22"/>
                  </a:lnTo>
                  <a:lnTo>
                    <a:pt x="455" y="13"/>
                  </a:lnTo>
                  <a:lnTo>
                    <a:pt x="417" y="6"/>
                  </a:lnTo>
                  <a:lnTo>
                    <a:pt x="379" y="2"/>
                  </a:lnTo>
                  <a:lnTo>
                    <a:pt x="343" y="0"/>
                  </a:lnTo>
                  <a:lnTo>
                    <a:pt x="306" y="1"/>
                  </a:lnTo>
                  <a:lnTo>
                    <a:pt x="270" y="4"/>
                  </a:lnTo>
                  <a:close/>
                </a:path>
              </a:pathLst>
            </a:custGeom>
            <a:solidFill>
              <a:schemeClr val="bg1"/>
            </a:solidFill>
            <a:ln w="9525">
              <a:noFill/>
              <a:round/>
              <a:headEnd/>
              <a:tailEnd/>
            </a:ln>
          </p:spPr>
          <p:txBody>
            <a:bodyPr/>
            <a:lstStyle/>
            <a:p>
              <a:endParaRPr lang="en-US"/>
            </a:p>
          </p:txBody>
        </p:sp>
        <p:sp>
          <p:nvSpPr>
            <p:cNvPr id="17822" name="Freeform 76"/>
            <p:cNvSpPr>
              <a:spLocks noChangeAspect="1"/>
            </p:cNvSpPr>
            <p:nvPr/>
          </p:nvSpPr>
          <p:spPr bwMode="auto">
            <a:xfrm>
              <a:off x="2013" y="2199"/>
              <a:ext cx="347" cy="517"/>
            </a:xfrm>
            <a:custGeom>
              <a:avLst/>
              <a:gdLst>
                <a:gd name="T0" fmla="*/ 54 w 695"/>
                <a:gd name="T1" fmla="*/ 4 h 1033"/>
                <a:gd name="T2" fmla="*/ 36 w 695"/>
                <a:gd name="T3" fmla="*/ 12 h 1033"/>
                <a:gd name="T4" fmla="*/ 20 w 695"/>
                <a:gd name="T5" fmla="*/ 23 h 1033"/>
                <a:gd name="T6" fmla="*/ 9 w 695"/>
                <a:gd name="T7" fmla="*/ 37 h 1033"/>
                <a:gd name="T8" fmla="*/ 2 w 695"/>
                <a:gd name="T9" fmla="*/ 53 h 1033"/>
                <a:gd name="T10" fmla="*/ 0 w 695"/>
                <a:gd name="T11" fmla="*/ 72 h 1033"/>
                <a:gd name="T12" fmla="*/ 3 w 695"/>
                <a:gd name="T13" fmla="*/ 93 h 1033"/>
                <a:gd name="T14" fmla="*/ 12 w 695"/>
                <a:gd name="T15" fmla="*/ 116 h 1033"/>
                <a:gd name="T16" fmla="*/ 21 w 695"/>
                <a:gd name="T17" fmla="*/ 134 h 1033"/>
                <a:gd name="T18" fmla="*/ 26 w 695"/>
                <a:gd name="T19" fmla="*/ 145 h 1033"/>
                <a:gd name="T20" fmla="*/ 31 w 695"/>
                <a:gd name="T21" fmla="*/ 156 h 1033"/>
                <a:gd name="T22" fmla="*/ 35 w 695"/>
                <a:gd name="T23" fmla="*/ 167 h 1033"/>
                <a:gd name="T24" fmla="*/ 39 w 695"/>
                <a:gd name="T25" fmla="*/ 177 h 1033"/>
                <a:gd name="T26" fmla="*/ 40 w 695"/>
                <a:gd name="T27" fmla="*/ 186 h 1033"/>
                <a:gd name="T28" fmla="*/ 40 w 695"/>
                <a:gd name="T29" fmla="*/ 203 h 1033"/>
                <a:gd name="T30" fmla="*/ 39 w 695"/>
                <a:gd name="T31" fmla="*/ 227 h 1033"/>
                <a:gd name="T32" fmla="*/ 39 w 695"/>
                <a:gd name="T33" fmla="*/ 241 h 1033"/>
                <a:gd name="T34" fmla="*/ 42 w 695"/>
                <a:gd name="T35" fmla="*/ 244 h 1033"/>
                <a:gd name="T36" fmla="*/ 44 w 695"/>
                <a:gd name="T37" fmla="*/ 248 h 1033"/>
                <a:gd name="T38" fmla="*/ 46 w 695"/>
                <a:gd name="T39" fmla="*/ 251 h 1033"/>
                <a:gd name="T40" fmla="*/ 50 w 695"/>
                <a:gd name="T41" fmla="*/ 253 h 1033"/>
                <a:gd name="T42" fmla="*/ 56 w 695"/>
                <a:gd name="T43" fmla="*/ 254 h 1033"/>
                <a:gd name="T44" fmla="*/ 62 w 695"/>
                <a:gd name="T45" fmla="*/ 255 h 1033"/>
                <a:gd name="T46" fmla="*/ 67 w 695"/>
                <a:gd name="T47" fmla="*/ 255 h 1033"/>
                <a:gd name="T48" fmla="*/ 73 w 695"/>
                <a:gd name="T49" fmla="*/ 256 h 1033"/>
                <a:gd name="T50" fmla="*/ 79 w 695"/>
                <a:gd name="T51" fmla="*/ 257 h 1033"/>
                <a:gd name="T52" fmla="*/ 85 w 695"/>
                <a:gd name="T53" fmla="*/ 258 h 1033"/>
                <a:gd name="T54" fmla="*/ 90 w 695"/>
                <a:gd name="T55" fmla="*/ 258 h 1033"/>
                <a:gd name="T56" fmla="*/ 95 w 695"/>
                <a:gd name="T57" fmla="*/ 258 h 1033"/>
                <a:gd name="T58" fmla="*/ 97 w 695"/>
                <a:gd name="T59" fmla="*/ 255 h 1033"/>
                <a:gd name="T60" fmla="*/ 100 w 695"/>
                <a:gd name="T61" fmla="*/ 253 h 1033"/>
                <a:gd name="T62" fmla="*/ 102 w 695"/>
                <a:gd name="T63" fmla="*/ 251 h 1033"/>
                <a:gd name="T64" fmla="*/ 105 w 695"/>
                <a:gd name="T65" fmla="*/ 239 h 1033"/>
                <a:gd name="T66" fmla="*/ 109 w 695"/>
                <a:gd name="T67" fmla="*/ 218 h 1033"/>
                <a:gd name="T68" fmla="*/ 113 w 695"/>
                <a:gd name="T69" fmla="*/ 203 h 1033"/>
                <a:gd name="T70" fmla="*/ 116 w 695"/>
                <a:gd name="T71" fmla="*/ 194 h 1033"/>
                <a:gd name="T72" fmla="*/ 120 w 695"/>
                <a:gd name="T73" fmla="*/ 187 h 1033"/>
                <a:gd name="T74" fmla="*/ 123 w 695"/>
                <a:gd name="T75" fmla="*/ 183 h 1033"/>
                <a:gd name="T76" fmla="*/ 126 w 695"/>
                <a:gd name="T77" fmla="*/ 179 h 1033"/>
                <a:gd name="T78" fmla="*/ 130 w 695"/>
                <a:gd name="T79" fmla="*/ 174 h 1033"/>
                <a:gd name="T80" fmla="*/ 138 w 695"/>
                <a:gd name="T81" fmla="*/ 164 h 1033"/>
                <a:gd name="T82" fmla="*/ 152 w 695"/>
                <a:gd name="T83" fmla="*/ 144 h 1033"/>
                <a:gd name="T84" fmla="*/ 165 w 695"/>
                <a:gd name="T85" fmla="*/ 118 h 1033"/>
                <a:gd name="T86" fmla="*/ 173 w 695"/>
                <a:gd name="T87" fmla="*/ 86 h 1033"/>
                <a:gd name="T88" fmla="*/ 172 w 695"/>
                <a:gd name="T89" fmla="*/ 58 h 1033"/>
                <a:gd name="T90" fmla="*/ 165 w 695"/>
                <a:gd name="T91" fmla="*/ 41 h 1033"/>
                <a:gd name="T92" fmla="*/ 155 w 695"/>
                <a:gd name="T93" fmla="*/ 28 h 1033"/>
                <a:gd name="T94" fmla="*/ 141 w 695"/>
                <a:gd name="T95" fmla="*/ 17 h 1033"/>
                <a:gd name="T96" fmla="*/ 126 w 695"/>
                <a:gd name="T97" fmla="*/ 9 h 1033"/>
                <a:gd name="T98" fmla="*/ 108 w 695"/>
                <a:gd name="T99" fmla="*/ 4 h 1033"/>
                <a:gd name="T100" fmla="*/ 90 w 695"/>
                <a:gd name="T101" fmla="*/ 1 h 1033"/>
                <a:gd name="T102" fmla="*/ 73 w 695"/>
                <a:gd name="T103" fmla="*/ 0 h 10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5"/>
                <a:gd name="T157" fmla="*/ 0 h 1033"/>
                <a:gd name="T158" fmla="*/ 695 w 695"/>
                <a:gd name="T159" fmla="*/ 1033 h 10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5" h="1033">
                  <a:moveTo>
                    <a:pt x="260" y="2"/>
                  </a:moveTo>
                  <a:lnTo>
                    <a:pt x="218" y="15"/>
                  </a:lnTo>
                  <a:lnTo>
                    <a:pt x="180" y="30"/>
                  </a:lnTo>
                  <a:lnTo>
                    <a:pt x="144" y="48"/>
                  </a:lnTo>
                  <a:lnTo>
                    <a:pt x="112" y="69"/>
                  </a:lnTo>
                  <a:lnTo>
                    <a:pt x="83" y="92"/>
                  </a:lnTo>
                  <a:lnTo>
                    <a:pt x="58" y="119"/>
                  </a:lnTo>
                  <a:lnTo>
                    <a:pt x="37" y="147"/>
                  </a:lnTo>
                  <a:lnTo>
                    <a:pt x="21" y="179"/>
                  </a:lnTo>
                  <a:lnTo>
                    <a:pt x="10" y="212"/>
                  </a:lnTo>
                  <a:lnTo>
                    <a:pt x="3" y="249"/>
                  </a:lnTo>
                  <a:lnTo>
                    <a:pt x="0" y="287"/>
                  </a:lnTo>
                  <a:lnTo>
                    <a:pt x="4" y="327"/>
                  </a:lnTo>
                  <a:lnTo>
                    <a:pt x="13" y="370"/>
                  </a:lnTo>
                  <a:lnTo>
                    <a:pt x="28" y="415"/>
                  </a:lnTo>
                  <a:lnTo>
                    <a:pt x="49" y="462"/>
                  </a:lnTo>
                  <a:lnTo>
                    <a:pt x="77" y="512"/>
                  </a:lnTo>
                  <a:lnTo>
                    <a:pt x="86" y="533"/>
                  </a:lnTo>
                  <a:lnTo>
                    <a:pt x="96" y="555"/>
                  </a:lnTo>
                  <a:lnTo>
                    <a:pt x="105" y="577"/>
                  </a:lnTo>
                  <a:lnTo>
                    <a:pt x="115" y="599"/>
                  </a:lnTo>
                  <a:lnTo>
                    <a:pt x="124" y="622"/>
                  </a:lnTo>
                  <a:lnTo>
                    <a:pt x="134" y="644"/>
                  </a:lnTo>
                  <a:lnTo>
                    <a:pt x="143" y="666"/>
                  </a:lnTo>
                  <a:lnTo>
                    <a:pt x="153" y="688"/>
                  </a:lnTo>
                  <a:lnTo>
                    <a:pt x="156" y="706"/>
                  </a:lnTo>
                  <a:lnTo>
                    <a:pt x="159" y="724"/>
                  </a:lnTo>
                  <a:lnTo>
                    <a:pt x="163" y="742"/>
                  </a:lnTo>
                  <a:lnTo>
                    <a:pt x="165" y="759"/>
                  </a:lnTo>
                  <a:lnTo>
                    <a:pt x="163" y="809"/>
                  </a:lnTo>
                  <a:lnTo>
                    <a:pt x="161" y="857"/>
                  </a:lnTo>
                  <a:lnTo>
                    <a:pt x="157" y="907"/>
                  </a:lnTo>
                  <a:lnTo>
                    <a:pt x="155" y="956"/>
                  </a:lnTo>
                  <a:lnTo>
                    <a:pt x="159" y="963"/>
                  </a:lnTo>
                  <a:lnTo>
                    <a:pt x="164" y="969"/>
                  </a:lnTo>
                  <a:lnTo>
                    <a:pt x="169" y="976"/>
                  </a:lnTo>
                  <a:lnTo>
                    <a:pt x="173" y="983"/>
                  </a:lnTo>
                  <a:lnTo>
                    <a:pt x="177" y="990"/>
                  </a:lnTo>
                  <a:lnTo>
                    <a:pt x="181" y="997"/>
                  </a:lnTo>
                  <a:lnTo>
                    <a:pt x="186" y="1002"/>
                  </a:lnTo>
                  <a:lnTo>
                    <a:pt x="191" y="1009"/>
                  </a:lnTo>
                  <a:lnTo>
                    <a:pt x="202" y="1010"/>
                  </a:lnTo>
                  <a:lnTo>
                    <a:pt x="214" y="1013"/>
                  </a:lnTo>
                  <a:lnTo>
                    <a:pt x="225" y="1014"/>
                  </a:lnTo>
                  <a:lnTo>
                    <a:pt x="237" y="1015"/>
                  </a:lnTo>
                  <a:lnTo>
                    <a:pt x="248" y="1017"/>
                  </a:lnTo>
                  <a:lnTo>
                    <a:pt x="260" y="1018"/>
                  </a:lnTo>
                  <a:lnTo>
                    <a:pt x="271" y="1020"/>
                  </a:lnTo>
                  <a:lnTo>
                    <a:pt x="283" y="1021"/>
                  </a:lnTo>
                  <a:lnTo>
                    <a:pt x="294" y="1023"/>
                  </a:lnTo>
                  <a:lnTo>
                    <a:pt x="306" y="1024"/>
                  </a:lnTo>
                  <a:lnTo>
                    <a:pt x="317" y="1025"/>
                  </a:lnTo>
                  <a:lnTo>
                    <a:pt x="329" y="1028"/>
                  </a:lnTo>
                  <a:lnTo>
                    <a:pt x="340" y="1029"/>
                  </a:lnTo>
                  <a:lnTo>
                    <a:pt x="352" y="1030"/>
                  </a:lnTo>
                  <a:lnTo>
                    <a:pt x="363" y="1032"/>
                  </a:lnTo>
                  <a:lnTo>
                    <a:pt x="375" y="1033"/>
                  </a:lnTo>
                  <a:lnTo>
                    <a:pt x="380" y="1029"/>
                  </a:lnTo>
                  <a:lnTo>
                    <a:pt x="385" y="1024"/>
                  </a:lnTo>
                  <a:lnTo>
                    <a:pt x="390" y="1018"/>
                  </a:lnTo>
                  <a:lnTo>
                    <a:pt x="396" y="1014"/>
                  </a:lnTo>
                  <a:lnTo>
                    <a:pt x="400" y="1009"/>
                  </a:lnTo>
                  <a:lnTo>
                    <a:pt x="406" y="1005"/>
                  </a:lnTo>
                  <a:lnTo>
                    <a:pt x="411" y="1001"/>
                  </a:lnTo>
                  <a:lnTo>
                    <a:pt x="415" y="997"/>
                  </a:lnTo>
                  <a:lnTo>
                    <a:pt x="423" y="955"/>
                  </a:lnTo>
                  <a:lnTo>
                    <a:pt x="430" y="914"/>
                  </a:lnTo>
                  <a:lnTo>
                    <a:pt x="437" y="872"/>
                  </a:lnTo>
                  <a:lnTo>
                    <a:pt x="444" y="831"/>
                  </a:lnTo>
                  <a:lnTo>
                    <a:pt x="452" y="812"/>
                  </a:lnTo>
                  <a:lnTo>
                    <a:pt x="460" y="794"/>
                  </a:lnTo>
                  <a:lnTo>
                    <a:pt x="467" y="775"/>
                  </a:lnTo>
                  <a:lnTo>
                    <a:pt x="475" y="757"/>
                  </a:lnTo>
                  <a:lnTo>
                    <a:pt x="482" y="748"/>
                  </a:lnTo>
                  <a:lnTo>
                    <a:pt x="488" y="740"/>
                  </a:lnTo>
                  <a:lnTo>
                    <a:pt x="495" y="730"/>
                  </a:lnTo>
                  <a:lnTo>
                    <a:pt x="502" y="721"/>
                  </a:lnTo>
                  <a:lnTo>
                    <a:pt x="507" y="713"/>
                  </a:lnTo>
                  <a:lnTo>
                    <a:pt x="514" y="704"/>
                  </a:lnTo>
                  <a:lnTo>
                    <a:pt x="520" y="696"/>
                  </a:lnTo>
                  <a:lnTo>
                    <a:pt x="527" y="687"/>
                  </a:lnTo>
                  <a:lnTo>
                    <a:pt x="553" y="656"/>
                  </a:lnTo>
                  <a:lnTo>
                    <a:pt x="582" y="619"/>
                  </a:lnTo>
                  <a:lnTo>
                    <a:pt x="611" y="576"/>
                  </a:lnTo>
                  <a:lnTo>
                    <a:pt x="638" y="528"/>
                  </a:lnTo>
                  <a:lnTo>
                    <a:pt x="662" y="472"/>
                  </a:lnTo>
                  <a:lnTo>
                    <a:pt x="680" y="411"/>
                  </a:lnTo>
                  <a:lnTo>
                    <a:pt x="692" y="342"/>
                  </a:lnTo>
                  <a:lnTo>
                    <a:pt x="695" y="266"/>
                  </a:lnTo>
                  <a:lnTo>
                    <a:pt x="689" y="229"/>
                  </a:lnTo>
                  <a:lnTo>
                    <a:pt x="678" y="195"/>
                  </a:lnTo>
                  <a:lnTo>
                    <a:pt x="663" y="164"/>
                  </a:lnTo>
                  <a:lnTo>
                    <a:pt x="643" y="135"/>
                  </a:lnTo>
                  <a:lnTo>
                    <a:pt x="621" y="109"/>
                  </a:lnTo>
                  <a:lnTo>
                    <a:pt x="595" y="86"/>
                  </a:lnTo>
                  <a:lnTo>
                    <a:pt x="567" y="67"/>
                  </a:lnTo>
                  <a:lnTo>
                    <a:pt x="536" y="49"/>
                  </a:lnTo>
                  <a:lnTo>
                    <a:pt x="504" y="35"/>
                  </a:lnTo>
                  <a:lnTo>
                    <a:pt x="469" y="23"/>
                  </a:lnTo>
                  <a:lnTo>
                    <a:pt x="435" y="14"/>
                  </a:lnTo>
                  <a:lnTo>
                    <a:pt x="399" y="7"/>
                  </a:lnTo>
                  <a:lnTo>
                    <a:pt x="363" y="2"/>
                  </a:lnTo>
                  <a:lnTo>
                    <a:pt x="328" y="0"/>
                  </a:lnTo>
                  <a:lnTo>
                    <a:pt x="293" y="0"/>
                  </a:lnTo>
                  <a:lnTo>
                    <a:pt x="260" y="2"/>
                  </a:lnTo>
                  <a:close/>
                </a:path>
              </a:pathLst>
            </a:custGeom>
            <a:solidFill>
              <a:schemeClr val="bg1"/>
            </a:solidFill>
            <a:ln w="9525">
              <a:noFill/>
              <a:round/>
              <a:headEnd/>
              <a:tailEnd/>
            </a:ln>
          </p:spPr>
          <p:txBody>
            <a:bodyPr/>
            <a:lstStyle/>
            <a:p>
              <a:endParaRPr lang="en-US"/>
            </a:p>
          </p:txBody>
        </p:sp>
        <p:sp>
          <p:nvSpPr>
            <p:cNvPr id="17823" name="Freeform 77"/>
            <p:cNvSpPr>
              <a:spLocks noChangeAspect="1"/>
            </p:cNvSpPr>
            <p:nvPr/>
          </p:nvSpPr>
          <p:spPr bwMode="auto">
            <a:xfrm>
              <a:off x="2024" y="2205"/>
              <a:ext cx="324" cy="510"/>
            </a:xfrm>
            <a:custGeom>
              <a:avLst/>
              <a:gdLst>
                <a:gd name="T0" fmla="*/ 52 w 647"/>
                <a:gd name="T1" fmla="*/ 4 h 1019"/>
                <a:gd name="T2" fmla="*/ 34 w 647"/>
                <a:gd name="T3" fmla="*/ 12 h 1019"/>
                <a:gd name="T4" fmla="*/ 19 w 647"/>
                <a:gd name="T5" fmla="*/ 22 h 1019"/>
                <a:gd name="T6" fmla="*/ 9 w 647"/>
                <a:gd name="T7" fmla="*/ 35 h 1019"/>
                <a:gd name="T8" fmla="*/ 2 w 647"/>
                <a:gd name="T9" fmla="*/ 51 h 1019"/>
                <a:gd name="T10" fmla="*/ 0 w 647"/>
                <a:gd name="T11" fmla="*/ 68 h 1019"/>
                <a:gd name="T12" fmla="*/ 3 w 647"/>
                <a:gd name="T13" fmla="*/ 88 h 1019"/>
                <a:gd name="T14" fmla="*/ 13 w 647"/>
                <a:gd name="T15" fmla="*/ 109 h 1019"/>
                <a:gd name="T16" fmla="*/ 21 w 647"/>
                <a:gd name="T17" fmla="*/ 126 h 1019"/>
                <a:gd name="T18" fmla="*/ 25 w 647"/>
                <a:gd name="T19" fmla="*/ 139 h 1019"/>
                <a:gd name="T20" fmla="*/ 30 w 647"/>
                <a:gd name="T21" fmla="*/ 151 h 1019"/>
                <a:gd name="T22" fmla="*/ 34 w 647"/>
                <a:gd name="T23" fmla="*/ 164 h 1019"/>
                <a:gd name="T24" fmla="*/ 36 w 647"/>
                <a:gd name="T25" fmla="*/ 175 h 1019"/>
                <a:gd name="T26" fmla="*/ 38 w 647"/>
                <a:gd name="T27" fmla="*/ 183 h 1019"/>
                <a:gd name="T28" fmla="*/ 38 w 647"/>
                <a:gd name="T29" fmla="*/ 200 h 1019"/>
                <a:gd name="T30" fmla="*/ 36 w 647"/>
                <a:gd name="T31" fmla="*/ 224 h 1019"/>
                <a:gd name="T32" fmla="*/ 37 w 647"/>
                <a:gd name="T33" fmla="*/ 240 h 1019"/>
                <a:gd name="T34" fmla="*/ 42 w 647"/>
                <a:gd name="T35" fmla="*/ 247 h 1019"/>
                <a:gd name="T36" fmla="*/ 49 w 647"/>
                <a:gd name="T37" fmla="*/ 250 h 1019"/>
                <a:gd name="T38" fmla="*/ 60 w 647"/>
                <a:gd name="T39" fmla="*/ 252 h 1019"/>
                <a:gd name="T40" fmla="*/ 71 w 647"/>
                <a:gd name="T41" fmla="*/ 253 h 1019"/>
                <a:gd name="T42" fmla="*/ 81 w 647"/>
                <a:gd name="T43" fmla="*/ 255 h 1019"/>
                <a:gd name="T44" fmla="*/ 88 w 647"/>
                <a:gd name="T45" fmla="*/ 254 h 1019"/>
                <a:gd name="T46" fmla="*/ 90 w 647"/>
                <a:gd name="T47" fmla="*/ 252 h 1019"/>
                <a:gd name="T48" fmla="*/ 92 w 647"/>
                <a:gd name="T49" fmla="*/ 249 h 1019"/>
                <a:gd name="T50" fmla="*/ 95 w 647"/>
                <a:gd name="T51" fmla="*/ 247 h 1019"/>
                <a:gd name="T52" fmla="*/ 98 w 647"/>
                <a:gd name="T53" fmla="*/ 236 h 1019"/>
                <a:gd name="T54" fmla="*/ 101 w 647"/>
                <a:gd name="T55" fmla="*/ 215 h 1019"/>
                <a:gd name="T56" fmla="*/ 105 w 647"/>
                <a:gd name="T57" fmla="*/ 200 h 1019"/>
                <a:gd name="T58" fmla="*/ 108 w 647"/>
                <a:gd name="T59" fmla="*/ 191 h 1019"/>
                <a:gd name="T60" fmla="*/ 112 w 647"/>
                <a:gd name="T61" fmla="*/ 184 h 1019"/>
                <a:gd name="T62" fmla="*/ 115 w 647"/>
                <a:gd name="T63" fmla="*/ 180 h 1019"/>
                <a:gd name="T64" fmla="*/ 118 w 647"/>
                <a:gd name="T65" fmla="*/ 175 h 1019"/>
                <a:gd name="T66" fmla="*/ 121 w 647"/>
                <a:gd name="T67" fmla="*/ 171 h 1019"/>
                <a:gd name="T68" fmla="*/ 128 w 647"/>
                <a:gd name="T69" fmla="*/ 161 h 1019"/>
                <a:gd name="T70" fmla="*/ 142 w 647"/>
                <a:gd name="T71" fmla="*/ 141 h 1019"/>
                <a:gd name="T72" fmla="*/ 153 w 647"/>
                <a:gd name="T73" fmla="*/ 115 h 1019"/>
                <a:gd name="T74" fmla="*/ 161 w 647"/>
                <a:gd name="T75" fmla="*/ 83 h 1019"/>
                <a:gd name="T76" fmla="*/ 161 w 647"/>
                <a:gd name="T77" fmla="*/ 56 h 1019"/>
                <a:gd name="T78" fmla="*/ 156 w 647"/>
                <a:gd name="T79" fmla="*/ 41 h 1019"/>
                <a:gd name="T80" fmla="*/ 147 w 647"/>
                <a:gd name="T81" fmla="*/ 28 h 1019"/>
                <a:gd name="T82" fmla="*/ 134 w 647"/>
                <a:gd name="T83" fmla="*/ 18 h 1019"/>
                <a:gd name="T84" fmla="*/ 120 w 647"/>
                <a:gd name="T85" fmla="*/ 9 h 1019"/>
                <a:gd name="T86" fmla="*/ 104 w 647"/>
                <a:gd name="T87" fmla="*/ 4 h 1019"/>
                <a:gd name="T88" fmla="*/ 87 w 647"/>
                <a:gd name="T89" fmla="*/ 1 h 1019"/>
                <a:gd name="T90" fmla="*/ 71 w 647"/>
                <a:gd name="T91" fmla="*/ 0 h 10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7"/>
                <a:gd name="T139" fmla="*/ 0 h 1019"/>
                <a:gd name="T140" fmla="*/ 647 w 647"/>
                <a:gd name="T141" fmla="*/ 1019 h 10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7" h="1019">
                  <a:moveTo>
                    <a:pt x="248" y="2"/>
                  </a:moveTo>
                  <a:lnTo>
                    <a:pt x="207" y="13"/>
                  </a:lnTo>
                  <a:lnTo>
                    <a:pt x="170" y="28"/>
                  </a:lnTo>
                  <a:lnTo>
                    <a:pt x="134" y="46"/>
                  </a:lnTo>
                  <a:lnTo>
                    <a:pt x="103" y="65"/>
                  </a:lnTo>
                  <a:lnTo>
                    <a:pt x="76" y="88"/>
                  </a:lnTo>
                  <a:lnTo>
                    <a:pt x="53" y="113"/>
                  </a:lnTo>
                  <a:lnTo>
                    <a:pt x="33" y="140"/>
                  </a:lnTo>
                  <a:lnTo>
                    <a:pt x="17" y="170"/>
                  </a:lnTo>
                  <a:lnTo>
                    <a:pt x="6" y="201"/>
                  </a:lnTo>
                  <a:lnTo>
                    <a:pt x="1" y="236"/>
                  </a:lnTo>
                  <a:lnTo>
                    <a:pt x="0" y="272"/>
                  </a:lnTo>
                  <a:lnTo>
                    <a:pt x="3" y="310"/>
                  </a:lnTo>
                  <a:lnTo>
                    <a:pt x="12" y="349"/>
                  </a:lnTo>
                  <a:lnTo>
                    <a:pt x="27" y="390"/>
                  </a:lnTo>
                  <a:lnTo>
                    <a:pt x="49" y="433"/>
                  </a:lnTo>
                  <a:lnTo>
                    <a:pt x="76" y="478"/>
                  </a:lnTo>
                  <a:lnTo>
                    <a:pt x="84" y="503"/>
                  </a:lnTo>
                  <a:lnTo>
                    <a:pt x="92" y="527"/>
                  </a:lnTo>
                  <a:lnTo>
                    <a:pt x="100" y="553"/>
                  </a:lnTo>
                  <a:lnTo>
                    <a:pt x="109" y="578"/>
                  </a:lnTo>
                  <a:lnTo>
                    <a:pt x="117" y="602"/>
                  </a:lnTo>
                  <a:lnTo>
                    <a:pt x="125" y="628"/>
                  </a:lnTo>
                  <a:lnTo>
                    <a:pt x="133" y="653"/>
                  </a:lnTo>
                  <a:lnTo>
                    <a:pt x="141" y="678"/>
                  </a:lnTo>
                  <a:lnTo>
                    <a:pt x="144" y="697"/>
                  </a:lnTo>
                  <a:lnTo>
                    <a:pt x="147" y="714"/>
                  </a:lnTo>
                  <a:lnTo>
                    <a:pt x="149" y="732"/>
                  </a:lnTo>
                  <a:lnTo>
                    <a:pt x="152" y="750"/>
                  </a:lnTo>
                  <a:lnTo>
                    <a:pt x="149" y="798"/>
                  </a:lnTo>
                  <a:lnTo>
                    <a:pt x="146" y="846"/>
                  </a:lnTo>
                  <a:lnTo>
                    <a:pt x="144" y="896"/>
                  </a:lnTo>
                  <a:lnTo>
                    <a:pt x="140" y="944"/>
                  </a:lnTo>
                  <a:lnTo>
                    <a:pt x="148" y="957"/>
                  </a:lnTo>
                  <a:lnTo>
                    <a:pt x="157" y="971"/>
                  </a:lnTo>
                  <a:lnTo>
                    <a:pt x="165" y="985"/>
                  </a:lnTo>
                  <a:lnTo>
                    <a:pt x="173" y="997"/>
                  </a:lnTo>
                  <a:lnTo>
                    <a:pt x="194" y="1000"/>
                  </a:lnTo>
                  <a:lnTo>
                    <a:pt x="216" y="1003"/>
                  </a:lnTo>
                  <a:lnTo>
                    <a:pt x="237" y="1005"/>
                  </a:lnTo>
                  <a:lnTo>
                    <a:pt x="259" y="1008"/>
                  </a:lnTo>
                  <a:lnTo>
                    <a:pt x="281" y="1011"/>
                  </a:lnTo>
                  <a:lnTo>
                    <a:pt x="301" y="1014"/>
                  </a:lnTo>
                  <a:lnTo>
                    <a:pt x="323" y="1017"/>
                  </a:lnTo>
                  <a:lnTo>
                    <a:pt x="344" y="1019"/>
                  </a:lnTo>
                  <a:lnTo>
                    <a:pt x="349" y="1015"/>
                  </a:lnTo>
                  <a:lnTo>
                    <a:pt x="353" y="1010"/>
                  </a:lnTo>
                  <a:lnTo>
                    <a:pt x="358" y="1005"/>
                  </a:lnTo>
                  <a:lnTo>
                    <a:pt x="364" y="1001"/>
                  </a:lnTo>
                  <a:lnTo>
                    <a:pt x="368" y="996"/>
                  </a:lnTo>
                  <a:lnTo>
                    <a:pt x="373" y="992"/>
                  </a:lnTo>
                  <a:lnTo>
                    <a:pt x="377" y="987"/>
                  </a:lnTo>
                  <a:lnTo>
                    <a:pt x="382" y="982"/>
                  </a:lnTo>
                  <a:lnTo>
                    <a:pt x="389" y="941"/>
                  </a:lnTo>
                  <a:lnTo>
                    <a:pt x="396" y="899"/>
                  </a:lnTo>
                  <a:lnTo>
                    <a:pt x="403" y="859"/>
                  </a:lnTo>
                  <a:lnTo>
                    <a:pt x="410" y="818"/>
                  </a:lnTo>
                  <a:lnTo>
                    <a:pt x="417" y="799"/>
                  </a:lnTo>
                  <a:lnTo>
                    <a:pt x="425" y="781"/>
                  </a:lnTo>
                  <a:lnTo>
                    <a:pt x="432" y="764"/>
                  </a:lnTo>
                  <a:lnTo>
                    <a:pt x="438" y="745"/>
                  </a:lnTo>
                  <a:lnTo>
                    <a:pt x="445" y="736"/>
                  </a:lnTo>
                  <a:lnTo>
                    <a:pt x="451" y="727"/>
                  </a:lnTo>
                  <a:lnTo>
                    <a:pt x="458" y="719"/>
                  </a:lnTo>
                  <a:lnTo>
                    <a:pt x="464" y="709"/>
                  </a:lnTo>
                  <a:lnTo>
                    <a:pt x="470" y="700"/>
                  </a:lnTo>
                  <a:lnTo>
                    <a:pt x="475" y="692"/>
                  </a:lnTo>
                  <a:lnTo>
                    <a:pt x="482" y="683"/>
                  </a:lnTo>
                  <a:lnTo>
                    <a:pt x="488" y="674"/>
                  </a:lnTo>
                  <a:lnTo>
                    <a:pt x="512" y="643"/>
                  </a:lnTo>
                  <a:lnTo>
                    <a:pt x="539" y="607"/>
                  </a:lnTo>
                  <a:lnTo>
                    <a:pt x="565" y="564"/>
                  </a:lnTo>
                  <a:lnTo>
                    <a:pt x="591" y="516"/>
                  </a:lnTo>
                  <a:lnTo>
                    <a:pt x="612" y="460"/>
                  </a:lnTo>
                  <a:lnTo>
                    <a:pt x="630" y="399"/>
                  </a:lnTo>
                  <a:lnTo>
                    <a:pt x="642" y="331"/>
                  </a:lnTo>
                  <a:lnTo>
                    <a:pt x="647" y="257"/>
                  </a:lnTo>
                  <a:lnTo>
                    <a:pt x="644" y="222"/>
                  </a:lnTo>
                  <a:lnTo>
                    <a:pt x="634" y="190"/>
                  </a:lnTo>
                  <a:lnTo>
                    <a:pt x="622" y="161"/>
                  </a:lnTo>
                  <a:lnTo>
                    <a:pt x="605" y="133"/>
                  </a:lnTo>
                  <a:lnTo>
                    <a:pt x="585" y="109"/>
                  </a:lnTo>
                  <a:lnTo>
                    <a:pt x="562" y="87"/>
                  </a:lnTo>
                  <a:lnTo>
                    <a:pt x="536" y="69"/>
                  </a:lnTo>
                  <a:lnTo>
                    <a:pt x="509" y="51"/>
                  </a:lnTo>
                  <a:lnTo>
                    <a:pt x="478" y="36"/>
                  </a:lnTo>
                  <a:lnTo>
                    <a:pt x="447" y="25"/>
                  </a:lnTo>
                  <a:lnTo>
                    <a:pt x="414" y="16"/>
                  </a:lnTo>
                  <a:lnTo>
                    <a:pt x="381" y="8"/>
                  </a:lnTo>
                  <a:lnTo>
                    <a:pt x="347" y="3"/>
                  </a:lnTo>
                  <a:lnTo>
                    <a:pt x="314" y="1"/>
                  </a:lnTo>
                  <a:lnTo>
                    <a:pt x="281" y="0"/>
                  </a:lnTo>
                  <a:lnTo>
                    <a:pt x="248" y="2"/>
                  </a:lnTo>
                  <a:close/>
                </a:path>
              </a:pathLst>
            </a:custGeom>
            <a:solidFill>
              <a:schemeClr val="bg1"/>
            </a:solidFill>
            <a:ln w="9525">
              <a:noFill/>
              <a:round/>
              <a:headEnd/>
              <a:tailEnd/>
            </a:ln>
          </p:spPr>
          <p:txBody>
            <a:bodyPr/>
            <a:lstStyle/>
            <a:p>
              <a:endParaRPr lang="en-US"/>
            </a:p>
          </p:txBody>
        </p:sp>
        <p:sp>
          <p:nvSpPr>
            <p:cNvPr id="17824" name="Freeform 78"/>
            <p:cNvSpPr>
              <a:spLocks noChangeAspect="1"/>
            </p:cNvSpPr>
            <p:nvPr/>
          </p:nvSpPr>
          <p:spPr bwMode="auto">
            <a:xfrm>
              <a:off x="2035" y="2212"/>
              <a:ext cx="300" cy="503"/>
            </a:xfrm>
            <a:custGeom>
              <a:avLst/>
              <a:gdLst>
                <a:gd name="T0" fmla="*/ 49 w 601"/>
                <a:gd name="T1" fmla="*/ 4 h 1006"/>
                <a:gd name="T2" fmla="*/ 31 w 601"/>
                <a:gd name="T3" fmla="*/ 11 h 1006"/>
                <a:gd name="T4" fmla="*/ 17 w 601"/>
                <a:gd name="T5" fmla="*/ 21 h 1006"/>
                <a:gd name="T6" fmla="*/ 7 w 601"/>
                <a:gd name="T7" fmla="*/ 34 h 1006"/>
                <a:gd name="T8" fmla="*/ 1 w 601"/>
                <a:gd name="T9" fmla="*/ 48 h 1006"/>
                <a:gd name="T10" fmla="*/ 0 w 601"/>
                <a:gd name="T11" fmla="*/ 65 h 1006"/>
                <a:gd name="T12" fmla="*/ 3 w 601"/>
                <a:gd name="T13" fmla="*/ 83 h 1006"/>
                <a:gd name="T14" fmla="*/ 12 w 601"/>
                <a:gd name="T15" fmla="*/ 102 h 1006"/>
                <a:gd name="T16" fmla="*/ 21 w 601"/>
                <a:gd name="T17" fmla="*/ 119 h 1006"/>
                <a:gd name="T18" fmla="*/ 24 w 601"/>
                <a:gd name="T19" fmla="*/ 133 h 1006"/>
                <a:gd name="T20" fmla="*/ 28 w 601"/>
                <a:gd name="T21" fmla="*/ 147 h 1006"/>
                <a:gd name="T22" fmla="*/ 31 w 601"/>
                <a:gd name="T23" fmla="*/ 161 h 1006"/>
                <a:gd name="T24" fmla="*/ 33 w 601"/>
                <a:gd name="T25" fmla="*/ 172 h 1006"/>
                <a:gd name="T26" fmla="*/ 35 w 601"/>
                <a:gd name="T27" fmla="*/ 181 h 1006"/>
                <a:gd name="T28" fmla="*/ 34 w 601"/>
                <a:gd name="T29" fmla="*/ 198 h 1006"/>
                <a:gd name="T30" fmla="*/ 33 w 601"/>
                <a:gd name="T31" fmla="*/ 222 h 1006"/>
                <a:gd name="T32" fmla="*/ 34 w 601"/>
                <a:gd name="T33" fmla="*/ 237 h 1006"/>
                <a:gd name="T34" fmla="*/ 37 w 601"/>
                <a:gd name="T35" fmla="*/ 244 h 1006"/>
                <a:gd name="T36" fmla="*/ 44 w 601"/>
                <a:gd name="T37" fmla="*/ 248 h 1006"/>
                <a:gd name="T38" fmla="*/ 54 w 601"/>
                <a:gd name="T39" fmla="*/ 249 h 1006"/>
                <a:gd name="T40" fmla="*/ 64 w 601"/>
                <a:gd name="T41" fmla="*/ 250 h 1006"/>
                <a:gd name="T42" fmla="*/ 74 w 601"/>
                <a:gd name="T43" fmla="*/ 251 h 1006"/>
                <a:gd name="T44" fmla="*/ 80 w 601"/>
                <a:gd name="T45" fmla="*/ 251 h 1006"/>
                <a:gd name="T46" fmla="*/ 82 w 601"/>
                <a:gd name="T47" fmla="*/ 248 h 1006"/>
                <a:gd name="T48" fmla="*/ 84 w 601"/>
                <a:gd name="T49" fmla="*/ 246 h 1006"/>
                <a:gd name="T50" fmla="*/ 86 w 601"/>
                <a:gd name="T51" fmla="*/ 244 h 1006"/>
                <a:gd name="T52" fmla="*/ 89 w 601"/>
                <a:gd name="T53" fmla="*/ 233 h 1006"/>
                <a:gd name="T54" fmla="*/ 92 w 601"/>
                <a:gd name="T55" fmla="*/ 212 h 1006"/>
                <a:gd name="T56" fmla="*/ 96 w 601"/>
                <a:gd name="T57" fmla="*/ 197 h 1006"/>
                <a:gd name="T58" fmla="*/ 99 w 601"/>
                <a:gd name="T59" fmla="*/ 188 h 1006"/>
                <a:gd name="T60" fmla="*/ 103 w 601"/>
                <a:gd name="T61" fmla="*/ 181 h 1006"/>
                <a:gd name="T62" fmla="*/ 105 w 601"/>
                <a:gd name="T63" fmla="*/ 177 h 1006"/>
                <a:gd name="T64" fmla="*/ 108 w 601"/>
                <a:gd name="T65" fmla="*/ 173 h 1006"/>
                <a:gd name="T66" fmla="*/ 111 w 601"/>
                <a:gd name="T67" fmla="*/ 168 h 1006"/>
                <a:gd name="T68" fmla="*/ 118 w 601"/>
                <a:gd name="T69" fmla="*/ 158 h 1006"/>
                <a:gd name="T70" fmla="*/ 130 w 601"/>
                <a:gd name="T71" fmla="*/ 139 h 1006"/>
                <a:gd name="T72" fmla="*/ 141 w 601"/>
                <a:gd name="T73" fmla="*/ 113 h 1006"/>
                <a:gd name="T74" fmla="*/ 148 w 601"/>
                <a:gd name="T75" fmla="*/ 81 h 1006"/>
                <a:gd name="T76" fmla="*/ 149 w 601"/>
                <a:gd name="T77" fmla="*/ 54 h 1006"/>
                <a:gd name="T78" fmla="*/ 146 w 601"/>
                <a:gd name="T79" fmla="*/ 40 h 1006"/>
                <a:gd name="T80" fmla="*/ 138 w 601"/>
                <a:gd name="T81" fmla="*/ 28 h 1006"/>
                <a:gd name="T82" fmla="*/ 127 w 601"/>
                <a:gd name="T83" fmla="*/ 18 h 1006"/>
                <a:gd name="T84" fmla="*/ 113 w 601"/>
                <a:gd name="T85" fmla="*/ 10 h 1006"/>
                <a:gd name="T86" fmla="*/ 99 w 601"/>
                <a:gd name="T87" fmla="*/ 4 h 1006"/>
                <a:gd name="T88" fmla="*/ 83 w 601"/>
                <a:gd name="T89" fmla="*/ 1 h 1006"/>
                <a:gd name="T90" fmla="*/ 67 w 601"/>
                <a:gd name="T91" fmla="*/ 0 h 10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1"/>
                <a:gd name="T139" fmla="*/ 0 h 1006"/>
                <a:gd name="T140" fmla="*/ 601 w 601"/>
                <a:gd name="T141" fmla="*/ 1006 h 10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1" h="1006">
                  <a:moveTo>
                    <a:pt x="239" y="1"/>
                  </a:moveTo>
                  <a:lnTo>
                    <a:pt x="199" y="13"/>
                  </a:lnTo>
                  <a:lnTo>
                    <a:pt x="161" y="27"/>
                  </a:lnTo>
                  <a:lnTo>
                    <a:pt x="127" y="43"/>
                  </a:lnTo>
                  <a:lnTo>
                    <a:pt x="97" y="63"/>
                  </a:lnTo>
                  <a:lnTo>
                    <a:pt x="71" y="84"/>
                  </a:lnTo>
                  <a:lnTo>
                    <a:pt x="48" y="107"/>
                  </a:lnTo>
                  <a:lnTo>
                    <a:pt x="29" y="134"/>
                  </a:lnTo>
                  <a:lnTo>
                    <a:pt x="15" y="162"/>
                  </a:lnTo>
                  <a:lnTo>
                    <a:pt x="6" y="192"/>
                  </a:lnTo>
                  <a:lnTo>
                    <a:pt x="2" y="224"/>
                  </a:lnTo>
                  <a:lnTo>
                    <a:pt x="0" y="257"/>
                  </a:lnTo>
                  <a:lnTo>
                    <a:pt x="6" y="292"/>
                  </a:lnTo>
                  <a:lnTo>
                    <a:pt x="15" y="329"/>
                  </a:lnTo>
                  <a:lnTo>
                    <a:pt x="30" y="367"/>
                  </a:lnTo>
                  <a:lnTo>
                    <a:pt x="51" y="405"/>
                  </a:lnTo>
                  <a:lnTo>
                    <a:pt x="78" y="445"/>
                  </a:lnTo>
                  <a:lnTo>
                    <a:pt x="85" y="473"/>
                  </a:lnTo>
                  <a:lnTo>
                    <a:pt x="91" y="501"/>
                  </a:lnTo>
                  <a:lnTo>
                    <a:pt x="98" y="529"/>
                  </a:lnTo>
                  <a:lnTo>
                    <a:pt x="105" y="558"/>
                  </a:lnTo>
                  <a:lnTo>
                    <a:pt x="112" y="587"/>
                  </a:lnTo>
                  <a:lnTo>
                    <a:pt x="119" y="614"/>
                  </a:lnTo>
                  <a:lnTo>
                    <a:pt x="126" y="643"/>
                  </a:lnTo>
                  <a:lnTo>
                    <a:pt x="133" y="671"/>
                  </a:lnTo>
                  <a:lnTo>
                    <a:pt x="135" y="688"/>
                  </a:lnTo>
                  <a:lnTo>
                    <a:pt x="138" y="705"/>
                  </a:lnTo>
                  <a:lnTo>
                    <a:pt x="140" y="724"/>
                  </a:lnTo>
                  <a:lnTo>
                    <a:pt x="142" y="741"/>
                  </a:lnTo>
                  <a:lnTo>
                    <a:pt x="139" y="790"/>
                  </a:lnTo>
                  <a:lnTo>
                    <a:pt x="136" y="837"/>
                  </a:lnTo>
                  <a:lnTo>
                    <a:pt x="133" y="885"/>
                  </a:lnTo>
                  <a:lnTo>
                    <a:pt x="129" y="934"/>
                  </a:lnTo>
                  <a:lnTo>
                    <a:pt x="138" y="946"/>
                  </a:lnTo>
                  <a:lnTo>
                    <a:pt x="144" y="960"/>
                  </a:lnTo>
                  <a:lnTo>
                    <a:pt x="151" y="973"/>
                  </a:lnTo>
                  <a:lnTo>
                    <a:pt x="159" y="987"/>
                  </a:lnTo>
                  <a:lnTo>
                    <a:pt x="179" y="989"/>
                  </a:lnTo>
                  <a:lnTo>
                    <a:pt x="199" y="991"/>
                  </a:lnTo>
                  <a:lnTo>
                    <a:pt x="218" y="993"/>
                  </a:lnTo>
                  <a:lnTo>
                    <a:pt x="238" y="996"/>
                  </a:lnTo>
                  <a:lnTo>
                    <a:pt x="257" y="998"/>
                  </a:lnTo>
                  <a:lnTo>
                    <a:pt x="277" y="1002"/>
                  </a:lnTo>
                  <a:lnTo>
                    <a:pt x="296" y="1004"/>
                  </a:lnTo>
                  <a:lnTo>
                    <a:pt x="316" y="1006"/>
                  </a:lnTo>
                  <a:lnTo>
                    <a:pt x="321" y="1002"/>
                  </a:lnTo>
                  <a:lnTo>
                    <a:pt x="325" y="997"/>
                  </a:lnTo>
                  <a:lnTo>
                    <a:pt x="329" y="992"/>
                  </a:lnTo>
                  <a:lnTo>
                    <a:pt x="333" y="988"/>
                  </a:lnTo>
                  <a:lnTo>
                    <a:pt x="338" y="983"/>
                  </a:lnTo>
                  <a:lnTo>
                    <a:pt x="343" y="978"/>
                  </a:lnTo>
                  <a:lnTo>
                    <a:pt x="346" y="974"/>
                  </a:lnTo>
                  <a:lnTo>
                    <a:pt x="351" y="969"/>
                  </a:lnTo>
                  <a:lnTo>
                    <a:pt x="358" y="929"/>
                  </a:lnTo>
                  <a:lnTo>
                    <a:pt x="364" y="887"/>
                  </a:lnTo>
                  <a:lnTo>
                    <a:pt x="371" y="846"/>
                  </a:lnTo>
                  <a:lnTo>
                    <a:pt x="378" y="806"/>
                  </a:lnTo>
                  <a:lnTo>
                    <a:pt x="385" y="787"/>
                  </a:lnTo>
                  <a:lnTo>
                    <a:pt x="392" y="769"/>
                  </a:lnTo>
                  <a:lnTo>
                    <a:pt x="399" y="752"/>
                  </a:lnTo>
                  <a:lnTo>
                    <a:pt x="406" y="733"/>
                  </a:lnTo>
                  <a:lnTo>
                    <a:pt x="412" y="724"/>
                  </a:lnTo>
                  <a:lnTo>
                    <a:pt x="417" y="716"/>
                  </a:lnTo>
                  <a:lnTo>
                    <a:pt x="423" y="707"/>
                  </a:lnTo>
                  <a:lnTo>
                    <a:pt x="429" y="697"/>
                  </a:lnTo>
                  <a:lnTo>
                    <a:pt x="434" y="689"/>
                  </a:lnTo>
                  <a:lnTo>
                    <a:pt x="439" y="680"/>
                  </a:lnTo>
                  <a:lnTo>
                    <a:pt x="445" y="672"/>
                  </a:lnTo>
                  <a:lnTo>
                    <a:pt x="451" y="663"/>
                  </a:lnTo>
                  <a:lnTo>
                    <a:pt x="474" y="632"/>
                  </a:lnTo>
                  <a:lnTo>
                    <a:pt x="498" y="596"/>
                  </a:lnTo>
                  <a:lnTo>
                    <a:pt x="522" y="554"/>
                  </a:lnTo>
                  <a:lnTo>
                    <a:pt x="545" y="506"/>
                  </a:lnTo>
                  <a:lnTo>
                    <a:pt x="566" y="452"/>
                  </a:lnTo>
                  <a:lnTo>
                    <a:pt x="583" y="391"/>
                  </a:lnTo>
                  <a:lnTo>
                    <a:pt x="595" y="323"/>
                  </a:lnTo>
                  <a:lnTo>
                    <a:pt x="601" y="248"/>
                  </a:lnTo>
                  <a:lnTo>
                    <a:pt x="599" y="216"/>
                  </a:lnTo>
                  <a:lnTo>
                    <a:pt x="594" y="186"/>
                  </a:lnTo>
                  <a:lnTo>
                    <a:pt x="584" y="158"/>
                  </a:lnTo>
                  <a:lnTo>
                    <a:pt x="570" y="133"/>
                  </a:lnTo>
                  <a:lnTo>
                    <a:pt x="552" y="110"/>
                  </a:lnTo>
                  <a:lnTo>
                    <a:pt x="532" y="89"/>
                  </a:lnTo>
                  <a:lnTo>
                    <a:pt x="508" y="71"/>
                  </a:lnTo>
                  <a:lnTo>
                    <a:pt x="483" y="53"/>
                  </a:lnTo>
                  <a:lnTo>
                    <a:pt x="455" y="39"/>
                  </a:lnTo>
                  <a:lnTo>
                    <a:pt x="426" y="27"/>
                  </a:lnTo>
                  <a:lnTo>
                    <a:pt x="396" y="16"/>
                  </a:lnTo>
                  <a:lnTo>
                    <a:pt x="364" y="10"/>
                  </a:lnTo>
                  <a:lnTo>
                    <a:pt x="332" y="4"/>
                  </a:lnTo>
                  <a:lnTo>
                    <a:pt x="301" y="0"/>
                  </a:lnTo>
                  <a:lnTo>
                    <a:pt x="270" y="0"/>
                  </a:lnTo>
                  <a:lnTo>
                    <a:pt x="239" y="1"/>
                  </a:lnTo>
                  <a:close/>
                </a:path>
              </a:pathLst>
            </a:custGeom>
            <a:solidFill>
              <a:schemeClr val="bg1"/>
            </a:solidFill>
            <a:ln w="9525">
              <a:noFill/>
              <a:round/>
              <a:headEnd/>
              <a:tailEnd/>
            </a:ln>
          </p:spPr>
          <p:txBody>
            <a:bodyPr/>
            <a:lstStyle/>
            <a:p>
              <a:endParaRPr lang="en-US"/>
            </a:p>
          </p:txBody>
        </p:sp>
        <p:sp>
          <p:nvSpPr>
            <p:cNvPr id="17825" name="Freeform 79"/>
            <p:cNvSpPr>
              <a:spLocks noChangeAspect="1"/>
            </p:cNvSpPr>
            <p:nvPr/>
          </p:nvSpPr>
          <p:spPr bwMode="auto">
            <a:xfrm>
              <a:off x="2046" y="2218"/>
              <a:ext cx="278" cy="496"/>
            </a:xfrm>
            <a:custGeom>
              <a:avLst/>
              <a:gdLst>
                <a:gd name="T0" fmla="*/ 47 w 556"/>
                <a:gd name="T1" fmla="*/ 3 h 992"/>
                <a:gd name="T2" fmla="*/ 29 w 556"/>
                <a:gd name="T3" fmla="*/ 10 h 992"/>
                <a:gd name="T4" fmla="*/ 17 w 556"/>
                <a:gd name="T5" fmla="*/ 20 h 992"/>
                <a:gd name="T6" fmla="*/ 6 w 556"/>
                <a:gd name="T7" fmla="*/ 31 h 992"/>
                <a:gd name="T8" fmla="*/ 1 w 556"/>
                <a:gd name="T9" fmla="*/ 46 h 992"/>
                <a:gd name="T10" fmla="*/ 1 w 556"/>
                <a:gd name="T11" fmla="*/ 61 h 992"/>
                <a:gd name="T12" fmla="*/ 4 w 556"/>
                <a:gd name="T13" fmla="*/ 77 h 992"/>
                <a:gd name="T14" fmla="*/ 13 w 556"/>
                <a:gd name="T15" fmla="*/ 95 h 992"/>
                <a:gd name="T16" fmla="*/ 21 w 556"/>
                <a:gd name="T17" fmla="*/ 111 h 992"/>
                <a:gd name="T18" fmla="*/ 24 w 556"/>
                <a:gd name="T19" fmla="*/ 126 h 992"/>
                <a:gd name="T20" fmla="*/ 26 w 556"/>
                <a:gd name="T21" fmla="*/ 142 h 992"/>
                <a:gd name="T22" fmla="*/ 29 w 556"/>
                <a:gd name="T23" fmla="*/ 158 h 992"/>
                <a:gd name="T24" fmla="*/ 31 w 556"/>
                <a:gd name="T25" fmla="*/ 170 h 992"/>
                <a:gd name="T26" fmla="*/ 32 w 556"/>
                <a:gd name="T27" fmla="*/ 179 h 992"/>
                <a:gd name="T28" fmla="*/ 31 w 556"/>
                <a:gd name="T29" fmla="*/ 195 h 992"/>
                <a:gd name="T30" fmla="*/ 30 w 556"/>
                <a:gd name="T31" fmla="*/ 219 h 992"/>
                <a:gd name="T32" fmla="*/ 31 w 556"/>
                <a:gd name="T33" fmla="*/ 234 h 992"/>
                <a:gd name="T34" fmla="*/ 35 w 556"/>
                <a:gd name="T35" fmla="*/ 241 h 992"/>
                <a:gd name="T36" fmla="*/ 40 w 556"/>
                <a:gd name="T37" fmla="*/ 244 h 992"/>
                <a:gd name="T38" fmla="*/ 49 w 556"/>
                <a:gd name="T39" fmla="*/ 245 h 992"/>
                <a:gd name="T40" fmla="*/ 58 w 556"/>
                <a:gd name="T41" fmla="*/ 247 h 992"/>
                <a:gd name="T42" fmla="*/ 68 w 556"/>
                <a:gd name="T43" fmla="*/ 248 h 992"/>
                <a:gd name="T44" fmla="*/ 73 w 556"/>
                <a:gd name="T45" fmla="*/ 246 h 992"/>
                <a:gd name="T46" fmla="*/ 77 w 556"/>
                <a:gd name="T47" fmla="*/ 241 h 992"/>
                <a:gd name="T48" fmla="*/ 81 w 556"/>
                <a:gd name="T49" fmla="*/ 229 h 992"/>
                <a:gd name="T50" fmla="*/ 84 w 556"/>
                <a:gd name="T51" fmla="*/ 209 h 992"/>
                <a:gd name="T52" fmla="*/ 88 w 556"/>
                <a:gd name="T53" fmla="*/ 194 h 992"/>
                <a:gd name="T54" fmla="*/ 91 w 556"/>
                <a:gd name="T55" fmla="*/ 185 h 992"/>
                <a:gd name="T56" fmla="*/ 94 w 556"/>
                <a:gd name="T57" fmla="*/ 178 h 992"/>
                <a:gd name="T58" fmla="*/ 96 w 556"/>
                <a:gd name="T59" fmla="*/ 174 h 992"/>
                <a:gd name="T60" fmla="*/ 99 w 556"/>
                <a:gd name="T61" fmla="*/ 170 h 992"/>
                <a:gd name="T62" fmla="*/ 102 w 556"/>
                <a:gd name="T63" fmla="*/ 165 h 992"/>
                <a:gd name="T64" fmla="*/ 108 w 556"/>
                <a:gd name="T65" fmla="*/ 155 h 992"/>
                <a:gd name="T66" fmla="*/ 119 w 556"/>
                <a:gd name="T67" fmla="*/ 136 h 992"/>
                <a:gd name="T68" fmla="*/ 130 w 556"/>
                <a:gd name="T69" fmla="*/ 111 h 992"/>
                <a:gd name="T70" fmla="*/ 137 w 556"/>
                <a:gd name="T71" fmla="*/ 79 h 992"/>
                <a:gd name="T72" fmla="*/ 139 w 556"/>
                <a:gd name="T73" fmla="*/ 53 h 992"/>
                <a:gd name="T74" fmla="*/ 137 w 556"/>
                <a:gd name="T75" fmla="*/ 40 h 992"/>
                <a:gd name="T76" fmla="*/ 130 w 556"/>
                <a:gd name="T77" fmla="*/ 28 h 992"/>
                <a:gd name="T78" fmla="*/ 120 w 556"/>
                <a:gd name="T79" fmla="*/ 18 h 992"/>
                <a:gd name="T80" fmla="*/ 107 w 556"/>
                <a:gd name="T81" fmla="*/ 10 h 992"/>
                <a:gd name="T82" fmla="*/ 94 w 556"/>
                <a:gd name="T83" fmla="*/ 5 h 992"/>
                <a:gd name="T84" fmla="*/ 79 w 556"/>
                <a:gd name="T85" fmla="*/ 2 h 992"/>
                <a:gd name="T86" fmla="*/ 65 w 556"/>
                <a:gd name="T87" fmla="*/ 0 h 9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6"/>
                <a:gd name="T133" fmla="*/ 0 h 992"/>
                <a:gd name="T134" fmla="*/ 556 w 556"/>
                <a:gd name="T135" fmla="*/ 992 h 9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6" h="992">
                  <a:moveTo>
                    <a:pt x="230" y="1"/>
                  </a:moveTo>
                  <a:lnTo>
                    <a:pt x="189" y="11"/>
                  </a:lnTo>
                  <a:lnTo>
                    <a:pt x="152" y="24"/>
                  </a:lnTo>
                  <a:lnTo>
                    <a:pt x="119" y="40"/>
                  </a:lnTo>
                  <a:lnTo>
                    <a:pt x="90" y="59"/>
                  </a:lnTo>
                  <a:lnTo>
                    <a:pt x="65" y="79"/>
                  </a:lnTo>
                  <a:lnTo>
                    <a:pt x="43" y="101"/>
                  </a:lnTo>
                  <a:lnTo>
                    <a:pt x="26" y="127"/>
                  </a:lnTo>
                  <a:lnTo>
                    <a:pt x="13" y="153"/>
                  </a:lnTo>
                  <a:lnTo>
                    <a:pt x="5" y="182"/>
                  </a:lnTo>
                  <a:lnTo>
                    <a:pt x="0" y="211"/>
                  </a:lnTo>
                  <a:lnTo>
                    <a:pt x="1" y="242"/>
                  </a:lnTo>
                  <a:lnTo>
                    <a:pt x="7" y="274"/>
                  </a:lnTo>
                  <a:lnTo>
                    <a:pt x="18" y="308"/>
                  </a:lnTo>
                  <a:lnTo>
                    <a:pt x="33" y="342"/>
                  </a:lnTo>
                  <a:lnTo>
                    <a:pt x="53" y="377"/>
                  </a:lnTo>
                  <a:lnTo>
                    <a:pt x="80" y="412"/>
                  </a:lnTo>
                  <a:lnTo>
                    <a:pt x="86" y="444"/>
                  </a:lnTo>
                  <a:lnTo>
                    <a:pt x="90" y="475"/>
                  </a:lnTo>
                  <a:lnTo>
                    <a:pt x="96" y="506"/>
                  </a:lnTo>
                  <a:lnTo>
                    <a:pt x="102" y="537"/>
                  </a:lnTo>
                  <a:lnTo>
                    <a:pt x="106" y="568"/>
                  </a:lnTo>
                  <a:lnTo>
                    <a:pt x="112" y="599"/>
                  </a:lnTo>
                  <a:lnTo>
                    <a:pt x="117" y="630"/>
                  </a:lnTo>
                  <a:lnTo>
                    <a:pt x="122" y="661"/>
                  </a:lnTo>
                  <a:lnTo>
                    <a:pt x="125" y="679"/>
                  </a:lnTo>
                  <a:lnTo>
                    <a:pt x="127" y="696"/>
                  </a:lnTo>
                  <a:lnTo>
                    <a:pt x="128" y="713"/>
                  </a:lnTo>
                  <a:lnTo>
                    <a:pt x="130" y="730"/>
                  </a:lnTo>
                  <a:lnTo>
                    <a:pt x="127" y="779"/>
                  </a:lnTo>
                  <a:lnTo>
                    <a:pt x="124" y="826"/>
                  </a:lnTo>
                  <a:lnTo>
                    <a:pt x="120" y="873"/>
                  </a:lnTo>
                  <a:lnTo>
                    <a:pt x="118" y="921"/>
                  </a:lnTo>
                  <a:lnTo>
                    <a:pt x="124" y="934"/>
                  </a:lnTo>
                  <a:lnTo>
                    <a:pt x="130" y="947"/>
                  </a:lnTo>
                  <a:lnTo>
                    <a:pt x="137" y="961"/>
                  </a:lnTo>
                  <a:lnTo>
                    <a:pt x="144" y="974"/>
                  </a:lnTo>
                  <a:lnTo>
                    <a:pt x="162" y="976"/>
                  </a:lnTo>
                  <a:lnTo>
                    <a:pt x="180" y="978"/>
                  </a:lnTo>
                  <a:lnTo>
                    <a:pt x="197" y="980"/>
                  </a:lnTo>
                  <a:lnTo>
                    <a:pt x="216" y="983"/>
                  </a:lnTo>
                  <a:lnTo>
                    <a:pt x="233" y="985"/>
                  </a:lnTo>
                  <a:lnTo>
                    <a:pt x="251" y="987"/>
                  </a:lnTo>
                  <a:lnTo>
                    <a:pt x="269" y="990"/>
                  </a:lnTo>
                  <a:lnTo>
                    <a:pt x="287" y="992"/>
                  </a:lnTo>
                  <a:lnTo>
                    <a:pt x="295" y="983"/>
                  </a:lnTo>
                  <a:lnTo>
                    <a:pt x="303" y="974"/>
                  </a:lnTo>
                  <a:lnTo>
                    <a:pt x="311" y="964"/>
                  </a:lnTo>
                  <a:lnTo>
                    <a:pt x="319" y="955"/>
                  </a:lnTo>
                  <a:lnTo>
                    <a:pt x="325" y="915"/>
                  </a:lnTo>
                  <a:lnTo>
                    <a:pt x="332" y="873"/>
                  </a:lnTo>
                  <a:lnTo>
                    <a:pt x="339" y="833"/>
                  </a:lnTo>
                  <a:lnTo>
                    <a:pt x="346" y="793"/>
                  </a:lnTo>
                  <a:lnTo>
                    <a:pt x="352" y="774"/>
                  </a:lnTo>
                  <a:lnTo>
                    <a:pt x="359" y="757"/>
                  </a:lnTo>
                  <a:lnTo>
                    <a:pt x="365" y="740"/>
                  </a:lnTo>
                  <a:lnTo>
                    <a:pt x="371" y="721"/>
                  </a:lnTo>
                  <a:lnTo>
                    <a:pt x="377" y="712"/>
                  </a:lnTo>
                  <a:lnTo>
                    <a:pt x="382" y="703"/>
                  </a:lnTo>
                  <a:lnTo>
                    <a:pt x="387" y="695"/>
                  </a:lnTo>
                  <a:lnTo>
                    <a:pt x="393" y="686"/>
                  </a:lnTo>
                  <a:lnTo>
                    <a:pt x="398" y="677"/>
                  </a:lnTo>
                  <a:lnTo>
                    <a:pt x="404" y="668"/>
                  </a:lnTo>
                  <a:lnTo>
                    <a:pt x="408" y="660"/>
                  </a:lnTo>
                  <a:lnTo>
                    <a:pt x="414" y="651"/>
                  </a:lnTo>
                  <a:lnTo>
                    <a:pt x="435" y="620"/>
                  </a:lnTo>
                  <a:lnTo>
                    <a:pt x="457" y="584"/>
                  </a:lnTo>
                  <a:lnTo>
                    <a:pt x="478" y="543"/>
                  </a:lnTo>
                  <a:lnTo>
                    <a:pt x="499" y="495"/>
                  </a:lnTo>
                  <a:lnTo>
                    <a:pt x="519" y="441"/>
                  </a:lnTo>
                  <a:lnTo>
                    <a:pt x="535" y="381"/>
                  </a:lnTo>
                  <a:lnTo>
                    <a:pt x="548" y="313"/>
                  </a:lnTo>
                  <a:lnTo>
                    <a:pt x="554" y="240"/>
                  </a:lnTo>
                  <a:lnTo>
                    <a:pt x="556" y="210"/>
                  </a:lnTo>
                  <a:lnTo>
                    <a:pt x="552" y="182"/>
                  </a:lnTo>
                  <a:lnTo>
                    <a:pt x="545" y="157"/>
                  </a:lnTo>
                  <a:lnTo>
                    <a:pt x="534" y="132"/>
                  </a:lnTo>
                  <a:lnTo>
                    <a:pt x="519" y="109"/>
                  </a:lnTo>
                  <a:lnTo>
                    <a:pt x="500" y="90"/>
                  </a:lnTo>
                  <a:lnTo>
                    <a:pt x="480" y="71"/>
                  </a:lnTo>
                  <a:lnTo>
                    <a:pt x="457" y="55"/>
                  </a:lnTo>
                  <a:lnTo>
                    <a:pt x="431" y="40"/>
                  </a:lnTo>
                  <a:lnTo>
                    <a:pt x="405" y="29"/>
                  </a:lnTo>
                  <a:lnTo>
                    <a:pt x="376" y="18"/>
                  </a:lnTo>
                  <a:lnTo>
                    <a:pt x="347" y="10"/>
                  </a:lnTo>
                  <a:lnTo>
                    <a:pt x="317" y="5"/>
                  </a:lnTo>
                  <a:lnTo>
                    <a:pt x="287" y="1"/>
                  </a:lnTo>
                  <a:lnTo>
                    <a:pt x="258" y="0"/>
                  </a:lnTo>
                  <a:lnTo>
                    <a:pt x="230" y="1"/>
                  </a:lnTo>
                  <a:close/>
                </a:path>
              </a:pathLst>
            </a:custGeom>
            <a:solidFill>
              <a:schemeClr val="bg1"/>
            </a:solidFill>
            <a:ln w="9525">
              <a:noFill/>
              <a:round/>
              <a:headEnd/>
              <a:tailEnd/>
            </a:ln>
          </p:spPr>
          <p:txBody>
            <a:bodyPr/>
            <a:lstStyle/>
            <a:p>
              <a:endParaRPr lang="en-US"/>
            </a:p>
          </p:txBody>
        </p:sp>
        <p:sp>
          <p:nvSpPr>
            <p:cNvPr id="17826" name="Freeform 80"/>
            <p:cNvSpPr>
              <a:spLocks noChangeAspect="1"/>
            </p:cNvSpPr>
            <p:nvPr/>
          </p:nvSpPr>
          <p:spPr bwMode="auto">
            <a:xfrm>
              <a:off x="2057" y="2225"/>
              <a:ext cx="256" cy="488"/>
            </a:xfrm>
            <a:custGeom>
              <a:avLst/>
              <a:gdLst>
                <a:gd name="T0" fmla="*/ 45 w 512"/>
                <a:gd name="T1" fmla="*/ 2 h 977"/>
                <a:gd name="T2" fmla="*/ 27 w 512"/>
                <a:gd name="T3" fmla="*/ 9 h 977"/>
                <a:gd name="T4" fmla="*/ 14 w 512"/>
                <a:gd name="T5" fmla="*/ 18 h 977"/>
                <a:gd name="T6" fmla="*/ 5 w 512"/>
                <a:gd name="T7" fmla="*/ 29 h 977"/>
                <a:gd name="T8" fmla="*/ 1 w 512"/>
                <a:gd name="T9" fmla="*/ 42 h 977"/>
                <a:gd name="T10" fmla="*/ 1 w 512"/>
                <a:gd name="T11" fmla="*/ 56 h 977"/>
                <a:gd name="T12" fmla="*/ 5 w 512"/>
                <a:gd name="T13" fmla="*/ 71 h 977"/>
                <a:gd name="T14" fmla="*/ 13 w 512"/>
                <a:gd name="T15" fmla="*/ 86 h 977"/>
                <a:gd name="T16" fmla="*/ 22 w 512"/>
                <a:gd name="T17" fmla="*/ 111 h 977"/>
                <a:gd name="T18" fmla="*/ 26 w 512"/>
                <a:gd name="T19" fmla="*/ 145 h 977"/>
                <a:gd name="T20" fmla="*/ 28 w 512"/>
                <a:gd name="T21" fmla="*/ 167 h 977"/>
                <a:gd name="T22" fmla="*/ 29 w 512"/>
                <a:gd name="T23" fmla="*/ 175 h 977"/>
                <a:gd name="T24" fmla="*/ 28 w 512"/>
                <a:gd name="T25" fmla="*/ 191 h 977"/>
                <a:gd name="T26" fmla="*/ 27 w 512"/>
                <a:gd name="T27" fmla="*/ 215 h 977"/>
                <a:gd name="T28" fmla="*/ 27 w 512"/>
                <a:gd name="T29" fmla="*/ 230 h 977"/>
                <a:gd name="T30" fmla="*/ 30 w 512"/>
                <a:gd name="T31" fmla="*/ 237 h 977"/>
                <a:gd name="T32" fmla="*/ 36 w 512"/>
                <a:gd name="T33" fmla="*/ 240 h 977"/>
                <a:gd name="T34" fmla="*/ 44 w 512"/>
                <a:gd name="T35" fmla="*/ 241 h 977"/>
                <a:gd name="T36" fmla="*/ 52 w 512"/>
                <a:gd name="T37" fmla="*/ 242 h 977"/>
                <a:gd name="T38" fmla="*/ 60 w 512"/>
                <a:gd name="T39" fmla="*/ 243 h 977"/>
                <a:gd name="T40" fmla="*/ 66 w 512"/>
                <a:gd name="T41" fmla="*/ 242 h 977"/>
                <a:gd name="T42" fmla="*/ 70 w 512"/>
                <a:gd name="T43" fmla="*/ 237 h 977"/>
                <a:gd name="T44" fmla="*/ 73 w 512"/>
                <a:gd name="T45" fmla="*/ 225 h 977"/>
                <a:gd name="T46" fmla="*/ 76 w 512"/>
                <a:gd name="T47" fmla="*/ 205 h 977"/>
                <a:gd name="T48" fmla="*/ 79 w 512"/>
                <a:gd name="T49" fmla="*/ 190 h 977"/>
                <a:gd name="T50" fmla="*/ 83 w 512"/>
                <a:gd name="T51" fmla="*/ 181 h 977"/>
                <a:gd name="T52" fmla="*/ 85 w 512"/>
                <a:gd name="T53" fmla="*/ 174 h 977"/>
                <a:gd name="T54" fmla="*/ 88 w 512"/>
                <a:gd name="T55" fmla="*/ 170 h 977"/>
                <a:gd name="T56" fmla="*/ 90 w 512"/>
                <a:gd name="T57" fmla="*/ 165 h 977"/>
                <a:gd name="T58" fmla="*/ 93 w 512"/>
                <a:gd name="T59" fmla="*/ 161 h 977"/>
                <a:gd name="T60" fmla="*/ 98 w 512"/>
                <a:gd name="T61" fmla="*/ 151 h 977"/>
                <a:gd name="T62" fmla="*/ 108 w 512"/>
                <a:gd name="T63" fmla="*/ 132 h 977"/>
                <a:gd name="T64" fmla="*/ 117 w 512"/>
                <a:gd name="T65" fmla="*/ 107 h 977"/>
                <a:gd name="T66" fmla="*/ 124 w 512"/>
                <a:gd name="T67" fmla="*/ 75 h 977"/>
                <a:gd name="T68" fmla="*/ 128 w 512"/>
                <a:gd name="T69" fmla="*/ 50 h 977"/>
                <a:gd name="T70" fmla="*/ 126 w 512"/>
                <a:gd name="T71" fmla="*/ 38 h 977"/>
                <a:gd name="T72" fmla="*/ 121 w 512"/>
                <a:gd name="T73" fmla="*/ 27 h 977"/>
                <a:gd name="T74" fmla="*/ 112 w 512"/>
                <a:gd name="T75" fmla="*/ 18 h 977"/>
                <a:gd name="T76" fmla="*/ 101 w 512"/>
                <a:gd name="T77" fmla="*/ 10 h 977"/>
                <a:gd name="T78" fmla="*/ 89 w 512"/>
                <a:gd name="T79" fmla="*/ 4 h 977"/>
                <a:gd name="T80" fmla="*/ 75 w 512"/>
                <a:gd name="T81" fmla="*/ 1 h 977"/>
                <a:gd name="T82" fmla="*/ 61 w 512"/>
                <a:gd name="T83" fmla="*/ 0 h 9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2"/>
                <a:gd name="T127" fmla="*/ 0 h 977"/>
                <a:gd name="T128" fmla="*/ 512 w 512"/>
                <a:gd name="T129" fmla="*/ 977 h 97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2" h="977">
                  <a:moveTo>
                    <a:pt x="220" y="0"/>
                  </a:moveTo>
                  <a:lnTo>
                    <a:pt x="180" y="9"/>
                  </a:lnTo>
                  <a:lnTo>
                    <a:pt x="144" y="22"/>
                  </a:lnTo>
                  <a:lnTo>
                    <a:pt x="111" y="37"/>
                  </a:lnTo>
                  <a:lnTo>
                    <a:pt x="83" y="54"/>
                  </a:lnTo>
                  <a:lnTo>
                    <a:pt x="59" y="74"/>
                  </a:lnTo>
                  <a:lnTo>
                    <a:pt x="38" y="95"/>
                  </a:lnTo>
                  <a:lnTo>
                    <a:pt x="22" y="118"/>
                  </a:lnTo>
                  <a:lnTo>
                    <a:pt x="11" y="144"/>
                  </a:lnTo>
                  <a:lnTo>
                    <a:pt x="4" y="169"/>
                  </a:lnTo>
                  <a:lnTo>
                    <a:pt x="0" y="197"/>
                  </a:lnTo>
                  <a:lnTo>
                    <a:pt x="2" y="226"/>
                  </a:lnTo>
                  <a:lnTo>
                    <a:pt x="8" y="256"/>
                  </a:lnTo>
                  <a:lnTo>
                    <a:pt x="20" y="286"/>
                  </a:lnTo>
                  <a:lnTo>
                    <a:pt x="35" y="315"/>
                  </a:lnTo>
                  <a:lnTo>
                    <a:pt x="55" y="347"/>
                  </a:lnTo>
                  <a:lnTo>
                    <a:pt x="81" y="378"/>
                  </a:lnTo>
                  <a:lnTo>
                    <a:pt x="89" y="446"/>
                  </a:lnTo>
                  <a:lnTo>
                    <a:pt x="97" y="515"/>
                  </a:lnTo>
                  <a:lnTo>
                    <a:pt x="105" y="583"/>
                  </a:lnTo>
                  <a:lnTo>
                    <a:pt x="113" y="652"/>
                  </a:lnTo>
                  <a:lnTo>
                    <a:pt x="114" y="669"/>
                  </a:lnTo>
                  <a:lnTo>
                    <a:pt x="117" y="685"/>
                  </a:lnTo>
                  <a:lnTo>
                    <a:pt x="118" y="703"/>
                  </a:lnTo>
                  <a:lnTo>
                    <a:pt x="119" y="720"/>
                  </a:lnTo>
                  <a:lnTo>
                    <a:pt x="115" y="767"/>
                  </a:lnTo>
                  <a:lnTo>
                    <a:pt x="112" y="814"/>
                  </a:lnTo>
                  <a:lnTo>
                    <a:pt x="108" y="862"/>
                  </a:lnTo>
                  <a:lnTo>
                    <a:pt x="105" y="909"/>
                  </a:lnTo>
                  <a:lnTo>
                    <a:pt x="111" y="922"/>
                  </a:lnTo>
                  <a:lnTo>
                    <a:pt x="118" y="934"/>
                  </a:lnTo>
                  <a:lnTo>
                    <a:pt x="123" y="948"/>
                  </a:lnTo>
                  <a:lnTo>
                    <a:pt x="129" y="961"/>
                  </a:lnTo>
                  <a:lnTo>
                    <a:pt x="145" y="963"/>
                  </a:lnTo>
                  <a:lnTo>
                    <a:pt x="161" y="964"/>
                  </a:lnTo>
                  <a:lnTo>
                    <a:pt x="178" y="966"/>
                  </a:lnTo>
                  <a:lnTo>
                    <a:pt x="194" y="969"/>
                  </a:lnTo>
                  <a:lnTo>
                    <a:pt x="209" y="970"/>
                  </a:lnTo>
                  <a:lnTo>
                    <a:pt x="225" y="972"/>
                  </a:lnTo>
                  <a:lnTo>
                    <a:pt x="241" y="975"/>
                  </a:lnTo>
                  <a:lnTo>
                    <a:pt x="257" y="977"/>
                  </a:lnTo>
                  <a:lnTo>
                    <a:pt x="265" y="968"/>
                  </a:lnTo>
                  <a:lnTo>
                    <a:pt x="272" y="958"/>
                  </a:lnTo>
                  <a:lnTo>
                    <a:pt x="280" y="949"/>
                  </a:lnTo>
                  <a:lnTo>
                    <a:pt x="287" y="940"/>
                  </a:lnTo>
                  <a:lnTo>
                    <a:pt x="294" y="900"/>
                  </a:lnTo>
                  <a:lnTo>
                    <a:pt x="301" y="859"/>
                  </a:lnTo>
                  <a:lnTo>
                    <a:pt x="307" y="820"/>
                  </a:lnTo>
                  <a:lnTo>
                    <a:pt x="314" y="780"/>
                  </a:lnTo>
                  <a:lnTo>
                    <a:pt x="319" y="761"/>
                  </a:lnTo>
                  <a:lnTo>
                    <a:pt x="326" y="743"/>
                  </a:lnTo>
                  <a:lnTo>
                    <a:pt x="332" y="726"/>
                  </a:lnTo>
                  <a:lnTo>
                    <a:pt x="338" y="707"/>
                  </a:lnTo>
                  <a:lnTo>
                    <a:pt x="342" y="698"/>
                  </a:lnTo>
                  <a:lnTo>
                    <a:pt x="347" y="690"/>
                  </a:lnTo>
                  <a:lnTo>
                    <a:pt x="352" y="681"/>
                  </a:lnTo>
                  <a:lnTo>
                    <a:pt x="357" y="673"/>
                  </a:lnTo>
                  <a:lnTo>
                    <a:pt x="362" y="663"/>
                  </a:lnTo>
                  <a:lnTo>
                    <a:pt x="367" y="655"/>
                  </a:lnTo>
                  <a:lnTo>
                    <a:pt x="372" y="646"/>
                  </a:lnTo>
                  <a:lnTo>
                    <a:pt x="377" y="637"/>
                  </a:lnTo>
                  <a:lnTo>
                    <a:pt x="395" y="606"/>
                  </a:lnTo>
                  <a:lnTo>
                    <a:pt x="415" y="570"/>
                  </a:lnTo>
                  <a:lnTo>
                    <a:pt x="435" y="530"/>
                  </a:lnTo>
                  <a:lnTo>
                    <a:pt x="454" y="483"/>
                  </a:lnTo>
                  <a:lnTo>
                    <a:pt x="471" y="430"/>
                  </a:lnTo>
                  <a:lnTo>
                    <a:pt x="486" y="370"/>
                  </a:lnTo>
                  <a:lnTo>
                    <a:pt x="499" y="303"/>
                  </a:lnTo>
                  <a:lnTo>
                    <a:pt x="507" y="229"/>
                  </a:lnTo>
                  <a:lnTo>
                    <a:pt x="512" y="203"/>
                  </a:lnTo>
                  <a:lnTo>
                    <a:pt x="511" y="177"/>
                  </a:lnTo>
                  <a:lnTo>
                    <a:pt x="506" y="153"/>
                  </a:lnTo>
                  <a:lnTo>
                    <a:pt x="497" y="130"/>
                  </a:lnTo>
                  <a:lnTo>
                    <a:pt x="485" y="109"/>
                  </a:lnTo>
                  <a:lnTo>
                    <a:pt x="469" y="90"/>
                  </a:lnTo>
                  <a:lnTo>
                    <a:pt x="451" y="72"/>
                  </a:lnTo>
                  <a:lnTo>
                    <a:pt x="430" y="56"/>
                  </a:lnTo>
                  <a:lnTo>
                    <a:pt x="407" y="42"/>
                  </a:lnTo>
                  <a:lnTo>
                    <a:pt x="383" y="30"/>
                  </a:lnTo>
                  <a:lnTo>
                    <a:pt x="356" y="19"/>
                  </a:lnTo>
                  <a:lnTo>
                    <a:pt x="330" y="11"/>
                  </a:lnTo>
                  <a:lnTo>
                    <a:pt x="302" y="6"/>
                  </a:lnTo>
                  <a:lnTo>
                    <a:pt x="274" y="1"/>
                  </a:lnTo>
                  <a:lnTo>
                    <a:pt x="247" y="0"/>
                  </a:lnTo>
                  <a:lnTo>
                    <a:pt x="220" y="0"/>
                  </a:lnTo>
                  <a:close/>
                </a:path>
              </a:pathLst>
            </a:custGeom>
            <a:solidFill>
              <a:schemeClr val="bg1"/>
            </a:solidFill>
            <a:ln w="9525">
              <a:noFill/>
              <a:round/>
              <a:headEnd/>
              <a:tailEnd/>
            </a:ln>
          </p:spPr>
          <p:txBody>
            <a:bodyPr/>
            <a:lstStyle/>
            <a:p>
              <a:endParaRPr lang="en-US"/>
            </a:p>
          </p:txBody>
        </p:sp>
        <p:sp>
          <p:nvSpPr>
            <p:cNvPr id="17827" name="Freeform 81"/>
            <p:cNvSpPr>
              <a:spLocks noChangeAspect="1"/>
            </p:cNvSpPr>
            <p:nvPr/>
          </p:nvSpPr>
          <p:spPr bwMode="auto">
            <a:xfrm>
              <a:off x="2068" y="2231"/>
              <a:ext cx="234" cy="482"/>
            </a:xfrm>
            <a:custGeom>
              <a:avLst/>
              <a:gdLst>
                <a:gd name="T0" fmla="*/ 42 w 469"/>
                <a:gd name="T1" fmla="*/ 3 h 964"/>
                <a:gd name="T2" fmla="*/ 26 w 469"/>
                <a:gd name="T3" fmla="*/ 9 h 964"/>
                <a:gd name="T4" fmla="*/ 13 w 469"/>
                <a:gd name="T5" fmla="*/ 18 h 964"/>
                <a:gd name="T6" fmla="*/ 4 w 469"/>
                <a:gd name="T7" fmla="*/ 28 h 964"/>
                <a:gd name="T8" fmla="*/ 0 w 469"/>
                <a:gd name="T9" fmla="*/ 41 h 964"/>
                <a:gd name="T10" fmla="*/ 1 w 469"/>
                <a:gd name="T11" fmla="*/ 53 h 964"/>
                <a:gd name="T12" fmla="*/ 5 w 469"/>
                <a:gd name="T13" fmla="*/ 67 h 964"/>
                <a:gd name="T14" fmla="*/ 14 w 469"/>
                <a:gd name="T15" fmla="*/ 80 h 964"/>
                <a:gd name="T16" fmla="*/ 22 w 469"/>
                <a:gd name="T17" fmla="*/ 105 h 964"/>
                <a:gd name="T18" fmla="*/ 24 w 469"/>
                <a:gd name="T19" fmla="*/ 142 h 964"/>
                <a:gd name="T20" fmla="*/ 26 w 469"/>
                <a:gd name="T21" fmla="*/ 166 h 964"/>
                <a:gd name="T22" fmla="*/ 26 w 469"/>
                <a:gd name="T23" fmla="*/ 174 h 964"/>
                <a:gd name="T24" fmla="*/ 26 w 469"/>
                <a:gd name="T25" fmla="*/ 190 h 964"/>
                <a:gd name="T26" fmla="*/ 24 w 469"/>
                <a:gd name="T27" fmla="*/ 213 h 964"/>
                <a:gd name="T28" fmla="*/ 24 w 469"/>
                <a:gd name="T29" fmla="*/ 228 h 964"/>
                <a:gd name="T30" fmla="*/ 27 w 469"/>
                <a:gd name="T31" fmla="*/ 234 h 964"/>
                <a:gd name="T32" fmla="*/ 32 w 469"/>
                <a:gd name="T33" fmla="*/ 238 h 964"/>
                <a:gd name="T34" fmla="*/ 39 w 469"/>
                <a:gd name="T35" fmla="*/ 239 h 964"/>
                <a:gd name="T36" fmla="*/ 46 w 469"/>
                <a:gd name="T37" fmla="*/ 240 h 964"/>
                <a:gd name="T38" fmla="*/ 53 w 469"/>
                <a:gd name="T39" fmla="*/ 241 h 964"/>
                <a:gd name="T40" fmla="*/ 58 w 469"/>
                <a:gd name="T41" fmla="*/ 239 h 964"/>
                <a:gd name="T42" fmla="*/ 62 w 469"/>
                <a:gd name="T43" fmla="*/ 234 h 964"/>
                <a:gd name="T44" fmla="*/ 65 w 469"/>
                <a:gd name="T45" fmla="*/ 222 h 964"/>
                <a:gd name="T46" fmla="*/ 68 w 469"/>
                <a:gd name="T47" fmla="*/ 202 h 964"/>
                <a:gd name="T48" fmla="*/ 71 w 469"/>
                <a:gd name="T49" fmla="*/ 188 h 964"/>
                <a:gd name="T50" fmla="*/ 74 w 469"/>
                <a:gd name="T51" fmla="*/ 179 h 964"/>
                <a:gd name="T52" fmla="*/ 77 w 469"/>
                <a:gd name="T53" fmla="*/ 172 h 964"/>
                <a:gd name="T54" fmla="*/ 79 w 469"/>
                <a:gd name="T55" fmla="*/ 168 h 964"/>
                <a:gd name="T56" fmla="*/ 81 w 469"/>
                <a:gd name="T57" fmla="*/ 164 h 964"/>
                <a:gd name="T58" fmla="*/ 83 w 469"/>
                <a:gd name="T59" fmla="*/ 159 h 964"/>
                <a:gd name="T60" fmla="*/ 88 w 469"/>
                <a:gd name="T61" fmla="*/ 149 h 964"/>
                <a:gd name="T62" fmla="*/ 97 w 469"/>
                <a:gd name="T63" fmla="*/ 130 h 964"/>
                <a:gd name="T64" fmla="*/ 106 w 469"/>
                <a:gd name="T65" fmla="*/ 105 h 964"/>
                <a:gd name="T66" fmla="*/ 113 w 469"/>
                <a:gd name="T67" fmla="*/ 74 h 964"/>
                <a:gd name="T68" fmla="*/ 117 w 469"/>
                <a:gd name="T69" fmla="*/ 50 h 964"/>
                <a:gd name="T70" fmla="*/ 116 w 469"/>
                <a:gd name="T71" fmla="*/ 38 h 964"/>
                <a:gd name="T72" fmla="*/ 112 w 469"/>
                <a:gd name="T73" fmla="*/ 28 h 964"/>
                <a:gd name="T74" fmla="*/ 105 w 469"/>
                <a:gd name="T75" fmla="*/ 19 h 964"/>
                <a:gd name="T76" fmla="*/ 96 w 469"/>
                <a:gd name="T77" fmla="*/ 11 h 964"/>
                <a:gd name="T78" fmla="*/ 84 w 469"/>
                <a:gd name="T79" fmla="*/ 6 h 964"/>
                <a:gd name="T80" fmla="*/ 71 w 469"/>
                <a:gd name="T81" fmla="*/ 2 h 964"/>
                <a:gd name="T82" fmla="*/ 59 w 469"/>
                <a:gd name="T83" fmla="*/ 0 h 9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9"/>
                <a:gd name="T127" fmla="*/ 0 h 964"/>
                <a:gd name="T128" fmla="*/ 469 w 469"/>
                <a:gd name="T129" fmla="*/ 964 h 9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9" h="964">
                  <a:moveTo>
                    <a:pt x="211" y="0"/>
                  </a:moveTo>
                  <a:lnTo>
                    <a:pt x="171" y="10"/>
                  </a:lnTo>
                  <a:lnTo>
                    <a:pt x="135" y="21"/>
                  </a:lnTo>
                  <a:lnTo>
                    <a:pt x="104" y="35"/>
                  </a:lnTo>
                  <a:lnTo>
                    <a:pt x="76" y="51"/>
                  </a:lnTo>
                  <a:lnTo>
                    <a:pt x="52" y="70"/>
                  </a:lnTo>
                  <a:lnTo>
                    <a:pt x="33" y="90"/>
                  </a:lnTo>
                  <a:lnTo>
                    <a:pt x="19" y="112"/>
                  </a:lnTo>
                  <a:lnTo>
                    <a:pt x="8" y="135"/>
                  </a:lnTo>
                  <a:lnTo>
                    <a:pt x="2" y="161"/>
                  </a:lnTo>
                  <a:lnTo>
                    <a:pt x="0" y="186"/>
                  </a:lnTo>
                  <a:lnTo>
                    <a:pt x="4" y="211"/>
                  </a:lnTo>
                  <a:lnTo>
                    <a:pt x="10" y="238"/>
                  </a:lnTo>
                  <a:lnTo>
                    <a:pt x="22" y="265"/>
                  </a:lnTo>
                  <a:lnTo>
                    <a:pt x="38" y="292"/>
                  </a:lnTo>
                  <a:lnTo>
                    <a:pt x="58" y="318"/>
                  </a:lnTo>
                  <a:lnTo>
                    <a:pt x="83" y="345"/>
                  </a:lnTo>
                  <a:lnTo>
                    <a:pt x="89" y="420"/>
                  </a:lnTo>
                  <a:lnTo>
                    <a:pt x="93" y="494"/>
                  </a:lnTo>
                  <a:lnTo>
                    <a:pt x="99" y="568"/>
                  </a:lnTo>
                  <a:lnTo>
                    <a:pt x="104" y="643"/>
                  </a:lnTo>
                  <a:lnTo>
                    <a:pt x="105" y="661"/>
                  </a:lnTo>
                  <a:lnTo>
                    <a:pt x="106" y="677"/>
                  </a:lnTo>
                  <a:lnTo>
                    <a:pt x="107" y="694"/>
                  </a:lnTo>
                  <a:lnTo>
                    <a:pt x="108" y="711"/>
                  </a:lnTo>
                  <a:lnTo>
                    <a:pt x="104" y="759"/>
                  </a:lnTo>
                  <a:lnTo>
                    <a:pt x="100" y="805"/>
                  </a:lnTo>
                  <a:lnTo>
                    <a:pt x="97" y="852"/>
                  </a:lnTo>
                  <a:lnTo>
                    <a:pt x="93" y="898"/>
                  </a:lnTo>
                  <a:lnTo>
                    <a:pt x="99" y="911"/>
                  </a:lnTo>
                  <a:lnTo>
                    <a:pt x="104" y="923"/>
                  </a:lnTo>
                  <a:lnTo>
                    <a:pt x="110" y="936"/>
                  </a:lnTo>
                  <a:lnTo>
                    <a:pt x="114" y="949"/>
                  </a:lnTo>
                  <a:lnTo>
                    <a:pt x="128" y="951"/>
                  </a:lnTo>
                  <a:lnTo>
                    <a:pt x="143" y="953"/>
                  </a:lnTo>
                  <a:lnTo>
                    <a:pt x="157" y="954"/>
                  </a:lnTo>
                  <a:lnTo>
                    <a:pt x="172" y="957"/>
                  </a:lnTo>
                  <a:lnTo>
                    <a:pt x="186" y="958"/>
                  </a:lnTo>
                  <a:lnTo>
                    <a:pt x="199" y="960"/>
                  </a:lnTo>
                  <a:lnTo>
                    <a:pt x="214" y="961"/>
                  </a:lnTo>
                  <a:lnTo>
                    <a:pt x="228" y="964"/>
                  </a:lnTo>
                  <a:lnTo>
                    <a:pt x="235" y="954"/>
                  </a:lnTo>
                  <a:lnTo>
                    <a:pt x="242" y="945"/>
                  </a:lnTo>
                  <a:lnTo>
                    <a:pt x="249" y="936"/>
                  </a:lnTo>
                  <a:lnTo>
                    <a:pt x="256" y="927"/>
                  </a:lnTo>
                  <a:lnTo>
                    <a:pt x="262" y="886"/>
                  </a:lnTo>
                  <a:lnTo>
                    <a:pt x="269" y="847"/>
                  </a:lnTo>
                  <a:lnTo>
                    <a:pt x="274" y="807"/>
                  </a:lnTo>
                  <a:lnTo>
                    <a:pt x="280" y="768"/>
                  </a:lnTo>
                  <a:lnTo>
                    <a:pt x="286" y="749"/>
                  </a:lnTo>
                  <a:lnTo>
                    <a:pt x="292" y="732"/>
                  </a:lnTo>
                  <a:lnTo>
                    <a:pt x="297" y="714"/>
                  </a:lnTo>
                  <a:lnTo>
                    <a:pt x="303" y="696"/>
                  </a:lnTo>
                  <a:lnTo>
                    <a:pt x="308" y="687"/>
                  </a:lnTo>
                  <a:lnTo>
                    <a:pt x="312" y="678"/>
                  </a:lnTo>
                  <a:lnTo>
                    <a:pt x="317" y="670"/>
                  </a:lnTo>
                  <a:lnTo>
                    <a:pt x="321" y="661"/>
                  </a:lnTo>
                  <a:lnTo>
                    <a:pt x="325" y="653"/>
                  </a:lnTo>
                  <a:lnTo>
                    <a:pt x="330" y="643"/>
                  </a:lnTo>
                  <a:lnTo>
                    <a:pt x="334" y="635"/>
                  </a:lnTo>
                  <a:lnTo>
                    <a:pt x="339" y="626"/>
                  </a:lnTo>
                  <a:lnTo>
                    <a:pt x="355" y="596"/>
                  </a:lnTo>
                  <a:lnTo>
                    <a:pt x="372" y="560"/>
                  </a:lnTo>
                  <a:lnTo>
                    <a:pt x="391" y="519"/>
                  </a:lnTo>
                  <a:lnTo>
                    <a:pt x="408" y="472"/>
                  </a:lnTo>
                  <a:lnTo>
                    <a:pt x="424" y="420"/>
                  </a:lnTo>
                  <a:lnTo>
                    <a:pt x="439" y="360"/>
                  </a:lnTo>
                  <a:lnTo>
                    <a:pt x="452" y="294"/>
                  </a:lnTo>
                  <a:lnTo>
                    <a:pt x="461" y="222"/>
                  </a:lnTo>
                  <a:lnTo>
                    <a:pt x="468" y="197"/>
                  </a:lnTo>
                  <a:lnTo>
                    <a:pt x="469" y="173"/>
                  </a:lnTo>
                  <a:lnTo>
                    <a:pt x="467" y="151"/>
                  </a:lnTo>
                  <a:lnTo>
                    <a:pt x="461" y="130"/>
                  </a:lnTo>
                  <a:lnTo>
                    <a:pt x="451" y="110"/>
                  </a:lnTo>
                  <a:lnTo>
                    <a:pt x="438" y="91"/>
                  </a:lnTo>
                  <a:lnTo>
                    <a:pt x="422" y="74"/>
                  </a:lnTo>
                  <a:lnTo>
                    <a:pt x="403" y="58"/>
                  </a:lnTo>
                  <a:lnTo>
                    <a:pt x="384" y="44"/>
                  </a:lnTo>
                  <a:lnTo>
                    <a:pt x="361" y="32"/>
                  </a:lnTo>
                  <a:lnTo>
                    <a:pt x="338" y="21"/>
                  </a:lnTo>
                  <a:lnTo>
                    <a:pt x="312" y="13"/>
                  </a:lnTo>
                  <a:lnTo>
                    <a:pt x="287" y="6"/>
                  </a:lnTo>
                  <a:lnTo>
                    <a:pt x="262" y="3"/>
                  </a:lnTo>
                  <a:lnTo>
                    <a:pt x="236" y="0"/>
                  </a:lnTo>
                  <a:lnTo>
                    <a:pt x="211" y="0"/>
                  </a:lnTo>
                  <a:close/>
                </a:path>
              </a:pathLst>
            </a:custGeom>
            <a:solidFill>
              <a:schemeClr val="bg1"/>
            </a:solidFill>
            <a:ln w="9525">
              <a:noFill/>
              <a:round/>
              <a:headEnd/>
              <a:tailEnd/>
            </a:ln>
          </p:spPr>
          <p:txBody>
            <a:bodyPr/>
            <a:lstStyle/>
            <a:p>
              <a:endParaRPr lang="en-US"/>
            </a:p>
          </p:txBody>
        </p:sp>
        <p:sp>
          <p:nvSpPr>
            <p:cNvPr id="17828" name="Freeform 82"/>
            <p:cNvSpPr>
              <a:spLocks noChangeAspect="1"/>
            </p:cNvSpPr>
            <p:nvPr/>
          </p:nvSpPr>
          <p:spPr bwMode="auto">
            <a:xfrm>
              <a:off x="2079" y="2237"/>
              <a:ext cx="214" cy="475"/>
            </a:xfrm>
            <a:custGeom>
              <a:avLst/>
              <a:gdLst>
                <a:gd name="T0" fmla="*/ 40 w 429"/>
                <a:gd name="T1" fmla="*/ 2 h 951"/>
                <a:gd name="T2" fmla="*/ 23 w 429"/>
                <a:gd name="T3" fmla="*/ 8 h 951"/>
                <a:gd name="T4" fmla="*/ 11 w 429"/>
                <a:gd name="T5" fmla="*/ 16 h 951"/>
                <a:gd name="T6" fmla="*/ 3 w 429"/>
                <a:gd name="T7" fmla="*/ 26 h 951"/>
                <a:gd name="T8" fmla="*/ 0 w 429"/>
                <a:gd name="T9" fmla="*/ 37 h 951"/>
                <a:gd name="T10" fmla="*/ 0 w 429"/>
                <a:gd name="T11" fmla="*/ 49 h 951"/>
                <a:gd name="T12" fmla="*/ 5 w 429"/>
                <a:gd name="T13" fmla="*/ 61 h 951"/>
                <a:gd name="T14" fmla="*/ 15 w 429"/>
                <a:gd name="T15" fmla="*/ 72 h 951"/>
                <a:gd name="T16" fmla="*/ 21 w 429"/>
                <a:gd name="T17" fmla="*/ 98 h 951"/>
                <a:gd name="T18" fmla="*/ 22 w 429"/>
                <a:gd name="T19" fmla="*/ 138 h 951"/>
                <a:gd name="T20" fmla="*/ 23 w 429"/>
                <a:gd name="T21" fmla="*/ 163 h 951"/>
                <a:gd name="T22" fmla="*/ 24 w 429"/>
                <a:gd name="T23" fmla="*/ 171 h 951"/>
                <a:gd name="T24" fmla="*/ 23 w 429"/>
                <a:gd name="T25" fmla="*/ 187 h 951"/>
                <a:gd name="T26" fmla="*/ 21 w 429"/>
                <a:gd name="T27" fmla="*/ 210 h 951"/>
                <a:gd name="T28" fmla="*/ 21 w 429"/>
                <a:gd name="T29" fmla="*/ 225 h 951"/>
                <a:gd name="T30" fmla="*/ 23 w 429"/>
                <a:gd name="T31" fmla="*/ 231 h 951"/>
                <a:gd name="T32" fmla="*/ 27 w 429"/>
                <a:gd name="T33" fmla="*/ 234 h 951"/>
                <a:gd name="T34" fmla="*/ 34 w 429"/>
                <a:gd name="T35" fmla="*/ 235 h 951"/>
                <a:gd name="T36" fmla="*/ 40 w 429"/>
                <a:gd name="T37" fmla="*/ 236 h 951"/>
                <a:gd name="T38" fmla="*/ 46 w 429"/>
                <a:gd name="T39" fmla="*/ 237 h 951"/>
                <a:gd name="T40" fmla="*/ 51 w 429"/>
                <a:gd name="T41" fmla="*/ 235 h 951"/>
                <a:gd name="T42" fmla="*/ 54 w 429"/>
                <a:gd name="T43" fmla="*/ 230 h 951"/>
                <a:gd name="T44" fmla="*/ 57 w 429"/>
                <a:gd name="T45" fmla="*/ 218 h 951"/>
                <a:gd name="T46" fmla="*/ 60 w 429"/>
                <a:gd name="T47" fmla="*/ 198 h 951"/>
                <a:gd name="T48" fmla="*/ 63 w 429"/>
                <a:gd name="T49" fmla="*/ 184 h 951"/>
                <a:gd name="T50" fmla="*/ 66 w 429"/>
                <a:gd name="T51" fmla="*/ 175 h 951"/>
                <a:gd name="T52" fmla="*/ 69 w 429"/>
                <a:gd name="T53" fmla="*/ 166 h 951"/>
                <a:gd name="T54" fmla="*/ 73 w 429"/>
                <a:gd name="T55" fmla="*/ 158 h 951"/>
                <a:gd name="T56" fmla="*/ 79 w 429"/>
                <a:gd name="T57" fmla="*/ 146 h 951"/>
                <a:gd name="T58" fmla="*/ 86 w 429"/>
                <a:gd name="T59" fmla="*/ 127 h 951"/>
                <a:gd name="T60" fmla="*/ 94 w 429"/>
                <a:gd name="T61" fmla="*/ 102 h 951"/>
                <a:gd name="T62" fmla="*/ 100 w 429"/>
                <a:gd name="T63" fmla="*/ 71 h 951"/>
                <a:gd name="T64" fmla="*/ 105 w 429"/>
                <a:gd name="T65" fmla="*/ 47 h 951"/>
                <a:gd name="T66" fmla="*/ 107 w 429"/>
                <a:gd name="T67" fmla="*/ 37 h 951"/>
                <a:gd name="T68" fmla="*/ 104 w 429"/>
                <a:gd name="T69" fmla="*/ 27 h 951"/>
                <a:gd name="T70" fmla="*/ 98 w 429"/>
                <a:gd name="T71" fmla="*/ 19 h 951"/>
                <a:gd name="T72" fmla="*/ 89 w 429"/>
                <a:gd name="T73" fmla="*/ 11 h 951"/>
                <a:gd name="T74" fmla="*/ 79 w 429"/>
                <a:gd name="T75" fmla="*/ 6 h 951"/>
                <a:gd name="T76" fmla="*/ 68 w 429"/>
                <a:gd name="T77" fmla="*/ 2 h 951"/>
                <a:gd name="T78" fmla="*/ 55 w 429"/>
                <a:gd name="T79" fmla="*/ 0 h 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9"/>
                <a:gd name="T121" fmla="*/ 0 h 951"/>
                <a:gd name="T122" fmla="*/ 429 w 429"/>
                <a:gd name="T123" fmla="*/ 951 h 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9" h="951">
                  <a:moveTo>
                    <a:pt x="200" y="0"/>
                  </a:moveTo>
                  <a:lnTo>
                    <a:pt x="161" y="8"/>
                  </a:lnTo>
                  <a:lnTo>
                    <a:pt x="126" y="20"/>
                  </a:lnTo>
                  <a:lnTo>
                    <a:pt x="94" y="32"/>
                  </a:lnTo>
                  <a:lnTo>
                    <a:pt x="68" y="48"/>
                  </a:lnTo>
                  <a:lnTo>
                    <a:pt x="46" y="66"/>
                  </a:lnTo>
                  <a:lnTo>
                    <a:pt x="29" y="85"/>
                  </a:lnTo>
                  <a:lnTo>
                    <a:pt x="15" y="106"/>
                  </a:lnTo>
                  <a:lnTo>
                    <a:pt x="6" y="128"/>
                  </a:lnTo>
                  <a:lnTo>
                    <a:pt x="1" y="150"/>
                  </a:lnTo>
                  <a:lnTo>
                    <a:pt x="0" y="174"/>
                  </a:lnTo>
                  <a:lnTo>
                    <a:pt x="3" y="197"/>
                  </a:lnTo>
                  <a:lnTo>
                    <a:pt x="11" y="221"/>
                  </a:lnTo>
                  <a:lnTo>
                    <a:pt x="23" y="244"/>
                  </a:lnTo>
                  <a:lnTo>
                    <a:pt x="39" y="268"/>
                  </a:lnTo>
                  <a:lnTo>
                    <a:pt x="60" y="290"/>
                  </a:lnTo>
                  <a:lnTo>
                    <a:pt x="84" y="312"/>
                  </a:lnTo>
                  <a:lnTo>
                    <a:pt x="86" y="393"/>
                  </a:lnTo>
                  <a:lnTo>
                    <a:pt x="89" y="474"/>
                  </a:lnTo>
                  <a:lnTo>
                    <a:pt x="91" y="554"/>
                  </a:lnTo>
                  <a:lnTo>
                    <a:pt x="93" y="635"/>
                  </a:lnTo>
                  <a:lnTo>
                    <a:pt x="94" y="652"/>
                  </a:lnTo>
                  <a:lnTo>
                    <a:pt x="96" y="668"/>
                  </a:lnTo>
                  <a:lnTo>
                    <a:pt x="96" y="686"/>
                  </a:lnTo>
                  <a:lnTo>
                    <a:pt x="97" y="703"/>
                  </a:lnTo>
                  <a:lnTo>
                    <a:pt x="92" y="749"/>
                  </a:lnTo>
                  <a:lnTo>
                    <a:pt x="89" y="795"/>
                  </a:lnTo>
                  <a:lnTo>
                    <a:pt x="85" y="842"/>
                  </a:lnTo>
                  <a:lnTo>
                    <a:pt x="81" y="888"/>
                  </a:lnTo>
                  <a:lnTo>
                    <a:pt x="85" y="901"/>
                  </a:lnTo>
                  <a:lnTo>
                    <a:pt x="90" y="913"/>
                  </a:lnTo>
                  <a:lnTo>
                    <a:pt x="93" y="925"/>
                  </a:lnTo>
                  <a:lnTo>
                    <a:pt x="98" y="938"/>
                  </a:lnTo>
                  <a:lnTo>
                    <a:pt x="111" y="939"/>
                  </a:lnTo>
                  <a:lnTo>
                    <a:pt x="123" y="941"/>
                  </a:lnTo>
                  <a:lnTo>
                    <a:pt x="136" y="942"/>
                  </a:lnTo>
                  <a:lnTo>
                    <a:pt x="149" y="944"/>
                  </a:lnTo>
                  <a:lnTo>
                    <a:pt x="161" y="946"/>
                  </a:lnTo>
                  <a:lnTo>
                    <a:pt x="174" y="947"/>
                  </a:lnTo>
                  <a:lnTo>
                    <a:pt x="187" y="949"/>
                  </a:lnTo>
                  <a:lnTo>
                    <a:pt x="199" y="951"/>
                  </a:lnTo>
                  <a:lnTo>
                    <a:pt x="205" y="941"/>
                  </a:lnTo>
                  <a:lnTo>
                    <a:pt x="212" y="932"/>
                  </a:lnTo>
                  <a:lnTo>
                    <a:pt x="218" y="923"/>
                  </a:lnTo>
                  <a:lnTo>
                    <a:pt x="223" y="914"/>
                  </a:lnTo>
                  <a:lnTo>
                    <a:pt x="229" y="874"/>
                  </a:lnTo>
                  <a:lnTo>
                    <a:pt x="236" y="834"/>
                  </a:lnTo>
                  <a:lnTo>
                    <a:pt x="242" y="795"/>
                  </a:lnTo>
                  <a:lnTo>
                    <a:pt x="248" y="756"/>
                  </a:lnTo>
                  <a:lnTo>
                    <a:pt x="253" y="737"/>
                  </a:lnTo>
                  <a:lnTo>
                    <a:pt x="258" y="720"/>
                  </a:lnTo>
                  <a:lnTo>
                    <a:pt x="264" y="703"/>
                  </a:lnTo>
                  <a:lnTo>
                    <a:pt x="268" y="684"/>
                  </a:lnTo>
                  <a:lnTo>
                    <a:pt x="276" y="667"/>
                  </a:lnTo>
                  <a:lnTo>
                    <a:pt x="286" y="650"/>
                  </a:lnTo>
                  <a:lnTo>
                    <a:pt x="294" y="633"/>
                  </a:lnTo>
                  <a:lnTo>
                    <a:pt x="302" y="615"/>
                  </a:lnTo>
                  <a:lnTo>
                    <a:pt x="316" y="585"/>
                  </a:lnTo>
                  <a:lnTo>
                    <a:pt x="331" y="550"/>
                  </a:lnTo>
                  <a:lnTo>
                    <a:pt x="347" y="508"/>
                  </a:lnTo>
                  <a:lnTo>
                    <a:pt x="362" y="462"/>
                  </a:lnTo>
                  <a:lnTo>
                    <a:pt x="377" y="410"/>
                  </a:lnTo>
                  <a:lnTo>
                    <a:pt x="391" y="351"/>
                  </a:lnTo>
                  <a:lnTo>
                    <a:pt x="403" y="286"/>
                  </a:lnTo>
                  <a:lnTo>
                    <a:pt x="414" y="213"/>
                  </a:lnTo>
                  <a:lnTo>
                    <a:pt x="423" y="191"/>
                  </a:lnTo>
                  <a:lnTo>
                    <a:pt x="427" y="171"/>
                  </a:lnTo>
                  <a:lnTo>
                    <a:pt x="429" y="150"/>
                  </a:lnTo>
                  <a:lnTo>
                    <a:pt x="424" y="129"/>
                  </a:lnTo>
                  <a:lnTo>
                    <a:pt x="417" y="111"/>
                  </a:lnTo>
                  <a:lnTo>
                    <a:pt x="407" y="93"/>
                  </a:lnTo>
                  <a:lnTo>
                    <a:pt x="393" y="76"/>
                  </a:lnTo>
                  <a:lnTo>
                    <a:pt x="378" y="61"/>
                  </a:lnTo>
                  <a:lnTo>
                    <a:pt x="359" y="47"/>
                  </a:lnTo>
                  <a:lnTo>
                    <a:pt x="339" y="35"/>
                  </a:lnTo>
                  <a:lnTo>
                    <a:pt x="318" y="24"/>
                  </a:lnTo>
                  <a:lnTo>
                    <a:pt x="295" y="15"/>
                  </a:lnTo>
                  <a:lnTo>
                    <a:pt x="272" y="8"/>
                  </a:lnTo>
                  <a:lnTo>
                    <a:pt x="248" y="3"/>
                  </a:lnTo>
                  <a:lnTo>
                    <a:pt x="223" y="0"/>
                  </a:lnTo>
                  <a:lnTo>
                    <a:pt x="200" y="0"/>
                  </a:lnTo>
                  <a:close/>
                </a:path>
              </a:pathLst>
            </a:custGeom>
            <a:solidFill>
              <a:schemeClr val="bg1"/>
            </a:solidFill>
            <a:ln w="9525">
              <a:noFill/>
              <a:round/>
              <a:headEnd/>
              <a:tailEnd/>
            </a:ln>
          </p:spPr>
          <p:txBody>
            <a:bodyPr/>
            <a:lstStyle/>
            <a:p>
              <a:endParaRPr lang="en-US"/>
            </a:p>
          </p:txBody>
        </p:sp>
        <p:sp>
          <p:nvSpPr>
            <p:cNvPr id="17829" name="Freeform 83"/>
            <p:cNvSpPr>
              <a:spLocks noChangeAspect="1"/>
            </p:cNvSpPr>
            <p:nvPr/>
          </p:nvSpPr>
          <p:spPr bwMode="auto">
            <a:xfrm>
              <a:off x="2090" y="2243"/>
              <a:ext cx="195" cy="469"/>
            </a:xfrm>
            <a:custGeom>
              <a:avLst/>
              <a:gdLst>
                <a:gd name="T0" fmla="*/ 38 w 389"/>
                <a:gd name="T1" fmla="*/ 2 h 936"/>
                <a:gd name="T2" fmla="*/ 22 w 389"/>
                <a:gd name="T3" fmla="*/ 8 h 936"/>
                <a:gd name="T4" fmla="*/ 10 w 389"/>
                <a:gd name="T5" fmla="*/ 16 h 936"/>
                <a:gd name="T6" fmla="*/ 3 w 389"/>
                <a:gd name="T7" fmla="*/ 25 h 936"/>
                <a:gd name="T8" fmla="*/ 0 w 389"/>
                <a:gd name="T9" fmla="*/ 35 h 936"/>
                <a:gd name="T10" fmla="*/ 1 w 389"/>
                <a:gd name="T11" fmla="*/ 46 h 936"/>
                <a:gd name="T12" fmla="*/ 7 w 389"/>
                <a:gd name="T13" fmla="*/ 56 h 936"/>
                <a:gd name="T14" fmla="*/ 16 w 389"/>
                <a:gd name="T15" fmla="*/ 66 h 936"/>
                <a:gd name="T16" fmla="*/ 22 w 389"/>
                <a:gd name="T17" fmla="*/ 92 h 936"/>
                <a:gd name="T18" fmla="*/ 22 w 389"/>
                <a:gd name="T19" fmla="*/ 135 h 936"/>
                <a:gd name="T20" fmla="*/ 21 w 389"/>
                <a:gd name="T21" fmla="*/ 161 h 936"/>
                <a:gd name="T22" fmla="*/ 22 w 389"/>
                <a:gd name="T23" fmla="*/ 170 h 936"/>
                <a:gd name="T24" fmla="*/ 21 w 389"/>
                <a:gd name="T25" fmla="*/ 185 h 936"/>
                <a:gd name="T26" fmla="*/ 19 w 389"/>
                <a:gd name="T27" fmla="*/ 208 h 936"/>
                <a:gd name="T28" fmla="*/ 18 w 389"/>
                <a:gd name="T29" fmla="*/ 223 h 936"/>
                <a:gd name="T30" fmla="*/ 20 w 389"/>
                <a:gd name="T31" fmla="*/ 229 h 936"/>
                <a:gd name="T32" fmla="*/ 24 w 389"/>
                <a:gd name="T33" fmla="*/ 232 h 936"/>
                <a:gd name="T34" fmla="*/ 29 w 389"/>
                <a:gd name="T35" fmla="*/ 233 h 936"/>
                <a:gd name="T36" fmla="*/ 35 w 389"/>
                <a:gd name="T37" fmla="*/ 234 h 936"/>
                <a:gd name="T38" fmla="*/ 40 w 389"/>
                <a:gd name="T39" fmla="*/ 235 h 936"/>
                <a:gd name="T40" fmla="*/ 44 w 389"/>
                <a:gd name="T41" fmla="*/ 232 h 936"/>
                <a:gd name="T42" fmla="*/ 47 w 389"/>
                <a:gd name="T43" fmla="*/ 228 h 936"/>
                <a:gd name="T44" fmla="*/ 50 w 389"/>
                <a:gd name="T45" fmla="*/ 216 h 936"/>
                <a:gd name="T46" fmla="*/ 53 w 389"/>
                <a:gd name="T47" fmla="*/ 196 h 936"/>
                <a:gd name="T48" fmla="*/ 55 w 389"/>
                <a:gd name="T49" fmla="*/ 182 h 936"/>
                <a:gd name="T50" fmla="*/ 58 w 389"/>
                <a:gd name="T51" fmla="*/ 173 h 936"/>
                <a:gd name="T52" fmla="*/ 61 w 389"/>
                <a:gd name="T53" fmla="*/ 164 h 936"/>
                <a:gd name="T54" fmla="*/ 65 w 389"/>
                <a:gd name="T55" fmla="*/ 156 h 936"/>
                <a:gd name="T56" fmla="*/ 69 w 389"/>
                <a:gd name="T57" fmla="*/ 144 h 936"/>
                <a:gd name="T58" fmla="*/ 76 w 389"/>
                <a:gd name="T59" fmla="*/ 125 h 936"/>
                <a:gd name="T60" fmla="*/ 83 w 389"/>
                <a:gd name="T61" fmla="*/ 100 h 936"/>
                <a:gd name="T62" fmla="*/ 89 w 389"/>
                <a:gd name="T63" fmla="*/ 69 h 936"/>
                <a:gd name="T64" fmla="*/ 95 w 389"/>
                <a:gd name="T65" fmla="*/ 47 h 936"/>
                <a:gd name="T66" fmla="*/ 98 w 389"/>
                <a:gd name="T67" fmla="*/ 37 h 936"/>
                <a:gd name="T68" fmla="*/ 96 w 389"/>
                <a:gd name="T69" fmla="*/ 28 h 936"/>
                <a:gd name="T70" fmla="*/ 92 w 389"/>
                <a:gd name="T71" fmla="*/ 20 h 936"/>
                <a:gd name="T72" fmla="*/ 84 w 389"/>
                <a:gd name="T73" fmla="*/ 13 h 936"/>
                <a:gd name="T74" fmla="*/ 75 w 389"/>
                <a:gd name="T75" fmla="*/ 7 h 936"/>
                <a:gd name="T76" fmla="*/ 65 w 389"/>
                <a:gd name="T77" fmla="*/ 3 h 936"/>
                <a:gd name="T78" fmla="*/ 54 w 389"/>
                <a:gd name="T79" fmla="*/ 1 h 9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9"/>
                <a:gd name="T121" fmla="*/ 0 h 936"/>
                <a:gd name="T122" fmla="*/ 389 w 389"/>
                <a:gd name="T123" fmla="*/ 936 h 9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9" h="936">
                  <a:moveTo>
                    <a:pt x="191" y="0"/>
                  </a:moveTo>
                  <a:lnTo>
                    <a:pt x="152" y="8"/>
                  </a:lnTo>
                  <a:lnTo>
                    <a:pt x="117" y="17"/>
                  </a:lnTo>
                  <a:lnTo>
                    <a:pt x="87" y="30"/>
                  </a:lnTo>
                  <a:lnTo>
                    <a:pt x="61" y="45"/>
                  </a:lnTo>
                  <a:lnTo>
                    <a:pt x="40" y="61"/>
                  </a:lnTo>
                  <a:lnTo>
                    <a:pt x="24" y="79"/>
                  </a:lnTo>
                  <a:lnTo>
                    <a:pt x="11" y="99"/>
                  </a:lnTo>
                  <a:lnTo>
                    <a:pt x="3" y="118"/>
                  </a:lnTo>
                  <a:lnTo>
                    <a:pt x="0" y="139"/>
                  </a:lnTo>
                  <a:lnTo>
                    <a:pt x="0" y="161"/>
                  </a:lnTo>
                  <a:lnTo>
                    <a:pt x="4" y="182"/>
                  </a:lnTo>
                  <a:lnTo>
                    <a:pt x="13" y="202"/>
                  </a:lnTo>
                  <a:lnTo>
                    <a:pt x="25" y="223"/>
                  </a:lnTo>
                  <a:lnTo>
                    <a:pt x="42" y="243"/>
                  </a:lnTo>
                  <a:lnTo>
                    <a:pt x="62" y="261"/>
                  </a:lnTo>
                  <a:lnTo>
                    <a:pt x="86" y="278"/>
                  </a:lnTo>
                  <a:lnTo>
                    <a:pt x="85" y="366"/>
                  </a:lnTo>
                  <a:lnTo>
                    <a:pt x="85" y="452"/>
                  </a:lnTo>
                  <a:lnTo>
                    <a:pt x="85" y="539"/>
                  </a:lnTo>
                  <a:lnTo>
                    <a:pt x="84" y="626"/>
                  </a:lnTo>
                  <a:lnTo>
                    <a:pt x="84" y="643"/>
                  </a:lnTo>
                  <a:lnTo>
                    <a:pt x="85" y="660"/>
                  </a:lnTo>
                  <a:lnTo>
                    <a:pt x="85" y="676"/>
                  </a:lnTo>
                  <a:lnTo>
                    <a:pt x="85" y="693"/>
                  </a:lnTo>
                  <a:lnTo>
                    <a:pt x="82" y="739"/>
                  </a:lnTo>
                  <a:lnTo>
                    <a:pt x="77" y="784"/>
                  </a:lnTo>
                  <a:lnTo>
                    <a:pt x="74" y="830"/>
                  </a:lnTo>
                  <a:lnTo>
                    <a:pt x="69" y="876"/>
                  </a:lnTo>
                  <a:lnTo>
                    <a:pt x="72" y="888"/>
                  </a:lnTo>
                  <a:lnTo>
                    <a:pt x="76" y="901"/>
                  </a:lnTo>
                  <a:lnTo>
                    <a:pt x="79" y="912"/>
                  </a:lnTo>
                  <a:lnTo>
                    <a:pt x="83" y="925"/>
                  </a:lnTo>
                  <a:lnTo>
                    <a:pt x="93" y="926"/>
                  </a:lnTo>
                  <a:lnTo>
                    <a:pt x="105" y="928"/>
                  </a:lnTo>
                  <a:lnTo>
                    <a:pt x="115" y="929"/>
                  </a:lnTo>
                  <a:lnTo>
                    <a:pt x="127" y="931"/>
                  </a:lnTo>
                  <a:lnTo>
                    <a:pt x="138" y="933"/>
                  </a:lnTo>
                  <a:lnTo>
                    <a:pt x="148" y="934"/>
                  </a:lnTo>
                  <a:lnTo>
                    <a:pt x="160" y="935"/>
                  </a:lnTo>
                  <a:lnTo>
                    <a:pt x="170" y="936"/>
                  </a:lnTo>
                  <a:lnTo>
                    <a:pt x="176" y="927"/>
                  </a:lnTo>
                  <a:lnTo>
                    <a:pt x="182" y="918"/>
                  </a:lnTo>
                  <a:lnTo>
                    <a:pt x="186" y="909"/>
                  </a:lnTo>
                  <a:lnTo>
                    <a:pt x="192" y="900"/>
                  </a:lnTo>
                  <a:lnTo>
                    <a:pt x="198" y="860"/>
                  </a:lnTo>
                  <a:lnTo>
                    <a:pt x="204" y="821"/>
                  </a:lnTo>
                  <a:lnTo>
                    <a:pt x="210" y="782"/>
                  </a:lnTo>
                  <a:lnTo>
                    <a:pt x="215" y="743"/>
                  </a:lnTo>
                  <a:lnTo>
                    <a:pt x="220" y="726"/>
                  </a:lnTo>
                  <a:lnTo>
                    <a:pt x="226" y="707"/>
                  </a:lnTo>
                  <a:lnTo>
                    <a:pt x="230" y="690"/>
                  </a:lnTo>
                  <a:lnTo>
                    <a:pt x="235" y="673"/>
                  </a:lnTo>
                  <a:lnTo>
                    <a:pt x="242" y="655"/>
                  </a:lnTo>
                  <a:lnTo>
                    <a:pt x="250" y="637"/>
                  </a:lnTo>
                  <a:lnTo>
                    <a:pt x="257" y="620"/>
                  </a:lnTo>
                  <a:lnTo>
                    <a:pt x="264" y="602"/>
                  </a:lnTo>
                  <a:lnTo>
                    <a:pt x="276" y="572"/>
                  </a:lnTo>
                  <a:lnTo>
                    <a:pt x="289" y="537"/>
                  </a:lnTo>
                  <a:lnTo>
                    <a:pt x="302" y="496"/>
                  </a:lnTo>
                  <a:lnTo>
                    <a:pt x="316" y="451"/>
                  </a:lnTo>
                  <a:lnTo>
                    <a:pt x="329" y="399"/>
                  </a:lnTo>
                  <a:lnTo>
                    <a:pt x="343" y="342"/>
                  </a:lnTo>
                  <a:lnTo>
                    <a:pt x="356" y="276"/>
                  </a:lnTo>
                  <a:lnTo>
                    <a:pt x="367" y="205"/>
                  </a:lnTo>
                  <a:lnTo>
                    <a:pt x="379" y="185"/>
                  </a:lnTo>
                  <a:lnTo>
                    <a:pt x="387" y="167"/>
                  </a:lnTo>
                  <a:lnTo>
                    <a:pt x="389" y="147"/>
                  </a:lnTo>
                  <a:lnTo>
                    <a:pt x="388" y="129"/>
                  </a:lnTo>
                  <a:lnTo>
                    <a:pt x="383" y="111"/>
                  </a:lnTo>
                  <a:lnTo>
                    <a:pt x="375" y="94"/>
                  </a:lnTo>
                  <a:lnTo>
                    <a:pt x="365" y="78"/>
                  </a:lnTo>
                  <a:lnTo>
                    <a:pt x="351" y="63"/>
                  </a:lnTo>
                  <a:lnTo>
                    <a:pt x="335" y="49"/>
                  </a:lnTo>
                  <a:lnTo>
                    <a:pt x="318" y="37"/>
                  </a:lnTo>
                  <a:lnTo>
                    <a:pt x="299" y="25"/>
                  </a:lnTo>
                  <a:lnTo>
                    <a:pt x="279" y="16"/>
                  </a:lnTo>
                  <a:lnTo>
                    <a:pt x="257" y="9"/>
                  </a:lnTo>
                  <a:lnTo>
                    <a:pt x="235" y="3"/>
                  </a:lnTo>
                  <a:lnTo>
                    <a:pt x="213" y="1"/>
                  </a:lnTo>
                  <a:lnTo>
                    <a:pt x="191" y="0"/>
                  </a:lnTo>
                  <a:close/>
                </a:path>
              </a:pathLst>
            </a:custGeom>
            <a:solidFill>
              <a:schemeClr val="bg1"/>
            </a:solidFill>
            <a:ln w="9525">
              <a:noFill/>
              <a:round/>
              <a:headEnd/>
              <a:tailEnd/>
            </a:ln>
          </p:spPr>
          <p:txBody>
            <a:bodyPr/>
            <a:lstStyle/>
            <a:p>
              <a:endParaRPr lang="en-US"/>
            </a:p>
          </p:txBody>
        </p:sp>
        <p:sp>
          <p:nvSpPr>
            <p:cNvPr id="17830" name="Freeform 84"/>
            <p:cNvSpPr>
              <a:spLocks noChangeAspect="1"/>
            </p:cNvSpPr>
            <p:nvPr/>
          </p:nvSpPr>
          <p:spPr bwMode="auto">
            <a:xfrm>
              <a:off x="2100" y="2250"/>
              <a:ext cx="177" cy="461"/>
            </a:xfrm>
            <a:custGeom>
              <a:avLst/>
              <a:gdLst>
                <a:gd name="T0" fmla="*/ 36 w 352"/>
                <a:gd name="T1" fmla="*/ 1 h 923"/>
                <a:gd name="T2" fmla="*/ 20 w 352"/>
                <a:gd name="T3" fmla="*/ 7 h 923"/>
                <a:gd name="T4" fmla="*/ 9 w 352"/>
                <a:gd name="T5" fmla="*/ 14 h 923"/>
                <a:gd name="T6" fmla="*/ 3 w 352"/>
                <a:gd name="T7" fmla="*/ 23 h 923"/>
                <a:gd name="T8" fmla="*/ 0 w 352"/>
                <a:gd name="T9" fmla="*/ 32 h 923"/>
                <a:gd name="T10" fmla="*/ 2 w 352"/>
                <a:gd name="T11" fmla="*/ 41 h 923"/>
                <a:gd name="T12" fmla="*/ 7 w 352"/>
                <a:gd name="T13" fmla="*/ 50 h 923"/>
                <a:gd name="T14" fmla="*/ 17 w 352"/>
                <a:gd name="T15" fmla="*/ 58 h 923"/>
                <a:gd name="T16" fmla="*/ 22 w 352"/>
                <a:gd name="T17" fmla="*/ 84 h 923"/>
                <a:gd name="T18" fmla="*/ 20 w 352"/>
                <a:gd name="T19" fmla="*/ 131 h 923"/>
                <a:gd name="T20" fmla="*/ 19 w 352"/>
                <a:gd name="T21" fmla="*/ 158 h 923"/>
                <a:gd name="T22" fmla="*/ 19 w 352"/>
                <a:gd name="T23" fmla="*/ 166 h 923"/>
                <a:gd name="T24" fmla="*/ 18 w 352"/>
                <a:gd name="T25" fmla="*/ 182 h 923"/>
                <a:gd name="T26" fmla="*/ 16 w 352"/>
                <a:gd name="T27" fmla="*/ 205 h 923"/>
                <a:gd name="T28" fmla="*/ 16 w 352"/>
                <a:gd name="T29" fmla="*/ 219 h 923"/>
                <a:gd name="T30" fmla="*/ 17 w 352"/>
                <a:gd name="T31" fmla="*/ 225 h 923"/>
                <a:gd name="T32" fmla="*/ 20 w 352"/>
                <a:gd name="T33" fmla="*/ 228 h 923"/>
                <a:gd name="T34" fmla="*/ 24 w 352"/>
                <a:gd name="T35" fmla="*/ 229 h 923"/>
                <a:gd name="T36" fmla="*/ 29 w 352"/>
                <a:gd name="T37" fmla="*/ 230 h 923"/>
                <a:gd name="T38" fmla="*/ 34 w 352"/>
                <a:gd name="T39" fmla="*/ 230 h 923"/>
                <a:gd name="T40" fmla="*/ 37 w 352"/>
                <a:gd name="T41" fmla="*/ 228 h 923"/>
                <a:gd name="T42" fmla="*/ 39 w 352"/>
                <a:gd name="T43" fmla="*/ 224 h 923"/>
                <a:gd name="T44" fmla="*/ 42 w 352"/>
                <a:gd name="T45" fmla="*/ 211 h 923"/>
                <a:gd name="T46" fmla="*/ 45 w 352"/>
                <a:gd name="T47" fmla="*/ 192 h 923"/>
                <a:gd name="T48" fmla="*/ 48 w 352"/>
                <a:gd name="T49" fmla="*/ 178 h 923"/>
                <a:gd name="T50" fmla="*/ 50 w 352"/>
                <a:gd name="T51" fmla="*/ 169 h 923"/>
                <a:gd name="T52" fmla="*/ 53 w 352"/>
                <a:gd name="T53" fmla="*/ 160 h 923"/>
                <a:gd name="T54" fmla="*/ 56 w 352"/>
                <a:gd name="T55" fmla="*/ 152 h 923"/>
                <a:gd name="T56" fmla="*/ 60 w 352"/>
                <a:gd name="T57" fmla="*/ 140 h 923"/>
                <a:gd name="T58" fmla="*/ 65 w 352"/>
                <a:gd name="T59" fmla="*/ 121 h 923"/>
                <a:gd name="T60" fmla="*/ 71 w 352"/>
                <a:gd name="T61" fmla="*/ 97 h 923"/>
                <a:gd name="T62" fmla="*/ 78 w 352"/>
                <a:gd name="T63" fmla="*/ 67 h 923"/>
                <a:gd name="T64" fmla="*/ 85 w 352"/>
                <a:gd name="T65" fmla="*/ 45 h 923"/>
                <a:gd name="T66" fmla="*/ 89 w 352"/>
                <a:gd name="T67" fmla="*/ 36 h 923"/>
                <a:gd name="T68" fmla="*/ 89 w 352"/>
                <a:gd name="T69" fmla="*/ 28 h 923"/>
                <a:gd name="T70" fmla="*/ 85 w 352"/>
                <a:gd name="T71" fmla="*/ 20 h 923"/>
                <a:gd name="T72" fmla="*/ 79 w 352"/>
                <a:gd name="T73" fmla="*/ 12 h 923"/>
                <a:gd name="T74" fmla="*/ 71 w 352"/>
                <a:gd name="T75" fmla="*/ 7 h 923"/>
                <a:gd name="T76" fmla="*/ 61 w 352"/>
                <a:gd name="T77" fmla="*/ 2 h 923"/>
                <a:gd name="T78" fmla="*/ 52 w 352"/>
                <a:gd name="T79" fmla="*/ 0 h 9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2"/>
                <a:gd name="T121" fmla="*/ 0 h 923"/>
                <a:gd name="T122" fmla="*/ 352 w 352"/>
                <a:gd name="T123" fmla="*/ 923 h 9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2" h="923">
                  <a:moveTo>
                    <a:pt x="183" y="0"/>
                  </a:moveTo>
                  <a:lnTo>
                    <a:pt x="144" y="7"/>
                  </a:lnTo>
                  <a:lnTo>
                    <a:pt x="109" y="16"/>
                  </a:lnTo>
                  <a:lnTo>
                    <a:pt x="80" y="28"/>
                  </a:lnTo>
                  <a:lnTo>
                    <a:pt x="55" y="42"/>
                  </a:lnTo>
                  <a:lnTo>
                    <a:pt x="35" y="58"/>
                  </a:lnTo>
                  <a:lnTo>
                    <a:pt x="20" y="74"/>
                  </a:lnTo>
                  <a:lnTo>
                    <a:pt x="9" y="93"/>
                  </a:lnTo>
                  <a:lnTo>
                    <a:pt x="2" y="111"/>
                  </a:lnTo>
                  <a:lnTo>
                    <a:pt x="0" y="129"/>
                  </a:lnTo>
                  <a:lnTo>
                    <a:pt x="1" y="149"/>
                  </a:lnTo>
                  <a:lnTo>
                    <a:pt x="7" y="167"/>
                  </a:lnTo>
                  <a:lnTo>
                    <a:pt x="16" y="186"/>
                  </a:lnTo>
                  <a:lnTo>
                    <a:pt x="28" y="203"/>
                  </a:lnTo>
                  <a:lnTo>
                    <a:pt x="45" y="219"/>
                  </a:lnTo>
                  <a:lnTo>
                    <a:pt x="65" y="233"/>
                  </a:lnTo>
                  <a:lnTo>
                    <a:pt x="88" y="246"/>
                  </a:lnTo>
                  <a:lnTo>
                    <a:pt x="85" y="339"/>
                  </a:lnTo>
                  <a:lnTo>
                    <a:pt x="81" y="432"/>
                  </a:lnTo>
                  <a:lnTo>
                    <a:pt x="78" y="526"/>
                  </a:lnTo>
                  <a:lnTo>
                    <a:pt x="76" y="618"/>
                  </a:lnTo>
                  <a:lnTo>
                    <a:pt x="76" y="634"/>
                  </a:lnTo>
                  <a:lnTo>
                    <a:pt x="76" y="650"/>
                  </a:lnTo>
                  <a:lnTo>
                    <a:pt x="76" y="667"/>
                  </a:lnTo>
                  <a:lnTo>
                    <a:pt x="76" y="684"/>
                  </a:lnTo>
                  <a:lnTo>
                    <a:pt x="71" y="730"/>
                  </a:lnTo>
                  <a:lnTo>
                    <a:pt x="66" y="775"/>
                  </a:lnTo>
                  <a:lnTo>
                    <a:pt x="62" y="821"/>
                  </a:lnTo>
                  <a:lnTo>
                    <a:pt x="57" y="867"/>
                  </a:lnTo>
                  <a:lnTo>
                    <a:pt x="61" y="878"/>
                  </a:lnTo>
                  <a:lnTo>
                    <a:pt x="63" y="890"/>
                  </a:lnTo>
                  <a:lnTo>
                    <a:pt x="66" y="902"/>
                  </a:lnTo>
                  <a:lnTo>
                    <a:pt x="69" y="914"/>
                  </a:lnTo>
                  <a:lnTo>
                    <a:pt x="78" y="915"/>
                  </a:lnTo>
                  <a:lnTo>
                    <a:pt x="87" y="916"/>
                  </a:lnTo>
                  <a:lnTo>
                    <a:pt x="96" y="917"/>
                  </a:lnTo>
                  <a:lnTo>
                    <a:pt x="106" y="919"/>
                  </a:lnTo>
                  <a:lnTo>
                    <a:pt x="115" y="920"/>
                  </a:lnTo>
                  <a:lnTo>
                    <a:pt x="124" y="921"/>
                  </a:lnTo>
                  <a:lnTo>
                    <a:pt x="133" y="922"/>
                  </a:lnTo>
                  <a:lnTo>
                    <a:pt x="142" y="923"/>
                  </a:lnTo>
                  <a:lnTo>
                    <a:pt x="147" y="914"/>
                  </a:lnTo>
                  <a:lnTo>
                    <a:pt x="152" y="905"/>
                  </a:lnTo>
                  <a:lnTo>
                    <a:pt x="156" y="896"/>
                  </a:lnTo>
                  <a:lnTo>
                    <a:pt x="161" y="886"/>
                  </a:lnTo>
                  <a:lnTo>
                    <a:pt x="167" y="847"/>
                  </a:lnTo>
                  <a:lnTo>
                    <a:pt x="172" y="808"/>
                  </a:lnTo>
                  <a:lnTo>
                    <a:pt x="178" y="770"/>
                  </a:lnTo>
                  <a:lnTo>
                    <a:pt x="184" y="731"/>
                  </a:lnTo>
                  <a:lnTo>
                    <a:pt x="189" y="714"/>
                  </a:lnTo>
                  <a:lnTo>
                    <a:pt x="193" y="695"/>
                  </a:lnTo>
                  <a:lnTo>
                    <a:pt x="197" y="678"/>
                  </a:lnTo>
                  <a:lnTo>
                    <a:pt x="201" y="661"/>
                  </a:lnTo>
                  <a:lnTo>
                    <a:pt x="208" y="643"/>
                  </a:lnTo>
                  <a:lnTo>
                    <a:pt x="215" y="626"/>
                  </a:lnTo>
                  <a:lnTo>
                    <a:pt x="221" y="609"/>
                  </a:lnTo>
                  <a:lnTo>
                    <a:pt x="228" y="591"/>
                  </a:lnTo>
                  <a:lnTo>
                    <a:pt x="238" y="561"/>
                  </a:lnTo>
                  <a:lnTo>
                    <a:pt x="248" y="526"/>
                  </a:lnTo>
                  <a:lnTo>
                    <a:pt x="259" y="487"/>
                  </a:lnTo>
                  <a:lnTo>
                    <a:pt x="271" y="440"/>
                  </a:lnTo>
                  <a:lnTo>
                    <a:pt x="283" y="390"/>
                  </a:lnTo>
                  <a:lnTo>
                    <a:pt x="296" y="332"/>
                  </a:lnTo>
                  <a:lnTo>
                    <a:pt x="308" y="268"/>
                  </a:lnTo>
                  <a:lnTo>
                    <a:pt x="321" y="196"/>
                  </a:lnTo>
                  <a:lnTo>
                    <a:pt x="336" y="180"/>
                  </a:lnTo>
                  <a:lnTo>
                    <a:pt x="345" y="163"/>
                  </a:lnTo>
                  <a:lnTo>
                    <a:pt x="351" y="146"/>
                  </a:lnTo>
                  <a:lnTo>
                    <a:pt x="352" y="128"/>
                  </a:lnTo>
                  <a:lnTo>
                    <a:pt x="350" y="112"/>
                  </a:lnTo>
                  <a:lnTo>
                    <a:pt x="345" y="96"/>
                  </a:lnTo>
                  <a:lnTo>
                    <a:pt x="337" y="80"/>
                  </a:lnTo>
                  <a:lnTo>
                    <a:pt x="326" y="65"/>
                  </a:lnTo>
                  <a:lnTo>
                    <a:pt x="313" y="51"/>
                  </a:lnTo>
                  <a:lnTo>
                    <a:pt x="297" y="38"/>
                  </a:lnTo>
                  <a:lnTo>
                    <a:pt x="281" y="28"/>
                  </a:lnTo>
                  <a:lnTo>
                    <a:pt x="262" y="18"/>
                  </a:lnTo>
                  <a:lnTo>
                    <a:pt x="243" y="11"/>
                  </a:lnTo>
                  <a:lnTo>
                    <a:pt x="223" y="5"/>
                  </a:lnTo>
                  <a:lnTo>
                    <a:pt x="204" y="1"/>
                  </a:lnTo>
                  <a:lnTo>
                    <a:pt x="183" y="0"/>
                  </a:lnTo>
                  <a:close/>
                </a:path>
              </a:pathLst>
            </a:custGeom>
            <a:solidFill>
              <a:schemeClr val="bg1"/>
            </a:solidFill>
            <a:ln w="9525">
              <a:noFill/>
              <a:round/>
              <a:headEnd/>
              <a:tailEnd/>
            </a:ln>
          </p:spPr>
          <p:txBody>
            <a:bodyPr/>
            <a:lstStyle/>
            <a:p>
              <a:endParaRPr lang="en-US"/>
            </a:p>
          </p:txBody>
        </p:sp>
        <p:sp>
          <p:nvSpPr>
            <p:cNvPr id="17831" name="Freeform 85"/>
            <p:cNvSpPr>
              <a:spLocks noChangeAspect="1"/>
            </p:cNvSpPr>
            <p:nvPr/>
          </p:nvSpPr>
          <p:spPr bwMode="auto">
            <a:xfrm>
              <a:off x="2111" y="2255"/>
              <a:ext cx="159" cy="456"/>
            </a:xfrm>
            <a:custGeom>
              <a:avLst/>
              <a:gdLst>
                <a:gd name="T0" fmla="*/ 34 w 319"/>
                <a:gd name="T1" fmla="*/ 2 h 910"/>
                <a:gd name="T2" fmla="*/ 18 w 319"/>
                <a:gd name="T3" fmla="*/ 7 h 910"/>
                <a:gd name="T4" fmla="*/ 7 w 319"/>
                <a:gd name="T5" fmla="*/ 14 h 910"/>
                <a:gd name="T6" fmla="*/ 1 w 319"/>
                <a:gd name="T7" fmla="*/ 22 h 910"/>
                <a:gd name="T8" fmla="*/ 0 w 319"/>
                <a:gd name="T9" fmla="*/ 30 h 910"/>
                <a:gd name="T10" fmla="*/ 2 w 319"/>
                <a:gd name="T11" fmla="*/ 39 h 910"/>
                <a:gd name="T12" fmla="*/ 8 w 319"/>
                <a:gd name="T13" fmla="*/ 46 h 910"/>
                <a:gd name="T14" fmla="*/ 17 w 319"/>
                <a:gd name="T15" fmla="*/ 52 h 910"/>
                <a:gd name="T16" fmla="*/ 21 w 319"/>
                <a:gd name="T17" fmla="*/ 79 h 910"/>
                <a:gd name="T18" fmla="*/ 18 w 319"/>
                <a:gd name="T19" fmla="*/ 128 h 910"/>
                <a:gd name="T20" fmla="*/ 16 w 319"/>
                <a:gd name="T21" fmla="*/ 157 h 910"/>
                <a:gd name="T22" fmla="*/ 16 w 319"/>
                <a:gd name="T23" fmla="*/ 165 h 910"/>
                <a:gd name="T24" fmla="*/ 15 w 319"/>
                <a:gd name="T25" fmla="*/ 181 h 910"/>
                <a:gd name="T26" fmla="*/ 13 w 319"/>
                <a:gd name="T27" fmla="*/ 203 h 910"/>
                <a:gd name="T28" fmla="*/ 12 w 319"/>
                <a:gd name="T29" fmla="*/ 217 h 910"/>
                <a:gd name="T30" fmla="*/ 13 w 319"/>
                <a:gd name="T31" fmla="*/ 224 h 910"/>
                <a:gd name="T32" fmla="*/ 15 w 319"/>
                <a:gd name="T33" fmla="*/ 227 h 910"/>
                <a:gd name="T34" fmla="*/ 19 w 319"/>
                <a:gd name="T35" fmla="*/ 227 h 910"/>
                <a:gd name="T36" fmla="*/ 23 w 319"/>
                <a:gd name="T37" fmla="*/ 228 h 910"/>
                <a:gd name="T38" fmla="*/ 26 w 319"/>
                <a:gd name="T39" fmla="*/ 228 h 910"/>
                <a:gd name="T40" fmla="*/ 29 w 319"/>
                <a:gd name="T41" fmla="*/ 226 h 910"/>
                <a:gd name="T42" fmla="*/ 31 w 319"/>
                <a:gd name="T43" fmla="*/ 221 h 910"/>
                <a:gd name="T44" fmla="*/ 34 w 319"/>
                <a:gd name="T45" fmla="*/ 209 h 910"/>
                <a:gd name="T46" fmla="*/ 37 w 319"/>
                <a:gd name="T47" fmla="*/ 190 h 910"/>
                <a:gd name="T48" fmla="*/ 39 w 319"/>
                <a:gd name="T49" fmla="*/ 176 h 910"/>
                <a:gd name="T50" fmla="*/ 41 w 319"/>
                <a:gd name="T51" fmla="*/ 167 h 910"/>
                <a:gd name="T52" fmla="*/ 43 w 319"/>
                <a:gd name="T53" fmla="*/ 159 h 910"/>
                <a:gd name="T54" fmla="*/ 46 w 319"/>
                <a:gd name="T55" fmla="*/ 150 h 910"/>
                <a:gd name="T56" fmla="*/ 50 w 319"/>
                <a:gd name="T57" fmla="*/ 138 h 910"/>
                <a:gd name="T58" fmla="*/ 54 w 319"/>
                <a:gd name="T59" fmla="*/ 120 h 910"/>
                <a:gd name="T60" fmla="*/ 59 w 319"/>
                <a:gd name="T61" fmla="*/ 95 h 910"/>
                <a:gd name="T62" fmla="*/ 65 w 319"/>
                <a:gd name="T63" fmla="*/ 65 h 910"/>
                <a:gd name="T64" fmla="*/ 73 w 319"/>
                <a:gd name="T65" fmla="*/ 44 h 910"/>
                <a:gd name="T66" fmla="*/ 78 w 319"/>
                <a:gd name="T67" fmla="*/ 36 h 910"/>
                <a:gd name="T68" fmla="*/ 79 w 319"/>
                <a:gd name="T69" fmla="*/ 29 h 910"/>
                <a:gd name="T70" fmla="*/ 77 w 319"/>
                <a:gd name="T71" fmla="*/ 21 h 910"/>
                <a:gd name="T72" fmla="*/ 72 w 319"/>
                <a:gd name="T73" fmla="*/ 14 h 910"/>
                <a:gd name="T74" fmla="*/ 65 w 319"/>
                <a:gd name="T75" fmla="*/ 8 h 910"/>
                <a:gd name="T76" fmla="*/ 57 w 319"/>
                <a:gd name="T77" fmla="*/ 3 h 910"/>
                <a:gd name="T78" fmla="*/ 48 w 319"/>
                <a:gd name="T79" fmla="*/ 1 h 9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9"/>
                <a:gd name="T121" fmla="*/ 0 h 910"/>
                <a:gd name="T122" fmla="*/ 319 w 319"/>
                <a:gd name="T123" fmla="*/ 910 h 9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9" h="910">
                  <a:moveTo>
                    <a:pt x="175" y="0"/>
                  </a:moveTo>
                  <a:lnTo>
                    <a:pt x="136" y="6"/>
                  </a:lnTo>
                  <a:lnTo>
                    <a:pt x="103" y="15"/>
                  </a:lnTo>
                  <a:lnTo>
                    <a:pt x="74" y="26"/>
                  </a:lnTo>
                  <a:lnTo>
                    <a:pt x="50" y="39"/>
                  </a:lnTo>
                  <a:lnTo>
                    <a:pt x="31" y="53"/>
                  </a:lnTo>
                  <a:lnTo>
                    <a:pt x="18" y="69"/>
                  </a:lnTo>
                  <a:lnTo>
                    <a:pt x="7" y="85"/>
                  </a:lnTo>
                  <a:lnTo>
                    <a:pt x="1" y="102"/>
                  </a:lnTo>
                  <a:lnTo>
                    <a:pt x="0" y="120"/>
                  </a:lnTo>
                  <a:lnTo>
                    <a:pt x="3" y="137"/>
                  </a:lnTo>
                  <a:lnTo>
                    <a:pt x="10" y="153"/>
                  </a:lnTo>
                  <a:lnTo>
                    <a:pt x="19" y="169"/>
                  </a:lnTo>
                  <a:lnTo>
                    <a:pt x="33" y="183"/>
                  </a:lnTo>
                  <a:lnTo>
                    <a:pt x="50" y="196"/>
                  </a:lnTo>
                  <a:lnTo>
                    <a:pt x="69" y="206"/>
                  </a:lnTo>
                  <a:lnTo>
                    <a:pt x="92" y="214"/>
                  </a:lnTo>
                  <a:lnTo>
                    <a:pt x="87" y="313"/>
                  </a:lnTo>
                  <a:lnTo>
                    <a:pt x="80" y="412"/>
                  </a:lnTo>
                  <a:lnTo>
                    <a:pt x="73" y="511"/>
                  </a:lnTo>
                  <a:lnTo>
                    <a:pt x="67" y="611"/>
                  </a:lnTo>
                  <a:lnTo>
                    <a:pt x="67" y="627"/>
                  </a:lnTo>
                  <a:lnTo>
                    <a:pt x="67" y="643"/>
                  </a:lnTo>
                  <a:lnTo>
                    <a:pt x="66" y="659"/>
                  </a:lnTo>
                  <a:lnTo>
                    <a:pt x="66" y="675"/>
                  </a:lnTo>
                  <a:lnTo>
                    <a:pt x="61" y="720"/>
                  </a:lnTo>
                  <a:lnTo>
                    <a:pt x="57" y="765"/>
                  </a:lnTo>
                  <a:lnTo>
                    <a:pt x="52" y="811"/>
                  </a:lnTo>
                  <a:lnTo>
                    <a:pt x="48" y="856"/>
                  </a:lnTo>
                  <a:lnTo>
                    <a:pt x="50" y="867"/>
                  </a:lnTo>
                  <a:lnTo>
                    <a:pt x="52" y="879"/>
                  </a:lnTo>
                  <a:lnTo>
                    <a:pt x="53" y="892"/>
                  </a:lnTo>
                  <a:lnTo>
                    <a:pt x="56" y="903"/>
                  </a:lnTo>
                  <a:lnTo>
                    <a:pt x="63" y="904"/>
                  </a:lnTo>
                  <a:lnTo>
                    <a:pt x="71" y="904"/>
                  </a:lnTo>
                  <a:lnTo>
                    <a:pt x="78" y="905"/>
                  </a:lnTo>
                  <a:lnTo>
                    <a:pt x="86" y="907"/>
                  </a:lnTo>
                  <a:lnTo>
                    <a:pt x="92" y="908"/>
                  </a:lnTo>
                  <a:lnTo>
                    <a:pt x="101" y="908"/>
                  </a:lnTo>
                  <a:lnTo>
                    <a:pt x="107" y="909"/>
                  </a:lnTo>
                  <a:lnTo>
                    <a:pt x="116" y="910"/>
                  </a:lnTo>
                  <a:lnTo>
                    <a:pt x="119" y="901"/>
                  </a:lnTo>
                  <a:lnTo>
                    <a:pt x="124" y="892"/>
                  </a:lnTo>
                  <a:lnTo>
                    <a:pt x="127" y="882"/>
                  </a:lnTo>
                  <a:lnTo>
                    <a:pt x="132" y="873"/>
                  </a:lnTo>
                  <a:lnTo>
                    <a:pt x="137" y="834"/>
                  </a:lnTo>
                  <a:lnTo>
                    <a:pt x="143" y="796"/>
                  </a:lnTo>
                  <a:lnTo>
                    <a:pt x="148" y="758"/>
                  </a:lnTo>
                  <a:lnTo>
                    <a:pt x="154" y="719"/>
                  </a:lnTo>
                  <a:lnTo>
                    <a:pt x="158" y="702"/>
                  </a:lnTo>
                  <a:lnTo>
                    <a:pt x="162" y="684"/>
                  </a:lnTo>
                  <a:lnTo>
                    <a:pt x="165" y="667"/>
                  </a:lnTo>
                  <a:lnTo>
                    <a:pt x="170" y="650"/>
                  </a:lnTo>
                  <a:lnTo>
                    <a:pt x="175" y="632"/>
                  </a:lnTo>
                  <a:lnTo>
                    <a:pt x="181" y="615"/>
                  </a:lnTo>
                  <a:lnTo>
                    <a:pt x="187" y="598"/>
                  </a:lnTo>
                  <a:lnTo>
                    <a:pt x="193" y="581"/>
                  </a:lnTo>
                  <a:lnTo>
                    <a:pt x="201" y="551"/>
                  </a:lnTo>
                  <a:lnTo>
                    <a:pt x="209" y="516"/>
                  </a:lnTo>
                  <a:lnTo>
                    <a:pt x="218" y="476"/>
                  </a:lnTo>
                  <a:lnTo>
                    <a:pt x="227" y="431"/>
                  </a:lnTo>
                  <a:lnTo>
                    <a:pt x="238" y="380"/>
                  </a:lnTo>
                  <a:lnTo>
                    <a:pt x="250" y="324"/>
                  </a:lnTo>
                  <a:lnTo>
                    <a:pt x="263" y="259"/>
                  </a:lnTo>
                  <a:lnTo>
                    <a:pt x="277" y="189"/>
                  </a:lnTo>
                  <a:lnTo>
                    <a:pt x="294" y="175"/>
                  </a:lnTo>
                  <a:lnTo>
                    <a:pt x="307" y="160"/>
                  </a:lnTo>
                  <a:lnTo>
                    <a:pt x="315" y="144"/>
                  </a:lnTo>
                  <a:lnTo>
                    <a:pt x="318" y="129"/>
                  </a:lnTo>
                  <a:lnTo>
                    <a:pt x="319" y="113"/>
                  </a:lnTo>
                  <a:lnTo>
                    <a:pt x="316" y="98"/>
                  </a:lnTo>
                  <a:lnTo>
                    <a:pt x="310" y="82"/>
                  </a:lnTo>
                  <a:lnTo>
                    <a:pt x="302" y="68"/>
                  </a:lnTo>
                  <a:lnTo>
                    <a:pt x="291" y="54"/>
                  </a:lnTo>
                  <a:lnTo>
                    <a:pt x="278" y="41"/>
                  </a:lnTo>
                  <a:lnTo>
                    <a:pt x="263" y="30"/>
                  </a:lnTo>
                  <a:lnTo>
                    <a:pt x="247" y="19"/>
                  </a:lnTo>
                  <a:lnTo>
                    <a:pt x="230" y="11"/>
                  </a:lnTo>
                  <a:lnTo>
                    <a:pt x="212" y="6"/>
                  </a:lnTo>
                  <a:lnTo>
                    <a:pt x="194" y="1"/>
                  </a:lnTo>
                  <a:lnTo>
                    <a:pt x="175" y="0"/>
                  </a:lnTo>
                  <a:close/>
                </a:path>
              </a:pathLst>
            </a:custGeom>
            <a:solidFill>
              <a:schemeClr val="bg1"/>
            </a:solidFill>
            <a:ln w="9525">
              <a:noFill/>
              <a:round/>
              <a:headEnd/>
              <a:tailEnd/>
            </a:ln>
          </p:spPr>
          <p:txBody>
            <a:bodyPr/>
            <a:lstStyle/>
            <a:p>
              <a:endParaRPr lang="en-US"/>
            </a:p>
          </p:txBody>
        </p:sp>
        <p:sp>
          <p:nvSpPr>
            <p:cNvPr id="17832" name="Freeform 86"/>
            <p:cNvSpPr>
              <a:spLocks noChangeAspect="1"/>
            </p:cNvSpPr>
            <p:nvPr/>
          </p:nvSpPr>
          <p:spPr bwMode="auto">
            <a:xfrm>
              <a:off x="2121" y="2262"/>
              <a:ext cx="143" cy="448"/>
            </a:xfrm>
            <a:custGeom>
              <a:avLst/>
              <a:gdLst>
                <a:gd name="T0" fmla="*/ 41 w 286"/>
                <a:gd name="T1" fmla="*/ 0 h 896"/>
                <a:gd name="T2" fmla="*/ 31 w 286"/>
                <a:gd name="T3" fmla="*/ 2 h 896"/>
                <a:gd name="T4" fmla="*/ 23 w 286"/>
                <a:gd name="T5" fmla="*/ 4 h 896"/>
                <a:gd name="T6" fmla="*/ 17 w 286"/>
                <a:gd name="T7" fmla="*/ 6 h 896"/>
                <a:gd name="T8" fmla="*/ 11 w 286"/>
                <a:gd name="T9" fmla="*/ 9 h 896"/>
                <a:gd name="T10" fmla="*/ 6 w 286"/>
                <a:gd name="T11" fmla="*/ 13 h 896"/>
                <a:gd name="T12" fmla="*/ 3 w 286"/>
                <a:gd name="T13" fmla="*/ 16 h 896"/>
                <a:gd name="T14" fmla="*/ 1 w 286"/>
                <a:gd name="T15" fmla="*/ 20 h 896"/>
                <a:gd name="T16" fmla="*/ 0 w 286"/>
                <a:gd name="T17" fmla="*/ 24 h 896"/>
                <a:gd name="T18" fmla="*/ 0 w 286"/>
                <a:gd name="T19" fmla="*/ 28 h 896"/>
                <a:gd name="T20" fmla="*/ 1 w 286"/>
                <a:gd name="T21" fmla="*/ 31 h 896"/>
                <a:gd name="T22" fmla="*/ 2 w 286"/>
                <a:gd name="T23" fmla="*/ 35 h 896"/>
                <a:gd name="T24" fmla="*/ 5 w 286"/>
                <a:gd name="T25" fmla="*/ 38 h 896"/>
                <a:gd name="T26" fmla="*/ 9 w 286"/>
                <a:gd name="T27" fmla="*/ 41 h 896"/>
                <a:gd name="T28" fmla="*/ 13 w 286"/>
                <a:gd name="T29" fmla="*/ 43 h 896"/>
                <a:gd name="T30" fmla="*/ 18 w 286"/>
                <a:gd name="T31" fmla="*/ 45 h 896"/>
                <a:gd name="T32" fmla="*/ 23 w 286"/>
                <a:gd name="T33" fmla="*/ 45 h 896"/>
                <a:gd name="T34" fmla="*/ 14 w 286"/>
                <a:gd name="T35" fmla="*/ 151 h 896"/>
                <a:gd name="T36" fmla="*/ 13 w 286"/>
                <a:gd name="T37" fmla="*/ 167 h 896"/>
                <a:gd name="T38" fmla="*/ 9 w 286"/>
                <a:gd name="T39" fmla="*/ 211 h 896"/>
                <a:gd name="T40" fmla="*/ 10 w 286"/>
                <a:gd name="T41" fmla="*/ 223 h 896"/>
                <a:gd name="T42" fmla="*/ 21 w 286"/>
                <a:gd name="T43" fmla="*/ 224 h 896"/>
                <a:gd name="T44" fmla="*/ 25 w 286"/>
                <a:gd name="T45" fmla="*/ 215 h 896"/>
                <a:gd name="T46" fmla="*/ 30 w 286"/>
                <a:gd name="T47" fmla="*/ 177 h 896"/>
                <a:gd name="T48" fmla="*/ 34 w 286"/>
                <a:gd name="T49" fmla="*/ 160 h 896"/>
                <a:gd name="T50" fmla="*/ 39 w 286"/>
                <a:gd name="T51" fmla="*/ 142 h 896"/>
                <a:gd name="T52" fmla="*/ 40 w 286"/>
                <a:gd name="T53" fmla="*/ 135 h 896"/>
                <a:gd name="T54" fmla="*/ 41 w 286"/>
                <a:gd name="T55" fmla="*/ 125 h 896"/>
                <a:gd name="T56" fmla="*/ 43 w 286"/>
                <a:gd name="T57" fmla="*/ 116 h 896"/>
                <a:gd name="T58" fmla="*/ 45 w 286"/>
                <a:gd name="T59" fmla="*/ 105 h 896"/>
                <a:gd name="T60" fmla="*/ 47 w 286"/>
                <a:gd name="T61" fmla="*/ 93 h 896"/>
                <a:gd name="T62" fmla="*/ 50 w 286"/>
                <a:gd name="T63" fmla="*/ 79 h 896"/>
                <a:gd name="T64" fmla="*/ 53 w 286"/>
                <a:gd name="T65" fmla="*/ 62 h 896"/>
                <a:gd name="T66" fmla="*/ 57 w 286"/>
                <a:gd name="T67" fmla="*/ 45 h 896"/>
                <a:gd name="T68" fmla="*/ 67 w 286"/>
                <a:gd name="T69" fmla="*/ 39 h 896"/>
                <a:gd name="T70" fmla="*/ 71 w 286"/>
                <a:gd name="T71" fmla="*/ 31 h 896"/>
                <a:gd name="T72" fmla="*/ 72 w 286"/>
                <a:gd name="T73" fmla="*/ 25 h 896"/>
                <a:gd name="T74" fmla="*/ 70 w 286"/>
                <a:gd name="T75" fmla="*/ 18 h 896"/>
                <a:gd name="T76" fmla="*/ 65 w 286"/>
                <a:gd name="T77" fmla="*/ 11 h 896"/>
                <a:gd name="T78" fmla="*/ 57 w 286"/>
                <a:gd name="T79" fmla="*/ 6 h 896"/>
                <a:gd name="T80" fmla="*/ 49 w 286"/>
                <a:gd name="T81" fmla="*/ 2 h 896"/>
                <a:gd name="T82" fmla="*/ 41 w 286"/>
                <a:gd name="T83" fmla="*/ 0 h 8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6"/>
                <a:gd name="T127" fmla="*/ 0 h 896"/>
                <a:gd name="T128" fmla="*/ 286 w 286"/>
                <a:gd name="T129" fmla="*/ 896 h 8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6" h="896">
                  <a:moveTo>
                    <a:pt x="166" y="0"/>
                  </a:moveTo>
                  <a:lnTo>
                    <a:pt x="127" y="5"/>
                  </a:lnTo>
                  <a:lnTo>
                    <a:pt x="95" y="13"/>
                  </a:lnTo>
                  <a:lnTo>
                    <a:pt x="67" y="24"/>
                  </a:lnTo>
                  <a:lnTo>
                    <a:pt x="44" y="35"/>
                  </a:lnTo>
                  <a:lnTo>
                    <a:pt x="27" y="49"/>
                  </a:lnTo>
                  <a:lnTo>
                    <a:pt x="13" y="64"/>
                  </a:lnTo>
                  <a:lnTo>
                    <a:pt x="5" y="79"/>
                  </a:lnTo>
                  <a:lnTo>
                    <a:pt x="0" y="94"/>
                  </a:lnTo>
                  <a:lnTo>
                    <a:pt x="0" y="110"/>
                  </a:lnTo>
                  <a:lnTo>
                    <a:pt x="4" y="124"/>
                  </a:lnTo>
                  <a:lnTo>
                    <a:pt x="10" y="138"/>
                  </a:lnTo>
                  <a:lnTo>
                    <a:pt x="22" y="150"/>
                  </a:lnTo>
                  <a:lnTo>
                    <a:pt x="36" y="162"/>
                  </a:lnTo>
                  <a:lnTo>
                    <a:pt x="52" y="170"/>
                  </a:lnTo>
                  <a:lnTo>
                    <a:pt x="73" y="177"/>
                  </a:lnTo>
                  <a:lnTo>
                    <a:pt x="95" y="180"/>
                  </a:lnTo>
                  <a:lnTo>
                    <a:pt x="59" y="601"/>
                  </a:lnTo>
                  <a:lnTo>
                    <a:pt x="55" y="665"/>
                  </a:lnTo>
                  <a:lnTo>
                    <a:pt x="37" y="844"/>
                  </a:lnTo>
                  <a:lnTo>
                    <a:pt x="42" y="890"/>
                  </a:lnTo>
                  <a:lnTo>
                    <a:pt x="86" y="896"/>
                  </a:lnTo>
                  <a:lnTo>
                    <a:pt x="100" y="859"/>
                  </a:lnTo>
                  <a:lnTo>
                    <a:pt x="122" y="706"/>
                  </a:lnTo>
                  <a:lnTo>
                    <a:pt x="136" y="637"/>
                  </a:lnTo>
                  <a:lnTo>
                    <a:pt x="156" y="568"/>
                  </a:lnTo>
                  <a:lnTo>
                    <a:pt x="161" y="538"/>
                  </a:lnTo>
                  <a:lnTo>
                    <a:pt x="167" y="503"/>
                  </a:lnTo>
                  <a:lnTo>
                    <a:pt x="174" y="464"/>
                  </a:lnTo>
                  <a:lnTo>
                    <a:pt x="182" y="419"/>
                  </a:lnTo>
                  <a:lnTo>
                    <a:pt x="191" y="369"/>
                  </a:lnTo>
                  <a:lnTo>
                    <a:pt x="203" y="313"/>
                  </a:lnTo>
                  <a:lnTo>
                    <a:pt x="215" y="250"/>
                  </a:lnTo>
                  <a:lnTo>
                    <a:pt x="230" y="179"/>
                  </a:lnTo>
                  <a:lnTo>
                    <a:pt x="265" y="155"/>
                  </a:lnTo>
                  <a:lnTo>
                    <a:pt x="282" y="127"/>
                  </a:lnTo>
                  <a:lnTo>
                    <a:pt x="286" y="99"/>
                  </a:lnTo>
                  <a:lnTo>
                    <a:pt x="277" y="70"/>
                  </a:lnTo>
                  <a:lnTo>
                    <a:pt x="257" y="43"/>
                  </a:lnTo>
                  <a:lnTo>
                    <a:pt x="230" y="21"/>
                  </a:lnTo>
                  <a:lnTo>
                    <a:pt x="199" y="6"/>
                  </a:lnTo>
                  <a:lnTo>
                    <a:pt x="166" y="0"/>
                  </a:lnTo>
                  <a:close/>
                </a:path>
              </a:pathLst>
            </a:custGeom>
            <a:solidFill>
              <a:schemeClr val="bg1"/>
            </a:solidFill>
            <a:ln w="9525">
              <a:noFill/>
              <a:round/>
              <a:headEnd/>
              <a:tailEnd/>
            </a:ln>
          </p:spPr>
          <p:txBody>
            <a:bodyPr/>
            <a:lstStyle/>
            <a:p>
              <a:endParaRPr lang="en-US"/>
            </a:p>
          </p:txBody>
        </p:sp>
        <p:sp>
          <p:nvSpPr>
            <p:cNvPr id="17833" name="Freeform 87"/>
            <p:cNvSpPr>
              <a:spLocks noChangeAspect="1"/>
            </p:cNvSpPr>
            <p:nvPr/>
          </p:nvSpPr>
          <p:spPr bwMode="auto">
            <a:xfrm>
              <a:off x="1977" y="2176"/>
              <a:ext cx="173" cy="240"/>
            </a:xfrm>
            <a:custGeom>
              <a:avLst/>
              <a:gdLst>
                <a:gd name="T0" fmla="*/ 67 w 346"/>
                <a:gd name="T1" fmla="*/ 0 h 480"/>
                <a:gd name="T2" fmla="*/ 58 w 346"/>
                <a:gd name="T3" fmla="*/ 3 h 480"/>
                <a:gd name="T4" fmla="*/ 51 w 346"/>
                <a:gd name="T5" fmla="*/ 7 h 480"/>
                <a:gd name="T6" fmla="*/ 43 w 346"/>
                <a:gd name="T7" fmla="*/ 11 h 480"/>
                <a:gd name="T8" fmla="*/ 37 w 346"/>
                <a:gd name="T9" fmla="*/ 15 h 480"/>
                <a:gd name="T10" fmla="*/ 29 w 346"/>
                <a:gd name="T11" fmla="*/ 22 h 480"/>
                <a:gd name="T12" fmla="*/ 23 w 346"/>
                <a:gd name="T13" fmla="*/ 29 h 480"/>
                <a:gd name="T14" fmla="*/ 18 w 346"/>
                <a:gd name="T15" fmla="*/ 36 h 480"/>
                <a:gd name="T16" fmla="*/ 12 w 346"/>
                <a:gd name="T17" fmla="*/ 44 h 480"/>
                <a:gd name="T18" fmla="*/ 7 w 346"/>
                <a:gd name="T19" fmla="*/ 52 h 480"/>
                <a:gd name="T20" fmla="*/ 5 w 346"/>
                <a:gd name="T21" fmla="*/ 60 h 480"/>
                <a:gd name="T22" fmla="*/ 1 w 346"/>
                <a:gd name="T23" fmla="*/ 69 h 480"/>
                <a:gd name="T24" fmla="*/ 1 w 346"/>
                <a:gd name="T25" fmla="*/ 79 h 480"/>
                <a:gd name="T26" fmla="*/ 0 w 346"/>
                <a:gd name="T27" fmla="*/ 89 h 480"/>
                <a:gd name="T28" fmla="*/ 1 w 346"/>
                <a:gd name="T29" fmla="*/ 99 h 480"/>
                <a:gd name="T30" fmla="*/ 3 w 346"/>
                <a:gd name="T31" fmla="*/ 110 h 480"/>
                <a:gd name="T32" fmla="*/ 7 w 346"/>
                <a:gd name="T33" fmla="*/ 120 h 480"/>
                <a:gd name="T34" fmla="*/ 9 w 346"/>
                <a:gd name="T35" fmla="*/ 112 h 480"/>
                <a:gd name="T36" fmla="*/ 11 w 346"/>
                <a:gd name="T37" fmla="*/ 102 h 480"/>
                <a:gd name="T38" fmla="*/ 13 w 346"/>
                <a:gd name="T39" fmla="*/ 93 h 480"/>
                <a:gd name="T40" fmla="*/ 15 w 346"/>
                <a:gd name="T41" fmla="*/ 85 h 480"/>
                <a:gd name="T42" fmla="*/ 19 w 346"/>
                <a:gd name="T43" fmla="*/ 76 h 480"/>
                <a:gd name="T44" fmla="*/ 22 w 346"/>
                <a:gd name="T45" fmla="*/ 67 h 480"/>
                <a:gd name="T46" fmla="*/ 26 w 346"/>
                <a:gd name="T47" fmla="*/ 59 h 480"/>
                <a:gd name="T48" fmla="*/ 31 w 346"/>
                <a:gd name="T49" fmla="*/ 51 h 480"/>
                <a:gd name="T50" fmla="*/ 37 w 346"/>
                <a:gd name="T51" fmla="*/ 44 h 480"/>
                <a:gd name="T52" fmla="*/ 42 w 346"/>
                <a:gd name="T53" fmla="*/ 36 h 480"/>
                <a:gd name="T54" fmla="*/ 48 w 346"/>
                <a:gd name="T55" fmla="*/ 29 h 480"/>
                <a:gd name="T56" fmla="*/ 54 w 346"/>
                <a:gd name="T57" fmla="*/ 23 h 480"/>
                <a:gd name="T58" fmla="*/ 62 w 346"/>
                <a:gd name="T59" fmla="*/ 17 h 480"/>
                <a:gd name="T60" fmla="*/ 70 w 346"/>
                <a:gd name="T61" fmla="*/ 12 h 480"/>
                <a:gd name="T62" fmla="*/ 78 w 346"/>
                <a:gd name="T63" fmla="*/ 7 h 480"/>
                <a:gd name="T64" fmla="*/ 87 w 346"/>
                <a:gd name="T65" fmla="*/ 2 h 480"/>
                <a:gd name="T66" fmla="*/ 67 w 346"/>
                <a:gd name="T67" fmla="*/ 0 h 4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6"/>
                <a:gd name="T103" fmla="*/ 0 h 480"/>
                <a:gd name="T104" fmla="*/ 346 w 346"/>
                <a:gd name="T105" fmla="*/ 480 h 4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6" h="480">
                  <a:moveTo>
                    <a:pt x="266" y="0"/>
                  </a:moveTo>
                  <a:lnTo>
                    <a:pt x="235" y="11"/>
                  </a:lnTo>
                  <a:lnTo>
                    <a:pt x="205" y="25"/>
                  </a:lnTo>
                  <a:lnTo>
                    <a:pt x="175" y="44"/>
                  </a:lnTo>
                  <a:lnTo>
                    <a:pt x="146" y="63"/>
                  </a:lnTo>
                  <a:lnTo>
                    <a:pt x="119" y="87"/>
                  </a:lnTo>
                  <a:lnTo>
                    <a:pt x="93" y="113"/>
                  </a:lnTo>
                  <a:lnTo>
                    <a:pt x="69" y="142"/>
                  </a:lnTo>
                  <a:lnTo>
                    <a:pt x="48" y="173"/>
                  </a:lnTo>
                  <a:lnTo>
                    <a:pt x="31" y="205"/>
                  </a:lnTo>
                  <a:lnTo>
                    <a:pt x="17" y="240"/>
                  </a:lnTo>
                  <a:lnTo>
                    <a:pt x="7" y="276"/>
                  </a:lnTo>
                  <a:lnTo>
                    <a:pt x="1" y="314"/>
                  </a:lnTo>
                  <a:lnTo>
                    <a:pt x="0" y="355"/>
                  </a:lnTo>
                  <a:lnTo>
                    <a:pt x="5" y="395"/>
                  </a:lnTo>
                  <a:lnTo>
                    <a:pt x="14" y="438"/>
                  </a:lnTo>
                  <a:lnTo>
                    <a:pt x="30" y="480"/>
                  </a:lnTo>
                  <a:lnTo>
                    <a:pt x="36" y="445"/>
                  </a:lnTo>
                  <a:lnTo>
                    <a:pt x="43" y="408"/>
                  </a:lnTo>
                  <a:lnTo>
                    <a:pt x="52" y="372"/>
                  </a:lnTo>
                  <a:lnTo>
                    <a:pt x="63" y="337"/>
                  </a:lnTo>
                  <a:lnTo>
                    <a:pt x="76" y="303"/>
                  </a:lnTo>
                  <a:lnTo>
                    <a:pt x="91" y="268"/>
                  </a:lnTo>
                  <a:lnTo>
                    <a:pt x="107" y="236"/>
                  </a:lnTo>
                  <a:lnTo>
                    <a:pt x="126" y="204"/>
                  </a:lnTo>
                  <a:lnTo>
                    <a:pt x="146" y="174"/>
                  </a:lnTo>
                  <a:lnTo>
                    <a:pt x="168" y="144"/>
                  </a:lnTo>
                  <a:lnTo>
                    <a:pt x="192" y="116"/>
                  </a:lnTo>
                  <a:lnTo>
                    <a:pt x="219" y="91"/>
                  </a:lnTo>
                  <a:lnTo>
                    <a:pt x="248" y="67"/>
                  </a:lnTo>
                  <a:lnTo>
                    <a:pt x="278" y="45"/>
                  </a:lnTo>
                  <a:lnTo>
                    <a:pt x="311" y="25"/>
                  </a:lnTo>
                  <a:lnTo>
                    <a:pt x="346" y="8"/>
                  </a:lnTo>
                  <a:lnTo>
                    <a:pt x="266" y="0"/>
                  </a:lnTo>
                  <a:close/>
                </a:path>
              </a:pathLst>
            </a:custGeom>
            <a:solidFill>
              <a:schemeClr val="bg1"/>
            </a:solidFill>
            <a:ln w="9525">
              <a:noFill/>
              <a:round/>
              <a:headEnd/>
              <a:tailEnd/>
            </a:ln>
          </p:spPr>
          <p:txBody>
            <a:bodyPr/>
            <a:lstStyle/>
            <a:p>
              <a:endParaRPr lang="en-US"/>
            </a:p>
          </p:txBody>
        </p:sp>
        <p:sp>
          <p:nvSpPr>
            <p:cNvPr id="17834" name="Freeform 88"/>
            <p:cNvSpPr>
              <a:spLocks noChangeAspect="1"/>
            </p:cNvSpPr>
            <p:nvPr/>
          </p:nvSpPr>
          <p:spPr bwMode="auto">
            <a:xfrm>
              <a:off x="1979" y="2178"/>
              <a:ext cx="169" cy="235"/>
            </a:xfrm>
            <a:custGeom>
              <a:avLst/>
              <a:gdLst>
                <a:gd name="T0" fmla="*/ 65 w 337"/>
                <a:gd name="T1" fmla="*/ 0 h 469"/>
                <a:gd name="T2" fmla="*/ 58 w 337"/>
                <a:gd name="T3" fmla="*/ 3 h 469"/>
                <a:gd name="T4" fmla="*/ 50 w 337"/>
                <a:gd name="T5" fmla="*/ 7 h 469"/>
                <a:gd name="T6" fmla="*/ 43 w 337"/>
                <a:gd name="T7" fmla="*/ 11 h 469"/>
                <a:gd name="T8" fmla="*/ 36 w 337"/>
                <a:gd name="T9" fmla="*/ 16 h 469"/>
                <a:gd name="T10" fmla="*/ 29 w 337"/>
                <a:gd name="T11" fmla="*/ 22 h 469"/>
                <a:gd name="T12" fmla="*/ 23 w 337"/>
                <a:gd name="T13" fmla="*/ 28 h 469"/>
                <a:gd name="T14" fmla="*/ 17 w 337"/>
                <a:gd name="T15" fmla="*/ 35 h 469"/>
                <a:gd name="T16" fmla="*/ 12 w 337"/>
                <a:gd name="T17" fmla="*/ 43 h 469"/>
                <a:gd name="T18" fmla="*/ 8 w 337"/>
                <a:gd name="T19" fmla="*/ 50 h 469"/>
                <a:gd name="T20" fmla="*/ 5 w 337"/>
                <a:gd name="T21" fmla="*/ 59 h 469"/>
                <a:gd name="T22" fmla="*/ 2 w 337"/>
                <a:gd name="T23" fmla="*/ 68 h 469"/>
                <a:gd name="T24" fmla="*/ 1 w 337"/>
                <a:gd name="T25" fmla="*/ 77 h 469"/>
                <a:gd name="T26" fmla="*/ 0 w 337"/>
                <a:gd name="T27" fmla="*/ 87 h 469"/>
                <a:gd name="T28" fmla="*/ 1 w 337"/>
                <a:gd name="T29" fmla="*/ 97 h 469"/>
                <a:gd name="T30" fmla="*/ 3 w 337"/>
                <a:gd name="T31" fmla="*/ 107 h 469"/>
                <a:gd name="T32" fmla="*/ 7 w 337"/>
                <a:gd name="T33" fmla="*/ 118 h 469"/>
                <a:gd name="T34" fmla="*/ 9 w 337"/>
                <a:gd name="T35" fmla="*/ 109 h 469"/>
                <a:gd name="T36" fmla="*/ 10 w 337"/>
                <a:gd name="T37" fmla="*/ 100 h 469"/>
                <a:gd name="T38" fmla="*/ 13 w 337"/>
                <a:gd name="T39" fmla="*/ 91 h 469"/>
                <a:gd name="T40" fmla="*/ 15 w 337"/>
                <a:gd name="T41" fmla="*/ 82 h 469"/>
                <a:gd name="T42" fmla="*/ 18 w 337"/>
                <a:gd name="T43" fmla="*/ 74 h 469"/>
                <a:gd name="T44" fmla="*/ 22 w 337"/>
                <a:gd name="T45" fmla="*/ 65 h 469"/>
                <a:gd name="T46" fmla="*/ 26 w 337"/>
                <a:gd name="T47" fmla="*/ 57 h 469"/>
                <a:gd name="T48" fmla="*/ 30 w 337"/>
                <a:gd name="T49" fmla="*/ 49 h 469"/>
                <a:gd name="T50" fmla="*/ 35 w 337"/>
                <a:gd name="T51" fmla="*/ 42 h 469"/>
                <a:gd name="T52" fmla="*/ 41 w 337"/>
                <a:gd name="T53" fmla="*/ 35 h 469"/>
                <a:gd name="T54" fmla="*/ 47 w 337"/>
                <a:gd name="T55" fmla="*/ 28 h 469"/>
                <a:gd name="T56" fmla="*/ 53 w 337"/>
                <a:gd name="T57" fmla="*/ 22 h 469"/>
                <a:gd name="T58" fmla="*/ 60 w 337"/>
                <a:gd name="T59" fmla="*/ 16 h 469"/>
                <a:gd name="T60" fmla="*/ 68 w 337"/>
                <a:gd name="T61" fmla="*/ 11 h 469"/>
                <a:gd name="T62" fmla="*/ 76 w 337"/>
                <a:gd name="T63" fmla="*/ 6 h 469"/>
                <a:gd name="T64" fmla="*/ 85 w 337"/>
                <a:gd name="T65" fmla="*/ 2 h 469"/>
                <a:gd name="T66" fmla="*/ 82 w 337"/>
                <a:gd name="T67" fmla="*/ 2 h 469"/>
                <a:gd name="T68" fmla="*/ 80 w 337"/>
                <a:gd name="T69" fmla="*/ 1 h 469"/>
                <a:gd name="T70" fmla="*/ 77 w 337"/>
                <a:gd name="T71" fmla="*/ 1 h 469"/>
                <a:gd name="T72" fmla="*/ 75 w 337"/>
                <a:gd name="T73" fmla="*/ 1 h 469"/>
                <a:gd name="T74" fmla="*/ 73 w 337"/>
                <a:gd name="T75" fmla="*/ 1 h 469"/>
                <a:gd name="T76" fmla="*/ 70 w 337"/>
                <a:gd name="T77" fmla="*/ 1 h 469"/>
                <a:gd name="T78" fmla="*/ 68 w 337"/>
                <a:gd name="T79" fmla="*/ 0 h 469"/>
                <a:gd name="T80" fmla="*/ 65 w 337"/>
                <a:gd name="T81" fmla="*/ 0 h 4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7"/>
                <a:gd name="T124" fmla="*/ 0 h 469"/>
                <a:gd name="T125" fmla="*/ 337 w 337"/>
                <a:gd name="T126" fmla="*/ 469 h 4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7" h="469">
                  <a:moveTo>
                    <a:pt x="259" y="0"/>
                  </a:moveTo>
                  <a:lnTo>
                    <a:pt x="229" y="12"/>
                  </a:lnTo>
                  <a:lnTo>
                    <a:pt x="200" y="26"/>
                  </a:lnTo>
                  <a:lnTo>
                    <a:pt x="170" y="44"/>
                  </a:lnTo>
                  <a:lnTo>
                    <a:pt x="142" y="64"/>
                  </a:lnTo>
                  <a:lnTo>
                    <a:pt x="116" y="86"/>
                  </a:lnTo>
                  <a:lnTo>
                    <a:pt x="91" y="111"/>
                  </a:lnTo>
                  <a:lnTo>
                    <a:pt x="67" y="139"/>
                  </a:lnTo>
                  <a:lnTo>
                    <a:pt x="48" y="169"/>
                  </a:lnTo>
                  <a:lnTo>
                    <a:pt x="31" y="200"/>
                  </a:lnTo>
                  <a:lnTo>
                    <a:pt x="17" y="233"/>
                  </a:lnTo>
                  <a:lnTo>
                    <a:pt x="6" y="269"/>
                  </a:lnTo>
                  <a:lnTo>
                    <a:pt x="1" y="306"/>
                  </a:lnTo>
                  <a:lnTo>
                    <a:pt x="0" y="345"/>
                  </a:lnTo>
                  <a:lnTo>
                    <a:pt x="3" y="385"/>
                  </a:lnTo>
                  <a:lnTo>
                    <a:pt x="12" y="427"/>
                  </a:lnTo>
                  <a:lnTo>
                    <a:pt x="27" y="469"/>
                  </a:lnTo>
                  <a:lnTo>
                    <a:pt x="33" y="434"/>
                  </a:lnTo>
                  <a:lnTo>
                    <a:pt x="40" y="397"/>
                  </a:lnTo>
                  <a:lnTo>
                    <a:pt x="49" y="362"/>
                  </a:lnTo>
                  <a:lnTo>
                    <a:pt x="59" y="328"/>
                  </a:lnTo>
                  <a:lnTo>
                    <a:pt x="72" y="293"/>
                  </a:lnTo>
                  <a:lnTo>
                    <a:pt x="86" y="260"/>
                  </a:lnTo>
                  <a:lnTo>
                    <a:pt x="102" y="227"/>
                  </a:lnTo>
                  <a:lnTo>
                    <a:pt x="120" y="196"/>
                  </a:lnTo>
                  <a:lnTo>
                    <a:pt x="140" y="166"/>
                  </a:lnTo>
                  <a:lnTo>
                    <a:pt x="162" y="139"/>
                  </a:lnTo>
                  <a:lnTo>
                    <a:pt x="185" y="111"/>
                  </a:lnTo>
                  <a:lnTo>
                    <a:pt x="211" y="87"/>
                  </a:lnTo>
                  <a:lnTo>
                    <a:pt x="239" y="63"/>
                  </a:lnTo>
                  <a:lnTo>
                    <a:pt x="270" y="42"/>
                  </a:lnTo>
                  <a:lnTo>
                    <a:pt x="302" y="22"/>
                  </a:lnTo>
                  <a:lnTo>
                    <a:pt x="337" y="5"/>
                  </a:lnTo>
                  <a:lnTo>
                    <a:pt x="327" y="5"/>
                  </a:lnTo>
                  <a:lnTo>
                    <a:pt x="317" y="4"/>
                  </a:lnTo>
                  <a:lnTo>
                    <a:pt x="307" y="4"/>
                  </a:lnTo>
                  <a:lnTo>
                    <a:pt x="298" y="3"/>
                  </a:lnTo>
                  <a:lnTo>
                    <a:pt x="289" y="2"/>
                  </a:lnTo>
                  <a:lnTo>
                    <a:pt x="278" y="2"/>
                  </a:lnTo>
                  <a:lnTo>
                    <a:pt x="269" y="0"/>
                  </a:lnTo>
                  <a:lnTo>
                    <a:pt x="259" y="0"/>
                  </a:lnTo>
                  <a:close/>
                </a:path>
              </a:pathLst>
            </a:custGeom>
            <a:solidFill>
              <a:schemeClr val="bg1"/>
            </a:solidFill>
            <a:ln w="9525">
              <a:noFill/>
              <a:round/>
              <a:headEnd/>
              <a:tailEnd/>
            </a:ln>
          </p:spPr>
          <p:txBody>
            <a:bodyPr/>
            <a:lstStyle/>
            <a:p>
              <a:endParaRPr lang="en-US"/>
            </a:p>
          </p:txBody>
        </p:sp>
        <p:sp>
          <p:nvSpPr>
            <p:cNvPr id="17835" name="Freeform 89"/>
            <p:cNvSpPr>
              <a:spLocks noChangeAspect="1"/>
            </p:cNvSpPr>
            <p:nvPr/>
          </p:nvSpPr>
          <p:spPr bwMode="auto">
            <a:xfrm>
              <a:off x="1980" y="2180"/>
              <a:ext cx="166" cy="229"/>
            </a:xfrm>
            <a:custGeom>
              <a:avLst/>
              <a:gdLst>
                <a:gd name="T0" fmla="*/ 63 w 332"/>
                <a:gd name="T1" fmla="*/ 0 h 458"/>
                <a:gd name="T2" fmla="*/ 56 w 332"/>
                <a:gd name="T3" fmla="*/ 3 h 458"/>
                <a:gd name="T4" fmla="*/ 49 w 332"/>
                <a:gd name="T5" fmla="*/ 7 h 458"/>
                <a:gd name="T6" fmla="*/ 42 w 332"/>
                <a:gd name="T7" fmla="*/ 11 h 458"/>
                <a:gd name="T8" fmla="*/ 35 w 332"/>
                <a:gd name="T9" fmla="*/ 15 h 458"/>
                <a:gd name="T10" fmla="*/ 28 w 332"/>
                <a:gd name="T11" fmla="*/ 22 h 458"/>
                <a:gd name="T12" fmla="*/ 22 w 332"/>
                <a:gd name="T13" fmla="*/ 28 h 458"/>
                <a:gd name="T14" fmla="*/ 17 w 332"/>
                <a:gd name="T15" fmla="*/ 34 h 458"/>
                <a:gd name="T16" fmla="*/ 12 w 332"/>
                <a:gd name="T17" fmla="*/ 42 h 458"/>
                <a:gd name="T18" fmla="*/ 7 w 332"/>
                <a:gd name="T19" fmla="*/ 49 h 458"/>
                <a:gd name="T20" fmla="*/ 5 w 332"/>
                <a:gd name="T21" fmla="*/ 57 h 458"/>
                <a:gd name="T22" fmla="*/ 2 w 332"/>
                <a:gd name="T23" fmla="*/ 66 h 458"/>
                <a:gd name="T24" fmla="*/ 1 w 332"/>
                <a:gd name="T25" fmla="*/ 75 h 458"/>
                <a:gd name="T26" fmla="*/ 0 w 332"/>
                <a:gd name="T27" fmla="*/ 84 h 458"/>
                <a:gd name="T28" fmla="*/ 1 w 332"/>
                <a:gd name="T29" fmla="*/ 94 h 458"/>
                <a:gd name="T30" fmla="*/ 3 w 332"/>
                <a:gd name="T31" fmla="*/ 104 h 458"/>
                <a:gd name="T32" fmla="*/ 6 w 332"/>
                <a:gd name="T33" fmla="*/ 115 h 458"/>
                <a:gd name="T34" fmla="*/ 8 w 332"/>
                <a:gd name="T35" fmla="*/ 106 h 458"/>
                <a:gd name="T36" fmla="*/ 10 w 332"/>
                <a:gd name="T37" fmla="*/ 97 h 458"/>
                <a:gd name="T38" fmla="*/ 11 w 332"/>
                <a:gd name="T39" fmla="*/ 88 h 458"/>
                <a:gd name="T40" fmla="*/ 14 w 332"/>
                <a:gd name="T41" fmla="*/ 80 h 458"/>
                <a:gd name="T42" fmla="*/ 18 w 332"/>
                <a:gd name="T43" fmla="*/ 71 h 458"/>
                <a:gd name="T44" fmla="*/ 21 w 332"/>
                <a:gd name="T45" fmla="*/ 62 h 458"/>
                <a:gd name="T46" fmla="*/ 24 w 332"/>
                <a:gd name="T47" fmla="*/ 55 h 458"/>
                <a:gd name="T48" fmla="*/ 29 w 332"/>
                <a:gd name="T49" fmla="*/ 48 h 458"/>
                <a:gd name="T50" fmla="*/ 34 w 332"/>
                <a:gd name="T51" fmla="*/ 40 h 458"/>
                <a:gd name="T52" fmla="*/ 39 w 332"/>
                <a:gd name="T53" fmla="*/ 33 h 458"/>
                <a:gd name="T54" fmla="*/ 45 w 332"/>
                <a:gd name="T55" fmla="*/ 27 h 458"/>
                <a:gd name="T56" fmla="*/ 51 w 332"/>
                <a:gd name="T57" fmla="*/ 21 h 458"/>
                <a:gd name="T58" fmla="*/ 58 w 332"/>
                <a:gd name="T59" fmla="*/ 14 h 458"/>
                <a:gd name="T60" fmla="*/ 67 w 332"/>
                <a:gd name="T61" fmla="*/ 10 h 458"/>
                <a:gd name="T62" fmla="*/ 75 w 332"/>
                <a:gd name="T63" fmla="*/ 5 h 458"/>
                <a:gd name="T64" fmla="*/ 83 w 332"/>
                <a:gd name="T65" fmla="*/ 1 h 458"/>
                <a:gd name="T66" fmla="*/ 81 w 332"/>
                <a:gd name="T67" fmla="*/ 1 h 458"/>
                <a:gd name="T68" fmla="*/ 78 w 332"/>
                <a:gd name="T69" fmla="*/ 1 h 458"/>
                <a:gd name="T70" fmla="*/ 76 w 332"/>
                <a:gd name="T71" fmla="*/ 1 h 458"/>
                <a:gd name="T72" fmla="*/ 73 w 332"/>
                <a:gd name="T73" fmla="*/ 1 h 458"/>
                <a:gd name="T74" fmla="*/ 71 w 332"/>
                <a:gd name="T75" fmla="*/ 1 h 458"/>
                <a:gd name="T76" fmla="*/ 69 w 332"/>
                <a:gd name="T77" fmla="*/ 1 h 458"/>
                <a:gd name="T78" fmla="*/ 66 w 332"/>
                <a:gd name="T79" fmla="*/ 0 h 458"/>
                <a:gd name="T80" fmla="*/ 63 w 332"/>
                <a:gd name="T81" fmla="*/ 0 h 4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2"/>
                <a:gd name="T124" fmla="*/ 0 h 458"/>
                <a:gd name="T125" fmla="*/ 332 w 332"/>
                <a:gd name="T126" fmla="*/ 458 h 4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2" h="458">
                  <a:moveTo>
                    <a:pt x="253" y="0"/>
                  </a:moveTo>
                  <a:lnTo>
                    <a:pt x="224" y="11"/>
                  </a:lnTo>
                  <a:lnTo>
                    <a:pt x="196" y="26"/>
                  </a:lnTo>
                  <a:lnTo>
                    <a:pt x="168" y="44"/>
                  </a:lnTo>
                  <a:lnTo>
                    <a:pt x="140" y="63"/>
                  </a:lnTo>
                  <a:lnTo>
                    <a:pt x="114" y="85"/>
                  </a:lnTo>
                  <a:lnTo>
                    <a:pt x="90" y="109"/>
                  </a:lnTo>
                  <a:lnTo>
                    <a:pt x="68" y="136"/>
                  </a:lnTo>
                  <a:lnTo>
                    <a:pt x="48" y="165"/>
                  </a:lnTo>
                  <a:lnTo>
                    <a:pt x="31" y="195"/>
                  </a:lnTo>
                  <a:lnTo>
                    <a:pt x="18" y="228"/>
                  </a:lnTo>
                  <a:lnTo>
                    <a:pt x="8" y="263"/>
                  </a:lnTo>
                  <a:lnTo>
                    <a:pt x="2" y="298"/>
                  </a:lnTo>
                  <a:lnTo>
                    <a:pt x="0" y="336"/>
                  </a:lnTo>
                  <a:lnTo>
                    <a:pt x="3" y="376"/>
                  </a:lnTo>
                  <a:lnTo>
                    <a:pt x="12" y="416"/>
                  </a:lnTo>
                  <a:lnTo>
                    <a:pt x="26" y="458"/>
                  </a:lnTo>
                  <a:lnTo>
                    <a:pt x="32" y="422"/>
                  </a:lnTo>
                  <a:lnTo>
                    <a:pt x="39" y="386"/>
                  </a:lnTo>
                  <a:lnTo>
                    <a:pt x="47" y="351"/>
                  </a:lnTo>
                  <a:lnTo>
                    <a:pt x="57" y="317"/>
                  </a:lnTo>
                  <a:lnTo>
                    <a:pt x="69" y="283"/>
                  </a:lnTo>
                  <a:lnTo>
                    <a:pt x="83" y="250"/>
                  </a:lnTo>
                  <a:lnTo>
                    <a:pt x="99" y="219"/>
                  </a:lnTo>
                  <a:lnTo>
                    <a:pt x="116" y="189"/>
                  </a:lnTo>
                  <a:lnTo>
                    <a:pt x="136" y="160"/>
                  </a:lnTo>
                  <a:lnTo>
                    <a:pt x="156" y="132"/>
                  </a:lnTo>
                  <a:lnTo>
                    <a:pt x="181" y="106"/>
                  </a:lnTo>
                  <a:lnTo>
                    <a:pt x="206" y="82"/>
                  </a:lnTo>
                  <a:lnTo>
                    <a:pt x="234" y="59"/>
                  </a:lnTo>
                  <a:lnTo>
                    <a:pt x="265" y="38"/>
                  </a:lnTo>
                  <a:lnTo>
                    <a:pt x="297" y="20"/>
                  </a:lnTo>
                  <a:lnTo>
                    <a:pt x="332" y="3"/>
                  </a:lnTo>
                  <a:lnTo>
                    <a:pt x="321" y="3"/>
                  </a:lnTo>
                  <a:lnTo>
                    <a:pt x="312" y="2"/>
                  </a:lnTo>
                  <a:lnTo>
                    <a:pt x="302" y="2"/>
                  </a:lnTo>
                  <a:lnTo>
                    <a:pt x="292" y="1"/>
                  </a:lnTo>
                  <a:lnTo>
                    <a:pt x="282" y="1"/>
                  </a:lnTo>
                  <a:lnTo>
                    <a:pt x="273" y="1"/>
                  </a:lnTo>
                  <a:lnTo>
                    <a:pt x="262" y="0"/>
                  </a:lnTo>
                  <a:lnTo>
                    <a:pt x="253" y="0"/>
                  </a:lnTo>
                  <a:close/>
                </a:path>
              </a:pathLst>
            </a:custGeom>
            <a:solidFill>
              <a:schemeClr val="bg1"/>
            </a:solidFill>
            <a:ln w="9525">
              <a:noFill/>
              <a:round/>
              <a:headEnd/>
              <a:tailEnd/>
            </a:ln>
          </p:spPr>
          <p:txBody>
            <a:bodyPr/>
            <a:lstStyle/>
            <a:p>
              <a:endParaRPr lang="en-US"/>
            </a:p>
          </p:txBody>
        </p:sp>
        <p:sp>
          <p:nvSpPr>
            <p:cNvPr id="17836" name="Freeform 90"/>
            <p:cNvSpPr>
              <a:spLocks noChangeAspect="1"/>
            </p:cNvSpPr>
            <p:nvPr/>
          </p:nvSpPr>
          <p:spPr bwMode="auto">
            <a:xfrm>
              <a:off x="1982" y="2181"/>
              <a:ext cx="161" cy="225"/>
            </a:xfrm>
            <a:custGeom>
              <a:avLst/>
              <a:gdLst>
                <a:gd name="T0" fmla="*/ 61 w 324"/>
                <a:gd name="T1" fmla="*/ 0 h 451"/>
                <a:gd name="T2" fmla="*/ 54 w 324"/>
                <a:gd name="T3" fmla="*/ 3 h 451"/>
                <a:gd name="T4" fmla="*/ 47 w 324"/>
                <a:gd name="T5" fmla="*/ 7 h 451"/>
                <a:gd name="T6" fmla="*/ 40 w 324"/>
                <a:gd name="T7" fmla="*/ 11 h 451"/>
                <a:gd name="T8" fmla="*/ 34 w 324"/>
                <a:gd name="T9" fmla="*/ 16 h 451"/>
                <a:gd name="T10" fmla="*/ 28 w 324"/>
                <a:gd name="T11" fmla="*/ 21 h 451"/>
                <a:gd name="T12" fmla="*/ 22 w 324"/>
                <a:gd name="T13" fmla="*/ 27 h 451"/>
                <a:gd name="T14" fmla="*/ 16 w 324"/>
                <a:gd name="T15" fmla="*/ 33 h 451"/>
                <a:gd name="T16" fmla="*/ 12 w 324"/>
                <a:gd name="T17" fmla="*/ 40 h 451"/>
                <a:gd name="T18" fmla="*/ 7 w 324"/>
                <a:gd name="T19" fmla="*/ 48 h 451"/>
                <a:gd name="T20" fmla="*/ 4 w 324"/>
                <a:gd name="T21" fmla="*/ 56 h 451"/>
                <a:gd name="T22" fmla="*/ 2 w 324"/>
                <a:gd name="T23" fmla="*/ 64 h 451"/>
                <a:gd name="T24" fmla="*/ 0 w 324"/>
                <a:gd name="T25" fmla="*/ 73 h 451"/>
                <a:gd name="T26" fmla="*/ 0 w 324"/>
                <a:gd name="T27" fmla="*/ 82 h 451"/>
                <a:gd name="T28" fmla="*/ 1 w 324"/>
                <a:gd name="T29" fmla="*/ 92 h 451"/>
                <a:gd name="T30" fmla="*/ 2 w 324"/>
                <a:gd name="T31" fmla="*/ 102 h 451"/>
                <a:gd name="T32" fmla="*/ 6 w 324"/>
                <a:gd name="T33" fmla="*/ 112 h 451"/>
                <a:gd name="T34" fmla="*/ 7 w 324"/>
                <a:gd name="T35" fmla="*/ 103 h 451"/>
                <a:gd name="T36" fmla="*/ 9 w 324"/>
                <a:gd name="T37" fmla="*/ 94 h 451"/>
                <a:gd name="T38" fmla="*/ 11 w 324"/>
                <a:gd name="T39" fmla="*/ 86 h 451"/>
                <a:gd name="T40" fmla="*/ 13 w 324"/>
                <a:gd name="T41" fmla="*/ 77 h 451"/>
                <a:gd name="T42" fmla="*/ 16 w 324"/>
                <a:gd name="T43" fmla="*/ 69 h 451"/>
                <a:gd name="T44" fmla="*/ 19 w 324"/>
                <a:gd name="T45" fmla="*/ 60 h 451"/>
                <a:gd name="T46" fmla="*/ 23 w 324"/>
                <a:gd name="T47" fmla="*/ 53 h 451"/>
                <a:gd name="T48" fmla="*/ 27 w 324"/>
                <a:gd name="T49" fmla="*/ 45 h 451"/>
                <a:gd name="T50" fmla="*/ 32 w 324"/>
                <a:gd name="T51" fmla="*/ 38 h 451"/>
                <a:gd name="T52" fmla="*/ 37 w 324"/>
                <a:gd name="T53" fmla="*/ 31 h 451"/>
                <a:gd name="T54" fmla="*/ 43 w 324"/>
                <a:gd name="T55" fmla="*/ 25 h 451"/>
                <a:gd name="T56" fmla="*/ 49 w 324"/>
                <a:gd name="T57" fmla="*/ 19 h 451"/>
                <a:gd name="T58" fmla="*/ 56 w 324"/>
                <a:gd name="T59" fmla="*/ 14 h 451"/>
                <a:gd name="T60" fmla="*/ 64 w 324"/>
                <a:gd name="T61" fmla="*/ 9 h 451"/>
                <a:gd name="T62" fmla="*/ 72 w 324"/>
                <a:gd name="T63" fmla="*/ 4 h 451"/>
                <a:gd name="T64" fmla="*/ 80 w 324"/>
                <a:gd name="T65" fmla="*/ 0 h 451"/>
                <a:gd name="T66" fmla="*/ 78 w 324"/>
                <a:gd name="T67" fmla="*/ 0 h 451"/>
                <a:gd name="T68" fmla="*/ 75 w 324"/>
                <a:gd name="T69" fmla="*/ 0 h 451"/>
                <a:gd name="T70" fmla="*/ 73 w 324"/>
                <a:gd name="T71" fmla="*/ 0 h 451"/>
                <a:gd name="T72" fmla="*/ 71 w 324"/>
                <a:gd name="T73" fmla="*/ 0 h 451"/>
                <a:gd name="T74" fmla="*/ 68 w 324"/>
                <a:gd name="T75" fmla="*/ 0 h 451"/>
                <a:gd name="T76" fmla="*/ 66 w 324"/>
                <a:gd name="T77" fmla="*/ 0 h 451"/>
                <a:gd name="T78" fmla="*/ 63 w 324"/>
                <a:gd name="T79" fmla="*/ 0 h 451"/>
                <a:gd name="T80" fmla="*/ 61 w 324"/>
                <a:gd name="T81" fmla="*/ 0 h 4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4"/>
                <a:gd name="T124" fmla="*/ 0 h 451"/>
                <a:gd name="T125" fmla="*/ 324 w 324"/>
                <a:gd name="T126" fmla="*/ 451 h 4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4" h="451">
                  <a:moveTo>
                    <a:pt x="247" y="0"/>
                  </a:moveTo>
                  <a:lnTo>
                    <a:pt x="219" y="13"/>
                  </a:lnTo>
                  <a:lnTo>
                    <a:pt x="192" y="28"/>
                  </a:lnTo>
                  <a:lnTo>
                    <a:pt x="164" y="45"/>
                  </a:lnTo>
                  <a:lnTo>
                    <a:pt x="137" y="64"/>
                  </a:lnTo>
                  <a:lnTo>
                    <a:pt x="112" y="85"/>
                  </a:lnTo>
                  <a:lnTo>
                    <a:pt x="89" y="110"/>
                  </a:lnTo>
                  <a:lnTo>
                    <a:pt x="67" y="135"/>
                  </a:lnTo>
                  <a:lnTo>
                    <a:pt x="48" y="163"/>
                  </a:lnTo>
                  <a:lnTo>
                    <a:pt x="31" y="193"/>
                  </a:lnTo>
                  <a:lnTo>
                    <a:pt x="18" y="224"/>
                  </a:lnTo>
                  <a:lnTo>
                    <a:pt x="8" y="257"/>
                  </a:lnTo>
                  <a:lnTo>
                    <a:pt x="3" y="293"/>
                  </a:lnTo>
                  <a:lnTo>
                    <a:pt x="0" y="330"/>
                  </a:lnTo>
                  <a:lnTo>
                    <a:pt x="4" y="369"/>
                  </a:lnTo>
                  <a:lnTo>
                    <a:pt x="11" y="409"/>
                  </a:lnTo>
                  <a:lnTo>
                    <a:pt x="24" y="451"/>
                  </a:lnTo>
                  <a:lnTo>
                    <a:pt x="30" y="414"/>
                  </a:lnTo>
                  <a:lnTo>
                    <a:pt x="36" y="378"/>
                  </a:lnTo>
                  <a:lnTo>
                    <a:pt x="44" y="344"/>
                  </a:lnTo>
                  <a:lnTo>
                    <a:pt x="54" y="309"/>
                  </a:lnTo>
                  <a:lnTo>
                    <a:pt x="66" y="276"/>
                  </a:lnTo>
                  <a:lnTo>
                    <a:pt x="79" y="243"/>
                  </a:lnTo>
                  <a:lnTo>
                    <a:pt x="95" y="212"/>
                  </a:lnTo>
                  <a:lnTo>
                    <a:pt x="111" y="182"/>
                  </a:lnTo>
                  <a:lnTo>
                    <a:pt x="130" y="155"/>
                  </a:lnTo>
                  <a:lnTo>
                    <a:pt x="151" y="127"/>
                  </a:lnTo>
                  <a:lnTo>
                    <a:pt x="174" y="102"/>
                  </a:lnTo>
                  <a:lnTo>
                    <a:pt x="200" y="79"/>
                  </a:lnTo>
                  <a:lnTo>
                    <a:pt x="227" y="57"/>
                  </a:lnTo>
                  <a:lnTo>
                    <a:pt x="257" y="37"/>
                  </a:lnTo>
                  <a:lnTo>
                    <a:pt x="289" y="19"/>
                  </a:lnTo>
                  <a:lnTo>
                    <a:pt x="324" y="3"/>
                  </a:lnTo>
                  <a:lnTo>
                    <a:pt x="314" y="3"/>
                  </a:lnTo>
                  <a:lnTo>
                    <a:pt x="304" y="1"/>
                  </a:lnTo>
                  <a:lnTo>
                    <a:pt x="294" y="1"/>
                  </a:lnTo>
                  <a:lnTo>
                    <a:pt x="285" y="1"/>
                  </a:lnTo>
                  <a:lnTo>
                    <a:pt x="276" y="1"/>
                  </a:lnTo>
                  <a:lnTo>
                    <a:pt x="266" y="1"/>
                  </a:lnTo>
                  <a:lnTo>
                    <a:pt x="256" y="0"/>
                  </a:lnTo>
                  <a:lnTo>
                    <a:pt x="247" y="0"/>
                  </a:lnTo>
                  <a:close/>
                </a:path>
              </a:pathLst>
            </a:custGeom>
            <a:solidFill>
              <a:schemeClr val="bg1"/>
            </a:solidFill>
            <a:ln w="9525">
              <a:noFill/>
              <a:round/>
              <a:headEnd/>
              <a:tailEnd/>
            </a:ln>
          </p:spPr>
          <p:txBody>
            <a:bodyPr/>
            <a:lstStyle/>
            <a:p>
              <a:endParaRPr lang="en-US"/>
            </a:p>
          </p:txBody>
        </p:sp>
        <p:sp>
          <p:nvSpPr>
            <p:cNvPr id="17837" name="Freeform 91"/>
            <p:cNvSpPr>
              <a:spLocks noChangeAspect="1"/>
            </p:cNvSpPr>
            <p:nvPr/>
          </p:nvSpPr>
          <p:spPr bwMode="auto">
            <a:xfrm>
              <a:off x="1983" y="2183"/>
              <a:ext cx="158" cy="220"/>
            </a:xfrm>
            <a:custGeom>
              <a:avLst/>
              <a:gdLst>
                <a:gd name="T0" fmla="*/ 60 w 316"/>
                <a:gd name="T1" fmla="*/ 0 h 440"/>
                <a:gd name="T2" fmla="*/ 53 w 316"/>
                <a:gd name="T3" fmla="*/ 3 h 440"/>
                <a:gd name="T4" fmla="*/ 46 w 316"/>
                <a:gd name="T5" fmla="*/ 7 h 440"/>
                <a:gd name="T6" fmla="*/ 40 w 316"/>
                <a:gd name="T7" fmla="*/ 12 h 440"/>
                <a:gd name="T8" fmla="*/ 34 w 316"/>
                <a:gd name="T9" fmla="*/ 15 h 440"/>
                <a:gd name="T10" fmla="*/ 27 w 316"/>
                <a:gd name="T11" fmla="*/ 21 h 440"/>
                <a:gd name="T12" fmla="*/ 21 w 316"/>
                <a:gd name="T13" fmla="*/ 27 h 440"/>
                <a:gd name="T14" fmla="*/ 17 w 316"/>
                <a:gd name="T15" fmla="*/ 33 h 440"/>
                <a:gd name="T16" fmla="*/ 11 w 316"/>
                <a:gd name="T17" fmla="*/ 40 h 440"/>
                <a:gd name="T18" fmla="*/ 7 w 316"/>
                <a:gd name="T19" fmla="*/ 47 h 440"/>
                <a:gd name="T20" fmla="*/ 5 w 316"/>
                <a:gd name="T21" fmla="*/ 55 h 440"/>
                <a:gd name="T22" fmla="*/ 2 w 316"/>
                <a:gd name="T23" fmla="*/ 62 h 440"/>
                <a:gd name="T24" fmla="*/ 1 w 316"/>
                <a:gd name="T25" fmla="*/ 71 h 440"/>
                <a:gd name="T26" fmla="*/ 0 w 316"/>
                <a:gd name="T27" fmla="*/ 81 h 440"/>
                <a:gd name="T28" fmla="*/ 1 w 316"/>
                <a:gd name="T29" fmla="*/ 90 h 440"/>
                <a:gd name="T30" fmla="*/ 2 w 316"/>
                <a:gd name="T31" fmla="*/ 100 h 440"/>
                <a:gd name="T32" fmla="*/ 5 w 316"/>
                <a:gd name="T33" fmla="*/ 110 h 440"/>
                <a:gd name="T34" fmla="*/ 6 w 316"/>
                <a:gd name="T35" fmla="*/ 101 h 440"/>
                <a:gd name="T36" fmla="*/ 9 w 316"/>
                <a:gd name="T37" fmla="*/ 92 h 440"/>
                <a:gd name="T38" fmla="*/ 10 w 316"/>
                <a:gd name="T39" fmla="*/ 84 h 440"/>
                <a:gd name="T40" fmla="*/ 12 w 316"/>
                <a:gd name="T41" fmla="*/ 75 h 440"/>
                <a:gd name="T42" fmla="*/ 15 w 316"/>
                <a:gd name="T43" fmla="*/ 67 h 440"/>
                <a:gd name="T44" fmla="*/ 19 w 316"/>
                <a:gd name="T45" fmla="*/ 58 h 440"/>
                <a:gd name="T46" fmla="*/ 22 w 316"/>
                <a:gd name="T47" fmla="*/ 51 h 440"/>
                <a:gd name="T48" fmla="*/ 26 w 316"/>
                <a:gd name="T49" fmla="*/ 44 h 440"/>
                <a:gd name="T50" fmla="*/ 31 w 316"/>
                <a:gd name="T51" fmla="*/ 37 h 440"/>
                <a:gd name="T52" fmla="*/ 37 w 316"/>
                <a:gd name="T53" fmla="*/ 30 h 440"/>
                <a:gd name="T54" fmla="*/ 42 w 316"/>
                <a:gd name="T55" fmla="*/ 24 h 440"/>
                <a:gd name="T56" fmla="*/ 48 w 316"/>
                <a:gd name="T57" fmla="*/ 19 h 440"/>
                <a:gd name="T58" fmla="*/ 55 w 316"/>
                <a:gd name="T59" fmla="*/ 13 h 440"/>
                <a:gd name="T60" fmla="*/ 62 w 316"/>
                <a:gd name="T61" fmla="*/ 9 h 440"/>
                <a:gd name="T62" fmla="*/ 71 w 316"/>
                <a:gd name="T63" fmla="*/ 3 h 440"/>
                <a:gd name="T64" fmla="*/ 79 w 316"/>
                <a:gd name="T65" fmla="*/ 0 h 440"/>
                <a:gd name="T66" fmla="*/ 77 w 316"/>
                <a:gd name="T67" fmla="*/ 0 h 440"/>
                <a:gd name="T68" fmla="*/ 75 w 316"/>
                <a:gd name="T69" fmla="*/ 0 h 440"/>
                <a:gd name="T70" fmla="*/ 72 w 316"/>
                <a:gd name="T71" fmla="*/ 0 h 440"/>
                <a:gd name="T72" fmla="*/ 70 w 316"/>
                <a:gd name="T73" fmla="*/ 0 h 440"/>
                <a:gd name="T74" fmla="*/ 68 w 316"/>
                <a:gd name="T75" fmla="*/ 0 h 440"/>
                <a:gd name="T76" fmla="*/ 65 w 316"/>
                <a:gd name="T77" fmla="*/ 0 h 440"/>
                <a:gd name="T78" fmla="*/ 62 w 316"/>
                <a:gd name="T79" fmla="*/ 0 h 440"/>
                <a:gd name="T80" fmla="*/ 60 w 316"/>
                <a:gd name="T81" fmla="*/ 0 h 4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6"/>
                <a:gd name="T124" fmla="*/ 0 h 440"/>
                <a:gd name="T125" fmla="*/ 316 w 316"/>
                <a:gd name="T126" fmla="*/ 440 h 4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6" h="440">
                  <a:moveTo>
                    <a:pt x="240" y="0"/>
                  </a:moveTo>
                  <a:lnTo>
                    <a:pt x="214" y="12"/>
                  </a:lnTo>
                  <a:lnTo>
                    <a:pt x="186" y="27"/>
                  </a:lnTo>
                  <a:lnTo>
                    <a:pt x="160" y="45"/>
                  </a:lnTo>
                  <a:lnTo>
                    <a:pt x="134" y="63"/>
                  </a:lnTo>
                  <a:lnTo>
                    <a:pt x="110" y="84"/>
                  </a:lnTo>
                  <a:lnTo>
                    <a:pt x="87" y="107"/>
                  </a:lnTo>
                  <a:lnTo>
                    <a:pt x="66" y="131"/>
                  </a:lnTo>
                  <a:lnTo>
                    <a:pt x="47" y="159"/>
                  </a:lnTo>
                  <a:lnTo>
                    <a:pt x="31" y="187"/>
                  </a:lnTo>
                  <a:lnTo>
                    <a:pt x="18" y="217"/>
                  </a:lnTo>
                  <a:lnTo>
                    <a:pt x="8" y="250"/>
                  </a:lnTo>
                  <a:lnTo>
                    <a:pt x="2" y="284"/>
                  </a:lnTo>
                  <a:lnTo>
                    <a:pt x="0" y="321"/>
                  </a:lnTo>
                  <a:lnTo>
                    <a:pt x="2" y="359"/>
                  </a:lnTo>
                  <a:lnTo>
                    <a:pt x="9" y="398"/>
                  </a:lnTo>
                  <a:lnTo>
                    <a:pt x="21" y="440"/>
                  </a:lnTo>
                  <a:lnTo>
                    <a:pt x="27" y="403"/>
                  </a:lnTo>
                  <a:lnTo>
                    <a:pt x="33" y="367"/>
                  </a:lnTo>
                  <a:lnTo>
                    <a:pt x="41" y="333"/>
                  </a:lnTo>
                  <a:lnTo>
                    <a:pt x="51" y="298"/>
                  </a:lnTo>
                  <a:lnTo>
                    <a:pt x="62" y="266"/>
                  </a:lnTo>
                  <a:lnTo>
                    <a:pt x="76" y="234"/>
                  </a:lnTo>
                  <a:lnTo>
                    <a:pt x="89" y="204"/>
                  </a:lnTo>
                  <a:lnTo>
                    <a:pt x="107" y="175"/>
                  </a:lnTo>
                  <a:lnTo>
                    <a:pt x="125" y="147"/>
                  </a:lnTo>
                  <a:lnTo>
                    <a:pt x="145" y="121"/>
                  </a:lnTo>
                  <a:lnTo>
                    <a:pt x="168" y="96"/>
                  </a:lnTo>
                  <a:lnTo>
                    <a:pt x="193" y="73"/>
                  </a:lnTo>
                  <a:lnTo>
                    <a:pt x="220" y="52"/>
                  </a:lnTo>
                  <a:lnTo>
                    <a:pt x="250" y="33"/>
                  </a:lnTo>
                  <a:lnTo>
                    <a:pt x="282" y="15"/>
                  </a:lnTo>
                  <a:lnTo>
                    <a:pt x="316" y="0"/>
                  </a:lnTo>
                  <a:lnTo>
                    <a:pt x="307" y="0"/>
                  </a:lnTo>
                  <a:lnTo>
                    <a:pt x="298" y="0"/>
                  </a:lnTo>
                  <a:lnTo>
                    <a:pt x="288" y="0"/>
                  </a:lnTo>
                  <a:lnTo>
                    <a:pt x="278" y="0"/>
                  </a:lnTo>
                  <a:lnTo>
                    <a:pt x="269" y="0"/>
                  </a:lnTo>
                  <a:lnTo>
                    <a:pt x="260" y="0"/>
                  </a:lnTo>
                  <a:lnTo>
                    <a:pt x="250" y="0"/>
                  </a:lnTo>
                  <a:lnTo>
                    <a:pt x="240" y="0"/>
                  </a:lnTo>
                  <a:close/>
                </a:path>
              </a:pathLst>
            </a:custGeom>
            <a:solidFill>
              <a:schemeClr val="bg1"/>
            </a:solidFill>
            <a:ln w="9525">
              <a:noFill/>
              <a:round/>
              <a:headEnd/>
              <a:tailEnd/>
            </a:ln>
          </p:spPr>
          <p:txBody>
            <a:bodyPr/>
            <a:lstStyle/>
            <a:p>
              <a:endParaRPr lang="en-US"/>
            </a:p>
          </p:txBody>
        </p:sp>
        <p:sp>
          <p:nvSpPr>
            <p:cNvPr id="17838" name="Freeform 92"/>
            <p:cNvSpPr>
              <a:spLocks noChangeAspect="1"/>
            </p:cNvSpPr>
            <p:nvPr/>
          </p:nvSpPr>
          <p:spPr bwMode="auto">
            <a:xfrm>
              <a:off x="1984" y="2184"/>
              <a:ext cx="155" cy="215"/>
            </a:xfrm>
            <a:custGeom>
              <a:avLst/>
              <a:gdLst>
                <a:gd name="T0" fmla="*/ 58 w 310"/>
                <a:gd name="T1" fmla="*/ 0 h 431"/>
                <a:gd name="T2" fmla="*/ 52 w 310"/>
                <a:gd name="T3" fmla="*/ 3 h 431"/>
                <a:gd name="T4" fmla="*/ 45 w 310"/>
                <a:gd name="T5" fmla="*/ 7 h 431"/>
                <a:gd name="T6" fmla="*/ 39 w 310"/>
                <a:gd name="T7" fmla="*/ 11 h 431"/>
                <a:gd name="T8" fmla="*/ 33 w 310"/>
                <a:gd name="T9" fmla="*/ 16 h 431"/>
                <a:gd name="T10" fmla="*/ 27 w 310"/>
                <a:gd name="T11" fmla="*/ 21 h 431"/>
                <a:gd name="T12" fmla="*/ 21 w 310"/>
                <a:gd name="T13" fmla="*/ 26 h 431"/>
                <a:gd name="T14" fmla="*/ 17 w 310"/>
                <a:gd name="T15" fmla="*/ 32 h 431"/>
                <a:gd name="T16" fmla="*/ 12 w 310"/>
                <a:gd name="T17" fmla="*/ 39 h 431"/>
                <a:gd name="T18" fmla="*/ 8 w 310"/>
                <a:gd name="T19" fmla="*/ 46 h 431"/>
                <a:gd name="T20" fmla="*/ 5 w 310"/>
                <a:gd name="T21" fmla="*/ 53 h 431"/>
                <a:gd name="T22" fmla="*/ 2 w 310"/>
                <a:gd name="T23" fmla="*/ 61 h 431"/>
                <a:gd name="T24" fmla="*/ 1 w 310"/>
                <a:gd name="T25" fmla="*/ 69 h 431"/>
                <a:gd name="T26" fmla="*/ 0 w 310"/>
                <a:gd name="T27" fmla="*/ 78 h 431"/>
                <a:gd name="T28" fmla="*/ 1 w 310"/>
                <a:gd name="T29" fmla="*/ 87 h 431"/>
                <a:gd name="T30" fmla="*/ 2 w 310"/>
                <a:gd name="T31" fmla="*/ 97 h 431"/>
                <a:gd name="T32" fmla="*/ 5 w 310"/>
                <a:gd name="T33" fmla="*/ 107 h 431"/>
                <a:gd name="T34" fmla="*/ 6 w 310"/>
                <a:gd name="T35" fmla="*/ 98 h 431"/>
                <a:gd name="T36" fmla="*/ 8 w 310"/>
                <a:gd name="T37" fmla="*/ 89 h 431"/>
                <a:gd name="T38" fmla="*/ 10 w 310"/>
                <a:gd name="T39" fmla="*/ 81 h 431"/>
                <a:gd name="T40" fmla="*/ 12 w 310"/>
                <a:gd name="T41" fmla="*/ 72 h 431"/>
                <a:gd name="T42" fmla="*/ 15 w 310"/>
                <a:gd name="T43" fmla="*/ 64 h 431"/>
                <a:gd name="T44" fmla="*/ 18 w 310"/>
                <a:gd name="T45" fmla="*/ 56 h 431"/>
                <a:gd name="T46" fmla="*/ 21 w 310"/>
                <a:gd name="T47" fmla="*/ 49 h 431"/>
                <a:gd name="T48" fmla="*/ 25 w 310"/>
                <a:gd name="T49" fmla="*/ 42 h 431"/>
                <a:gd name="T50" fmla="*/ 30 w 310"/>
                <a:gd name="T51" fmla="*/ 35 h 431"/>
                <a:gd name="T52" fmla="*/ 35 w 310"/>
                <a:gd name="T53" fmla="*/ 29 h 431"/>
                <a:gd name="T54" fmla="*/ 40 w 310"/>
                <a:gd name="T55" fmla="*/ 23 h 431"/>
                <a:gd name="T56" fmla="*/ 46 w 310"/>
                <a:gd name="T57" fmla="*/ 17 h 431"/>
                <a:gd name="T58" fmla="*/ 53 w 310"/>
                <a:gd name="T59" fmla="*/ 12 h 431"/>
                <a:gd name="T60" fmla="*/ 60 w 310"/>
                <a:gd name="T61" fmla="*/ 7 h 431"/>
                <a:gd name="T62" fmla="*/ 69 w 310"/>
                <a:gd name="T63" fmla="*/ 3 h 431"/>
                <a:gd name="T64" fmla="*/ 78 w 310"/>
                <a:gd name="T65" fmla="*/ 0 h 431"/>
                <a:gd name="T66" fmla="*/ 76 w 310"/>
                <a:gd name="T67" fmla="*/ 0 h 431"/>
                <a:gd name="T68" fmla="*/ 73 w 310"/>
                <a:gd name="T69" fmla="*/ 0 h 431"/>
                <a:gd name="T70" fmla="*/ 71 w 310"/>
                <a:gd name="T71" fmla="*/ 0 h 431"/>
                <a:gd name="T72" fmla="*/ 68 w 310"/>
                <a:gd name="T73" fmla="*/ 0 h 431"/>
                <a:gd name="T74" fmla="*/ 66 w 310"/>
                <a:gd name="T75" fmla="*/ 0 h 431"/>
                <a:gd name="T76" fmla="*/ 63 w 310"/>
                <a:gd name="T77" fmla="*/ 0 h 431"/>
                <a:gd name="T78" fmla="*/ 60 w 310"/>
                <a:gd name="T79" fmla="*/ 0 h 431"/>
                <a:gd name="T80" fmla="*/ 58 w 310"/>
                <a:gd name="T81" fmla="*/ 0 h 4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31"/>
                <a:gd name="T125" fmla="*/ 310 w 310"/>
                <a:gd name="T126" fmla="*/ 431 h 4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31">
                  <a:moveTo>
                    <a:pt x="234" y="0"/>
                  </a:moveTo>
                  <a:lnTo>
                    <a:pt x="208" y="14"/>
                  </a:lnTo>
                  <a:lnTo>
                    <a:pt x="182" y="29"/>
                  </a:lnTo>
                  <a:lnTo>
                    <a:pt x="157" y="45"/>
                  </a:lnTo>
                  <a:lnTo>
                    <a:pt x="132" y="65"/>
                  </a:lnTo>
                  <a:lnTo>
                    <a:pt x="109" y="84"/>
                  </a:lnTo>
                  <a:lnTo>
                    <a:pt x="86" y="107"/>
                  </a:lnTo>
                  <a:lnTo>
                    <a:pt x="66" y="131"/>
                  </a:lnTo>
                  <a:lnTo>
                    <a:pt x="48" y="157"/>
                  </a:lnTo>
                  <a:lnTo>
                    <a:pt x="32" y="184"/>
                  </a:lnTo>
                  <a:lnTo>
                    <a:pt x="18" y="214"/>
                  </a:lnTo>
                  <a:lnTo>
                    <a:pt x="9" y="245"/>
                  </a:lnTo>
                  <a:lnTo>
                    <a:pt x="2" y="279"/>
                  </a:lnTo>
                  <a:lnTo>
                    <a:pt x="0" y="313"/>
                  </a:lnTo>
                  <a:lnTo>
                    <a:pt x="2" y="351"/>
                  </a:lnTo>
                  <a:lnTo>
                    <a:pt x="9" y="389"/>
                  </a:lnTo>
                  <a:lnTo>
                    <a:pt x="21" y="431"/>
                  </a:lnTo>
                  <a:lnTo>
                    <a:pt x="26" y="394"/>
                  </a:lnTo>
                  <a:lnTo>
                    <a:pt x="32" y="358"/>
                  </a:lnTo>
                  <a:lnTo>
                    <a:pt x="40" y="324"/>
                  </a:lnTo>
                  <a:lnTo>
                    <a:pt x="49" y="290"/>
                  </a:lnTo>
                  <a:lnTo>
                    <a:pt x="60" y="257"/>
                  </a:lnTo>
                  <a:lnTo>
                    <a:pt x="72" y="227"/>
                  </a:lnTo>
                  <a:lnTo>
                    <a:pt x="86" y="197"/>
                  </a:lnTo>
                  <a:lnTo>
                    <a:pt x="102" y="168"/>
                  </a:lnTo>
                  <a:lnTo>
                    <a:pt x="121" y="142"/>
                  </a:lnTo>
                  <a:lnTo>
                    <a:pt x="140" y="116"/>
                  </a:lnTo>
                  <a:lnTo>
                    <a:pt x="162" y="92"/>
                  </a:lnTo>
                  <a:lnTo>
                    <a:pt x="187" y="70"/>
                  </a:lnTo>
                  <a:lnTo>
                    <a:pt x="214" y="50"/>
                  </a:lnTo>
                  <a:lnTo>
                    <a:pt x="243" y="31"/>
                  </a:lnTo>
                  <a:lnTo>
                    <a:pt x="275" y="15"/>
                  </a:lnTo>
                  <a:lnTo>
                    <a:pt x="310" y="0"/>
                  </a:lnTo>
                  <a:lnTo>
                    <a:pt x="301" y="0"/>
                  </a:lnTo>
                  <a:lnTo>
                    <a:pt x="291" y="0"/>
                  </a:lnTo>
                  <a:lnTo>
                    <a:pt x="281" y="0"/>
                  </a:lnTo>
                  <a:lnTo>
                    <a:pt x="272" y="0"/>
                  </a:lnTo>
                  <a:lnTo>
                    <a:pt x="263" y="0"/>
                  </a:lnTo>
                  <a:lnTo>
                    <a:pt x="253" y="0"/>
                  </a:lnTo>
                  <a:lnTo>
                    <a:pt x="243" y="0"/>
                  </a:lnTo>
                  <a:lnTo>
                    <a:pt x="234" y="0"/>
                  </a:lnTo>
                  <a:close/>
                </a:path>
              </a:pathLst>
            </a:custGeom>
            <a:solidFill>
              <a:schemeClr val="bg1"/>
            </a:solidFill>
            <a:ln w="9525">
              <a:noFill/>
              <a:round/>
              <a:headEnd/>
              <a:tailEnd/>
            </a:ln>
          </p:spPr>
          <p:txBody>
            <a:bodyPr/>
            <a:lstStyle/>
            <a:p>
              <a:endParaRPr lang="en-US"/>
            </a:p>
          </p:txBody>
        </p:sp>
        <p:sp>
          <p:nvSpPr>
            <p:cNvPr id="17839" name="Freeform 93"/>
            <p:cNvSpPr>
              <a:spLocks noChangeAspect="1"/>
            </p:cNvSpPr>
            <p:nvPr/>
          </p:nvSpPr>
          <p:spPr bwMode="auto">
            <a:xfrm>
              <a:off x="1986" y="2185"/>
              <a:ext cx="151" cy="211"/>
            </a:xfrm>
            <a:custGeom>
              <a:avLst/>
              <a:gdLst>
                <a:gd name="T0" fmla="*/ 56 w 302"/>
                <a:gd name="T1" fmla="*/ 0 h 423"/>
                <a:gd name="T2" fmla="*/ 50 w 302"/>
                <a:gd name="T3" fmla="*/ 4 h 423"/>
                <a:gd name="T4" fmla="*/ 44 w 302"/>
                <a:gd name="T5" fmla="*/ 7 h 423"/>
                <a:gd name="T6" fmla="*/ 38 w 302"/>
                <a:gd name="T7" fmla="*/ 12 h 423"/>
                <a:gd name="T8" fmla="*/ 33 w 302"/>
                <a:gd name="T9" fmla="*/ 16 h 423"/>
                <a:gd name="T10" fmla="*/ 26 w 302"/>
                <a:gd name="T11" fmla="*/ 21 h 423"/>
                <a:gd name="T12" fmla="*/ 21 w 302"/>
                <a:gd name="T13" fmla="*/ 26 h 423"/>
                <a:gd name="T14" fmla="*/ 17 w 302"/>
                <a:gd name="T15" fmla="*/ 32 h 423"/>
                <a:gd name="T16" fmla="*/ 12 w 302"/>
                <a:gd name="T17" fmla="*/ 39 h 423"/>
                <a:gd name="T18" fmla="*/ 7 w 302"/>
                <a:gd name="T19" fmla="*/ 45 h 423"/>
                <a:gd name="T20" fmla="*/ 5 w 302"/>
                <a:gd name="T21" fmla="*/ 52 h 423"/>
                <a:gd name="T22" fmla="*/ 2 w 302"/>
                <a:gd name="T23" fmla="*/ 60 h 423"/>
                <a:gd name="T24" fmla="*/ 1 w 302"/>
                <a:gd name="T25" fmla="*/ 68 h 423"/>
                <a:gd name="T26" fmla="*/ 0 w 302"/>
                <a:gd name="T27" fmla="*/ 77 h 423"/>
                <a:gd name="T28" fmla="*/ 1 w 302"/>
                <a:gd name="T29" fmla="*/ 86 h 423"/>
                <a:gd name="T30" fmla="*/ 2 w 302"/>
                <a:gd name="T31" fmla="*/ 95 h 423"/>
                <a:gd name="T32" fmla="*/ 5 w 302"/>
                <a:gd name="T33" fmla="*/ 105 h 423"/>
                <a:gd name="T34" fmla="*/ 6 w 302"/>
                <a:gd name="T35" fmla="*/ 96 h 423"/>
                <a:gd name="T36" fmla="*/ 7 w 302"/>
                <a:gd name="T37" fmla="*/ 87 h 423"/>
                <a:gd name="T38" fmla="*/ 9 w 302"/>
                <a:gd name="T39" fmla="*/ 78 h 423"/>
                <a:gd name="T40" fmla="*/ 11 w 302"/>
                <a:gd name="T41" fmla="*/ 70 h 423"/>
                <a:gd name="T42" fmla="*/ 14 w 302"/>
                <a:gd name="T43" fmla="*/ 62 h 423"/>
                <a:gd name="T44" fmla="*/ 18 w 302"/>
                <a:gd name="T45" fmla="*/ 54 h 423"/>
                <a:gd name="T46" fmla="*/ 20 w 302"/>
                <a:gd name="T47" fmla="*/ 47 h 423"/>
                <a:gd name="T48" fmla="*/ 24 w 302"/>
                <a:gd name="T49" fmla="*/ 40 h 423"/>
                <a:gd name="T50" fmla="*/ 29 w 302"/>
                <a:gd name="T51" fmla="*/ 34 h 423"/>
                <a:gd name="T52" fmla="*/ 34 w 302"/>
                <a:gd name="T53" fmla="*/ 28 h 423"/>
                <a:gd name="T54" fmla="*/ 39 w 302"/>
                <a:gd name="T55" fmla="*/ 22 h 423"/>
                <a:gd name="T56" fmla="*/ 45 w 302"/>
                <a:gd name="T57" fmla="*/ 17 h 423"/>
                <a:gd name="T58" fmla="*/ 52 w 302"/>
                <a:gd name="T59" fmla="*/ 12 h 423"/>
                <a:gd name="T60" fmla="*/ 59 w 302"/>
                <a:gd name="T61" fmla="*/ 7 h 423"/>
                <a:gd name="T62" fmla="*/ 67 w 302"/>
                <a:gd name="T63" fmla="*/ 3 h 423"/>
                <a:gd name="T64" fmla="*/ 76 w 302"/>
                <a:gd name="T65" fmla="*/ 0 h 423"/>
                <a:gd name="T66" fmla="*/ 74 w 302"/>
                <a:gd name="T67" fmla="*/ 0 h 423"/>
                <a:gd name="T68" fmla="*/ 71 w 302"/>
                <a:gd name="T69" fmla="*/ 0 h 423"/>
                <a:gd name="T70" fmla="*/ 69 w 302"/>
                <a:gd name="T71" fmla="*/ 0 h 423"/>
                <a:gd name="T72" fmla="*/ 67 w 302"/>
                <a:gd name="T73" fmla="*/ 0 h 423"/>
                <a:gd name="T74" fmla="*/ 63 w 302"/>
                <a:gd name="T75" fmla="*/ 0 h 423"/>
                <a:gd name="T76" fmla="*/ 61 w 302"/>
                <a:gd name="T77" fmla="*/ 0 h 423"/>
                <a:gd name="T78" fmla="*/ 59 w 302"/>
                <a:gd name="T79" fmla="*/ 0 h 423"/>
                <a:gd name="T80" fmla="*/ 56 w 302"/>
                <a:gd name="T81" fmla="*/ 0 h 4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2"/>
                <a:gd name="T124" fmla="*/ 0 h 423"/>
                <a:gd name="T125" fmla="*/ 302 w 302"/>
                <a:gd name="T126" fmla="*/ 423 h 4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2" h="423">
                  <a:moveTo>
                    <a:pt x="227" y="2"/>
                  </a:moveTo>
                  <a:lnTo>
                    <a:pt x="202" y="16"/>
                  </a:lnTo>
                  <a:lnTo>
                    <a:pt x="178" y="31"/>
                  </a:lnTo>
                  <a:lnTo>
                    <a:pt x="154" y="49"/>
                  </a:lnTo>
                  <a:lnTo>
                    <a:pt x="129" y="66"/>
                  </a:lnTo>
                  <a:lnTo>
                    <a:pt x="106" y="87"/>
                  </a:lnTo>
                  <a:lnTo>
                    <a:pt x="84" y="107"/>
                  </a:lnTo>
                  <a:lnTo>
                    <a:pt x="65" y="130"/>
                  </a:lnTo>
                  <a:lnTo>
                    <a:pt x="48" y="156"/>
                  </a:lnTo>
                  <a:lnTo>
                    <a:pt x="31" y="182"/>
                  </a:lnTo>
                  <a:lnTo>
                    <a:pt x="19" y="211"/>
                  </a:lnTo>
                  <a:lnTo>
                    <a:pt x="10" y="241"/>
                  </a:lnTo>
                  <a:lnTo>
                    <a:pt x="3" y="273"/>
                  </a:lnTo>
                  <a:lnTo>
                    <a:pt x="0" y="308"/>
                  </a:lnTo>
                  <a:lnTo>
                    <a:pt x="1" y="345"/>
                  </a:lnTo>
                  <a:lnTo>
                    <a:pt x="8" y="383"/>
                  </a:lnTo>
                  <a:lnTo>
                    <a:pt x="19" y="423"/>
                  </a:lnTo>
                  <a:lnTo>
                    <a:pt x="25" y="386"/>
                  </a:lnTo>
                  <a:lnTo>
                    <a:pt x="30" y="350"/>
                  </a:lnTo>
                  <a:lnTo>
                    <a:pt x="38" y="315"/>
                  </a:lnTo>
                  <a:lnTo>
                    <a:pt x="46" y="282"/>
                  </a:lnTo>
                  <a:lnTo>
                    <a:pt x="57" y="250"/>
                  </a:lnTo>
                  <a:lnTo>
                    <a:pt x="69" y="219"/>
                  </a:lnTo>
                  <a:lnTo>
                    <a:pt x="83" y="190"/>
                  </a:lnTo>
                  <a:lnTo>
                    <a:pt x="98" y="163"/>
                  </a:lnTo>
                  <a:lnTo>
                    <a:pt x="116" y="136"/>
                  </a:lnTo>
                  <a:lnTo>
                    <a:pt x="135" y="112"/>
                  </a:lnTo>
                  <a:lnTo>
                    <a:pt x="157" y="89"/>
                  </a:lnTo>
                  <a:lnTo>
                    <a:pt x="181" y="68"/>
                  </a:lnTo>
                  <a:lnTo>
                    <a:pt x="208" y="49"/>
                  </a:lnTo>
                  <a:lnTo>
                    <a:pt x="237" y="30"/>
                  </a:lnTo>
                  <a:lnTo>
                    <a:pt x="268" y="14"/>
                  </a:lnTo>
                  <a:lnTo>
                    <a:pt x="302" y="0"/>
                  </a:lnTo>
                  <a:lnTo>
                    <a:pt x="293" y="0"/>
                  </a:lnTo>
                  <a:lnTo>
                    <a:pt x="284" y="1"/>
                  </a:lnTo>
                  <a:lnTo>
                    <a:pt x="275" y="1"/>
                  </a:lnTo>
                  <a:lnTo>
                    <a:pt x="265" y="1"/>
                  </a:lnTo>
                  <a:lnTo>
                    <a:pt x="255" y="1"/>
                  </a:lnTo>
                  <a:lnTo>
                    <a:pt x="246" y="1"/>
                  </a:lnTo>
                  <a:lnTo>
                    <a:pt x="237" y="2"/>
                  </a:lnTo>
                  <a:lnTo>
                    <a:pt x="227" y="2"/>
                  </a:lnTo>
                  <a:close/>
                </a:path>
              </a:pathLst>
            </a:custGeom>
            <a:solidFill>
              <a:schemeClr val="bg1"/>
            </a:solidFill>
            <a:ln w="9525">
              <a:noFill/>
              <a:round/>
              <a:headEnd/>
              <a:tailEnd/>
            </a:ln>
          </p:spPr>
          <p:txBody>
            <a:bodyPr/>
            <a:lstStyle/>
            <a:p>
              <a:endParaRPr lang="en-US"/>
            </a:p>
          </p:txBody>
        </p:sp>
        <p:sp>
          <p:nvSpPr>
            <p:cNvPr id="17840" name="Freeform 94"/>
            <p:cNvSpPr>
              <a:spLocks noChangeAspect="1"/>
            </p:cNvSpPr>
            <p:nvPr/>
          </p:nvSpPr>
          <p:spPr bwMode="auto">
            <a:xfrm>
              <a:off x="1987" y="2185"/>
              <a:ext cx="147" cy="207"/>
            </a:xfrm>
            <a:custGeom>
              <a:avLst/>
              <a:gdLst>
                <a:gd name="T0" fmla="*/ 55 w 295"/>
                <a:gd name="T1" fmla="*/ 2 h 414"/>
                <a:gd name="T2" fmla="*/ 49 w 295"/>
                <a:gd name="T3" fmla="*/ 5 h 414"/>
                <a:gd name="T4" fmla="*/ 43 w 295"/>
                <a:gd name="T5" fmla="*/ 9 h 414"/>
                <a:gd name="T6" fmla="*/ 37 w 295"/>
                <a:gd name="T7" fmla="*/ 13 h 414"/>
                <a:gd name="T8" fmla="*/ 31 w 295"/>
                <a:gd name="T9" fmla="*/ 17 h 414"/>
                <a:gd name="T10" fmla="*/ 26 w 295"/>
                <a:gd name="T11" fmla="*/ 22 h 414"/>
                <a:gd name="T12" fmla="*/ 21 w 295"/>
                <a:gd name="T13" fmla="*/ 26 h 414"/>
                <a:gd name="T14" fmla="*/ 16 w 295"/>
                <a:gd name="T15" fmla="*/ 33 h 414"/>
                <a:gd name="T16" fmla="*/ 11 w 295"/>
                <a:gd name="T17" fmla="*/ 39 h 414"/>
                <a:gd name="T18" fmla="*/ 8 w 295"/>
                <a:gd name="T19" fmla="*/ 45 h 414"/>
                <a:gd name="T20" fmla="*/ 4 w 295"/>
                <a:gd name="T21" fmla="*/ 52 h 414"/>
                <a:gd name="T22" fmla="*/ 2 w 295"/>
                <a:gd name="T23" fmla="*/ 59 h 414"/>
                <a:gd name="T24" fmla="*/ 0 w 295"/>
                <a:gd name="T25" fmla="*/ 67 h 414"/>
                <a:gd name="T26" fmla="*/ 0 w 295"/>
                <a:gd name="T27" fmla="*/ 76 h 414"/>
                <a:gd name="T28" fmla="*/ 0 w 295"/>
                <a:gd name="T29" fmla="*/ 85 h 414"/>
                <a:gd name="T30" fmla="*/ 1 w 295"/>
                <a:gd name="T31" fmla="*/ 94 h 414"/>
                <a:gd name="T32" fmla="*/ 4 w 295"/>
                <a:gd name="T33" fmla="*/ 104 h 414"/>
                <a:gd name="T34" fmla="*/ 5 w 295"/>
                <a:gd name="T35" fmla="*/ 95 h 414"/>
                <a:gd name="T36" fmla="*/ 7 w 295"/>
                <a:gd name="T37" fmla="*/ 86 h 414"/>
                <a:gd name="T38" fmla="*/ 8 w 295"/>
                <a:gd name="T39" fmla="*/ 77 h 414"/>
                <a:gd name="T40" fmla="*/ 11 w 295"/>
                <a:gd name="T41" fmla="*/ 69 h 414"/>
                <a:gd name="T42" fmla="*/ 13 w 295"/>
                <a:gd name="T43" fmla="*/ 60 h 414"/>
                <a:gd name="T44" fmla="*/ 16 w 295"/>
                <a:gd name="T45" fmla="*/ 53 h 414"/>
                <a:gd name="T46" fmla="*/ 19 w 295"/>
                <a:gd name="T47" fmla="*/ 47 h 414"/>
                <a:gd name="T48" fmla="*/ 23 w 295"/>
                <a:gd name="T49" fmla="*/ 40 h 414"/>
                <a:gd name="T50" fmla="*/ 27 w 295"/>
                <a:gd name="T51" fmla="*/ 34 h 414"/>
                <a:gd name="T52" fmla="*/ 32 w 295"/>
                <a:gd name="T53" fmla="*/ 27 h 414"/>
                <a:gd name="T54" fmla="*/ 37 w 295"/>
                <a:gd name="T55" fmla="*/ 22 h 414"/>
                <a:gd name="T56" fmla="*/ 43 w 295"/>
                <a:gd name="T57" fmla="*/ 17 h 414"/>
                <a:gd name="T58" fmla="*/ 50 w 295"/>
                <a:gd name="T59" fmla="*/ 12 h 414"/>
                <a:gd name="T60" fmla="*/ 57 w 295"/>
                <a:gd name="T61" fmla="*/ 7 h 414"/>
                <a:gd name="T62" fmla="*/ 65 w 295"/>
                <a:gd name="T63" fmla="*/ 3 h 414"/>
                <a:gd name="T64" fmla="*/ 73 w 295"/>
                <a:gd name="T65" fmla="*/ 0 h 414"/>
                <a:gd name="T66" fmla="*/ 71 w 295"/>
                <a:gd name="T67" fmla="*/ 0 h 414"/>
                <a:gd name="T68" fmla="*/ 69 w 295"/>
                <a:gd name="T69" fmla="*/ 1 h 414"/>
                <a:gd name="T70" fmla="*/ 66 w 295"/>
                <a:gd name="T71" fmla="*/ 1 h 414"/>
                <a:gd name="T72" fmla="*/ 64 w 295"/>
                <a:gd name="T73" fmla="*/ 1 h 414"/>
                <a:gd name="T74" fmla="*/ 62 w 295"/>
                <a:gd name="T75" fmla="*/ 1 h 414"/>
                <a:gd name="T76" fmla="*/ 59 w 295"/>
                <a:gd name="T77" fmla="*/ 1 h 414"/>
                <a:gd name="T78" fmla="*/ 57 w 295"/>
                <a:gd name="T79" fmla="*/ 2 h 414"/>
                <a:gd name="T80" fmla="*/ 55 w 295"/>
                <a:gd name="T81" fmla="*/ 2 h 4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5"/>
                <a:gd name="T124" fmla="*/ 0 h 414"/>
                <a:gd name="T125" fmla="*/ 295 w 295"/>
                <a:gd name="T126" fmla="*/ 414 h 4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5" h="414">
                  <a:moveTo>
                    <a:pt x="221" y="5"/>
                  </a:moveTo>
                  <a:lnTo>
                    <a:pt x="197" y="19"/>
                  </a:lnTo>
                  <a:lnTo>
                    <a:pt x="174" y="34"/>
                  </a:lnTo>
                  <a:lnTo>
                    <a:pt x="149" y="51"/>
                  </a:lnTo>
                  <a:lnTo>
                    <a:pt x="126" y="68"/>
                  </a:lnTo>
                  <a:lnTo>
                    <a:pt x="104" y="88"/>
                  </a:lnTo>
                  <a:lnTo>
                    <a:pt x="84" y="107"/>
                  </a:lnTo>
                  <a:lnTo>
                    <a:pt x="64" y="130"/>
                  </a:lnTo>
                  <a:lnTo>
                    <a:pt x="47" y="154"/>
                  </a:lnTo>
                  <a:lnTo>
                    <a:pt x="32" y="180"/>
                  </a:lnTo>
                  <a:lnTo>
                    <a:pt x="19" y="208"/>
                  </a:lnTo>
                  <a:lnTo>
                    <a:pt x="9" y="236"/>
                  </a:lnTo>
                  <a:lnTo>
                    <a:pt x="3" y="268"/>
                  </a:lnTo>
                  <a:lnTo>
                    <a:pt x="0" y="301"/>
                  </a:lnTo>
                  <a:lnTo>
                    <a:pt x="1" y="337"/>
                  </a:lnTo>
                  <a:lnTo>
                    <a:pt x="7" y="374"/>
                  </a:lnTo>
                  <a:lnTo>
                    <a:pt x="17" y="414"/>
                  </a:lnTo>
                  <a:lnTo>
                    <a:pt x="23" y="377"/>
                  </a:lnTo>
                  <a:lnTo>
                    <a:pt x="28" y="341"/>
                  </a:lnTo>
                  <a:lnTo>
                    <a:pt x="35" y="307"/>
                  </a:lnTo>
                  <a:lnTo>
                    <a:pt x="45" y="275"/>
                  </a:lnTo>
                  <a:lnTo>
                    <a:pt x="54" y="243"/>
                  </a:lnTo>
                  <a:lnTo>
                    <a:pt x="65" y="213"/>
                  </a:lnTo>
                  <a:lnTo>
                    <a:pt x="79" y="185"/>
                  </a:lnTo>
                  <a:lnTo>
                    <a:pt x="94" y="158"/>
                  </a:lnTo>
                  <a:lnTo>
                    <a:pt x="110" y="133"/>
                  </a:lnTo>
                  <a:lnTo>
                    <a:pt x="130" y="109"/>
                  </a:lnTo>
                  <a:lnTo>
                    <a:pt x="151" y="87"/>
                  </a:lnTo>
                  <a:lnTo>
                    <a:pt x="174" y="66"/>
                  </a:lnTo>
                  <a:lnTo>
                    <a:pt x="200" y="46"/>
                  </a:lnTo>
                  <a:lnTo>
                    <a:pt x="229" y="30"/>
                  </a:lnTo>
                  <a:lnTo>
                    <a:pt x="260" y="14"/>
                  </a:lnTo>
                  <a:lnTo>
                    <a:pt x="295" y="0"/>
                  </a:lnTo>
                  <a:lnTo>
                    <a:pt x="285" y="0"/>
                  </a:lnTo>
                  <a:lnTo>
                    <a:pt x="276" y="1"/>
                  </a:lnTo>
                  <a:lnTo>
                    <a:pt x="267" y="1"/>
                  </a:lnTo>
                  <a:lnTo>
                    <a:pt x="258" y="3"/>
                  </a:lnTo>
                  <a:lnTo>
                    <a:pt x="248" y="4"/>
                  </a:lnTo>
                  <a:lnTo>
                    <a:pt x="239" y="4"/>
                  </a:lnTo>
                  <a:lnTo>
                    <a:pt x="230" y="5"/>
                  </a:lnTo>
                  <a:lnTo>
                    <a:pt x="221" y="5"/>
                  </a:lnTo>
                  <a:close/>
                </a:path>
              </a:pathLst>
            </a:custGeom>
            <a:solidFill>
              <a:schemeClr val="bg1"/>
            </a:solidFill>
            <a:ln w="9525">
              <a:noFill/>
              <a:round/>
              <a:headEnd/>
              <a:tailEnd/>
            </a:ln>
          </p:spPr>
          <p:txBody>
            <a:bodyPr/>
            <a:lstStyle/>
            <a:p>
              <a:endParaRPr lang="en-US"/>
            </a:p>
          </p:txBody>
        </p:sp>
        <p:sp>
          <p:nvSpPr>
            <p:cNvPr id="17841" name="Freeform 95"/>
            <p:cNvSpPr>
              <a:spLocks noChangeAspect="1"/>
            </p:cNvSpPr>
            <p:nvPr/>
          </p:nvSpPr>
          <p:spPr bwMode="auto">
            <a:xfrm>
              <a:off x="1988" y="2186"/>
              <a:ext cx="144" cy="203"/>
            </a:xfrm>
            <a:custGeom>
              <a:avLst/>
              <a:gdLst>
                <a:gd name="T0" fmla="*/ 53 w 288"/>
                <a:gd name="T1" fmla="*/ 1 h 405"/>
                <a:gd name="T2" fmla="*/ 48 w 288"/>
                <a:gd name="T3" fmla="*/ 5 h 405"/>
                <a:gd name="T4" fmla="*/ 42 w 288"/>
                <a:gd name="T5" fmla="*/ 9 h 405"/>
                <a:gd name="T6" fmla="*/ 36 w 288"/>
                <a:gd name="T7" fmla="*/ 13 h 405"/>
                <a:gd name="T8" fmla="*/ 31 w 288"/>
                <a:gd name="T9" fmla="*/ 18 h 405"/>
                <a:gd name="T10" fmla="*/ 26 w 288"/>
                <a:gd name="T11" fmla="*/ 22 h 405"/>
                <a:gd name="T12" fmla="*/ 20 w 288"/>
                <a:gd name="T13" fmla="*/ 27 h 405"/>
                <a:gd name="T14" fmla="*/ 16 w 288"/>
                <a:gd name="T15" fmla="*/ 33 h 405"/>
                <a:gd name="T16" fmla="*/ 11 w 288"/>
                <a:gd name="T17" fmla="*/ 38 h 405"/>
                <a:gd name="T18" fmla="*/ 8 w 288"/>
                <a:gd name="T19" fmla="*/ 44 h 405"/>
                <a:gd name="T20" fmla="*/ 5 w 288"/>
                <a:gd name="T21" fmla="*/ 51 h 405"/>
                <a:gd name="T22" fmla="*/ 2 w 288"/>
                <a:gd name="T23" fmla="*/ 58 h 405"/>
                <a:gd name="T24" fmla="*/ 1 w 288"/>
                <a:gd name="T25" fmla="*/ 66 h 405"/>
                <a:gd name="T26" fmla="*/ 0 w 288"/>
                <a:gd name="T27" fmla="*/ 74 h 405"/>
                <a:gd name="T28" fmla="*/ 1 w 288"/>
                <a:gd name="T29" fmla="*/ 82 h 405"/>
                <a:gd name="T30" fmla="*/ 1 w 288"/>
                <a:gd name="T31" fmla="*/ 92 h 405"/>
                <a:gd name="T32" fmla="*/ 3 w 288"/>
                <a:gd name="T33" fmla="*/ 102 h 405"/>
                <a:gd name="T34" fmla="*/ 5 w 288"/>
                <a:gd name="T35" fmla="*/ 92 h 405"/>
                <a:gd name="T36" fmla="*/ 6 w 288"/>
                <a:gd name="T37" fmla="*/ 84 h 405"/>
                <a:gd name="T38" fmla="*/ 9 w 288"/>
                <a:gd name="T39" fmla="*/ 75 h 405"/>
                <a:gd name="T40" fmla="*/ 10 w 288"/>
                <a:gd name="T41" fmla="*/ 67 h 405"/>
                <a:gd name="T42" fmla="*/ 13 w 288"/>
                <a:gd name="T43" fmla="*/ 59 h 405"/>
                <a:gd name="T44" fmla="*/ 15 w 288"/>
                <a:gd name="T45" fmla="*/ 52 h 405"/>
                <a:gd name="T46" fmla="*/ 18 w 288"/>
                <a:gd name="T47" fmla="*/ 45 h 405"/>
                <a:gd name="T48" fmla="*/ 22 w 288"/>
                <a:gd name="T49" fmla="*/ 38 h 405"/>
                <a:gd name="T50" fmla="*/ 26 w 288"/>
                <a:gd name="T51" fmla="*/ 32 h 405"/>
                <a:gd name="T52" fmla="*/ 31 w 288"/>
                <a:gd name="T53" fmla="*/ 26 h 405"/>
                <a:gd name="T54" fmla="*/ 36 w 288"/>
                <a:gd name="T55" fmla="*/ 21 h 405"/>
                <a:gd name="T56" fmla="*/ 42 w 288"/>
                <a:gd name="T57" fmla="*/ 16 h 405"/>
                <a:gd name="T58" fmla="*/ 48 w 288"/>
                <a:gd name="T59" fmla="*/ 12 h 405"/>
                <a:gd name="T60" fmla="*/ 55 w 288"/>
                <a:gd name="T61" fmla="*/ 7 h 405"/>
                <a:gd name="T62" fmla="*/ 63 w 288"/>
                <a:gd name="T63" fmla="*/ 3 h 405"/>
                <a:gd name="T64" fmla="*/ 72 w 288"/>
                <a:gd name="T65" fmla="*/ 0 h 405"/>
                <a:gd name="T66" fmla="*/ 70 w 288"/>
                <a:gd name="T67" fmla="*/ 0 h 405"/>
                <a:gd name="T68" fmla="*/ 68 w 288"/>
                <a:gd name="T69" fmla="*/ 1 h 405"/>
                <a:gd name="T70" fmla="*/ 65 w 288"/>
                <a:gd name="T71" fmla="*/ 1 h 405"/>
                <a:gd name="T72" fmla="*/ 63 w 288"/>
                <a:gd name="T73" fmla="*/ 1 h 405"/>
                <a:gd name="T74" fmla="*/ 60 w 288"/>
                <a:gd name="T75" fmla="*/ 1 h 405"/>
                <a:gd name="T76" fmla="*/ 58 w 288"/>
                <a:gd name="T77" fmla="*/ 1 h 405"/>
                <a:gd name="T78" fmla="*/ 56 w 288"/>
                <a:gd name="T79" fmla="*/ 1 h 405"/>
                <a:gd name="T80" fmla="*/ 53 w 288"/>
                <a:gd name="T81" fmla="*/ 1 h 4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8"/>
                <a:gd name="T124" fmla="*/ 0 h 405"/>
                <a:gd name="T125" fmla="*/ 288 w 288"/>
                <a:gd name="T126" fmla="*/ 405 h 40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8" h="405">
                  <a:moveTo>
                    <a:pt x="215" y="4"/>
                  </a:moveTo>
                  <a:lnTo>
                    <a:pt x="192" y="19"/>
                  </a:lnTo>
                  <a:lnTo>
                    <a:pt x="169" y="34"/>
                  </a:lnTo>
                  <a:lnTo>
                    <a:pt x="147" y="50"/>
                  </a:lnTo>
                  <a:lnTo>
                    <a:pt x="124" y="69"/>
                  </a:lnTo>
                  <a:lnTo>
                    <a:pt x="104" y="87"/>
                  </a:lnTo>
                  <a:lnTo>
                    <a:pt x="83" y="107"/>
                  </a:lnTo>
                  <a:lnTo>
                    <a:pt x="64" y="129"/>
                  </a:lnTo>
                  <a:lnTo>
                    <a:pt x="47" y="152"/>
                  </a:lnTo>
                  <a:lnTo>
                    <a:pt x="32" y="176"/>
                  </a:lnTo>
                  <a:lnTo>
                    <a:pt x="20" y="202"/>
                  </a:lnTo>
                  <a:lnTo>
                    <a:pt x="10" y="231"/>
                  </a:lnTo>
                  <a:lnTo>
                    <a:pt x="3" y="261"/>
                  </a:lnTo>
                  <a:lnTo>
                    <a:pt x="0" y="293"/>
                  </a:lnTo>
                  <a:lnTo>
                    <a:pt x="1" y="328"/>
                  </a:lnTo>
                  <a:lnTo>
                    <a:pt x="6" y="366"/>
                  </a:lnTo>
                  <a:lnTo>
                    <a:pt x="15" y="405"/>
                  </a:lnTo>
                  <a:lnTo>
                    <a:pt x="21" y="368"/>
                  </a:lnTo>
                  <a:lnTo>
                    <a:pt x="26" y="333"/>
                  </a:lnTo>
                  <a:lnTo>
                    <a:pt x="33" y="298"/>
                  </a:lnTo>
                  <a:lnTo>
                    <a:pt x="41" y="266"/>
                  </a:lnTo>
                  <a:lnTo>
                    <a:pt x="52" y="235"/>
                  </a:lnTo>
                  <a:lnTo>
                    <a:pt x="62" y="205"/>
                  </a:lnTo>
                  <a:lnTo>
                    <a:pt x="75" y="177"/>
                  </a:lnTo>
                  <a:lnTo>
                    <a:pt x="90" y="151"/>
                  </a:lnTo>
                  <a:lnTo>
                    <a:pt x="106" y="126"/>
                  </a:lnTo>
                  <a:lnTo>
                    <a:pt x="124" y="103"/>
                  </a:lnTo>
                  <a:lnTo>
                    <a:pt x="145" y="81"/>
                  </a:lnTo>
                  <a:lnTo>
                    <a:pt x="168" y="62"/>
                  </a:lnTo>
                  <a:lnTo>
                    <a:pt x="193" y="45"/>
                  </a:lnTo>
                  <a:lnTo>
                    <a:pt x="222" y="27"/>
                  </a:lnTo>
                  <a:lnTo>
                    <a:pt x="253" y="12"/>
                  </a:lnTo>
                  <a:lnTo>
                    <a:pt x="288" y="0"/>
                  </a:lnTo>
                  <a:lnTo>
                    <a:pt x="279" y="0"/>
                  </a:lnTo>
                  <a:lnTo>
                    <a:pt x="270" y="1"/>
                  </a:lnTo>
                  <a:lnTo>
                    <a:pt x="260" y="1"/>
                  </a:lnTo>
                  <a:lnTo>
                    <a:pt x="252" y="2"/>
                  </a:lnTo>
                  <a:lnTo>
                    <a:pt x="243" y="3"/>
                  </a:lnTo>
                  <a:lnTo>
                    <a:pt x="234" y="3"/>
                  </a:lnTo>
                  <a:lnTo>
                    <a:pt x="225" y="4"/>
                  </a:lnTo>
                  <a:lnTo>
                    <a:pt x="215" y="4"/>
                  </a:lnTo>
                  <a:close/>
                </a:path>
              </a:pathLst>
            </a:custGeom>
            <a:solidFill>
              <a:schemeClr val="bg1"/>
            </a:solidFill>
            <a:ln w="9525">
              <a:noFill/>
              <a:round/>
              <a:headEnd/>
              <a:tailEnd/>
            </a:ln>
          </p:spPr>
          <p:txBody>
            <a:bodyPr/>
            <a:lstStyle/>
            <a:p>
              <a:endParaRPr lang="en-US"/>
            </a:p>
          </p:txBody>
        </p:sp>
        <p:sp>
          <p:nvSpPr>
            <p:cNvPr id="17842" name="Freeform 96"/>
            <p:cNvSpPr>
              <a:spLocks noChangeAspect="1"/>
            </p:cNvSpPr>
            <p:nvPr/>
          </p:nvSpPr>
          <p:spPr bwMode="auto">
            <a:xfrm>
              <a:off x="1990" y="2187"/>
              <a:ext cx="140" cy="199"/>
            </a:xfrm>
            <a:custGeom>
              <a:avLst/>
              <a:gdLst>
                <a:gd name="T0" fmla="*/ 52 w 280"/>
                <a:gd name="T1" fmla="*/ 2 h 397"/>
                <a:gd name="T2" fmla="*/ 46 w 280"/>
                <a:gd name="T3" fmla="*/ 6 h 397"/>
                <a:gd name="T4" fmla="*/ 41 w 280"/>
                <a:gd name="T5" fmla="*/ 10 h 397"/>
                <a:gd name="T6" fmla="*/ 35 w 280"/>
                <a:gd name="T7" fmla="*/ 14 h 397"/>
                <a:gd name="T8" fmla="*/ 30 w 280"/>
                <a:gd name="T9" fmla="*/ 18 h 397"/>
                <a:gd name="T10" fmla="*/ 25 w 280"/>
                <a:gd name="T11" fmla="*/ 22 h 397"/>
                <a:gd name="T12" fmla="*/ 20 w 280"/>
                <a:gd name="T13" fmla="*/ 27 h 397"/>
                <a:gd name="T14" fmla="*/ 15 w 280"/>
                <a:gd name="T15" fmla="*/ 33 h 397"/>
                <a:gd name="T16" fmla="*/ 11 w 280"/>
                <a:gd name="T17" fmla="*/ 38 h 397"/>
                <a:gd name="T18" fmla="*/ 8 w 280"/>
                <a:gd name="T19" fmla="*/ 44 h 397"/>
                <a:gd name="T20" fmla="*/ 5 w 280"/>
                <a:gd name="T21" fmla="*/ 50 h 397"/>
                <a:gd name="T22" fmla="*/ 2 w 280"/>
                <a:gd name="T23" fmla="*/ 57 h 397"/>
                <a:gd name="T24" fmla="*/ 1 w 280"/>
                <a:gd name="T25" fmla="*/ 64 h 397"/>
                <a:gd name="T26" fmla="*/ 0 w 280"/>
                <a:gd name="T27" fmla="*/ 72 h 397"/>
                <a:gd name="T28" fmla="*/ 0 w 280"/>
                <a:gd name="T29" fmla="*/ 81 h 397"/>
                <a:gd name="T30" fmla="*/ 1 w 280"/>
                <a:gd name="T31" fmla="*/ 90 h 397"/>
                <a:gd name="T32" fmla="*/ 3 w 280"/>
                <a:gd name="T33" fmla="*/ 100 h 397"/>
                <a:gd name="T34" fmla="*/ 4 w 280"/>
                <a:gd name="T35" fmla="*/ 90 h 397"/>
                <a:gd name="T36" fmla="*/ 6 w 280"/>
                <a:gd name="T37" fmla="*/ 82 h 397"/>
                <a:gd name="T38" fmla="*/ 8 w 280"/>
                <a:gd name="T39" fmla="*/ 73 h 397"/>
                <a:gd name="T40" fmla="*/ 10 w 280"/>
                <a:gd name="T41" fmla="*/ 65 h 397"/>
                <a:gd name="T42" fmla="*/ 12 w 280"/>
                <a:gd name="T43" fmla="*/ 57 h 397"/>
                <a:gd name="T44" fmla="*/ 14 w 280"/>
                <a:gd name="T45" fmla="*/ 50 h 397"/>
                <a:gd name="T46" fmla="*/ 18 w 280"/>
                <a:gd name="T47" fmla="*/ 43 h 397"/>
                <a:gd name="T48" fmla="*/ 21 w 280"/>
                <a:gd name="T49" fmla="*/ 37 h 397"/>
                <a:gd name="T50" fmla="*/ 25 w 280"/>
                <a:gd name="T51" fmla="*/ 31 h 397"/>
                <a:gd name="T52" fmla="*/ 29 w 280"/>
                <a:gd name="T53" fmla="*/ 25 h 397"/>
                <a:gd name="T54" fmla="*/ 35 w 280"/>
                <a:gd name="T55" fmla="*/ 20 h 397"/>
                <a:gd name="T56" fmla="*/ 40 w 280"/>
                <a:gd name="T57" fmla="*/ 15 h 397"/>
                <a:gd name="T58" fmla="*/ 46 w 280"/>
                <a:gd name="T59" fmla="*/ 11 h 397"/>
                <a:gd name="T60" fmla="*/ 53 w 280"/>
                <a:gd name="T61" fmla="*/ 7 h 397"/>
                <a:gd name="T62" fmla="*/ 61 w 280"/>
                <a:gd name="T63" fmla="*/ 3 h 397"/>
                <a:gd name="T64" fmla="*/ 70 w 280"/>
                <a:gd name="T65" fmla="*/ 0 h 397"/>
                <a:gd name="T66" fmla="*/ 68 w 280"/>
                <a:gd name="T67" fmla="*/ 1 h 397"/>
                <a:gd name="T68" fmla="*/ 66 w 280"/>
                <a:gd name="T69" fmla="*/ 1 h 397"/>
                <a:gd name="T70" fmla="*/ 63 w 280"/>
                <a:gd name="T71" fmla="*/ 1 h 397"/>
                <a:gd name="T72" fmla="*/ 61 w 280"/>
                <a:gd name="T73" fmla="*/ 1 h 397"/>
                <a:gd name="T74" fmla="*/ 59 w 280"/>
                <a:gd name="T75" fmla="*/ 1 h 397"/>
                <a:gd name="T76" fmla="*/ 56 w 280"/>
                <a:gd name="T77" fmla="*/ 1 h 397"/>
                <a:gd name="T78" fmla="*/ 54 w 280"/>
                <a:gd name="T79" fmla="*/ 2 h 397"/>
                <a:gd name="T80" fmla="*/ 52 w 280"/>
                <a:gd name="T81" fmla="*/ 2 h 3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0"/>
                <a:gd name="T124" fmla="*/ 0 h 397"/>
                <a:gd name="T125" fmla="*/ 280 w 280"/>
                <a:gd name="T126" fmla="*/ 397 h 39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0" h="397">
                  <a:moveTo>
                    <a:pt x="209" y="7"/>
                  </a:moveTo>
                  <a:lnTo>
                    <a:pt x="187" y="22"/>
                  </a:lnTo>
                  <a:lnTo>
                    <a:pt x="165" y="38"/>
                  </a:lnTo>
                  <a:lnTo>
                    <a:pt x="143" y="54"/>
                  </a:lnTo>
                  <a:lnTo>
                    <a:pt x="121" y="71"/>
                  </a:lnTo>
                  <a:lnTo>
                    <a:pt x="101" y="88"/>
                  </a:lnTo>
                  <a:lnTo>
                    <a:pt x="81" y="108"/>
                  </a:lnTo>
                  <a:lnTo>
                    <a:pt x="63" y="129"/>
                  </a:lnTo>
                  <a:lnTo>
                    <a:pt x="46" y="151"/>
                  </a:lnTo>
                  <a:lnTo>
                    <a:pt x="32" y="174"/>
                  </a:lnTo>
                  <a:lnTo>
                    <a:pt x="20" y="199"/>
                  </a:lnTo>
                  <a:lnTo>
                    <a:pt x="11" y="227"/>
                  </a:lnTo>
                  <a:lnTo>
                    <a:pt x="4" y="256"/>
                  </a:lnTo>
                  <a:lnTo>
                    <a:pt x="0" y="288"/>
                  </a:lnTo>
                  <a:lnTo>
                    <a:pt x="0" y="321"/>
                  </a:lnTo>
                  <a:lnTo>
                    <a:pt x="5" y="358"/>
                  </a:lnTo>
                  <a:lnTo>
                    <a:pt x="13" y="397"/>
                  </a:lnTo>
                  <a:lnTo>
                    <a:pt x="19" y="360"/>
                  </a:lnTo>
                  <a:lnTo>
                    <a:pt x="25" y="325"/>
                  </a:lnTo>
                  <a:lnTo>
                    <a:pt x="32" y="290"/>
                  </a:lnTo>
                  <a:lnTo>
                    <a:pt x="40" y="258"/>
                  </a:lnTo>
                  <a:lnTo>
                    <a:pt x="49" y="228"/>
                  </a:lnTo>
                  <a:lnTo>
                    <a:pt x="59" y="199"/>
                  </a:lnTo>
                  <a:lnTo>
                    <a:pt x="71" y="171"/>
                  </a:lnTo>
                  <a:lnTo>
                    <a:pt x="84" y="146"/>
                  </a:lnTo>
                  <a:lnTo>
                    <a:pt x="101" y="122"/>
                  </a:lnTo>
                  <a:lnTo>
                    <a:pt x="119" y="100"/>
                  </a:lnTo>
                  <a:lnTo>
                    <a:pt x="139" y="79"/>
                  </a:lnTo>
                  <a:lnTo>
                    <a:pt x="162" y="60"/>
                  </a:lnTo>
                  <a:lnTo>
                    <a:pt x="187" y="42"/>
                  </a:lnTo>
                  <a:lnTo>
                    <a:pt x="215" y="26"/>
                  </a:lnTo>
                  <a:lnTo>
                    <a:pt x="246" y="12"/>
                  </a:lnTo>
                  <a:lnTo>
                    <a:pt x="280" y="0"/>
                  </a:lnTo>
                  <a:lnTo>
                    <a:pt x="271" y="1"/>
                  </a:lnTo>
                  <a:lnTo>
                    <a:pt x="263" y="1"/>
                  </a:lnTo>
                  <a:lnTo>
                    <a:pt x="254" y="2"/>
                  </a:lnTo>
                  <a:lnTo>
                    <a:pt x="245" y="3"/>
                  </a:lnTo>
                  <a:lnTo>
                    <a:pt x="237" y="4"/>
                  </a:lnTo>
                  <a:lnTo>
                    <a:pt x="227" y="4"/>
                  </a:lnTo>
                  <a:lnTo>
                    <a:pt x="218" y="6"/>
                  </a:lnTo>
                  <a:lnTo>
                    <a:pt x="209" y="7"/>
                  </a:lnTo>
                  <a:close/>
                </a:path>
              </a:pathLst>
            </a:custGeom>
            <a:solidFill>
              <a:schemeClr val="bg1"/>
            </a:solidFill>
            <a:ln w="9525">
              <a:noFill/>
              <a:round/>
              <a:headEnd/>
              <a:tailEnd/>
            </a:ln>
          </p:spPr>
          <p:txBody>
            <a:bodyPr/>
            <a:lstStyle/>
            <a:p>
              <a:endParaRPr lang="en-US"/>
            </a:p>
          </p:txBody>
        </p:sp>
        <p:sp>
          <p:nvSpPr>
            <p:cNvPr id="17843" name="Freeform 97"/>
            <p:cNvSpPr>
              <a:spLocks noChangeAspect="1"/>
            </p:cNvSpPr>
            <p:nvPr/>
          </p:nvSpPr>
          <p:spPr bwMode="auto">
            <a:xfrm>
              <a:off x="1991" y="2187"/>
              <a:ext cx="136" cy="195"/>
            </a:xfrm>
            <a:custGeom>
              <a:avLst/>
              <a:gdLst>
                <a:gd name="T0" fmla="*/ 50 w 273"/>
                <a:gd name="T1" fmla="*/ 3 h 389"/>
                <a:gd name="T2" fmla="*/ 45 w 273"/>
                <a:gd name="T3" fmla="*/ 6 h 389"/>
                <a:gd name="T4" fmla="*/ 40 w 273"/>
                <a:gd name="T5" fmla="*/ 10 h 389"/>
                <a:gd name="T6" fmla="*/ 35 w 273"/>
                <a:gd name="T7" fmla="*/ 14 h 389"/>
                <a:gd name="T8" fmla="*/ 30 w 273"/>
                <a:gd name="T9" fmla="*/ 18 h 389"/>
                <a:gd name="T10" fmla="*/ 24 w 273"/>
                <a:gd name="T11" fmla="*/ 23 h 389"/>
                <a:gd name="T12" fmla="*/ 20 w 273"/>
                <a:gd name="T13" fmla="*/ 28 h 389"/>
                <a:gd name="T14" fmla="*/ 15 w 273"/>
                <a:gd name="T15" fmla="*/ 33 h 389"/>
                <a:gd name="T16" fmla="*/ 11 w 273"/>
                <a:gd name="T17" fmla="*/ 38 h 389"/>
                <a:gd name="T18" fmla="*/ 8 w 273"/>
                <a:gd name="T19" fmla="*/ 43 h 389"/>
                <a:gd name="T20" fmla="*/ 5 w 273"/>
                <a:gd name="T21" fmla="*/ 50 h 389"/>
                <a:gd name="T22" fmla="*/ 2 w 273"/>
                <a:gd name="T23" fmla="*/ 56 h 389"/>
                <a:gd name="T24" fmla="*/ 1 w 273"/>
                <a:gd name="T25" fmla="*/ 63 h 389"/>
                <a:gd name="T26" fmla="*/ 0 w 273"/>
                <a:gd name="T27" fmla="*/ 71 h 389"/>
                <a:gd name="T28" fmla="*/ 0 w 273"/>
                <a:gd name="T29" fmla="*/ 79 h 389"/>
                <a:gd name="T30" fmla="*/ 0 w 273"/>
                <a:gd name="T31" fmla="*/ 88 h 389"/>
                <a:gd name="T32" fmla="*/ 2 w 273"/>
                <a:gd name="T33" fmla="*/ 98 h 389"/>
                <a:gd name="T34" fmla="*/ 4 w 273"/>
                <a:gd name="T35" fmla="*/ 88 h 389"/>
                <a:gd name="T36" fmla="*/ 5 w 273"/>
                <a:gd name="T37" fmla="*/ 80 h 389"/>
                <a:gd name="T38" fmla="*/ 7 w 273"/>
                <a:gd name="T39" fmla="*/ 71 h 389"/>
                <a:gd name="T40" fmla="*/ 9 w 273"/>
                <a:gd name="T41" fmla="*/ 63 h 389"/>
                <a:gd name="T42" fmla="*/ 11 w 273"/>
                <a:gd name="T43" fmla="*/ 55 h 389"/>
                <a:gd name="T44" fmla="*/ 13 w 273"/>
                <a:gd name="T45" fmla="*/ 48 h 389"/>
                <a:gd name="T46" fmla="*/ 16 w 273"/>
                <a:gd name="T47" fmla="*/ 42 h 389"/>
                <a:gd name="T48" fmla="*/ 20 w 273"/>
                <a:gd name="T49" fmla="*/ 35 h 389"/>
                <a:gd name="T50" fmla="*/ 23 w 273"/>
                <a:gd name="T51" fmla="*/ 30 h 389"/>
                <a:gd name="T52" fmla="*/ 28 w 273"/>
                <a:gd name="T53" fmla="*/ 24 h 389"/>
                <a:gd name="T54" fmla="*/ 33 w 273"/>
                <a:gd name="T55" fmla="*/ 19 h 389"/>
                <a:gd name="T56" fmla="*/ 38 w 273"/>
                <a:gd name="T57" fmla="*/ 15 h 389"/>
                <a:gd name="T58" fmla="*/ 44 w 273"/>
                <a:gd name="T59" fmla="*/ 11 h 389"/>
                <a:gd name="T60" fmla="*/ 52 w 273"/>
                <a:gd name="T61" fmla="*/ 7 h 389"/>
                <a:gd name="T62" fmla="*/ 59 w 273"/>
                <a:gd name="T63" fmla="*/ 4 h 389"/>
                <a:gd name="T64" fmla="*/ 68 w 273"/>
                <a:gd name="T65" fmla="*/ 0 h 389"/>
                <a:gd name="T66" fmla="*/ 66 w 273"/>
                <a:gd name="T67" fmla="*/ 1 h 389"/>
                <a:gd name="T68" fmla="*/ 63 w 273"/>
                <a:gd name="T69" fmla="*/ 1 h 389"/>
                <a:gd name="T70" fmla="*/ 61 w 273"/>
                <a:gd name="T71" fmla="*/ 1 h 389"/>
                <a:gd name="T72" fmla="*/ 59 w 273"/>
                <a:gd name="T73" fmla="*/ 2 h 389"/>
                <a:gd name="T74" fmla="*/ 57 w 273"/>
                <a:gd name="T75" fmla="*/ 2 h 389"/>
                <a:gd name="T76" fmla="*/ 55 w 273"/>
                <a:gd name="T77" fmla="*/ 2 h 389"/>
                <a:gd name="T78" fmla="*/ 53 w 273"/>
                <a:gd name="T79" fmla="*/ 2 h 389"/>
                <a:gd name="T80" fmla="*/ 50 w 273"/>
                <a:gd name="T81" fmla="*/ 3 h 3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3"/>
                <a:gd name="T124" fmla="*/ 0 h 389"/>
                <a:gd name="T125" fmla="*/ 273 w 273"/>
                <a:gd name="T126" fmla="*/ 389 h 38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3" h="389">
                  <a:moveTo>
                    <a:pt x="202" y="9"/>
                  </a:moveTo>
                  <a:lnTo>
                    <a:pt x="182" y="24"/>
                  </a:lnTo>
                  <a:lnTo>
                    <a:pt x="161" y="40"/>
                  </a:lnTo>
                  <a:lnTo>
                    <a:pt x="140" y="56"/>
                  </a:lnTo>
                  <a:lnTo>
                    <a:pt x="120" y="72"/>
                  </a:lnTo>
                  <a:lnTo>
                    <a:pt x="99" y="91"/>
                  </a:lnTo>
                  <a:lnTo>
                    <a:pt x="80" y="109"/>
                  </a:lnTo>
                  <a:lnTo>
                    <a:pt x="62" y="129"/>
                  </a:lnTo>
                  <a:lnTo>
                    <a:pt x="47" y="150"/>
                  </a:lnTo>
                  <a:lnTo>
                    <a:pt x="32" y="172"/>
                  </a:lnTo>
                  <a:lnTo>
                    <a:pt x="20" y="197"/>
                  </a:lnTo>
                  <a:lnTo>
                    <a:pt x="10" y="222"/>
                  </a:lnTo>
                  <a:lnTo>
                    <a:pt x="4" y="251"/>
                  </a:lnTo>
                  <a:lnTo>
                    <a:pt x="0" y="282"/>
                  </a:lnTo>
                  <a:lnTo>
                    <a:pt x="0" y="314"/>
                  </a:lnTo>
                  <a:lnTo>
                    <a:pt x="3" y="350"/>
                  </a:lnTo>
                  <a:lnTo>
                    <a:pt x="11" y="389"/>
                  </a:lnTo>
                  <a:lnTo>
                    <a:pt x="17" y="351"/>
                  </a:lnTo>
                  <a:lnTo>
                    <a:pt x="23" y="317"/>
                  </a:lnTo>
                  <a:lnTo>
                    <a:pt x="29" y="282"/>
                  </a:lnTo>
                  <a:lnTo>
                    <a:pt x="37" y="251"/>
                  </a:lnTo>
                  <a:lnTo>
                    <a:pt x="45" y="220"/>
                  </a:lnTo>
                  <a:lnTo>
                    <a:pt x="55" y="192"/>
                  </a:lnTo>
                  <a:lnTo>
                    <a:pt x="67" y="166"/>
                  </a:lnTo>
                  <a:lnTo>
                    <a:pt x="80" y="140"/>
                  </a:lnTo>
                  <a:lnTo>
                    <a:pt x="95" y="117"/>
                  </a:lnTo>
                  <a:lnTo>
                    <a:pt x="113" y="96"/>
                  </a:lnTo>
                  <a:lnTo>
                    <a:pt x="132" y="76"/>
                  </a:lnTo>
                  <a:lnTo>
                    <a:pt x="155" y="58"/>
                  </a:lnTo>
                  <a:lnTo>
                    <a:pt x="179" y="41"/>
                  </a:lnTo>
                  <a:lnTo>
                    <a:pt x="208" y="25"/>
                  </a:lnTo>
                  <a:lnTo>
                    <a:pt x="238" y="13"/>
                  </a:lnTo>
                  <a:lnTo>
                    <a:pt x="273" y="0"/>
                  </a:lnTo>
                  <a:lnTo>
                    <a:pt x="264" y="1"/>
                  </a:lnTo>
                  <a:lnTo>
                    <a:pt x="255" y="2"/>
                  </a:lnTo>
                  <a:lnTo>
                    <a:pt x="246" y="3"/>
                  </a:lnTo>
                  <a:lnTo>
                    <a:pt x="238" y="5"/>
                  </a:lnTo>
                  <a:lnTo>
                    <a:pt x="229" y="6"/>
                  </a:lnTo>
                  <a:lnTo>
                    <a:pt x="221" y="7"/>
                  </a:lnTo>
                  <a:lnTo>
                    <a:pt x="212" y="8"/>
                  </a:lnTo>
                  <a:lnTo>
                    <a:pt x="202" y="9"/>
                  </a:lnTo>
                  <a:close/>
                </a:path>
              </a:pathLst>
            </a:custGeom>
            <a:solidFill>
              <a:schemeClr val="bg1"/>
            </a:solidFill>
            <a:ln w="9525">
              <a:noFill/>
              <a:round/>
              <a:headEnd/>
              <a:tailEnd/>
            </a:ln>
          </p:spPr>
          <p:txBody>
            <a:bodyPr/>
            <a:lstStyle/>
            <a:p>
              <a:endParaRPr lang="en-US"/>
            </a:p>
          </p:txBody>
        </p:sp>
        <p:sp>
          <p:nvSpPr>
            <p:cNvPr id="17844" name="Freeform 98"/>
            <p:cNvSpPr>
              <a:spLocks noChangeAspect="1"/>
            </p:cNvSpPr>
            <p:nvPr/>
          </p:nvSpPr>
          <p:spPr bwMode="auto">
            <a:xfrm>
              <a:off x="1992" y="2189"/>
              <a:ext cx="134" cy="190"/>
            </a:xfrm>
            <a:custGeom>
              <a:avLst/>
              <a:gdLst>
                <a:gd name="T0" fmla="*/ 50 w 267"/>
                <a:gd name="T1" fmla="*/ 3 h 380"/>
                <a:gd name="T2" fmla="*/ 45 w 267"/>
                <a:gd name="T3" fmla="*/ 6 h 380"/>
                <a:gd name="T4" fmla="*/ 40 w 267"/>
                <a:gd name="T5" fmla="*/ 11 h 380"/>
                <a:gd name="T6" fmla="*/ 35 w 267"/>
                <a:gd name="T7" fmla="*/ 14 h 380"/>
                <a:gd name="T8" fmla="*/ 30 w 267"/>
                <a:gd name="T9" fmla="*/ 19 h 380"/>
                <a:gd name="T10" fmla="*/ 25 w 267"/>
                <a:gd name="T11" fmla="*/ 23 h 380"/>
                <a:gd name="T12" fmla="*/ 20 w 267"/>
                <a:gd name="T13" fmla="*/ 27 h 380"/>
                <a:gd name="T14" fmla="*/ 16 w 267"/>
                <a:gd name="T15" fmla="*/ 32 h 380"/>
                <a:gd name="T16" fmla="*/ 12 w 267"/>
                <a:gd name="T17" fmla="*/ 37 h 380"/>
                <a:gd name="T18" fmla="*/ 8 w 267"/>
                <a:gd name="T19" fmla="*/ 43 h 380"/>
                <a:gd name="T20" fmla="*/ 6 w 267"/>
                <a:gd name="T21" fmla="*/ 48 h 380"/>
                <a:gd name="T22" fmla="*/ 3 w 267"/>
                <a:gd name="T23" fmla="*/ 54 h 380"/>
                <a:gd name="T24" fmla="*/ 2 w 267"/>
                <a:gd name="T25" fmla="*/ 61 h 380"/>
                <a:gd name="T26" fmla="*/ 1 w 267"/>
                <a:gd name="T27" fmla="*/ 69 h 380"/>
                <a:gd name="T28" fmla="*/ 0 w 267"/>
                <a:gd name="T29" fmla="*/ 77 h 380"/>
                <a:gd name="T30" fmla="*/ 1 w 267"/>
                <a:gd name="T31" fmla="*/ 86 h 380"/>
                <a:gd name="T32" fmla="*/ 3 w 267"/>
                <a:gd name="T33" fmla="*/ 95 h 380"/>
                <a:gd name="T34" fmla="*/ 4 w 267"/>
                <a:gd name="T35" fmla="*/ 86 h 380"/>
                <a:gd name="T36" fmla="*/ 6 w 267"/>
                <a:gd name="T37" fmla="*/ 77 h 380"/>
                <a:gd name="T38" fmla="*/ 7 w 267"/>
                <a:gd name="T39" fmla="*/ 69 h 380"/>
                <a:gd name="T40" fmla="*/ 9 w 267"/>
                <a:gd name="T41" fmla="*/ 60 h 380"/>
                <a:gd name="T42" fmla="*/ 11 w 267"/>
                <a:gd name="T43" fmla="*/ 53 h 380"/>
                <a:gd name="T44" fmla="*/ 13 w 267"/>
                <a:gd name="T45" fmla="*/ 47 h 380"/>
                <a:gd name="T46" fmla="*/ 16 w 267"/>
                <a:gd name="T47" fmla="*/ 40 h 380"/>
                <a:gd name="T48" fmla="*/ 19 w 267"/>
                <a:gd name="T49" fmla="*/ 34 h 380"/>
                <a:gd name="T50" fmla="*/ 23 w 267"/>
                <a:gd name="T51" fmla="*/ 28 h 380"/>
                <a:gd name="T52" fmla="*/ 27 w 267"/>
                <a:gd name="T53" fmla="*/ 23 h 380"/>
                <a:gd name="T54" fmla="*/ 32 w 267"/>
                <a:gd name="T55" fmla="*/ 19 h 380"/>
                <a:gd name="T56" fmla="*/ 38 w 267"/>
                <a:gd name="T57" fmla="*/ 13 h 380"/>
                <a:gd name="T58" fmla="*/ 44 w 267"/>
                <a:gd name="T59" fmla="*/ 10 h 380"/>
                <a:gd name="T60" fmla="*/ 51 w 267"/>
                <a:gd name="T61" fmla="*/ 6 h 380"/>
                <a:gd name="T62" fmla="*/ 59 w 267"/>
                <a:gd name="T63" fmla="*/ 3 h 380"/>
                <a:gd name="T64" fmla="*/ 67 w 267"/>
                <a:gd name="T65" fmla="*/ 0 h 380"/>
                <a:gd name="T66" fmla="*/ 65 w 267"/>
                <a:gd name="T67" fmla="*/ 1 h 380"/>
                <a:gd name="T68" fmla="*/ 63 w 267"/>
                <a:gd name="T69" fmla="*/ 1 h 380"/>
                <a:gd name="T70" fmla="*/ 61 w 267"/>
                <a:gd name="T71" fmla="*/ 1 h 380"/>
                <a:gd name="T72" fmla="*/ 58 w 267"/>
                <a:gd name="T73" fmla="*/ 1 h 380"/>
                <a:gd name="T74" fmla="*/ 56 w 267"/>
                <a:gd name="T75" fmla="*/ 1 h 380"/>
                <a:gd name="T76" fmla="*/ 54 w 267"/>
                <a:gd name="T77" fmla="*/ 1 h 380"/>
                <a:gd name="T78" fmla="*/ 52 w 267"/>
                <a:gd name="T79" fmla="*/ 2 h 380"/>
                <a:gd name="T80" fmla="*/ 50 w 267"/>
                <a:gd name="T81" fmla="*/ 3 h 3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7"/>
                <a:gd name="T124" fmla="*/ 0 h 380"/>
                <a:gd name="T125" fmla="*/ 267 w 267"/>
                <a:gd name="T126" fmla="*/ 380 h 3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7" h="380">
                  <a:moveTo>
                    <a:pt x="197" y="9"/>
                  </a:moveTo>
                  <a:lnTo>
                    <a:pt x="177" y="26"/>
                  </a:lnTo>
                  <a:lnTo>
                    <a:pt x="157" y="42"/>
                  </a:lnTo>
                  <a:lnTo>
                    <a:pt x="137" y="58"/>
                  </a:lnTo>
                  <a:lnTo>
                    <a:pt x="118" y="74"/>
                  </a:lnTo>
                  <a:lnTo>
                    <a:pt x="98" y="91"/>
                  </a:lnTo>
                  <a:lnTo>
                    <a:pt x="79" y="109"/>
                  </a:lnTo>
                  <a:lnTo>
                    <a:pt x="62" y="128"/>
                  </a:lnTo>
                  <a:lnTo>
                    <a:pt x="47" y="148"/>
                  </a:lnTo>
                  <a:lnTo>
                    <a:pt x="32" y="170"/>
                  </a:lnTo>
                  <a:lnTo>
                    <a:pt x="21" y="193"/>
                  </a:lnTo>
                  <a:lnTo>
                    <a:pt x="12" y="218"/>
                  </a:lnTo>
                  <a:lnTo>
                    <a:pt x="5" y="246"/>
                  </a:lnTo>
                  <a:lnTo>
                    <a:pt x="1" y="274"/>
                  </a:lnTo>
                  <a:lnTo>
                    <a:pt x="0" y="307"/>
                  </a:lnTo>
                  <a:lnTo>
                    <a:pt x="3" y="342"/>
                  </a:lnTo>
                  <a:lnTo>
                    <a:pt x="10" y="380"/>
                  </a:lnTo>
                  <a:lnTo>
                    <a:pt x="15" y="342"/>
                  </a:lnTo>
                  <a:lnTo>
                    <a:pt x="21" y="307"/>
                  </a:lnTo>
                  <a:lnTo>
                    <a:pt x="27" y="273"/>
                  </a:lnTo>
                  <a:lnTo>
                    <a:pt x="35" y="242"/>
                  </a:lnTo>
                  <a:lnTo>
                    <a:pt x="43" y="212"/>
                  </a:lnTo>
                  <a:lnTo>
                    <a:pt x="52" y="185"/>
                  </a:lnTo>
                  <a:lnTo>
                    <a:pt x="63" y="159"/>
                  </a:lnTo>
                  <a:lnTo>
                    <a:pt x="76" y="135"/>
                  </a:lnTo>
                  <a:lnTo>
                    <a:pt x="91" y="112"/>
                  </a:lnTo>
                  <a:lnTo>
                    <a:pt x="108" y="91"/>
                  </a:lnTo>
                  <a:lnTo>
                    <a:pt x="128" y="73"/>
                  </a:lnTo>
                  <a:lnTo>
                    <a:pt x="150" y="54"/>
                  </a:lnTo>
                  <a:lnTo>
                    <a:pt x="174" y="39"/>
                  </a:lnTo>
                  <a:lnTo>
                    <a:pt x="202" y="24"/>
                  </a:lnTo>
                  <a:lnTo>
                    <a:pt x="233" y="12"/>
                  </a:lnTo>
                  <a:lnTo>
                    <a:pt x="267" y="0"/>
                  </a:lnTo>
                  <a:lnTo>
                    <a:pt x="258" y="1"/>
                  </a:lnTo>
                  <a:lnTo>
                    <a:pt x="249" y="3"/>
                  </a:lnTo>
                  <a:lnTo>
                    <a:pt x="241" y="4"/>
                  </a:lnTo>
                  <a:lnTo>
                    <a:pt x="232" y="5"/>
                  </a:lnTo>
                  <a:lnTo>
                    <a:pt x="224" y="6"/>
                  </a:lnTo>
                  <a:lnTo>
                    <a:pt x="214" y="7"/>
                  </a:lnTo>
                  <a:lnTo>
                    <a:pt x="206" y="8"/>
                  </a:lnTo>
                  <a:lnTo>
                    <a:pt x="197" y="9"/>
                  </a:lnTo>
                  <a:close/>
                </a:path>
              </a:pathLst>
            </a:custGeom>
            <a:solidFill>
              <a:schemeClr val="bg1"/>
            </a:solidFill>
            <a:ln w="9525">
              <a:noFill/>
              <a:round/>
              <a:headEnd/>
              <a:tailEnd/>
            </a:ln>
          </p:spPr>
          <p:txBody>
            <a:bodyPr/>
            <a:lstStyle/>
            <a:p>
              <a:endParaRPr lang="en-US"/>
            </a:p>
          </p:txBody>
        </p:sp>
        <p:sp>
          <p:nvSpPr>
            <p:cNvPr id="17845" name="Freeform 99"/>
            <p:cNvSpPr>
              <a:spLocks noChangeAspect="1"/>
            </p:cNvSpPr>
            <p:nvPr/>
          </p:nvSpPr>
          <p:spPr bwMode="auto">
            <a:xfrm>
              <a:off x="1993" y="2189"/>
              <a:ext cx="130" cy="186"/>
            </a:xfrm>
            <a:custGeom>
              <a:avLst/>
              <a:gdLst>
                <a:gd name="T0" fmla="*/ 48 w 261"/>
                <a:gd name="T1" fmla="*/ 3 h 373"/>
                <a:gd name="T2" fmla="*/ 43 w 261"/>
                <a:gd name="T3" fmla="*/ 7 h 373"/>
                <a:gd name="T4" fmla="*/ 38 w 261"/>
                <a:gd name="T5" fmla="*/ 11 h 373"/>
                <a:gd name="T6" fmla="*/ 33 w 261"/>
                <a:gd name="T7" fmla="*/ 15 h 373"/>
                <a:gd name="T8" fmla="*/ 29 w 261"/>
                <a:gd name="T9" fmla="*/ 19 h 373"/>
                <a:gd name="T10" fmla="*/ 24 w 261"/>
                <a:gd name="T11" fmla="*/ 23 h 373"/>
                <a:gd name="T12" fmla="*/ 19 w 261"/>
                <a:gd name="T13" fmla="*/ 27 h 373"/>
                <a:gd name="T14" fmla="*/ 15 w 261"/>
                <a:gd name="T15" fmla="*/ 31 h 373"/>
                <a:gd name="T16" fmla="*/ 12 w 261"/>
                <a:gd name="T17" fmla="*/ 36 h 373"/>
                <a:gd name="T18" fmla="*/ 8 w 261"/>
                <a:gd name="T19" fmla="*/ 41 h 373"/>
                <a:gd name="T20" fmla="*/ 5 w 261"/>
                <a:gd name="T21" fmla="*/ 47 h 373"/>
                <a:gd name="T22" fmla="*/ 3 w 261"/>
                <a:gd name="T23" fmla="*/ 53 h 373"/>
                <a:gd name="T24" fmla="*/ 1 w 261"/>
                <a:gd name="T25" fmla="*/ 60 h 373"/>
                <a:gd name="T26" fmla="*/ 0 w 261"/>
                <a:gd name="T27" fmla="*/ 67 h 373"/>
                <a:gd name="T28" fmla="*/ 0 w 261"/>
                <a:gd name="T29" fmla="*/ 75 h 373"/>
                <a:gd name="T30" fmla="*/ 0 w 261"/>
                <a:gd name="T31" fmla="*/ 83 h 373"/>
                <a:gd name="T32" fmla="*/ 2 w 261"/>
                <a:gd name="T33" fmla="*/ 93 h 373"/>
                <a:gd name="T34" fmla="*/ 3 w 261"/>
                <a:gd name="T35" fmla="*/ 83 h 373"/>
                <a:gd name="T36" fmla="*/ 4 w 261"/>
                <a:gd name="T37" fmla="*/ 74 h 373"/>
                <a:gd name="T38" fmla="*/ 6 w 261"/>
                <a:gd name="T39" fmla="*/ 66 h 373"/>
                <a:gd name="T40" fmla="*/ 7 w 261"/>
                <a:gd name="T41" fmla="*/ 58 h 373"/>
                <a:gd name="T42" fmla="*/ 9 w 261"/>
                <a:gd name="T43" fmla="*/ 51 h 373"/>
                <a:gd name="T44" fmla="*/ 12 w 261"/>
                <a:gd name="T45" fmla="*/ 44 h 373"/>
                <a:gd name="T46" fmla="*/ 15 w 261"/>
                <a:gd name="T47" fmla="*/ 38 h 373"/>
                <a:gd name="T48" fmla="*/ 18 w 261"/>
                <a:gd name="T49" fmla="*/ 32 h 373"/>
                <a:gd name="T50" fmla="*/ 21 w 261"/>
                <a:gd name="T51" fmla="*/ 27 h 373"/>
                <a:gd name="T52" fmla="*/ 25 w 261"/>
                <a:gd name="T53" fmla="*/ 22 h 373"/>
                <a:gd name="T54" fmla="*/ 30 w 261"/>
                <a:gd name="T55" fmla="*/ 17 h 373"/>
                <a:gd name="T56" fmla="*/ 36 w 261"/>
                <a:gd name="T57" fmla="*/ 13 h 373"/>
                <a:gd name="T58" fmla="*/ 42 w 261"/>
                <a:gd name="T59" fmla="*/ 9 h 373"/>
                <a:gd name="T60" fmla="*/ 49 w 261"/>
                <a:gd name="T61" fmla="*/ 5 h 373"/>
                <a:gd name="T62" fmla="*/ 56 w 261"/>
                <a:gd name="T63" fmla="*/ 3 h 373"/>
                <a:gd name="T64" fmla="*/ 65 w 261"/>
                <a:gd name="T65" fmla="*/ 0 h 373"/>
                <a:gd name="T66" fmla="*/ 48 w 261"/>
                <a:gd name="T67" fmla="*/ 3 h 3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1"/>
                <a:gd name="T103" fmla="*/ 0 h 373"/>
                <a:gd name="T104" fmla="*/ 261 w 261"/>
                <a:gd name="T105" fmla="*/ 373 h 3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1" h="373">
                  <a:moveTo>
                    <a:pt x="192" y="12"/>
                  </a:moveTo>
                  <a:lnTo>
                    <a:pt x="173" y="28"/>
                  </a:lnTo>
                  <a:lnTo>
                    <a:pt x="154" y="44"/>
                  </a:lnTo>
                  <a:lnTo>
                    <a:pt x="134" y="60"/>
                  </a:lnTo>
                  <a:lnTo>
                    <a:pt x="116" y="76"/>
                  </a:lnTo>
                  <a:lnTo>
                    <a:pt x="97" y="93"/>
                  </a:lnTo>
                  <a:lnTo>
                    <a:pt x="79" y="110"/>
                  </a:lnTo>
                  <a:lnTo>
                    <a:pt x="63" y="127"/>
                  </a:lnTo>
                  <a:lnTo>
                    <a:pt x="48" y="147"/>
                  </a:lnTo>
                  <a:lnTo>
                    <a:pt x="34" y="167"/>
                  </a:lnTo>
                  <a:lnTo>
                    <a:pt x="22" y="189"/>
                  </a:lnTo>
                  <a:lnTo>
                    <a:pt x="13" y="214"/>
                  </a:lnTo>
                  <a:lnTo>
                    <a:pt x="6" y="240"/>
                  </a:lnTo>
                  <a:lnTo>
                    <a:pt x="1" y="269"/>
                  </a:lnTo>
                  <a:lnTo>
                    <a:pt x="0" y="300"/>
                  </a:lnTo>
                  <a:lnTo>
                    <a:pt x="3" y="334"/>
                  </a:lnTo>
                  <a:lnTo>
                    <a:pt x="8" y="373"/>
                  </a:lnTo>
                  <a:lnTo>
                    <a:pt x="13" y="334"/>
                  </a:lnTo>
                  <a:lnTo>
                    <a:pt x="19" y="299"/>
                  </a:lnTo>
                  <a:lnTo>
                    <a:pt x="25" y="265"/>
                  </a:lnTo>
                  <a:lnTo>
                    <a:pt x="31" y="234"/>
                  </a:lnTo>
                  <a:lnTo>
                    <a:pt x="39" y="205"/>
                  </a:lnTo>
                  <a:lnTo>
                    <a:pt x="49" y="178"/>
                  </a:lnTo>
                  <a:lnTo>
                    <a:pt x="60" y="152"/>
                  </a:lnTo>
                  <a:lnTo>
                    <a:pt x="73" y="129"/>
                  </a:lnTo>
                  <a:lnTo>
                    <a:pt x="87" y="108"/>
                  </a:lnTo>
                  <a:lnTo>
                    <a:pt x="103" y="88"/>
                  </a:lnTo>
                  <a:lnTo>
                    <a:pt x="122" y="69"/>
                  </a:lnTo>
                  <a:lnTo>
                    <a:pt x="144" y="52"/>
                  </a:lnTo>
                  <a:lnTo>
                    <a:pt x="169" y="37"/>
                  </a:lnTo>
                  <a:lnTo>
                    <a:pt x="196" y="23"/>
                  </a:lnTo>
                  <a:lnTo>
                    <a:pt x="226" y="12"/>
                  </a:lnTo>
                  <a:lnTo>
                    <a:pt x="261" y="0"/>
                  </a:lnTo>
                  <a:lnTo>
                    <a:pt x="192" y="12"/>
                  </a:lnTo>
                  <a:close/>
                </a:path>
              </a:pathLst>
            </a:custGeom>
            <a:solidFill>
              <a:schemeClr val="bg1"/>
            </a:solidFill>
            <a:ln w="9525">
              <a:noFill/>
              <a:round/>
              <a:headEnd/>
              <a:tailEnd/>
            </a:ln>
          </p:spPr>
          <p:txBody>
            <a:bodyPr/>
            <a:lstStyle/>
            <a:p>
              <a:endParaRPr lang="en-US"/>
            </a:p>
          </p:txBody>
        </p:sp>
        <p:sp>
          <p:nvSpPr>
            <p:cNvPr id="17846" name="Freeform 100"/>
            <p:cNvSpPr>
              <a:spLocks noChangeAspect="1"/>
            </p:cNvSpPr>
            <p:nvPr/>
          </p:nvSpPr>
          <p:spPr bwMode="auto">
            <a:xfrm>
              <a:off x="2293" y="2340"/>
              <a:ext cx="96" cy="206"/>
            </a:xfrm>
            <a:custGeom>
              <a:avLst/>
              <a:gdLst>
                <a:gd name="T0" fmla="*/ 48 w 194"/>
                <a:gd name="T1" fmla="*/ 17 h 413"/>
                <a:gd name="T2" fmla="*/ 48 w 194"/>
                <a:gd name="T3" fmla="*/ 22 h 413"/>
                <a:gd name="T4" fmla="*/ 48 w 194"/>
                <a:gd name="T5" fmla="*/ 27 h 413"/>
                <a:gd name="T6" fmla="*/ 48 w 194"/>
                <a:gd name="T7" fmla="*/ 32 h 413"/>
                <a:gd name="T8" fmla="*/ 47 w 194"/>
                <a:gd name="T9" fmla="*/ 37 h 413"/>
                <a:gd name="T10" fmla="*/ 46 w 194"/>
                <a:gd name="T11" fmla="*/ 42 h 413"/>
                <a:gd name="T12" fmla="*/ 45 w 194"/>
                <a:gd name="T13" fmla="*/ 47 h 413"/>
                <a:gd name="T14" fmla="*/ 44 w 194"/>
                <a:gd name="T15" fmla="*/ 52 h 413"/>
                <a:gd name="T16" fmla="*/ 42 w 194"/>
                <a:gd name="T17" fmla="*/ 58 h 413"/>
                <a:gd name="T18" fmla="*/ 39 w 194"/>
                <a:gd name="T19" fmla="*/ 63 h 413"/>
                <a:gd name="T20" fmla="*/ 35 w 194"/>
                <a:gd name="T21" fmla="*/ 68 h 413"/>
                <a:gd name="T22" fmla="*/ 32 w 194"/>
                <a:gd name="T23" fmla="*/ 74 h 413"/>
                <a:gd name="T24" fmla="*/ 27 w 194"/>
                <a:gd name="T25" fmla="*/ 80 h 413"/>
                <a:gd name="T26" fmla="*/ 22 w 194"/>
                <a:gd name="T27" fmla="*/ 85 h 413"/>
                <a:gd name="T28" fmla="*/ 15 w 194"/>
                <a:gd name="T29" fmla="*/ 91 h 413"/>
                <a:gd name="T30" fmla="*/ 8 w 194"/>
                <a:gd name="T31" fmla="*/ 97 h 413"/>
                <a:gd name="T32" fmla="*/ 0 w 194"/>
                <a:gd name="T33" fmla="*/ 103 h 413"/>
                <a:gd name="T34" fmla="*/ 6 w 194"/>
                <a:gd name="T35" fmla="*/ 92 h 413"/>
                <a:gd name="T36" fmla="*/ 13 w 194"/>
                <a:gd name="T37" fmla="*/ 79 h 413"/>
                <a:gd name="T38" fmla="*/ 19 w 194"/>
                <a:gd name="T39" fmla="*/ 66 h 413"/>
                <a:gd name="T40" fmla="*/ 25 w 194"/>
                <a:gd name="T41" fmla="*/ 52 h 413"/>
                <a:gd name="T42" fmla="*/ 31 w 194"/>
                <a:gd name="T43" fmla="*/ 38 h 413"/>
                <a:gd name="T44" fmla="*/ 35 w 194"/>
                <a:gd name="T45" fmla="*/ 24 h 413"/>
                <a:gd name="T46" fmla="*/ 40 w 194"/>
                <a:gd name="T47" fmla="*/ 11 h 413"/>
                <a:gd name="T48" fmla="*/ 44 w 194"/>
                <a:gd name="T49" fmla="*/ 0 h 413"/>
                <a:gd name="T50" fmla="*/ 48 w 194"/>
                <a:gd name="T51" fmla="*/ 17 h 4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4"/>
                <a:gd name="T79" fmla="*/ 0 h 413"/>
                <a:gd name="T80" fmla="*/ 194 w 194"/>
                <a:gd name="T81" fmla="*/ 413 h 4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4" h="413">
                  <a:moveTo>
                    <a:pt x="193" y="69"/>
                  </a:moveTo>
                  <a:lnTo>
                    <a:pt x="194" y="89"/>
                  </a:lnTo>
                  <a:lnTo>
                    <a:pt x="194" y="108"/>
                  </a:lnTo>
                  <a:lnTo>
                    <a:pt x="193" y="128"/>
                  </a:lnTo>
                  <a:lnTo>
                    <a:pt x="192" y="148"/>
                  </a:lnTo>
                  <a:lnTo>
                    <a:pt x="188" y="168"/>
                  </a:lnTo>
                  <a:lnTo>
                    <a:pt x="184" y="189"/>
                  </a:lnTo>
                  <a:lnTo>
                    <a:pt x="177" y="211"/>
                  </a:lnTo>
                  <a:lnTo>
                    <a:pt x="169" y="232"/>
                  </a:lnTo>
                  <a:lnTo>
                    <a:pt x="158" y="254"/>
                  </a:lnTo>
                  <a:lnTo>
                    <a:pt x="144" y="275"/>
                  </a:lnTo>
                  <a:lnTo>
                    <a:pt x="129" y="298"/>
                  </a:lnTo>
                  <a:lnTo>
                    <a:pt x="110" y="320"/>
                  </a:lnTo>
                  <a:lnTo>
                    <a:pt x="88" y="343"/>
                  </a:lnTo>
                  <a:lnTo>
                    <a:pt x="63" y="366"/>
                  </a:lnTo>
                  <a:lnTo>
                    <a:pt x="34" y="390"/>
                  </a:lnTo>
                  <a:lnTo>
                    <a:pt x="0" y="413"/>
                  </a:lnTo>
                  <a:lnTo>
                    <a:pt x="27" y="369"/>
                  </a:lnTo>
                  <a:lnTo>
                    <a:pt x="52" y="319"/>
                  </a:lnTo>
                  <a:lnTo>
                    <a:pt x="78" y="265"/>
                  </a:lnTo>
                  <a:lnTo>
                    <a:pt x="102" y="209"/>
                  </a:lnTo>
                  <a:lnTo>
                    <a:pt x="125" y="152"/>
                  </a:lnTo>
                  <a:lnTo>
                    <a:pt x="144" y="98"/>
                  </a:lnTo>
                  <a:lnTo>
                    <a:pt x="163" y="46"/>
                  </a:lnTo>
                  <a:lnTo>
                    <a:pt x="177" y="0"/>
                  </a:lnTo>
                  <a:lnTo>
                    <a:pt x="193" y="69"/>
                  </a:lnTo>
                  <a:close/>
                </a:path>
              </a:pathLst>
            </a:custGeom>
            <a:solidFill>
              <a:schemeClr val="bg1"/>
            </a:solidFill>
            <a:ln w="9525">
              <a:noFill/>
              <a:round/>
              <a:headEnd/>
              <a:tailEnd/>
            </a:ln>
          </p:spPr>
          <p:txBody>
            <a:bodyPr/>
            <a:lstStyle/>
            <a:p>
              <a:endParaRPr lang="en-US"/>
            </a:p>
          </p:txBody>
        </p:sp>
        <p:sp>
          <p:nvSpPr>
            <p:cNvPr id="17847" name="Freeform 101"/>
            <p:cNvSpPr>
              <a:spLocks noChangeAspect="1"/>
            </p:cNvSpPr>
            <p:nvPr/>
          </p:nvSpPr>
          <p:spPr bwMode="auto">
            <a:xfrm>
              <a:off x="2296" y="2344"/>
              <a:ext cx="93" cy="199"/>
            </a:xfrm>
            <a:custGeom>
              <a:avLst/>
              <a:gdLst>
                <a:gd name="T0" fmla="*/ 46 w 187"/>
                <a:gd name="T1" fmla="*/ 17 h 398"/>
                <a:gd name="T2" fmla="*/ 46 w 187"/>
                <a:gd name="T3" fmla="*/ 21 h 398"/>
                <a:gd name="T4" fmla="*/ 46 w 187"/>
                <a:gd name="T5" fmla="*/ 25 h 398"/>
                <a:gd name="T6" fmla="*/ 46 w 187"/>
                <a:gd name="T7" fmla="*/ 30 h 398"/>
                <a:gd name="T8" fmla="*/ 45 w 187"/>
                <a:gd name="T9" fmla="*/ 36 h 398"/>
                <a:gd name="T10" fmla="*/ 45 w 187"/>
                <a:gd name="T11" fmla="*/ 41 h 398"/>
                <a:gd name="T12" fmla="*/ 43 w 187"/>
                <a:gd name="T13" fmla="*/ 46 h 398"/>
                <a:gd name="T14" fmla="*/ 42 w 187"/>
                <a:gd name="T15" fmla="*/ 50 h 398"/>
                <a:gd name="T16" fmla="*/ 40 w 187"/>
                <a:gd name="T17" fmla="*/ 55 h 398"/>
                <a:gd name="T18" fmla="*/ 37 w 187"/>
                <a:gd name="T19" fmla="*/ 61 h 398"/>
                <a:gd name="T20" fmla="*/ 34 w 187"/>
                <a:gd name="T21" fmla="*/ 67 h 398"/>
                <a:gd name="T22" fmla="*/ 30 w 187"/>
                <a:gd name="T23" fmla="*/ 72 h 398"/>
                <a:gd name="T24" fmla="*/ 26 w 187"/>
                <a:gd name="T25" fmla="*/ 78 h 398"/>
                <a:gd name="T26" fmla="*/ 20 w 187"/>
                <a:gd name="T27" fmla="*/ 83 h 398"/>
                <a:gd name="T28" fmla="*/ 14 w 187"/>
                <a:gd name="T29" fmla="*/ 89 h 398"/>
                <a:gd name="T30" fmla="*/ 7 w 187"/>
                <a:gd name="T31" fmla="*/ 94 h 398"/>
                <a:gd name="T32" fmla="*/ 0 w 187"/>
                <a:gd name="T33" fmla="*/ 100 h 398"/>
                <a:gd name="T34" fmla="*/ 6 w 187"/>
                <a:gd name="T35" fmla="*/ 89 h 398"/>
                <a:gd name="T36" fmla="*/ 12 w 187"/>
                <a:gd name="T37" fmla="*/ 77 h 398"/>
                <a:gd name="T38" fmla="*/ 18 w 187"/>
                <a:gd name="T39" fmla="*/ 63 h 398"/>
                <a:gd name="T40" fmla="*/ 24 w 187"/>
                <a:gd name="T41" fmla="*/ 50 h 398"/>
                <a:gd name="T42" fmla="*/ 29 w 187"/>
                <a:gd name="T43" fmla="*/ 37 h 398"/>
                <a:gd name="T44" fmla="*/ 34 w 187"/>
                <a:gd name="T45" fmla="*/ 24 h 398"/>
                <a:gd name="T46" fmla="*/ 39 w 187"/>
                <a:gd name="T47" fmla="*/ 12 h 398"/>
                <a:gd name="T48" fmla="*/ 42 w 187"/>
                <a:gd name="T49" fmla="*/ 0 h 398"/>
                <a:gd name="T50" fmla="*/ 43 w 187"/>
                <a:gd name="T51" fmla="*/ 4 h 398"/>
                <a:gd name="T52" fmla="*/ 44 w 187"/>
                <a:gd name="T53" fmla="*/ 9 h 398"/>
                <a:gd name="T54" fmla="*/ 45 w 187"/>
                <a:gd name="T55" fmla="*/ 12 h 398"/>
                <a:gd name="T56" fmla="*/ 46 w 187"/>
                <a:gd name="T57" fmla="*/ 17 h 3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7"/>
                <a:gd name="T88" fmla="*/ 0 h 398"/>
                <a:gd name="T89" fmla="*/ 187 w 187"/>
                <a:gd name="T90" fmla="*/ 398 h 39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7" h="398">
                  <a:moveTo>
                    <a:pt x="186" y="65"/>
                  </a:moveTo>
                  <a:lnTo>
                    <a:pt x="187" y="83"/>
                  </a:lnTo>
                  <a:lnTo>
                    <a:pt x="187" y="103"/>
                  </a:lnTo>
                  <a:lnTo>
                    <a:pt x="186" y="121"/>
                  </a:lnTo>
                  <a:lnTo>
                    <a:pt x="183" y="141"/>
                  </a:lnTo>
                  <a:lnTo>
                    <a:pt x="180" y="162"/>
                  </a:lnTo>
                  <a:lnTo>
                    <a:pt x="175" y="181"/>
                  </a:lnTo>
                  <a:lnTo>
                    <a:pt x="169" y="202"/>
                  </a:lnTo>
                  <a:lnTo>
                    <a:pt x="161" y="223"/>
                  </a:lnTo>
                  <a:lnTo>
                    <a:pt x="151" y="245"/>
                  </a:lnTo>
                  <a:lnTo>
                    <a:pt x="138" y="265"/>
                  </a:lnTo>
                  <a:lnTo>
                    <a:pt x="122" y="287"/>
                  </a:lnTo>
                  <a:lnTo>
                    <a:pt x="105" y="309"/>
                  </a:lnTo>
                  <a:lnTo>
                    <a:pt x="83" y="331"/>
                  </a:lnTo>
                  <a:lnTo>
                    <a:pt x="59" y="353"/>
                  </a:lnTo>
                  <a:lnTo>
                    <a:pt x="31" y="376"/>
                  </a:lnTo>
                  <a:lnTo>
                    <a:pt x="0" y="398"/>
                  </a:lnTo>
                  <a:lnTo>
                    <a:pt x="25" y="355"/>
                  </a:lnTo>
                  <a:lnTo>
                    <a:pt x="51" y="307"/>
                  </a:lnTo>
                  <a:lnTo>
                    <a:pt x="75" y="255"/>
                  </a:lnTo>
                  <a:lnTo>
                    <a:pt x="98" y="202"/>
                  </a:lnTo>
                  <a:lnTo>
                    <a:pt x="119" y="148"/>
                  </a:lnTo>
                  <a:lnTo>
                    <a:pt x="138" y="95"/>
                  </a:lnTo>
                  <a:lnTo>
                    <a:pt x="156" y="45"/>
                  </a:lnTo>
                  <a:lnTo>
                    <a:pt x="169" y="0"/>
                  </a:lnTo>
                  <a:lnTo>
                    <a:pt x="174" y="16"/>
                  </a:lnTo>
                  <a:lnTo>
                    <a:pt x="178" y="33"/>
                  </a:lnTo>
                  <a:lnTo>
                    <a:pt x="181" y="49"/>
                  </a:lnTo>
                  <a:lnTo>
                    <a:pt x="186" y="65"/>
                  </a:lnTo>
                  <a:close/>
                </a:path>
              </a:pathLst>
            </a:custGeom>
            <a:solidFill>
              <a:schemeClr val="bg1"/>
            </a:solidFill>
            <a:ln w="9525">
              <a:noFill/>
              <a:round/>
              <a:headEnd/>
              <a:tailEnd/>
            </a:ln>
          </p:spPr>
          <p:txBody>
            <a:bodyPr/>
            <a:lstStyle/>
            <a:p>
              <a:endParaRPr lang="en-US"/>
            </a:p>
          </p:txBody>
        </p:sp>
        <p:sp>
          <p:nvSpPr>
            <p:cNvPr id="17848" name="Freeform 102"/>
            <p:cNvSpPr>
              <a:spLocks noChangeAspect="1"/>
            </p:cNvSpPr>
            <p:nvPr/>
          </p:nvSpPr>
          <p:spPr bwMode="auto">
            <a:xfrm>
              <a:off x="2299" y="2348"/>
              <a:ext cx="88" cy="191"/>
            </a:xfrm>
            <a:custGeom>
              <a:avLst/>
              <a:gdLst>
                <a:gd name="T0" fmla="*/ 44 w 176"/>
                <a:gd name="T1" fmla="*/ 15 h 383"/>
                <a:gd name="T2" fmla="*/ 44 w 176"/>
                <a:gd name="T3" fmla="*/ 24 h 383"/>
                <a:gd name="T4" fmla="*/ 44 w 176"/>
                <a:gd name="T5" fmla="*/ 34 h 383"/>
                <a:gd name="T6" fmla="*/ 42 w 176"/>
                <a:gd name="T7" fmla="*/ 43 h 383"/>
                <a:gd name="T8" fmla="*/ 38 w 176"/>
                <a:gd name="T9" fmla="*/ 54 h 383"/>
                <a:gd name="T10" fmla="*/ 33 w 176"/>
                <a:gd name="T11" fmla="*/ 64 h 383"/>
                <a:gd name="T12" fmla="*/ 24 w 176"/>
                <a:gd name="T13" fmla="*/ 74 h 383"/>
                <a:gd name="T14" fmla="*/ 13 w 176"/>
                <a:gd name="T15" fmla="*/ 85 h 383"/>
                <a:gd name="T16" fmla="*/ 0 w 176"/>
                <a:gd name="T17" fmla="*/ 95 h 383"/>
                <a:gd name="T18" fmla="*/ 6 w 176"/>
                <a:gd name="T19" fmla="*/ 85 h 383"/>
                <a:gd name="T20" fmla="*/ 11 w 176"/>
                <a:gd name="T21" fmla="*/ 73 h 383"/>
                <a:gd name="T22" fmla="*/ 18 w 176"/>
                <a:gd name="T23" fmla="*/ 61 h 383"/>
                <a:gd name="T24" fmla="*/ 23 w 176"/>
                <a:gd name="T25" fmla="*/ 48 h 383"/>
                <a:gd name="T26" fmla="*/ 28 w 176"/>
                <a:gd name="T27" fmla="*/ 35 h 383"/>
                <a:gd name="T28" fmla="*/ 33 w 176"/>
                <a:gd name="T29" fmla="*/ 23 h 383"/>
                <a:gd name="T30" fmla="*/ 37 w 176"/>
                <a:gd name="T31" fmla="*/ 11 h 383"/>
                <a:gd name="T32" fmla="*/ 41 w 176"/>
                <a:gd name="T33" fmla="*/ 0 h 383"/>
                <a:gd name="T34" fmla="*/ 42 w 176"/>
                <a:gd name="T35" fmla="*/ 3 h 383"/>
                <a:gd name="T36" fmla="*/ 43 w 176"/>
                <a:gd name="T37" fmla="*/ 7 h 383"/>
                <a:gd name="T38" fmla="*/ 44 w 176"/>
                <a:gd name="T39" fmla="*/ 11 h 383"/>
                <a:gd name="T40" fmla="*/ 44 w 176"/>
                <a:gd name="T41" fmla="*/ 15 h 3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6"/>
                <a:gd name="T64" fmla="*/ 0 h 383"/>
                <a:gd name="T65" fmla="*/ 176 w 176"/>
                <a:gd name="T66" fmla="*/ 383 h 3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6" h="383">
                  <a:moveTo>
                    <a:pt x="176" y="63"/>
                  </a:moveTo>
                  <a:lnTo>
                    <a:pt x="176" y="98"/>
                  </a:lnTo>
                  <a:lnTo>
                    <a:pt x="174" y="136"/>
                  </a:lnTo>
                  <a:lnTo>
                    <a:pt x="166" y="175"/>
                  </a:lnTo>
                  <a:lnTo>
                    <a:pt x="152" y="216"/>
                  </a:lnTo>
                  <a:lnTo>
                    <a:pt x="130" y="257"/>
                  </a:lnTo>
                  <a:lnTo>
                    <a:pt x="99" y="299"/>
                  </a:lnTo>
                  <a:lnTo>
                    <a:pt x="55" y="340"/>
                  </a:lnTo>
                  <a:lnTo>
                    <a:pt x="0" y="383"/>
                  </a:lnTo>
                  <a:lnTo>
                    <a:pt x="24" y="341"/>
                  </a:lnTo>
                  <a:lnTo>
                    <a:pt x="47" y="295"/>
                  </a:lnTo>
                  <a:lnTo>
                    <a:pt x="70" y="246"/>
                  </a:lnTo>
                  <a:lnTo>
                    <a:pt x="93" y="195"/>
                  </a:lnTo>
                  <a:lnTo>
                    <a:pt x="113" y="143"/>
                  </a:lnTo>
                  <a:lnTo>
                    <a:pt x="131" y="93"/>
                  </a:lnTo>
                  <a:lnTo>
                    <a:pt x="148" y="44"/>
                  </a:lnTo>
                  <a:lnTo>
                    <a:pt x="161" y="0"/>
                  </a:lnTo>
                  <a:lnTo>
                    <a:pt x="166" y="15"/>
                  </a:lnTo>
                  <a:lnTo>
                    <a:pt x="169" y="31"/>
                  </a:lnTo>
                  <a:lnTo>
                    <a:pt x="173" y="46"/>
                  </a:lnTo>
                  <a:lnTo>
                    <a:pt x="176" y="63"/>
                  </a:lnTo>
                  <a:close/>
                </a:path>
              </a:pathLst>
            </a:custGeom>
            <a:solidFill>
              <a:schemeClr val="bg1"/>
            </a:solidFill>
            <a:ln w="9525">
              <a:noFill/>
              <a:round/>
              <a:headEnd/>
              <a:tailEnd/>
            </a:ln>
          </p:spPr>
          <p:txBody>
            <a:bodyPr/>
            <a:lstStyle/>
            <a:p>
              <a:endParaRPr lang="en-US"/>
            </a:p>
          </p:txBody>
        </p:sp>
        <p:sp>
          <p:nvSpPr>
            <p:cNvPr id="17849" name="Freeform 103"/>
            <p:cNvSpPr>
              <a:spLocks noChangeAspect="1"/>
            </p:cNvSpPr>
            <p:nvPr/>
          </p:nvSpPr>
          <p:spPr bwMode="auto">
            <a:xfrm>
              <a:off x="2302" y="2353"/>
              <a:ext cx="85" cy="182"/>
            </a:xfrm>
            <a:custGeom>
              <a:avLst/>
              <a:gdLst>
                <a:gd name="T0" fmla="*/ 43 w 169"/>
                <a:gd name="T1" fmla="*/ 14 h 365"/>
                <a:gd name="T2" fmla="*/ 43 w 169"/>
                <a:gd name="T3" fmla="*/ 23 h 365"/>
                <a:gd name="T4" fmla="*/ 42 w 169"/>
                <a:gd name="T5" fmla="*/ 32 h 365"/>
                <a:gd name="T6" fmla="*/ 40 w 169"/>
                <a:gd name="T7" fmla="*/ 41 h 365"/>
                <a:gd name="T8" fmla="*/ 36 w 169"/>
                <a:gd name="T9" fmla="*/ 51 h 365"/>
                <a:gd name="T10" fmla="*/ 31 w 169"/>
                <a:gd name="T11" fmla="*/ 61 h 365"/>
                <a:gd name="T12" fmla="*/ 24 w 169"/>
                <a:gd name="T13" fmla="*/ 71 h 365"/>
                <a:gd name="T14" fmla="*/ 14 w 169"/>
                <a:gd name="T15" fmla="*/ 81 h 365"/>
                <a:gd name="T16" fmla="*/ 0 w 169"/>
                <a:gd name="T17" fmla="*/ 91 h 365"/>
                <a:gd name="T18" fmla="*/ 6 w 169"/>
                <a:gd name="T19" fmla="*/ 81 h 365"/>
                <a:gd name="T20" fmla="*/ 12 w 169"/>
                <a:gd name="T21" fmla="*/ 70 h 365"/>
                <a:gd name="T22" fmla="*/ 17 w 169"/>
                <a:gd name="T23" fmla="*/ 58 h 365"/>
                <a:gd name="T24" fmla="*/ 23 w 169"/>
                <a:gd name="T25" fmla="*/ 46 h 365"/>
                <a:gd name="T26" fmla="*/ 28 w 169"/>
                <a:gd name="T27" fmla="*/ 34 h 365"/>
                <a:gd name="T28" fmla="*/ 32 w 169"/>
                <a:gd name="T29" fmla="*/ 22 h 365"/>
                <a:gd name="T30" fmla="*/ 36 w 169"/>
                <a:gd name="T31" fmla="*/ 10 h 365"/>
                <a:gd name="T32" fmla="*/ 39 w 169"/>
                <a:gd name="T33" fmla="*/ 0 h 365"/>
                <a:gd name="T34" fmla="*/ 40 w 169"/>
                <a:gd name="T35" fmla="*/ 3 h 365"/>
                <a:gd name="T36" fmla="*/ 41 w 169"/>
                <a:gd name="T37" fmla="*/ 7 h 365"/>
                <a:gd name="T38" fmla="*/ 42 w 169"/>
                <a:gd name="T39" fmla="*/ 10 h 365"/>
                <a:gd name="T40" fmla="*/ 43 w 169"/>
                <a:gd name="T41" fmla="*/ 14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9"/>
                <a:gd name="T64" fmla="*/ 0 h 365"/>
                <a:gd name="T65" fmla="*/ 169 w 169"/>
                <a:gd name="T66" fmla="*/ 365 h 3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9" h="365">
                  <a:moveTo>
                    <a:pt x="169" y="57"/>
                  </a:moveTo>
                  <a:lnTo>
                    <a:pt x="169" y="92"/>
                  </a:lnTo>
                  <a:lnTo>
                    <a:pt x="166" y="129"/>
                  </a:lnTo>
                  <a:lnTo>
                    <a:pt x="158" y="167"/>
                  </a:lnTo>
                  <a:lnTo>
                    <a:pt x="144" y="206"/>
                  </a:lnTo>
                  <a:lnTo>
                    <a:pt x="123" y="245"/>
                  </a:lnTo>
                  <a:lnTo>
                    <a:pt x="93" y="285"/>
                  </a:lnTo>
                  <a:lnTo>
                    <a:pt x="53" y="324"/>
                  </a:lnTo>
                  <a:lnTo>
                    <a:pt x="0" y="365"/>
                  </a:lnTo>
                  <a:lnTo>
                    <a:pt x="23" y="326"/>
                  </a:lnTo>
                  <a:lnTo>
                    <a:pt x="46" y="282"/>
                  </a:lnTo>
                  <a:lnTo>
                    <a:pt x="68" y="235"/>
                  </a:lnTo>
                  <a:lnTo>
                    <a:pt x="90" y="186"/>
                  </a:lnTo>
                  <a:lnTo>
                    <a:pt x="109" y="138"/>
                  </a:lnTo>
                  <a:lnTo>
                    <a:pt x="127" y="89"/>
                  </a:lnTo>
                  <a:lnTo>
                    <a:pt x="142" y="43"/>
                  </a:lnTo>
                  <a:lnTo>
                    <a:pt x="154" y="0"/>
                  </a:lnTo>
                  <a:lnTo>
                    <a:pt x="159" y="15"/>
                  </a:lnTo>
                  <a:lnTo>
                    <a:pt x="162" y="28"/>
                  </a:lnTo>
                  <a:lnTo>
                    <a:pt x="166" y="42"/>
                  </a:lnTo>
                  <a:lnTo>
                    <a:pt x="169" y="57"/>
                  </a:lnTo>
                  <a:close/>
                </a:path>
              </a:pathLst>
            </a:custGeom>
            <a:solidFill>
              <a:schemeClr val="bg1"/>
            </a:solidFill>
            <a:ln w="9525">
              <a:noFill/>
              <a:round/>
              <a:headEnd/>
              <a:tailEnd/>
            </a:ln>
          </p:spPr>
          <p:txBody>
            <a:bodyPr/>
            <a:lstStyle/>
            <a:p>
              <a:endParaRPr lang="en-US"/>
            </a:p>
          </p:txBody>
        </p:sp>
        <p:sp>
          <p:nvSpPr>
            <p:cNvPr id="17850" name="Freeform 104"/>
            <p:cNvSpPr>
              <a:spLocks noChangeAspect="1"/>
            </p:cNvSpPr>
            <p:nvPr/>
          </p:nvSpPr>
          <p:spPr bwMode="auto">
            <a:xfrm>
              <a:off x="2305" y="2357"/>
              <a:ext cx="81" cy="176"/>
            </a:xfrm>
            <a:custGeom>
              <a:avLst/>
              <a:gdLst>
                <a:gd name="T0" fmla="*/ 41 w 162"/>
                <a:gd name="T1" fmla="*/ 14 h 351"/>
                <a:gd name="T2" fmla="*/ 41 w 162"/>
                <a:gd name="T3" fmla="*/ 22 h 351"/>
                <a:gd name="T4" fmla="*/ 40 w 162"/>
                <a:gd name="T5" fmla="*/ 31 h 351"/>
                <a:gd name="T6" fmla="*/ 38 w 162"/>
                <a:gd name="T7" fmla="*/ 40 h 351"/>
                <a:gd name="T8" fmla="*/ 35 w 162"/>
                <a:gd name="T9" fmla="*/ 50 h 351"/>
                <a:gd name="T10" fmla="*/ 29 w 162"/>
                <a:gd name="T11" fmla="*/ 59 h 351"/>
                <a:gd name="T12" fmla="*/ 21 w 162"/>
                <a:gd name="T13" fmla="*/ 69 h 351"/>
                <a:gd name="T14" fmla="*/ 12 w 162"/>
                <a:gd name="T15" fmla="*/ 79 h 351"/>
                <a:gd name="T16" fmla="*/ 0 w 162"/>
                <a:gd name="T17" fmla="*/ 88 h 351"/>
                <a:gd name="T18" fmla="*/ 5 w 162"/>
                <a:gd name="T19" fmla="*/ 78 h 351"/>
                <a:gd name="T20" fmla="*/ 10 w 162"/>
                <a:gd name="T21" fmla="*/ 68 h 351"/>
                <a:gd name="T22" fmla="*/ 17 w 162"/>
                <a:gd name="T23" fmla="*/ 57 h 351"/>
                <a:gd name="T24" fmla="*/ 21 w 162"/>
                <a:gd name="T25" fmla="*/ 45 h 351"/>
                <a:gd name="T26" fmla="*/ 26 w 162"/>
                <a:gd name="T27" fmla="*/ 34 h 351"/>
                <a:gd name="T28" fmla="*/ 30 w 162"/>
                <a:gd name="T29" fmla="*/ 22 h 351"/>
                <a:gd name="T30" fmla="*/ 34 w 162"/>
                <a:gd name="T31" fmla="*/ 11 h 351"/>
                <a:gd name="T32" fmla="*/ 37 w 162"/>
                <a:gd name="T33" fmla="*/ 0 h 351"/>
                <a:gd name="T34" fmla="*/ 38 w 162"/>
                <a:gd name="T35" fmla="*/ 4 h 351"/>
                <a:gd name="T36" fmla="*/ 39 w 162"/>
                <a:gd name="T37" fmla="*/ 7 h 351"/>
                <a:gd name="T38" fmla="*/ 40 w 162"/>
                <a:gd name="T39" fmla="*/ 11 h 351"/>
                <a:gd name="T40" fmla="*/ 41 w 162"/>
                <a:gd name="T41" fmla="*/ 14 h 3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351"/>
                <a:gd name="T65" fmla="*/ 162 w 162"/>
                <a:gd name="T66" fmla="*/ 351 h 3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351">
                  <a:moveTo>
                    <a:pt x="162" y="54"/>
                  </a:moveTo>
                  <a:lnTo>
                    <a:pt x="161" y="87"/>
                  </a:lnTo>
                  <a:lnTo>
                    <a:pt x="157" y="123"/>
                  </a:lnTo>
                  <a:lnTo>
                    <a:pt x="149" y="160"/>
                  </a:lnTo>
                  <a:lnTo>
                    <a:pt x="137" y="197"/>
                  </a:lnTo>
                  <a:lnTo>
                    <a:pt x="116" y="236"/>
                  </a:lnTo>
                  <a:lnTo>
                    <a:pt x="87" y="274"/>
                  </a:lnTo>
                  <a:lnTo>
                    <a:pt x="49" y="313"/>
                  </a:lnTo>
                  <a:lnTo>
                    <a:pt x="0" y="351"/>
                  </a:lnTo>
                  <a:lnTo>
                    <a:pt x="21" y="312"/>
                  </a:lnTo>
                  <a:lnTo>
                    <a:pt x="43" y="270"/>
                  </a:lnTo>
                  <a:lnTo>
                    <a:pt x="65" y="225"/>
                  </a:lnTo>
                  <a:lnTo>
                    <a:pt x="85" y="179"/>
                  </a:lnTo>
                  <a:lnTo>
                    <a:pt x="104" y="133"/>
                  </a:lnTo>
                  <a:lnTo>
                    <a:pt x="121" y="87"/>
                  </a:lnTo>
                  <a:lnTo>
                    <a:pt x="136" y="42"/>
                  </a:lnTo>
                  <a:lnTo>
                    <a:pt x="148" y="0"/>
                  </a:lnTo>
                  <a:lnTo>
                    <a:pt x="152" y="13"/>
                  </a:lnTo>
                  <a:lnTo>
                    <a:pt x="155" y="27"/>
                  </a:lnTo>
                  <a:lnTo>
                    <a:pt x="159" y="41"/>
                  </a:lnTo>
                  <a:lnTo>
                    <a:pt x="162" y="54"/>
                  </a:lnTo>
                  <a:close/>
                </a:path>
              </a:pathLst>
            </a:custGeom>
            <a:solidFill>
              <a:schemeClr val="bg1"/>
            </a:solidFill>
            <a:ln w="9525">
              <a:noFill/>
              <a:round/>
              <a:headEnd/>
              <a:tailEnd/>
            </a:ln>
          </p:spPr>
          <p:txBody>
            <a:bodyPr/>
            <a:lstStyle/>
            <a:p>
              <a:endParaRPr lang="en-US"/>
            </a:p>
          </p:txBody>
        </p:sp>
        <p:sp>
          <p:nvSpPr>
            <p:cNvPr id="17851" name="Freeform 105"/>
            <p:cNvSpPr>
              <a:spLocks noChangeAspect="1"/>
            </p:cNvSpPr>
            <p:nvPr/>
          </p:nvSpPr>
          <p:spPr bwMode="auto">
            <a:xfrm>
              <a:off x="2308" y="2361"/>
              <a:ext cx="77" cy="169"/>
            </a:xfrm>
            <a:custGeom>
              <a:avLst/>
              <a:gdLst>
                <a:gd name="T0" fmla="*/ 38 w 156"/>
                <a:gd name="T1" fmla="*/ 13 h 336"/>
                <a:gd name="T2" fmla="*/ 38 w 156"/>
                <a:gd name="T3" fmla="*/ 21 h 336"/>
                <a:gd name="T4" fmla="*/ 37 w 156"/>
                <a:gd name="T5" fmla="*/ 30 h 336"/>
                <a:gd name="T6" fmla="*/ 35 w 156"/>
                <a:gd name="T7" fmla="*/ 38 h 336"/>
                <a:gd name="T8" fmla="*/ 31 w 156"/>
                <a:gd name="T9" fmla="*/ 48 h 336"/>
                <a:gd name="T10" fmla="*/ 27 w 156"/>
                <a:gd name="T11" fmla="*/ 57 h 336"/>
                <a:gd name="T12" fmla="*/ 20 w 156"/>
                <a:gd name="T13" fmla="*/ 66 h 336"/>
                <a:gd name="T14" fmla="*/ 11 w 156"/>
                <a:gd name="T15" fmla="*/ 75 h 336"/>
                <a:gd name="T16" fmla="*/ 0 w 156"/>
                <a:gd name="T17" fmla="*/ 85 h 336"/>
                <a:gd name="T18" fmla="*/ 5 w 156"/>
                <a:gd name="T19" fmla="*/ 75 h 336"/>
                <a:gd name="T20" fmla="*/ 10 w 156"/>
                <a:gd name="T21" fmla="*/ 65 h 336"/>
                <a:gd name="T22" fmla="*/ 15 w 156"/>
                <a:gd name="T23" fmla="*/ 55 h 336"/>
                <a:gd name="T24" fmla="*/ 20 w 156"/>
                <a:gd name="T25" fmla="*/ 44 h 336"/>
                <a:gd name="T26" fmla="*/ 24 w 156"/>
                <a:gd name="T27" fmla="*/ 32 h 336"/>
                <a:gd name="T28" fmla="*/ 28 w 156"/>
                <a:gd name="T29" fmla="*/ 21 h 336"/>
                <a:gd name="T30" fmla="*/ 32 w 156"/>
                <a:gd name="T31" fmla="*/ 11 h 336"/>
                <a:gd name="T32" fmla="*/ 35 w 156"/>
                <a:gd name="T33" fmla="*/ 0 h 336"/>
                <a:gd name="T34" fmla="*/ 36 w 156"/>
                <a:gd name="T35" fmla="*/ 4 h 336"/>
                <a:gd name="T36" fmla="*/ 37 w 156"/>
                <a:gd name="T37" fmla="*/ 7 h 336"/>
                <a:gd name="T38" fmla="*/ 37 w 156"/>
                <a:gd name="T39" fmla="*/ 10 h 336"/>
                <a:gd name="T40" fmla="*/ 38 w 156"/>
                <a:gd name="T41" fmla="*/ 13 h 3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6"/>
                <a:gd name="T64" fmla="*/ 0 h 336"/>
                <a:gd name="T65" fmla="*/ 156 w 156"/>
                <a:gd name="T66" fmla="*/ 336 h 3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6" h="336">
                  <a:moveTo>
                    <a:pt x="156" y="51"/>
                  </a:moveTo>
                  <a:lnTo>
                    <a:pt x="154" y="83"/>
                  </a:lnTo>
                  <a:lnTo>
                    <a:pt x="150" y="117"/>
                  </a:lnTo>
                  <a:lnTo>
                    <a:pt x="142" y="152"/>
                  </a:lnTo>
                  <a:lnTo>
                    <a:pt x="128" y="189"/>
                  </a:lnTo>
                  <a:lnTo>
                    <a:pt x="110" y="226"/>
                  </a:lnTo>
                  <a:lnTo>
                    <a:pt x="82" y="263"/>
                  </a:lnTo>
                  <a:lnTo>
                    <a:pt x="46" y="299"/>
                  </a:lnTo>
                  <a:lnTo>
                    <a:pt x="0" y="336"/>
                  </a:lnTo>
                  <a:lnTo>
                    <a:pt x="21" y="298"/>
                  </a:lnTo>
                  <a:lnTo>
                    <a:pt x="42" y="258"/>
                  </a:lnTo>
                  <a:lnTo>
                    <a:pt x="63" y="216"/>
                  </a:lnTo>
                  <a:lnTo>
                    <a:pt x="82" y="173"/>
                  </a:lnTo>
                  <a:lnTo>
                    <a:pt x="99" y="128"/>
                  </a:lnTo>
                  <a:lnTo>
                    <a:pt x="116" y="84"/>
                  </a:lnTo>
                  <a:lnTo>
                    <a:pt x="131" y="41"/>
                  </a:lnTo>
                  <a:lnTo>
                    <a:pt x="142" y="0"/>
                  </a:lnTo>
                  <a:lnTo>
                    <a:pt x="145" y="13"/>
                  </a:lnTo>
                  <a:lnTo>
                    <a:pt x="149" y="25"/>
                  </a:lnTo>
                  <a:lnTo>
                    <a:pt x="152" y="38"/>
                  </a:lnTo>
                  <a:lnTo>
                    <a:pt x="156" y="51"/>
                  </a:lnTo>
                  <a:close/>
                </a:path>
              </a:pathLst>
            </a:custGeom>
            <a:solidFill>
              <a:schemeClr val="bg1"/>
            </a:solidFill>
            <a:ln w="9525">
              <a:noFill/>
              <a:round/>
              <a:headEnd/>
              <a:tailEnd/>
            </a:ln>
          </p:spPr>
          <p:txBody>
            <a:bodyPr/>
            <a:lstStyle/>
            <a:p>
              <a:endParaRPr lang="en-US"/>
            </a:p>
          </p:txBody>
        </p:sp>
        <p:sp>
          <p:nvSpPr>
            <p:cNvPr id="17852" name="Freeform 106"/>
            <p:cNvSpPr>
              <a:spLocks noChangeAspect="1"/>
            </p:cNvSpPr>
            <p:nvPr/>
          </p:nvSpPr>
          <p:spPr bwMode="auto">
            <a:xfrm>
              <a:off x="2311" y="2365"/>
              <a:ext cx="74" cy="161"/>
            </a:xfrm>
            <a:custGeom>
              <a:avLst/>
              <a:gdLst>
                <a:gd name="T0" fmla="*/ 37 w 149"/>
                <a:gd name="T1" fmla="*/ 12 h 321"/>
                <a:gd name="T2" fmla="*/ 36 w 149"/>
                <a:gd name="T3" fmla="*/ 20 h 321"/>
                <a:gd name="T4" fmla="*/ 35 w 149"/>
                <a:gd name="T5" fmla="*/ 28 h 321"/>
                <a:gd name="T6" fmla="*/ 33 w 149"/>
                <a:gd name="T7" fmla="*/ 37 h 321"/>
                <a:gd name="T8" fmla="*/ 30 w 149"/>
                <a:gd name="T9" fmla="*/ 46 h 321"/>
                <a:gd name="T10" fmla="*/ 25 w 149"/>
                <a:gd name="T11" fmla="*/ 54 h 321"/>
                <a:gd name="T12" fmla="*/ 19 w 149"/>
                <a:gd name="T13" fmla="*/ 63 h 321"/>
                <a:gd name="T14" fmla="*/ 11 w 149"/>
                <a:gd name="T15" fmla="*/ 72 h 321"/>
                <a:gd name="T16" fmla="*/ 0 w 149"/>
                <a:gd name="T17" fmla="*/ 81 h 321"/>
                <a:gd name="T18" fmla="*/ 5 w 149"/>
                <a:gd name="T19" fmla="*/ 72 h 321"/>
                <a:gd name="T20" fmla="*/ 9 w 149"/>
                <a:gd name="T21" fmla="*/ 62 h 321"/>
                <a:gd name="T22" fmla="*/ 14 w 149"/>
                <a:gd name="T23" fmla="*/ 52 h 321"/>
                <a:gd name="T24" fmla="*/ 19 w 149"/>
                <a:gd name="T25" fmla="*/ 42 h 321"/>
                <a:gd name="T26" fmla="*/ 23 w 149"/>
                <a:gd name="T27" fmla="*/ 31 h 321"/>
                <a:gd name="T28" fmla="*/ 27 w 149"/>
                <a:gd name="T29" fmla="*/ 21 h 321"/>
                <a:gd name="T30" fmla="*/ 30 w 149"/>
                <a:gd name="T31" fmla="*/ 10 h 321"/>
                <a:gd name="T32" fmla="*/ 33 w 149"/>
                <a:gd name="T33" fmla="*/ 0 h 321"/>
                <a:gd name="T34" fmla="*/ 34 w 149"/>
                <a:gd name="T35" fmla="*/ 3 h 321"/>
                <a:gd name="T36" fmla="*/ 35 w 149"/>
                <a:gd name="T37" fmla="*/ 6 h 321"/>
                <a:gd name="T38" fmla="*/ 36 w 149"/>
                <a:gd name="T39" fmla="*/ 9 h 321"/>
                <a:gd name="T40" fmla="*/ 37 w 149"/>
                <a:gd name="T41" fmla="*/ 12 h 3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9"/>
                <a:gd name="T64" fmla="*/ 0 h 321"/>
                <a:gd name="T65" fmla="*/ 149 w 149"/>
                <a:gd name="T66" fmla="*/ 321 h 3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9" h="321">
                  <a:moveTo>
                    <a:pt x="149" y="47"/>
                  </a:moveTo>
                  <a:lnTo>
                    <a:pt x="146" y="78"/>
                  </a:lnTo>
                  <a:lnTo>
                    <a:pt x="142" y="112"/>
                  </a:lnTo>
                  <a:lnTo>
                    <a:pt x="134" y="145"/>
                  </a:lnTo>
                  <a:lnTo>
                    <a:pt x="121" y="181"/>
                  </a:lnTo>
                  <a:lnTo>
                    <a:pt x="103" y="215"/>
                  </a:lnTo>
                  <a:lnTo>
                    <a:pt x="77" y="251"/>
                  </a:lnTo>
                  <a:lnTo>
                    <a:pt x="44" y="287"/>
                  </a:lnTo>
                  <a:lnTo>
                    <a:pt x="0" y="321"/>
                  </a:lnTo>
                  <a:lnTo>
                    <a:pt x="20" y="286"/>
                  </a:lnTo>
                  <a:lnTo>
                    <a:pt x="39" y="246"/>
                  </a:lnTo>
                  <a:lnTo>
                    <a:pt x="59" y="207"/>
                  </a:lnTo>
                  <a:lnTo>
                    <a:pt x="77" y="166"/>
                  </a:lnTo>
                  <a:lnTo>
                    <a:pt x="95" y="124"/>
                  </a:lnTo>
                  <a:lnTo>
                    <a:pt x="110" y="82"/>
                  </a:lnTo>
                  <a:lnTo>
                    <a:pt x="123" y="40"/>
                  </a:lnTo>
                  <a:lnTo>
                    <a:pt x="135" y="0"/>
                  </a:lnTo>
                  <a:lnTo>
                    <a:pt x="138" y="11"/>
                  </a:lnTo>
                  <a:lnTo>
                    <a:pt x="142" y="24"/>
                  </a:lnTo>
                  <a:lnTo>
                    <a:pt x="145" y="36"/>
                  </a:lnTo>
                  <a:lnTo>
                    <a:pt x="149" y="47"/>
                  </a:lnTo>
                  <a:close/>
                </a:path>
              </a:pathLst>
            </a:custGeom>
            <a:solidFill>
              <a:schemeClr val="bg1"/>
            </a:solidFill>
            <a:ln w="9525">
              <a:noFill/>
              <a:round/>
              <a:headEnd/>
              <a:tailEnd/>
            </a:ln>
          </p:spPr>
          <p:txBody>
            <a:bodyPr/>
            <a:lstStyle/>
            <a:p>
              <a:endParaRPr lang="en-US"/>
            </a:p>
          </p:txBody>
        </p:sp>
        <p:sp>
          <p:nvSpPr>
            <p:cNvPr id="17853" name="Freeform 107"/>
            <p:cNvSpPr>
              <a:spLocks noChangeAspect="1"/>
            </p:cNvSpPr>
            <p:nvPr/>
          </p:nvSpPr>
          <p:spPr bwMode="auto">
            <a:xfrm>
              <a:off x="2313" y="2370"/>
              <a:ext cx="71" cy="153"/>
            </a:xfrm>
            <a:custGeom>
              <a:avLst/>
              <a:gdLst>
                <a:gd name="T0" fmla="*/ 36 w 140"/>
                <a:gd name="T1" fmla="*/ 11 h 305"/>
                <a:gd name="T2" fmla="*/ 36 w 140"/>
                <a:gd name="T3" fmla="*/ 19 h 305"/>
                <a:gd name="T4" fmla="*/ 34 w 140"/>
                <a:gd name="T5" fmla="*/ 26 h 305"/>
                <a:gd name="T6" fmla="*/ 32 w 140"/>
                <a:gd name="T7" fmla="*/ 35 h 305"/>
                <a:gd name="T8" fmla="*/ 29 w 140"/>
                <a:gd name="T9" fmla="*/ 43 h 305"/>
                <a:gd name="T10" fmla="*/ 24 w 140"/>
                <a:gd name="T11" fmla="*/ 52 h 305"/>
                <a:gd name="T12" fmla="*/ 18 w 140"/>
                <a:gd name="T13" fmla="*/ 60 h 305"/>
                <a:gd name="T14" fmla="*/ 10 w 140"/>
                <a:gd name="T15" fmla="*/ 69 h 305"/>
                <a:gd name="T16" fmla="*/ 0 w 140"/>
                <a:gd name="T17" fmla="*/ 77 h 305"/>
                <a:gd name="T18" fmla="*/ 5 w 140"/>
                <a:gd name="T19" fmla="*/ 68 h 305"/>
                <a:gd name="T20" fmla="*/ 10 w 140"/>
                <a:gd name="T21" fmla="*/ 59 h 305"/>
                <a:gd name="T22" fmla="*/ 14 w 140"/>
                <a:gd name="T23" fmla="*/ 49 h 305"/>
                <a:gd name="T24" fmla="*/ 19 w 140"/>
                <a:gd name="T25" fmla="*/ 40 h 305"/>
                <a:gd name="T26" fmla="*/ 23 w 140"/>
                <a:gd name="T27" fmla="*/ 30 h 305"/>
                <a:gd name="T28" fmla="*/ 27 w 140"/>
                <a:gd name="T29" fmla="*/ 20 h 305"/>
                <a:gd name="T30" fmla="*/ 30 w 140"/>
                <a:gd name="T31" fmla="*/ 10 h 305"/>
                <a:gd name="T32" fmla="*/ 33 w 140"/>
                <a:gd name="T33" fmla="*/ 0 h 305"/>
                <a:gd name="T34" fmla="*/ 33 w 140"/>
                <a:gd name="T35" fmla="*/ 3 h 305"/>
                <a:gd name="T36" fmla="*/ 34 w 140"/>
                <a:gd name="T37" fmla="*/ 6 h 305"/>
                <a:gd name="T38" fmla="*/ 36 w 140"/>
                <a:gd name="T39" fmla="*/ 8 h 305"/>
                <a:gd name="T40" fmla="*/ 36 w 140"/>
                <a:gd name="T41" fmla="*/ 11 h 3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305"/>
                <a:gd name="T65" fmla="*/ 140 w 140"/>
                <a:gd name="T66" fmla="*/ 305 h 3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305">
                  <a:moveTo>
                    <a:pt x="140" y="43"/>
                  </a:moveTo>
                  <a:lnTo>
                    <a:pt x="138" y="73"/>
                  </a:lnTo>
                  <a:lnTo>
                    <a:pt x="132" y="104"/>
                  </a:lnTo>
                  <a:lnTo>
                    <a:pt x="125" y="137"/>
                  </a:lnTo>
                  <a:lnTo>
                    <a:pt x="113" y="171"/>
                  </a:lnTo>
                  <a:lnTo>
                    <a:pt x="95" y="205"/>
                  </a:lnTo>
                  <a:lnTo>
                    <a:pt x="71" y="240"/>
                  </a:lnTo>
                  <a:lnTo>
                    <a:pt x="40" y="273"/>
                  </a:lnTo>
                  <a:lnTo>
                    <a:pt x="0" y="305"/>
                  </a:lnTo>
                  <a:lnTo>
                    <a:pt x="19" y="271"/>
                  </a:lnTo>
                  <a:lnTo>
                    <a:pt x="38" y="234"/>
                  </a:lnTo>
                  <a:lnTo>
                    <a:pt x="56" y="196"/>
                  </a:lnTo>
                  <a:lnTo>
                    <a:pt x="74" y="158"/>
                  </a:lnTo>
                  <a:lnTo>
                    <a:pt x="90" y="119"/>
                  </a:lnTo>
                  <a:lnTo>
                    <a:pt x="105" y="80"/>
                  </a:lnTo>
                  <a:lnTo>
                    <a:pt x="117" y="39"/>
                  </a:lnTo>
                  <a:lnTo>
                    <a:pt x="128" y="0"/>
                  </a:lnTo>
                  <a:lnTo>
                    <a:pt x="131" y="11"/>
                  </a:lnTo>
                  <a:lnTo>
                    <a:pt x="135" y="21"/>
                  </a:lnTo>
                  <a:lnTo>
                    <a:pt x="138" y="32"/>
                  </a:lnTo>
                  <a:lnTo>
                    <a:pt x="140" y="43"/>
                  </a:lnTo>
                  <a:close/>
                </a:path>
              </a:pathLst>
            </a:custGeom>
            <a:solidFill>
              <a:schemeClr val="bg1"/>
            </a:solidFill>
            <a:ln w="9525">
              <a:noFill/>
              <a:round/>
              <a:headEnd/>
              <a:tailEnd/>
            </a:ln>
          </p:spPr>
          <p:txBody>
            <a:bodyPr/>
            <a:lstStyle/>
            <a:p>
              <a:endParaRPr lang="en-US"/>
            </a:p>
          </p:txBody>
        </p:sp>
        <p:sp>
          <p:nvSpPr>
            <p:cNvPr id="17854" name="Freeform 108"/>
            <p:cNvSpPr>
              <a:spLocks noChangeAspect="1"/>
            </p:cNvSpPr>
            <p:nvPr/>
          </p:nvSpPr>
          <p:spPr bwMode="auto">
            <a:xfrm>
              <a:off x="2316" y="2374"/>
              <a:ext cx="67" cy="145"/>
            </a:xfrm>
            <a:custGeom>
              <a:avLst/>
              <a:gdLst>
                <a:gd name="T0" fmla="*/ 34 w 133"/>
                <a:gd name="T1" fmla="*/ 10 h 291"/>
                <a:gd name="T2" fmla="*/ 33 w 133"/>
                <a:gd name="T3" fmla="*/ 17 h 291"/>
                <a:gd name="T4" fmla="*/ 31 w 133"/>
                <a:gd name="T5" fmla="*/ 24 h 291"/>
                <a:gd name="T6" fmla="*/ 30 w 133"/>
                <a:gd name="T7" fmla="*/ 33 h 291"/>
                <a:gd name="T8" fmla="*/ 26 w 133"/>
                <a:gd name="T9" fmla="*/ 41 h 291"/>
                <a:gd name="T10" fmla="*/ 22 w 133"/>
                <a:gd name="T11" fmla="*/ 49 h 291"/>
                <a:gd name="T12" fmla="*/ 17 w 133"/>
                <a:gd name="T13" fmla="*/ 57 h 291"/>
                <a:gd name="T14" fmla="*/ 9 w 133"/>
                <a:gd name="T15" fmla="*/ 64 h 291"/>
                <a:gd name="T16" fmla="*/ 0 w 133"/>
                <a:gd name="T17" fmla="*/ 72 h 291"/>
                <a:gd name="T18" fmla="*/ 5 w 133"/>
                <a:gd name="T19" fmla="*/ 64 h 291"/>
                <a:gd name="T20" fmla="*/ 9 w 133"/>
                <a:gd name="T21" fmla="*/ 55 h 291"/>
                <a:gd name="T22" fmla="*/ 14 w 133"/>
                <a:gd name="T23" fmla="*/ 47 h 291"/>
                <a:gd name="T24" fmla="*/ 18 w 133"/>
                <a:gd name="T25" fmla="*/ 37 h 291"/>
                <a:gd name="T26" fmla="*/ 22 w 133"/>
                <a:gd name="T27" fmla="*/ 28 h 291"/>
                <a:gd name="T28" fmla="*/ 25 w 133"/>
                <a:gd name="T29" fmla="*/ 19 h 291"/>
                <a:gd name="T30" fmla="*/ 28 w 133"/>
                <a:gd name="T31" fmla="*/ 9 h 291"/>
                <a:gd name="T32" fmla="*/ 31 w 133"/>
                <a:gd name="T33" fmla="*/ 0 h 291"/>
                <a:gd name="T34" fmla="*/ 31 w 133"/>
                <a:gd name="T35" fmla="*/ 2 h 291"/>
                <a:gd name="T36" fmla="*/ 32 w 133"/>
                <a:gd name="T37" fmla="*/ 5 h 291"/>
                <a:gd name="T38" fmla="*/ 33 w 133"/>
                <a:gd name="T39" fmla="*/ 7 h 291"/>
                <a:gd name="T40" fmla="*/ 34 w 133"/>
                <a:gd name="T41" fmla="*/ 10 h 2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3"/>
                <a:gd name="T64" fmla="*/ 0 h 291"/>
                <a:gd name="T65" fmla="*/ 133 w 133"/>
                <a:gd name="T66" fmla="*/ 291 h 2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3" h="291">
                  <a:moveTo>
                    <a:pt x="133" y="41"/>
                  </a:moveTo>
                  <a:lnTo>
                    <a:pt x="130" y="69"/>
                  </a:lnTo>
                  <a:lnTo>
                    <a:pt x="124" y="99"/>
                  </a:lnTo>
                  <a:lnTo>
                    <a:pt x="117" y="132"/>
                  </a:lnTo>
                  <a:lnTo>
                    <a:pt x="104" y="164"/>
                  </a:lnTo>
                  <a:lnTo>
                    <a:pt x="88" y="196"/>
                  </a:lnTo>
                  <a:lnTo>
                    <a:pt x="66" y="228"/>
                  </a:lnTo>
                  <a:lnTo>
                    <a:pt x="36" y="259"/>
                  </a:lnTo>
                  <a:lnTo>
                    <a:pt x="0" y="291"/>
                  </a:lnTo>
                  <a:lnTo>
                    <a:pt x="18" y="257"/>
                  </a:lnTo>
                  <a:lnTo>
                    <a:pt x="35" y="223"/>
                  </a:lnTo>
                  <a:lnTo>
                    <a:pt x="53" y="188"/>
                  </a:lnTo>
                  <a:lnTo>
                    <a:pt x="69" y="151"/>
                  </a:lnTo>
                  <a:lnTo>
                    <a:pt x="85" y="114"/>
                  </a:lnTo>
                  <a:lnTo>
                    <a:pt x="99" y="77"/>
                  </a:lnTo>
                  <a:lnTo>
                    <a:pt x="110" y="39"/>
                  </a:lnTo>
                  <a:lnTo>
                    <a:pt x="121" y="0"/>
                  </a:lnTo>
                  <a:lnTo>
                    <a:pt x="124" y="11"/>
                  </a:lnTo>
                  <a:lnTo>
                    <a:pt x="127" y="20"/>
                  </a:lnTo>
                  <a:lnTo>
                    <a:pt x="131" y="30"/>
                  </a:lnTo>
                  <a:lnTo>
                    <a:pt x="133" y="41"/>
                  </a:lnTo>
                  <a:close/>
                </a:path>
              </a:pathLst>
            </a:custGeom>
            <a:solidFill>
              <a:schemeClr val="bg1"/>
            </a:solidFill>
            <a:ln w="9525">
              <a:noFill/>
              <a:round/>
              <a:headEnd/>
              <a:tailEnd/>
            </a:ln>
          </p:spPr>
          <p:txBody>
            <a:bodyPr/>
            <a:lstStyle/>
            <a:p>
              <a:endParaRPr lang="en-US"/>
            </a:p>
          </p:txBody>
        </p:sp>
        <p:sp>
          <p:nvSpPr>
            <p:cNvPr id="17855" name="Freeform 109"/>
            <p:cNvSpPr>
              <a:spLocks noChangeAspect="1"/>
            </p:cNvSpPr>
            <p:nvPr/>
          </p:nvSpPr>
          <p:spPr bwMode="auto">
            <a:xfrm>
              <a:off x="2319" y="2379"/>
              <a:ext cx="64" cy="137"/>
            </a:xfrm>
            <a:custGeom>
              <a:avLst/>
              <a:gdLst>
                <a:gd name="T0" fmla="*/ 32 w 127"/>
                <a:gd name="T1" fmla="*/ 9 h 276"/>
                <a:gd name="T2" fmla="*/ 31 w 127"/>
                <a:gd name="T3" fmla="*/ 16 h 276"/>
                <a:gd name="T4" fmla="*/ 30 w 127"/>
                <a:gd name="T5" fmla="*/ 23 h 276"/>
                <a:gd name="T6" fmla="*/ 28 w 127"/>
                <a:gd name="T7" fmla="*/ 30 h 276"/>
                <a:gd name="T8" fmla="*/ 25 w 127"/>
                <a:gd name="T9" fmla="*/ 38 h 276"/>
                <a:gd name="T10" fmla="*/ 21 w 127"/>
                <a:gd name="T11" fmla="*/ 46 h 276"/>
                <a:gd name="T12" fmla="*/ 16 w 127"/>
                <a:gd name="T13" fmla="*/ 54 h 276"/>
                <a:gd name="T14" fmla="*/ 9 w 127"/>
                <a:gd name="T15" fmla="*/ 61 h 276"/>
                <a:gd name="T16" fmla="*/ 0 w 127"/>
                <a:gd name="T17" fmla="*/ 68 h 276"/>
                <a:gd name="T18" fmla="*/ 5 w 127"/>
                <a:gd name="T19" fmla="*/ 60 h 276"/>
                <a:gd name="T20" fmla="*/ 9 w 127"/>
                <a:gd name="T21" fmla="*/ 52 h 276"/>
                <a:gd name="T22" fmla="*/ 13 w 127"/>
                <a:gd name="T23" fmla="*/ 44 h 276"/>
                <a:gd name="T24" fmla="*/ 17 w 127"/>
                <a:gd name="T25" fmla="*/ 35 h 276"/>
                <a:gd name="T26" fmla="*/ 20 w 127"/>
                <a:gd name="T27" fmla="*/ 27 h 276"/>
                <a:gd name="T28" fmla="*/ 24 w 127"/>
                <a:gd name="T29" fmla="*/ 18 h 276"/>
                <a:gd name="T30" fmla="*/ 27 w 127"/>
                <a:gd name="T31" fmla="*/ 9 h 276"/>
                <a:gd name="T32" fmla="*/ 29 w 127"/>
                <a:gd name="T33" fmla="*/ 0 h 276"/>
                <a:gd name="T34" fmla="*/ 30 w 127"/>
                <a:gd name="T35" fmla="*/ 2 h 276"/>
                <a:gd name="T36" fmla="*/ 31 w 127"/>
                <a:gd name="T37" fmla="*/ 4 h 276"/>
                <a:gd name="T38" fmla="*/ 32 w 127"/>
                <a:gd name="T39" fmla="*/ 6 h 276"/>
                <a:gd name="T40" fmla="*/ 32 w 127"/>
                <a:gd name="T41" fmla="*/ 9 h 2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7"/>
                <a:gd name="T64" fmla="*/ 0 h 276"/>
                <a:gd name="T65" fmla="*/ 127 w 127"/>
                <a:gd name="T66" fmla="*/ 276 h 2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7" h="276">
                  <a:moveTo>
                    <a:pt x="127" y="36"/>
                  </a:moveTo>
                  <a:lnTo>
                    <a:pt x="122" y="64"/>
                  </a:lnTo>
                  <a:lnTo>
                    <a:pt x="117" y="93"/>
                  </a:lnTo>
                  <a:lnTo>
                    <a:pt x="109" y="123"/>
                  </a:lnTo>
                  <a:lnTo>
                    <a:pt x="98" y="154"/>
                  </a:lnTo>
                  <a:lnTo>
                    <a:pt x="82" y="186"/>
                  </a:lnTo>
                  <a:lnTo>
                    <a:pt x="61" y="217"/>
                  </a:lnTo>
                  <a:lnTo>
                    <a:pt x="35" y="247"/>
                  </a:lnTo>
                  <a:lnTo>
                    <a:pt x="0" y="276"/>
                  </a:lnTo>
                  <a:lnTo>
                    <a:pt x="18" y="244"/>
                  </a:lnTo>
                  <a:lnTo>
                    <a:pt x="35" y="211"/>
                  </a:lnTo>
                  <a:lnTo>
                    <a:pt x="51" y="178"/>
                  </a:lnTo>
                  <a:lnTo>
                    <a:pt x="66" y="144"/>
                  </a:lnTo>
                  <a:lnTo>
                    <a:pt x="80" y="110"/>
                  </a:lnTo>
                  <a:lnTo>
                    <a:pt x="94" y="74"/>
                  </a:lnTo>
                  <a:lnTo>
                    <a:pt x="105" y="38"/>
                  </a:lnTo>
                  <a:lnTo>
                    <a:pt x="114" y="0"/>
                  </a:lnTo>
                  <a:lnTo>
                    <a:pt x="118" y="10"/>
                  </a:lnTo>
                  <a:lnTo>
                    <a:pt x="121" y="18"/>
                  </a:lnTo>
                  <a:lnTo>
                    <a:pt x="125" y="27"/>
                  </a:lnTo>
                  <a:lnTo>
                    <a:pt x="127" y="36"/>
                  </a:lnTo>
                  <a:close/>
                </a:path>
              </a:pathLst>
            </a:custGeom>
            <a:solidFill>
              <a:schemeClr val="bg1"/>
            </a:solidFill>
            <a:ln w="9525">
              <a:noFill/>
              <a:round/>
              <a:headEnd/>
              <a:tailEnd/>
            </a:ln>
          </p:spPr>
          <p:txBody>
            <a:bodyPr/>
            <a:lstStyle/>
            <a:p>
              <a:endParaRPr lang="en-US"/>
            </a:p>
          </p:txBody>
        </p:sp>
        <p:sp>
          <p:nvSpPr>
            <p:cNvPr id="17856" name="Freeform 110"/>
            <p:cNvSpPr>
              <a:spLocks noChangeAspect="1"/>
            </p:cNvSpPr>
            <p:nvPr/>
          </p:nvSpPr>
          <p:spPr bwMode="auto">
            <a:xfrm>
              <a:off x="2322" y="2383"/>
              <a:ext cx="60" cy="130"/>
            </a:xfrm>
            <a:custGeom>
              <a:avLst/>
              <a:gdLst>
                <a:gd name="T0" fmla="*/ 30 w 120"/>
                <a:gd name="T1" fmla="*/ 8 h 261"/>
                <a:gd name="T2" fmla="*/ 29 w 120"/>
                <a:gd name="T3" fmla="*/ 14 h 261"/>
                <a:gd name="T4" fmla="*/ 28 w 120"/>
                <a:gd name="T5" fmla="*/ 21 h 261"/>
                <a:gd name="T6" fmla="*/ 26 w 120"/>
                <a:gd name="T7" fmla="*/ 29 h 261"/>
                <a:gd name="T8" fmla="*/ 23 w 120"/>
                <a:gd name="T9" fmla="*/ 36 h 261"/>
                <a:gd name="T10" fmla="*/ 19 w 120"/>
                <a:gd name="T11" fmla="*/ 44 h 261"/>
                <a:gd name="T12" fmla="*/ 15 w 120"/>
                <a:gd name="T13" fmla="*/ 51 h 261"/>
                <a:gd name="T14" fmla="*/ 8 w 120"/>
                <a:gd name="T15" fmla="*/ 58 h 261"/>
                <a:gd name="T16" fmla="*/ 0 w 120"/>
                <a:gd name="T17" fmla="*/ 65 h 261"/>
                <a:gd name="T18" fmla="*/ 4 w 120"/>
                <a:gd name="T19" fmla="*/ 57 h 261"/>
                <a:gd name="T20" fmla="*/ 8 w 120"/>
                <a:gd name="T21" fmla="*/ 50 h 261"/>
                <a:gd name="T22" fmla="*/ 12 w 120"/>
                <a:gd name="T23" fmla="*/ 42 h 261"/>
                <a:gd name="T24" fmla="*/ 15 w 120"/>
                <a:gd name="T25" fmla="*/ 34 h 261"/>
                <a:gd name="T26" fmla="*/ 19 w 120"/>
                <a:gd name="T27" fmla="*/ 26 h 261"/>
                <a:gd name="T28" fmla="*/ 22 w 120"/>
                <a:gd name="T29" fmla="*/ 18 h 261"/>
                <a:gd name="T30" fmla="*/ 25 w 120"/>
                <a:gd name="T31" fmla="*/ 9 h 261"/>
                <a:gd name="T32" fmla="*/ 27 w 120"/>
                <a:gd name="T33" fmla="*/ 0 h 261"/>
                <a:gd name="T34" fmla="*/ 28 w 120"/>
                <a:gd name="T35" fmla="*/ 2 h 261"/>
                <a:gd name="T36" fmla="*/ 29 w 120"/>
                <a:gd name="T37" fmla="*/ 4 h 261"/>
                <a:gd name="T38" fmla="*/ 29 w 120"/>
                <a:gd name="T39" fmla="*/ 6 h 261"/>
                <a:gd name="T40" fmla="*/ 30 w 120"/>
                <a:gd name="T41" fmla="*/ 8 h 2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261"/>
                <a:gd name="T65" fmla="*/ 120 w 120"/>
                <a:gd name="T66" fmla="*/ 261 h 2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261">
                  <a:moveTo>
                    <a:pt x="120" y="33"/>
                  </a:moveTo>
                  <a:lnTo>
                    <a:pt x="115" y="59"/>
                  </a:lnTo>
                  <a:lnTo>
                    <a:pt x="110" y="87"/>
                  </a:lnTo>
                  <a:lnTo>
                    <a:pt x="102" y="117"/>
                  </a:lnTo>
                  <a:lnTo>
                    <a:pt x="90" y="147"/>
                  </a:lnTo>
                  <a:lnTo>
                    <a:pt x="75" y="177"/>
                  </a:lnTo>
                  <a:lnTo>
                    <a:pt x="57" y="206"/>
                  </a:lnTo>
                  <a:lnTo>
                    <a:pt x="31" y="234"/>
                  </a:lnTo>
                  <a:lnTo>
                    <a:pt x="0" y="261"/>
                  </a:lnTo>
                  <a:lnTo>
                    <a:pt x="16" y="230"/>
                  </a:lnTo>
                  <a:lnTo>
                    <a:pt x="31" y="200"/>
                  </a:lnTo>
                  <a:lnTo>
                    <a:pt x="47" y="169"/>
                  </a:lnTo>
                  <a:lnTo>
                    <a:pt x="61" y="138"/>
                  </a:lnTo>
                  <a:lnTo>
                    <a:pt x="75" y="105"/>
                  </a:lnTo>
                  <a:lnTo>
                    <a:pt x="88" y="72"/>
                  </a:lnTo>
                  <a:lnTo>
                    <a:pt x="99" y="37"/>
                  </a:lnTo>
                  <a:lnTo>
                    <a:pt x="108" y="0"/>
                  </a:lnTo>
                  <a:lnTo>
                    <a:pt x="111" y="9"/>
                  </a:lnTo>
                  <a:lnTo>
                    <a:pt x="114" y="17"/>
                  </a:lnTo>
                  <a:lnTo>
                    <a:pt x="116" y="25"/>
                  </a:lnTo>
                  <a:lnTo>
                    <a:pt x="120" y="33"/>
                  </a:lnTo>
                  <a:close/>
                </a:path>
              </a:pathLst>
            </a:custGeom>
            <a:solidFill>
              <a:schemeClr val="bg1"/>
            </a:solidFill>
            <a:ln w="9525">
              <a:noFill/>
              <a:round/>
              <a:headEnd/>
              <a:tailEnd/>
            </a:ln>
          </p:spPr>
          <p:txBody>
            <a:bodyPr/>
            <a:lstStyle/>
            <a:p>
              <a:endParaRPr lang="en-US"/>
            </a:p>
          </p:txBody>
        </p:sp>
        <p:sp>
          <p:nvSpPr>
            <p:cNvPr id="17857" name="Freeform 111"/>
            <p:cNvSpPr>
              <a:spLocks noChangeAspect="1"/>
            </p:cNvSpPr>
            <p:nvPr/>
          </p:nvSpPr>
          <p:spPr bwMode="auto">
            <a:xfrm>
              <a:off x="2325" y="2387"/>
              <a:ext cx="56" cy="122"/>
            </a:xfrm>
            <a:custGeom>
              <a:avLst/>
              <a:gdLst>
                <a:gd name="T0" fmla="*/ 28 w 113"/>
                <a:gd name="T1" fmla="*/ 8 h 244"/>
                <a:gd name="T2" fmla="*/ 26 w 113"/>
                <a:gd name="T3" fmla="*/ 14 h 244"/>
                <a:gd name="T4" fmla="*/ 25 w 113"/>
                <a:gd name="T5" fmla="*/ 20 h 244"/>
                <a:gd name="T6" fmla="*/ 23 w 113"/>
                <a:gd name="T7" fmla="*/ 27 h 244"/>
                <a:gd name="T8" fmla="*/ 20 w 113"/>
                <a:gd name="T9" fmla="*/ 35 h 244"/>
                <a:gd name="T10" fmla="*/ 17 w 113"/>
                <a:gd name="T11" fmla="*/ 42 h 244"/>
                <a:gd name="T12" fmla="*/ 12 w 113"/>
                <a:gd name="T13" fmla="*/ 49 h 244"/>
                <a:gd name="T14" fmla="*/ 7 w 113"/>
                <a:gd name="T15" fmla="*/ 55 h 244"/>
                <a:gd name="T16" fmla="*/ 0 w 113"/>
                <a:gd name="T17" fmla="*/ 61 h 244"/>
                <a:gd name="T18" fmla="*/ 3 w 113"/>
                <a:gd name="T19" fmla="*/ 54 h 244"/>
                <a:gd name="T20" fmla="*/ 7 w 113"/>
                <a:gd name="T21" fmla="*/ 47 h 244"/>
                <a:gd name="T22" fmla="*/ 11 w 113"/>
                <a:gd name="T23" fmla="*/ 40 h 244"/>
                <a:gd name="T24" fmla="*/ 14 w 113"/>
                <a:gd name="T25" fmla="*/ 33 h 244"/>
                <a:gd name="T26" fmla="*/ 17 w 113"/>
                <a:gd name="T27" fmla="*/ 25 h 244"/>
                <a:gd name="T28" fmla="*/ 20 w 113"/>
                <a:gd name="T29" fmla="*/ 18 h 244"/>
                <a:gd name="T30" fmla="*/ 23 w 113"/>
                <a:gd name="T31" fmla="*/ 9 h 244"/>
                <a:gd name="T32" fmla="*/ 25 w 113"/>
                <a:gd name="T33" fmla="*/ 0 h 244"/>
                <a:gd name="T34" fmla="*/ 26 w 113"/>
                <a:gd name="T35" fmla="*/ 2 h 244"/>
                <a:gd name="T36" fmla="*/ 26 w 113"/>
                <a:gd name="T37" fmla="*/ 4 h 244"/>
                <a:gd name="T38" fmla="*/ 27 w 113"/>
                <a:gd name="T39" fmla="*/ 5 h 244"/>
                <a:gd name="T40" fmla="*/ 28 w 113"/>
                <a:gd name="T41" fmla="*/ 8 h 2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3"/>
                <a:gd name="T64" fmla="*/ 0 h 244"/>
                <a:gd name="T65" fmla="*/ 113 w 113"/>
                <a:gd name="T66" fmla="*/ 244 h 2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3" h="244">
                  <a:moveTo>
                    <a:pt x="113" y="29"/>
                  </a:moveTo>
                  <a:lnTo>
                    <a:pt x="107" y="54"/>
                  </a:lnTo>
                  <a:lnTo>
                    <a:pt x="101" y="80"/>
                  </a:lnTo>
                  <a:lnTo>
                    <a:pt x="92" y="108"/>
                  </a:lnTo>
                  <a:lnTo>
                    <a:pt x="82" y="137"/>
                  </a:lnTo>
                  <a:lnTo>
                    <a:pt x="68" y="166"/>
                  </a:lnTo>
                  <a:lnTo>
                    <a:pt x="51" y="193"/>
                  </a:lnTo>
                  <a:lnTo>
                    <a:pt x="28" y="220"/>
                  </a:lnTo>
                  <a:lnTo>
                    <a:pt x="0" y="244"/>
                  </a:lnTo>
                  <a:lnTo>
                    <a:pt x="15" y="214"/>
                  </a:lnTo>
                  <a:lnTo>
                    <a:pt x="30" y="185"/>
                  </a:lnTo>
                  <a:lnTo>
                    <a:pt x="44" y="158"/>
                  </a:lnTo>
                  <a:lnTo>
                    <a:pt x="57" y="129"/>
                  </a:lnTo>
                  <a:lnTo>
                    <a:pt x="70" y="99"/>
                  </a:lnTo>
                  <a:lnTo>
                    <a:pt x="82" y="69"/>
                  </a:lnTo>
                  <a:lnTo>
                    <a:pt x="92" y="35"/>
                  </a:lnTo>
                  <a:lnTo>
                    <a:pt x="101" y="0"/>
                  </a:lnTo>
                  <a:lnTo>
                    <a:pt x="104" y="7"/>
                  </a:lnTo>
                  <a:lnTo>
                    <a:pt x="107" y="14"/>
                  </a:lnTo>
                  <a:lnTo>
                    <a:pt x="109" y="20"/>
                  </a:lnTo>
                  <a:lnTo>
                    <a:pt x="113" y="29"/>
                  </a:lnTo>
                  <a:close/>
                </a:path>
              </a:pathLst>
            </a:custGeom>
            <a:solidFill>
              <a:schemeClr val="bg1"/>
            </a:solidFill>
            <a:ln w="9525">
              <a:noFill/>
              <a:round/>
              <a:headEnd/>
              <a:tailEnd/>
            </a:ln>
          </p:spPr>
          <p:txBody>
            <a:bodyPr/>
            <a:lstStyle/>
            <a:p>
              <a:endParaRPr lang="en-US"/>
            </a:p>
          </p:txBody>
        </p:sp>
        <p:sp>
          <p:nvSpPr>
            <p:cNvPr id="17858" name="Freeform 112"/>
            <p:cNvSpPr>
              <a:spLocks noChangeAspect="1"/>
            </p:cNvSpPr>
            <p:nvPr/>
          </p:nvSpPr>
          <p:spPr bwMode="auto">
            <a:xfrm>
              <a:off x="2328" y="2391"/>
              <a:ext cx="52" cy="115"/>
            </a:xfrm>
            <a:custGeom>
              <a:avLst/>
              <a:gdLst>
                <a:gd name="T0" fmla="*/ 26 w 104"/>
                <a:gd name="T1" fmla="*/ 7 h 229"/>
                <a:gd name="T2" fmla="*/ 25 w 104"/>
                <a:gd name="T3" fmla="*/ 13 h 229"/>
                <a:gd name="T4" fmla="*/ 23 w 104"/>
                <a:gd name="T5" fmla="*/ 19 h 229"/>
                <a:gd name="T6" fmla="*/ 21 w 104"/>
                <a:gd name="T7" fmla="*/ 26 h 229"/>
                <a:gd name="T8" fmla="*/ 19 w 104"/>
                <a:gd name="T9" fmla="*/ 33 h 229"/>
                <a:gd name="T10" fmla="*/ 15 w 104"/>
                <a:gd name="T11" fmla="*/ 39 h 229"/>
                <a:gd name="T12" fmla="*/ 12 w 104"/>
                <a:gd name="T13" fmla="*/ 46 h 229"/>
                <a:gd name="T14" fmla="*/ 6 w 104"/>
                <a:gd name="T15" fmla="*/ 52 h 229"/>
                <a:gd name="T16" fmla="*/ 0 w 104"/>
                <a:gd name="T17" fmla="*/ 58 h 229"/>
                <a:gd name="T18" fmla="*/ 3 w 104"/>
                <a:gd name="T19" fmla="*/ 50 h 229"/>
                <a:gd name="T20" fmla="*/ 7 w 104"/>
                <a:gd name="T21" fmla="*/ 44 h 229"/>
                <a:gd name="T22" fmla="*/ 11 w 104"/>
                <a:gd name="T23" fmla="*/ 37 h 229"/>
                <a:gd name="T24" fmla="*/ 13 w 104"/>
                <a:gd name="T25" fmla="*/ 31 h 229"/>
                <a:gd name="T26" fmla="*/ 17 w 104"/>
                <a:gd name="T27" fmla="*/ 24 h 229"/>
                <a:gd name="T28" fmla="*/ 19 w 104"/>
                <a:gd name="T29" fmla="*/ 17 h 229"/>
                <a:gd name="T30" fmla="*/ 22 w 104"/>
                <a:gd name="T31" fmla="*/ 9 h 229"/>
                <a:gd name="T32" fmla="*/ 24 w 104"/>
                <a:gd name="T33" fmla="*/ 0 h 229"/>
                <a:gd name="T34" fmla="*/ 26 w 104"/>
                <a:gd name="T35" fmla="*/ 7 h 2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4"/>
                <a:gd name="T55" fmla="*/ 0 h 229"/>
                <a:gd name="T56" fmla="*/ 104 w 104"/>
                <a:gd name="T57" fmla="*/ 229 h 2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4" h="229">
                  <a:moveTo>
                    <a:pt x="104" y="25"/>
                  </a:moveTo>
                  <a:lnTo>
                    <a:pt x="99" y="49"/>
                  </a:lnTo>
                  <a:lnTo>
                    <a:pt x="92" y="75"/>
                  </a:lnTo>
                  <a:lnTo>
                    <a:pt x="84" y="101"/>
                  </a:lnTo>
                  <a:lnTo>
                    <a:pt x="73" y="129"/>
                  </a:lnTo>
                  <a:lnTo>
                    <a:pt x="61" y="155"/>
                  </a:lnTo>
                  <a:lnTo>
                    <a:pt x="45" y="182"/>
                  </a:lnTo>
                  <a:lnTo>
                    <a:pt x="24" y="206"/>
                  </a:lnTo>
                  <a:lnTo>
                    <a:pt x="0" y="229"/>
                  </a:lnTo>
                  <a:lnTo>
                    <a:pt x="13" y="200"/>
                  </a:lnTo>
                  <a:lnTo>
                    <a:pt x="27" y="174"/>
                  </a:lnTo>
                  <a:lnTo>
                    <a:pt x="41" y="148"/>
                  </a:lnTo>
                  <a:lnTo>
                    <a:pt x="54" y="122"/>
                  </a:lnTo>
                  <a:lnTo>
                    <a:pt x="65" y="95"/>
                  </a:lnTo>
                  <a:lnTo>
                    <a:pt x="76" y="67"/>
                  </a:lnTo>
                  <a:lnTo>
                    <a:pt x="86" y="34"/>
                  </a:lnTo>
                  <a:lnTo>
                    <a:pt x="94" y="0"/>
                  </a:lnTo>
                  <a:lnTo>
                    <a:pt x="104" y="25"/>
                  </a:lnTo>
                  <a:close/>
                </a:path>
              </a:pathLst>
            </a:custGeom>
            <a:solidFill>
              <a:schemeClr val="bg1"/>
            </a:solidFill>
            <a:ln w="9525">
              <a:noFill/>
              <a:round/>
              <a:headEnd/>
              <a:tailEnd/>
            </a:ln>
          </p:spPr>
          <p:txBody>
            <a:bodyPr/>
            <a:lstStyle/>
            <a:p>
              <a:endParaRPr lang="en-US"/>
            </a:p>
          </p:txBody>
        </p:sp>
        <p:sp>
          <p:nvSpPr>
            <p:cNvPr id="17859" name="Freeform 113"/>
            <p:cNvSpPr>
              <a:spLocks noChangeAspect="1"/>
            </p:cNvSpPr>
            <p:nvPr/>
          </p:nvSpPr>
          <p:spPr bwMode="auto">
            <a:xfrm>
              <a:off x="2115" y="2400"/>
              <a:ext cx="84" cy="311"/>
            </a:xfrm>
            <a:custGeom>
              <a:avLst/>
              <a:gdLst>
                <a:gd name="T0" fmla="*/ 31 w 168"/>
                <a:gd name="T1" fmla="*/ 31 h 621"/>
                <a:gd name="T2" fmla="*/ 34 w 168"/>
                <a:gd name="T3" fmla="*/ 2 h 621"/>
                <a:gd name="T4" fmla="*/ 42 w 168"/>
                <a:gd name="T5" fmla="*/ 0 h 621"/>
                <a:gd name="T6" fmla="*/ 41 w 168"/>
                <a:gd name="T7" fmla="*/ 13 h 621"/>
                <a:gd name="T8" fmla="*/ 18 w 168"/>
                <a:gd name="T9" fmla="*/ 156 h 621"/>
                <a:gd name="T10" fmla="*/ 0 w 168"/>
                <a:gd name="T11" fmla="*/ 153 h 621"/>
                <a:gd name="T12" fmla="*/ 1 w 168"/>
                <a:gd name="T13" fmla="*/ 153 h 621"/>
                <a:gd name="T14" fmla="*/ 3 w 168"/>
                <a:gd name="T15" fmla="*/ 151 h 621"/>
                <a:gd name="T16" fmla="*/ 5 w 168"/>
                <a:gd name="T17" fmla="*/ 148 h 621"/>
                <a:gd name="T18" fmla="*/ 7 w 168"/>
                <a:gd name="T19" fmla="*/ 144 h 621"/>
                <a:gd name="T20" fmla="*/ 11 w 168"/>
                <a:gd name="T21" fmla="*/ 140 h 621"/>
                <a:gd name="T22" fmla="*/ 13 w 168"/>
                <a:gd name="T23" fmla="*/ 136 h 621"/>
                <a:gd name="T24" fmla="*/ 15 w 168"/>
                <a:gd name="T25" fmla="*/ 132 h 621"/>
                <a:gd name="T26" fmla="*/ 17 w 168"/>
                <a:gd name="T27" fmla="*/ 129 h 621"/>
                <a:gd name="T28" fmla="*/ 18 w 168"/>
                <a:gd name="T29" fmla="*/ 115 h 621"/>
                <a:gd name="T30" fmla="*/ 20 w 168"/>
                <a:gd name="T31" fmla="*/ 100 h 621"/>
                <a:gd name="T32" fmla="*/ 22 w 168"/>
                <a:gd name="T33" fmla="*/ 84 h 621"/>
                <a:gd name="T34" fmla="*/ 24 w 168"/>
                <a:gd name="T35" fmla="*/ 69 h 621"/>
                <a:gd name="T36" fmla="*/ 26 w 168"/>
                <a:gd name="T37" fmla="*/ 55 h 621"/>
                <a:gd name="T38" fmla="*/ 28 w 168"/>
                <a:gd name="T39" fmla="*/ 43 h 621"/>
                <a:gd name="T40" fmla="*/ 30 w 168"/>
                <a:gd name="T41" fmla="*/ 35 h 621"/>
                <a:gd name="T42" fmla="*/ 31 w 168"/>
                <a:gd name="T43" fmla="*/ 31 h 6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8"/>
                <a:gd name="T67" fmla="*/ 0 h 621"/>
                <a:gd name="T68" fmla="*/ 168 w 168"/>
                <a:gd name="T69" fmla="*/ 621 h 6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8" h="621">
                  <a:moveTo>
                    <a:pt x="127" y="123"/>
                  </a:moveTo>
                  <a:lnTo>
                    <a:pt x="134" y="5"/>
                  </a:lnTo>
                  <a:lnTo>
                    <a:pt x="168" y="0"/>
                  </a:lnTo>
                  <a:lnTo>
                    <a:pt x="162" y="51"/>
                  </a:lnTo>
                  <a:lnTo>
                    <a:pt x="71" y="621"/>
                  </a:lnTo>
                  <a:lnTo>
                    <a:pt x="0" y="612"/>
                  </a:lnTo>
                  <a:lnTo>
                    <a:pt x="2" y="610"/>
                  </a:lnTo>
                  <a:lnTo>
                    <a:pt x="9" y="601"/>
                  </a:lnTo>
                  <a:lnTo>
                    <a:pt x="19" y="590"/>
                  </a:lnTo>
                  <a:lnTo>
                    <a:pt x="31" y="576"/>
                  </a:lnTo>
                  <a:lnTo>
                    <a:pt x="43" y="560"/>
                  </a:lnTo>
                  <a:lnTo>
                    <a:pt x="54" y="544"/>
                  </a:lnTo>
                  <a:lnTo>
                    <a:pt x="62" y="528"/>
                  </a:lnTo>
                  <a:lnTo>
                    <a:pt x="65" y="513"/>
                  </a:lnTo>
                  <a:lnTo>
                    <a:pt x="72" y="459"/>
                  </a:lnTo>
                  <a:lnTo>
                    <a:pt x="79" y="399"/>
                  </a:lnTo>
                  <a:lnTo>
                    <a:pt x="88" y="335"/>
                  </a:lnTo>
                  <a:lnTo>
                    <a:pt x="96" y="273"/>
                  </a:lnTo>
                  <a:lnTo>
                    <a:pt x="104" y="217"/>
                  </a:lnTo>
                  <a:lnTo>
                    <a:pt x="114" y="169"/>
                  </a:lnTo>
                  <a:lnTo>
                    <a:pt x="121" y="137"/>
                  </a:lnTo>
                  <a:lnTo>
                    <a:pt x="127" y="123"/>
                  </a:lnTo>
                  <a:close/>
                </a:path>
              </a:pathLst>
            </a:custGeom>
            <a:solidFill>
              <a:srgbClr val="FFFFCC"/>
            </a:solidFill>
            <a:ln w="9525">
              <a:noFill/>
              <a:round/>
              <a:headEnd/>
              <a:tailEnd/>
            </a:ln>
          </p:spPr>
          <p:txBody>
            <a:bodyPr/>
            <a:lstStyle/>
            <a:p>
              <a:endParaRPr lang="en-US"/>
            </a:p>
          </p:txBody>
        </p:sp>
        <p:sp>
          <p:nvSpPr>
            <p:cNvPr id="17860" name="Freeform 114"/>
            <p:cNvSpPr>
              <a:spLocks noChangeAspect="1"/>
            </p:cNvSpPr>
            <p:nvPr/>
          </p:nvSpPr>
          <p:spPr bwMode="auto">
            <a:xfrm>
              <a:off x="2162" y="2402"/>
              <a:ext cx="51" cy="313"/>
            </a:xfrm>
            <a:custGeom>
              <a:avLst/>
              <a:gdLst>
                <a:gd name="T0" fmla="*/ 18 w 101"/>
                <a:gd name="T1" fmla="*/ 30 h 626"/>
                <a:gd name="T2" fmla="*/ 21 w 101"/>
                <a:gd name="T3" fmla="*/ 1 h 626"/>
                <a:gd name="T4" fmla="*/ 26 w 101"/>
                <a:gd name="T5" fmla="*/ 0 h 626"/>
                <a:gd name="T6" fmla="*/ 24 w 101"/>
                <a:gd name="T7" fmla="*/ 12 h 626"/>
                <a:gd name="T8" fmla="*/ 9 w 101"/>
                <a:gd name="T9" fmla="*/ 139 h 626"/>
                <a:gd name="T10" fmla="*/ 16 w 101"/>
                <a:gd name="T11" fmla="*/ 157 h 626"/>
                <a:gd name="T12" fmla="*/ 0 w 101"/>
                <a:gd name="T13" fmla="*/ 155 h 626"/>
                <a:gd name="T14" fmla="*/ 1 w 101"/>
                <a:gd name="T15" fmla="*/ 150 h 626"/>
                <a:gd name="T16" fmla="*/ 3 w 101"/>
                <a:gd name="T17" fmla="*/ 136 h 626"/>
                <a:gd name="T18" fmla="*/ 5 w 101"/>
                <a:gd name="T19" fmla="*/ 116 h 626"/>
                <a:gd name="T20" fmla="*/ 8 w 101"/>
                <a:gd name="T21" fmla="*/ 93 h 626"/>
                <a:gd name="T22" fmla="*/ 11 w 101"/>
                <a:gd name="T23" fmla="*/ 72 h 626"/>
                <a:gd name="T24" fmla="*/ 14 w 101"/>
                <a:gd name="T25" fmla="*/ 51 h 626"/>
                <a:gd name="T26" fmla="*/ 16 w 101"/>
                <a:gd name="T27" fmla="*/ 37 h 626"/>
                <a:gd name="T28" fmla="*/ 18 w 101"/>
                <a:gd name="T29" fmla="*/ 30 h 6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1"/>
                <a:gd name="T46" fmla="*/ 0 h 626"/>
                <a:gd name="T47" fmla="*/ 101 w 101"/>
                <a:gd name="T48" fmla="*/ 626 h 6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1" h="626">
                  <a:moveTo>
                    <a:pt x="70" y="123"/>
                  </a:moveTo>
                  <a:lnTo>
                    <a:pt x="81" y="5"/>
                  </a:lnTo>
                  <a:lnTo>
                    <a:pt x="101" y="0"/>
                  </a:lnTo>
                  <a:lnTo>
                    <a:pt x="95" y="49"/>
                  </a:lnTo>
                  <a:lnTo>
                    <a:pt x="34" y="553"/>
                  </a:lnTo>
                  <a:lnTo>
                    <a:pt x="64" y="626"/>
                  </a:lnTo>
                  <a:lnTo>
                    <a:pt x="0" y="618"/>
                  </a:lnTo>
                  <a:lnTo>
                    <a:pt x="2" y="597"/>
                  </a:lnTo>
                  <a:lnTo>
                    <a:pt x="9" y="542"/>
                  </a:lnTo>
                  <a:lnTo>
                    <a:pt x="18" y="465"/>
                  </a:lnTo>
                  <a:lnTo>
                    <a:pt x="30" y="375"/>
                  </a:lnTo>
                  <a:lnTo>
                    <a:pt x="42" y="285"/>
                  </a:lnTo>
                  <a:lnTo>
                    <a:pt x="54" y="206"/>
                  </a:lnTo>
                  <a:lnTo>
                    <a:pt x="63" y="148"/>
                  </a:lnTo>
                  <a:lnTo>
                    <a:pt x="70" y="123"/>
                  </a:lnTo>
                  <a:close/>
                </a:path>
              </a:pathLst>
            </a:custGeom>
            <a:solidFill>
              <a:srgbClr val="FFFFCC"/>
            </a:solidFill>
            <a:ln w="9525">
              <a:noFill/>
              <a:round/>
              <a:headEnd/>
              <a:tailEnd/>
            </a:ln>
          </p:spPr>
          <p:txBody>
            <a:bodyPr/>
            <a:lstStyle/>
            <a:p>
              <a:endParaRPr lang="en-US"/>
            </a:p>
          </p:txBody>
        </p:sp>
        <p:sp>
          <p:nvSpPr>
            <p:cNvPr id="17861" name="Freeform 115"/>
            <p:cNvSpPr>
              <a:spLocks noChangeAspect="1"/>
            </p:cNvSpPr>
            <p:nvPr/>
          </p:nvSpPr>
          <p:spPr bwMode="auto">
            <a:xfrm>
              <a:off x="2051" y="2702"/>
              <a:ext cx="187" cy="132"/>
            </a:xfrm>
            <a:custGeom>
              <a:avLst/>
              <a:gdLst>
                <a:gd name="T0" fmla="*/ 1 w 374"/>
                <a:gd name="T1" fmla="*/ 0 h 264"/>
                <a:gd name="T2" fmla="*/ 94 w 374"/>
                <a:gd name="T3" fmla="*/ 12 h 264"/>
                <a:gd name="T4" fmla="*/ 91 w 374"/>
                <a:gd name="T5" fmla="*/ 15 h 264"/>
                <a:gd name="T6" fmla="*/ 89 w 374"/>
                <a:gd name="T7" fmla="*/ 23 h 264"/>
                <a:gd name="T8" fmla="*/ 84 w 374"/>
                <a:gd name="T9" fmla="*/ 25 h 264"/>
                <a:gd name="T10" fmla="*/ 83 w 374"/>
                <a:gd name="T11" fmla="*/ 29 h 264"/>
                <a:gd name="T12" fmla="*/ 88 w 374"/>
                <a:gd name="T13" fmla="*/ 29 h 264"/>
                <a:gd name="T14" fmla="*/ 87 w 374"/>
                <a:gd name="T15" fmla="*/ 35 h 264"/>
                <a:gd name="T16" fmla="*/ 83 w 374"/>
                <a:gd name="T17" fmla="*/ 36 h 264"/>
                <a:gd name="T18" fmla="*/ 86 w 374"/>
                <a:gd name="T19" fmla="*/ 40 h 264"/>
                <a:gd name="T20" fmla="*/ 86 w 374"/>
                <a:gd name="T21" fmla="*/ 44 h 264"/>
                <a:gd name="T22" fmla="*/ 83 w 374"/>
                <a:gd name="T23" fmla="*/ 46 h 264"/>
                <a:gd name="T24" fmla="*/ 86 w 374"/>
                <a:gd name="T25" fmla="*/ 49 h 264"/>
                <a:gd name="T26" fmla="*/ 84 w 374"/>
                <a:gd name="T27" fmla="*/ 53 h 264"/>
                <a:gd name="T28" fmla="*/ 82 w 374"/>
                <a:gd name="T29" fmla="*/ 56 h 264"/>
                <a:gd name="T30" fmla="*/ 79 w 374"/>
                <a:gd name="T31" fmla="*/ 61 h 264"/>
                <a:gd name="T32" fmla="*/ 75 w 374"/>
                <a:gd name="T33" fmla="*/ 65 h 264"/>
                <a:gd name="T34" fmla="*/ 73 w 374"/>
                <a:gd name="T35" fmla="*/ 65 h 264"/>
                <a:gd name="T36" fmla="*/ 69 w 374"/>
                <a:gd name="T37" fmla="*/ 66 h 264"/>
                <a:gd name="T38" fmla="*/ 65 w 374"/>
                <a:gd name="T39" fmla="*/ 66 h 264"/>
                <a:gd name="T40" fmla="*/ 60 w 374"/>
                <a:gd name="T41" fmla="*/ 66 h 264"/>
                <a:gd name="T42" fmla="*/ 56 w 374"/>
                <a:gd name="T43" fmla="*/ 66 h 264"/>
                <a:gd name="T44" fmla="*/ 51 w 374"/>
                <a:gd name="T45" fmla="*/ 66 h 264"/>
                <a:gd name="T46" fmla="*/ 46 w 374"/>
                <a:gd name="T47" fmla="*/ 65 h 264"/>
                <a:gd name="T48" fmla="*/ 41 w 374"/>
                <a:gd name="T49" fmla="*/ 65 h 264"/>
                <a:gd name="T50" fmla="*/ 36 w 374"/>
                <a:gd name="T51" fmla="*/ 63 h 264"/>
                <a:gd name="T52" fmla="*/ 30 w 374"/>
                <a:gd name="T53" fmla="*/ 62 h 264"/>
                <a:gd name="T54" fmla="*/ 25 w 374"/>
                <a:gd name="T55" fmla="*/ 61 h 264"/>
                <a:gd name="T56" fmla="*/ 21 w 374"/>
                <a:gd name="T57" fmla="*/ 60 h 264"/>
                <a:gd name="T58" fmla="*/ 17 w 374"/>
                <a:gd name="T59" fmla="*/ 59 h 264"/>
                <a:gd name="T60" fmla="*/ 12 w 374"/>
                <a:gd name="T61" fmla="*/ 58 h 264"/>
                <a:gd name="T62" fmla="*/ 10 w 374"/>
                <a:gd name="T63" fmla="*/ 57 h 264"/>
                <a:gd name="T64" fmla="*/ 6 w 374"/>
                <a:gd name="T65" fmla="*/ 55 h 264"/>
                <a:gd name="T66" fmla="*/ 6 w 374"/>
                <a:gd name="T67" fmla="*/ 53 h 264"/>
                <a:gd name="T68" fmla="*/ 5 w 374"/>
                <a:gd name="T69" fmla="*/ 50 h 264"/>
                <a:gd name="T70" fmla="*/ 5 w 374"/>
                <a:gd name="T71" fmla="*/ 47 h 264"/>
                <a:gd name="T72" fmla="*/ 5 w 374"/>
                <a:gd name="T73" fmla="*/ 44 h 264"/>
                <a:gd name="T74" fmla="*/ 1 w 374"/>
                <a:gd name="T75" fmla="*/ 42 h 264"/>
                <a:gd name="T76" fmla="*/ 1 w 374"/>
                <a:gd name="T77" fmla="*/ 38 h 264"/>
                <a:gd name="T78" fmla="*/ 6 w 374"/>
                <a:gd name="T79" fmla="*/ 36 h 264"/>
                <a:gd name="T80" fmla="*/ 0 w 374"/>
                <a:gd name="T81" fmla="*/ 35 h 264"/>
                <a:gd name="T82" fmla="*/ 1 w 374"/>
                <a:gd name="T83" fmla="*/ 30 h 264"/>
                <a:gd name="T84" fmla="*/ 6 w 374"/>
                <a:gd name="T85" fmla="*/ 28 h 264"/>
                <a:gd name="T86" fmla="*/ 1 w 374"/>
                <a:gd name="T87" fmla="*/ 24 h 264"/>
                <a:gd name="T88" fmla="*/ 1 w 374"/>
                <a:gd name="T89" fmla="*/ 21 h 264"/>
                <a:gd name="T90" fmla="*/ 6 w 374"/>
                <a:gd name="T91" fmla="*/ 19 h 264"/>
                <a:gd name="T92" fmla="*/ 6 w 374"/>
                <a:gd name="T93" fmla="*/ 16 h 264"/>
                <a:gd name="T94" fmla="*/ 3 w 374"/>
                <a:gd name="T95" fmla="*/ 13 h 264"/>
                <a:gd name="T96" fmla="*/ 3 w 374"/>
                <a:gd name="T97" fmla="*/ 6 h 264"/>
                <a:gd name="T98" fmla="*/ 1 w 374"/>
                <a:gd name="T99" fmla="*/ 0 h 2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4"/>
                <a:gd name="T151" fmla="*/ 0 h 264"/>
                <a:gd name="T152" fmla="*/ 374 w 374"/>
                <a:gd name="T153" fmla="*/ 264 h 2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4" h="264">
                  <a:moveTo>
                    <a:pt x="3" y="0"/>
                  </a:moveTo>
                  <a:lnTo>
                    <a:pt x="374" y="48"/>
                  </a:lnTo>
                  <a:lnTo>
                    <a:pt x="361" y="63"/>
                  </a:lnTo>
                  <a:lnTo>
                    <a:pt x="353" y="95"/>
                  </a:lnTo>
                  <a:lnTo>
                    <a:pt x="334" y="102"/>
                  </a:lnTo>
                  <a:lnTo>
                    <a:pt x="331" y="116"/>
                  </a:lnTo>
                  <a:lnTo>
                    <a:pt x="352" y="118"/>
                  </a:lnTo>
                  <a:lnTo>
                    <a:pt x="347" y="142"/>
                  </a:lnTo>
                  <a:lnTo>
                    <a:pt x="331" y="144"/>
                  </a:lnTo>
                  <a:lnTo>
                    <a:pt x="343" y="160"/>
                  </a:lnTo>
                  <a:lnTo>
                    <a:pt x="342" y="176"/>
                  </a:lnTo>
                  <a:lnTo>
                    <a:pt x="329" y="185"/>
                  </a:lnTo>
                  <a:lnTo>
                    <a:pt x="342" y="199"/>
                  </a:lnTo>
                  <a:lnTo>
                    <a:pt x="336" y="214"/>
                  </a:lnTo>
                  <a:lnTo>
                    <a:pt x="327" y="226"/>
                  </a:lnTo>
                  <a:lnTo>
                    <a:pt x="316" y="244"/>
                  </a:lnTo>
                  <a:lnTo>
                    <a:pt x="299" y="258"/>
                  </a:lnTo>
                  <a:lnTo>
                    <a:pt x="289" y="260"/>
                  </a:lnTo>
                  <a:lnTo>
                    <a:pt x="276" y="262"/>
                  </a:lnTo>
                  <a:lnTo>
                    <a:pt x="260" y="262"/>
                  </a:lnTo>
                  <a:lnTo>
                    <a:pt x="243" y="264"/>
                  </a:lnTo>
                  <a:lnTo>
                    <a:pt x="224" y="262"/>
                  </a:lnTo>
                  <a:lnTo>
                    <a:pt x="205" y="261"/>
                  </a:lnTo>
                  <a:lnTo>
                    <a:pt x="184" y="259"/>
                  </a:lnTo>
                  <a:lnTo>
                    <a:pt x="163" y="257"/>
                  </a:lnTo>
                  <a:lnTo>
                    <a:pt x="141" y="254"/>
                  </a:lnTo>
                  <a:lnTo>
                    <a:pt x="120" y="251"/>
                  </a:lnTo>
                  <a:lnTo>
                    <a:pt x="101" y="246"/>
                  </a:lnTo>
                  <a:lnTo>
                    <a:pt x="82" y="243"/>
                  </a:lnTo>
                  <a:lnTo>
                    <a:pt x="65" y="238"/>
                  </a:lnTo>
                  <a:lnTo>
                    <a:pt x="50" y="234"/>
                  </a:lnTo>
                  <a:lnTo>
                    <a:pt x="38" y="228"/>
                  </a:lnTo>
                  <a:lnTo>
                    <a:pt x="27" y="223"/>
                  </a:lnTo>
                  <a:lnTo>
                    <a:pt x="23" y="213"/>
                  </a:lnTo>
                  <a:lnTo>
                    <a:pt x="19" y="200"/>
                  </a:lnTo>
                  <a:lnTo>
                    <a:pt x="17" y="189"/>
                  </a:lnTo>
                  <a:lnTo>
                    <a:pt x="17" y="178"/>
                  </a:lnTo>
                  <a:lnTo>
                    <a:pt x="5" y="169"/>
                  </a:lnTo>
                  <a:lnTo>
                    <a:pt x="3" y="154"/>
                  </a:lnTo>
                  <a:lnTo>
                    <a:pt x="25" y="145"/>
                  </a:lnTo>
                  <a:lnTo>
                    <a:pt x="0" y="143"/>
                  </a:lnTo>
                  <a:lnTo>
                    <a:pt x="3" y="120"/>
                  </a:lnTo>
                  <a:lnTo>
                    <a:pt x="23" y="115"/>
                  </a:lnTo>
                  <a:lnTo>
                    <a:pt x="6" y="99"/>
                  </a:lnTo>
                  <a:lnTo>
                    <a:pt x="4" y="85"/>
                  </a:lnTo>
                  <a:lnTo>
                    <a:pt x="27" y="78"/>
                  </a:lnTo>
                  <a:lnTo>
                    <a:pt x="27" y="64"/>
                  </a:lnTo>
                  <a:lnTo>
                    <a:pt x="9" y="54"/>
                  </a:lnTo>
                  <a:lnTo>
                    <a:pt x="12" y="25"/>
                  </a:lnTo>
                  <a:lnTo>
                    <a:pt x="3" y="0"/>
                  </a:lnTo>
                  <a:close/>
                </a:path>
              </a:pathLst>
            </a:custGeom>
            <a:solidFill>
              <a:srgbClr val="33353A"/>
            </a:solidFill>
            <a:ln w="9525">
              <a:noFill/>
              <a:round/>
              <a:headEnd/>
              <a:tailEnd/>
            </a:ln>
          </p:spPr>
          <p:txBody>
            <a:bodyPr/>
            <a:lstStyle/>
            <a:p>
              <a:endParaRPr lang="en-US"/>
            </a:p>
          </p:txBody>
        </p:sp>
        <p:sp>
          <p:nvSpPr>
            <p:cNvPr id="17862" name="Freeform 116"/>
            <p:cNvSpPr>
              <a:spLocks noChangeAspect="1"/>
            </p:cNvSpPr>
            <p:nvPr/>
          </p:nvSpPr>
          <p:spPr bwMode="auto">
            <a:xfrm>
              <a:off x="2056" y="2704"/>
              <a:ext cx="176" cy="129"/>
            </a:xfrm>
            <a:custGeom>
              <a:avLst/>
              <a:gdLst>
                <a:gd name="T0" fmla="*/ 12 w 352"/>
                <a:gd name="T1" fmla="*/ 1 h 259"/>
                <a:gd name="T2" fmla="*/ 28 w 352"/>
                <a:gd name="T3" fmla="*/ 3 h 259"/>
                <a:gd name="T4" fmla="*/ 44 w 352"/>
                <a:gd name="T5" fmla="*/ 5 h 259"/>
                <a:gd name="T6" fmla="*/ 61 w 352"/>
                <a:gd name="T7" fmla="*/ 7 h 259"/>
                <a:gd name="T8" fmla="*/ 78 w 352"/>
                <a:gd name="T9" fmla="*/ 9 h 259"/>
                <a:gd name="T10" fmla="*/ 88 w 352"/>
                <a:gd name="T11" fmla="*/ 12 h 259"/>
                <a:gd name="T12" fmla="*/ 85 w 352"/>
                <a:gd name="T13" fmla="*/ 15 h 259"/>
                <a:gd name="T14" fmla="*/ 84 w 352"/>
                <a:gd name="T15" fmla="*/ 21 h 259"/>
                <a:gd name="T16" fmla="*/ 81 w 352"/>
                <a:gd name="T17" fmla="*/ 23 h 259"/>
                <a:gd name="T18" fmla="*/ 79 w 352"/>
                <a:gd name="T19" fmla="*/ 25 h 259"/>
                <a:gd name="T20" fmla="*/ 78 w 352"/>
                <a:gd name="T21" fmla="*/ 28 h 259"/>
                <a:gd name="T22" fmla="*/ 82 w 352"/>
                <a:gd name="T23" fmla="*/ 28 h 259"/>
                <a:gd name="T24" fmla="*/ 82 w 352"/>
                <a:gd name="T25" fmla="*/ 31 h 259"/>
                <a:gd name="T26" fmla="*/ 81 w 352"/>
                <a:gd name="T27" fmla="*/ 34 h 259"/>
                <a:gd name="T28" fmla="*/ 78 w 352"/>
                <a:gd name="T29" fmla="*/ 35 h 259"/>
                <a:gd name="T30" fmla="*/ 80 w 352"/>
                <a:gd name="T31" fmla="*/ 38 h 259"/>
                <a:gd name="T32" fmla="*/ 81 w 352"/>
                <a:gd name="T33" fmla="*/ 41 h 259"/>
                <a:gd name="T34" fmla="*/ 80 w 352"/>
                <a:gd name="T35" fmla="*/ 43 h 259"/>
                <a:gd name="T36" fmla="*/ 78 w 352"/>
                <a:gd name="T37" fmla="*/ 45 h 259"/>
                <a:gd name="T38" fmla="*/ 80 w 352"/>
                <a:gd name="T39" fmla="*/ 48 h 259"/>
                <a:gd name="T40" fmla="*/ 80 w 352"/>
                <a:gd name="T41" fmla="*/ 50 h 259"/>
                <a:gd name="T42" fmla="*/ 79 w 352"/>
                <a:gd name="T43" fmla="*/ 53 h 259"/>
                <a:gd name="T44" fmla="*/ 77 w 352"/>
                <a:gd name="T45" fmla="*/ 55 h 259"/>
                <a:gd name="T46" fmla="*/ 75 w 352"/>
                <a:gd name="T47" fmla="*/ 59 h 259"/>
                <a:gd name="T48" fmla="*/ 73 w 352"/>
                <a:gd name="T49" fmla="*/ 61 h 259"/>
                <a:gd name="T50" fmla="*/ 68 w 352"/>
                <a:gd name="T51" fmla="*/ 64 h 259"/>
                <a:gd name="T52" fmla="*/ 57 w 352"/>
                <a:gd name="T53" fmla="*/ 64 h 259"/>
                <a:gd name="T54" fmla="*/ 44 w 352"/>
                <a:gd name="T55" fmla="*/ 64 h 259"/>
                <a:gd name="T56" fmla="*/ 28 w 352"/>
                <a:gd name="T57" fmla="*/ 62 h 259"/>
                <a:gd name="T58" fmla="*/ 15 w 352"/>
                <a:gd name="T59" fmla="*/ 59 h 259"/>
                <a:gd name="T60" fmla="*/ 6 w 352"/>
                <a:gd name="T61" fmla="*/ 55 h 259"/>
                <a:gd name="T62" fmla="*/ 5 w 352"/>
                <a:gd name="T63" fmla="*/ 46 h 259"/>
                <a:gd name="T64" fmla="*/ 3 w 352"/>
                <a:gd name="T65" fmla="*/ 43 h 259"/>
                <a:gd name="T66" fmla="*/ 1 w 352"/>
                <a:gd name="T67" fmla="*/ 41 h 259"/>
                <a:gd name="T68" fmla="*/ 1 w 352"/>
                <a:gd name="T69" fmla="*/ 38 h 259"/>
                <a:gd name="T70" fmla="*/ 5 w 352"/>
                <a:gd name="T71" fmla="*/ 36 h 259"/>
                <a:gd name="T72" fmla="*/ 3 w 352"/>
                <a:gd name="T73" fmla="*/ 35 h 259"/>
                <a:gd name="T74" fmla="*/ 1 w 352"/>
                <a:gd name="T75" fmla="*/ 34 h 259"/>
                <a:gd name="T76" fmla="*/ 1 w 352"/>
                <a:gd name="T77" fmla="*/ 29 h 259"/>
                <a:gd name="T78" fmla="*/ 5 w 352"/>
                <a:gd name="T79" fmla="*/ 28 h 259"/>
                <a:gd name="T80" fmla="*/ 3 w 352"/>
                <a:gd name="T81" fmla="*/ 26 h 259"/>
                <a:gd name="T82" fmla="*/ 1 w 352"/>
                <a:gd name="T83" fmla="*/ 23 h 259"/>
                <a:gd name="T84" fmla="*/ 1 w 352"/>
                <a:gd name="T85" fmla="*/ 21 h 259"/>
                <a:gd name="T86" fmla="*/ 6 w 352"/>
                <a:gd name="T87" fmla="*/ 19 h 259"/>
                <a:gd name="T88" fmla="*/ 7 w 352"/>
                <a:gd name="T89" fmla="*/ 17 h 259"/>
                <a:gd name="T90" fmla="*/ 6 w 352"/>
                <a:gd name="T91" fmla="*/ 15 h 259"/>
                <a:gd name="T92" fmla="*/ 3 w 352"/>
                <a:gd name="T93" fmla="*/ 13 h 259"/>
                <a:gd name="T94" fmla="*/ 3 w 352"/>
                <a:gd name="T95" fmla="*/ 7 h 259"/>
                <a:gd name="T96" fmla="*/ 3 w 352"/>
                <a:gd name="T97" fmla="*/ 3 h 2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2"/>
                <a:gd name="T148" fmla="*/ 0 h 259"/>
                <a:gd name="T149" fmla="*/ 352 w 352"/>
                <a:gd name="T150" fmla="*/ 259 h 2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2" h="259">
                  <a:moveTo>
                    <a:pt x="4" y="0"/>
                  </a:moveTo>
                  <a:lnTo>
                    <a:pt x="26" y="3"/>
                  </a:lnTo>
                  <a:lnTo>
                    <a:pt x="48" y="6"/>
                  </a:lnTo>
                  <a:lnTo>
                    <a:pt x="70" y="8"/>
                  </a:lnTo>
                  <a:lnTo>
                    <a:pt x="92" y="12"/>
                  </a:lnTo>
                  <a:lnTo>
                    <a:pt x="113" y="14"/>
                  </a:lnTo>
                  <a:lnTo>
                    <a:pt x="135" y="18"/>
                  </a:lnTo>
                  <a:lnTo>
                    <a:pt x="157" y="20"/>
                  </a:lnTo>
                  <a:lnTo>
                    <a:pt x="178" y="22"/>
                  </a:lnTo>
                  <a:lnTo>
                    <a:pt x="200" y="26"/>
                  </a:lnTo>
                  <a:lnTo>
                    <a:pt x="222" y="28"/>
                  </a:lnTo>
                  <a:lnTo>
                    <a:pt x="244" y="31"/>
                  </a:lnTo>
                  <a:lnTo>
                    <a:pt x="265" y="34"/>
                  </a:lnTo>
                  <a:lnTo>
                    <a:pt x="287" y="37"/>
                  </a:lnTo>
                  <a:lnTo>
                    <a:pt x="309" y="39"/>
                  </a:lnTo>
                  <a:lnTo>
                    <a:pt x="331" y="43"/>
                  </a:lnTo>
                  <a:lnTo>
                    <a:pt x="352" y="45"/>
                  </a:lnTo>
                  <a:lnTo>
                    <a:pt x="349" y="49"/>
                  </a:lnTo>
                  <a:lnTo>
                    <a:pt x="345" y="52"/>
                  </a:lnTo>
                  <a:lnTo>
                    <a:pt x="342" y="56"/>
                  </a:lnTo>
                  <a:lnTo>
                    <a:pt x="340" y="60"/>
                  </a:lnTo>
                  <a:lnTo>
                    <a:pt x="337" y="68"/>
                  </a:lnTo>
                  <a:lnTo>
                    <a:pt x="336" y="76"/>
                  </a:lnTo>
                  <a:lnTo>
                    <a:pt x="334" y="84"/>
                  </a:lnTo>
                  <a:lnTo>
                    <a:pt x="332" y="92"/>
                  </a:lnTo>
                  <a:lnTo>
                    <a:pt x="327" y="94"/>
                  </a:lnTo>
                  <a:lnTo>
                    <a:pt x="322" y="95"/>
                  </a:lnTo>
                  <a:lnTo>
                    <a:pt x="318" y="96"/>
                  </a:lnTo>
                  <a:lnTo>
                    <a:pt x="313" y="97"/>
                  </a:lnTo>
                  <a:lnTo>
                    <a:pt x="313" y="102"/>
                  </a:lnTo>
                  <a:lnTo>
                    <a:pt x="313" y="105"/>
                  </a:lnTo>
                  <a:lnTo>
                    <a:pt x="312" y="109"/>
                  </a:lnTo>
                  <a:lnTo>
                    <a:pt x="312" y="112"/>
                  </a:lnTo>
                  <a:lnTo>
                    <a:pt x="317" y="113"/>
                  </a:lnTo>
                  <a:lnTo>
                    <a:pt x="321" y="113"/>
                  </a:lnTo>
                  <a:lnTo>
                    <a:pt x="326" y="114"/>
                  </a:lnTo>
                  <a:lnTo>
                    <a:pt x="331" y="115"/>
                  </a:lnTo>
                  <a:lnTo>
                    <a:pt x="329" y="121"/>
                  </a:lnTo>
                  <a:lnTo>
                    <a:pt x="328" y="127"/>
                  </a:lnTo>
                  <a:lnTo>
                    <a:pt x="327" y="133"/>
                  </a:lnTo>
                  <a:lnTo>
                    <a:pt x="326" y="139"/>
                  </a:lnTo>
                  <a:lnTo>
                    <a:pt x="322" y="139"/>
                  </a:lnTo>
                  <a:lnTo>
                    <a:pt x="319" y="140"/>
                  </a:lnTo>
                  <a:lnTo>
                    <a:pt x="316" y="140"/>
                  </a:lnTo>
                  <a:lnTo>
                    <a:pt x="312" y="141"/>
                  </a:lnTo>
                  <a:lnTo>
                    <a:pt x="314" y="144"/>
                  </a:lnTo>
                  <a:lnTo>
                    <a:pt x="318" y="148"/>
                  </a:lnTo>
                  <a:lnTo>
                    <a:pt x="320" y="152"/>
                  </a:lnTo>
                  <a:lnTo>
                    <a:pt x="322" y="156"/>
                  </a:lnTo>
                  <a:lnTo>
                    <a:pt x="321" y="160"/>
                  </a:lnTo>
                  <a:lnTo>
                    <a:pt x="321" y="164"/>
                  </a:lnTo>
                  <a:lnTo>
                    <a:pt x="321" y="168"/>
                  </a:lnTo>
                  <a:lnTo>
                    <a:pt x="320" y="173"/>
                  </a:lnTo>
                  <a:lnTo>
                    <a:pt x="318" y="175"/>
                  </a:lnTo>
                  <a:lnTo>
                    <a:pt x="314" y="177"/>
                  </a:lnTo>
                  <a:lnTo>
                    <a:pt x="311" y="179"/>
                  </a:lnTo>
                  <a:lnTo>
                    <a:pt x="309" y="181"/>
                  </a:lnTo>
                  <a:lnTo>
                    <a:pt x="311" y="185"/>
                  </a:lnTo>
                  <a:lnTo>
                    <a:pt x="314" y="188"/>
                  </a:lnTo>
                  <a:lnTo>
                    <a:pt x="318" y="192"/>
                  </a:lnTo>
                  <a:lnTo>
                    <a:pt x="321" y="195"/>
                  </a:lnTo>
                  <a:lnTo>
                    <a:pt x="320" y="200"/>
                  </a:lnTo>
                  <a:lnTo>
                    <a:pt x="319" y="203"/>
                  </a:lnTo>
                  <a:lnTo>
                    <a:pt x="317" y="206"/>
                  </a:lnTo>
                  <a:lnTo>
                    <a:pt x="316" y="210"/>
                  </a:lnTo>
                  <a:lnTo>
                    <a:pt x="313" y="212"/>
                  </a:lnTo>
                  <a:lnTo>
                    <a:pt x="311" y="216"/>
                  </a:lnTo>
                  <a:lnTo>
                    <a:pt x="309" y="219"/>
                  </a:lnTo>
                  <a:lnTo>
                    <a:pt x="306" y="221"/>
                  </a:lnTo>
                  <a:lnTo>
                    <a:pt x="304" y="226"/>
                  </a:lnTo>
                  <a:lnTo>
                    <a:pt x="302" y="232"/>
                  </a:lnTo>
                  <a:lnTo>
                    <a:pt x="298" y="236"/>
                  </a:lnTo>
                  <a:lnTo>
                    <a:pt x="296" y="240"/>
                  </a:lnTo>
                  <a:lnTo>
                    <a:pt x="293" y="243"/>
                  </a:lnTo>
                  <a:lnTo>
                    <a:pt x="289" y="247"/>
                  </a:lnTo>
                  <a:lnTo>
                    <a:pt x="284" y="250"/>
                  </a:lnTo>
                  <a:lnTo>
                    <a:pt x="281" y="254"/>
                  </a:lnTo>
                  <a:lnTo>
                    <a:pt x="271" y="256"/>
                  </a:lnTo>
                  <a:lnTo>
                    <a:pt x="259" y="258"/>
                  </a:lnTo>
                  <a:lnTo>
                    <a:pt x="244" y="259"/>
                  </a:lnTo>
                  <a:lnTo>
                    <a:pt x="228" y="259"/>
                  </a:lnTo>
                  <a:lnTo>
                    <a:pt x="211" y="259"/>
                  </a:lnTo>
                  <a:lnTo>
                    <a:pt x="192" y="258"/>
                  </a:lnTo>
                  <a:lnTo>
                    <a:pt x="173" y="256"/>
                  </a:lnTo>
                  <a:lnTo>
                    <a:pt x="153" y="254"/>
                  </a:lnTo>
                  <a:lnTo>
                    <a:pt x="132" y="251"/>
                  </a:lnTo>
                  <a:lnTo>
                    <a:pt x="114" y="248"/>
                  </a:lnTo>
                  <a:lnTo>
                    <a:pt x="94" y="245"/>
                  </a:lnTo>
                  <a:lnTo>
                    <a:pt x="77" y="240"/>
                  </a:lnTo>
                  <a:lnTo>
                    <a:pt x="61" y="236"/>
                  </a:lnTo>
                  <a:lnTo>
                    <a:pt x="47" y="232"/>
                  </a:lnTo>
                  <a:lnTo>
                    <a:pt x="34" y="226"/>
                  </a:lnTo>
                  <a:lnTo>
                    <a:pt x="25" y="221"/>
                  </a:lnTo>
                  <a:lnTo>
                    <a:pt x="22" y="211"/>
                  </a:lnTo>
                  <a:lnTo>
                    <a:pt x="18" y="198"/>
                  </a:lnTo>
                  <a:lnTo>
                    <a:pt x="17" y="187"/>
                  </a:lnTo>
                  <a:lnTo>
                    <a:pt x="17" y="177"/>
                  </a:lnTo>
                  <a:lnTo>
                    <a:pt x="14" y="174"/>
                  </a:lnTo>
                  <a:lnTo>
                    <a:pt x="11" y="172"/>
                  </a:lnTo>
                  <a:lnTo>
                    <a:pt x="8" y="171"/>
                  </a:lnTo>
                  <a:lnTo>
                    <a:pt x="6" y="168"/>
                  </a:lnTo>
                  <a:lnTo>
                    <a:pt x="4" y="164"/>
                  </a:lnTo>
                  <a:lnTo>
                    <a:pt x="4" y="160"/>
                  </a:lnTo>
                  <a:lnTo>
                    <a:pt x="4" y="157"/>
                  </a:lnTo>
                  <a:lnTo>
                    <a:pt x="4" y="152"/>
                  </a:lnTo>
                  <a:lnTo>
                    <a:pt x="9" y="150"/>
                  </a:lnTo>
                  <a:lnTo>
                    <a:pt x="15" y="149"/>
                  </a:lnTo>
                  <a:lnTo>
                    <a:pt x="19" y="147"/>
                  </a:lnTo>
                  <a:lnTo>
                    <a:pt x="24" y="145"/>
                  </a:lnTo>
                  <a:lnTo>
                    <a:pt x="18" y="144"/>
                  </a:lnTo>
                  <a:lnTo>
                    <a:pt x="13" y="143"/>
                  </a:lnTo>
                  <a:lnTo>
                    <a:pt x="6" y="142"/>
                  </a:lnTo>
                  <a:lnTo>
                    <a:pt x="0" y="142"/>
                  </a:lnTo>
                  <a:lnTo>
                    <a:pt x="1" y="136"/>
                  </a:lnTo>
                  <a:lnTo>
                    <a:pt x="2" y="130"/>
                  </a:lnTo>
                  <a:lnTo>
                    <a:pt x="2" y="125"/>
                  </a:lnTo>
                  <a:lnTo>
                    <a:pt x="3" y="119"/>
                  </a:lnTo>
                  <a:lnTo>
                    <a:pt x="8" y="118"/>
                  </a:lnTo>
                  <a:lnTo>
                    <a:pt x="14" y="117"/>
                  </a:lnTo>
                  <a:lnTo>
                    <a:pt x="18" y="115"/>
                  </a:lnTo>
                  <a:lnTo>
                    <a:pt x="23" y="114"/>
                  </a:lnTo>
                  <a:lnTo>
                    <a:pt x="18" y="110"/>
                  </a:lnTo>
                  <a:lnTo>
                    <a:pt x="15" y="106"/>
                  </a:lnTo>
                  <a:lnTo>
                    <a:pt x="11" y="102"/>
                  </a:lnTo>
                  <a:lnTo>
                    <a:pt x="7" y="97"/>
                  </a:lnTo>
                  <a:lnTo>
                    <a:pt x="7" y="95"/>
                  </a:lnTo>
                  <a:lnTo>
                    <a:pt x="7" y="91"/>
                  </a:lnTo>
                  <a:lnTo>
                    <a:pt x="6" y="88"/>
                  </a:lnTo>
                  <a:lnTo>
                    <a:pt x="6" y="84"/>
                  </a:lnTo>
                  <a:lnTo>
                    <a:pt x="11" y="82"/>
                  </a:lnTo>
                  <a:lnTo>
                    <a:pt x="17" y="81"/>
                  </a:lnTo>
                  <a:lnTo>
                    <a:pt x="22" y="79"/>
                  </a:lnTo>
                  <a:lnTo>
                    <a:pt x="28" y="76"/>
                  </a:lnTo>
                  <a:lnTo>
                    <a:pt x="28" y="74"/>
                  </a:lnTo>
                  <a:lnTo>
                    <a:pt x="28" y="71"/>
                  </a:lnTo>
                  <a:lnTo>
                    <a:pt x="28" y="67"/>
                  </a:lnTo>
                  <a:lnTo>
                    <a:pt x="28" y="64"/>
                  </a:lnTo>
                  <a:lnTo>
                    <a:pt x="23" y="61"/>
                  </a:lnTo>
                  <a:lnTo>
                    <a:pt x="19" y="58"/>
                  </a:lnTo>
                  <a:lnTo>
                    <a:pt x="15" y="56"/>
                  </a:lnTo>
                  <a:lnTo>
                    <a:pt x="10" y="53"/>
                  </a:lnTo>
                  <a:lnTo>
                    <a:pt x="11" y="46"/>
                  </a:lnTo>
                  <a:lnTo>
                    <a:pt x="13" y="38"/>
                  </a:lnTo>
                  <a:lnTo>
                    <a:pt x="13" y="31"/>
                  </a:lnTo>
                  <a:lnTo>
                    <a:pt x="14" y="24"/>
                  </a:lnTo>
                  <a:lnTo>
                    <a:pt x="11" y="19"/>
                  </a:lnTo>
                  <a:lnTo>
                    <a:pt x="9" y="12"/>
                  </a:lnTo>
                  <a:lnTo>
                    <a:pt x="7" y="6"/>
                  </a:lnTo>
                  <a:lnTo>
                    <a:pt x="4" y="0"/>
                  </a:lnTo>
                  <a:close/>
                </a:path>
              </a:pathLst>
            </a:custGeom>
            <a:solidFill>
              <a:srgbClr val="3D3F42"/>
            </a:solidFill>
            <a:ln w="9525">
              <a:noFill/>
              <a:round/>
              <a:headEnd/>
              <a:tailEnd/>
            </a:ln>
          </p:spPr>
          <p:txBody>
            <a:bodyPr/>
            <a:lstStyle/>
            <a:p>
              <a:endParaRPr lang="en-US"/>
            </a:p>
          </p:txBody>
        </p:sp>
        <p:sp>
          <p:nvSpPr>
            <p:cNvPr id="17863" name="Freeform 117"/>
            <p:cNvSpPr>
              <a:spLocks noChangeAspect="1"/>
            </p:cNvSpPr>
            <p:nvPr/>
          </p:nvSpPr>
          <p:spPr bwMode="auto">
            <a:xfrm>
              <a:off x="2062" y="2705"/>
              <a:ext cx="164" cy="128"/>
            </a:xfrm>
            <a:custGeom>
              <a:avLst/>
              <a:gdLst>
                <a:gd name="T0" fmla="*/ 11 w 329"/>
                <a:gd name="T1" fmla="*/ 1 h 256"/>
                <a:gd name="T2" fmla="*/ 26 w 329"/>
                <a:gd name="T3" fmla="*/ 3 h 256"/>
                <a:gd name="T4" fmla="*/ 41 w 329"/>
                <a:gd name="T5" fmla="*/ 5 h 256"/>
                <a:gd name="T6" fmla="*/ 57 w 329"/>
                <a:gd name="T7" fmla="*/ 7 h 256"/>
                <a:gd name="T8" fmla="*/ 72 w 329"/>
                <a:gd name="T9" fmla="*/ 8 h 256"/>
                <a:gd name="T10" fmla="*/ 81 w 329"/>
                <a:gd name="T11" fmla="*/ 11 h 256"/>
                <a:gd name="T12" fmla="*/ 79 w 329"/>
                <a:gd name="T13" fmla="*/ 14 h 256"/>
                <a:gd name="T14" fmla="*/ 77 w 329"/>
                <a:gd name="T15" fmla="*/ 20 h 256"/>
                <a:gd name="T16" fmla="*/ 75 w 329"/>
                <a:gd name="T17" fmla="*/ 23 h 256"/>
                <a:gd name="T18" fmla="*/ 73 w 329"/>
                <a:gd name="T19" fmla="*/ 24 h 256"/>
                <a:gd name="T20" fmla="*/ 72 w 329"/>
                <a:gd name="T21" fmla="*/ 27 h 256"/>
                <a:gd name="T22" fmla="*/ 76 w 329"/>
                <a:gd name="T23" fmla="*/ 27 h 256"/>
                <a:gd name="T24" fmla="*/ 76 w 329"/>
                <a:gd name="T25" fmla="*/ 30 h 256"/>
                <a:gd name="T26" fmla="*/ 75 w 329"/>
                <a:gd name="T27" fmla="*/ 34 h 256"/>
                <a:gd name="T28" fmla="*/ 72 w 329"/>
                <a:gd name="T29" fmla="*/ 34 h 256"/>
                <a:gd name="T30" fmla="*/ 74 w 329"/>
                <a:gd name="T31" fmla="*/ 37 h 256"/>
                <a:gd name="T32" fmla="*/ 75 w 329"/>
                <a:gd name="T33" fmla="*/ 40 h 256"/>
                <a:gd name="T34" fmla="*/ 73 w 329"/>
                <a:gd name="T35" fmla="*/ 42 h 256"/>
                <a:gd name="T36" fmla="*/ 71 w 329"/>
                <a:gd name="T37" fmla="*/ 44 h 256"/>
                <a:gd name="T38" fmla="*/ 74 w 329"/>
                <a:gd name="T39" fmla="*/ 46 h 256"/>
                <a:gd name="T40" fmla="*/ 74 w 329"/>
                <a:gd name="T41" fmla="*/ 49 h 256"/>
                <a:gd name="T42" fmla="*/ 73 w 329"/>
                <a:gd name="T43" fmla="*/ 52 h 256"/>
                <a:gd name="T44" fmla="*/ 71 w 329"/>
                <a:gd name="T45" fmla="*/ 54 h 256"/>
                <a:gd name="T46" fmla="*/ 69 w 329"/>
                <a:gd name="T47" fmla="*/ 58 h 256"/>
                <a:gd name="T48" fmla="*/ 67 w 329"/>
                <a:gd name="T49" fmla="*/ 61 h 256"/>
                <a:gd name="T50" fmla="*/ 63 w 329"/>
                <a:gd name="T51" fmla="*/ 63 h 256"/>
                <a:gd name="T52" fmla="*/ 52 w 329"/>
                <a:gd name="T53" fmla="*/ 64 h 256"/>
                <a:gd name="T54" fmla="*/ 39 w 329"/>
                <a:gd name="T55" fmla="*/ 63 h 256"/>
                <a:gd name="T56" fmla="*/ 26 w 329"/>
                <a:gd name="T57" fmla="*/ 61 h 256"/>
                <a:gd name="T58" fmla="*/ 14 w 329"/>
                <a:gd name="T59" fmla="*/ 58 h 256"/>
                <a:gd name="T60" fmla="*/ 5 w 329"/>
                <a:gd name="T61" fmla="*/ 55 h 256"/>
                <a:gd name="T62" fmla="*/ 3 w 329"/>
                <a:gd name="T63" fmla="*/ 46 h 256"/>
                <a:gd name="T64" fmla="*/ 2 w 329"/>
                <a:gd name="T65" fmla="*/ 42 h 256"/>
                <a:gd name="T66" fmla="*/ 1 w 329"/>
                <a:gd name="T67" fmla="*/ 40 h 256"/>
                <a:gd name="T68" fmla="*/ 1 w 329"/>
                <a:gd name="T69" fmla="*/ 38 h 256"/>
                <a:gd name="T70" fmla="*/ 4 w 329"/>
                <a:gd name="T71" fmla="*/ 36 h 256"/>
                <a:gd name="T72" fmla="*/ 3 w 329"/>
                <a:gd name="T73" fmla="*/ 35 h 256"/>
                <a:gd name="T74" fmla="*/ 0 w 329"/>
                <a:gd name="T75" fmla="*/ 34 h 256"/>
                <a:gd name="T76" fmla="*/ 1 w 329"/>
                <a:gd name="T77" fmla="*/ 29 h 256"/>
                <a:gd name="T78" fmla="*/ 4 w 329"/>
                <a:gd name="T79" fmla="*/ 28 h 256"/>
                <a:gd name="T80" fmla="*/ 3 w 329"/>
                <a:gd name="T81" fmla="*/ 26 h 256"/>
                <a:gd name="T82" fmla="*/ 1 w 329"/>
                <a:gd name="T83" fmla="*/ 23 h 256"/>
                <a:gd name="T84" fmla="*/ 1 w 329"/>
                <a:gd name="T85" fmla="*/ 21 h 256"/>
                <a:gd name="T86" fmla="*/ 5 w 329"/>
                <a:gd name="T87" fmla="*/ 19 h 256"/>
                <a:gd name="T88" fmla="*/ 6 w 329"/>
                <a:gd name="T89" fmla="*/ 17 h 256"/>
                <a:gd name="T90" fmla="*/ 5 w 329"/>
                <a:gd name="T91" fmla="*/ 15 h 256"/>
                <a:gd name="T92" fmla="*/ 2 w 329"/>
                <a:gd name="T93" fmla="*/ 13 h 256"/>
                <a:gd name="T94" fmla="*/ 3 w 329"/>
                <a:gd name="T95" fmla="*/ 8 h 256"/>
                <a:gd name="T96" fmla="*/ 2 w 329"/>
                <a:gd name="T97" fmla="*/ 2 h 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9"/>
                <a:gd name="T148" fmla="*/ 0 h 256"/>
                <a:gd name="T149" fmla="*/ 329 w 329"/>
                <a:gd name="T150" fmla="*/ 256 h 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9" h="256">
                  <a:moveTo>
                    <a:pt x="5" y="0"/>
                  </a:moveTo>
                  <a:lnTo>
                    <a:pt x="26" y="2"/>
                  </a:lnTo>
                  <a:lnTo>
                    <a:pt x="45" y="4"/>
                  </a:lnTo>
                  <a:lnTo>
                    <a:pt x="66" y="8"/>
                  </a:lnTo>
                  <a:lnTo>
                    <a:pt x="86" y="10"/>
                  </a:lnTo>
                  <a:lnTo>
                    <a:pt x="106" y="12"/>
                  </a:lnTo>
                  <a:lnTo>
                    <a:pt x="127" y="15"/>
                  </a:lnTo>
                  <a:lnTo>
                    <a:pt x="147" y="18"/>
                  </a:lnTo>
                  <a:lnTo>
                    <a:pt x="167" y="20"/>
                  </a:lnTo>
                  <a:lnTo>
                    <a:pt x="187" y="23"/>
                  </a:lnTo>
                  <a:lnTo>
                    <a:pt x="208" y="25"/>
                  </a:lnTo>
                  <a:lnTo>
                    <a:pt x="229" y="28"/>
                  </a:lnTo>
                  <a:lnTo>
                    <a:pt x="248" y="31"/>
                  </a:lnTo>
                  <a:lnTo>
                    <a:pt x="269" y="33"/>
                  </a:lnTo>
                  <a:lnTo>
                    <a:pt x="288" y="35"/>
                  </a:lnTo>
                  <a:lnTo>
                    <a:pt x="309" y="39"/>
                  </a:lnTo>
                  <a:lnTo>
                    <a:pt x="329" y="41"/>
                  </a:lnTo>
                  <a:lnTo>
                    <a:pt x="326" y="46"/>
                  </a:lnTo>
                  <a:lnTo>
                    <a:pt x="323" y="49"/>
                  </a:lnTo>
                  <a:lnTo>
                    <a:pt x="320" y="53"/>
                  </a:lnTo>
                  <a:lnTo>
                    <a:pt x="317" y="57"/>
                  </a:lnTo>
                  <a:lnTo>
                    <a:pt x="315" y="65"/>
                  </a:lnTo>
                  <a:lnTo>
                    <a:pt x="314" y="73"/>
                  </a:lnTo>
                  <a:lnTo>
                    <a:pt x="311" y="81"/>
                  </a:lnTo>
                  <a:lnTo>
                    <a:pt x="309" y="89"/>
                  </a:lnTo>
                  <a:lnTo>
                    <a:pt x="306" y="91"/>
                  </a:lnTo>
                  <a:lnTo>
                    <a:pt x="301" y="92"/>
                  </a:lnTo>
                  <a:lnTo>
                    <a:pt x="298" y="93"/>
                  </a:lnTo>
                  <a:lnTo>
                    <a:pt x="293" y="94"/>
                  </a:lnTo>
                  <a:lnTo>
                    <a:pt x="292" y="99"/>
                  </a:lnTo>
                  <a:lnTo>
                    <a:pt x="292" y="102"/>
                  </a:lnTo>
                  <a:lnTo>
                    <a:pt x="292" y="106"/>
                  </a:lnTo>
                  <a:lnTo>
                    <a:pt x="291" y="109"/>
                  </a:lnTo>
                  <a:lnTo>
                    <a:pt x="295" y="110"/>
                  </a:lnTo>
                  <a:lnTo>
                    <a:pt x="300" y="110"/>
                  </a:lnTo>
                  <a:lnTo>
                    <a:pt x="305" y="111"/>
                  </a:lnTo>
                  <a:lnTo>
                    <a:pt x="309" y="111"/>
                  </a:lnTo>
                  <a:lnTo>
                    <a:pt x="308" y="117"/>
                  </a:lnTo>
                  <a:lnTo>
                    <a:pt x="307" y="123"/>
                  </a:lnTo>
                  <a:lnTo>
                    <a:pt x="306" y="129"/>
                  </a:lnTo>
                  <a:lnTo>
                    <a:pt x="305" y="134"/>
                  </a:lnTo>
                  <a:lnTo>
                    <a:pt x="301" y="136"/>
                  </a:lnTo>
                  <a:lnTo>
                    <a:pt x="298" y="136"/>
                  </a:lnTo>
                  <a:lnTo>
                    <a:pt x="294" y="137"/>
                  </a:lnTo>
                  <a:lnTo>
                    <a:pt x="291" y="137"/>
                  </a:lnTo>
                  <a:lnTo>
                    <a:pt x="293" y="141"/>
                  </a:lnTo>
                  <a:lnTo>
                    <a:pt x="295" y="145"/>
                  </a:lnTo>
                  <a:lnTo>
                    <a:pt x="298" y="148"/>
                  </a:lnTo>
                  <a:lnTo>
                    <a:pt x="300" y="153"/>
                  </a:lnTo>
                  <a:lnTo>
                    <a:pt x="300" y="156"/>
                  </a:lnTo>
                  <a:lnTo>
                    <a:pt x="300" y="161"/>
                  </a:lnTo>
                  <a:lnTo>
                    <a:pt x="299" y="164"/>
                  </a:lnTo>
                  <a:lnTo>
                    <a:pt x="299" y="169"/>
                  </a:lnTo>
                  <a:lnTo>
                    <a:pt x="295" y="171"/>
                  </a:lnTo>
                  <a:lnTo>
                    <a:pt x="293" y="172"/>
                  </a:lnTo>
                  <a:lnTo>
                    <a:pt x="290" y="175"/>
                  </a:lnTo>
                  <a:lnTo>
                    <a:pt x="287" y="177"/>
                  </a:lnTo>
                  <a:lnTo>
                    <a:pt x="290" y="180"/>
                  </a:lnTo>
                  <a:lnTo>
                    <a:pt x="293" y="184"/>
                  </a:lnTo>
                  <a:lnTo>
                    <a:pt x="296" y="187"/>
                  </a:lnTo>
                  <a:lnTo>
                    <a:pt x="299" y="192"/>
                  </a:lnTo>
                  <a:lnTo>
                    <a:pt x="298" y="195"/>
                  </a:lnTo>
                  <a:lnTo>
                    <a:pt x="296" y="199"/>
                  </a:lnTo>
                  <a:lnTo>
                    <a:pt x="295" y="202"/>
                  </a:lnTo>
                  <a:lnTo>
                    <a:pt x="294" y="206"/>
                  </a:lnTo>
                  <a:lnTo>
                    <a:pt x="292" y="209"/>
                  </a:lnTo>
                  <a:lnTo>
                    <a:pt x="290" y="212"/>
                  </a:lnTo>
                  <a:lnTo>
                    <a:pt x="287" y="215"/>
                  </a:lnTo>
                  <a:lnTo>
                    <a:pt x="285" y="217"/>
                  </a:lnTo>
                  <a:lnTo>
                    <a:pt x="283" y="222"/>
                  </a:lnTo>
                  <a:lnTo>
                    <a:pt x="280" y="228"/>
                  </a:lnTo>
                  <a:lnTo>
                    <a:pt x="278" y="232"/>
                  </a:lnTo>
                  <a:lnTo>
                    <a:pt x="276" y="237"/>
                  </a:lnTo>
                  <a:lnTo>
                    <a:pt x="272" y="240"/>
                  </a:lnTo>
                  <a:lnTo>
                    <a:pt x="269" y="244"/>
                  </a:lnTo>
                  <a:lnTo>
                    <a:pt x="265" y="247"/>
                  </a:lnTo>
                  <a:lnTo>
                    <a:pt x="261" y="250"/>
                  </a:lnTo>
                  <a:lnTo>
                    <a:pt x="252" y="252"/>
                  </a:lnTo>
                  <a:lnTo>
                    <a:pt x="240" y="254"/>
                  </a:lnTo>
                  <a:lnTo>
                    <a:pt x="227" y="255"/>
                  </a:lnTo>
                  <a:lnTo>
                    <a:pt x="211" y="256"/>
                  </a:lnTo>
                  <a:lnTo>
                    <a:pt x="195" y="255"/>
                  </a:lnTo>
                  <a:lnTo>
                    <a:pt x="178" y="255"/>
                  </a:lnTo>
                  <a:lnTo>
                    <a:pt x="159" y="253"/>
                  </a:lnTo>
                  <a:lnTo>
                    <a:pt x="141" y="252"/>
                  </a:lnTo>
                  <a:lnTo>
                    <a:pt x="123" y="248"/>
                  </a:lnTo>
                  <a:lnTo>
                    <a:pt x="105" y="246"/>
                  </a:lnTo>
                  <a:lnTo>
                    <a:pt x="88" y="243"/>
                  </a:lnTo>
                  <a:lnTo>
                    <a:pt x="71" y="238"/>
                  </a:lnTo>
                  <a:lnTo>
                    <a:pt x="57" y="235"/>
                  </a:lnTo>
                  <a:lnTo>
                    <a:pt x="43" y="230"/>
                  </a:lnTo>
                  <a:lnTo>
                    <a:pt x="33" y="224"/>
                  </a:lnTo>
                  <a:lnTo>
                    <a:pt x="23" y="220"/>
                  </a:lnTo>
                  <a:lnTo>
                    <a:pt x="20" y="209"/>
                  </a:lnTo>
                  <a:lnTo>
                    <a:pt x="17" y="198"/>
                  </a:lnTo>
                  <a:lnTo>
                    <a:pt x="15" y="186"/>
                  </a:lnTo>
                  <a:lnTo>
                    <a:pt x="15" y="176"/>
                  </a:lnTo>
                  <a:lnTo>
                    <a:pt x="13" y="174"/>
                  </a:lnTo>
                  <a:lnTo>
                    <a:pt x="11" y="171"/>
                  </a:lnTo>
                  <a:lnTo>
                    <a:pt x="7" y="169"/>
                  </a:lnTo>
                  <a:lnTo>
                    <a:pt x="5" y="167"/>
                  </a:lnTo>
                  <a:lnTo>
                    <a:pt x="4" y="163"/>
                  </a:lnTo>
                  <a:lnTo>
                    <a:pt x="4" y="159"/>
                  </a:lnTo>
                  <a:lnTo>
                    <a:pt x="4" y="155"/>
                  </a:lnTo>
                  <a:lnTo>
                    <a:pt x="4" y="152"/>
                  </a:lnTo>
                  <a:lnTo>
                    <a:pt x="8" y="149"/>
                  </a:lnTo>
                  <a:lnTo>
                    <a:pt x="13" y="148"/>
                  </a:lnTo>
                  <a:lnTo>
                    <a:pt x="18" y="146"/>
                  </a:lnTo>
                  <a:lnTo>
                    <a:pt x="22" y="144"/>
                  </a:lnTo>
                  <a:lnTo>
                    <a:pt x="17" y="142"/>
                  </a:lnTo>
                  <a:lnTo>
                    <a:pt x="12" y="142"/>
                  </a:lnTo>
                  <a:lnTo>
                    <a:pt x="6" y="142"/>
                  </a:lnTo>
                  <a:lnTo>
                    <a:pt x="0" y="141"/>
                  </a:lnTo>
                  <a:lnTo>
                    <a:pt x="2" y="136"/>
                  </a:lnTo>
                  <a:lnTo>
                    <a:pt x="3" y="129"/>
                  </a:lnTo>
                  <a:lnTo>
                    <a:pt x="3" y="123"/>
                  </a:lnTo>
                  <a:lnTo>
                    <a:pt x="4" y="117"/>
                  </a:lnTo>
                  <a:lnTo>
                    <a:pt x="8" y="116"/>
                  </a:lnTo>
                  <a:lnTo>
                    <a:pt x="13" y="115"/>
                  </a:lnTo>
                  <a:lnTo>
                    <a:pt x="17" y="115"/>
                  </a:lnTo>
                  <a:lnTo>
                    <a:pt x="21" y="114"/>
                  </a:lnTo>
                  <a:lnTo>
                    <a:pt x="18" y="109"/>
                  </a:lnTo>
                  <a:lnTo>
                    <a:pt x="14" y="106"/>
                  </a:lnTo>
                  <a:lnTo>
                    <a:pt x="11" y="102"/>
                  </a:lnTo>
                  <a:lnTo>
                    <a:pt x="7" y="97"/>
                  </a:lnTo>
                  <a:lnTo>
                    <a:pt x="6" y="94"/>
                  </a:lnTo>
                  <a:lnTo>
                    <a:pt x="6" y="91"/>
                  </a:lnTo>
                  <a:lnTo>
                    <a:pt x="6" y="87"/>
                  </a:lnTo>
                  <a:lnTo>
                    <a:pt x="5" y="84"/>
                  </a:lnTo>
                  <a:lnTo>
                    <a:pt x="11" y="81"/>
                  </a:lnTo>
                  <a:lnTo>
                    <a:pt x="15" y="80"/>
                  </a:lnTo>
                  <a:lnTo>
                    <a:pt x="21" y="78"/>
                  </a:lnTo>
                  <a:lnTo>
                    <a:pt x="26" y="76"/>
                  </a:lnTo>
                  <a:lnTo>
                    <a:pt x="26" y="73"/>
                  </a:lnTo>
                  <a:lnTo>
                    <a:pt x="26" y="70"/>
                  </a:lnTo>
                  <a:lnTo>
                    <a:pt x="26" y="66"/>
                  </a:lnTo>
                  <a:lnTo>
                    <a:pt x="26" y="63"/>
                  </a:lnTo>
                  <a:lnTo>
                    <a:pt x="22" y="61"/>
                  </a:lnTo>
                  <a:lnTo>
                    <a:pt x="18" y="57"/>
                  </a:lnTo>
                  <a:lnTo>
                    <a:pt x="14" y="55"/>
                  </a:lnTo>
                  <a:lnTo>
                    <a:pt x="10" y="53"/>
                  </a:lnTo>
                  <a:lnTo>
                    <a:pt x="11" y="46"/>
                  </a:lnTo>
                  <a:lnTo>
                    <a:pt x="12" y="39"/>
                  </a:lnTo>
                  <a:lnTo>
                    <a:pt x="12" y="32"/>
                  </a:lnTo>
                  <a:lnTo>
                    <a:pt x="13" y="24"/>
                  </a:lnTo>
                  <a:lnTo>
                    <a:pt x="11" y="18"/>
                  </a:lnTo>
                  <a:lnTo>
                    <a:pt x="10" y="11"/>
                  </a:lnTo>
                  <a:lnTo>
                    <a:pt x="7" y="5"/>
                  </a:lnTo>
                  <a:lnTo>
                    <a:pt x="5" y="0"/>
                  </a:lnTo>
                  <a:close/>
                </a:path>
              </a:pathLst>
            </a:custGeom>
            <a:solidFill>
              <a:srgbClr val="47474C"/>
            </a:solidFill>
            <a:ln w="9525">
              <a:noFill/>
              <a:round/>
              <a:headEnd/>
              <a:tailEnd/>
            </a:ln>
          </p:spPr>
          <p:txBody>
            <a:bodyPr/>
            <a:lstStyle/>
            <a:p>
              <a:endParaRPr lang="en-US"/>
            </a:p>
          </p:txBody>
        </p:sp>
        <p:sp>
          <p:nvSpPr>
            <p:cNvPr id="17864" name="Freeform 118"/>
            <p:cNvSpPr>
              <a:spLocks noChangeAspect="1"/>
            </p:cNvSpPr>
            <p:nvPr/>
          </p:nvSpPr>
          <p:spPr bwMode="auto">
            <a:xfrm>
              <a:off x="2067" y="2707"/>
              <a:ext cx="153" cy="126"/>
            </a:xfrm>
            <a:custGeom>
              <a:avLst/>
              <a:gdLst>
                <a:gd name="T0" fmla="*/ 11 w 306"/>
                <a:gd name="T1" fmla="*/ 2 h 252"/>
                <a:gd name="T2" fmla="*/ 25 w 306"/>
                <a:gd name="T3" fmla="*/ 3 h 252"/>
                <a:gd name="T4" fmla="*/ 39 w 306"/>
                <a:gd name="T5" fmla="*/ 5 h 252"/>
                <a:gd name="T6" fmla="*/ 53 w 306"/>
                <a:gd name="T7" fmla="*/ 7 h 252"/>
                <a:gd name="T8" fmla="*/ 67 w 306"/>
                <a:gd name="T9" fmla="*/ 9 h 252"/>
                <a:gd name="T10" fmla="*/ 76 w 306"/>
                <a:gd name="T11" fmla="*/ 11 h 252"/>
                <a:gd name="T12" fmla="*/ 74 w 306"/>
                <a:gd name="T13" fmla="*/ 14 h 252"/>
                <a:gd name="T14" fmla="*/ 73 w 306"/>
                <a:gd name="T15" fmla="*/ 20 h 252"/>
                <a:gd name="T16" fmla="*/ 70 w 306"/>
                <a:gd name="T17" fmla="*/ 23 h 252"/>
                <a:gd name="T18" fmla="*/ 68 w 306"/>
                <a:gd name="T19" fmla="*/ 24 h 252"/>
                <a:gd name="T20" fmla="*/ 68 w 306"/>
                <a:gd name="T21" fmla="*/ 27 h 252"/>
                <a:gd name="T22" fmla="*/ 71 w 306"/>
                <a:gd name="T23" fmla="*/ 27 h 252"/>
                <a:gd name="T24" fmla="*/ 71 w 306"/>
                <a:gd name="T25" fmla="*/ 30 h 252"/>
                <a:gd name="T26" fmla="*/ 70 w 306"/>
                <a:gd name="T27" fmla="*/ 33 h 252"/>
                <a:gd name="T28" fmla="*/ 68 w 306"/>
                <a:gd name="T29" fmla="*/ 34 h 252"/>
                <a:gd name="T30" fmla="*/ 69 w 306"/>
                <a:gd name="T31" fmla="*/ 37 h 252"/>
                <a:gd name="T32" fmla="*/ 70 w 306"/>
                <a:gd name="T33" fmla="*/ 40 h 252"/>
                <a:gd name="T34" fmla="*/ 69 w 306"/>
                <a:gd name="T35" fmla="*/ 42 h 252"/>
                <a:gd name="T36" fmla="*/ 67 w 306"/>
                <a:gd name="T37" fmla="*/ 44 h 252"/>
                <a:gd name="T38" fmla="*/ 69 w 306"/>
                <a:gd name="T39" fmla="*/ 46 h 252"/>
                <a:gd name="T40" fmla="*/ 69 w 306"/>
                <a:gd name="T41" fmla="*/ 49 h 252"/>
                <a:gd name="T42" fmla="*/ 68 w 306"/>
                <a:gd name="T43" fmla="*/ 52 h 252"/>
                <a:gd name="T44" fmla="*/ 66 w 306"/>
                <a:gd name="T45" fmla="*/ 54 h 252"/>
                <a:gd name="T46" fmla="*/ 65 w 306"/>
                <a:gd name="T47" fmla="*/ 58 h 252"/>
                <a:gd name="T48" fmla="*/ 62 w 306"/>
                <a:gd name="T49" fmla="*/ 60 h 252"/>
                <a:gd name="T50" fmla="*/ 58 w 306"/>
                <a:gd name="T51" fmla="*/ 63 h 252"/>
                <a:gd name="T52" fmla="*/ 49 w 306"/>
                <a:gd name="T53" fmla="*/ 63 h 252"/>
                <a:gd name="T54" fmla="*/ 37 w 306"/>
                <a:gd name="T55" fmla="*/ 63 h 252"/>
                <a:gd name="T56" fmla="*/ 23 w 306"/>
                <a:gd name="T57" fmla="*/ 61 h 252"/>
                <a:gd name="T58" fmla="*/ 12 w 306"/>
                <a:gd name="T59" fmla="*/ 58 h 252"/>
                <a:gd name="T60" fmla="*/ 5 w 306"/>
                <a:gd name="T61" fmla="*/ 55 h 252"/>
                <a:gd name="T62" fmla="*/ 3 w 306"/>
                <a:gd name="T63" fmla="*/ 47 h 252"/>
                <a:gd name="T64" fmla="*/ 2 w 306"/>
                <a:gd name="T65" fmla="*/ 43 h 252"/>
                <a:gd name="T66" fmla="*/ 1 w 306"/>
                <a:gd name="T67" fmla="*/ 41 h 252"/>
                <a:gd name="T68" fmla="*/ 1 w 306"/>
                <a:gd name="T69" fmla="*/ 38 h 252"/>
                <a:gd name="T70" fmla="*/ 4 w 306"/>
                <a:gd name="T71" fmla="*/ 37 h 252"/>
                <a:gd name="T72" fmla="*/ 2 w 306"/>
                <a:gd name="T73" fmla="*/ 36 h 252"/>
                <a:gd name="T74" fmla="*/ 1 w 306"/>
                <a:gd name="T75" fmla="*/ 34 h 252"/>
                <a:gd name="T76" fmla="*/ 1 w 306"/>
                <a:gd name="T77" fmla="*/ 29 h 252"/>
                <a:gd name="T78" fmla="*/ 4 w 306"/>
                <a:gd name="T79" fmla="*/ 29 h 252"/>
                <a:gd name="T80" fmla="*/ 3 w 306"/>
                <a:gd name="T81" fmla="*/ 26 h 252"/>
                <a:gd name="T82" fmla="*/ 1 w 306"/>
                <a:gd name="T83" fmla="*/ 24 h 252"/>
                <a:gd name="T84" fmla="*/ 1 w 306"/>
                <a:gd name="T85" fmla="*/ 21 h 252"/>
                <a:gd name="T86" fmla="*/ 5 w 306"/>
                <a:gd name="T87" fmla="*/ 20 h 252"/>
                <a:gd name="T88" fmla="*/ 6 w 306"/>
                <a:gd name="T89" fmla="*/ 18 h 252"/>
                <a:gd name="T90" fmla="*/ 5 w 306"/>
                <a:gd name="T91" fmla="*/ 15 h 252"/>
                <a:gd name="T92" fmla="*/ 2 w 306"/>
                <a:gd name="T93" fmla="*/ 14 h 252"/>
                <a:gd name="T94" fmla="*/ 3 w 306"/>
                <a:gd name="T95" fmla="*/ 8 h 252"/>
                <a:gd name="T96" fmla="*/ 2 w 306"/>
                <a:gd name="T97" fmla="*/ 3 h 2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252"/>
                <a:gd name="T149" fmla="*/ 306 w 306"/>
                <a:gd name="T150" fmla="*/ 252 h 2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252">
                  <a:moveTo>
                    <a:pt x="6" y="0"/>
                  </a:moveTo>
                  <a:lnTo>
                    <a:pt x="24" y="2"/>
                  </a:lnTo>
                  <a:lnTo>
                    <a:pt x="44" y="5"/>
                  </a:lnTo>
                  <a:lnTo>
                    <a:pt x="62" y="7"/>
                  </a:lnTo>
                  <a:lnTo>
                    <a:pt x="80" y="9"/>
                  </a:lnTo>
                  <a:lnTo>
                    <a:pt x="100" y="12"/>
                  </a:lnTo>
                  <a:lnTo>
                    <a:pt x="118" y="14"/>
                  </a:lnTo>
                  <a:lnTo>
                    <a:pt x="137" y="16"/>
                  </a:lnTo>
                  <a:lnTo>
                    <a:pt x="156" y="18"/>
                  </a:lnTo>
                  <a:lnTo>
                    <a:pt x="175" y="22"/>
                  </a:lnTo>
                  <a:lnTo>
                    <a:pt x="193" y="24"/>
                  </a:lnTo>
                  <a:lnTo>
                    <a:pt x="212" y="27"/>
                  </a:lnTo>
                  <a:lnTo>
                    <a:pt x="231" y="29"/>
                  </a:lnTo>
                  <a:lnTo>
                    <a:pt x="250" y="31"/>
                  </a:lnTo>
                  <a:lnTo>
                    <a:pt x="268" y="33"/>
                  </a:lnTo>
                  <a:lnTo>
                    <a:pt x="288" y="36"/>
                  </a:lnTo>
                  <a:lnTo>
                    <a:pt x="306" y="38"/>
                  </a:lnTo>
                  <a:lnTo>
                    <a:pt x="304" y="43"/>
                  </a:lnTo>
                  <a:lnTo>
                    <a:pt x="300" y="46"/>
                  </a:lnTo>
                  <a:lnTo>
                    <a:pt x="297" y="50"/>
                  </a:lnTo>
                  <a:lnTo>
                    <a:pt x="295" y="53"/>
                  </a:lnTo>
                  <a:lnTo>
                    <a:pt x="294" y="61"/>
                  </a:lnTo>
                  <a:lnTo>
                    <a:pt x="291" y="69"/>
                  </a:lnTo>
                  <a:lnTo>
                    <a:pt x="290" y="78"/>
                  </a:lnTo>
                  <a:lnTo>
                    <a:pt x="288" y="86"/>
                  </a:lnTo>
                  <a:lnTo>
                    <a:pt x="283" y="88"/>
                  </a:lnTo>
                  <a:lnTo>
                    <a:pt x="280" y="89"/>
                  </a:lnTo>
                  <a:lnTo>
                    <a:pt x="276" y="90"/>
                  </a:lnTo>
                  <a:lnTo>
                    <a:pt x="272" y="91"/>
                  </a:lnTo>
                  <a:lnTo>
                    <a:pt x="272" y="96"/>
                  </a:lnTo>
                  <a:lnTo>
                    <a:pt x="272" y="99"/>
                  </a:lnTo>
                  <a:lnTo>
                    <a:pt x="271" y="103"/>
                  </a:lnTo>
                  <a:lnTo>
                    <a:pt x="271" y="106"/>
                  </a:lnTo>
                  <a:lnTo>
                    <a:pt x="274" y="107"/>
                  </a:lnTo>
                  <a:lnTo>
                    <a:pt x="279" y="107"/>
                  </a:lnTo>
                  <a:lnTo>
                    <a:pt x="282" y="107"/>
                  </a:lnTo>
                  <a:lnTo>
                    <a:pt x="287" y="108"/>
                  </a:lnTo>
                  <a:lnTo>
                    <a:pt x="285" y="114"/>
                  </a:lnTo>
                  <a:lnTo>
                    <a:pt x="284" y="120"/>
                  </a:lnTo>
                  <a:lnTo>
                    <a:pt x="283" y="126"/>
                  </a:lnTo>
                  <a:lnTo>
                    <a:pt x="282" y="131"/>
                  </a:lnTo>
                  <a:lnTo>
                    <a:pt x="279" y="131"/>
                  </a:lnTo>
                  <a:lnTo>
                    <a:pt x="276" y="133"/>
                  </a:lnTo>
                  <a:lnTo>
                    <a:pt x="273" y="133"/>
                  </a:lnTo>
                  <a:lnTo>
                    <a:pt x="269" y="134"/>
                  </a:lnTo>
                  <a:lnTo>
                    <a:pt x="272" y="137"/>
                  </a:lnTo>
                  <a:lnTo>
                    <a:pt x="274" y="141"/>
                  </a:lnTo>
                  <a:lnTo>
                    <a:pt x="276" y="145"/>
                  </a:lnTo>
                  <a:lnTo>
                    <a:pt x="279" y="149"/>
                  </a:lnTo>
                  <a:lnTo>
                    <a:pt x="277" y="153"/>
                  </a:lnTo>
                  <a:lnTo>
                    <a:pt x="277" y="157"/>
                  </a:lnTo>
                  <a:lnTo>
                    <a:pt x="277" y="161"/>
                  </a:lnTo>
                  <a:lnTo>
                    <a:pt x="276" y="165"/>
                  </a:lnTo>
                  <a:lnTo>
                    <a:pt x="274" y="167"/>
                  </a:lnTo>
                  <a:lnTo>
                    <a:pt x="272" y="169"/>
                  </a:lnTo>
                  <a:lnTo>
                    <a:pt x="268" y="172"/>
                  </a:lnTo>
                  <a:lnTo>
                    <a:pt x="266" y="174"/>
                  </a:lnTo>
                  <a:lnTo>
                    <a:pt x="268" y="177"/>
                  </a:lnTo>
                  <a:lnTo>
                    <a:pt x="272" y="181"/>
                  </a:lnTo>
                  <a:lnTo>
                    <a:pt x="274" y="184"/>
                  </a:lnTo>
                  <a:lnTo>
                    <a:pt x="276" y="188"/>
                  </a:lnTo>
                  <a:lnTo>
                    <a:pt x="275" y="191"/>
                  </a:lnTo>
                  <a:lnTo>
                    <a:pt x="274" y="195"/>
                  </a:lnTo>
                  <a:lnTo>
                    <a:pt x="273" y="198"/>
                  </a:lnTo>
                  <a:lnTo>
                    <a:pt x="272" y="202"/>
                  </a:lnTo>
                  <a:lnTo>
                    <a:pt x="269" y="205"/>
                  </a:lnTo>
                  <a:lnTo>
                    <a:pt x="268" y="207"/>
                  </a:lnTo>
                  <a:lnTo>
                    <a:pt x="266" y="211"/>
                  </a:lnTo>
                  <a:lnTo>
                    <a:pt x="264" y="214"/>
                  </a:lnTo>
                  <a:lnTo>
                    <a:pt x="261" y="219"/>
                  </a:lnTo>
                  <a:lnTo>
                    <a:pt x="259" y="224"/>
                  </a:lnTo>
                  <a:lnTo>
                    <a:pt x="257" y="229"/>
                  </a:lnTo>
                  <a:lnTo>
                    <a:pt x="254" y="234"/>
                  </a:lnTo>
                  <a:lnTo>
                    <a:pt x="252" y="237"/>
                  </a:lnTo>
                  <a:lnTo>
                    <a:pt x="249" y="240"/>
                  </a:lnTo>
                  <a:lnTo>
                    <a:pt x="245" y="243"/>
                  </a:lnTo>
                  <a:lnTo>
                    <a:pt x="242" y="247"/>
                  </a:lnTo>
                  <a:lnTo>
                    <a:pt x="234" y="249"/>
                  </a:lnTo>
                  <a:lnTo>
                    <a:pt x="222" y="251"/>
                  </a:lnTo>
                  <a:lnTo>
                    <a:pt x="209" y="252"/>
                  </a:lnTo>
                  <a:lnTo>
                    <a:pt x="196" y="252"/>
                  </a:lnTo>
                  <a:lnTo>
                    <a:pt x="181" y="252"/>
                  </a:lnTo>
                  <a:lnTo>
                    <a:pt x="163" y="252"/>
                  </a:lnTo>
                  <a:lnTo>
                    <a:pt x="147" y="250"/>
                  </a:lnTo>
                  <a:lnTo>
                    <a:pt x="130" y="249"/>
                  </a:lnTo>
                  <a:lnTo>
                    <a:pt x="113" y="247"/>
                  </a:lnTo>
                  <a:lnTo>
                    <a:pt x="95" y="243"/>
                  </a:lnTo>
                  <a:lnTo>
                    <a:pt x="79" y="240"/>
                  </a:lnTo>
                  <a:lnTo>
                    <a:pt x="64" y="236"/>
                  </a:lnTo>
                  <a:lnTo>
                    <a:pt x="50" y="232"/>
                  </a:lnTo>
                  <a:lnTo>
                    <a:pt x="39" y="228"/>
                  </a:lnTo>
                  <a:lnTo>
                    <a:pt x="29" y="222"/>
                  </a:lnTo>
                  <a:lnTo>
                    <a:pt x="21" y="218"/>
                  </a:lnTo>
                  <a:lnTo>
                    <a:pt x="17" y="207"/>
                  </a:lnTo>
                  <a:lnTo>
                    <a:pt x="15" y="196"/>
                  </a:lnTo>
                  <a:lnTo>
                    <a:pt x="14" y="186"/>
                  </a:lnTo>
                  <a:lnTo>
                    <a:pt x="14" y="174"/>
                  </a:lnTo>
                  <a:lnTo>
                    <a:pt x="11" y="172"/>
                  </a:lnTo>
                  <a:lnTo>
                    <a:pt x="9" y="169"/>
                  </a:lnTo>
                  <a:lnTo>
                    <a:pt x="7" y="168"/>
                  </a:lnTo>
                  <a:lnTo>
                    <a:pt x="4" y="166"/>
                  </a:lnTo>
                  <a:lnTo>
                    <a:pt x="4" y="161"/>
                  </a:lnTo>
                  <a:lnTo>
                    <a:pt x="4" y="158"/>
                  </a:lnTo>
                  <a:lnTo>
                    <a:pt x="3" y="154"/>
                  </a:lnTo>
                  <a:lnTo>
                    <a:pt x="3" y="151"/>
                  </a:lnTo>
                  <a:lnTo>
                    <a:pt x="8" y="149"/>
                  </a:lnTo>
                  <a:lnTo>
                    <a:pt x="12" y="146"/>
                  </a:lnTo>
                  <a:lnTo>
                    <a:pt x="16" y="145"/>
                  </a:lnTo>
                  <a:lnTo>
                    <a:pt x="21" y="143"/>
                  </a:lnTo>
                  <a:lnTo>
                    <a:pt x="16" y="142"/>
                  </a:lnTo>
                  <a:lnTo>
                    <a:pt x="10" y="141"/>
                  </a:lnTo>
                  <a:lnTo>
                    <a:pt x="6" y="141"/>
                  </a:lnTo>
                  <a:lnTo>
                    <a:pt x="0" y="139"/>
                  </a:lnTo>
                  <a:lnTo>
                    <a:pt x="1" y="134"/>
                  </a:lnTo>
                  <a:lnTo>
                    <a:pt x="2" y="128"/>
                  </a:lnTo>
                  <a:lnTo>
                    <a:pt x="2" y="122"/>
                  </a:lnTo>
                  <a:lnTo>
                    <a:pt x="3" y="116"/>
                  </a:lnTo>
                  <a:lnTo>
                    <a:pt x="8" y="115"/>
                  </a:lnTo>
                  <a:lnTo>
                    <a:pt x="12" y="114"/>
                  </a:lnTo>
                  <a:lnTo>
                    <a:pt x="16" y="113"/>
                  </a:lnTo>
                  <a:lnTo>
                    <a:pt x="21" y="112"/>
                  </a:lnTo>
                  <a:lnTo>
                    <a:pt x="17" y="108"/>
                  </a:lnTo>
                  <a:lnTo>
                    <a:pt x="14" y="104"/>
                  </a:lnTo>
                  <a:lnTo>
                    <a:pt x="10" y="100"/>
                  </a:lnTo>
                  <a:lnTo>
                    <a:pt x="7" y="97"/>
                  </a:lnTo>
                  <a:lnTo>
                    <a:pt x="7" y="93"/>
                  </a:lnTo>
                  <a:lnTo>
                    <a:pt x="7" y="90"/>
                  </a:lnTo>
                  <a:lnTo>
                    <a:pt x="6" y="86"/>
                  </a:lnTo>
                  <a:lnTo>
                    <a:pt x="6" y="83"/>
                  </a:lnTo>
                  <a:lnTo>
                    <a:pt x="10" y="81"/>
                  </a:lnTo>
                  <a:lnTo>
                    <a:pt x="16" y="80"/>
                  </a:lnTo>
                  <a:lnTo>
                    <a:pt x="21" y="77"/>
                  </a:lnTo>
                  <a:lnTo>
                    <a:pt x="25" y="75"/>
                  </a:lnTo>
                  <a:lnTo>
                    <a:pt x="25" y="73"/>
                  </a:lnTo>
                  <a:lnTo>
                    <a:pt x="25" y="69"/>
                  </a:lnTo>
                  <a:lnTo>
                    <a:pt x="25" y="66"/>
                  </a:lnTo>
                  <a:lnTo>
                    <a:pt x="25" y="62"/>
                  </a:lnTo>
                  <a:lnTo>
                    <a:pt x="21" y="60"/>
                  </a:lnTo>
                  <a:lnTo>
                    <a:pt x="17" y="58"/>
                  </a:lnTo>
                  <a:lnTo>
                    <a:pt x="14" y="55"/>
                  </a:lnTo>
                  <a:lnTo>
                    <a:pt x="10" y="53"/>
                  </a:lnTo>
                  <a:lnTo>
                    <a:pt x="11" y="45"/>
                  </a:lnTo>
                  <a:lnTo>
                    <a:pt x="12" y="38"/>
                  </a:lnTo>
                  <a:lnTo>
                    <a:pt x="12" y="30"/>
                  </a:lnTo>
                  <a:lnTo>
                    <a:pt x="14" y="23"/>
                  </a:lnTo>
                  <a:lnTo>
                    <a:pt x="11" y="17"/>
                  </a:lnTo>
                  <a:lnTo>
                    <a:pt x="10" y="12"/>
                  </a:lnTo>
                  <a:lnTo>
                    <a:pt x="8" y="6"/>
                  </a:lnTo>
                  <a:lnTo>
                    <a:pt x="6" y="0"/>
                  </a:lnTo>
                  <a:close/>
                </a:path>
              </a:pathLst>
            </a:custGeom>
            <a:solidFill>
              <a:srgbClr val="4F5154"/>
            </a:solidFill>
            <a:ln w="9525">
              <a:noFill/>
              <a:round/>
              <a:headEnd/>
              <a:tailEnd/>
            </a:ln>
          </p:spPr>
          <p:txBody>
            <a:bodyPr/>
            <a:lstStyle/>
            <a:p>
              <a:endParaRPr lang="en-US"/>
            </a:p>
          </p:txBody>
        </p:sp>
        <p:sp>
          <p:nvSpPr>
            <p:cNvPr id="17865" name="Freeform 119"/>
            <p:cNvSpPr>
              <a:spLocks noChangeAspect="1"/>
            </p:cNvSpPr>
            <p:nvPr/>
          </p:nvSpPr>
          <p:spPr bwMode="auto">
            <a:xfrm>
              <a:off x="2073" y="2708"/>
              <a:ext cx="141" cy="125"/>
            </a:xfrm>
            <a:custGeom>
              <a:avLst/>
              <a:gdLst>
                <a:gd name="T0" fmla="*/ 10 w 283"/>
                <a:gd name="T1" fmla="*/ 2 h 250"/>
                <a:gd name="T2" fmla="*/ 23 w 283"/>
                <a:gd name="T3" fmla="*/ 3 h 250"/>
                <a:gd name="T4" fmla="*/ 36 w 283"/>
                <a:gd name="T5" fmla="*/ 5 h 250"/>
                <a:gd name="T6" fmla="*/ 49 w 283"/>
                <a:gd name="T7" fmla="*/ 7 h 250"/>
                <a:gd name="T8" fmla="*/ 62 w 283"/>
                <a:gd name="T9" fmla="*/ 8 h 250"/>
                <a:gd name="T10" fmla="*/ 70 w 283"/>
                <a:gd name="T11" fmla="*/ 10 h 250"/>
                <a:gd name="T12" fmla="*/ 68 w 283"/>
                <a:gd name="T13" fmla="*/ 13 h 250"/>
                <a:gd name="T14" fmla="*/ 67 w 283"/>
                <a:gd name="T15" fmla="*/ 19 h 250"/>
                <a:gd name="T16" fmla="*/ 64 w 283"/>
                <a:gd name="T17" fmla="*/ 22 h 250"/>
                <a:gd name="T18" fmla="*/ 62 w 283"/>
                <a:gd name="T19" fmla="*/ 24 h 250"/>
                <a:gd name="T20" fmla="*/ 62 w 283"/>
                <a:gd name="T21" fmla="*/ 26 h 250"/>
                <a:gd name="T22" fmla="*/ 65 w 283"/>
                <a:gd name="T23" fmla="*/ 27 h 250"/>
                <a:gd name="T24" fmla="*/ 65 w 283"/>
                <a:gd name="T25" fmla="*/ 30 h 250"/>
                <a:gd name="T26" fmla="*/ 64 w 283"/>
                <a:gd name="T27" fmla="*/ 33 h 250"/>
                <a:gd name="T28" fmla="*/ 62 w 283"/>
                <a:gd name="T29" fmla="*/ 33 h 250"/>
                <a:gd name="T30" fmla="*/ 63 w 283"/>
                <a:gd name="T31" fmla="*/ 36 h 250"/>
                <a:gd name="T32" fmla="*/ 64 w 283"/>
                <a:gd name="T33" fmla="*/ 39 h 250"/>
                <a:gd name="T34" fmla="*/ 63 w 283"/>
                <a:gd name="T35" fmla="*/ 42 h 250"/>
                <a:gd name="T36" fmla="*/ 61 w 283"/>
                <a:gd name="T37" fmla="*/ 43 h 250"/>
                <a:gd name="T38" fmla="*/ 63 w 283"/>
                <a:gd name="T39" fmla="*/ 46 h 250"/>
                <a:gd name="T40" fmla="*/ 63 w 283"/>
                <a:gd name="T41" fmla="*/ 48 h 250"/>
                <a:gd name="T42" fmla="*/ 62 w 283"/>
                <a:gd name="T43" fmla="*/ 51 h 250"/>
                <a:gd name="T44" fmla="*/ 60 w 283"/>
                <a:gd name="T45" fmla="*/ 53 h 250"/>
                <a:gd name="T46" fmla="*/ 59 w 283"/>
                <a:gd name="T47" fmla="*/ 57 h 250"/>
                <a:gd name="T48" fmla="*/ 57 w 283"/>
                <a:gd name="T49" fmla="*/ 60 h 250"/>
                <a:gd name="T50" fmla="*/ 53 w 283"/>
                <a:gd name="T51" fmla="*/ 62 h 250"/>
                <a:gd name="T52" fmla="*/ 44 w 283"/>
                <a:gd name="T53" fmla="*/ 63 h 250"/>
                <a:gd name="T54" fmla="*/ 33 w 283"/>
                <a:gd name="T55" fmla="*/ 62 h 250"/>
                <a:gd name="T56" fmla="*/ 22 w 283"/>
                <a:gd name="T57" fmla="*/ 61 h 250"/>
                <a:gd name="T58" fmla="*/ 11 w 283"/>
                <a:gd name="T59" fmla="*/ 58 h 250"/>
                <a:gd name="T60" fmla="*/ 4 w 283"/>
                <a:gd name="T61" fmla="*/ 55 h 250"/>
                <a:gd name="T62" fmla="*/ 3 w 283"/>
                <a:gd name="T63" fmla="*/ 47 h 250"/>
                <a:gd name="T64" fmla="*/ 2 w 283"/>
                <a:gd name="T65" fmla="*/ 43 h 250"/>
                <a:gd name="T66" fmla="*/ 1 w 283"/>
                <a:gd name="T67" fmla="*/ 41 h 250"/>
                <a:gd name="T68" fmla="*/ 0 w 283"/>
                <a:gd name="T69" fmla="*/ 38 h 250"/>
                <a:gd name="T70" fmla="*/ 3 w 283"/>
                <a:gd name="T71" fmla="*/ 36 h 250"/>
                <a:gd name="T72" fmla="*/ 2 w 283"/>
                <a:gd name="T73" fmla="*/ 36 h 250"/>
                <a:gd name="T74" fmla="*/ 0 w 283"/>
                <a:gd name="T75" fmla="*/ 34 h 250"/>
                <a:gd name="T76" fmla="*/ 1 w 283"/>
                <a:gd name="T77" fmla="*/ 29 h 250"/>
                <a:gd name="T78" fmla="*/ 3 w 283"/>
                <a:gd name="T79" fmla="*/ 29 h 250"/>
                <a:gd name="T80" fmla="*/ 3 w 283"/>
                <a:gd name="T81" fmla="*/ 26 h 250"/>
                <a:gd name="T82" fmla="*/ 1 w 283"/>
                <a:gd name="T83" fmla="*/ 24 h 250"/>
                <a:gd name="T84" fmla="*/ 1 w 283"/>
                <a:gd name="T85" fmla="*/ 21 h 250"/>
                <a:gd name="T86" fmla="*/ 4 w 283"/>
                <a:gd name="T87" fmla="*/ 20 h 250"/>
                <a:gd name="T88" fmla="*/ 5 w 283"/>
                <a:gd name="T89" fmla="*/ 18 h 250"/>
                <a:gd name="T90" fmla="*/ 5 w 283"/>
                <a:gd name="T91" fmla="*/ 15 h 250"/>
                <a:gd name="T92" fmla="*/ 2 w 283"/>
                <a:gd name="T93" fmla="*/ 14 h 250"/>
                <a:gd name="T94" fmla="*/ 3 w 283"/>
                <a:gd name="T95" fmla="*/ 8 h 250"/>
                <a:gd name="T96" fmla="*/ 2 w 283"/>
                <a:gd name="T97" fmla="*/ 3 h 2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3"/>
                <a:gd name="T148" fmla="*/ 0 h 250"/>
                <a:gd name="T149" fmla="*/ 283 w 283"/>
                <a:gd name="T150" fmla="*/ 250 h 2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3" h="250">
                  <a:moveTo>
                    <a:pt x="7" y="0"/>
                  </a:moveTo>
                  <a:lnTo>
                    <a:pt x="24" y="3"/>
                  </a:lnTo>
                  <a:lnTo>
                    <a:pt x="42" y="5"/>
                  </a:lnTo>
                  <a:lnTo>
                    <a:pt x="59" y="7"/>
                  </a:lnTo>
                  <a:lnTo>
                    <a:pt x="76" y="10"/>
                  </a:lnTo>
                  <a:lnTo>
                    <a:pt x="94" y="12"/>
                  </a:lnTo>
                  <a:lnTo>
                    <a:pt x="111" y="14"/>
                  </a:lnTo>
                  <a:lnTo>
                    <a:pt x="128" y="16"/>
                  </a:lnTo>
                  <a:lnTo>
                    <a:pt x="145" y="19"/>
                  </a:lnTo>
                  <a:lnTo>
                    <a:pt x="162" y="21"/>
                  </a:lnTo>
                  <a:lnTo>
                    <a:pt x="179" y="23"/>
                  </a:lnTo>
                  <a:lnTo>
                    <a:pt x="196" y="26"/>
                  </a:lnTo>
                  <a:lnTo>
                    <a:pt x="213" y="27"/>
                  </a:lnTo>
                  <a:lnTo>
                    <a:pt x="231" y="29"/>
                  </a:lnTo>
                  <a:lnTo>
                    <a:pt x="248" y="31"/>
                  </a:lnTo>
                  <a:lnTo>
                    <a:pt x="265" y="34"/>
                  </a:lnTo>
                  <a:lnTo>
                    <a:pt x="283" y="36"/>
                  </a:lnTo>
                  <a:lnTo>
                    <a:pt x="280" y="39"/>
                  </a:lnTo>
                  <a:lnTo>
                    <a:pt x="278" y="43"/>
                  </a:lnTo>
                  <a:lnTo>
                    <a:pt x="274" y="48"/>
                  </a:lnTo>
                  <a:lnTo>
                    <a:pt x="272" y="51"/>
                  </a:lnTo>
                  <a:lnTo>
                    <a:pt x="271" y="59"/>
                  </a:lnTo>
                  <a:lnTo>
                    <a:pt x="269" y="67"/>
                  </a:lnTo>
                  <a:lnTo>
                    <a:pt x="268" y="75"/>
                  </a:lnTo>
                  <a:lnTo>
                    <a:pt x="265" y="83"/>
                  </a:lnTo>
                  <a:lnTo>
                    <a:pt x="262" y="84"/>
                  </a:lnTo>
                  <a:lnTo>
                    <a:pt x="258" y="87"/>
                  </a:lnTo>
                  <a:lnTo>
                    <a:pt x="255" y="88"/>
                  </a:lnTo>
                  <a:lnTo>
                    <a:pt x="250" y="89"/>
                  </a:lnTo>
                  <a:lnTo>
                    <a:pt x="250" y="94"/>
                  </a:lnTo>
                  <a:lnTo>
                    <a:pt x="250" y="97"/>
                  </a:lnTo>
                  <a:lnTo>
                    <a:pt x="249" y="101"/>
                  </a:lnTo>
                  <a:lnTo>
                    <a:pt x="249" y="104"/>
                  </a:lnTo>
                  <a:lnTo>
                    <a:pt x="253" y="104"/>
                  </a:lnTo>
                  <a:lnTo>
                    <a:pt x="257" y="104"/>
                  </a:lnTo>
                  <a:lnTo>
                    <a:pt x="261" y="105"/>
                  </a:lnTo>
                  <a:lnTo>
                    <a:pt x="264" y="105"/>
                  </a:lnTo>
                  <a:lnTo>
                    <a:pt x="263" y="111"/>
                  </a:lnTo>
                  <a:lnTo>
                    <a:pt x="262" y="117"/>
                  </a:lnTo>
                  <a:lnTo>
                    <a:pt x="261" y="122"/>
                  </a:lnTo>
                  <a:lnTo>
                    <a:pt x="260" y="128"/>
                  </a:lnTo>
                  <a:lnTo>
                    <a:pt x="257" y="129"/>
                  </a:lnTo>
                  <a:lnTo>
                    <a:pt x="254" y="129"/>
                  </a:lnTo>
                  <a:lnTo>
                    <a:pt x="251" y="131"/>
                  </a:lnTo>
                  <a:lnTo>
                    <a:pt x="248" y="132"/>
                  </a:lnTo>
                  <a:lnTo>
                    <a:pt x="250" y="135"/>
                  </a:lnTo>
                  <a:lnTo>
                    <a:pt x="253" y="139"/>
                  </a:lnTo>
                  <a:lnTo>
                    <a:pt x="254" y="142"/>
                  </a:lnTo>
                  <a:lnTo>
                    <a:pt x="256" y="145"/>
                  </a:lnTo>
                  <a:lnTo>
                    <a:pt x="256" y="150"/>
                  </a:lnTo>
                  <a:lnTo>
                    <a:pt x="256" y="154"/>
                  </a:lnTo>
                  <a:lnTo>
                    <a:pt x="255" y="158"/>
                  </a:lnTo>
                  <a:lnTo>
                    <a:pt x="255" y="163"/>
                  </a:lnTo>
                  <a:lnTo>
                    <a:pt x="253" y="165"/>
                  </a:lnTo>
                  <a:lnTo>
                    <a:pt x="250" y="166"/>
                  </a:lnTo>
                  <a:lnTo>
                    <a:pt x="247" y="169"/>
                  </a:lnTo>
                  <a:lnTo>
                    <a:pt x="245" y="171"/>
                  </a:lnTo>
                  <a:lnTo>
                    <a:pt x="247" y="174"/>
                  </a:lnTo>
                  <a:lnTo>
                    <a:pt x="250" y="178"/>
                  </a:lnTo>
                  <a:lnTo>
                    <a:pt x="253" y="181"/>
                  </a:lnTo>
                  <a:lnTo>
                    <a:pt x="255" y="184"/>
                  </a:lnTo>
                  <a:lnTo>
                    <a:pt x="254" y="188"/>
                  </a:lnTo>
                  <a:lnTo>
                    <a:pt x="253" y="192"/>
                  </a:lnTo>
                  <a:lnTo>
                    <a:pt x="251" y="195"/>
                  </a:lnTo>
                  <a:lnTo>
                    <a:pt x="250" y="200"/>
                  </a:lnTo>
                  <a:lnTo>
                    <a:pt x="248" y="202"/>
                  </a:lnTo>
                  <a:lnTo>
                    <a:pt x="246" y="205"/>
                  </a:lnTo>
                  <a:lnTo>
                    <a:pt x="245" y="208"/>
                  </a:lnTo>
                  <a:lnTo>
                    <a:pt x="242" y="211"/>
                  </a:lnTo>
                  <a:lnTo>
                    <a:pt x="240" y="216"/>
                  </a:lnTo>
                  <a:lnTo>
                    <a:pt x="239" y="220"/>
                  </a:lnTo>
                  <a:lnTo>
                    <a:pt x="236" y="225"/>
                  </a:lnTo>
                  <a:lnTo>
                    <a:pt x="234" y="230"/>
                  </a:lnTo>
                  <a:lnTo>
                    <a:pt x="231" y="233"/>
                  </a:lnTo>
                  <a:lnTo>
                    <a:pt x="228" y="237"/>
                  </a:lnTo>
                  <a:lnTo>
                    <a:pt x="225" y="240"/>
                  </a:lnTo>
                  <a:lnTo>
                    <a:pt x="221" y="243"/>
                  </a:lnTo>
                  <a:lnTo>
                    <a:pt x="213" y="246"/>
                  </a:lnTo>
                  <a:lnTo>
                    <a:pt x="204" y="248"/>
                  </a:lnTo>
                  <a:lnTo>
                    <a:pt x="193" y="249"/>
                  </a:lnTo>
                  <a:lnTo>
                    <a:pt x="179" y="250"/>
                  </a:lnTo>
                  <a:lnTo>
                    <a:pt x="165" y="250"/>
                  </a:lnTo>
                  <a:lnTo>
                    <a:pt x="150" y="249"/>
                  </a:lnTo>
                  <a:lnTo>
                    <a:pt x="135" y="248"/>
                  </a:lnTo>
                  <a:lnTo>
                    <a:pt x="119" y="247"/>
                  </a:lnTo>
                  <a:lnTo>
                    <a:pt x="103" y="245"/>
                  </a:lnTo>
                  <a:lnTo>
                    <a:pt x="88" y="242"/>
                  </a:lnTo>
                  <a:lnTo>
                    <a:pt x="73" y="239"/>
                  </a:lnTo>
                  <a:lnTo>
                    <a:pt x="59" y="235"/>
                  </a:lnTo>
                  <a:lnTo>
                    <a:pt x="45" y="231"/>
                  </a:lnTo>
                  <a:lnTo>
                    <a:pt x="35" y="227"/>
                  </a:lnTo>
                  <a:lnTo>
                    <a:pt x="24" y="223"/>
                  </a:lnTo>
                  <a:lnTo>
                    <a:pt x="18" y="218"/>
                  </a:lnTo>
                  <a:lnTo>
                    <a:pt x="14" y="208"/>
                  </a:lnTo>
                  <a:lnTo>
                    <a:pt x="13" y="196"/>
                  </a:lnTo>
                  <a:lnTo>
                    <a:pt x="12" y="185"/>
                  </a:lnTo>
                  <a:lnTo>
                    <a:pt x="13" y="174"/>
                  </a:lnTo>
                  <a:lnTo>
                    <a:pt x="11" y="172"/>
                  </a:lnTo>
                  <a:lnTo>
                    <a:pt x="8" y="170"/>
                  </a:lnTo>
                  <a:lnTo>
                    <a:pt x="6" y="167"/>
                  </a:lnTo>
                  <a:lnTo>
                    <a:pt x="4" y="165"/>
                  </a:lnTo>
                  <a:lnTo>
                    <a:pt x="4" y="162"/>
                  </a:lnTo>
                  <a:lnTo>
                    <a:pt x="4" y="158"/>
                  </a:lnTo>
                  <a:lnTo>
                    <a:pt x="4" y="155"/>
                  </a:lnTo>
                  <a:lnTo>
                    <a:pt x="3" y="150"/>
                  </a:lnTo>
                  <a:lnTo>
                    <a:pt x="7" y="148"/>
                  </a:lnTo>
                  <a:lnTo>
                    <a:pt x="11" y="147"/>
                  </a:lnTo>
                  <a:lnTo>
                    <a:pt x="15" y="144"/>
                  </a:lnTo>
                  <a:lnTo>
                    <a:pt x="19" y="142"/>
                  </a:lnTo>
                  <a:lnTo>
                    <a:pt x="14" y="142"/>
                  </a:lnTo>
                  <a:lnTo>
                    <a:pt x="10" y="141"/>
                  </a:lnTo>
                  <a:lnTo>
                    <a:pt x="5" y="141"/>
                  </a:lnTo>
                  <a:lnTo>
                    <a:pt x="0" y="140"/>
                  </a:lnTo>
                  <a:lnTo>
                    <a:pt x="1" y="134"/>
                  </a:lnTo>
                  <a:lnTo>
                    <a:pt x="3" y="127"/>
                  </a:lnTo>
                  <a:lnTo>
                    <a:pt x="3" y="121"/>
                  </a:lnTo>
                  <a:lnTo>
                    <a:pt x="4" y="116"/>
                  </a:lnTo>
                  <a:lnTo>
                    <a:pt x="7" y="114"/>
                  </a:lnTo>
                  <a:lnTo>
                    <a:pt x="12" y="113"/>
                  </a:lnTo>
                  <a:lnTo>
                    <a:pt x="15" y="113"/>
                  </a:lnTo>
                  <a:lnTo>
                    <a:pt x="19" y="112"/>
                  </a:lnTo>
                  <a:lnTo>
                    <a:pt x="16" y="109"/>
                  </a:lnTo>
                  <a:lnTo>
                    <a:pt x="13" y="104"/>
                  </a:lnTo>
                  <a:lnTo>
                    <a:pt x="10" y="101"/>
                  </a:lnTo>
                  <a:lnTo>
                    <a:pt x="7" y="97"/>
                  </a:lnTo>
                  <a:lnTo>
                    <a:pt x="6" y="94"/>
                  </a:lnTo>
                  <a:lnTo>
                    <a:pt x="6" y="90"/>
                  </a:lnTo>
                  <a:lnTo>
                    <a:pt x="6" y="87"/>
                  </a:lnTo>
                  <a:lnTo>
                    <a:pt x="6" y="83"/>
                  </a:lnTo>
                  <a:lnTo>
                    <a:pt x="11" y="81"/>
                  </a:lnTo>
                  <a:lnTo>
                    <a:pt x="15" y="79"/>
                  </a:lnTo>
                  <a:lnTo>
                    <a:pt x="19" y="78"/>
                  </a:lnTo>
                  <a:lnTo>
                    <a:pt x="23" y="75"/>
                  </a:lnTo>
                  <a:lnTo>
                    <a:pt x="23" y="73"/>
                  </a:lnTo>
                  <a:lnTo>
                    <a:pt x="23" y="69"/>
                  </a:lnTo>
                  <a:lnTo>
                    <a:pt x="23" y="66"/>
                  </a:lnTo>
                  <a:lnTo>
                    <a:pt x="23" y="63"/>
                  </a:lnTo>
                  <a:lnTo>
                    <a:pt x="20" y="60"/>
                  </a:lnTo>
                  <a:lnTo>
                    <a:pt x="16" y="58"/>
                  </a:lnTo>
                  <a:lnTo>
                    <a:pt x="13" y="56"/>
                  </a:lnTo>
                  <a:lnTo>
                    <a:pt x="10" y="53"/>
                  </a:lnTo>
                  <a:lnTo>
                    <a:pt x="11" y="45"/>
                  </a:lnTo>
                  <a:lnTo>
                    <a:pt x="12" y="38"/>
                  </a:lnTo>
                  <a:lnTo>
                    <a:pt x="13" y="31"/>
                  </a:lnTo>
                  <a:lnTo>
                    <a:pt x="14" y="25"/>
                  </a:lnTo>
                  <a:lnTo>
                    <a:pt x="13" y="19"/>
                  </a:lnTo>
                  <a:lnTo>
                    <a:pt x="11" y="12"/>
                  </a:lnTo>
                  <a:lnTo>
                    <a:pt x="10" y="6"/>
                  </a:lnTo>
                  <a:lnTo>
                    <a:pt x="7" y="0"/>
                  </a:lnTo>
                  <a:close/>
                </a:path>
              </a:pathLst>
            </a:custGeom>
            <a:solidFill>
              <a:srgbClr val="595B5B"/>
            </a:solidFill>
            <a:ln w="9525">
              <a:noFill/>
              <a:round/>
              <a:headEnd/>
              <a:tailEnd/>
            </a:ln>
          </p:spPr>
          <p:txBody>
            <a:bodyPr/>
            <a:lstStyle/>
            <a:p>
              <a:endParaRPr lang="en-US"/>
            </a:p>
          </p:txBody>
        </p:sp>
        <p:sp>
          <p:nvSpPr>
            <p:cNvPr id="17866" name="Freeform 120"/>
            <p:cNvSpPr>
              <a:spLocks noChangeAspect="1"/>
            </p:cNvSpPr>
            <p:nvPr/>
          </p:nvSpPr>
          <p:spPr bwMode="auto">
            <a:xfrm>
              <a:off x="2078" y="2709"/>
              <a:ext cx="130" cy="124"/>
            </a:xfrm>
            <a:custGeom>
              <a:avLst/>
              <a:gdLst>
                <a:gd name="T0" fmla="*/ 9 w 260"/>
                <a:gd name="T1" fmla="*/ 1 h 246"/>
                <a:gd name="T2" fmla="*/ 21 w 260"/>
                <a:gd name="T3" fmla="*/ 3 h 246"/>
                <a:gd name="T4" fmla="*/ 33 w 260"/>
                <a:gd name="T5" fmla="*/ 4 h 246"/>
                <a:gd name="T6" fmla="*/ 45 w 260"/>
                <a:gd name="T7" fmla="*/ 6 h 246"/>
                <a:gd name="T8" fmla="*/ 57 w 260"/>
                <a:gd name="T9" fmla="*/ 8 h 246"/>
                <a:gd name="T10" fmla="*/ 65 w 260"/>
                <a:gd name="T11" fmla="*/ 9 h 246"/>
                <a:gd name="T12" fmla="*/ 62 w 260"/>
                <a:gd name="T13" fmla="*/ 12 h 246"/>
                <a:gd name="T14" fmla="*/ 61 w 260"/>
                <a:gd name="T15" fmla="*/ 18 h 246"/>
                <a:gd name="T16" fmla="*/ 59 w 260"/>
                <a:gd name="T17" fmla="*/ 21 h 246"/>
                <a:gd name="T18" fmla="*/ 57 w 260"/>
                <a:gd name="T19" fmla="*/ 22 h 246"/>
                <a:gd name="T20" fmla="*/ 57 w 260"/>
                <a:gd name="T21" fmla="*/ 25 h 246"/>
                <a:gd name="T22" fmla="*/ 59 w 260"/>
                <a:gd name="T23" fmla="*/ 25 h 246"/>
                <a:gd name="T24" fmla="*/ 60 w 260"/>
                <a:gd name="T25" fmla="*/ 29 h 246"/>
                <a:gd name="T26" fmla="*/ 59 w 260"/>
                <a:gd name="T27" fmla="*/ 32 h 246"/>
                <a:gd name="T28" fmla="*/ 57 w 260"/>
                <a:gd name="T29" fmla="*/ 32 h 246"/>
                <a:gd name="T30" fmla="*/ 58 w 260"/>
                <a:gd name="T31" fmla="*/ 35 h 246"/>
                <a:gd name="T32" fmla="*/ 58 w 260"/>
                <a:gd name="T33" fmla="*/ 38 h 246"/>
                <a:gd name="T34" fmla="*/ 57 w 260"/>
                <a:gd name="T35" fmla="*/ 41 h 246"/>
                <a:gd name="T36" fmla="*/ 55 w 260"/>
                <a:gd name="T37" fmla="*/ 42 h 246"/>
                <a:gd name="T38" fmla="*/ 57 w 260"/>
                <a:gd name="T39" fmla="*/ 45 h 246"/>
                <a:gd name="T40" fmla="*/ 57 w 260"/>
                <a:gd name="T41" fmla="*/ 47 h 246"/>
                <a:gd name="T42" fmla="*/ 56 w 260"/>
                <a:gd name="T43" fmla="*/ 50 h 246"/>
                <a:gd name="T44" fmla="*/ 55 w 260"/>
                <a:gd name="T45" fmla="*/ 52 h 246"/>
                <a:gd name="T46" fmla="*/ 54 w 260"/>
                <a:gd name="T47" fmla="*/ 56 h 246"/>
                <a:gd name="T48" fmla="*/ 52 w 260"/>
                <a:gd name="T49" fmla="*/ 58 h 246"/>
                <a:gd name="T50" fmla="*/ 49 w 260"/>
                <a:gd name="T51" fmla="*/ 61 h 246"/>
                <a:gd name="T52" fmla="*/ 40 w 260"/>
                <a:gd name="T53" fmla="*/ 63 h 246"/>
                <a:gd name="T54" fmla="*/ 30 w 260"/>
                <a:gd name="T55" fmla="*/ 62 h 246"/>
                <a:gd name="T56" fmla="*/ 19 w 260"/>
                <a:gd name="T57" fmla="*/ 60 h 246"/>
                <a:gd name="T58" fmla="*/ 10 w 260"/>
                <a:gd name="T59" fmla="*/ 58 h 246"/>
                <a:gd name="T60" fmla="*/ 3 w 260"/>
                <a:gd name="T61" fmla="*/ 54 h 246"/>
                <a:gd name="T62" fmla="*/ 2 w 260"/>
                <a:gd name="T63" fmla="*/ 46 h 246"/>
                <a:gd name="T64" fmla="*/ 2 w 260"/>
                <a:gd name="T65" fmla="*/ 42 h 246"/>
                <a:gd name="T66" fmla="*/ 1 w 260"/>
                <a:gd name="T67" fmla="*/ 41 h 246"/>
                <a:gd name="T68" fmla="*/ 1 w 260"/>
                <a:gd name="T69" fmla="*/ 38 h 246"/>
                <a:gd name="T70" fmla="*/ 3 w 260"/>
                <a:gd name="T71" fmla="*/ 36 h 246"/>
                <a:gd name="T72" fmla="*/ 2 w 260"/>
                <a:gd name="T73" fmla="*/ 35 h 246"/>
                <a:gd name="T74" fmla="*/ 1 w 260"/>
                <a:gd name="T75" fmla="*/ 34 h 246"/>
                <a:gd name="T76" fmla="*/ 1 w 260"/>
                <a:gd name="T77" fmla="*/ 29 h 246"/>
                <a:gd name="T78" fmla="*/ 3 w 260"/>
                <a:gd name="T79" fmla="*/ 28 h 246"/>
                <a:gd name="T80" fmla="*/ 3 w 260"/>
                <a:gd name="T81" fmla="*/ 26 h 246"/>
                <a:gd name="T82" fmla="*/ 1 w 260"/>
                <a:gd name="T83" fmla="*/ 23 h 246"/>
                <a:gd name="T84" fmla="*/ 1 w 260"/>
                <a:gd name="T85" fmla="*/ 21 h 246"/>
                <a:gd name="T86" fmla="*/ 4 w 260"/>
                <a:gd name="T87" fmla="*/ 19 h 246"/>
                <a:gd name="T88" fmla="*/ 5 w 260"/>
                <a:gd name="T89" fmla="*/ 17 h 246"/>
                <a:gd name="T90" fmla="*/ 4 w 260"/>
                <a:gd name="T91" fmla="*/ 15 h 246"/>
                <a:gd name="T92" fmla="*/ 2 w 260"/>
                <a:gd name="T93" fmla="*/ 13 h 246"/>
                <a:gd name="T94" fmla="*/ 3 w 260"/>
                <a:gd name="T95" fmla="*/ 8 h 246"/>
                <a:gd name="T96" fmla="*/ 2 w 260"/>
                <a:gd name="T97" fmla="*/ 3 h 2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0"/>
                <a:gd name="T148" fmla="*/ 0 h 246"/>
                <a:gd name="T149" fmla="*/ 260 w 260"/>
                <a:gd name="T150" fmla="*/ 246 h 2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0" h="246">
                  <a:moveTo>
                    <a:pt x="8" y="0"/>
                  </a:moveTo>
                  <a:lnTo>
                    <a:pt x="24" y="2"/>
                  </a:lnTo>
                  <a:lnTo>
                    <a:pt x="39" y="3"/>
                  </a:lnTo>
                  <a:lnTo>
                    <a:pt x="55" y="6"/>
                  </a:lnTo>
                  <a:lnTo>
                    <a:pt x="71" y="8"/>
                  </a:lnTo>
                  <a:lnTo>
                    <a:pt x="86" y="10"/>
                  </a:lnTo>
                  <a:lnTo>
                    <a:pt x="102" y="11"/>
                  </a:lnTo>
                  <a:lnTo>
                    <a:pt x="118" y="14"/>
                  </a:lnTo>
                  <a:lnTo>
                    <a:pt x="134" y="16"/>
                  </a:lnTo>
                  <a:lnTo>
                    <a:pt x="149" y="18"/>
                  </a:lnTo>
                  <a:lnTo>
                    <a:pt x="166" y="21"/>
                  </a:lnTo>
                  <a:lnTo>
                    <a:pt x="182" y="22"/>
                  </a:lnTo>
                  <a:lnTo>
                    <a:pt x="197" y="24"/>
                  </a:lnTo>
                  <a:lnTo>
                    <a:pt x="213" y="26"/>
                  </a:lnTo>
                  <a:lnTo>
                    <a:pt x="229" y="29"/>
                  </a:lnTo>
                  <a:lnTo>
                    <a:pt x="244" y="30"/>
                  </a:lnTo>
                  <a:lnTo>
                    <a:pt x="260" y="32"/>
                  </a:lnTo>
                  <a:lnTo>
                    <a:pt x="258" y="35"/>
                  </a:lnTo>
                  <a:lnTo>
                    <a:pt x="255" y="39"/>
                  </a:lnTo>
                  <a:lnTo>
                    <a:pt x="252" y="44"/>
                  </a:lnTo>
                  <a:lnTo>
                    <a:pt x="250" y="47"/>
                  </a:lnTo>
                  <a:lnTo>
                    <a:pt x="249" y="55"/>
                  </a:lnTo>
                  <a:lnTo>
                    <a:pt x="247" y="63"/>
                  </a:lnTo>
                  <a:lnTo>
                    <a:pt x="245" y="71"/>
                  </a:lnTo>
                  <a:lnTo>
                    <a:pt x="244" y="79"/>
                  </a:lnTo>
                  <a:lnTo>
                    <a:pt x="240" y="80"/>
                  </a:lnTo>
                  <a:lnTo>
                    <a:pt x="237" y="83"/>
                  </a:lnTo>
                  <a:lnTo>
                    <a:pt x="234" y="84"/>
                  </a:lnTo>
                  <a:lnTo>
                    <a:pt x="230" y="85"/>
                  </a:lnTo>
                  <a:lnTo>
                    <a:pt x="229" y="88"/>
                  </a:lnTo>
                  <a:lnTo>
                    <a:pt x="229" y="92"/>
                  </a:lnTo>
                  <a:lnTo>
                    <a:pt x="229" y="95"/>
                  </a:lnTo>
                  <a:lnTo>
                    <a:pt x="228" y="99"/>
                  </a:lnTo>
                  <a:lnTo>
                    <a:pt x="231" y="100"/>
                  </a:lnTo>
                  <a:lnTo>
                    <a:pt x="235" y="100"/>
                  </a:lnTo>
                  <a:lnTo>
                    <a:pt x="238" y="100"/>
                  </a:lnTo>
                  <a:lnTo>
                    <a:pt x="242" y="101"/>
                  </a:lnTo>
                  <a:lnTo>
                    <a:pt x="240" y="107"/>
                  </a:lnTo>
                  <a:lnTo>
                    <a:pt x="240" y="113"/>
                  </a:lnTo>
                  <a:lnTo>
                    <a:pt x="239" y="118"/>
                  </a:lnTo>
                  <a:lnTo>
                    <a:pt x="238" y="124"/>
                  </a:lnTo>
                  <a:lnTo>
                    <a:pt x="236" y="124"/>
                  </a:lnTo>
                  <a:lnTo>
                    <a:pt x="234" y="125"/>
                  </a:lnTo>
                  <a:lnTo>
                    <a:pt x="230" y="125"/>
                  </a:lnTo>
                  <a:lnTo>
                    <a:pt x="228" y="127"/>
                  </a:lnTo>
                  <a:lnTo>
                    <a:pt x="230" y="130"/>
                  </a:lnTo>
                  <a:lnTo>
                    <a:pt x="231" y="133"/>
                  </a:lnTo>
                  <a:lnTo>
                    <a:pt x="234" y="138"/>
                  </a:lnTo>
                  <a:lnTo>
                    <a:pt x="235" y="141"/>
                  </a:lnTo>
                  <a:lnTo>
                    <a:pt x="234" y="146"/>
                  </a:lnTo>
                  <a:lnTo>
                    <a:pt x="234" y="150"/>
                  </a:lnTo>
                  <a:lnTo>
                    <a:pt x="234" y="153"/>
                  </a:lnTo>
                  <a:lnTo>
                    <a:pt x="232" y="158"/>
                  </a:lnTo>
                  <a:lnTo>
                    <a:pt x="230" y="160"/>
                  </a:lnTo>
                  <a:lnTo>
                    <a:pt x="228" y="161"/>
                  </a:lnTo>
                  <a:lnTo>
                    <a:pt x="225" y="163"/>
                  </a:lnTo>
                  <a:lnTo>
                    <a:pt x="223" y="166"/>
                  </a:lnTo>
                  <a:lnTo>
                    <a:pt x="225" y="169"/>
                  </a:lnTo>
                  <a:lnTo>
                    <a:pt x="228" y="173"/>
                  </a:lnTo>
                  <a:lnTo>
                    <a:pt x="230" y="176"/>
                  </a:lnTo>
                  <a:lnTo>
                    <a:pt x="232" y="178"/>
                  </a:lnTo>
                  <a:lnTo>
                    <a:pt x="231" y="183"/>
                  </a:lnTo>
                  <a:lnTo>
                    <a:pt x="230" y="186"/>
                  </a:lnTo>
                  <a:lnTo>
                    <a:pt x="229" y="190"/>
                  </a:lnTo>
                  <a:lnTo>
                    <a:pt x="228" y="194"/>
                  </a:lnTo>
                  <a:lnTo>
                    <a:pt x="227" y="197"/>
                  </a:lnTo>
                  <a:lnTo>
                    <a:pt x="224" y="200"/>
                  </a:lnTo>
                  <a:lnTo>
                    <a:pt x="223" y="203"/>
                  </a:lnTo>
                  <a:lnTo>
                    <a:pt x="221" y="206"/>
                  </a:lnTo>
                  <a:lnTo>
                    <a:pt x="220" y="211"/>
                  </a:lnTo>
                  <a:lnTo>
                    <a:pt x="217" y="216"/>
                  </a:lnTo>
                  <a:lnTo>
                    <a:pt x="216" y="221"/>
                  </a:lnTo>
                  <a:lnTo>
                    <a:pt x="214" y="226"/>
                  </a:lnTo>
                  <a:lnTo>
                    <a:pt x="210" y="229"/>
                  </a:lnTo>
                  <a:lnTo>
                    <a:pt x="208" y="231"/>
                  </a:lnTo>
                  <a:lnTo>
                    <a:pt x="205" y="235"/>
                  </a:lnTo>
                  <a:lnTo>
                    <a:pt x="202" y="238"/>
                  </a:lnTo>
                  <a:lnTo>
                    <a:pt x="196" y="242"/>
                  </a:lnTo>
                  <a:lnTo>
                    <a:pt x="186" y="244"/>
                  </a:lnTo>
                  <a:lnTo>
                    <a:pt x="175" y="245"/>
                  </a:lnTo>
                  <a:lnTo>
                    <a:pt x="163" y="246"/>
                  </a:lnTo>
                  <a:lnTo>
                    <a:pt x="151" y="246"/>
                  </a:lnTo>
                  <a:lnTo>
                    <a:pt x="137" y="246"/>
                  </a:lnTo>
                  <a:lnTo>
                    <a:pt x="122" y="245"/>
                  </a:lnTo>
                  <a:lnTo>
                    <a:pt x="107" y="243"/>
                  </a:lnTo>
                  <a:lnTo>
                    <a:pt x="93" y="241"/>
                  </a:lnTo>
                  <a:lnTo>
                    <a:pt x="78" y="238"/>
                  </a:lnTo>
                  <a:lnTo>
                    <a:pt x="64" y="236"/>
                  </a:lnTo>
                  <a:lnTo>
                    <a:pt x="52" y="233"/>
                  </a:lnTo>
                  <a:lnTo>
                    <a:pt x="40" y="228"/>
                  </a:lnTo>
                  <a:lnTo>
                    <a:pt x="30" y="224"/>
                  </a:lnTo>
                  <a:lnTo>
                    <a:pt x="22" y="220"/>
                  </a:lnTo>
                  <a:lnTo>
                    <a:pt x="15" y="215"/>
                  </a:lnTo>
                  <a:lnTo>
                    <a:pt x="12" y="205"/>
                  </a:lnTo>
                  <a:lnTo>
                    <a:pt x="11" y="193"/>
                  </a:lnTo>
                  <a:lnTo>
                    <a:pt x="10" y="182"/>
                  </a:lnTo>
                  <a:lnTo>
                    <a:pt x="11" y="171"/>
                  </a:lnTo>
                  <a:lnTo>
                    <a:pt x="9" y="169"/>
                  </a:lnTo>
                  <a:lnTo>
                    <a:pt x="8" y="167"/>
                  </a:lnTo>
                  <a:lnTo>
                    <a:pt x="5" y="166"/>
                  </a:lnTo>
                  <a:lnTo>
                    <a:pt x="3" y="163"/>
                  </a:lnTo>
                  <a:lnTo>
                    <a:pt x="3" y="160"/>
                  </a:lnTo>
                  <a:lnTo>
                    <a:pt x="3" y="155"/>
                  </a:lnTo>
                  <a:lnTo>
                    <a:pt x="3" y="152"/>
                  </a:lnTo>
                  <a:lnTo>
                    <a:pt x="3" y="148"/>
                  </a:lnTo>
                  <a:lnTo>
                    <a:pt x="7" y="146"/>
                  </a:lnTo>
                  <a:lnTo>
                    <a:pt x="10" y="144"/>
                  </a:lnTo>
                  <a:lnTo>
                    <a:pt x="13" y="143"/>
                  </a:lnTo>
                  <a:lnTo>
                    <a:pt x="18" y="140"/>
                  </a:lnTo>
                  <a:lnTo>
                    <a:pt x="13" y="139"/>
                  </a:lnTo>
                  <a:lnTo>
                    <a:pt x="9" y="139"/>
                  </a:lnTo>
                  <a:lnTo>
                    <a:pt x="4" y="139"/>
                  </a:lnTo>
                  <a:lnTo>
                    <a:pt x="0" y="138"/>
                  </a:lnTo>
                  <a:lnTo>
                    <a:pt x="1" y="132"/>
                  </a:lnTo>
                  <a:lnTo>
                    <a:pt x="2" y="125"/>
                  </a:lnTo>
                  <a:lnTo>
                    <a:pt x="2" y="120"/>
                  </a:lnTo>
                  <a:lnTo>
                    <a:pt x="3" y="114"/>
                  </a:lnTo>
                  <a:lnTo>
                    <a:pt x="7" y="113"/>
                  </a:lnTo>
                  <a:lnTo>
                    <a:pt x="10" y="112"/>
                  </a:lnTo>
                  <a:lnTo>
                    <a:pt x="13" y="112"/>
                  </a:lnTo>
                  <a:lnTo>
                    <a:pt x="18" y="110"/>
                  </a:lnTo>
                  <a:lnTo>
                    <a:pt x="15" y="106"/>
                  </a:lnTo>
                  <a:lnTo>
                    <a:pt x="12" y="102"/>
                  </a:lnTo>
                  <a:lnTo>
                    <a:pt x="9" y="99"/>
                  </a:lnTo>
                  <a:lnTo>
                    <a:pt x="7" y="95"/>
                  </a:lnTo>
                  <a:lnTo>
                    <a:pt x="7" y="92"/>
                  </a:lnTo>
                  <a:lnTo>
                    <a:pt x="7" y="88"/>
                  </a:lnTo>
                  <a:lnTo>
                    <a:pt x="7" y="85"/>
                  </a:lnTo>
                  <a:lnTo>
                    <a:pt x="5" y="82"/>
                  </a:lnTo>
                  <a:lnTo>
                    <a:pt x="10" y="79"/>
                  </a:lnTo>
                  <a:lnTo>
                    <a:pt x="13" y="77"/>
                  </a:lnTo>
                  <a:lnTo>
                    <a:pt x="18" y="76"/>
                  </a:lnTo>
                  <a:lnTo>
                    <a:pt x="22" y="74"/>
                  </a:lnTo>
                  <a:lnTo>
                    <a:pt x="23" y="70"/>
                  </a:lnTo>
                  <a:lnTo>
                    <a:pt x="23" y="67"/>
                  </a:lnTo>
                  <a:lnTo>
                    <a:pt x="23" y="64"/>
                  </a:lnTo>
                  <a:lnTo>
                    <a:pt x="23" y="61"/>
                  </a:lnTo>
                  <a:lnTo>
                    <a:pt x="19" y="59"/>
                  </a:lnTo>
                  <a:lnTo>
                    <a:pt x="17" y="56"/>
                  </a:lnTo>
                  <a:lnTo>
                    <a:pt x="13" y="54"/>
                  </a:lnTo>
                  <a:lnTo>
                    <a:pt x="10" y="52"/>
                  </a:lnTo>
                  <a:lnTo>
                    <a:pt x="11" y="45"/>
                  </a:lnTo>
                  <a:lnTo>
                    <a:pt x="12" y="37"/>
                  </a:lnTo>
                  <a:lnTo>
                    <a:pt x="12" y="30"/>
                  </a:lnTo>
                  <a:lnTo>
                    <a:pt x="13" y="23"/>
                  </a:lnTo>
                  <a:lnTo>
                    <a:pt x="12" y="17"/>
                  </a:lnTo>
                  <a:lnTo>
                    <a:pt x="11" y="11"/>
                  </a:lnTo>
                  <a:lnTo>
                    <a:pt x="9" y="6"/>
                  </a:lnTo>
                  <a:lnTo>
                    <a:pt x="8" y="0"/>
                  </a:lnTo>
                  <a:close/>
                </a:path>
              </a:pathLst>
            </a:custGeom>
            <a:solidFill>
              <a:srgbClr val="636366"/>
            </a:solidFill>
            <a:ln w="9525">
              <a:noFill/>
              <a:round/>
              <a:headEnd/>
              <a:tailEnd/>
            </a:ln>
          </p:spPr>
          <p:txBody>
            <a:bodyPr/>
            <a:lstStyle/>
            <a:p>
              <a:endParaRPr lang="en-US"/>
            </a:p>
          </p:txBody>
        </p:sp>
        <p:sp>
          <p:nvSpPr>
            <p:cNvPr id="17867" name="Freeform 121"/>
            <p:cNvSpPr>
              <a:spLocks noChangeAspect="1"/>
            </p:cNvSpPr>
            <p:nvPr/>
          </p:nvSpPr>
          <p:spPr bwMode="auto">
            <a:xfrm>
              <a:off x="2084" y="2711"/>
              <a:ext cx="118" cy="121"/>
            </a:xfrm>
            <a:custGeom>
              <a:avLst/>
              <a:gdLst>
                <a:gd name="T0" fmla="*/ 10 w 236"/>
                <a:gd name="T1" fmla="*/ 1 h 243"/>
                <a:gd name="T2" fmla="*/ 20 w 236"/>
                <a:gd name="T3" fmla="*/ 2 h 243"/>
                <a:gd name="T4" fmla="*/ 30 w 236"/>
                <a:gd name="T5" fmla="*/ 3 h 243"/>
                <a:gd name="T6" fmla="*/ 42 w 236"/>
                <a:gd name="T7" fmla="*/ 5 h 243"/>
                <a:gd name="T8" fmla="*/ 52 w 236"/>
                <a:gd name="T9" fmla="*/ 6 h 243"/>
                <a:gd name="T10" fmla="*/ 59 w 236"/>
                <a:gd name="T11" fmla="*/ 8 h 243"/>
                <a:gd name="T12" fmla="*/ 57 w 236"/>
                <a:gd name="T13" fmla="*/ 11 h 243"/>
                <a:gd name="T14" fmla="*/ 56 w 236"/>
                <a:gd name="T15" fmla="*/ 17 h 243"/>
                <a:gd name="T16" fmla="*/ 54 w 236"/>
                <a:gd name="T17" fmla="*/ 20 h 243"/>
                <a:gd name="T18" fmla="*/ 53 w 236"/>
                <a:gd name="T19" fmla="*/ 21 h 243"/>
                <a:gd name="T20" fmla="*/ 52 w 236"/>
                <a:gd name="T21" fmla="*/ 24 h 243"/>
                <a:gd name="T22" fmla="*/ 55 w 236"/>
                <a:gd name="T23" fmla="*/ 24 h 243"/>
                <a:gd name="T24" fmla="*/ 55 w 236"/>
                <a:gd name="T25" fmla="*/ 27 h 243"/>
                <a:gd name="T26" fmla="*/ 54 w 236"/>
                <a:gd name="T27" fmla="*/ 30 h 243"/>
                <a:gd name="T28" fmla="*/ 52 w 236"/>
                <a:gd name="T29" fmla="*/ 31 h 243"/>
                <a:gd name="T30" fmla="*/ 53 w 236"/>
                <a:gd name="T31" fmla="*/ 33 h 243"/>
                <a:gd name="T32" fmla="*/ 53 w 236"/>
                <a:gd name="T33" fmla="*/ 36 h 243"/>
                <a:gd name="T34" fmla="*/ 53 w 236"/>
                <a:gd name="T35" fmla="*/ 39 h 243"/>
                <a:gd name="T36" fmla="*/ 51 w 236"/>
                <a:gd name="T37" fmla="*/ 41 h 243"/>
                <a:gd name="T38" fmla="*/ 52 w 236"/>
                <a:gd name="T39" fmla="*/ 43 h 243"/>
                <a:gd name="T40" fmla="*/ 53 w 236"/>
                <a:gd name="T41" fmla="*/ 45 h 243"/>
                <a:gd name="T42" fmla="*/ 52 w 236"/>
                <a:gd name="T43" fmla="*/ 48 h 243"/>
                <a:gd name="T44" fmla="*/ 50 w 236"/>
                <a:gd name="T45" fmla="*/ 50 h 243"/>
                <a:gd name="T46" fmla="*/ 49 w 236"/>
                <a:gd name="T47" fmla="*/ 54 h 243"/>
                <a:gd name="T48" fmla="*/ 47 w 236"/>
                <a:gd name="T49" fmla="*/ 57 h 243"/>
                <a:gd name="T50" fmla="*/ 42 w 236"/>
                <a:gd name="T51" fmla="*/ 60 h 243"/>
                <a:gd name="T52" fmla="*/ 24 w 236"/>
                <a:gd name="T53" fmla="*/ 60 h 243"/>
                <a:gd name="T54" fmla="*/ 7 w 236"/>
                <a:gd name="T55" fmla="*/ 56 h 243"/>
                <a:gd name="T56" fmla="*/ 3 w 236"/>
                <a:gd name="T57" fmla="*/ 48 h 243"/>
                <a:gd name="T58" fmla="*/ 2 w 236"/>
                <a:gd name="T59" fmla="*/ 42 h 243"/>
                <a:gd name="T60" fmla="*/ 1 w 236"/>
                <a:gd name="T61" fmla="*/ 40 h 243"/>
                <a:gd name="T62" fmla="*/ 1 w 236"/>
                <a:gd name="T63" fmla="*/ 38 h 243"/>
                <a:gd name="T64" fmla="*/ 3 w 236"/>
                <a:gd name="T65" fmla="*/ 36 h 243"/>
                <a:gd name="T66" fmla="*/ 3 w 236"/>
                <a:gd name="T67" fmla="*/ 34 h 243"/>
                <a:gd name="T68" fmla="*/ 0 w 236"/>
                <a:gd name="T69" fmla="*/ 34 h 243"/>
                <a:gd name="T70" fmla="*/ 1 w 236"/>
                <a:gd name="T71" fmla="*/ 29 h 243"/>
                <a:gd name="T72" fmla="*/ 3 w 236"/>
                <a:gd name="T73" fmla="*/ 27 h 243"/>
                <a:gd name="T74" fmla="*/ 4 w 236"/>
                <a:gd name="T75" fmla="*/ 26 h 243"/>
                <a:gd name="T76" fmla="*/ 2 w 236"/>
                <a:gd name="T77" fmla="*/ 24 h 243"/>
                <a:gd name="T78" fmla="*/ 2 w 236"/>
                <a:gd name="T79" fmla="*/ 21 h 243"/>
                <a:gd name="T80" fmla="*/ 4 w 236"/>
                <a:gd name="T81" fmla="*/ 19 h 243"/>
                <a:gd name="T82" fmla="*/ 6 w 236"/>
                <a:gd name="T83" fmla="*/ 17 h 243"/>
                <a:gd name="T84" fmla="*/ 6 w 236"/>
                <a:gd name="T85" fmla="*/ 15 h 243"/>
                <a:gd name="T86" fmla="*/ 4 w 236"/>
                <a:gd name="T87" fmla="*/ 13 h 243"/>
                <a:gd name="T88" fmla="*/ 4 w 236"/>
                <a:gd name="T89" fmla="*/ 9 h 243"/>
                <a:gd name="T90" fmla="*/ 4 w 236"/>
                <a:gd name="T91" fmla="*/ 4 h 243"/>
                <a:gd name="T92" fmla="*/ 2 w 236"/>
                <a:gd name="T93" fmla="*/ 0 h 2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6"/>
                <a:gd name="T142" fmla="*/ 0 h 243"/>
                <a:gd name="T143" fmla="*/ 236 w 236"/>
                <a:gd name="T144" fmla="*/ 243 h 2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6" h="243">
                  <a:moveTo>
                    <a:pt x="8" y="0"/>
                  </a:moveTo>
                  <a:lnTo>
                    <a:pt x="22" y="2"/>
                  </a:lnTo>
                  <a:lnTo>
                    <a:pt x="37" y="4"/>
                  </a:lnTo>
                  <a:lnTo>
                    <a:pt x="51" y="6"/>
                  </a:lnTo>
                  <a:lnTo>
                    <a:pt x="66" y="8"/>
                  </a:lnTo>
                  <a:lnTo>
                    <a:pt x="80" y="9"/>
                  </a:lnTo>
                  <a:lnTo>
                    <a:pt x="93" y="12"/>
                  </a:lnTo>
                  <a:lnTo>
                    <a:pt x="108" y="13"/>
                  </a:lnTo>
                  <a:lnTo>
                    <a:pt x="122" y="15"/>
                  </a:lnTo>
                  <a:lnTo>
                    <a:pt x="136" y="17"/>
                  </a:lnTo>
                  <a:lnTo>
                    <a:pt x="151" y="19"/>
                  </a:lnTo>
                  <a:lnTo>
                    <a:pt x="165" y="21"/>
                  </a:lnTo>
                  <a:lnTo>
                    <a:pt x="180" y="22"/>
                  </a:lnTo>
                  <a:lnTo>
                    <a:pt x="194" y="24"/>
                  </a:lnTo>
                  <a:lnTo>
                    <a:pt x="208" y="27"/>
                  </a:lnTo>
                  <a:lnTo>
                    <a:pt x="223" y="28"/>
                  </a:lnTo>
                  <a:lnTo>
                    <a:pt x="236" y="30"/>
                  </a:lnTo>
                  <a:lnTo>
                    <a:pt x="234" y="33"/>
                  </a:lnTo>
                  <a:lnTo>
                    <a:pt x="233" y="37"/>
                  </a:lnTo>
                  <a:lnTo>
                    <a:pt x="231" y="40"/>
                  </a:lnTo>
                  <a:lnTo>
                    <a:pt x="228" y="45"/>
                  </a:lnTo>
                  <a:lnTo>
                    <a:pt x="227" y="53"/>
                  </a:lnTo>
                  <a:lnTo>
                    <a:pt x="225" y="61"/>
                  </a:lnTo>
                  <a:lnTo>
                    <a:pt x="224" y="69"/>
                  </a:lnTo>
                  <a:lnTo>
                    <a:pt x="221" y="77"/>
                  </a:lnTo>
                  <a:lnTo>
                    <a:pt x="218" y="78"/>
                  </a:lnTo>
                  <a:lnTo>
                    <a:pt x="216" y="80"/>
                  </a:lnTo>
                  <a:lnTo>
                    <a:pt x="212" y="81"/>
                  </a:lnTo>
                  <a:lnTo>
                    <a:pt x="209" y="82"/>
                  </a:lnTo>
                  <a:lnTo>
                    <a:pt x="209" y="86"/>
                  </a:lnTo>
                  <a:lnTo>
                    <a:pt x="209" y="90"/>
                  </a:lnTo>
                  <a:lnTo>
                    <a:pt x="208" y="93"/>
                  </a:lnTo>
                  <a:lnTo>
                    <a:pt x="208" y="97"/>
                  </a:lnTo>
                  <a:lnTo>
                    <a:pt x="210" y="98"/>
                  </a:lnTo>
                  <a:lnTo>
                    <a:pt x="213" y="98"/>
                  </a:lnTo>
                  <a:lnTo>
                    <a:pt x="217" y="98"/>
                  </a:lnTo>
                  <a:lnTo>
                    <a:pt x="220" y="98"/>
                  </a:lnTo>
                  <a:lnTo>
                    <a:pt x="219" y="104"/>
                  </a:lnTo>
                  <a:lnTo>
                    <a:pt x="218" y="110"/>
                  </a:lnTo>
                  <a:lnTo>
                    <a:pt x="217" y="115"/>
                  </a:lnTo>
                  <a:lnTo>
                    <a:pt x="216" y="121"/>
                  </a:lnTo>
                  <a:lnTo>
                    <a:pt x="213" y="122"/>
                  </a:lnTo>
                  <a:lnTo>
                    <a:pt x="211" y="122"/>
                  </a:lnTo>
                  <a:lnTo>
                    <a:pt x="209" y="123"/>
                  </a:lnTo>
                  <a:lnTo>
                    <a:pt x="206" y="125"/>
                  </a:lnTo>
                  <a:lnTo>
                    <a:pt x="208" y="128"/>
                  </a:lnTo>
                  <a:lnTo>
                    <a:pt x="210" y="131"/>
                  </a:lnTo>
                  <a:lnTo>
                    <a:pt x="211" y="135"/>
                  </a:lnTo>
                  <a:lnTo>
                    <a:pt x="212" y="138"/>
                  </a:lnTo>
                  <a:lnTo>
                    <a:pt x="212" y="143"/>
                  </a:lnTo>
                  <a:lnTo>
                    <a:pt x="212" y="146"/>
                  </a:lnTo>
                  <a:lnTo>
                    <a:pt x="211" y="151"/>
                  </a:lnTo>
                  <a:lnTo>
                    <a:pt x="211" y="154"/>
                  </a:lnTo>
                  <a:lnTo>
                    <a:pt x="209" y="157"/>
                  </a:lnTo>
                  <a:lnTo>
                    <a:pt x="206" y="159"/>
                  </a:lnTo>
                  <a:lnTo>
                    <a:pt x="204" y="161"/>
                  </a:lnTo>
                  <a:lnTo>
                    <a:pt x="202" y="164"/>
                  </a:lnTo>
                  <a:lnTo>
                    <a:pt x="204" y="167"/>
                  </a:lnTo>
                  <a:lnTo>
                    <a:pt x="206" y="169"/>
                  </a:lnTo>
                  <a:lnTo>
                    <a:pt x="208" y="173"/>
                  </a:lnTo>
                  <a:lnTo>
                    <a:pt x="210" y="176"/>
                  </a:lnTo>
                  <a:lnTo>
                    <a:pt x="209" y="180"/>
                  </a:lnTo>
                  <a:lnTo>
                    <a:pt x="209" y="183"/>
                  </a:lnTo>
                  <a:lnTo>
                    <a:pt x="208" y="188"/>
                  </a:lnTo>
                  <a:lnTo>
                    <a:pt x="206" y="191"/>
                  </a:lnTo>
                  <a:lnTo>
                    <a:pt x="205" y="194"/>
                  </a:lnTo>
                  <a:lnTo>
                    <a:pt x="203" y="197"/>
                  </a:lnTo>
                  <a:lnTo>
                    <a:pt x="202" y="201"/>
                  </a:lnTo>
                  <a:lnTo>
                    <a:pt x="199" y="203"/>
                  </a:lnTo>
                  <a:lnTo>
                    <a:pt x="198" y="207"/>
                  </a:lnTo>
                  <a:lnTo>
                    <a:pt x="196" y="213"/>
                  </a:lnTo>
                  <a:lnTo>
                    <a:pt x="195" y="218"/>
                  </a:lnTo>
                  <a:lnTo>
                    <a:pt x="193" y="224"/>
                  </a:lnTo>
                  <a:lnTo>
                    <a:pt x="190" y="226"/>
                  </a:lnTo>
                  <a:lnTo>
                    <a:pt x="188" y="229"/>
                  </a:lnTo>
                  <a:lnTo>
                    <a:pt x="185" y="233"/>
                  </a:lnTo>
                  <a:lnTo>
                    <a:pt x="182" y="236"/>
                  </a:lnTo>
                  <a:lnTo>
                    <a:pt x="167" y="241"/>
                  </a:lnTo>
                  <a:lnTo>
                    <a:pt x="146" y="243"/>
                  </a:lnTo>
                  <a:lnTo>
                    <a:pt x="122" y="243"/>
                  </a:lnTo>
                  <a:lnTo>
                    <a:pt x="96" y="241"/>
                  </a:lnTo>
                  <a:lnTo>
                    <a:pt x="70" y="237"/>
                  </a:lnTo>
                  <a:lnTo>
                    <a:pt x="46" y="231"/>
                  </a:lnTo>
                  <a:lnTo>
                    <a:pt x="26" y="224"/>
                  </a:lnTo>
                  <a:lnTo>
                    <a:pt x="12" y="214"/>
                  </a:lnTo>
                  <a:lnTo>
                    <a:pt x="11" y="204"/>
                  </a:lnTo>
                  <a:lnTo>
                    <a:pt x="9" y="192"/>
                  </a:lnTo>
                  <a:lnTo>
                    <a:pt x="9" y="182"/>
                  </a:lnTo>
                  <a:lnTo>
                    <a:pt x="9" y="171"/>
                  </a:lnTo>
                  <a:lnTo>
                    <a:pt x="8" y="168"/>
                  </a:lnTo>
                  <a:lnTo>
                    <a:pt x="6" y="167"/>
                  </a:lnTo>
                  <a:lnTo>
                    <a:pt x="5" y="165"/>
                  </a:lnTo>
                  <a:lnTo>
                    <a:pt x="2" y="163"/>
                  </a:lnTo>
                  <a:lnTo>
                    <a:pt x="2" y="159"/>
                  </a:lnTo>
                  <a:lnTo>
                    <a:pt x="2" y="156"/>
                  </a:lnTo>
                  <a:lnTo>
                    <a:pt x="2" y="152"/>
                  </a:lnTo>
                  <a:lnTo>
                    <a:pt x="2" y="148"/>
                  </a:lnTo>
                  <a:lnTo>
                    <a:pt x="6" y="145"/>
                  </a:lnTo>
                  <a:lnTo>
                    <a:pt x="9" y="144"/>
                  </a:lnTo>
                  <a:lnTo>
                    <a:pt x="13" y="142"/>
                  </a:lnTo>
                  <a:lnTo>
                    <a:pt x="16" y="139"/>
                  </a:lnTo>
                  <a:lnTo>
                    <a:pt x="12" y="139"/>
                  </a:lnTo>
                  <a:lnTo>
                    <a:pt x="8" y="138"/>
                  </a:lnTo>
                  <a:lnTo>
                    <a:pt x="4" y="138"/>
                  </a:lnTo>
                  <a:lnTo>
                    <a:pt x="0" y="138"/>
                  </a:lnTo>
                  <a:lnTo>
                    <a:pt x="1" y="133"/>
                  </a:lnTo>
                  <a:lnTo>
                    <a:pt x="2" y="126"/>
                  </a:lnTo>
                  <a:lnTo>
                    <a:pt x="2" y="119"/>
                  </a:lnTo>
                  <a:lnTo>
                    <a:pt x="4" y="113"/>
                  </a:lnTo>
                  <a:lnTo>
                    <a:pt x="6" y="112"/>
                  </a:lnTo>
                  <a:lnTo>
                    <a:pt x="9" y="111"/>
                  </a:lnTo>
                  <a:lnTo>
                    <a:pt x="13" y="111"/>
                  </a:lnTo>
                  <a:lnTo>
                    <a:pt x="16" y="110"/>
                  </a:lnTo>
                  <a:lnTo>
                    <a:pt x="14" y="106"/>
                  </a:lnTo>
                  <a:lnTo>
                    <a:pt x="12" y="103"/>
                  </a:lnTo>
                  <a:lnTo>
                    <a:pt x="9" y="99"/>
                  </a:lnTo>
                  <a:lnTo>
                    <a:pt x="7" y="96"/>
                  </a:lnTo>
                  <a:lnTo>
                    <a:pt x="6" y="92"/>
                  </a:lnTo>
                  <a:lnTo>
                    <a:pt x="6" y="89"/>
                  </a:lnTo>
                  <a:lnTo>
                    <a:pt x="6" y="85"/>
                  </a:lnTo>
                  <a:lnTo>
                    <a:pt x="6" y="82"/>
                  </a:lnTo>
                  <a:lnTo>
                    <a:pt x="9" y="80"/>
                  </a:lnTo>
                  <a:lnTo>
                    <a:pt x="14" y="77"/>
                  </a:lnTo>
                  <a:lnTo>
                    <a:pt x="17" y="76"/>
                  </a:lnTo>
                  <a:lnTo>
                    <a:pt x="21" y="74"/>
                  </a:lnTo>
                  <a:lnTo>
                    <a:pt x="21" y="70"/>
                  </a:lnTo>
                  <a:lnTo>
                    <a:pt x="21" y="67"/>
                  </a:lnTo>
                  <a:lnTo>
                    <a:pt x="21" y="65"/>
                  </a:lnTo>
                  <a:lnTo>
                    <a:pt x="21" y="61"/>
                  </a:lnTo>
                  <a:lnTo>
                    <a:pt x="19" y="59"/>
                  </a:lnTo>
                  <a:lnTo>
                    <a:pt x="16" y="57"/>
                  </a:lnTo>
                  <a:lnTo>
                    <a:pt x="13" y="54"/>
                  </a:lnTo>
                  <a:lnTo>
                    <a:pt x="11" y="52"/>
                  </a:lnTo>
                  <a:lnTo>
                    <a:pt x="12" y="45"/>
                  </a:lnTo>
                  <a:lnTo>
                    <a:pt x="13" y="37"/>
                  </a:lnTo>
                  <a:lnTo>
                    <a:pt x="13" y="30"/>
                  </a:lnTo>
                  <a:lnTo>
                    <a:pt x="14" y="23"/>
                  </a:lnTo>
                  <a:lnTo>
                    <a:pt x="13" y="17"/>
                  </a:lnTo>
                  <a:lnTo>
                    <a:pt x="12" y="12"/>
                  </a:lnTo>
                  <a:lnTo>
                    <a:pt x="9" y="6"/>
                  </a:lnTo>
                  <a:lnTo>
                    <a:pt x="8" y="0"/>
                  </a:lnTo>
                  <a:close/>
                </a:path>
              </a:pathLst>
            </a:custGeom>
            <a:solidFill>
              <a:srgbClr val="6D6D6D"/>
            </a:solidFill>
            <a:ln w="9525">
              <a:noFill/>
              <a:round/>
              <a:headEnd/>
              <a:tailEnd/>
            </a:ln>
          </p:spPr>
          <p:txBody>
            <a:bodyPr/>
            <a:lstStyle/>
            <a:p>
              <a:endParaRPr lang="en-US"/>
            </a:p>
          </p:txBody>
        </p:sp>
        <p:sp>
          <p:nvSpPr>
            <p:cNvPr id="17868" name="Freeform 122"/>
            <p:cNvSpPr>
              <a:spLocks noChangeAspect="1"/>
            </p:cNvSpPr>
            <p:nvPr/>
          </p:nvSpPr>
          <p:spPr bwMode="auto">
            <a:xfrm>
              <a:off x="2089" y="2712"/>
              <a:ext cx="107" cy="120"/>
            </a:xfrm>
            <a:custGeom>
              <a:avLst/>
              <a:gdLst>
                <a:gd name="T0" fmla="*/ 9 w 214"/>
                <a:gd name="T1" fmla="*/ 1 h 239"/>
                <a:gd name="T2" fmla="*/ 19 w 214"/>
                <a:gd name="T3" fmla="*/ 2 h 239"/>
                <a:gd name="T4" fmla="*/ 28 w 214"/>
                <a:gd name="T5" fmla="*/ 3 h 239"/>
                <a:gd name="T6" fmla="*/ 38 w 214"/>
                <a:gd name="T7" fmla="*/ 5 h 239"/>
                <a:gd name="T8" fmla="*/ 47 w 214"/>
                <a:gd name="T9" fmla="*/ 6 h 239"/>
                <a:gd name="T10" fmla="*/ 53 w 214"/>
                <a:gd name="T11" fmla="*/ 8 h 239"/>
                <a:gd name="T12" fmla="*/ 52 w 214"/>
                <a:gd name="T13" fmla="*/ 11 h 239"/>
                <a:gd name="T14" fmla="*/ 51 w 214"/>
                <a:gd name="T15" fmla="*/ 16 h 239"/>
                <a:gd name="T16" fmla="*/ 49 w 214"/>
                <a:gd name="T17" fmla="*/ 19 h 239"/>
                <a:gd name="T18" fmla="*/ 47 w 214"/>
                <a:gd name="T19" fmla="*/ 21 h 239"/>
                <a:gd name="T20" fmla="*/ 47 w 214"/>
                <a:gd name="T21" fmla="*/ 24 h 239"/>
                <a:gd name="T22" fmla="*/ 49 w 214"/>
                <a:gd name="T23" fmla="*/ 24 h 239"/>
                <a:gd name="T24" fmla="*/ 50 w 214"/>
                <a:gd name="T25" fmla="*/ 27 h 239"/>
                <a:gd name="T26" fmla="*/ 48 w 214"/>
                <a:gd name="T27" fmla="*/ 30 h 239"/>
                <a:gd name="T28" fmla="*/ 47 w 214"/>
                <a:gd name="T29" fmla="*/ 30 h 239"/>
                <a:gd name="T30" fmla="*/ 48 w 214"/>
                <a:gd name="T31" fmla="*/ 33 h 239"/>
                <a:gd name="T32" fmla="*/ 48 w 214"/>
                <a:gd name="T33" fmla="*/ 36 h 239"/>
                <a:gd name="T34" fmla="*/ 47 w 214"/>
                <a:gd name="T35" fmla="*/ 39 h 239"/>
                <a:gd name="T36" fmla="*/ 46 w 214"/>
                <a:gd name="T37" fmla="*/ 40 h 239"/>
                <a:gd name="T38" fmla="*/ 47 w 214"/>
                <a:gd name="T39" fmla="*/ 43 h 239"/>
                <a:gd name="T40" fmla="*/ 47 w 214"/>
                <a:gd name="T41" fmla="*/ 45 h 239"/>
                <a:gd name="T42" fmla="*/ 46 w 214"/>
                <a:gd name="T43" fmla="*/ 47 h 239"/>
                <a:gd name="T44" fmla="*/ 45 w 214"/>
                <a:gd name="T45" fmla="*/ 50 h 239"/>
                <a:gd name="T46" fmla="*/ 44 w 214"/>
                <a:gd name="T47" fmla="*/ 54 h 239"/>
                <a:gd name="T48" fmla="*/ 42 w 214"/>
                <a:gd name="T49" fmla="*/ 56 h 239"/>
                <a:gd name="T50" fmla="*/ 38 w 214"/>
                <a:gd name="T51" fmla="*/ 60 h 239"/>
                <a:gd name="T52" fmla="*/ 22 w 214"/>
                <a:gd name="T53" fmla="*/ 60 h 239"/>
                <a:gd name="T54" fmla="*/ 6 w 214"/>
                <a:gd name="T55" fmla="*/ 56 h 239"/>
                <a:gd name="T56" fmla="*/ 2 w 214"/>
                <a:gd name="T57" fmla="*/ 48 h 239"/>
                <a:gd name="T58" fmla="*/ 2 w 214"/>
                <a:gd name="T59" fmla="*/ 42 h 239"/>
                <a:gd name="T60" fmla="*/ 1 w 214"/>
                <a:gd name="T61" fmla="*/ 41 h 239"/>
                <a:gd name="T62" fmla="*/ 1 w 214"/>
                <a:gd name="T63" fmla="*/ 38 h 239"/>
                <a:gd name="T64" fmla="*/ 3 w 214"/>
                <a:gd name="T65" fmla="*/ 36 h 239"/>
                <a:gd name="T66" fmla="*/ 3 w 214"/>
                <a:gd name="T67" fmla="*/ 35 h 239"/>
                <a:gd name="T68" fmla="*/ 0 w 214"/>
                <a:gd name="T69" fmla="*/ 34 h 239"/>
                <a:gd name="T70" fmla="*/ 1 w 214"/>
                <a:gd name="T71" fmla="*/ 30 h 239"/>
                <a:gd name="T72" fmla="*/ 3 w 214"/>
                <a:gd name="T73" fmla="*/ 28 h 239"/>
                <a:gd name="T74" fmla="*/ 3 w 214"/>
                <a:gd name="T75" fmla="*/ 26 h 239"/>
                <a:gd name="T76" fmla="*/ 2 w 214"/>
                <a:gd name="T77" fmla="*/ 24 h 239"/>
                <a:gd name="T78" fmla="*/ 2 w 214"/>
                <a:gd name="T79" fmla="*/ 21 h 239"/>
                <a:gd name="T80" fmla="*/ 3 w 214"/>
                <a:gd name="T81" fmla="*/ 19 h 239"/>
                <a:gd name="T82" fmla="*/ 5 w 214"/>
                <a:gd name="T83" fmla="*/ 18 h 239"/>
                <a:gd name="T84" fmla="*/ 5 w 214"/>
                <a:gd name="T85" fmla="*/ 15 h 239"/>
                <a:gd name="T86" fmla="*/ 3 w 214"/>
                <a:gd name="T87" fmla="*/ 14 h 239"/>
                <a:gd name="T88" fmla="*/ 3 w 214"/>
                <a:gd name="T89" fmla="*/ 9 h 239"/>
                <a:gd name="T90" fmla="*/ 3 w 214"/>
                <a:gd name="T91" fmla="*/ 4 h 239"/>
                <a:gd name="T92" fmla="*/ 3 w 214"/>
                <a:gd name="T93" fmla="*/ 0 h 2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4"/>
                <a:gd name="T142" fmla="*/ 0 h 239"/>
                <a:gd name="T143" fmla="*/ 214 w 214"/>
                <a:gd name="T144" fmla="*/ 239 h 23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4" h="239">
                  <a:moveTo>
                    <a:pt x="10" y="0"/>
                  </a:moveTo>
                  <a:lnTo>
                    <a:pt x="23" y="1"/>
                  </a:lnTo>
                  <a:lnTo>
                    <a:pt x="35" y="3"/>
                  </a:lnTo>
                  <a:lnTo>
                    <a:pt x="48" y="4"/>
                  </a:lnTo>
                  <a:lnTo>
                    <a:pt x="61" y="5"/>
                  </a:lnTo>
                  <a:lnTo>
                    <a:pt x="73" y="8"/>
                  </a:lnTo>
                  <a:lnTo>
                    <a:pt x="86" y="9"/>
                  </a:lnTo>
                  <a:lnTo>
                    <a:pt x="99" y="11"/>
                  </a:lnTo>
                  <a:lnTo>
                    <a:pt x="112" y="12"/>
                  </a:lnTo>
                  <a:lnTo>
                    <a:pt x="125" y="15"/>
                  </a:lnTo>
                  <a:lnTo>
                    <a:pt x="138" y="16"/>
                  </a:lnTo>
                  <a:lnTo>
                    <a:pt x="150" y="18"/>
                  </a:lnTo>
                  <a:lnTo>
                    <a:pt x="163" y="19"/>
                  </a:lnTo>
                  <a:lnTo>
                    <a:pt x="176" y="21"/>
                  </a:lnTo>
                  <a:lnTo>
                    <a:pt x="188" y="23"/>
                  </a:lnTo>
                  <a:lnTo>
                    <a:pt x="201" y="25"/>
                  </a:lnTo>
                  <a:lnTo>
                    <a:pt x="214" y="26"/>
                  </a:lnTo>
                  <a:lnTo>
                    <a:pt x="212" y="29"/>
                  </a:lnTo>
                  <a:lnTo>
                    <a:pt x="209" y="33"/>
                  </a:lnTo>
                  <a:lnTo>
                    <a:pt x="208" y="36"/>
                  </a:lnTo>
                  <a:lnTo>
                    <a:pt x="206" y="41"/>
                  </a:lnTo>
                  <a:lnTo>
                    <a:pt x="205" y="49"/>
                  </a:lnTo>
                  <a:lnTo>
                    <a:pt x="202" y="56"/>
                  </a:lnTo>
                  <a:lnTo>
                    <a:pt x="201" y="64"/>
                  </a:lnTo>
                  <a:lnTo>
                    <a:pt x="199" y="72"/>
                  </a:lnTo>
                  <a:lnTo>
                    <a:pt x="197" y="73"/>
                  </a:lnTo>
                  <a:lnTo>
                    <a:pt x="194" y="74"/>
                  </a:lnTo>
                  <a:lnTo>
                    <a:pt x="191" y="77"/>
                  </a:lnTo>
                  <a:lnTo>
                    <a:pt x="188" y="78"/>
                  </a:lnTo>
                  <a:lnTo>
                    <a:pt x="187" y="82"/>
                  </a:lnTo>
                  <a:lnTo>
                    <a:pt x="187" y="86"/>
                  </a:lnTo>
                  <a:lnTo>
                    <a:pt x="187" y="89"/>
                  </a:lnTo>
                  <a:lnTo>
                    <a:pt x="186" y="93"/>
                  </a:lnTo>
                  <a:lnTo>
                    <a:pt x="188" y="93"/>
                  </a:lnTo>
                  <a:lnTo>
                    <a:pt x="192" y="93"/>
                  </a:lnTo>
                  <a:lnTo>
                    <a:pt x="195" y="94"/>
                  </a:lnTo>
                  <a:lnTo>
                    <a:pt x="198" y="94"/>
                  </a:lnTo>
                  <a:lnTo>
                    <a:pt x="197" y="100"/>
                  </a:lnTo>
                  <a:lnTo>
                    <a:pt x="197" y="106"/>
                  </a:lnTo>
                  <a:lnTo>
                    <a:pt x="195" y="111"/>
                  </a:lnTo>
                  <a:lnTo>
                    <a:pt x="194" y="117"/>
                  </a:lnTo>
                  <a:lnTo>
                    <a:pt x="192" y="117"/>
                  </a:lnTo>
                  <a:lnTo>
                    <a:pt x="190" y="118"/>
                  </a:lnTo>
                  <a:lnTo>
                    <a:pt x="187" y="118"/>
                  </a:lnTo>
                  <a:lnTo>
                    <a:pt x="185" y="119"/>
                  </a:lnTo>
                  <a:lnTo>
                    <a:pt x="186" y="123"/>
                  </a:lnTo>
                  <a:lnTo>
                    <a:pt x="188" y="126"/>
                  </a:lnTo>
                  <a:lnTo>
                    <a:pt x="190" y="131"/>
                  </a:lnTo>
                  <a:lnTo>
                    <a:pt x="191" y="134"/>
                  </a:lnTo>
                  <a:lnTo>
                    <a:pt x="190" y="138"/>
                  </a:lnTo>
                  <a:lnTo>
                    <a:pt x="190" y="142"/>
                  </a:lnTo>
                  <a:lnTo>
                    <a:pt x="190" y="146"/>
                  </a:lnTo>
                  <a:lnTo>
                    <a:pt x="188" y="150"/>
                  </a:lnTo>
                  <a:lnTo>
                    <a:pt x="187" y="153"/>
                  </a:lnTo>
                  <a:lnTo>
                    <a:pt x="185" y="154"/>
                  </a:lnTo>
                  <a:lnTo>
                    <a:pt x="184" y="156"/>
                  </a:lnTo>
                  <a:lnTo>
                    <a:pt x="182" y="159"/>
                  </a:lnTo>
                  <a:lnTo>
                    <a:pt x="184" y="162"/>
                  </a:lnTo>
                  <a:lnTo>
                    <a:pt x="185" y="165"/>
                  </a:lnTo>
                  <a:lnTo>
                    <a:pt x="187" y="169"/>
                  </a:lnTo>
                  <a:lnTo>
                    <a:pt x="188" y="171"/>
                  </a:lnTo>
                  <a:lnTo>
                    <a:pt x="187" y="176"/>
                  </a:lnTo>
                  <a:lnTo>
                    <a:pt x="186" y="179"/>
                  </a:lnTo>
                  <a:lnTo>
                    <a:pt x="185" y="183"/>
                  </a:lnTo>
                  <a:lnTo>
                    <a:pt x="184" y="186"/>
                  </a:lnTo>
                  <a:lnTo>
                    <a:pt x="183" y="188"/>
                  </a:lnTo>
                  <a:lnTo>
                    <a:pt x="182" y="192"/>
                  </a:lnTo>
                  <a:lnTo>
                    <a:pt x="179" y="195"/>
                  </a:lnTo>
                  <a:lnTo>
                    <a:pt x="178" y="198"/>
                  </a:lnTo>
                  <a:lnTo>
                    <a:pt x="177" y="202"/>
                  </a:lnTo>
                  <a:lnTo>
                    <a:pt x="176" y="208"/>
                  </a:lnTo>
                  <a:lnTo>
                    <a:pt x="174" y="213"/>
                  </a:lnTo>
                  <a:lnTo>
                    <a:pt x="172" y="218"/>
                  </a:lnTo>
                  <a:lnTo>
                    <a:pt x="170" y="222"/>
                  </a:lnTo>
                  <a:lnTo>
                    <a:pt x="168" y="224"/>
                  </a:lnTo>
                  <a:lnTo>
                    <a:pt x="165" y="228"/>
                  </a:lnTo>
                  <a:lnTo>
                    <a:pt x="163" y="231"/>
                  </a:lnTo>
                  <a:lnTo>
                    <a:pt x="149" y="237"/>
                  </a:lnTo>
                  <a:lnTo>
                    <a:pt x="131" y="239"/>
                  </a:lnTo>
                  <a:lnTo>
                    <a:pt x="109" y="239"/>
                  </a:lnTo>
                  <a:lnTo>
                    <a:pt x="85" y="238"/>
                  </a:lnTo>
                  <a:lnTo>
                    <a:pt x="62" y="233"/>
                  </a:lnTo>
                  <a:lnTo>
                    <a:pt x="40" y="228"/>
                  </a:lnTo>
                  <a:lnTo>
                    <a:pt x="21" y="221"/>
                  </a:lnTo>
                  <a:lnTo>
                    <a:pt x="10" y="212"/>
                  </a:lnTo>
                  <a:lnTo>
                    <a:pt x="9" y="201"/>
                  </a:lnTo>
                  <a:lnTo>
                    <a:pt x="8" y="190"/>
                  </a:lnTo>
                  <a:lnTo>
                    <a:pt x="8" y="179"/>
                  </a:lnTo>
                  <a:lnTo>
                    <a:pt x="9" y="169"/>
                  </a:lnTo>
                  <a:lnTo>
                    <a:pt x="8" y="167"/>
                  </a:lnTo>
                  <a:lnTo>
                    <a:pt x="5" y="164"/>
                  </a:lnTo>
                  <a:lnTo>
                    <a:pt x="4" y="163"/>
                  </a:lnTo>
                  <a:lnTo>
                    <a:pt x="2" y="161"/>
                  </a:lnTo>
                  <a:lnTo>
                    <a:pt x="2" y="157"/>
                  </a:lnTo>
                  <a:lnTo>
                    <a:pt x="2" y="153"/>
                  </a:lnTo>
                  <a:lnTo>
                    <a:pt x="2" y="149"/>
                  </a:lnTo>
                  <a:lnTo>
                    <a:pt x="2" y="146"/>
                  </a:lnTo>
                  <a:lnTo>
                    <a:pt x="5" y="144"/>
                  </a:lnTo>
                  <a:lnTo>
                    <a:pt x="9" y="141"/>
                  </a:lnTo>
                  <a:lnTo>
                    <a:pt x="11" y="140"/>
                  </a:lnTo>
                  <a:lnTo>
                    <a:pt x="15" y="138"/>
                  </a:lnTo>
                  <a:lnTo>
                    <a:pt x="11" y="137"/>
                  </a:lnTo>
                  <a:lnTo>
                    <a:pt x="8" y="137"/>
                  </a:lnTo>
                  <a:lnTo>
                    <a:pt x="4" y="137"/>
                  </a:lnTo>
                  <a:lnTo>
                    <a:pt x="0" y="135"/>
                  </a:lnTo>
                  <a:lnTo>
                    <a:pt x="1" y="130"/>
                  </a:lnTo>
                  <a:lnTo>
                    <a:pt x="2" y="123"/>
                  </a:lnTo>
                  <a:lnTo>
                    <a:pt x="2" y="117"/>
                  </a:lnTo>
                  <a:lnTo>
                    <a:pt x="3" y="111"/>
                  </a:lnTo>
                  <a:lnTo>
                    <a:pt x="6" y="110"/>
                  </a:lnTo>
                  <a:lnTo>
                    <a:pt x="9" y="109"/>
                  </a:lnTo>
                  <a:lnTo>
                    <a:pt x="12" y="109"/>
                  </a:lnTo>
                  <a:lnTo>
                    <a:pt x="15" y="108"/>
                  </a:lnTo>
                  <a:lnTo>
                    <a:pt x="12" y="104"/>
                  </a:lnTo>
                  <a:lnTo>
                    <a:pt x="11" y="101"/>
                  </a:lnTo>
                  <a:lnTo>
                    <a:pt x="9" y="97"/>
                  </a:lnTo>
                  <a:lnTo>
                    <a:pt x="6" y="93"/>
                  </a:lnTo>
                  <a:lnTo>
                    <a:pt x="6" y="91"/>
                  </a:lnTo>
                  <a:lnTo>
                    <a:pt x="6" y="87"/>
                  </a:lnTo>
                  <a:lnTo>
                    <a:pt x="6" y="84"/>
                  </a:lnTo>
                  <a:lnTo>
                    <a:pt x="6" y="79"/>
                  </a:lnTo>
                  <a:lnTo>
                    <a:pt x="9" y="78"/>
                  </a:lnTo>
                  <a:lnTo>
                    <a:pt x="12" y="76"/>
                  </a:lnTo>
                  <a:lnTo>
                    <a:pt x="16" y="74"/>
                  </a:lnTo>
                  <a:lnTo>
                    <a:pt x="19" y="72"/>
                  </a:lnTo>
                  <a:lnTo>
                    <a:pt x="19" y="69"/>
                  </a:lnTo>
                  <a:lnTo>
                    <a:pt x="20" y="65"/>
                  </a:lnTo>
                  <a:lnTo>
                    <a:pt x="20" y="63"/>
                  </a:lnTo>
                  <a:lnTo>
                    <a:pt x="20" y="59"/>
                  </a:lnTo>
                  <a:lnTo>
                    <a:pt x="18" y="57"/>
                  </a:lnTo>
                  <a:lnTo>
                    <a:pt x="16" y="55"/>
                  </a:lnTo>
                  <a:lnTo>
                    <a:pt x="12" y="53"/>
                  </a:lnTo>
                  <a:lnTo>
                    <a:pt x="10" y="50"/>
                  </a:lnTo>
                  <a:lnTo>
                    <a:pt x="11" y="43"/>
                  </a:lnTo>
                  <a:lnTo>
                    <a:pt x="12" y="36"/>
                  </a:lnTo>
                  <a:lnTo>
                    <a:pt x="12" y="29"/>
                  </a:lnTo>
                  <a:lnTo>
                    <a:pt x="13" y="21"/>
                  </a:lnTo>
                  <a:lnTo>
                    <a:pt x="12" y="16"/>
                  </a:lnTo>
                  <a:lnTo>
                    <a:pt x="12" y="10"/>
                  </a:lnTo>
                  <a:lnTo>
                    <a:pt x="11" y="5"/>
                  </a:lnTo>
                  <a:lnTo>
                    <a:pt x="10" y="0"/>
                  </a:lnTo>
                  <a:close/>
                </a:path>
              </a:pathLst>
            </a:custGeom>
            <a:solidFill>
              <a:srgbClr val="777775"/>
            </a:solidFill>
            <a:ln w="9525">
              <a:noFill/>
              <a:round/>
              <a:headEnd/>
              <a:tailEnd/>
            </a:ln>
          </p:spPr>
          <p:txBody>
            <a:bodyPr/>
            <a:lstStyle/>
            <a:p>
              <a:endParaRPr lang="en-US"/>
            </a:p>
          </p:txBody>
        </p:sp>
        <p:sp>
          <p:nvSpPr>
            <p:cNvPr id="17869" name="Freeform 123"/>
            <p:cNvSpPr>
              <a:spLocks noChangeAspect="1"/>
            </p:cNvSpPr>
            <p:nvPr/>
          </p:nvSpPr>
          <p:spPr bwMode="auto">
            <a:xfrm>
              <a:off x="2095" y="2713"/>
              <a:ext cx="95" cy="119"/>
            </a:xfrm>
            <a:custGeom>
              <a:avLst/>
              <a:gdLst>
                <a:gd name="T0" fmla="*/ 13 w 190"/>
                <a:gd name="T1" fmla="*/ 2 h 237"/>
                <a:gd name="T2" fmla="*/ 30 w 190"/>
                <a:gd name="T3" fmla="*/ 4 h 237"/>
                <a:gd name="T4" fmla="*/ 48 w 190"/>
                <a:gd name="T5" fmla="*/ 6 h 237"/>
                <a:gd name="T6" fmla="*/ 47 w 190"/>
                <a:gd name="T7" fmla="*/ 9 h 237"/>
                <a:gd name="T8" fmla="*/ 45 w 190"/>
                <a:gd name="T9" fmla="*/ 14 h 237"/>
                <a:gd name="T10" fmla="*/ 44 w 190"/>
                <a:gd name="T11" fmla="*/ 18 h 237"/>
                <a:gd name="T12" fmla="*/ 42 w 190"/>
                <a:gd name="T13" fmla="*/ 19 h 237"/>
                <a:gd name="T14" fmla="*/ 42 w 190"/>
                <a:gd name="T15" fmla="*/ 22 h 237"/>
                <a:gd name="T16" fmla="*/ 43 w 190"/>
                <a:gd name="T17" fmla="*/ 23 h 237"/>
                <a:gd name="T18" fmla="*/ 44 w 190"/>
                <a:gd name="T19" fmla="*/ 25 h 237"/>
                <a:gd name="T20" fmla="*/ 43 w 190"/>
                <a:gd name="T21" fmla="*/ 29 h 237"/>
                <a:gd name="T22" fmla="*/ 42 w 190"/>
                <a:gd name="T23" fmla="*/ 29 h 237"/>
                <a:gd name="T24" fmla="*/ 42 w 190"/>
                <a:gd name="T25" fmla="*/ 31 h 237"/>
                <a:gd name="T26" fmla="*/ 42 w 190"/>
                <a:gd name="T27" fmla="*/ 34 h 237"/>
                <a:gd name="T28" fmla="*/ 42 w 190"/>
                <a:gd name="T29" fmla="*/ 37 h 237"/>
                <a:gd name="T30" fmla="*/ 41 w 190"/>
                <a:gd name="T31" fmla="*/ 39 h 237"/>
                <a:gd name="T32" fmla="*/ 41 w 190"/>
                <a:gd name="T33" fmla="*/ 41 h 237"/>
                <a:gd name="T34" fmla="*/ 42 w 190"/>
                <a:gd name="T35" fmla="*/ 44 h 237"/>
                <a:gd name="T36" fmla="*/ 41 w 190"/>
                <a:gd name="T37" fmla="*/ 46 h 237"/>
                <a:gd name="T38" fmla="*/ 40 w 190"/>
                <a:gd name="T39" fmla="*/ 48 h 237"/>
                <a:gd name="T40" fmla="*/ 39 w 190"/>
                <a:gd name="T41" fmla="*/ 52 h 237"/>
                <a:gd name="T42" fmla="*/ 38 w 190"/>
                <a:gd name="T43" fmla="*/ 55 h 237"/>
                <a:gd name="T44" fmla="*/ 36 w 190"/>
                <a:gd name="T45" fmla="*/ 58 h 237"/>
                <a:gd name="T46" fmla="*/ 24 w 190"/>
                <a:gd name="T47" fmla="*/ 60 h 237"/>
                <a:gd name="T48" fmla="*/ 9 w 190"/>
                <a:gd name="T49" fmla="*/ 57 h 237"/>
                <a:gd name="T50" fmla="*/ 1 w 190"/>
                <a:gd name="T51" fmla="*/ 50 h 237"/>
                <a:gd name="T52" fmla="*/ 1 w 190"/>
                <a:gd name="T53" fmla="*/ 42 h 237"/>
                <a:gd name="T54" fmla="*/ 1 w 190"/>
                <a:gd name="T55" fmla="*/ 41 h 237"/>
                <a:gd name="T56" fmla="*/ 1 w 190"/>
                <a:gd name="T57" fmla="*/ 39 h 237"/>
                <a:gd name="T58" fmla="*/ 1 w 190"/>
                <a:gd name="T59" fmla="*/ 36 h 237"/>
                <a:gd name="T60" fmla="*/ 3 w 190"/>
                <a:gd name="T61" fmla="*/ 35 h 237"/>
                <a:gd name="T62" fmla="*/ 1 w 190"/>
                <a:gd name="T63" fmla="*/ 34 h 237"/>
                <a:gd name="T64" fmla="*/ 1 w 190"/>
                <a:gd name="T65" fmla="*/ 31 h 237"/>
                <a:gd name="T66" fmla="*/ 1 w 190"/>
                <a:gd name="T67" fmla="*/ 28 h 237"/>
                <a:gd name="T68" fmla="*/ 3 w 190"/>
                <a:gd name="T69" fmla="*/ 27 h 237"/>
                <a:gd name="T70" fmla="*/ 2 w 190"/>
                <a:gd name="T71" fmla="*/ 25 h 237"/>
                <a:gd name="T72" fmla="*/ 1 w 190"/>
                <a:gd name="T73" fmla="*/ 22 h 237"/>
                <a:gd name="T74" fmla="*/ 3 w 190"/>
                <a:gd name="T75" fmla="*/ 20 h 237"/>
                <a:gd name="T76" fmla="*/ 5 w 190"/>
                <a:gd name="T77" fmla="*/ 18 h 237"/>
                <a:gd name="T78" fmla="*/ 5 w 190"/>
                <a:gd name="T79" fmla="*/ 16 h 237"/>
                <a:gd name="T80" fmla="*/ 3 w 190"/>
                <a:gd name="T81" fmla="*/ 14 h 237"/>
                <a:gd name="T82" fmla="*/ 3 w 190"/>
                <a:gd name="T83" fmla="*/ 11 h 237"/>
                <a:gd name="T84" fmla="*/ 3 w 190"/>
                <a:gd name="T85" fmla="*/ 6 h 237"/>
                <a:gd name="T86" fmla="*/ 3 w 190"/>
                <a:gd name="T87" fmla="*/ 2 h 2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0"/>
                <a:gd name="T133" fmla="*/ 0 h 237"/>
                <a:gd name="T134" fmla="*/ 190 w 190"/>
                <a:gd name="T135" fmla="*/ 237 h 2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0" h="237">
                  <a:moveTo>
                    <a:pt x="10" y="0"/>
                  </a:moveTo>
                  <a:lnTo>
                    <a:pt x="33" y="3"/>
                  </a:lnTo>
                  <a:lnTo>
                    <a:pt x="55" y="6"/>
                  </a:lnTo>
                  <a:lnTo>
                    <a:pt x="78" y="9"/>
                  </a:lnTo>
                  <a:lnTo>
                    <a:pt x="100" y="11"/>
                  </a:lnTo>
                  <a:lnTo>
                    <a:pt x="123" y="15"/>
                  </a:lnTo>
                  <a:lnTo>
                    <a:pt x="145" y="17"/>
                  </a:lnTo>
                  <a:lnTo>
                    <a:pt x="168" y="21"/>
                  </a:lnTo>
                  <a:lnTo>
                    <a:pt x="190" y="23"/>
                  </a:lnTo>
                  <a:lnTo>
                    <a:pt x="189" y="26"/>
                  </a:lnTo>
                  <a:lnTo>
                    <a:pt x="187" y="31"/>
                  </a:lnTo>
                  <a:lnTo>
                    <a:pt x="186" y="34"/>
                  </a:lnTo>
                  <a:lnTo>
                    <a:pt x="183" y="39"/>
                  </a:lnTo>
                  <a:lnTo>
                    <a:pt x="182" y="47"/>
                  </a:lnTo>
                  <a:lnTo>
                    <a:pt x="180" y="54"/>
                  </a:lnTo>
                  <a:lnTo>
                    <a:pt x="179" y="62"/>
                  </a:lnTo>
                  <a:lnTo>
                    <a:pt x="177" y="70"/>
                  </a:lnTo>
                  <a:lnTo>
                    <a:pt x="175" y="71"/>
                  </a:lnTo>
                  <a:lnTo>
                    <a:pt x="173" y="72"/>
                  </a:lnTo>
                  <a:lnTo>
                    <a:pt x="169" y="75"/>
                  </a:lnTo>
                  <a:lnTo>
                    <a:pt x="167" y="76"/>
                  </a:lnTo>
                  <a:lnTo>
                    <a:pt x="167" y="80"/>
                  </a:lnTo>
                  <a:lnTo>
                    <a:pt x="167" y="84"/>
                  </a:lnTo>
                  <a:lnTo>
                    <a:pt x="166" y="87"/>
                  </a:lnTo>
                  <a:lnTo>
                    <a:pt x="166" y="91"/>
                  </a:lnTo>
                  <a:lnTo>
                    <a:pt x="168" y="91"/>
                  </a:lnTo>
                  <a:lnTo>
                    <a:pt x="171" y="91"/>
                  </a:lnTo>
                  <a:lnTo>
                    <a:pt x="173" y="91"/>
                  </a:lnTo>
                  <a:lnTo>
                    <a:pt x="175" y="92"/>
                  </a:lnTo>
                  <a:lnTo>
                    <a:pt x="174" y="98"/>
                  </a:lnTo>
                  <a:lnTo>
                    <a:pt x="174" y="102"/>
                  </a:lnTo>
                  <a:lnTo>
                    <a:pt x="173" y="108"/>
                  </a:lnTo>
                  <a:lnTo>
                    <a:pt x="172" y="114"/>
                  </a:lnTo>
                  <a:lnTo>
                    <a:pt x="169" y="115"/>
                  </a:lnTo>
                  <a:lnTo>
                    <a:pt x="168" y="115"/>
                  </a:lnTo>
                  <a:lnTo>
                    <a:pt x="166" y="116"/>
                  </a:lnTo>
                  <a:lnTo>
                    <a:pt x="164" y="117"/>
                  </a:lnTo>
                  <a:lnTo>
                    <a:pt x="165" y="121"/>
                  </a:lnTo>
                  <a:lnTo>
                    <a:pt x="166" y="124"/>
                  </a:lnTo>
                  <a:lnTo>
                    <a:pt x="167" y="128"/>
                  </a:lnTo>
                  <a:lnTo>
                    <a:pt x="168" y="131"/>
                  </a:lnTo>
                  <a:lnTo>
                    <a:pt x="168" y="136"/>
                  </a:lnTo>
                  <a:lnTo>
                    <a:pt x="168" y="139"/>
                  </a:lnTo>
                  <a:lnTo>
                    <a:pt x="167" y="143"/>
                  </a:lnTo>
                  <a:lnTo>
                    <a:pt x="167" y="147"/>
                  </a:lnTo>
                  <a:lnTo>
                    <a:pt x="166" y="150"/>
                  </a:lnTo>
                  <a:lnTo>
                    <a:pt x="164" y="151"/>
                  </a:lnTo>
                  <a:lnTo>
                    <a:pt x="163" y="153"/>
                  </a:lnTo>
                  <a:lnTo>
                    <a:pt x="160" y="155"/>
                  </a:lnTo>
                  <a:lnTo>
                    <a:pt x="161" y="159"/>
                  </a:lnTo>
                  <a:lnTo>
                    <a:pt x="163" y="162"/>
                  </a:lnTo>
                  <a:lnTo>
                    <a:pt x="165" y="166"/>
                  </a:lnTo>
                  <a:lnTo>
                    <a:pt x="166" y="169"/>
                  </a:lnTo>
                  <a:lnTo>
                    <a:pt x="165" y="173"/>
                  </a:lnTo>
                  <a:lnTo>
                    <a:pt x="165" y="176"/>
                  </a:lnTo>
                  <a:lnTo>
                    <a:pt x="164" y="180"/>
                  </a:lnTo>
                  <a:lnTo>
                    <a:pt x="163" y="183"/>
                  </a:lnTo>
                  <a:lnTo>
                    <a:pt x="161" y="185"/>
                  </a:lnTo>
                  <a:lnTo>
                    <a:pt x="160" y="189"/>
                  </a:lnTo>
                  <a:lnTo>
                    <a:pt x="158" y="192"/>
                  </a:lnTo>
                  <a:lnTo>
                    <a:pt x="157" y="195"/>
                  </a:lnTo>
                  <a:lnTo>
                    <a:pt x="156" y="200"/>
                  </a:lnTo>
                  <a:lnTo>
                    <a:pt x="154" y="205"/>
                  </a:lnTo>
                  <a:lnTo>
                    <a:pt x="152" y="211"/>
                  </a:lnTo>
                  <a:lnTo>
                    <a:pt x="151" y="216"/>
                  </a:lnTo>
                  <a:lnTo>
                    <a:pt x="149" y="219"/>
                  </a:lnTo>
                  <a:lnTo>
                    <a:pt x="148" y="222"/>
                  </a:lnTo>
                  <a:lnTo>
                    <a:pt x="145" y="226"/>
                  </a:lnTo>
                  <a:lnTo>
                    <a:pt x="143" y="229"/>
                  </a:lnTo>
                  <a:lnTo>
                    <a:pt x="131" y="235"/>
                  </a:lnTo>
                  <a:lnTo>
                    <a:pt x="114" y="237"/>
                  </a:lnTo>
                  <a:lnTo>
                    <a:pt x="95" y="237"/>
                  </a:lnTo>
                  <a:lnTo>
                    <a:pt x="74" y="236"/>
                  </a:lnTo>
                  <a:lnTo>
                    <a:pt x="53" y="233"/>
                  </a:lnTo>
                  <a:lnTo>
                    <a:pt x="33" y="227"/>
                  </a:lnTo>
                  <a:lnTo>
                    <a:pt x="17" y="220"/>
                  </a:lnTo>
                  <a:lnTo>
                    <a:pt x="7" y="212"/>
                  </a:lnTo>
                  <a:lnTo>
                    <a:pt x="6" y="200"/>
                  </a:lnTo>
                  <a:lnTo>
                    <a:pt x="6" y="190"/>
                  </a:lnTo>
                  <a:lnTo>
                    <a:pt x="6" y="180"/>
                  </a:lnTo>
                  <a:lnTo>
                    <a:pt x="7" y="168"/>
                  </a:lnTo>
                  <a:lnTo>
                    <a:pt x="6" y="166"/>
                  </a:lnTo>
                  <a:lnTo>
                    <a:pt x="5" y="165"/>
                  </a:lnTo>
                  <a:lnTo>
                    <a:pt x="2" y="162"/>
                  </a:lnTo>
                  <a:lnTo>
                    <a:pt x="1" y="161"/>
                  </a:lnTo>
                  <a:lnTo>
                    <a:pt x="1" y="157"/>
                  </a:lnTo>
                  <a:lnTo>
                    <a:pt x="1" y="153"/>
                  </a:lnTo>
                  <a:lnTo>
                    <a:pt x="1" y="150"/>
                  </a:lnTo>
                  <a:lnTo>
                    <a:pt x="1" y="146"/>
                  </a:lnTo>
                  <a:lnTo>
                    <a:pt x="5" y="144"/>
                  </a:lnTo>
                  <a:lnTo>
                    <a:pt x="7" y="142"/>
                  </a:lnTo>
                  <a:lnTo>
                    <a:pt x="10" y="139"/>
                  </a:lnTo>
                  <a:lnTo>
                    <a:pt x="13" y="137"/>
                  </a:lnTo>
                  <a:lnTo>
                    <a:pt x="9" y="137"/>
                  </a:lnTo>
                  <a:lnTo>
                    <a:pt x="7" y="136"/>
                  </a:lnTo>
                  <a:lnTo>
                    <a:pt x="4" y="136"/>
                  </a:lnTo>
                  <a:lnTo>
                    <a:pt x="0" y="136"/>
                  </a:lnTo>
                  <a:lnTo>
                    <a:pt x="1" y="130"/>
                  </a:lnTo>
                  <a:lnTo>
                    <a:pt x="2" y="123"/>
                  </a:lnTo>
                  <a:lnTo>
                    <a:pt x="2" y="117"/>
                  </a:lnTo>
                  <a:lnTo>
                    <a:pt x="4" y="110"/>
                  </a:lnTo>
                  <a:lnTo>
                    <a:pt x="6" y="110"/>
                  </a:lnTo>
                  <a:lnTo>
                    <a:pt x="9" y="109"/>
                  </a:lnTo>
                  <a:lnTo>
                    <a:pt x="12" y="109"/>
                  </a:lnTo>
                  <a:lnTo>
                    <a:pt x="14" y="108"/>
                  </a:lnTo>
                  <a:lnTo>
                    <a:pt x="12" y="105"/>
                  </a:lnTo>
                  <a:lnTo>
                    <a:pt x="10" y="101"/>
                  </a:lnTo>
                  <a:lnTo>
                    <a:pt x="8" y="98"/>
                  </a:lnTo>
                  <a:lnTo>
                    <a:pt x="6" y="93"/>
                  </a:lnTo>
                  <a:lnTo>
                    <a:pt x="6" y="91"/>
                  </a:lnTo>
                  <a:lnTo>
                    <a:pt x="6" y="87"/>
                  </a:lnTo>
                  <a:lnTo>
                    <a:pt x="6" y="84"/>
                  </a:lnTo>
                  <a:lnTo>
                    <a:pt x="6" y="80"/>
                  </a:lnTo>
                  <a:lnTo>
                    <a:pt x="9" y="78"/>
                  </a:lnTo>
                  <a:lnTo>
                    <a:pt x="13" y="76"/>
                  </a:lnTo>
                  <a:lnTo>
                    <a:pt x="15" y="74"/>
                  </a:lnTo>
                  <a:lnTo>
                    <a:pt x="19" y="72"/>
                  </a:lnTo>
                  <a:lnTo>
                    <a:pt x="19" y="69"/>
                  </a:lnTo>
                  <a:lnTo>
                    <a:pt x="19" y="66"/>
                  </a:lnTo>
                  <a:lnTo>
                    <a:pt x="19" y="63"/>
                  </a:lnTo>
                  <a:lnTo>
                    <a:pt x="19" y="60"/>
                  </a:lnTo>
                  <a:lnTo>
                    <a:pt x="16" y="57"/>
                  </a:lnTo>
                  <a:lnTo>
                    <a:pt x="15" y="55"/>
                  </a:lnTo>
                  <a:lnTo>
                    <a:pt x="13" y="53"/>
                  </a:lnTo>
                  <a:lnTo>
                    <a:pt x="10" y="51"/>
                  </a:lnTo>
                  <a:lnTo>
                    <a:pt x="12" y="44"/>
                  </a:lnTo>
                  <a:lnTo>
                    <a:pt x="13" y="37"/>
                  </a:lnTo>
                  <a:lnTo>
                    <a:pt x="13" y="30"/>
                  </a:lnTo>
                  <a:lnTo>
                    <a:pt x="14" y="23"/>
                  </a:lnTo>
                  <a:lnTo>
                    <a:pt x="13" y="17"/>
                  </a:lnTo>
                  <a:lnTo>
                    <a:pt x="13" y="11"/>
                  </a:lnTo>
                  <a:lnTo>
                    <a:pt x="12" y="6"/>
                  </a:lnTo>
                  <a:lnTo>
                    <a:pt x="10" y="0"/>
                  </a:lnTo>
                  <a:close/>
                </a:path>
              </a:pathLst>
            </a:custGeom>
            <a:solidFill>
              <a:srgbClr val="827F7F"/>
            </a:solidFill>
            <a:ln w="9525">
              <a:noFill/>
              <a:round/>
              <a:headEnd/>
              <a:tailEnd/>
            </a:ln>
          </p:spPr>
          <p:txBody>
            <a:bodyPr/>
            <a:lstStyle/>
            <a:p>
              <a:endParaRPr lang="en-US"/>
            </a:p>
          </p:txBody>
        </p:sp>
        <p:sp>
          <p:nvSpPr>
            <p:cNvPr id="17870" name="Freeform 124"/>
            <p:cNvSpPr>
              <a:spLocks noChangeAspect="1"/>
            </p:cNvSpPr>
            <p:nvPr/>
          </p:nvSpPr>
          <p:spPr bwMode="auto">
            <a:xfrm>
              <a:off x="2100" y="2715"/>
              <a:ext cx="84" cy="117"/>
            </a:xfrm>
            <a:custGeom>
              <a:avLst/>
              <a:gdLst>
                <a:gd name="T0" fmla="*/ 13 w 167"/>
                <a:gd name="T1" fmla="*/ 2 h 234"/>
                <a:gd name="T2" fmla="*/ 27 w 167"/>
                <a:gd name="T3" fmla="*/ 4 h 234"/>
                <a:gd name="T4" fmla="*/ 42 w 167"/>
                <a:gd name="T5" fmla="*/ 5 h 234"/>
                <a:gd name="T6" fmla="*/ 41 w 167"/>
                <a:gd name="T7" fmla="*/ 7 h 234"/>
                <a:gd name="T8" fmla="*/ 40 w 167"/>
                <a:gd name="T9" fmla="*/ 13 h 234"/>
                <a:gd name="T10" fmla="*/ 38 w 167"/>
                <a:gd name="T11" fmla="*/ 17 h 234"/>
                <a:gd name="T12" fmla="*/ 37 w 167"/>
                <a:gd name="T13" fmla="*/ 19 h 234"/>
                <a:gd name="T14" fmla="*/ 37 w 167"/>
                <a:gd name="T15" fmla="*/ 21 h 234"/>
                <a:gd name="T16" fmla="*/ 37 w 167"/>
                <a:gd name="T17" fmla="*/ 22 h 234"/>
                <a:gd name="T18" fmla="*/ 38 w 167"/>
                <a:gd name="T19" fmla="*/ 24 h 234"/>
                <a:gd name="T20" fmla="*/ 37 w 167"/>
                <a:gd name="T21" fmla="*/ 28 h 234"/>
                <a:gd name="T22" fmla="*/ 36 w 167"/>
                <a:gd name="T23" fmla="*/ 28 h 234"/>
                <a:gd name="T24" fmla="*/ 36 w 167"/>
                <a:gd name="T25" fmla="*/ 30 h 234"/>
                <a:gd name="T26" fmla="*/ 37 w 167"/>
                <a:gd name="T27" fmla="*/ 33 h 234"/>
                <a:gd name="T28" fmla="*/ 36 w 167"/>
                <a:gd name="T29" fmla="*/ 36 h 234"/>
                <a:gd name="T30" fmla="*/ 35 w 167"/>
                <a:gd name="T31" fmla="*/ 38 h 234"/>
                <a:gd name="T32" fmla="*/ 35 w 167"/>
                <a:gd name="T33" fmla="*/ 40 h 234"/>
                <a:gd name="T34" fmla="*/ 36 w 167"/>
                <a:gd name="T35" fmla="*/ 43 h 234"/>
                <a:gd name="T36" fmla="*/ 35 w 167"/>
                <a:gd name="T37" fmla="*/ 45 h 234"/>
                <a:gd name="T38" fmla="*/ 34 w 167"/>
                <a:gd name="T39" fmla="*/ 47 h 234"/>
                <a:gd name="T40" fmla="*/ 33 w 167"/>
                <a:gd name="T41" fmla="*/ 51 h 234"/>
                <a:gd name="T42" fmla="*/ 33 w 167"/>
                <a:gd name="T43" fmla="*/ 54 h 234"/>
                <a:gd name="T44" fmla="*/ 31 w 167"/>
                <a:gd name="T45" fmla="*/ 57 h 234"/>
                <a:gd name="T46" fmla="*/ 20 w 167"/>
                <a:gd name="T47" fmla="*/ 59 h 234"/>
                <a:gd name="T48" fmla="*/ 7 w 167"/>
                <a:gd name="T49" fmla="*/ 57 h 234"/>
                <a:gd name="T50" fmla="*/ 1 w 167"/>
                <a:gd name="T51" fmla="*/ 50 h 234"/>
                <a:gd name="T52" fmla="*/ 1 w 167"/>
                <a:gd name="T53" fmla="*/ 42 h 234"/>
                <a:gd name="T54" fmla="*/ 1 w 167"/>
                <a:gd name="T55" fmla="*/ 41 h 234"/>
                <a:gd name="T56" fmla="*/ 0 w 167"/>
                <a:gd name="T57" fmla="*/ 38 h 234"/>
                <a:gd name="T58" fmla="*/ 1 w 167"/>
                <a:gd name="T59" fmla="*/ 36 h 234"/>
                <a:gd name="T60" fmla="*/ 3 w 167"/>
                <a:gd name="T61" fmla="*/ 34 h 234"/>
                <a:gd name="T62" fmla="*/ 1 w 167"/>
                <a:gd name="T63" fmla="*/ 34 h 234"/>
                <a:gd name="T64" fmla="*/ 1 w 167"/>
                <a:gd name="T65" fmla="*/ 30 h 234"/>
                <a:gd name="T66" fmla="*/ 1 w 167"/>
                <a:gd name="T67" fmla="*/ 28 h 234"/>
                <a:gd name="T68" fmla="*/ 3 w 167"/>
                <a:gd name="T69" fmla="*/ 27 h 234"/>
                <a:gd name="T70" fmla="*/ 2 w 167"/>
                <a:gd name="T71" fmla="*/ 24 h 234"/>
                <a:gd name="T72" fmla="*/ 2 w 167"/>
                <a:gd name="T73" fmla="*/ 22 h 234"/>
                <a:gd name="T74" fmla="*/ 2 w 167"/>
                <a:gd name="T75" fmla="*/ 20 h 234"/>
                <a:gd name="T76" fmla="*/ 4 w 167"/>
                <a:gd name="T77" fmla="*/ 18 h 234"/>
                <a:gd name="T78" fmla="*/ 5 w 167"/>
                <a:gd name="T79" fmla="*/ 15 h 234"/>
                <a:gd name="T80" fmla="*/ 4 w 167"/>
                <a:gd name="T81" fmla="*/ 14 h 234"/>
                <a:gd name="T82" fmla="*/ 3 w 167"/>
                <a:gd name="T83" fmla="*/ 11 h 234"/>
                <a:gd name="T84" fmla="*/ 3 w 167"/>
                <a:gd name="T85" fmla="*/ 6 h 234"/>
                <a:gd name="T86" fmla="*/ 3 w 167"/>
                <a:gd name="T87" fmla="*/ 2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7"/>
                <a:gd name="T133" fmla="*/ 0 h 234"/>
                <a:gd name="T134" fmla="*/ 167 w 167"/>
                <a:gd name="T135" fmla="*/ 234 h 2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7" h="234">
                  <a:moveTo>
                    <a:pt x="10" y="0"/>
                  </a:moveTo>
                  <a:lnTo>
                    <a:pt x="30" y="3"/>
                  </a:lnTo>
                  <a:lnTo>
                    <a:pt x="49" y="5"/>
                  </a:lnTo>
                  <a:lnTo>
                    <a:pt x="69" y="7"/>
                  </a:lnTo>
                  <a:lnTo>
                    <a:pt x="88" y="10"/>
                  </a:lnTo>
                  <a:lnTo>
                    <a:pt x="108" y="13"/>
                  </a:lnTo>
                  <a:lnTo>
                    <a:pt x="127" y="15"/>
                  </a:lnTo>
                  <a:lnTo>
                    <a:pt x="147" y="18"/>
                  </a:lnTo>
                  <a:lnTo>
                    <a:pt x="167" y="20"/>
                  </a:lnTo>
                  <a:lnTo>
                    <a:pt x="165" y="23"/>
                  </a:lnTo>
                  <a:lnTo>
                    <a:pt x="163" y="27"/>
                  </a:lnTo>
                  <a:lnTo>
                    <a:pt x="162" y="31"/>
                  </a:lnTo>
                  <a:lnTo>
                    <a:pt x="160" y="35"/>
                  </a:lnTo>
                  <a:lnTo>
                    <a:pt x="159" y="43"/>
                  </a:lnTo>
                  <a:lnTo>
                    <a:pt x="157" y="51"/>
                  </a:lnTo>
                  <a:lnTo>
                    <a:pt x="155" y="59"/>
                  </a:lnTo>
                  <a:lnTo>
                    <a:pt x="154" y="67"/>
                  </a:lnTo>
                  <a:lnTo>
                    <a:pt x="152" y="68"/>
                  </a:lnTo>
                  <a:lnTo>
                    <a:pt x="151" y="69"/>
                  </a:lnTo>
                  <a:lnTo>
                    <a:pt x="148" y="72"/>
                  </a:lnTo>
                  <a:lnTo>
                    <a:pt x="146" y="73"/>
                  </a:lnTo>
                  <a:lnTo>
                    <a:pt x="145" y="76"/>
                  </a:lnTo>
                  <a:lnTo>
                    <a:pt x="145" y="80"/>
                  </a:lnTo>
                  <a:lnTo>
                    <a:pt x="145" y="83"/>
                  </a:lnTo>
                  <a:lnTo>
                    <a:pt x="144" y="87"/>
                  </a:lnTo>
                  <a:lnTo>
                    <a:pt x="146" y="88"/>
                  </a:lnTo>
                  <a:lnTo>
                    <a:pt x="148" y="88"/>
                  </a:lnTo>
                  <a:lnTo>
                    <a:pt x="151" y="88"/>
                  </a:lnTo>
                  <a:lnTo>
                    <a:pt x="153" y="88"/>
                  </a:lnTo>
                  <a:lnTo>
                    <a:pt x="152" y="94"/>
                  </a:lnTo>
                  <a:lnTo>
                    <a:pt x="151" y="99"/>
                  </a:lnTo>
                  <a:lnTo>
                    <a:pt x="149" y="104"/>
                  </a:lnTo>
                  <a:lnTo>
                    <a:pt x="148" y="110"/>
                  </a:lnTo>
                  <a:lnTo>
                    <a:pt x="147" y="111"/>
                  </a:lnTo>
                  <a:lnTo>
                    <a:pt x="145" y="111"/>
                  </a:lnTo>
                  <a:lnTo>
                    <a:pt x="144" y="112"/>
                  </a:lnTo>
                  <a:lnTo>
                    <a:pt x="141" y="113"/>
                  </a:lnTo>
                  <a:lnTo>
                    <a:pt x="142" y="117"/>
                  </a:lnTo>
                  <a:lnTo>
                    <a:pt x="144" y="120"/>
                  </a:lnTo>
                  <a:lnTo>
                    <a:pt x="145" y="124"/>
                  </a:lnTo>
                  <a:lnTo>
                    <a:pt x="146" y="127"/>
                  </a:lnTo>
                  <a:lnTo>
                    <a:pt x="145" y="132"/>
                  </a:lnTo>
                  <a:lnTo>
                    <a:pt x="145" y="135"/>
                  </a:lnTo>
                  <a:lnTo>
                    <a:pt x="145" y="140"/>
                  </a:lnTo>
                  <a:lnTo>
                    <a:pt x="144" y="143"/>
                  </a:lnTo>
                  <a:lnTo>
                    <a:pt x="142" y="145"/>
                  </a:lnTo>
                  <a:lnTo>
                    <a:pt x="141" y="148"/>
                  </a:lnTo>
                  <a:lnTo>
                    <a:pt x="139" y="150"/>
                  </a:lnTo>
                  <a:lnTo>
                    <a:pt x="138" y="152"/>
                  </a:lnTo>
                  <a:lnTo>
                    <a:pt x="139" y="155"/>
                  </a:lnTo>
                  <a:lnTo>
                    <a:pt x="140" y="158"/>
                  </a:lnTo>
                  <a:lnTo>
                    <a:pt x="141" y="162"/>
                  </a:lnTo>
                  <a:lnTo>
                    <a:pt x="142" y="165"/>
                  </a:lnTo>
                  <a:lnTo>
                    <a:pt x="141" y="169"/>
                  </a:lnTo>
                  <a:lnTo>
                    <a:pt x="141" y="172"/>
                  </a:lnTo>
                  <a:lnTo>
                    <a:pt x="140" y="175"/>
                  </a:lnTo>
                  <a:lnTo>
                    <a:pt x="139" y="179"/>
                  </a:lnTo>
                  <a:lnTo>
                    <a:pt x="138" y="182"/>
                  </a:lnTo>
                  <a:lnTo>
                    <a:pt x="137" y="185"/>
                  </a:lnTo>
                  <a:lnTo>
                    <a:pt x="136" y="188"/>
                  </a:lnTo>
                  <a:lnTo>
                    <a:pt x="134" y="190"/>
                  </a:lnTo>
                  <a:lnTo>
                    <a:pt x="133" y="196"/>
                  </a:lnTo>
                  <a:lnTo>
                    <a:pt x="132" y="202"/>
                  </a:lnTo>
                  <a:lnTo>
                    <a:pt x="131" y="207"/>
                  </a:lnTo>
                  <a:lnTo>
                    <a:pt x="130" y="212"/>
                  </a:lnTo>
                  <a:lnTo>
                    <a:pt x="129" y="216"/>
                  </a:lnTo>
                  <a:lnTo>
                    <a:pt x="126" y="218"/>
                  </a:lnTo>
                  <a:lnTo>
                    <a:pt x="125" y="222"/>
                  </a:lnTo>
                  <a:lnTo>
                    <a:pt x="123" y="225"/>
                  </a:lnTo>
                  <a:lnTo>
                    <a:pt x="112" y="231"/>
                  </a:lnTo>
                  <a:lnTo>
                    <a:pt x="98" y="234"/>
                  </a:lnTo>
                  <a:lnTo>
                    <a:pt x="80" y="234"/>
                  </a:lnTo>
                  <a:lnTo>
                    <a:pt x="62" y="233"/>
                  </a:lnTo>
                  <a:lnTo>
                    <a:pt x="42" y="230"/>
                  </a:lnTo>
                  <a:lnTo>
                    <a:pt x="26" y="225"/>
                  </a:lnTo>
                  <a:lnTo>
                    <a:pt x="12" y="218"/>
                  </a:lnTo>
                  <a:lnTo>
                    <a:pt x="3" y="210"/>
                  </a:lnTo>
                  <a:lnTo>
                    <a:pt x="3" y="200"/>
                  </a:lnTo>
                  <a:lnTo>
                    <a:pt x="3" y="188"/>
                  </a:lnTo>
                  <a:lnTo>
                    <a:pt x="3" y="178"/>
                  </a:lnTo>
                  <a:lnTo>
                    <a:pt x="4" y="167"/>
                  </a:lnTo>
                  <a:lnTo>
                    <a:pt x="3" y="165"/>
                  </a:lnTo>
                  <a:lnTo>
                    <a:pt x="2" y="163"/>
                  </a:lnTo>
                  <a:lnTo>
                    <a:pt x="1" y="162"/>
                  </a:lnTo>
                  <a:lnTo>
                    <a:pt x="0" y="159"/>
                  </a:lnTo>
                  <a:lnTo>
                    <a:pt x="0" y="156"/>
                  </a:lnTo>
                  <a:lnTo>
                    <a:pt x="0" y="152"/>
                  </a:lnTo>
                  <a:lnTo>
                    <a:pt x="0" y="149"/>
                  </a:lnTo>
                  <a:lnTo>
                    <a:pt x="1" y="144"/>
                  </a:lnTo>
                  <a:lnTo>
                    <a:pt x="3" y="142"/>
                  </a:lnTo>
                  <a:lnTo>
                    <a:pt x="5" y="140"/>
                  </a:lnTo>
                  <a:lnTo>
                    <a:pt x="8" y="139"/>
                  </a:lnTo>
                  <a:lnTo>
                    <a:pt x="10" y="136"/>
                  </a:lnTo>
                  <a:lnTo>
                    <a:pt x="8" y="136"/>
                  </a:lnTo>
                  <a:lnTo>
                    <a:pt x="5" y="135"/>
                  </a:lnTo>
                  <a:lnTo>
                    <a:pt x="2" y="135"/>
                  </a:lnTo>
                  <a:lnTo>
                    <a:pt x="0" y="135"/>
                  </a:lnTo>
                  <a:lnTo>
                    <a:pt x="0" y="128"/>
                  </a:lnTo>
                  <a:lnTo>
                    <a:pt x="1" y="122"/>
                  </a:lnTo>
                  <a:lnTo>
                    <a:pt x="1" y="116"/>
                  </a:lnTo>
                  <a:lnTo>
                    <a:pt x="2" y="110"/>
                  </a:lnTo>
                  <a:lnTo>
                    <a:pt x="4" y="109"/>
                  </a:lnTo>
                  <a:lnTo>
                    <a:pt x="7" y="109"/>
                  </a:lnTo>
                  <a:lnTo>
                    <a:pt x="9" y="107"/>
                  </a:lnTo>
                  <a:lnTo>
                    <a:pt x="11" y="107"/>
                  </a:lnTo>
                  <a:lnTo>
                    <a:pt x="10" y="104"/>
                  </a:lnTo>
                  <a:lnTo>
                    <a:pt x="9" y="99"/>
                  </a:lnTo>
                  <a:lnTo>
                    <a:pt x="7" y="96"/>
                  </a:lnTo>
                  <a:lnTo>
                    <a:pt x="5" y="92"/>
                  </a:lnTo>
                  <a:lnTo>
                    <a:pt x="5" y="90"/>
                  </a:lnTo>
                  <a:lnTo>
                    <a:pt x="5" y="87"/>
                  </a:lnTo>
                  <a:lnTo>
                    <a:pt x="5" y="83"/>
                  </a:lnTo>
                  <a:lnTo>
                    <a:pt x="5" y="80"/>
                  </a:lnTo>
                  <a:lnTo>
                    <a:pt x="8" y="77"/>
                  </a:lnTo>
                  <a:lnTo>
                    <a:pt x="11" y="75"/>
                  </a:lnTo>
                  <a:lnTo>
                    <a:pt x="13" y="73"/>
                  </a:lnTo>
                  <a:lnTo>
                    <a:pt x="16" y="71"/>
                  </a:lnTo>
                  <a:lnTo>
                    <a:pt x="16" y="68"/>
                  </a:lnTo>
                  <a:lnTo>
                    <a:pt x="17" y="65"/>
                  </a:lnTo>
                  <a:lnTo>
                    <a:pt x="17" y="63"/>
                  </a:lnTo>
                  <a:lnTo>
                    <a:pt x="17" y="59"/>
                  </a:lnTo>
                  <a:lnTo>
                    <a:pt x="15" y="57"/>
                  </a:lnTo>
                  <a:lnTo>
                    <a:pt x="13" y="54"/>
                  </a:lnTo>
                  <a:lnTo>
                    <a:pt x="11" y="52"/>
                  </a:lnTo>
                  <a:lnTo>
                    <a:pt x="9" y="50"/>
                  </a:lnTo>
                  <a:lnTo>
                    <a:pt x="10" y="43"/>
                  </a:lnTo>
                  <a:lnTo>
                    <a:pt x="11" y="36"/>
                  </a:lnTo>
                  <a:lnTo>
                    <a:pt x="11" y="29"/>
                  </a:lnTo>
                  <a:lnTo>
                    <a:pt x="12" y="22"/>
                  </a:lnTo>
                  <a:lnTo>
                    <a:pt x="12" y="16"/>
                  </a:lnTo>
                  <a:lnTo>
                    <a:pt x="11" y="11"/>
                  </a:lnTo>
                  <a:lnTo>
                    <a:pt x="11" y="6"/>
                  </a:lnTo>
                  <a:lnTo>
                    <a:pt x="10" y="0"/>
                  </a:lnTo>
                  <a:close/>
                </a:path>
              </a:pathLst>
            </a:custGeom>
            <a:solidFill>
              <a:srgbClr val="898987"/>
            </a:solidFill>
            <a:ln w="9525">
              <a:noFill/>
              <a:round/>
              <a:headEnd/>
              <a:tailEnd/>
            </a:ln>
          </p:spPr>
          <p:txBody>
            <a:bodyPr/>
            <a:lstStyle/>
            <a:p>
              <a:endParaRPr lang="en-US"/>
            </a:p>
          </p:txBody>
        </p:sp>
        <p:sp>
          <p:nvSpPr>
            <p:cNvPr id="17871" name="Freeform 125"/>
            <p:cNvSpPr>
              <a:spLocks noChangeAspect="1"/>
            </p:cNvSpPr>
            <p:nvPr/>
          </p:nvSpPr>
          <p:spPr bwMode="auto">
            <a:xfrm>
              <a:off x="2105" y="2716"/>
              <a:ext cx="72" cy="116"/>
            </a:xfrm>
            <a:custGeom>
              <a:avLst/>
              <a:gdLst>
                <a:gd name="T0" fmla="*/ 11 w 144"/>
                <a:gd name="T1" fmla="*/ 1 h 231"/>
                <a:gd name="T2" fmla="*/ 23 w 144"/>
                <a:gd name="T3" fmla="*/ 3 h 231"/>
                <a:gd name="T4" fmla="*/ 36 w 144"/>
                <a:gd name="T5" fmla="*/ 5 h 231"/>
                <a:gd name="T6" fmla="*/ 35 w 144"/>
                <a:gd name="T7" fmla="*/ 7 h 231"/>
                <a:gd name="T8" fmla="*/ 34 w 144"/>
                <a:gd name="T9" fmla="*/ 12 h 231"/>
                <a:gd name="T10" fmla="*/ 33 w 144"/>
                <a:gd name="T11" fmla="*/ 16 h 231"/>
                <a:gd name="T12" fmla="*/ 31 w 144"/>
                <a:gd name="T13" fmla="*/ 18 h 231"/>
                <a:gd name="T14" fmla="*/ 31 w 144"/>
                <a:gd name="T15" fmla="*/ 20 h 231"/>
                <a:gd name="T16" fmla="*/ 32 w 144"/>
                <a:gd name="T17" fmla="*/ 21 h 231"/>
                <a:gd name="T18" fmla="*/ 33 w 144"/>
                <a:gd name="T19" fmla="*/ 23 h 231"/>
                <a:gd name="T20" fmla="*/ 32 w 144"/>
                <a:gd name="T21" fmla="*/ 27 h 231"/>
                <a:gd name="T22" fmla="*/ 30 w 144"/>
                <a:gd name="T23" fmla="*/ 28 h 231"/>
                <a:gd name="T24" fmla="*/ 30 w 144"/>
                <a:gd name="T25" fmla="*/ 30 h 231"/>
                <a:gd name="T26" fmla="*/ 31 w 144"/>
                <a:gd name="T27" fmla="*/ 32 h 231"/>
                <a:gd name="T28" fmla="*/ 30 w 144"/>
                <a:gd name="T29" fmla="*/ 35 h 231"/>
                <a:gd name="T30" fmla="*/ 29 w 144"/>
                <a:gd name="T31" fmla="*/ 37 h 231"/>
                <a:gd name="T32" fmla="*/ 30 w 144"/>
                <a:gd name="T33" fmla="*/ 39 h 231"/>
                <a:gd name="T34" fmla="*/ 30 w 144"/>
                <a:gd name="T35" fmla="*/ 41 h 231"/>
                <a:gd name="T36" fmla="*/ 29 w 144"/>
                <a:gd name="T37" fmla="*/ 44 h 231"/>
                <a:gd name="T38" fmla="*/ 28 w 144"/>
                <a:gd name="T39" fmla="*/ 46 h 231"/>
                <a:gd name="T40" fmla="*/ 28 w 144"/>
                <a:gd name="T41" fmla="*/ 50 h 231"/>
                <a:gd name="T42" fmla="*/ 27 w 144"/>
                <a:gd name="T43" fmla="*/ 53 h 231"/>
                <a:gd name="T44" fmla="*/ 26 w 144"/>
                <a:gd name="T45" fmla="*/ 56 h 231"/>
                <a:gd name="T46" fmla="*/ 17 w 144"/>
                <a:gd name="T47" fmla="*/ 58 h 231"/>
                <a:gd name="T48" fmla="*/ 5 w 144"/>
                <a:gd name="T49" fmla="*/ 56 h 231"/>
                <a:gd name="T50" fmla="*/ 1 w 144"/>
                <a:gd name="T51" fmla="*/ 50 h 231"/>
                <a:gd name="T52" fmla="*/ 1 w 144"/>
                <a:gd name="T53" fmla="*/ 41 h 231"/>
                <a:gd name="T54" fmla="*/ 1 w 144"/>
                <a:gd name="T55" fmla="*/ 40 h 231"/>
                <a:gd name="T56" fmla="*/ 1 w 144"/>
                <a:gd name="T57" fmla="*/ 38 h 231"/>
                <a:gd name="T58" fmla="*/ 1 w 144"/>
                <a:gd name="T59" fmla="*/ 36 h 231"/>
                <a:gd name="T60" fmla="*/ 2 w 144"/>
                <a:gd name="T61" fmla="*/ 34 h 231"/>
                <a:gd name="T62" fmla="*/ 1 w 144"/>
                <a:gd name="T63" fmla="*/ 34 h 231"/>
                <a:gd name="T64" fmla="*/ 1 w 144"/>
                <a:gd name="T65" fmla="*/ 31 h 231"/>
                <a:gd name="T66" fmla="*/ 1 w 144"/>
                <a:gd name="T67" fmla="*/ 27 h 231"/>
                <a:gd name="T68" fmla="*/ 2 w 144"/>
                <a:gd name="T69" fmla="*/ 27 h 231"/>
                <a:gd name="T70" fmla="*/ 1 w 144"/>
                <a:gd name="T71" fmla="*/ 24 h 231"/>
                <a:gd name="T72" fmla="*/ 1 w 144"/>
                <a:gd name="T73" fmla="*/ 22 h 231"/>
                <a:gd name="T74" fmla="*/ 2 w 144"/>
                <a:gd name="T75" fmla="*/ 20 h 231"/>
                <a:gd name="T76" fmla="*/ 3 w 144"/>
                <a:gd name="T77" fmla="*/ 18 h 231"/>
                <a:gd name="T78" fmla="*/ 4 w 144"/>
                <a:gd name="T79" fmla="*/ 16 h 231"/>
                <a:gd name="T80" fmla="*/ 3 w 144"/>
                <a:gd name="T81" fmla="*/ 14 h 231"/>
                <a:gd name="T82" fmla="*/ 2 w 144"/>
                <a:gd name="T83" fmla="*/ 11 h 231"/>
                <a:gd name="T84" fmla="*/ 3 w 144"/>
                <a:gd name="T85" fmla="*/ 5 h 231"/>
                <a:gd name="T86" fmla="*/ 3 w 144"/>
                <a:gd name="T87" fmla="*/ 2 h 2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4"/>
                <a:gd name="T133" fmla="*/ 0 h 231"/>
                <a:gd name="T134" fmla="*/ 144 w 144"/>
                <a:gd name="T135" fmla="*/ 231 h 2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4" h="231">
                  <a:moveTo>
                    <a:pt x="11" y="0"/>
                  </a:moveTo>
                  <a:lnTo>
                    <a:pt x="29" y="2"/>
                  </a:lnTo>
                  <a:lnTo>
                    <a:pt x="45" y="4"/>
                  </a:lnTo>
                  <a:lnTo>
                    <a:pt x="62" y="7"/>
                  </a:lnTo>
                  <a:lnTo>
                    <a:pt x="78" y="8"/>
                  </a:lnTo>
                  <a:lnTo>
                    <a:pt x="94" y="10"/>
                  </a:lnTo>
                  <a:lnTo>
                    <a:pt x="111" y="12"/>
                  </a:lnTo>
                  <a:lnTo>
                    <a:pt x="128" y="15"/>
                  </a:lnTo>
                  <a:lnTo>
                    <a:pt x="144" y="17"/>
                  </a:lnTo>
                  <a:lnTo>
                    <a:pt x="143" y="20"/>
                  </a:lnTo>
                  <a:lnTo>
                    <a:pt x="142" y="24"/>
                  </a:lnTo>
                  <a:lnTo>
                    <a:pt x="139" y="28"/>
                  </a:lnTo>
                  <a:lnTo>
                    <a:pt x="138" y="32"/>
                  </a:lnTo>
                  <a:lnTo>
                    <a:pt x="137" y="40"/>
                  </a:lnTo>
                  <a:lnTo>
                    <a:pt x="136" y="47"/>
                  </a:lnTo>
                  <a:lnTo>
                    <a:pt x="135" y="55"/>
                  </a:lnTo>
                  <a:lnTo>
                    <a:pt x="134" y="63"/>
                  </a:lnTo>
                  <a:lnTo>
                    <a:pt x="131" y="64"/>
                  </a:lnTo>
                  <a:lnTo>
                    <a:pt x="129" y="66"/>
                  </a:lnTo>
                  <a:lnTo>
                    <a:pt x="128" y="68"/>
                  </a:lnTo>
                  <a:lnTo>
                    <a:pt x="126" y="70"/>
                  </a:lnTo>
                  <a:lnTo>
                    <a:pt x="124" y="73"/>
                  </a:lnTo>
                  <a:lnTo>
                    <a:pt x="124" y="77"/>
                  </a:lnTo>
                  <a:lnTo>
                    <a:pt x="124" y="80"/>
                  </a:lnTo>
                  <a:lnTo>
                    <a:pt x="124" y="84"/>
                  </a:lnTo>
                  <a:lnTo>
                    <a:pt x="127" y="84"/>
                  </a:lnTo>
                  <a:lnTo>
                    <a:pt x="128" y="84"/>
                  </a:lnTo>
                  <a:lnTo>
                    <a:pt x="130" y="85"/>
                  </a:lnTo>
                  <a:lnTo>
                    <a:pt x="131" y="85"/>
                  </a:lnTo>
                  <a:lnTo>
                    <a:pt x="130" y="91"/>
                  </a:lnTo>
                  <a:lnTo>
                    <a:pt x="130" y="95"/>
                  </a:lnTo>
                  <a:lnTo>
                    <a:pt x="129" y="101"/>
                  </a:lnTo>
                  <a:lnTo>
                    <a:pt x="128" y="107"/>
                  </a:lnTo>
                  <a:lnTo>
                    <a:pt x="127" y="108"/>
                  </a:lnTo>
                  <a:lnTo>
                    <a:pt x="124" y="108"/>
                  </a:lnTo>
                  <a:lnTo>
                    <a:pt x="123" y="109"/>
                  </a:lnTo>
                  <a:lnTo>
                    <a:pt x="122" y="110"/>
                  </a:lnTo>
                  <a:lnTo>
                    <a:pt x="123" y="114"/>
                  </a:lnTo>
                  <a:lnTo>
                    <a:pt x="123" y="117"/>
                  </a:lnTo>
                  <a:lnTo>
                    <a:pt x="123" y="121"/>
                  </a:lnTo>
                  <a:lnTo>
                    <a:pt x="124" y="124"/>
                  </a:lnTo>
                  <a:lnTo>
                    <a:pt x="124" y="127"/>
                  </a:lnTo>
                  <a:lnTo>
                    <a:pt x="124" y="132"/>
                  </a:lnTo>
                  <a:lnTo>
                    <a:pt x="123" y="136"/>
                  </a:lnTo>
                  <a:lnTo>
                    <a:pt x="123" y="140"/>
                  </a:lnTo>
                  <a:lnTo>
                    <a:pt x="122" y="142"/>
                  </a:lnTo>
                  <a:lnTo>
                    <a:pt x="121" y="144"/>
                  </a:lnTo>
                  <a:lnTo>
                    <a:pt x="119" y="146"/>
                  </a:lnTo>
                  <a:lnTo>
                    <a:pt x="117" y="148"/>
                  </a:lnTo>
                  <a:lnTo>
                    <a:pt x="119" y="152"/>
                  </a:lnTo>
                  <a:lnTo>
                    <a:pt x="120" y="154"/>
                  </a:lnTo>
                  <a:lnTo>
                    <a:pt x="120" y="157"/>
                  </a:lnTo>
                  <a:lnTo>
                    <a:pt x="121" y="161"/>
                  </a:lnTo>
                  <a:lnTo>
                    <a:pt x="121" y="164"/>
                  </a:lnTo>
                  <a:lnTo>
                    <a:pt x="120" y="168"/>
                  </a:lnTo>
                  <a:lnTo>
                    <a:pt x="120" y="171"/>
                  </a:lnTo>
                  <a:lnTo>
                    <a:pt x="119" y="175"/>
                  </a:lnTo>
                  <a:lnTo>
                    <a:pt x="117" y="178"/>
                  </a:lnTo>
                  <a:lnTo>
                    <a:pt x="116" y="180"/>
                  </a:lnTo>
                  <a:lnTo>
                    <a:pt x="115" y="184"/>
                  </a:lnTo>
                  <a:lnTo>
                    <a:pt x="114" y="186"/>
                  </a:lnTo>
                  <a:lnTo>
                    <a:pt x="113" y="192"/>
                  </a:lnTo>
                  <a:lnTo>
                    <a:pt x="113" y="198"/>
                  </a:lnTo>
                  <a:lnTo>
                    <a:pt x="112" y="202"/>
                  </a:lnTo>
                  <a:lnTo>
                    <a:pt x="111" y="208"/>
                  </a:lnTo>
                  <a:lnTo>
                    <a:pt x="109" y="212"/>
                  </a:lnTo>
                  <a:lnTo>
                    <a:pt x="107" y="214"/>
                  </a:lnTo>
                  <a:lnTo>
                    <a:pt x="106" y="217"/>
                  </a:lnTo>
                  <a:lnTo>
                    <a:pt x="104" y="221"/>
                  </a:lnTo>
                  <a:lnTo>
                    <a:pt x="94" y="227"/>
                  </a:lnTo>
                  <a:lnTo>
                    <a:pt x="82" y="230"/>
                  </a:lnTo>
                  <a:lnTo>
                    <a:pt x="67" y="231"/>
                  </a:lnTo>
                  <a:lnTo>
                    <a:pt x="51" y="230"/>
                  </a:lnTo>
                  <a:lnTo>
                    <a:pt x="36" y="228"/>
                  </a:lnTo>
                  <a:lnTo>
                    <a:pt x="21" y="223"/>
                  </a:lnTo>
                  <a:lnTo>
                    <a:pt x="9" y="216"/>
                  </a:lnTo>
                  <a:lnTo>
                    <a:pt x="1" y="208"/>
                  </a:lnTo>
                  <a:lnTo>
                    <a:pt x="1" y="198"/>
                  </a:lnTo>
                  <a:lnTo>
                    <a:pt x="2" y="186"/>
                  </a:lnTo>
                  <a:lnTo>
                    <a:pt x="3" y="176"/>
                  </a:lnTo>
                  <a:lnTo>
                    <a:pt x="5" y="164"/>
                  </a:lnTo>
                  <a:lnTo>
                    <a:pt x="3" y="163"/>
                  </a:lnTo>
                  <a:lnTo>
                    <a:pt x="2" y="162"/>
                  </a:lnTo>
                  <a:lnTo>
                    <a:pt x="1" y="160"/>
                  </a:lnTo>
                  <a:lnTo>
                    <a:pt x="0" y="159"/>
                  </a:lnTo>
                  <a:lnTo>
                    <a:pt x="0" y="154"/>
                  </a:lnTo>
                  <a:lnTo>
                    <a:pt x="1" y="151"/>
                  </a:lnTo>
                  <a:lnTo>
                    <a:pt x="1" y="147"/>
                  </a:lnTo>
                  <a:lnTo>
                    <a:pt x="1" y="144"/>
                  </a:lnTo>
                  <a:lnTo>
                    <a:pt x="3" y="141"/>
                  </a:lnTo>
                  <a:lnTo>
                    <a:pt x="6" y="139"/>
                  </a:lnTo>
                  <a:lnTo>
                    <a:pt x="7" y="137"/>
                  </a:lnTo>
                  <a:lnTo>
                    <a:pt x="9" y="134"/>
                  </a:lnTo>
                  <a:lnTo>
                    <a:pt x="7" y="134"/>
                  </a:lnTo>
                  <a:lnTo>
                    <a:pt x="5" y="134"/>
                  </a:lnTo>
                  <a:lnTo>
                    <a:pt x="2" y="134"/>
                  </a:lnTo>
                  <a:lnTo>
                    <a:pt x="0" y="133"/>
                  </a:lnTo>
                  <a:lnTo>
                    <a:pt x="1" y="127"/>
                  </a:lnTo>
                  <a:lnTo>
                    <a:pt x="2" y="121"/>
                  </a:lnTo>
                  <a:lnTo>
                    <a:pt x="2" y="114"/>
                  </a:lnTo>
                  <a:lnTo>
                    <a:pt x="3" y="108"/>
                  </a:lnTo>
                  <a:lnTo>
                    <a:pt x="6" y="108"/>
                  </a:lnTo>
                  <a:lnTo>
                    <a:pt x="7" y="107"/>
                  </a:lnTo>
                  <a:lnTo>
                    <a:pt x="9" y="107"/>
                  </a:lnTo>
                  <a:lnTo>
                    <a:pt x="11" y="106"/>
                  </a:lnTo>
                  <a:lnTo>
                    <a:pt x="10" y="102"/>
                  </a:lnTo>
                  <a:lnTo>
                    <a:pt x="9" y="99"/>
                  </a:lnTo>
                  <a:lnTo>
                    <a:pt x="7" y="95"/>
                  </a:lnTo>
                  <a:lnTo>
                    <a:pt x="6" y="92"/>
                  </a:lnTo>
                  <a:lnTo>
                    <a:pt x="6" y="89"/>
                  </a:lnTo>
                  <a:lnTo>
                    <a:pt x="6" y="86"/>
                  </a:lnTo>
                  <a:lnTo>
                    <a:pt x="6" y="83"/>
                  </a:lnTo>
                  <a:lnTo>
                    <a:pt x="7" y="79"/>
                  </a:lnTo>
                  <a:lnTo>
                    <a:pt x="9" y="77"/>
                  </a:lnTo>
                  <a:lnTo>
                    <a:pt x="11" y="74"/>
                  </a:lnTo>
                  <a:lnTo>
                    <a:pt x="13" y="72"/>
                  </a:lnTo>
                  <a:lnTo>
                    <a:pt x="15" y="70"/>
                  </a:lnTo>
                  <a:lnTo>
                    <a:pt x="16" y="68"/>
                  </a:lnTo>
                  <a:lnTo>
                    <a:pt x="16" y="64"/>
                  </a:lnTo>
                  <a:lnTo>
                    <a:pt x="16" y="62"/>
                  </a:lnTo>
                  <a:lnTo>
                    <a:pt x="16" y="58"/>
                  </a:lnTo>
                  <a:lnTo>
                    <a:pt x="15" y="56"/>
                  </a:lnTo>
                  <a:lnTo>
                    <a:pt x="14" y="54"/>
                  </a:lnTo>
                  <a:lnTo>
                    <a:pt x="11" y="53"/>
                  </a:lnTo>
                  <a:lnTo>
                    <a:pt x="10" y="50"/>
                  </a:lnTo>
                  <a:lnTo>
                    <a:pt x="11" y="43"/>
                  </a:lnTo>
                  <a:lnTo>
                    <a:pt x="13" y="35"/>
                  </a:lnTo>
                  <a:lnTo>
                    <a:pt x="13" y="28"/>
                  </a:lnTo>
                  <a:lnTo>
                    <a:pt x="14" y="20"/>
                  </a:lnTo>
                  <a:lnTo>
                    <a:pt x="13" y="16"/>
                  </a:lnTo>
                  <a:lnTo>
                    <a:pt x="13" y="11"/>
                  </a:lnTo>
                  <a:lnTo>
                    <a:pt x="13" y="5"/>
                  </a:lnTo>
                  <a:lnTo>
                    <a:pt x="11" y="0"/>
                  </a:lnTo>
                  <a:close/>
                </a:path>
              </a:pathLst>
            </a:custGeom>
            <a:solidFill>
              <a:srgbClr val="93938E"/>
            </a:solidFill>
            <a:ln w="9525">
              <a:noFill/>
              <a:round/>
              <a:headEnd/>
              <a:tailEnd/>
            </a:ln>
          </p:spPr>
          <p:txBody>
            <a:bodyPr/>
            <a:lstStyle/>
            <a:p>
              <a:endParaRPr lang="en-US"/>
            </a:p>
          </p:txBody>
        </p:sp>
        <p:sp>
          <p:nvSpPr>
            <p:cNvPr id="17872" name="Freeform 126"/>
            <p:cNvSpPr>
              <a:spLocks noChangeAspect="1"/>
            </p:cNvSpPr>
            <p:nvPr/>
          </p:nvSpPr>
          <p:spPr bwMode="auto">
            <a:xfrm>
              <a:off x="2110" y="2718"/>
              <a:ext cx="62" cy="114"/>
            </a:xfrm>
            <a:custGeom>
              <a:avLst/>
              <a:gdLst>
                <a:gd name="T0" fmla="*/ 11 w 123"/>
                <a:gd name="T1" fmla="*/ 1 h 228"/>
                <a:gd name="T2" fmla="*/ 21 w 123"/>
                <a:gd name="T3" fmla="*/ 2 h 228"/>
                <a:gd name="T4" fmla="*/ 31 w 123"/>
                <a:gd name="T5" fmla="*/ 4 h 228"/>
                <a:gd name="T6" fmla="*/ 30 w 123"/>
                <a:gd name="T7" fmla="*/ 7 h 228"/>
                <a:gd name="T8" fmla="*/ 29 w 123"/>
                <a:gd name="T9" fmla="*/ 11 h 228"/>
                <a:gd name="T10" fmla="*/ 28 w 123"/>
                <a:gd name="T11" fmla="*/ 15 h 228"/>
                <a:gd name="T12" fmla="*/ 27 w 123"/>
                <a:gd name="T13" fmla="*/ 17 h 228"/>
                <a:gd name="T14" fmla="*/ 27 w 123"/>
                <a:gd name="T15" fmla="*/ 20 h 228"/>
                <a:gd name="T16" fmla="*/ 27 w 123"/>
                <a:gd name="T17" fmla="*/ 21 h 228"/>
                <a:gd name="T18" fmla="*/ 28 w 123"/>
                <a:gd name="T19" fmla="*/ 22 h 228"/>
                <a:gd name="T20" fmla="*/ 27 w 123"/>
                <a:gd name="T21" fmla="*/ 26 h 228"/>
                <a:gd name="T22" fmla="*/ 26 w 123"/>
                <a:gd name="T23" fmla="*/ 27 h 228"/>
                <a:gd name="T24" fmla="*/ 26 w 123"/>
                <a:gd name="T25" fmla="*/ 29 h 228"/>
                <a:gd name="T26" fmla="*/ 26 w 123"/>
                <a:gd name="T27" fmla="*/ 31 h 228"/>
                <a:gd name="T28" fmla="*/ 26 w 123"/>
                <a:gd name="T29" fmla="*/ 34 h 228"/>
                <a:gd name="T30" fmla="*/ 25 w 123"/>
                <a:gd name="T31" fmla="*/ 36 h 228"/>
                <a:gd name="T32" fmla="*/ 25 w 123"/>
                <a:gd name="T33" fmla="*/ 38 h 228"/>
                <a:gd name="T34" fmla="*/ 25 w 123"/>
                <a:gd name="T35" fmla="*/ 40 h 228"/>
                <a:gd name="T36" fmla="*/ 25 w 123"/>
                <a:gd name="T37" fmla="*/ 43 h 228"/>
                <a:gd name="T38" fmla="*/ 24 w 123"/>
                <a:gd name="T39" fmla="*/ 45 h 228"/>
                <a:gd name="T40" fmla="*/ 24 w 123"/>
                <a:gd name="T41" fmla="*/ 49 h 228"/>
                <a:gd name="T42" fmla="*/ 23 w 123"/>
                <a:gd name="T43" fmla="*/ 52 h 228"/>
                <a:gd name="T44" fmla="*/ 22 w 123"/>
                <a:gd name="T45" fmla="*/ 55 h 228"/>
                <a:gd name="T46" fmla="*/ 14 w 123"/>
                <a:gd name="T47" fmla="*/ 57 h 228"/>
                <a:gd name="T48" fmla="*/ 4 w 123"/>
                <a:gd name="T49" fmla="*/ 55 h 228"/>
                <a:gd name="T50" fmla="*/ 1 w 123"/>
                <a:gd name="T51" fmla="*/ 49 h 228"/>
                <a:gd name="T52" fmla="*/ 2 w 123"/>
                <a:gd name="T53" fmla="*/ 41 h 228"/>
                <a:gd name="T54" fmla="*/ 1 w 123"/>
                <a:gd name="T55" fmla="*/ 40 h 228"/>
                <a:gd name="T56" fmla="*/ 1 w 123"/>
                <a:gd name="T57" fmla="*/ 38 h 228"/>
                <a:gd name="T58" fmla="*/ 2 w 123"/>
                <a:gd name="T59" fmla="*/ 36 h 228"/>
                <a:gd name="T60" fmla="*/ 3 w 123"/>
                <a:gd name="T61" fmla="*/ 34 h 228"/>
                <a:gd name="T62" fmla="*/ 2 w 123"/>
                <a:gd name="T63" fmla="*/ 34 h 228"/>
                <a:gd name="T64" fmla="*/ 1 w 123"/>
                <a:gd name="T65" fmla="*/ 30 h 228"/>
                <a:gd name="T66" fmla="*/ 2 w 123"/>
                <a:gd name="T67" fmla="*/ 27 h 228"/>
                <a:gd name="T68" fmla="*/ 3 w 123"/>
                <a:gd name="T69" fmla="*/ 27 h 228"/>
                <a:gd name="T70" fmla="*/ 3 w 123"/>
                <a:gd name="T71" fmla="*/ 24 h 228"/>
                <a:gd name="T72" fmla="*/ 2 w 123"/>
                <a:gd name="T73" fmla="*/ 21 h 228"/>
                <a:gd name="T74" fmla="*/ 3 w 123"/>
                <a:gd name="T75" fmla="*/ 19 h 228"/>
                <a:gd name="T76" fmla="*/ 4 w 123"/>
                <a:gd name="T77" fmla="*/ 17 h 228"/>
                <a:gd name="T78" fmla="*/ 4 w 123"/>
                <a:gd name="T79" fmla="*/ 15 h 228"/>
                <a:gd name="T80" fmla="*/ 4 w 123"/>
                <a:gd name="T81" fmla="*/ 14 h 228"/>
                <a:gd name="T82" fmla="*/ 4 w 123"/>
                <a:gd name="T83" fmla="*/ 11 h 228"/>
                <a:gd name="T84" fmla="*/ 4 w 123"/>
                <a:gd name="T85" fmla="*/ 6 h 228"/>
                <a:gd name="T86" fmla="*/ 4 w 123"/>
                <a:gd name="T87" fmla="*/ 2 h 2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
                <a:gd name="T133" fmla="*/ 0 h 228"/>
                <a:gd name="T134" fmla="*/ 123 w 123"/>
                <a:gd name="T135" fmla="*/ 228 h 2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 h="228">
                  <a:moveTo>
                    <a:pt x="15" y="0"/>
                  </a:moveTo>
                  <a:lnTo>
                    <a:pt x="29" y="1"/>
                  </a:lnTo>
                  <a:lnTo>
                    <a:pt x="42" y="4"/>
                  </a:lnTo>
                  <a:lnTo>
                    <a:pt x="55" y="5"/>
                  </a:lnTo>
                  <a:lnTo>
                    <a:pt x="69" y="7"/>
                  </a:lnTo>
                  <a:lnTo>
                    <a:pt x="83" y="8"/>
                  </a:lnTo>
                  <a:lnTo>
                    <a:pt x="97" y="10"/>
                  </a:lnTo>
                  <a:lnTo>
                    <a:pt x="110" y="12"/>
                  </a:lnTo>
                  <a:lnTo>
                    <a:pt x="123" y="14"/>
                  </a:lnTo>
                  <a:lnTo>
                    <a:pt x="122" y="17"/>
                  </a:lnTo>
                  <a:lnTo>
                    <a:pt x="121" y="21"/>
                  </a:lnTo>
                  <a:lnTo>
                    <a:pt x="119" y="25"/>
                  </a:lnTo>
                  <a:lnTo>
                    <a:pt x="118" y="29"/>
                  </a:lnTo>
                  <a:lnTo>
                    <a:pt x="117" y="37"/>
                  </a:lnTo>
                  <a:lnTo>
                    <a:pt x="115" y="44"/>
                  </a:lnTo>
                  <a:lnTo>
                    <a:pt x="114" y="52"/>
                  </a:lnTo>
                  <a:lnTo>
                    <a:pt x="113" y="60"/>
                  </a:lnTo>
                  <a:lnTo>
                    <a:pt x="112" y="61"/>
                  </a:lnTo>
                  <a:lnTo>
                    <a:pt x="110" y="63"/>
                  </a:lnTo>
                  <a:lnTo>
                    <a:pt x="108" y="65"/>
                  </a:lnTo>
                  <a:lnTo>
                    <a:pt x="106" y="67"/>
                  </a:lnTo>
                  <a:lnTo>
                    <a:pt x="106" y="70"/>
                  </a:lnTo>
                  <a:lnTo>
                    <a:pt x="106" y="74"/>
                  </a:lnTo>
                  <a:lnTo>
                    <a:pt x="105" y="77"/>
                  </a:lnTo>
                  <a:lnTo>
                    <a:pt x="105" y="81"/>
                  </a:lnTo>
                  <a:lnTo>
                    <a:pt x="106" y="81"/>
                  </a:lnTo>
                  <a:lnTo>
                    <a:pt x="108" y="81"/>
                  </a:lnTo>
                  <a:lnTo>
                    <a:pt x="110" y="81"/>
                  </a:lnTo>
                  <a:lnTo>
                    <a:pt x="111" y="81"/>
                  </a:lnTo>
                  <a:lnTo>
                    <a:pt x="110" y="86"/>
                  </a:lnTo>
                  <a:lnTo>
                    <a:pt x="110" y="92"/>
                  </a:lnTo>
                  <a:lnTo>
                    <a:pt x="108" y="97"/>
                  </a:lnTo>
                  <a:lnTo>
                    <a:pt x="107" y="103"/>
                  </a:lnTo>
                  <a:lnTo>
                    <a:pt x="106" y="104"/>
                  </a:lnTo>
                  <a:lnTo>
                    <a:pt x="105" y="105"/>
                  </a:lnTo>
                  <a:lnTo>
                    <a:pt x="104" y="106"/>
                  </a:lnTo>
                  <a:lnTo>
                    <a:pt x="103" y="107"/>
                  </a:lnTo>
                  <a:lnTo>
                    <a:pt x="104" y="110"/>
                  </a:lnTo>
                  <a:lnTo>
                    <a:pt x="104" y="113"/>
                  </a:lnTo>
                  <a:lnTo>
                    <a:pt x="104" y="116"/>
                  </a:lnTo>
                  <a:lnTo>
                    <a:pt x="105" y="120"/>
                  </a:lnTo>
                  <a:lnTo>
                    <a:pt x="104" y="124"/>
                  </a:lnTo>
                  <a:lnTo>
                    <a:pt x="104" y="128"/>
                  </a:lnTo>
                  <a:lnTo>
                    <a:pt x="104" y="131"/>
                  </a:lnTo>
                  <a:lnTo>
                    <a:pt x="103" y="136"/>
                  </a:lnTo>
                  <a:lnTo>
                    <a:pt x="102" y="138"/>
                  </a:lnTo>
                  <a:lnTo>
                    <a:pt x="100" y="139"/>
                  </a:lnTo>
                  <a:lnTo>
                    <a:pt x="99" y="142"/>
                  </a:lnTo>
                  <a:lnTo>
                    <a:pt x="98" y="144"/>
                  </a:lnTo>
                  <a:lnTo>
                    <a:pt x="99" y="148"/>
                  </a:lnTo>
                  <a:lnTo>
                    <a:pt x="100" y="151"/>
                  </a:lnTo>
                  <a:lnTo>
                    <a:pt x="100" y="154"/>
                  </a:lnTo>
                  <a:lnTo>
                    <a:pt x="102" y="157"/>
                  </a:lnTo>
                  <a:lnTo>
                    <a:pt x="100" y="160"/>
                  </a:lnTo>
                  <a:lnTo>
                    <a:pt x="100" y="164"/>
                  </a:lnTo>
                  <a:lnTo>
                    <a:pt x="99" y="167"/>
                  </a:lnTo>
                  <a:lnTo>
                    <a:pt x="98" y="172"/>
                  </a:lnTo>
                  <a:lnTo>
                    <a:pt x="97" y="174"/>
                  </a:lnTo>
                  <a:lnTo>
                    <a:pt x="97" y="177"/>
                  </a:lnTo>
                  <a:lnTo>
                    <a:pt x="96" y="180"/>
                  </a:lnTo>
                  <a:lnTo>
                    <a:pt x="95" y="183"/>
                  </a:lnTo>
                  <a:lnTo>
                    <a:pt x="93" y="189"/>
                  </a:lnTo>
                  <a:lnTo>
                    <a:pt x="93" y="194"/>
                  </a:lnTo>
                  <a:lnTo>
                    <a:pt x="92" y="199"/>
                  </a:lnTo>
                  <a:lnTo>
                    <a:pt x="91" y="205"/>
                  </a:lnTo>
                  <a:lnTo>
                    <a:pt x="90" y="207"/>
                  </a:lnTo>
                  <a:lnTo>
                    <a:pt x="89" y="211"/>
                  </a:lnTo>
                  <a:lnTo>
                    <a:pt x="88" y="214"/>
                  </a:lnTo>
                  <a:lnTo>
                    <a:pt x="87" y="218"/>
                  </a:lnTo>
                  <a:lnTo>
                    <a:pt x="79" y="224"/>
                  </a:lnTo>
                  <a:lnTo>
                    <a:pt x="68" y="227"/>
                  </a:lnTo>
                  <a:lnTo>
                    <a:pt x="55" y="228"/>
                  </a:lnTo>
                  <a:lnTo>
                    <a:pt x="42" y="227"/>
                  </a:lnTo>
                  <a:lnTo>
                    <a:pt x="28" y="225"/>
                  </a:lnTo>
                  <a:lnTo>
                    <a:pt x="16" y="220"/>
                  </a:lnTo>
                  <a:lnTo>
                    <a:pt x="7" y="214"/>
                  </a:lnTo>
                  <a:lnTo>
                    <a:pt x="0" y="206"/>
                  </a:lnTo>
                  <a:lnTo>
                    <a:pt x="1" y="196"/>
                  </a:lnTo>
                  <a:lnTo>
                    <a:pt x="2" y="186"/>
                  </a:lnTo>
                  <a:lnTo>
                    <a:pt x="4" y="174"/>
                  </a:lnTo>
                  <a:lnTo>
                    <a:pt x="5" y="163"/>
                  </a:lnTo>
                  <a:lnTo>
                    <a:pt x="4" y="161"/>
                  </a:lnTo>
                  <a:lnTo>
                    <a:pt x="4" y="160"/>
                  </a:lnTo>
                  <a:lnTo>
                    <a:pt x="2" y="158"/>
                  </a:lnTo>
                  <a:lnTo>
                    <a:pt x="1" y="157"/>
                  </a:lnTo>
                  <a:lnTo>
                    <a:pt x="2" y="153"/>
                  </a:lnTo>
                  <a:lnTo>
                    <a:pt x="2" y="150"/>
                  </a:lnTo>
                  <a:lnTo>
                    <a:pt x="2" y="146"/>
                  </a:lnTo>
                  <a:lnTo>
                    <a:pt x="2" y="143"/>
                  </a:lnTo>
                  <a:lnTo>
                    <a:pt x="5" y="141"/>
                  </a:lnTo>
                  <a:lnTo>
                    <a:pt x="6" y="138"/>
                  </a:lnTo>
                  <a:lnTo>
                    <a:pt x="8" y="136"/>
                  </a:lnTo>
                  <a:lnTo>
                    <a:pt x="9" y="134"/>
                  </a:lnTo>
                  <a:lnTo>
                    <a:pt x="8" y="134"/>
                  </a:lnTo>
                  <a:lnTo>
                    <a:pt x="6" y="133"/>
                  </a:lnTo>
                  <a:lnTo>
                    <a:pt x="5" y="133"/>
                  </a:lnTo>
                  <a:lnTo>
                    <a:pt x="2" y="133"/>
                  </a:lnTo>
                  <a:lnTo>
                    <a:pt x="4" y="127"/>
                  </a:lnTo>
                  <a:lnTo>
                    <a:pt x="4" y="120"/>
                  </a:lnTo>
                  <a:lnTo>
                    <a:pt x="4" y="113"/>
                  </a:lnTo>
                  <a:lnTo>
                    <a:pt x="5" y="107"/>
                  </a:lnTo>
                  <a:lnTo>
                    <a:pt x="7" y="106"/>
                  </a:lnTo>
                  <a:lnTo>
                    <a:pt x="8" y="106"/>
                  </a:lnTo>
                  <a:lnTo>
                    <a:pt x="11" y="106"/>
                  </a:lnTo>
                  <a:lnTo>
                    <a:pt x="12" y="105"/>
                  </a:lnTo>
                  <a:lnTo>
                    <a:pt x="11" y="101"/>
                  </a:lnTo>
                  <a:lnTo>
                    <a:pt x="11" y="98"/>
                  </a:lnTo>
                  <a:lnTo>
                    <a:pt x="9" y="95"/>
                  </a:lnTo>
                  <a:lnTo>
                    <a:pt x="8" y="91"/>
                  </a:lnTo>
                  <a:lnTo>
                    <a:pt x="8" y="88"/>
                  </a:lnTo>
                  <a:lnTo>
                    <a:pt x="8" y="84"/>
                  </a:lnTo>
                  <a:lnTo>
                    <a:pt x="8" y="82"/>
                  </a:lnTo>
                  <a:lnTo>
                    <a:pt x="8" y="78"/>
                  </a:lnTo>
                  <a:lnTo>
                    <a:pt x="11" y="76"/>
                  </a:lnTo>
                  <a:lnTo>
                    <a:pt x="13" y="74"/>
                  </a:lnTo>
                  <a:lnTo>
                    <a:pt x="14" y="71"/>
                  </a:lnTo>
                  <a:lnTo>
                    <a:pt x="16" y="68"/>
                  </a:lnTo>
                  <a:lnTo>
                    <a:pt x="16" y="66"/>
                  </a:lnTo>
                  <a:lnTo>
                    <a:pt x="16" y="62"/>
                  </a:lnTo>
                  <a:lnTo>
                    <a:pt x="16" y="60"/>
                  </a:lnTo>
                  <a:lnTo>
                    <a:pt x="17" y="58"/>
                  </a:lnTo>
                  <a:lnTo>
                    <a:pt x="16" y="55"/>
                  </a:lnTo>
                  <a:lnTo>
                    <a:pt x="15" y="53"/>
                  </a:lnTo>
                  <a:lnTo>
                    <a:pt x="13" y="52"/>
                  </a:lnTo>
                  <a:lnTo>
                    <a:pt x="12" y="50"/>
                  </a:lnTo>
                  <a:lnTo>
                    <a:pt x="13" y="43"/>
                  </a:lnTo>
                  <a:lnTo>
                    <a:pt x="14" y="36"/>
                  </a:lnTo>
                  <a:lnTo>
                    <a:pt x="15" y="29"/>
                  </a:lnTo>
                  <a:lnTo>
                    <a:pt x="16" y="22"/>
                  </a:lnTo>
                  <a:lnTo>
                    <a:pt x="15" y="16"/>
                  </a:lnTo>
                  <a:lnTo>
                    <a:pt x="15" y="10"/>
                  </a:lnTo>
                  <a:lnTo>
                    <a:pt x="15" y="6"/>
                  </a:lnTo>
                  <a:lnTo>
                    <a:pt x="15" y="0"/>
                  </a:lnTo>
                  <a:close/>
                </a:path>
              </a:pathLst>
            </a:custGeom>
            <a:solidFill>
              <a:srgbClr val="9E9B99"/>
            </a:solidFill>
            <a:ln w="9525">
              <a:noFill/>
              <a:round/>
              <a:headEnd/>
              <a:tailEnd/>
            </a:ln>
          </p:spPr>
          <p:txBody>
            <a:bodyPr/>
            <a:lstStyle/>
            <a:p>
              <a:endParaRPr lang="en-US"/>
            </a:p>
          </p:txBody>
        </p:sp>
        <p:sp>
          <p:nvSpPr>
            <p:cNvPr id="17873" name="Freeform 127"/>
            <p:cNvSpPr>
              <a:spLocks noChangeAspect="1"/>
            </p:cNvSpPr>
            <p:nvPr/>
          </p:nvSpPr>
          <p:spPr bwMode="auto">
            <a:xfrm>
              <a:off x="2115" y="2719"/>
              <a:ext cx="50" cy="113"/>
            </a:xfrm>
            <a:custGeom>
              <a:avLst/>
              <a:gdLst>
                <a:gd name="T0" fmla="*/ 4 w 102"/>
                <a:gd name="T1" fmla="*/ 0 h 226"/>
                <a:gd name="T2" fmla="*/ 25 w 102"/>
                <a:gd name="T3" fmla="*/ 3 h 226"/>
                <a:gd name="T4" fmla="*/ 24 w 102"/>
                <a:gd name="T5" fmla="*/ 7 h 226"/>
                <a:gd name="T6" fmla="*/ 23 w 102"/>
                <a:gd name="T7" fmla="*/ 14 h 226"/>
                <a:gd name="T8" fmla="*/ 21 w 102"/>
                <a:gd name="T9" fmla="*/ 17 h 226"/>
                <a:gd name="T10" fmla="*/ 21 w 102"/>
                <a:gd name="T11" fmla="*/ 20 h 226"/>
                <a:gd name="T12" fmla="*/ 22 w 102"/>
                <a:gd name="T13" fmla="*/ 20 h 226"/>
                <a:gd name="T14" fmla="*/ 21 w 102"/>
                <a:gd name="T15" fmla="*/ 26 h 226"/>
                <a:gd name="T16" fmla="*/ 20 w 102"/>
                <a:gd name="T17" fmla="*/ 26 h 226"/>
                <a:gd name="T18" fmla="*/ 20 w 102"/>
                <a:gd name="T19" fmla="*/ 29 h 226"/>
                <a:gd name="T20" fmla="*/ 20 w 102"/>
                <a:gd name="T21" fmla="*/ 34 h 226"/>
                <a:gd name="T22" fmla="*/ 19 w 102"/>
                <a:gd name="T23" fmla="*/ 36 h 226"/>
                <a:gd name="T24" fmla="*/ 20 w 102"/>
                <a:gd name="T25" fmla="*/ 39 h 226"/>
                <a:gd name="T26" fmla="*/ 19 w 102"/>
                <a:gd name="T27" fmla="*/ 43 h 226"/>
                <a:gd name="T28" fmla="*/ 18 w 102"/>
                <a:gd name="T29" fmla="*/ 45 h 226"/>
                <a:gd name="T30" fmla="*/ 18 w 102"/>
                <a:gd name="T31" fmla="*/ 51 h 226"/>
                <a:gd name="T32" fmla="*/ 16 w 102"/>
                <a:gd name="T33" fmla="*/ 54 h 226"/>
                <a:gd name="T34" fmla="*/ 15 w 102"/>
                <a:gd name="T35" fmla="*/ 55 h 226"/>
                <a:gd name="T36" fmla="*/ 13 w 102"/>
                <a:gd name="T37" fmla="*/ 57 h 226"/>
                <a:gd name="T38" fmla="*/ 10 w 102"/>
                <a:gd name="T39" fmla="*/ 57 h 226"/>
                <a:gd name="T40" fmla="*/ 8 w 102"/>
                <a:gd name="T41" fmla="*/ 57 h 226"/>
                <a:gd name="T42" fmla="*/ 5 w 102"/>
                <a:gd name="T43" fmla="*/ 56 h 226"/>
                <a:gd name="T44" fmla="*/ 3 w 102"/>
                <a:gd name="T45" fmla="*/ 55 h 226"/>
                <a:gd name="T46" fmla="*/ 1 w 102"/>
                <a:gd name="T47" fmla="*/ 54 h 226"/>
                <a:gd name="T48" fmla="*/ 0 w 102"/>
                <a:gd name="T49" fmla="*/ 52 h 226"/>
                <a:gd name="T50" fmla="*/ 1 w 102"/>
                <a:gd name="T51" fmla="*/ 41 h 226"/>
                <a:gd name="T52" fmla="*/ 0 w 102"/>
                <a:gd name="T53" fmla="*/ 40 h 226"/>
                <a:gd name="T54" fmla="*/ 1 w 102"/>
                <a:gd name="T55" fmla="*/ 36 h 226"/>
                <a:gd name="T56" fmla="*/ 2 w 102"/>
                <a:gd name="T57" fmla="*/ 34 h 226"/>
                <a:gd name="T58" fmla="*/ 1 w 102"/>
                <a:gd name="T59" fmla="*/ 34 h 226"/>
                <a:gd name="T60" fmla="*/ 1 w 102"/>
                <a:gd name="T61" fmla="*/ 27 h 226"/>
                <a:gd name="T62" fmla="*/ 3 w 102"/>
                <a:gd name="T63" fmla="*/ 27 h 226"/>
                <a:gd name="T64" fmla="*/ 2 w 102"/>
                <a:gd name="T65" fmla="*/ 23 h 226"/>
                <a:gd name="T66" fmla="*/ 2 w 102"/>
                <a:gd name="T67" fmla="*/ 20 h 226"/>
                <a:gd name="T68" fmla="*/ 4 w 102"/>
                <a:gd name="T69" fmla="*/ 18 h 226"/>
                <a:gd name="T70" fmla="*/ 4 w 102"/>
                <a:gd name="T71" fmla="*/ 14 h 226"/>
                <a:gd name="T72" fmla="*/ 3 w 102"/>
                <a:gd name="T73" fmla="*/ 13 h 226"/>
                <a:gd name="T74" fmla="*/ 4 w 102"/>
                <a:gd name="T75" fmla="*/ 6 h 226"/>
                <a:gd name="T76" fmla="*/ 4 w 102"/>
                <a:gd name="T77" fmla="*/ 0 h 2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2"/>
                <a:gd name="T118" fmla="*/ 0 h 226"/>
                <a:gd name="T119" fmla="*/ 102 w 102"/>
                <a:gd name="T120" fmla="*/ 226 h 2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2" h="226">
                  <a:moveTo>
                    <a:pt x="18" y="0"/>
                  </a:moveTo>
                  <a:lnTo>
                    <a:pt x="102" y="12"/>
                  </a:lnTo>
                  <a:lnTo>
                    <a:pt x="97" y="27"/>
                  </a:lnTo>
                  <a:lnTo>
                    <a:pt x="93" y="58"/>
                  </a:lnTo>
                  <a:lnTo>
                    <a:pt x="88" y="65"/>
                  </a:lnTo>
                  <a:lnTo>
                    <a:pt x="86" y="78"/>
                  </a:lnTo>
                  <a:lnTo>
                    <a:pt x="90" y="79"/>
                  </a:lnTo>
                  <a:lnTo>
                    <a:pt x="88" y="101"/>
                  </a:lnTo>
                  <a:lnTo>
                    <a:pt x="83" y="104"/>
                  </a:lnTo>
                  <a:lnTo>
                    <a:pt x="84" y="118"/>
                  </a:lnTo>
                  <a:lnTo>
                    <a:pt x="83" y="133"/>
                  </a:lnTo>
                  <a:lnTo>
                    <a:pt x="79" y="142"/>
                  </a:lnTo>
                  <a:lnTo>
                    <a:pt x="81" y="154"/>
                  </a:lnTo>
                  <a:lnTo>
                    <a:pt x="79" y="169"/>
                  </a:lnTo>
                  <a:lnTo>
                    <a:pt x="75" y="180"/>
                  </a:lnTo>
                  <a:lnTo>
                    <a:pt x="73" y="202"/>
                  </a:lnTo>
                  <a:lnTo>
                    <a:pt x="68" y="215"/>
                  </a:lnTo>
                  <a:lnTo>
                    <a:pt x="63" y="220"/>
                  </a:lnTo>
                  <a:lnTo>
                    <a:pt x="53" y="225"/>
                  </a:lnTo>
                  <a:lnTo>
                    <a:pt x="43" y="226"/>
                  </a:lnTo>
                  <a:lnTo>
                    <a:pt x="33" y="226"/>
                  </a:lnTo>
                  <a:lnTo>
                    <a:pt x="22" y="224"/>
                  </a:lnTo>
                  <a:lnTo>
                    <a:pt x="13" y="219"/>
                  </a:lnTo>
                  <a:lnTo>
                    <a:pt x="5" y="214"/>
                  </a:lnTo>
                  <a:lnTo>
                    <a:pt x="0" y="207"/>
                  </a:lnTo>
                  <a:lnTo>
                    <a:pt x="5" y="164"/>
                  </a:lnTo>
                  <a:lnTo>
                    <a:pt x="3" y="157"/>
                  </a:lnTo>
                  <a:lnTo>
                    <a:pt x="4" y="142"/>
                  </a:lnTo>
                  <a:lnTo>
                    <a:pt x="10" y="134"/>
                  </a:lnTo>
                  <a:lnTo>
                    <a:pt x="4" y="133"/>
                  </a:lnTo>
                  <a:lnTo>
                    <a:pt x="7" y="106"/>
                  </a:lnTo>
                  <a:lnTo>
                    <a:pt x="12" y="105"/>
                  </a:lnTo>
                  <a:lnTo>
                    <a:pt x="10" y="91"/>
                  </a:lnTo>
                  <a:lnTo>
                    <a:pt x="11" y="79"/>
                  </a:lnTo>
                  <a:lnTo>
                    <a:pt x="17" y="69"/>
                  </a:lnTo>
                  <a:lnTo>
                    <a:pt x="18" y="58"/>
                  </a:lnTo>
                  <a:lnTo>
                    <a:pt x="14" y="50"/>
                  </a:lnTo>
                  <a:lnTo>
                    <a:pt x="18" y="22"/>
                  </a:lnTo>
                  <a:lnTo>
                    <a:pt x="18" y="0"/>
                  </a:lnTo>
                  <a:close/>
                </a:path>
              </a:pathLst>
            </a:custGeom>
            <a:solidFill>
              <a:srgbClr val="A8A5A0"/>
            </a:solidFill>
            <a:ln w="9525">
              <a:noFill/>
              <a:round/>
              <a:headEnd/>
              <a:tailEnd/>
            </a:ln>
          </p:spPr>
          <p:txBody>
            <a:bodyPr/>
            <a:lstStyle/>
            <a:p>
              <a:endParaRPr lang="en-US"/>
            </a:p>
          </p:txBody>
        </p:sp>
        <p:sp>
          <p:nvSpPr>
            <p:cNvPr id="17874" name="Freeform 128"/>
            <p:cNvSpPr>
              <a:spLocks noChangeAspect="1"/>
            </p:cNvSpPr>
            <p:nvPr/>
          </p:nvSpPr>
          <p:spPr bwMode="auto">
            <a:xfrm>
              <a:off x="2060" y="2752"/>
              <a:ext cx="157" cy="22"/>
            </a:xfrm>
            <a:custGeom>
              <a:avLst/>
              <a:gdLst>
                <a:gd name="T0" fmla="*/ 0 w 313"/>
                <a:gd name="T1" fmla="*/ 0 h 44"/>
                <a:gd name="T2" fmla="*/ 5 w 313"/>
                <a:gd name="T3" fmla="*/ 1 h 44"/>
                <a:gd name="T4" fmla="*/ 10 w 313"/>
                <a:gd name="T5" fmla="*/ 1 h 44"/>
                <a:gd name="T6" fmla="*/ 15 w 313"/>
                <a:gd name="T7" fmla="*/ 3 h 44"/>
                <a:gd name="T8" fmla="*/ 20 w 313"/>
                <a:gd name="T9" fmla="*/ 3 h 44"/>
                <a:gd name="T10" fmla="*/ 25 w 313"/>
                <a:gd name="T11" fmla="*/ 4 h 44"/>
                <a:gd name="T12" fmla="*/ 30 w 313"/>
                <a:gd name="T13" fmla="*/ 5 h 44"/>
                <a:gd name="T14" fmla="*/ 35 w 313"/>
                <a:gd name="T15" fmla="*/ 6 h 44"/>
                <a:gd name="T16" fmla="*/ 40 w 313"/>
                <a:gd name="T17" fmla="*/ 6 h 44"/>
                <a:gd name="T18" fmla="*/ 44 w 313"/>
                <a:gd name="T19" fmla="*/ 6 h 44"/>
                <a:gd name="T20" fmla="*/ 49 w 313"/>
                <a:gd name="T21" fmla="*/ 7 h 44"/>
                <a:gd name="T22" fmla="*/ 54 w 313"/>
                <a:gd name="T23" fmla="*/ 7 h 44"/>
                <a:gd name="T24" fmla="*/ 59 w 313"/>
                <a:gd name="T25" fmla="*/ 7 h 44"/>
                <a:gd name="T26" fmla="*/ 64 w 313"/>
                <a:gd name="T27" fmla="*/ 9 h 44"/>
                <a:gd name="T28" fmla="*/ 69 w 313"/>
                <a:gd name="T29" fmla="*/ 9 h 44"/>
                <a:gd name="T30" fmla="*/ 74 w 313"/>
                <a:gd name="T31" fmla="*/ 9 h 44"/>
                <a:gd name="T32" fmla="*/ 79 w 313"/>
                <a:gd name="T33" fmla="*/ 10 h 44"/>
                <a:gd name="T34" fmla="*/ 75 w 313"/>
                <a:gd name="T35" fmla="*/ 10 h 44"/>
                <a:gd name="T36" fmla="*/ 71 w 313"/>
                <a:gd name="T37" fmla="*/ 11 h 44"/>
                <a:gd name="T38" fmla="*/ 66 w 313"/>
                <a:gd name="T39" fmla="*/ 11 h 44"/>
                <a:gd name="T40" fmla="*/ 62 w 313"/>
                <a:gd name="T41" fmla="*/ 11 h 44"/>
                <a:gd name="T42" fmla="*/ 57 w 313"/>
                <a:gd name="T43" fmla="*/ 11 h 44"/>
                <a:gd name="T44" fmla="*/ 52 w 313"/>
                <a:gd name="T45" fmla="*/ 11 h 44"/>
                <a:gd name="T46" fmla="*/ 47 w 313"/>
                <a:gd name="T47" fmla="*/ 10 h 44"/>
                <a:gd name="T48" fmla="*/ 42 w 313"/>
                <a:gd name="T49" fmla="*/ 10 h 44"/>
                <a:gd name="T50" fmla="*/ 37 w 313"/>
                <a:gd name="T51" fmla="*/ 9 h 44"/>
                <a:gd name="T52" fmla="*/ 32 w 313"/>
                <a:gd name="T53" fmla="*/ 9 h 44"/>
                <a:gd name="T54" fmla="*/ 27 w 313"/>
                <a:gd name="T55" fmla="*/ 7 h 44"/>
                <a:gd name="T56" fmla="*/ 22 w 313"/>
                <a:gd name="T57" fmla="*/ 7 h 44"/>
                <a:gd name="T58" fmla="*/ 17 w 313"/>
                <a:gd name="T59" fmla="*/ 6 h 44"/>
                <a:gd name="T60" fmla="*/ 12 w 313"/>
                <a:gd name="T61" fmla="*/ 6 h 44"/>
                <a:gd name="T62" fmla="*/ 8 w 313"/>
                <a:gd name="T63" fmla="*/ 5 h 44"/>
                <a:gd name="T64" fmla="*/ 4 w 313"/>
                <a:gd name="T65" fmla="*/ 5 h 44"/>
                <a:gd name="T66" fmla="*/ 0 w 313"/>
                <a:gd name="T67" fmla="*/ 0 h 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3"/>
                <a:gd name="T103" fmla="*/ 0 h 44"/>
                <a:gd name="T104" fmla="*/ 313 w 313"/>
                <a:gd name="T105" fmla="*/ 44 h 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3" h="44">
                  <a:moveTo>
                    <a:pt x="0" y="0"/>
                  </a:moveTo>
                  <a:lnTo>
                    <a:pt x="20" y="3"/>
                  </a:lnTo>
                  <a:lnTo>
                    <a:pt x="39" y="7"/>
                  </a:lnTo>
                  <a:lnTo>
                    <a:pt x="59" y="10"/>
                  </a:lnTo>
                  <a:lnTo>
                    <a:pt x="78" y="13"/>
                  </a:lnTo>
                  <a:lnTo>
                    <a:pt x="98" y="16"/>
                  </a:lnTo>
                  <a:lnTo>
                    <a:pt x="117" y="18"/>
                  </a:lnTo>
                  <a:lnTo>
                    <a:pt x="137" y="21"/>
                  </a:lnTo>
                  <a:lnTo>
                    <a:pt x="157" y="23"/>
                  </a:lnTo>
                  <a:lnTo>
                    <a:pt x="176" y="25"/>
                  </a:lnTo>
                  <a:lnTo>
                    <a:pt x="196" y="28"/>
                  </a:lnTo>
                  <a:lnTo>
                    <a:pt x="215" y="30"/>
                  </a:lnTo>
                  <a:lnTo>
                    <a:pt x="235" y="31"/>
                  </a:lnTo>
                  <a:lnTo>
                    <a:pt x="255" y="33"/>
                  </a:lnTo>
                  <a:lnTo>
                    <a:pt x="274" y="35"/>
                  </a:lnTo>
                  <a:lnTo>
                    <a:pt x="294" y="36"/>
                  </a:lnTo>
                  <a:lnTo>
                    <a:pt x="313" y="37"/>
                  </a:lnTo>
                  <a:lnTo>
                    <a:pt x="298" y="40"/>
                  </a:lnTo>
                  <a:lnTo>
                    <a:pt x="281" y="43"/>
                  </a:lnTo>
                  <a:lnTo>
                    <a:pt x="264" y="44"/>
                  </a:lnTo>
                  <a:lnTo>
                    <a:pt x="245" y="44"/>
                  </a:lnTo>
                  <a:lnTo>
                    <a:pt x="226" y="43"/>
                  </a:lnTo>
                  <a:lnTo>
                    <a:pt x="206" y="42"/>
                  </a:lnTo>
                  <a:lnTo>
                    <a:pt x="187" y="40"/>
                  </a:lnTo>
                  <a:lnTo>
                    <a:pt x="166" y="38"/>
                  </a:lnTo>
                  <a:lnTo>
                    <a:pt x="146" y="36"/>
                  </a:lnTo>
                  <a:lnTo>
                    <a:pt x="126" y="33"/>
                  </a:lnTo>
                  <a:lnTo>
                    <a:pt x="105" y="30"/>
                  </a:lnTo>
                  <a:lnTo>
                    <a:pt x="85" y="28"/>
                  </a:lnTo>
                  <a:lnTo>
                    <a:pt x="67" y="24"/>
                  </a:lnTo>
                  <a:lnTo>
                    <a:pt x="48" y="22"/>
                  </a:lnTo>
                  <a:lnTo>
                    <a:pt x="30" y="20"/>
                  </a:lnTo>
                  <a:lnTo>
                    <a:pt x="14" y="17"/>
                  </a:lnTo>
                  <a:lnTo>
                    <a:pt x="0" y="0"/>
                  </a:lnTo>
                  <a:close/>
                </a:path>
              </a:pathLst>
            </a:custGeom>
            <a:solidFill>
              <a:srgbClr val="514F4F"/>
            </a:solidFill>
            <a:ln w="9525">
              <a:noFill/>
              <a:round/>
              <a:headEnd/>
              <a:tailEnd/>
            </a:ln>
          </p:spPr>
          <p:txBody>
            <a:bodyPr/>
            <a:lstStyle/>
            <a:p>
              <a:endParaRPr lang="en-US"/>
            </a:p>
          </p:txBody>
        </p:sp>
        <p:sp>
          <p:nvSpPr>
            <p:cNvPr id="17875" name="Freeform 129"/>
            <p:cNvSpPr>
              <a:spLocks noChangeAspect="1"/>
            </p:cNvSpPr>
            <p:nvPr/>
          </p:nvSpPr>
          <p:spPr bwMode="auto">
            <a:xfrm>
              <a:off x="2062" y="2776"/>
              <a:ext cx="152" cy="17"/>
            </a:xfrm>
            <a:custGeom>
              <a:avLst/>
              <a:gdLst>
                <a:gd name="T0" fmla="*/ 0 w 304"/>
                <a:gd name="T1" fmla="*/ 0 h 36"/>
                <a:gd name="T2" fmla="*/ 5 w 304"/>
                <a:gd name="T3" fmla="*/ 0 h 36"/>
                <a:gd name="T4" fmla="*/ 10 w 304"/>
                <a:gd name="T5" fmla="*/ 1 h 36"/>
                <a:gd name="T6" fmla="*/ 14 w 304"/>
                <a:gd name="T7" fmla="*/ 2 h 36"/>
                <a:gd name="T8" fmla="*/ 19 w 304"/>
                <a:gd name="T9" fmla="*/ 2 h 36"/>
                <a:gd name="T10" fmla="*/ 23 w 304"/>
                <a:gd name="T11" fmla="*/ 3 h 36"/>
                <a:gd name="T12" fmla="*/ 28 w 304"/>
                <a:gd name="T13" fmla="*/ 3 h 36"/>
                <a:gd name="T14" fmla="*/ 34 w 304"/>
                <a:gd name="T15" fmla="*/ 4 h 36"/>
                <a:gd name="T16" fmla="*/ 38 w 304"/>
                <a:gd name="T17" fmla="*/ 4 h 36"/>
                <a:gd name="T18" fmla="*/ 42 w 304"/>
                <a:gd name="T19" fmla="*/ 5 h 36"/>
                <a:gd name="T20" fmla="*/ 47 w 304"/>
                <a:gd name="T21" fmla="*/ 5 h 36"/>
                <a:gd name="T22" fmla="*/ 52 w 304"/>
                <a:gd name="T23" fmla="*/ 5 h 36"/>
                <a:gd name="T24" fmla="*/ 57 w 304"/>
                <a:gd name="T25" fmla="*/ 6 h 36"/>
                <a:gd name="T26" fmla="*/ 61 w 304"/>
                <a:gd name="T27" fmla="*/ 6 h 36"/>
                <a:gd name="T28" fmla="*/ 67 w 304"/>
                <a:gd name="T29" fmla="*/ 6 h 36"/>
                <a:gd name="T30" fmla="*/ 71 w 304"/>
                <a:gd name="T31" fmla="*/ 6 h 36"/>
                <a:gd name="T32" fmla="*/ 76 w 304"/>
                <a:gd name="T33" fmla="*/ 6 h 36"/>
                <a:gd name="T34" fmla="*/ 72 w 304"/>
                <a:gd name="T35" fmla="*/ 7 h 36"/>
                <a:gd name="T36" fmla="*/ 68 w 304"/>
                <a:gd name="T37" fmla="*/ 8 h 36"/>
                <a:gd name="T38" fmla="*/ 63 w 304"/>
                <a:gd name="T39" fmla="*/ 8 h 36"/>
                <a:gd name="T40" fmla="*/ 58 w 304"/>
                <a:gd name="T41" fmla="*/ 8 h 36"/>
                <a:gd name="T42" fmla="*/ 54 w 304"/>
                <a:gd name="T43" fmla="*/ 8 h 36"/>
                <a:gd name="T44" fmla="*/ 49 w 304"/>
                <a:gd name="T45" fmla="*/ 8 h 36"/>
                <a:gd name="T46" fmla="*/ 44 w 304"/>
                <a:gd name="T47" fmla="*/ 8 h 36"/>
                <a:gd name="T48" fmla="*/ 39 w 304"/>
                <a:gd name="T49" fmla="*/ 8 h 36"/>
                <a:gd name="T50" fmla="*/ 35 w 304"/>
                <a:gd name="T51" fmla="*/ 7 h 36"/>
                <a:gd name="T52" fmla="*/ 29 w 304"/>
                <a:gd name="T53" fmla="*/ 6 h 36"/>
                <a:gd name="T54" fmla="*/ 24 w 304"/>
                <a:gd name="T55" fmla="*/ 5 h 36"/>
                <a:gd name="T56" fmla="*/ 19 w 304"/>
                <a:gd name="T57" fmla="*/ 5 h 36"/>
                <a:gd name="T58" fmla="*/ 14 w 304"/>
                <a:gd name="T59" fmla="*/ 4 h 36"/>
                <a:gd name="T60" fmla="*/ 10 w 304"/>
                <a:gd name="T61" fmla="*/ 3 h 36"/>
                <a:gd name="T62" fmla="*/ 5 w 304"/>
                <a:gd name="T63" fmla="*/ 3 h 36"/>
                <a:gd name="T64" fmla="*/ 1 w 304"/>
                <a:gd name="T65" fmla="*/ 2 h 36"/>
                <a:gd name="T66" fmla="*/ 0 w 304"/>
                <a:gd name="T67" fmla="*/ 0 h 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4"/>
                <a:gd name="T103" fmla="*/ 0 h 36"/>
                <a:gd name="T104" fmla="*/ 304 w 304"/>
                <a:gd name="T105" fmla="*/ 36 h 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4" h="36">
                  <a:moveTo>
                    <a:pt x="0" y="0"/>
                  </a:moveTo>
                  <a:lnTo>
                    <a:pt x="19" y="3"/>
                  </a:lnTo>
                  <a:lnTo>
                    <a:pt x="38" y="6"/>
                  </a:lnTo>
                  <a:lnTo>
                    <a:pt x="57" y="8"/>
                  </a:lnTo>
                  <a:lnTo>
                    <a:pt x="76" y="11"/>
                  </a:lnTo>
                  <a:lnTo>
                    <a:pt x="95" y="13"/>
                  </a:lnTo>
                  <a:lnTo>
                    <a:pt x="114" y="15"/>
                  </a:lnTo>
                  <a:lnTo>
                    <a:pt x="133" y="18"/>
                  </a:lnTo>
                  <a:lnTo>
                    <a:pt x="152" y="20"/>
                  </a:lnTo>
                  <a:lnTo>
                    <a:pt x="170" y="21"/>
                  </a:lnTo>
                  <a:lnTo>
                    <a:pt x="190" y="23"/>
                  </a:lnTo>
                  <a:lnTo>
                    <a:pt x="208" y="24"/>
                  </a:lnTo>
                  <a:lnTo>
                    <a:pt x="228" y="26"/>
                  </a:lnTo>
                  <a:lnTo>
                    <a:pt x="246" y="26"/>
                  </a:lnTo>
                  <a:lnTo>
                    <a:pt x="266" y="26"/>
                  </a:lnTo>
                  <a:lnTo>
                    <a:pt x="284" y="26"/>
                  </a:lnTo>
                  <a:lnTo>
                    <a:pt x="304" y="26"/>
                  </a:lnTo>
                  <a:lnTo>
                    <a:pt x="288" y="30"/>
                  </a:lnTo>
                  <a:lnTo>
                    <a:pt x="271" y="34"/>
                  </a:lnTo>
                  <a:lnTo>
                    <a:pt x="253" y="35"/>
                  </a:lnTo>
                  <a:lnTo>
                    <a:pt x="235" y="36"/>
                  </a:lnTo>
                  <a:lnTo>
                    <a:pt x="216" y="36"/>
                  </a:lnTo>
                  <a:lnTo>
                    <a:pt x="197" y="36"/>
                  </a:lnTo>
                  <a:lnTo>
                    <a:pt x="177" y="35"/>
                  </a:lnTo>
                  <a:lnTo>
                    <a:pt x="157" y="33"/>
                  </a:lnTo>
                  <a:lnTo>
                    <a:pt x="137" y="30"/>
                  </a:lnTo>
                  <a:lnTo>
                    <a:pt x="117" y="27"/>
                  </a:lnTo>
                  <a:lnTo>
                    <a:pt x="97" y="24"/>
                  </a:lnTo>
                  <a:lnTo>
                    <a:pt x="78" y="21"/>
                  </a:lnTo>
                  <a:lnTo>
                    <a:pt x="59" y="19"/>
                  </a:lnTo>
                  <a:lnTo>
                    <a:pt x="41" y="15"/>
                  </a:lnTo>
                  <a:lnTo>
                    <a:pt x="23" y="13"/>
                  </a:lnTo>
                  <a:lnTo>
                    <a:pt x="6" y="11"/>
                  </a:lnTo>
                  <a:lnTo>
                    <a:pt x="0" y="0"/>
                  </a:lnTo>
                  <a:close/>
                </a:path>
              </a:pathLst>
            </a:custGeom>
            <a:solidFill>
              <a:srgbClr val="666666"/>
            </a:solidFill>
            <a:ln w="9525">
              <a:noFill/>
              <a:round/>
              <a:headEnd/>
              <a:tailEnd/>
            </a:ln>
          </p:spPr>
          <p:txBody>
            <a:bodyPr/>
            <a:lstStyle/>
            <a:p>
              <a:endParaRPr lang="en-US"/>
            </a:p>
          </p:txBody>
        </p:sp>
        <p:sp>
          <p:nvSpPr>
            <p:cNvPr id="17876" name="Freeform 130"/>
            <p:cNvSpPr>
              <a:spLocks noChangeAspect="1"/>
            </p:cNvSpPr>
            <p:nvPr/>
          </p:nvSpPr>
          <p:spPr bwMode="auto">
            <a:xfrm>
              <a:off x="2061" y="2795"/>
              <a:ext cx="152" cy="19"/>
            </a:xfrm>
            <a:custGeom>
              <a:avLst/>
              <a:gdLst>
                <a:gd name="T0" fmla="*/ 2 w 305"/>
                <a:gd name="T1" fmla="*/ 0 h 38"/>
                <a:gd name="T2" fmla="*/ 7 w 305"/>
                <a:gd name="T3" fmla="*/ 1 h 38"/>
                <a:gd name="T4" fmla="*/ 11 w 305"/>
                <a:gd name="T5" fmla="*/ 1 h 38"/>
                <a:gd name="T6" fmla="*/ 16 w 305"/>
                <a:gd name="T7" fmla="*/ 2 h 38"/>
                <a:gd name="T8" fmla="*/ 21 w 305"/>
                <a:gd name="T9" fmla="*/ 3 h 38"/>
                <a:gd name="T10" fmla="*/ 25 w 305"/>
                <a:gd name="T11" fmla="*/ 3 h 38"/>
                <a:gd name="T12" fmla="*/ 30 w 305"/>
                <a:gd name="T13" fmla="*/ 5 h 38"/>
                <a:gd name="T14" fmla="*/ 34 w 305"/>
                <a:gd name="T15" fmla="*/ 5 h 38"/>
                <a:gd name="T16" fmla="*/ 39 w 305"/>
                <a:gd name="T17" fmla="*/ 5 h 38"/>
                <a:gd name="T18" fmla="*/ 43 w 305"/>
                <a:gd name="T19" fmla="*/ 5 h 38"/>
                <a:gd name="T20" fmla="*/ 48 w 305"/>
                <a:gd name="T21" fmla="*/ 6 h 38"/>
                <a:gd name="T22" fmla="*/ 53 w 305"/>
                <a:gd name="T23" fmla="*/ 6 h 38"/>
                <a:gd name="T24" fmla="*/ 57 w 305"/>
                <a:gd name="T25" fmla="*/ 6 h 38"/>
                <a:gd name="T26" fmla="*/ 62 w 305"/>
                <a:gd name="T27" fmla="*/ 6 h 38"/>
                <a:gd name="T28" fmla="*/ 66 w 305"/>
                <a:gd name="T29" fmla="*/ 6 h 38"/>
                <a:gd name="T30" fmla="*/ 71 w 305"/>
                <a:gd name="T31" fmla="*/ 6 h 38"/>
                <a:gd name="T32" fmla="*/ 76 w 305"/>
                <a:gd name="T33" fmla="*/ 6 h 38"/>
                <a:gd name="T34" fmla="*/ 71 w 305"/>
                <a:gd name="T35" fmla="*/ 10 h 38"/>
                <a:gd name="T36" fmla="*/ 67 w 305"/>
                <a:gd name="T37" fmla="*/ 10 h 38"/>
                <a:gd name="T38" fmla="*/ 62 w 305"/>
                <a:gd name="T39" fmla="*/ 10 h 38"/>
                <a:gd name="T40" fmla="*/ 58 w 305"/>
                <a:gd name="T41" fmla="*/ 10 h 38"/>
                <a:gd name="T42" fmla="*/ 54 w 305"/>
                <a:gd name="T43" fmla="*/ 10 h 38"/>
                <a:gd name="T44" fmla="*/ 49 w 305"/>
                <a:gd name="T45" fmla="*/ 9 h 38"/>
                <a:gd name="T46" fmla="*/ 45 w 305"/>
                <a:gd name="T47" fmla="*/ 9 h 38"/>
                <a:gd name="T48" fmla="*/ 40 w 305"/>
                <a:gd name="T49" fmla="*/ 9 h 38"/>
                <a:gd name="T50" fmla="*/ 35 w 305"/>
                <a:gd name="T51" fmla="*/ 7 h 38"/>
                <a:gd name="T52" fmla="*/ 31 w 305"/>
                <a:gd name="T53" fmla="*/ 7 h 38"/>
                <a:gd name="T54" fmla="*/ 26 w 305"/>
                <a:gd name="T55" fmla="*/ 6 h 38"/>
                <a:gd name="T56" fmla="*/ 22 w 305"/>
                <a:gd name="T57" fmla="*/ 5 h 38"/>
                <a:gd name="T58" fmla="*/ 18 w 305"/>
                <a:gd name="T59" fmla="*/ 5 h 38"/>
                <a:gd name="T60" fmla="*/ 13 w 305"/>
                <a:gd name="T61" fmla="*/ 5 h 38"/>
                <a:gd name="T62" fmla="*/ 9 w 305"/>
                <a:gd name="T63" fmla="*/ 3 h 38"/>
                <a:gd name="T64" fmla="*/ 4 w 305"/>
                <a:gd name="T65" fmla="*/ 3 h 38"/>
                <a:gd name="T66" fmla="*/ 0 w 305"/>
                <a:gd name="T67" fmla="*/ 2 h 38"/>
                <a:gd name="T68" fmla="*/ 2 w 305"/>
                <a:gd name="T69" fmla="*/ 0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5"/>
                <a:gd name="T106" fmla="*/ 0 h 38"/>
                <a:gd name="T107" fmla="*/ 305 w 305"/>
                <a:gd name="T108" fmla="*/ 38 h 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5" h="38">
                  <a:moveTo>
                    <a:pt x="9" y="0"/>
                  </a:moveTo>
                  <a:lnTo>
                    <a:pt x="28" y="4"/>
                  </a:lnTo>
                  <a:lnTo>
                    <a:pt x="47" y="6"/>
                  </a:lnTo>
                  <a:lnTo>
                    <a:pt x="66" y="10"/>
                  </a:lnTo>
                  <a:lnTo>
                    <a:pt x="84" y="12"/>
                  </a:lnTo>
                  <a:lnTo>
                    <a:pt x="103" y="15"/>
                  </a:lnTo>
                  <a:lnTo>
                    <a:pt x="121" y="18"/>
                  </a:lnTo>
                  <a:lnTo>
                    <a:pt x="138" y="20"/>
                  </a:lnTo>
                  <a:lnTo>
                    <a:pt x="157" y="21"/>
                  </a:lnTo>
                  <a:lnTo>
                    <a:pt x="175" y="23"/>
                  </a:lnTo>
                  <a:lnTo>
                    <a:pt x="194" y="25"/>
                  </a:lnTo>
                  <a:lnTo>
                    <a:pt x="212" y="26"/>
                  </a:lnTo>
                  <a:lnTo>
                    <a:pt x="231" y="26"/>
                  </a:lnTo>
                  <a:lnTo>
                    <a:pt x="249" y="27"/>
                  </a:lnTo>
                  <a:lnTo>
                    <a:pt x="267" y="26"/>
                  </a:lnTo>
                  <a:lnTo>
                    <a:pt x="286" y="26"/>
                  </a:lnTo>
                  <a:lnTo>
                    <a:pt x="305" y="25"/>
                  </a:lnTo>
                  <a:lnTo>
                    <a:pt x="286" y="38"/>
                  </a:lnTo>
                  <a:lnTo>
                    <a:pt x="269" y="38"/>
                  </a:lnTo>
                  <a:lnTo>
                    <a:pt x="250" y="38"/>
                  </a:lnTo>
                  <a:lnTo>
                    <a:pt x="233" y="37"/>
                  </a:lnTo>
                  <a:lnTo>
                    <a:pt x="216" y="37"/>
                  </a:lnTo>
                  <a:lnTo>
                    <a:pt x="197" y="36"/>
                  </a:lnTo>
                  <a:lnTo>
                    <a:pt x="180" y="34"/>
                  </a:lnTo>
                  <a:lnTo>
                    <a:pt x="161" y="33"/>
                  </a:lnTo>
                  <a:lnTo>
                    <a:pt x="143" y="30"/>
                  </a:lnTo>
                  <a:lnTo>
                    <a:pt x="126" y="28"/>
                  </a:lnTo>
                  <a:lnTo>
                    <a:pt x="107" y="26"/>
                  </a:lnTo>
                  <a:lnTo>
                    <a:pt x="90" y="23"/>
                  </a:lnTo>
                  <a:lnTo>
                    <a:pt x="72" y="21"/>
                  </a:lnTo>
                  <a:lnTo>
                    <a:pt x="53" y="18"/>
                  </a:lnTo>
                  <a:lnTo>
                    <a:pt x="36" y="15"/>
                  </a:lnTo>
                  <a:lnTo>
                    <a:pt x="17" y="13"/>
                  </a:lnTo>
                  <a:lnTo>
                    <a:pt x="0" y="11"/>
                  </a:lnTo>
                  <a:lnTo>
                    <a:pt x="9" y="0"/>
                  </a:lnTo>
                  <a:close/>
                </a:path>
              </a:pathLst>
            </a:custGeom>
            <a:solidFill>
              <a:srgbClr val="666666"/>
            </a:solidFill>
            <a:ln w="9525">
              <a:noFill/>
              <a:round/>
              <a:headEnd/>
              <a:tailEnd/>
            </a:ln>
          </p:spPr>
          <p:txBody>
            <a:bodyPr/>
            <a:lstStyle/>
            <a:p>
              <a:endParaRPr lang="en-US"/>
            </a:p>
          </p:txBody>
        </p:sp>
        <p:sp>
          <p:nvSpPr>
            <p:cNvPr id="17877" name="Freeform 131"/>
            <p:cNvSpPr>
              <a:spLocks noChangeAspect="1"/>
            </p:cNvSpPr>
            <p:nvPr/>
          </p:nvSpPr>
          <p:spPr bwMode="auto">
            <a:xfrm>
              <a:off x="2065" y="2712"/>
              <a:ext cx="165" cy="20"/>
            </a:xfrm>
            <a:custGeom>
              <a:avLst/>
              <a:gdLst>
                <a:gd name="T0" fmla="*/ 0 w 330"/>
                <a:gd name="T1" fmla="*/ 0 h 41"/>
                <a:gd name="T2" fmla="*/ 38 w 330"/>
                <a:gd name="T3" fmla="*/ 4 h 41"/>
                <a:gd name="T4" fmla="*/ 66 w 330"/>
                <a:gd name="T5" fmla="*/ 7 h 41"/>
                <a:gd name="T6" fmla="*/ 83 w 330"/>
                <a:gd name="T7" fmla="*/ 9 h 41"/>
                <a:gd name="T8" fmla="*/ 76 w 330"/>
                <a:gd name="T9" fmla="*/ 10 h 41"/>
                <a:gd name="T10" fmla="*/ 55 w 330"/>
                <a:gd name="T11" fmla="*/ 7 h 41"/>
                <a:gd name="T12" fmla="*/ 21 w 330"/>
                <a:gd name="T13" fmla="*/ 3 h 41"/>
                <a:gd name="T14" fmla="*/ 0 w 330"/>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30"/>
                <a:gd name="T25" fmla="*/ 0 h 41"/>
                <a:gd name="T26" fmla="*/ 330 w 330"/>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0" h="41">
                  <a:moveTo>
                    <a:pt x="0" y="0"/>
                  </a:moveTo>
                  <a:lnTo>
                    <a:pt x="152" y="18"/>
                  </a:lnTo>
                  <a:lnTo>
                    <a:pt x="264" y="29"/>
                  </a:lnTo>
                  <a:lnTo>
                    <a:pt x="330" y="37"/>
                  </a:lnTo>
                  <a:lnTo>
                    <a:pt x="301" y="41"/>
                  </a:lnTo>
                  <a:lnTo>
                    <a:pt x="223" y="30"/>
                  </a:lnTo>
                  <a:lnTo>
                    <a:pt x="83" y="15"/>
                  </a:lnTo>
                  <a:lnTo>
                    <a:pt x="0" y="0"/>
                  </a:lnTo>
                  <a:close/>
                </a:path>
              </a:pathLst>
            </a:custGeom>
            <a:solidFill>
              <a:srgbClr val="666666"/>
            </a:solidFill>
            <a:ln w="9525">
              <a:noFill/>
              <a:round/>
              <a:headEnd/>
              <a:tailEnd/>
            </a:ln>
          </p:spPr>
          <p:txBody>
            <a:bodyPr/>
            <a:lstStyle/>
            <a:p>
              <a:endParaRPr lang="en-US"/>
            </a:p>
          </p:txBody>
        </p:sp>
        <p:sp>
          <p:nvSpPr>
            <p:cNvPr id="17878" name="Freeform 132"/>
            <p:cNvSpPr>
              <a:spLocks noChangeAspect="1"/>
            </p:cNvSpPr>
            <p:nvPr/>
          </p:nvSpPr>
          <p:spPr bwMode="auto">
            <a:xfrm>
              <a:off x="2066" y="2735"/>
              <a:ext cx="152" cy="19"/>
            </a:xfrm>
            <a:custGeom>
              <a:avLst/>
              <a:gdLst>
                <a:gd name="T0" fmla="*/ 5 w 304"/>
                <a:gd name="T1" fmla="*/ 0 h 38"/>
                <a:gd name="T2" fmla="*/ 42 w 304"/>
                <a:gd name="T3" fmla="*/ 6 h 38"/>
                <a:gd name="T4" fmla="*/ 76 w 304"/>
                <a:gd name="T5" fmla="*/ 8 h 38"/>
                <a:gd name="T6" fmla="*/ 72 w 304"/>
                <a:gd name="T7" fmla="*/ 10 h 38"/>
                <a:gd name="T8" fmla="*/ 30 w 304"/>
                <a:gd name="T9" fmla="*/ 6 h 38"/>
                <a:gd name="T10" fmla="*/ 0 w 304"/>
                <a:gd name="T11" fmla="*/ 2 h 38"/>
                <a:gd name="T12" fmla="*/ 1 w 304"/>
                <a:gd name="T13" fmla="*/ 0 h 38"/>
                <a:gd name="T14" fmla="*/ 5 w 304"/>
                <a:gd name="T15" fmla="*/ 0 h 38"/>
                <a:gd name="T16" fmla="*/ 0 60000 65536"/>
                <a:gd name="T17" fmla="*/ 0 60000 65536"/>
                <a:gd name="T18" fmla="*/ 0 60000 65536"/>
                <a:gd name="T19" fmla="*/ 0 60000 65536"/>
                <a:gd name="T20" fmla="*/ 0 60000 65536"/>
                <a:gd name="T21" fmla="*/ 0 60000 65536"/>
                <a:gd name="T22" fmla="*/ 0 60000 65536"/>
                <a:gd name="T23" fmla="*/ 0 60000 65536"/>
                <a:gd name="T24" fmla="*/ 0 w 304"/>
                <a:gd name="T25" fmla="*/ 0 h 38"/>
                <a:gd name="T26" fmla="*/ 304 w 304"/>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4" h="38">
                  <a:moveTo>
                    <a:pt x="19" y="0"/>
                  </a:moveTo>
                  <a:lnTo>
                    <a:pt x="171" y="24"/>
                  </a:lnTo>
                  <a:lnTo>
                    <a:pt x="304" y="32"/>
                  </a:lnTo>
                  <a:lnTo>
                    <a:pt x="288" y="38"/>
                  </a:lnTo>
                  <a:lnTo>
                    <a:pt x="122" y="24"/>
                  </a:lnTo>
                  <a:lnTo>
                    <a:pt x="0" y="9"/>
                  </a:lnTo>
                  <a:lnTo>
                    <a:pt x="1" y="0"/>
                  </a:lnTo>
                  <a:lnTo>
                    <a:pt x="19" y="0"/>
                  </a:lnTo>
                  <a:close/>
                </a:path>
              </a:pathLst>
            </a:custGeom>
            <a:solidFill>
              <a:srgbClr val="666666"/>
            </a:solidFill>
            <a:ln w="9525">
              <a:noFill/>
              <a:round/>
              <a:headEnd/>
              <a:tailEnd/>
            </a:ln>
          </p:spPr>
          <p:txBody>
            <a:bodyPr/>
            <a:lstStyle/>
            <a:p>
              <a:endParaRPr lang="en-US"/>
            </a:p>
          </p:txBody>
        </p:sp>
        <p:sp>
          <p:nvSpPr>
            <p:cNvPr id="17879" name="Freeform 133"/>
            <p:cNvSpPr>
              <a:spLocks noChangeAspect="1"/>
            </p:cNvSpPr>
            <p:nvPr/>
          </p:nvSpPr>
          <p:spPr bwMode="auto">
            <a:xfrm>
              <a:off x="2102" y="2751"/>
              <a:ext cx="55" cy="9"/>
            </a:xfrm>
            <a:custGeom>
              <a:avLst/>
              <a:gdLst>
                <a:gd name="T0" fmla="*/ 6 w 111"/>
                <a:gd name="T1" fmla="*/ 0 h 16"/>
                <a:gd name="T2" fmla="*/ 17 w 111"/>
                <a:gd name="T3" fmla="*/ 2 h 16"/>
                <a:gd name="T4" fmla="*/ 27 w 111"/>
                <a:gd name="T5" fmla="*/ 3 h 16"/>
                <a:gd name="T6" fmla="*/ 24 w 111"/>
                <a:gd name="T7" fmla="*/ 5 h 16"/>
                <a:gd name="T8" fmla="*/ 15 w 111"/>
                <a:gd name="T9" fmla="*/ 5 h 16"/>
                <a:gd name="T10" fmla="*/ 0 w 111"/>
                <a:gd name="T11" fmla="*/ 2 h 16"/>
                <a:gd name="T12" fmla="*/ 6 w 111"/>
                <a:gd name="T13" fmla="*/ 0 h 16"/>
                <a:gd name="T14" fmla="*/ 0 60000 65536"/>
                <a:gd name="T15" fmla="*/ 0 60000 65536"/>
                <a:gd name="T16" fmla="*/ 0 60000 65536"/>
                <a:gd name="T17" fmla="*/ 0 60000 65536"/>
                <a:gd name="T18" fmla="*/ 0 60000 65536"/>
                <a:gd name="T19" fmla="*/ 0 60000 65536"/>
                <a:gd name="T20" fmla="*/ 0 60000 65536"/>
                <a:gd name="T21" fmla="*/ 0 w 111"/>
                <a:gd name="T22" fmla="*/ 0 h 16"/>
                <a:gd name="T23" fmla="*/ 111 w 111"/>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16">
                  <a:moveTo>
                    <a:pt x="25" y="0"/>
                  </a:moveTo>
                  <a:lnTo>
                    <a:pt x="71" y="6"/>
                  </a:lnTo>
                  <a:lnTo>
                    <a:pt x="111" y="10"/>
                  </a:lnTo>
                  <a:lnTo>
                    <a:pt x="97" y="16"/>
                  </a:lnTo>
                  <a:lnTo>
                    <a:pt x="61" y="15"/>
                  </a:lnTo>
                  <a:lnTo>
                    <a:pt x="0" y="7"/>
                  </a:lnTo>
                  <a:lnTo>
                    <a:pt x="25" y="0"/>
                  </a:lnTo>
                  <a:close/>
                </a:path>
              </a:pathLst>
            </a:custGeom>
            <a:solidFill>
              <a:srgbClr val="D1E2FC"/>
            </a:solidFill>
            <a:ln w="9525">
              <a:noFill/>
              <a:round/>
              <a:headEnd/>
              <a:tailEnd/>
            </a:ln>
          </p:spPr>
          <p:txBody>
            <a:bodyPr/>
            <a:lstStyle/>
            <a:p>
              <a:endParaRPr lang="en-US"/>
            </a:p>
          </p:txBody>
        </p:sp>
        <p:sp>
          <p:nvSpPr>
            <p:cNvPr id="17880" name="Freeform 134"/>
            <p:cNvSpPr>
              <a:spLocks noChangeAspect="1"/>
            </p:cNvSpPr>
            <p:nvPr/>
          </p:nvSpPr>
          <p:spPr bwMode="auto">
            <a:xfrm>
              <a:off x="2109" y="2772"/>
              <a:ext cx="40" cy="7"/>
            </a:xfrm>
            <a:custGeom>
              <a:avLst/>
              <a:gdLst>
                <a:gd name="T0" fmla="*/ 4 w 81"/>
                <a:gd name="T1" fmla="*/ 0 h 15"/>
                <a:gd name="T2" fmla="*/ 20 w 81"/>
                <a:gd name="T3" fmla="*/ 2 h 15"/>
                <a:gd name="T4" fmla="*/ 16 w 81"/>
                <a:gd name="T5" fmla="*/ 3 h 15"/>
                <a:gd name="T6" fmla="*/ 0 w 81"/>
                <a:gd name="T7" fmla="*/ 1 h 15"/>
                <a:gd name="T8" fmla="*/ 4 w 81"/>
                <a:gd name="T9" fmla="*/ 0 h 15"/>
                <a:gd name="T10" fmla="*/ 0 60000 65536"/>
                <a:gd name="T11" fmla="*/ 0 60000 65536"/>
                <a:gd name="T12" fmla="*/ 0 60000 65536"/>
                <a:gd name="T13" fmla="*/ 0 60000 65536"/>
                <a:gd name="T14" fmla="*/ 0 60000 65536"/>
                <a:gd name="T15" fmla="*/ 0 w 81"/>
                <a:gd name="T16" fmla="*/ 0 h 15"/>
                <a:gd name="T17" fmla="*/ 81 w 81"/>
                <a:gd name="T18" fmla="*/ 15 h 15"/>
              </a:gdLst>
              <a:ahLst/>
              <a:cxnLst>
                <a:cxn ang="T10">
                  <a:pos x="T0" y="T1"/>
                </a:cxn>
                <a:cxn ang="T11">
                  <a:pos x="T2" y="T3"/>
                </a:cxn>
                <a:cxn ang="T12">
                  <a:pos x="T4" y="T5"/>
                </a:cxn>
                <a:cxn ang="T13">
                  <a:pos x="T6" y="T7"/>
                </a:cxn>
                <a:cxn ang="T14">
                  <a:pos x="T8" y="T9"/>
                </a:cxn>
              </a:cxnLst>
              <a:rect l="T15" t="T16" r="T17" b="T18"/>
              <a:pathLst>
                <a:path w="81" h="15">
                  <a:moveTo>
                    <a:pt x="19" y="0"/>
                  </a:moveTo>
                  <a:lnTo>
                    <a:pt x="81" y="8"/>
                  </a:lnTo>
                  <a:lnTo>
                    <a:pt x="64" y="15"/>
                  </a:lnTo>
                  <a:lnTo>
                    <a:pt x="0" y="6"/>
                  </a:lnTo>
                  <a:lnTo>
                    <a:pt x="19" y="0"/>
                  </a:lnTo>
                  <a:close/>
                </a:path>
              </a:pathLst>
            </a:custGeom>
            <a:solidFill>
              <a:srgbClr val="D1E2FC"/>
            </a:solidFill>
            <a:ln w="9525">
              <a:noFill/>
              <a:round/>
              <a:headEnd/>
              <a:tailEnd/>
            </a:ln>
          </p:spPr>
          <p:txBody>
            <a:bodyPr/>
            <a:lstStyle/>
            <a:p>
              <a:endParaRPr lang="en-US"/>
            </a:p>
          </p:txBody>
        </p:sp>
        <p:sp>
          <p:nvSpPr>
            <p:cNvPr id="17881" name="Freeform 135"/>
            <p:cNvSpPr>
              <a:spLocks noChangeAspect="1"/>
            </p:cNvSpPr>
            <p:nvPr/>
          </p:nvSpPr>
          <p:spPr bwMode="auto">
            <a:xfrm>
              <a:off x="2111" y="2793"/>
              <a:ext cx="40" cy="7"/>
            </a:xfrm>
            <a:custGeom>
              <a:avLst/>
              <a:gdLst>
                <a:gd name="T0" fmla="*/ 2 w 81"/>
                <a:gd name="T1" fmla="*/ 0 h 15"/>
                <a:gd name="T2" fmla="*/ 10 w 81"/>
                <a:gd name="T3" fmla="*/ 1 h 15"/>
                <a:gd name="T4" fmla="*/ 20 w 81"/>
                <a:gd name="T5" fmla="*/ 2 h 15"/>
                <a:gd name="T6" fmla="*/ 15 w 81"/>
                <a:gd name="T7" fmla="*/ 3 h 15"/>
                <a:gd name="T8" fmla="*/ 0 w 81"/>
                <a:gd name="T9" fmla="*/ 2 h 15"/>
                <a:gd name="T10" fmla="*/ 2 w 81"/>
                <a:gd name="T11" fmla="*/ 0 h 15"/>
                <a:gd name="T12" fmla="*/ 0 60000 65536"/>
                <a:gd name="T13" fmla="*/ 0 60000 65536"/>
                <a:gd name="T14" fmla="*/ 0 60000 65536"/>
                <a:gd name="T15" fmla="*/ 0 60000 65536"/>
                <a:gd name="T16" fmla="*/ 0 60000 65536"/>
                <a:gd name="T17" fmla="*/ 0 60000 65536"/>
                <a:gd name="T18" fmla="*/ 0 w 81"/>
                <a:gd name="T19" fmla="*/ 0 h 15"/>
                <a:gd name="T20" fmla="*/ 81 w 8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81" h="15">
                  <a:moveTo>
                    <a:pt x="8" y="0"/>
                  </a:moveTo>
                  <a:lnTo>
                    <a:pt x="42" y="4"/>
                  </a:lnTo>
                  <a:lnTo>
                    <a:pt x="81" y="9"/>
                  </a:lnTo>
                  <a:lnTo>
                    <a:pt x="60" y="15"/>
                  </a:lnTo>
                  <a:lnTo>
                    <a:pt x="0" y="9"/>
                  </a:lnTo>
                  <a:lnTo>
                    <a:pt x="8" y="0"/>
                  </a:lnTo>
                  <a:close/>
                </a:path>
              </a:pathLst>
            </a:custGeom>
            <a:solidFill>
              <a:srgbClr val="D1E2FC"/>
            </a:solidFill>
            <a:ln w="9525">
              <a:noFill/>
              <a:round/>
              <a:headEnd/>
              <a:tailEnd/>
            </a:ln>
          </p:spPr>
          <p:txBody>
            <a:bodyPr/>
            <a:lstStyle/>
            <a:p>
              <a:endParaRPr lang="en-US"/>
            </a:p>
          </p:txBody>
        </p:sp>
        <p:sp>
          <p:nvSpPr>
            <p:cNvPr id="17882" name="Freeform 136"/>
            <p:cNvSpPr>
              <a:spLocks noChangeAspect="1"/>
            </p:cNvSpPr>
            <p:nvPr/>
          </p:nvSpPr>
          <p:spPr bwMode="auto">
            <a:xfrm>
              <a:off x="2092" y="2823"/>
              <a:ext cx="79" cy="21"/>
            </a:xfrm>
            <a:custGeom>
              <a:avLst/>
              <a:gdLst>
                <a:gd name="T0" fmla="*/ 0 w 157"/>
                <a:gd name="T1" fmla="*/ 0 h 41"/>
                <a:gd name="T2" fmla="*/ 15 w 157"/>
                <a:gd name="T3" fmla="*/ 3 h 41"/>
                <a:gd name="T4" fmla="*/ 28 w 157"/>
                <a:gd name="T5" fmla="*/ 4 h 41"/>
                <a:gd name="T6" fmla="*/ 40 w 157"/>
                <a:gd name="T7" fmla="*/ 5 h 41"/>
                <a:gd name="T8" fmla="*/ 30 w 157"/>
                <a:gd name="T9" fmla="*/ 10 h 41"/>
                <a:gd name="T10" fmla="*/ 26 w 157"/>
                <a:gd name="T11" fmla="*/ 11 h 41"/>
                <a:gd name="T12" fmla="*/ 14 w 157"/>
                <a:gd name="T13" fmla="*/ 10 h 41"/>
                <a:gd name="T14" fmla="*/ 6 w 157"/>
                <a:gd name="T15" fmla="*/ 6 h 41"/>
                <a:gd name="T16" fmla="*/ 0 w 157"/>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7"/>
                <a:gd name="T28" fmla="*/ 0 h 41"/>
                <a:gd name="T29" fmla="*/ 157 w 157"/>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7" h="41">
                  <a:moveTo>
                    <a:pt x="0" y="0"/>
                  </a:moveTo>
                  <a:lnTo>
                    <a:pt x="60" y="10"/>
                  </a:lnTo>
                  <a:lnTo>
                    <a:pt x="111" y="16"/>
                  </a:lnTo>
                  <a:lnTo>
                    <a:pt x="157" y="19"/>
                  </a:lnTo>
                  <a:lnTo>
                    <a:pt x="119" y="37"/>
                  </a:lnTo>
                  <a:lnTo>
                    <a:pt x="103" y="41"/>
                  </a:lnTo>
                  <a:lnTo>
                    <a:pt x="53" y="37"/>
                  </a:lnTo>
                  <a:lnTo>
                    <a:pt x="21" y="23"/>
                  </a:lnTo>
                  <a:lnTo>
                    <a:pt x="0" y="0"/>
                  </a:lnTo>
                  <a:close/>
                </a:path>
              </a:pathLst>
            </a:custGeom>
            <a:solidFill>
              <a:srgbClr val="000000"/>
            </a:solidFill>
            <a:ln w="9525">
              <a:noFill/>
              <a:round/>
              <a:headEnd/>
              <a:tailEnd/>
            </a:ln>
          </p:spPr>
          <p:txBody>
            <a:bodyPr/>
            <a:lstStyle/>
            <a:p>
              <a:endParaRPr lang="en-US"/>
            </a:p>
          </p:txBody>
        </p:sp>
      </p:grpSp>
      <p:grpSp>
        <p:nvGrpSpPr>
          <p:cNvPr id="4" name="Group 137"/>
          <p:cNvGrpSpPr>
            <a:grpSpLocks noChangeAspect="1"/>
          </p:cNvGrpSpPr>
          <p:nvPr/>
        </p:nvGrpSpPr>
        <p:grpSpPr bwMode="auto">
          <a:xfrm>
            <a:off x="4795838" y="4252913"/>
            <a:ext cx="466725" cy="728662"/>
            <a:chOff x="674" y="2179"/>
            <a:chExt cx="438" cy="684"/>
          </a:xfrm>
        </p:grpSpPr>
        <p:sp>
          <p:nvSpPr>
            <p:cNvPr id="17753" name="Freeform 138"/>
            <p:cNvSpPr>
              <a:spLocks noChangeAspect="1"/>
            </p:cNvSpPr>
            <p:nvPr/>
          </p:nvSpPr>
          <p:spPr bwMode="auto">
            <a:xfrm>
              <a:off x="674" y="2179"/>
              <a:ext cx="434" cy="576"/>
            </a:xfrm>
            <a:custGeom>
              <a:avLst/>
              <a:gdLst>
                <a:gd name="T0" fmla="*/ 64 w 866"/>
                <a:gd name="T1" fmla="*/ 4 h 1153"/>
                <a:gd name="T2" fmla="*/ 52 w 866"/>
                <a:gd name="T3" fmla="*/ 9 h 1153"/>
                <a:gd name="T4" fmla="*/ 42 w 866"/>
                <a:gd name="T5" fmla="*/ 15 h 1153"/>
                <a:gd name="T6" fmla="*/ 32 w 866"/>
                <a:gd name="T7" fmla="*/ 22 h 1153"/>
                <a:gd name="T8" fmla="*/ 23 w 866"/>
                <a:gd name="T9" fmla="*/ 30 h 1153"/>
                <a:gd name="T10" fmla="*/ 16 w 866"/>
                <a:gd name="T11" fmla="*/ 39 h 1153"/>
                <a:gd name="T12" fmla="*/ 10 w 866"/>
                <a:gd name="T13" fmla="*/ 48 h 1153"/>
                <a:gd name="T14" fmla="*/ 7 w 866"/>
                <a:gd name="T15" fmla="*/ 59 h 1153"/>
                <a:gd name="T16" fmla="*/ 3 w 866"/>
                <a:gd name="T17" fmla="*/ 75 h 1153"/>
                <a:gd name="T18" fmla="*/ 0 w 866"/>
                <a:gd name="T19" fmla="*/ 98 h 1153"/>
                <a:gd name="T20" fmla="*/ 3 w 866"/>
                <a:gd name="T21" fmla="*/ 124 h 1153"/>
                <a:gd name="T22" fmla="*/ 12 w 866"/>
                <a:gd name="T23" fmla="*/ 153 h 1153"/>
                <a:gd name="T24" fmla="*/ 22 w 866"/>
                <a:gd name="T25" fmla="*/ 173 h 1153"/>
                <a:gd name="T26" fmla="*/ 27 w 866"/>
                <a:gd name="T27" fmla="*/ 181 h 1153"/>
                <a:gd name="T28" fmla="*/ 31 w 866"/>
                <a:gd name="T29" fmla="*/ 189 h 1153"/>
                <a:gd name="T30" fmla="*/ 36 w 866"/>
                <a:gd name="T31" fmla="*/ 198 h 1153"/>
                <a:gd name="T32" fmla="*/ 40 w 866"/>
                <a:gd name="T33" fmla="*/ 208 h 1153"/>
                <a:gd name="T34" fmla="*/ 43 w 866"/>
                <a:gd name="T35" fmla="*/ 219 h 1153"/>
                <a:gd name="T36" fmla="*/ 44 w 866"/>
                <a:gd name="T37" fmla="*/ 234 h 1153"/>
                <a:gd name="T38" fmla="*/ 44 w 866"/>
                <a:gd name="T39" fmla="*/ 254 h 1153"/>
                <a:gd name="T40" fmla="*/ 46 w 866"/>
                <a:gd name="T41" fmla="*/ 267 h 1153"/>
                <a:gd name="T42" fmla="*/ 48 w 866"/>
                <a:gd name="T43" fmla="*/ 274 h 1153"/>
                <a:gd name="T44" fmla="*/ 54 w 866"/>
                <a:gd name="T45" fmla="*/ 278 h 1153"/>
                <a:gd name="T46" fmla="*/ 64 w 866"/>
                <a:gd name="T47" fmla="*/ 280 h 1153"/>
                <a:gd name="T48" fmla="*/ 73 w 866"/>
                <a:gd name="T49" fmla="*/ 281 h 1153"/>
                <a:gd name="T50" fmla="*/ 83 w 866"/>
                <a:gd name="T51" fmla="*/ 283 h 1153"/>
                <a:gd name="T52" fmla="*/ 92 w 866"/>
                <a:gd name="T53" fmla="*/ 284 h 1153"/>
                <a:gd name="T54" fmla="*/ 101 w 866"/>
                <a:gd name="T55" fmla="*/ 285 h 1153"/>
                <a:gd name="T56" fmla="*/ 111 w 866"/>
                <a:gd name="T57" fmla="*/ 286 h 1153"/>
                <a:gd name="T58" fmla="*/ 121 w 866"/>
                <a:gd name="T59" fmla="*/ 287 h 1153"/>
                <a:gd name="T60" fmla="*/ 128 w 866"/>
                <a:gd name="T61" fmla="*/ 285 h 1153"/>
                <a:gd name="T62" fmla="*/ 132 w 866"/>
                <a:gd name="T63" fmla="*/ 279 h 1153"/>
                <a:gd name="T64" fmla="*/ 136 w 866"/>
                <a:gd name="T65" fmla="*/ 267 h 1153"/>
                <a:gd name="T66" fmla="*/ 139 w 866"/>
                <a:gd name="T67" fmla="*/ 249 h 1153"/>
                <a:gd name="T68" fmla="*/ 143 w 866"/>
                <a:gd name="T69" fmla="*/ 237 h 1153"/>
                <a:gd name="T70" fmla="*/ 145 w 866"/>
                <a:gd name="T71" fmla="*/ 232 h 1153"/>
                <a:gd name="T72" fmla="*/ 147 w 866"/>
                <a:gd name="T73" fmla="*/ 227 h 1153"/>
                <a:gd name="T74" fmla="*/ 150 w 866"/>
                <a:gd name="T75" fmla="*/ 221 h 1153"/>
                <a:gd name="T76" fmla="*/ 153 w 866"/>
                <a:gd name="T77" fmla="*/ 216 h 1153"/>
                <a:gd name="T78" fmla="*/ 157 w 866"/>
                <a:gd name="T79" fmla="*/ 211 h 1153"/>
                <a:gd name="T80" fmla="*/ 162 w 866"/>
                <a:gd name="T81" fmla="*/ 206 h 1153"/>
                <a:gd name="T82" fmla="*/ 166 w 866"/>
                <a:gd name="T83" fmla="*/ 201 h 1153"/>
                <a:gd name="T84" fmla="*/ 172 w 866"/>
                <a:gd name="T85" fmla="*/ 195 h 1153"/>
                <a:gd name="T86" fmla="*/ 181 w 866"/>
                <a:gd name="T87" fmla="*/ 186 h 1153"/>
                <a:gd name="T88" fmla="*/ 190 w 866"/>
                <a:gd name="T89" fmla="*/ 174 h 1153"/>
                <a:gd name="T90" fmla="*/ 198 w 866"/>
                <a:gd name="T91" fmla="*/ 161 h 1153"/>
                <a:gd name="T92" fmla="*/ 206 w 866"/>
                <a:gd name="T93" fmla="*/ 146 h 1153"/>
                <a:gd name="T94" fmla="*/ 212 w 866"/>
                <a:gd name="T95" fmla="*/ 129 h 1153"/>
                <a:gd name="T96" fmla="*/ 216 w 866"/>
                <a:gd name="T97" fmla="*/ 111 h 1153"/>
                <a:gd name="T98" fmla="*/ 218 w 866"/>
                <a:gd name="T99" fmla="*/ 90 h 1153"/>
                <a:gd name="T100" fmla="*/ 213 w 866"/>
                <a:gd name="T101" fmla="*/ 67 h 1153"/>
                <a:gd name="T102" fmla="*/ 203 w 866"/>
                <a:gd name="T103" fmla="*/ 46 h 1153"/>
                <a:gd name="T104" fmla="*/ 188 w 866"/>
                <a:gd name="T105" fmla="*/ 29 h 1153"/>
                <a:gd name="T106" fmla="*/ 169 w 866"/>
                <a:gd name="T107" fmla="*/ 17 h 1153"/>
                <a:gd name="T108" fmla="*/ 147 w 866"/>
                <a:gd name="T109" fmla="*/ 7 h 1153"/>
                <a:gd name="T110" fmla="*/ 125 w 866"/>
                <a:gd name="T111" fmla="*/ 2 h 1153"/>
                <a:gd name="T112" fmla="*/ 102 w 866"/>
                <a:gd name="T113" fmla="*/ 0 h 1153"/>
                <a:gd name="T114" fmla="*/ 80 w 866"/>
                <a:gd name="T115" fmla="*/ 0 h 11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66"/>
                <a:gd name="T175" fmla="*/ 0 h 1153"/>
                <a:gd name="T176" fmla="*/ 866 w 866"/>
                <a:gd name="T177" fmla="*/ 1153 h 115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66" h="1153">
                  <a:moveTo>
                    <a:pt x="280" y="10"/>
                  </a:moveTo>
                  <a:lnTo>
                    <a:pt x="256" y="18"/>
                  </a:lnTo>
                  <a:lnTo>
                    <a:pt x="231" y="26"/>
                  </a:lnTo>
                  <a:lnTo>
                    <a:pt x="208" y="36"/>
                  </a:lnTo>
                  <a:lnTo>
                    <a:pt x="185" y="48"/>
                  </a:lnTo>
                  <a:lnTo>
                    <a:pt x="165" y="61"/>
                  </a:lnTo>
                  <a:lnTo>
                    <a:pt x="144" y="74"/>
                  </a:lnTo>
                  <a:lnTo>
                    <a:pt x="125" y="88"/>
                  </a:lnTo>
                  <a:lnTo>
                    <a:pt x="107" y="104"/>
                  </a:lnTo>
                  <a:lnTo>
                    <a:pt x="91" y="121"/>
                  </a:lnTo>
                  <a:lnTo>
                    <a:pt x="76" y="138"/>
                  </a:lnTo>
                  <a:lnTo>
                    <a:pt x="62" y="156"/>
                  </a:lnTo>
                  <a:lnTo>
                    <a:pt x="50" y="176"/>
                  </a:lnTo>
                  <a:lnTo>
                    <a:pt x="40" y="195"/>
                  </a:lnTo>
                  <a:lnTo>
                    <a:pt x="32" y="217"/>
                  </a:lnTo>
                  <a:lnTo>
                    <a:pt x="25" y="238"/>
                  </a:lnTo>
                  <a:lnTo>
                    <a:pt x="21" y="261"/>
                  </a:lnTo>
                  <a:lnTo>
                    <a:pt x="9" y="301"/>
                  </a:lnTo>
                  <a:lnTo>
                    <a:pt x="1" y="346"/>
                  </a:lnTo>
                  <a:lnTo>
                    <a:pt x="0" y="392"/>
                  </a:lnTo>
                  <a:lnTo>
                    <a:pt x="3" y="443"/>
                  </a:lnTo>
                  <a:lnTo>
                    <a:pt x="11" y="496"/>
                  </a:lnTo>
                  <a:lnTo>
                    <a:pt x="26" y="553"/>
                  </a:lnTo>
                  <a:lnTo>
                    <a:pt x="48" y="613"/>
                  </a:lnTo>
                  <a:lnTo>
                    <a:pt x="76" y="676"/>
                  </a:lnTo>
                  <a:lnTo>
                    <a:pt x="85" y="693"/>
                  </a:lnTo>
                  <a:lnTo>
                    <a:pt x="95" y="709"/>
                  </a:lnTo>
                  <a:lnTo>
                    <a:pt x="105" y="727"/>
                  </a:lnTo>
                  <a:lnTo>
                    <a:pt x="114" y="743"/>
                  </a:lnTo>
                  <a:lnTo>
                    <a:pt x="123" y="759"/>
                  </a:lnTo>
                  <a:lnTo>
                    <a:pt x="133" y="776"/>
                  </a:lnTo>
                  <a:lnTo>
                    <a:pt x="143" y="792"/>
                  </a:lnTo>
                  <a:lnTo>
                    <a:pt x="152" y="810"/>
                  </a:lnTo>
                  <a:lnTo>
                    <a:pt x="158" y="833"/>
                  </a:lnTo>
                  <a:lnTo>
                    <a:pt x="165" y="855"/>
                  </a:lnTo>
                  <a:lnTo>
                    <a:pt x="170" y="878"/>
                  </a:lnTo>
                  <a:lnTo>
                    <a:pt x="176" y="901"/>
                  </a:lnTo>
                  <a:lnTo>
                    <a:pt x="176" y="939"/>
                  </a:lnTo>
                  <a:lnTo>
                    <a:pt x="176" y="977"/>
                  </a:lnTo>
                  <a:lnTo>
                    <a:pt x="176" y="1016"/>
                  </a:lnTo>
                  <a:lnTo>
                    <a:pt x="176" y="1054"/>
                  </a:lnTo>
                  <a:lnTo>
                    <a:pt x="181" y="1069"/>
                  </a:lnTo>
                  <a:lnTo>
                    <a:pt x="186" y="1083"/>
                  </a:lnTo>
                  <a:lnTo>
                    <a:pt x="191" y="1098"/>
                  </a:lnTo>
                  <a:lnTo>
                    <a:pt x="196" y="1111"/>
                  </a:lnTo>
                  <a:lnTo>
                    <a:pt x="215" y="1115"/>
                  </a:lnTo>
                  <a:lnTo>
                    <a:pt x="235" y="1117"/>
                  </a:lnTo>
                  <a:lnTo>
                    <a:pt x="253" y="1121"/>
                  </a:lnTo>
                  <a:lnTo>
                    <a:pt x="273" y="1124"/>
                  </a:lnTo>
                  <a:lnTo>
                    <a:pt x="291" y="1126"/>
                  </a:lnTo>
                  <a:lnTo>
                    <a:pt x="311" y="1129"/>
                  </a:lnTo>
                  <a:lnTo>
                    <a:pt x="329" y="1132"/>
                  </a:lnTo>
                  <a:lnTo>
                    <a:pt x="348" y="1134"/>
                  </a:lnTo>
                  <a:lnTo>
                    <a:pt x="367" y="1137"/>
                  </a:lnTo>
                  <a:lnTo>
                    <a:pt x="386" y="1139"/>
                  </a:lnTo>
                  <a:lnTo>
                    <a:pt x="404" y="1141"/>
                  </a:lnTo>
                  <a:lnTo>
                    <a:pt x="424" y="1144"/>
                  </a:lnTo>
                  <a:lnTo>
                    <a:pt x="442" y="1146"/>
                  </a:lnTo>
                  <a:lnTo>
                    <a:pt x="462" y="1148"/>
                  </a:lnTo>
                  <a:lnTo>
                    <a:pt x="480" y="1151"/>
                  </a:lnTo>
                  <a:lnTo>
                    <a:pt x="500" y="1153"/>
                  </a:lnTo>
                  <a:lnTo>
                    <a:pt x="508" y="1141"/>
                  </a:lnTo>
                  <a:lnTo>
                    <a:pt x="516" y="1129"/>
                  </a:lnTo>
                  <a:lnTo>
                    <a:pt x="524" y="1117"/>
                  </a:lnTo>
                  <a:lnTo>
                    <a:pt x="532" y="1106"/>
                  </a:lnTo>
                  <a:lnTo>
                    <a:pt x="540" y="1069"/>
                  </a:lnTo>
                  <a:lnTo>
                    <a:pt x="548" y="1033"/>
                  </a:lnTo>
                  <a:lnTo>
                    <a:pt x="555" y="996"/>
                  </a:lnTo>
                  <a:lnTo>
                    <a:pt x="563" y="959"/>
                  </a:lnTo>
                  <a:lnTo>
                    <a:pt x="568" y="949"/>
                  </a:lnTo>
                  <a:lnTo>
                    <a:pt x="572" y="939"/>
                  </a:lnTo>
                  <a:lnTo>
                    <a:pt x="577" y="928"/>
                  </a:lnTo>
                  <a:lnTo>
                    <a:pt x="583" y="918"/>
                  </a:lnTo>
                  <a:lnTo>
                    <a:pt x="587" y="908"/>
                  </a:lnTo>
                  <a:lnTo>
                    <a:pt x="592" y="897"/>
                  </a:lnTo>
                  <a:lnTo>
                    <a:pt x="597" y="886"/>
                  </a:lnTo>
                  <a:lnTo>
                    <a:pt x="601" y="875"/>
                  </a:lnTo>
                  <a:lnTo>
                    <a:pt x="609" y="865"/>
                  </a:lnTo>
                  <a:lnTo>
                    <a:pt x="617" y="856"/>
                  </a:lnTo>
                  <a:lnTo>
                    <a:pt x="626" y="845"/>
                  </a:lnTo>
                  <a:lnTo>
                    <a:pt x="635" y="835"/>
                  </a:lnTo>
                  <a:lnTo>
                    <a:pt x="644" y="825"/>
                  </a:lnTo>
                  <a:lnTo>
                    <a:pt x="652" y="814"/>
                  </a:lnTo>
                  <a:lnTo>
                    <a:pt x="661" y="805"/>
                  </a:lnTo>
                  <a:lnTo>
                    <a:pt x="670" y="795"/>
                  </a:lnTo>
                  <a:lnTo>
                    <a:pt x="685" y="780"/>
                  </a:lnTo>
                  <a:lnTo>
                    <a:pt x="703" y="762"/>
                  </a:lnTo>
                  <a:lnTo>
                    <a:pt x="720" y="744"/>
                  </a:lnTo>
                  <a:lnTo>
                    <a:pt x="737" y="722"/>
                  </a:lnTo>
                  <a:lnTo>
                    <a:pt x="756" y="699"/>
                  </a:lnTo>
                  <a:lnTo>
                    <a:pt x="774" y="674"/>
                  </a:lnTo>
                  <a:lnTo>
                    <a:pt x="791" y="647"/>
                  </a:lnTo>
                  <a:lnTo>
                    <a:pt x="807" y="618"/>
                  </a:lnTo>
                  <a:lnTo>
                    <a:pt x="822" y="587"/>
                  </a:lnTo>
                  <a:lnTo>
                    <a:pt x="836" y="554"/>
                  </a:lnTo>
                  <a:lnTo>
                    <a:pt x="847" y="519"/>
                  </a:lnTo>
                  <a:lnTo>
                    <a:pt x="856" y="482"/>
                  </a:lnTo>
                  <a:lnTo>
                    <a:pt x="863" y="444"/>
                  </a:lnTo>
                  <a:lnTo>
                    <a:pt x="866" y="403"/>
                  </a:lnTo>
                  <a:lnTo>
                    <a:pt x="866" y="361"/>
                  </a:lnTo>
                  <a:lnTo>
                    <a:pt x="863" y="316"/>
                  </a:lnTo>
                  <a:lnTo>
                    <a:pt x="851" y="269"/>
                  </a:lnTo>
                  <a:lnTo>
                    <a:pt x="833" y="225"/>
                  </a:lnTo>
                  <a:lnTo>
                    <a:pt x="810" y="185"/>
                  </a:lnTo>
                  <a:lnTo>
                    <a:pt x="781" y="151"/>
                  </a:lnTo>
                  <a:lnTo>
                    <a:pt x="749" y="118"/>
                  </a:lnTo>
                  <a:lnTo>
                    <a:pt x="712" y="91"/>
                  </a:lnTo>
                  <a:lnTo>
                    <a:pt x="673" y="68"/>
                  </a:lnTo>
                  <a:lnTo>
                    <a:pt x="631" y="47"/>
                  </a:lnTo>
                  <a:lnTo>
                    <a:pt x="587" y="31"/>
                  </a:lnTo>
                  <a:lnTo>
                    <a:pt x="542" y="18"/>
                  </a:lnTo>
                  <a:lnTo>
                    <a:pt x="497" y="8"/>
                  </a:lnTo>
                  <a:lnTo>
                    <a:pt x="451" y="2"/>
                  </a:lnTo>
                  <a:lnTo>
                    <a:pt x="406" y="0"/>
                  </a:lnTo>
                  <a:lnTo>
                    <a:pt x="363" y="0"/>
                  </a:lnTo>
                  <a:lnTo>
                    <a:pt x="320" y="3"/>
                  </a:lnTo>
                  <a:lnTo>
                    <a:pt x="280" y="10"/>
                  </a:lnTo>
                  <a:close/>
                </a:path>
              </a:pathLst>
            </a:custGeom>
            <a:solidFill>
              <a:srgbClr val="EDC614"/>
            </a:solidFill>
            <a:ln w="9525">
              <a:noFill/>
              <a:round/>
              <a:headEnd/>
              <a:tailEnd/>
            </a:ln>
          </p:spPr>
          <p:txBody>
            <a:bodyPr/>
            <a:lstStyle/>
            <a:p>
              <a:endParaRPr lang="en-US"/>
            </a:p>
          </p:txBody>
        </p:sp>
        <p:sp>
          <p:nvSpPr>
            <p:cNvPr id="17754" name="Freeform 139"/>
            <p:cNvSpPr>
              <a:spLocks noChangeAspect="1"/>
            </p:cNvSpPr>
            <p:nvPr/>
          </p:nvSpPr>
          <p:spPr bwMode="auto">
            <a:xfrm>
              <a:off x="676" y="2181"/>
              <a:ext cx="436" cy="565"/>
            </a:xfrm>
            <a:custGeom>
              <a:avLst/>
              <a:gdLst>
                <a:gd name="T0" fmla="*/ 76 w 872"/>
                <a:gd name="T1" fmla="*/ 3 h 1129"/>
                <a:gd name="T2" fmla="*/ 63 w 872"/>
                <a:gd name="T3" fmla="*/ 7 h 1129"/>
                <a:gd name="T4" fmla="*/ 53 w 872"/>
                <a:gd name="T5" fmla="*/ 11 h 1129"/>
                <a:gd name="T6" fmla="*/ 43 w 872"/>
                <a:gd name="T7" fmla="*/ 17 h 1129"/>
                <a:gd name="T8" fmla="*/ 34 w 872"/>
                <a:gd name="T9" fmla="*/ 23 h 1129"/>
                <a:gd name="T10" fmla="*/ 26 w 872"/>
                <a:gd name="T11" fmla="*/ 30 h 1129"/>
                <a:gd name="T12" fmla="*/ 19 w 872"/>
                <a:gd name="T13" fmla="*/ 38 h 1129"/>
                <a:gd name="T14" fmla="*/ 12 w 872"/>
                <a:gd name="T15" fmla="*/ 47 h 1129"/>
                <a:gd name="T16" fmla="*/ 7 w 872"/>
                <a:gd name="T17" fmla="*/ 57 h 1129"/>
                <a:gd name="T18" fmla="*/ 3 w 872"/>
                <a:gd name="T19" fmla="*/ 67 h 1129"/>
                <a:gd name="T20" fmla="*/ 1 w 872"/>
                <a:gd name="T21" fmla="*/ 78 h 1129"/>
                <a:gd name="T22" fmla="*/ 0 w 872"/>
                <a:gd name="T23" fmla="*/ 91 h 1129"/>
                <a:gd name="T24" fmla="*/ 1 w 872"/>
                <a:gd name="T25" fmla="*/ 104 h 1129"/>
                <a:gd name="T26" fmla="*/ 2 w 872"/>
                <a:gd name="T27" fmla="*/ 118 h 1129"/>
                <a:gd name="T28" fmla="*/ 6 w 872"/>
                <a:gd name="T29" fmla="*/ 132 h 1129"/>
                <a:gd name="T30" fmla="*/ 11 w 872"/>
                <a:gd name="T31" fmla="*/ 148 h 1129"/>
                <a:gd name="T32" fmla="*/ 18 w 872"/>
                <a:gd name="T33" fmla="*/ 165 h 1129"/>
                <a:gd name="T34" fmla="*/ 38 w 872"/>
                <a:gd name="T35" fmla="*/ 199 h 1129"/>
                <a:gd name="T36" fmla="*/ 45 w 872"/>
                <a:gd name="T37" fmla="*/ 220 h 1129"/>
                <a:gd name="T38" fmla="*/ 44 w 872"/>
                <a:gd name="T39" fmla="*/ 261 h 1129"/>
                <a:gd name="T40" fmla="*/ 49 w 872"/>
                <a:gd name="T41" fmla="*/ 273 h 1129"/>
                <a:gd name="T42" fmla="*/ 127 w 872"/>
                <a:gd name="T43" fmla="*/ 283 h 1129"/>
                <a:gd name="T44" fmla="*/ 134 w 872"/>
                <a:gd name="T45" fmla="*/ 274 h 1129"/>
                <a:gd name="T46" fmla="*/ 142 w 872"/>
                <a:gd name="T47" fmla="*/ 239 h 1129"/>
                <a:gd name="T48" fmla="*/ 151 w 872"/>
                <a:gd name="T49" fmla="*/ 218 h 1129"/>
                <a:gd name="T50" fmla="*/ 169 w 872"/>
                <a:gd name="T51" fmla="*/ 198 h 1129"/>
                <a:gd name="T52" fmla="*/ 172 w 872"/>
                <a:gd name="T53" fmla="*/ 194 h 1129"/>
                <a:gd name="T54" fmla="*/ 177 w 872"/>
                <a:gd name="T55" fmla="*/ 190 h 1129"/>
                <a:gd name="T56" fmla="*/ 181 w 872"/>
                <a:gd name="T57" fmla="*/ 186 h 1129"/>
                <a:gd name="T58" fmla="*/ 186 w 872"/>
                <a:gd name="T59" fmla="*/ 181 h 1129"/>
                <a:gd name="T60" fmla="*/ 190 w 872"/>
                <a:gd name="T61" fmla="*/ 175 h 1129"/>
                <a:gd name="T62" fmla="*/ 195 w 872"/>
                <a:gd name="T63" fmla="*/ 169 h 1129"/>
                <a:gd name="T64" fmla="*/ 199 w 872"/>
                <a:gd name="T65" fmla="*/ 163 h 1129"/>
                <a:gd name="T66" fmla="*/ 203 w 872"/>
                <a:gd name="T67" fmla="*/ 156 h 1129"/>
                <a:gd name="T68" fmla="*/ 207 w 872"/>
                <a:gd name="T69" fmla="*/ 148 h 1129"/>
                <a:gd name="T70" fmla="*/ 210 w 872"/>
                <a:gd name="T71" fmla="*/ 140 h 1129"/>
                <a:gd name="T72" fmla="*/ 213 w 872"/>
                <a:gd name="T73" fmla="*/ 132 h 1129"/>
                <a:gd name="T74" fmla="*/ 216 w 872"/>
                <a:gd name="T75" fmla="*/ 123 h 1129"/>
                <a:gd name="T76" fmla="*/ 217 w 872"/>
                <a:gd name="T77" fmla="*/ 113 h 1129"/>
                <a:gd name="T78" fmla="*/ 218 w 872"/>
                <a:gd name="T79" fmla="*/ 103 h 1129"/>
                <a:gd name="T80" fmla="*/ 218 w 872"/>
                <a:gd name="T81" fmla="*/ 93 h 1129"/>
                <a:gd name="T82" fmla="*/ 218 w 872"/>
                <a:gd name="T83" fmla="*/ 81 h 1129"/>
                <a:gd name="T84" fmla="*/ 215 w 872"/>
                <a:gd name="T85" fmla="*/ 70 h 1129"/>
                <a:gd name="T86" fmla="*/ 210 w 872"/>
                <a:gd name="T87" fmla="*/ 59 h 1129"/>
                <a:gd name="T88" fmla="*/ 204 w 872"/>
                <a:gd name="T89" fmla="*/ 49 h 1129"/>
                <a:gd name="T90" fmla="*/ 197 w 872"/>
                <a:gd name="T91" fmla="*/ 40 h 1129"/>
                <a:gd name="T92" fmla="*/ 190 w 872"/>
                <a:gd name="T93" fmla="*/ 32 h 1129"/>
                <a:gd name="T94" fmla="*/ 181 w 872"/>
                <a:gd name="T95" fmla="*/ 25 h 1129"/>
                <a:gd name="T96" fmla="*/ 171 w 872"/>
                <a:gd name="T97" fmla="*/ 19 h 1129"/>
                <a:gd name="T98" fmla="*/ 162 w 872"/>
                <a:gd name="T99" fmla="*/ 13 h 1129"/>
                <a:gd name="T100" fmla="*/ 151 w 872"/>
                <a:gd name="T101" fmla="*/ 9 h 1129"/>
                <a:gd name="T102" fmla="*/ 140 w 872"/>
                <a:gd name="T103" fmla="*/ 6 h 1129"/>
                <a:gd name="T104" fmla="*/ 129 w 872"/>
                <a:gd name="T105" fmla="*/ 3 h 1129"/>
                <a:gd name="T106" fmla="*/ 117 w 872"/>
                <a:gd name="T107" fmla="*/ 2 h 1129"/>
                <a:gd name="T108" fmla="*/ 107 w 872"/>
                <a:gd name="T109" fmla="*/ 0 h 1129"/>
                <a:gd name="T110" fmla="*/ 96 w 872"/>
                <a:gd name="T111" fmla="*/ 0 h 1129"/>
                <a:gd name="T112" fmla="*/ 86 w 872"/>
                <a:gd name="T113" fmla="*/ 1 h 1129"/>
                <a:gd name="T114" fmla="*/ 76 w 872"/>
                <a:gd name="T115" fmla="*/ 3 h 11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72"/>
                <a:gd name="T175" fmla="*/ 0 h 1129"/>
                <a:gd name="T176" fmla="*/ 872 w 872"/>
                <a:gd name="T177" fmla="*/ 1129 h 112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72" h="1129">
                  <a:moveTo>
                    <a:pt x="301" y="9"/>
                  </a:moveTo>
                  <a:lnTo>
                    <a:pt x="255" y="26"/>
                  </a:lnTo>
                  <a:lnTo>
                    <a:pt x="212" y="44"/>
                  </a:lnTo>
                  <a:lnTo>
                    <a:pt x="172" y="66"/>
                  </a:lnTo>
                  <a:lnTo>
                    <a:pt x="135" y="91"/>
                  </a:lnTo>
                  <a:lnTo>
                    <a:pt x="103" y="120"/>
                  </a:lnTo>
                  <a:lnTo>
                    <a:pt x="74" y="151"/>
                  </a:lnTo>
                  <a:lnTo>
                    <a:pt x="48" y="187"/>
                  </a:lnTo>
                  <a:lnTo>
                    <a:pt x="29" y="225"/>
                  </a:lnTo>
                  <a:lnTo>
                    <a:pt x="14" y="268"/>
                  </a:lnTo>
                  <a:lnTo>
                    <a:pt x="4" y="312"/>
                  </a:lnTo>
                  <a:lnTo>
                    <a:pt x="0" y="361"/>
                  </a:lnTo>
                  <a:lnTo>
                    <a:pt x="1" y="413"/>
                  </a:lnTo>
                  <a:lnTo>
                    <a:pt x="8" y="469"/>
                  </a:lnTo>
                  <a:lnTo>
                    <a:pt x="23" y="528"/>
                  </a:lnTo>
                  <a:lnTo>
                    <a:pt x="44" y="590"/>
                  </a:lnTo>
                  <a:lnTo>
                    <a:pt x="72" y="657"/>
                  </a:lnTo>
                  <a:lnTo>
                    <a:pt x="152" y="796"/>
                  </a:lnTo>
                  <a:lnTo>
                    <a:pt x="177" y="880"/>
                  </a:lnTo>
                  <a:lnTo>
                    <a:pt x="176" y="1043"/>
                  </a:lnTo>
                  <a:lnTo>
                    <a:pt x="196" y="1090"/>
                  </a:lnTo>
                  <a:lnTo>
                    <a:pt x="509" y="1129"/>
                  </a:lnTo>
                  <a:lnTo>
                    <a:pt x="533" y="1096"/>
                  </a:lnTo>
                  <a:lnTo>
                    <a:pt x="565" y="954"/>
                  </a:lnTo>
                  <a:lnTo>
                    <a:pt x="603" y="870"/>
                  </a:lnTo>
                  <a:lnTo>
                    <a:pt x="673" y="791"/>
                  </a:lnTo>
                  <a:lnTo>
                    <a:pt x="688" y="776"/>
                  </a:lnTo>
                  <a:lnTo>
                    <a:pt x="705" y="759"/>
                  </a:lnTo>
                  <a:lnTo>
                    <a:pt x="722" y="741"/>
                  </a:lnTo>
                  <a:lnTo>
                    <a:pt x="741" y="721"/>
                  </a:lnTo>
                  <a:lnTo>
                    <a:pt x="758" y="698"/>
                  </a:lnTo>
                  <a:lnTo>
                    <a:pt x="777" y="675"/>
                  </a:lnTo>
                  <a:lnTo>
                    <a:pt x="794" y="649"/>
                  </a:lnTo>
                  <a:lnTo>
                    <a:pt x="810" y="621"/>
                  </a:lnTo>
                  <a:lnTo>
                    <a:pt x="826" y="591"/>
                  </a:lnTo>
                  <a:lnTo>
                    <a:pt x="839" y="559"/>
                  </a:lnTo>
                  <a:lnTo>
                    <a:pt x="851" y="526"/>
                  </a:lnTo>
                  <a:lnTo>
                    <a:pt x="861" y="490"/>
                  </a:lnTo>
                  <a:lnTo>
                    <a:pt x="868" y="452"/>
                  </a:lnTo>
                  <a:lnTo>
                    <a:pt x="872" y="412"/>
                  </a:lnTo>
                  <a:lnTo>
                    <a:pt x="872" y="369"/>
                  </a:lnTo>
                  <a:lnTo>
                    <a:pt x="870" y="324"/>
                  </a:lnTo>
                  <a:lnTo>
                    <a:pt x="857" y="277"/>
                  </a:lnTo>
                  <a:lnTo>
                    <a:pt x="839" y="233"/>
                  </a:lnTo>
                  <a:lnTo>
                    <a:pt x="816" y="193"/>
                  </a:lnTo>
                  <a:lnTo>
                    <a:pt x="788" y="157"/>
                  </a:lnTo>
                  <a:lnTo>
                    <a:pt x="757" y="126"/>
                  </a:lnTo>
                  <a:lnTo>
                    <a:pt x="722" y="97"/>
                  </a:lnTo>
                  <a:lnTo>
                    <a:pt x="684" y="73"/>
                  </a:lnTo>
                  <a:lnTo>
                    <a:pt x="645" y="52"/>
                  </a:lnTo>
                  <a:lnTo>
                    <a:pt x="603" y="35"/>
                  </a:lnTo>
                  <a:lnTo>
                    <a:pt x="560" y="21"/>
                  </a:lnTo>
                  <a:lnTo>
                    <a:pt x="516" y="11"/>
                  </a:lnTo>
                  <a:lnTo>
                    <a:pt x="471" y="5"/>
                  </a:lnTo>
                  <a:lnTo>
                    <a:pt x="427" y="0"/>
                  </a:lnTo>
                  <a:lnTo>
                    <a:pt x="384" y="0"/>
                  </a:lnTo>
                  <a:lnTo>
                    <a:pt x="341" y="4"/>
                  </a:lnTo>
                  <a:lnTo>
                    <a:pt x="301" y="9"/>
                  </a:lnTo>
                  <a:close/>
                </a:path>
              </a:pathLst>
            </a:custGeom>
            <a:solidFill>
              <a:srgbClr val="FFC900"/>
            </a:solidFill>
            <a:ln w="9525">
              <a:noFill/>
              <a:round/>
              <a:headEnd/>
              <a:tailEnd/>
            </a:ln>
          </p:spPr>
          <p:txBody>
            <a:bodyPr/>
            <a:lstStyle/>
            <a:p>
              <a:endParaRPr lang="en-US"/>
            </a:p>
          </p:txBody>
        </p:sp>
        <p:sp>
          <p:nvSpPr>
            <p:cNvPr id="17755" name="Freeform 140"/>
            <p:cNvSpPr>
              <a:spLocks noChangeAspect="1"/>
            </p:cNvSpPr>
            <p:nvPr/>
          </p:nvSpPr>
          <p:spPr bwMode="auto">
            <a:xfrm>
              <a:off x="696" y="2205"/>
              <a:ext cx="395" cy="531"/>
            </a:xfrm>
            <a:custGeom>
              <a:avLst/>
              <a:gdLst>
                <a:gd name="T0" fmla="*/ 70 w 790"/>
                <a:gd name="T1" fmla="*/ 1 h 1063"/>
                <a:gd name="T2" fmla="*/ 59 w 790"/>
                <a:gd name="T3" fmla="*/ 4 h 1063"/>
                <a:gd name="T4" fmla="*/ 49 w 790"/>
                <a:gd name="T5" fmla="*/ 8 h 1063"/>
                <a:gd name="T6" fmla="*/ 41 w 790"/>
                <a:gd name="T7" fmla="*/ 13 h 1063"/>
                <a:gd name="T8" fmla="*/ 31 w 790"/>
                <a:gd name="T9" fmla="*/ 19 h 1063"/>
                <a:gd name="T10" fmla="*/ 24 w 790"/>
                <a:gd name="T11" fmla="*/ 25 h 1063"/>
                <a:gd name="T12" fmla="*/ 18 w 790"/>
                <a:gd name="T13" fmla="*/ 33 h 1063"/>
                <a:gd name="T14" fmla="*/ 12 w 790"/>
                <a:gd name="T15" fmla="*/ 40 h 1063"/>
                <a:gd name="T16" fmla="*/ 6 w 790"/>
                <a:gd name="T17" fmla="*/ 49 h 1063"/>
                <a:gd name="T18" fmla="*/ 3 w 790"/>
                <a:gd name="T19" fmla="*/ 58 h 1063"/>
                <a:gd name="T20" fmla="*/ 1 w 790"/>
                <a:gd name="T21" fmla="*/ 68 h 1063"/>
                <a:gd name="T22" fmla="*/ 0 w 790"/>
                <a:gd name="T23" fmla="*/ 79 h 1063"/>
                <a:gd name="T24" fmla="*/ 1 w 790"/>
                <a:gd name="T25" fmla="*/ 91 h 1063"/>
                <a:gd name="T26" fmla="*/ 3 w 790"/>
                <a:gd name="T27" fmla="*/ 103 h 1063"/>
                <a:gd name="T28" fmla="*/ 6 w 790"/>
                <a:gd name="T29" fmla="*/ 116 h 1063"/>
                <a:gd name="T30" fmla="*/ 11 w 790"/>
                <a:gd name="T31" fmla="*/ 130 h 1063"/>
                <a:gd name="T32" fmla="*/ 19 w 790"/>
                <a:gd name="T33" fmla="*/ 145 h 1063"/>
                <a:gd name="T34" fmla="*/ 43 w 790"/>
                <a:gd name="T35" fmla="*/ 176 h 1063"/>
                <a:gd name="T36" fmla="*/ 47 w 790"/>
                <a:gd name="T37" fmla="*/ 195 h 1063"/>
                <a:gd name="T38" fmla="*/ 45 w 790"/>
                <a:gd name="T39" fmla="*/ 245 h 1063"/>
                <a:gd name="T40" fmla="*/ 55 w 790"/>
                <a:gd name="T41" fmla="*/ 258 h 1063"/>
                <a:gd name="T42" fmla="*/ 108 w 790"/>
                <a:gd name="T43" fmla="*/ 265 h 1063"/>
                <a:gd name="T44" fmla="*/ 119 w 790"/>
                <a:gd name="T45" fmla="*/ 256 h 1063"/>
                <a:gd name="T46" fmla="*/ 127 w 790"/>
                <a:gd name="T47" fmla="*/ 214 h 1063"/>
                <a:gd name="T48" fmla="*/ 136 w 790"/>
                <a:gd name="T49" fmla="*/ 195 h 1063"/>
                <a:gd name="T50" fmla="*/ 151 w 790"/>
                <a:gd name="T51" fmla="*/ 177 h 1063"/>
                <a:gd name="T52" fmla="*/ 155 w 790"/>
                <a:gd name="T53" fmla="*/ 174 h 1063"/>
                <a:gd name="T54" fmla="*/ 159 w 790"/>
                <a:gd name="T55" fmla="*/ 170 h 1063"/>
                <a:gd name="T56" fmla="*/ 163 w 790"/>
                <a:gd name="T57" fmla="*/ 165 h 1063"/>
                <a:gd name="T58" fmla="*/ 167 w 790"/>
                <a:gd name="T59" fmla="*/ 160 h 1063"/>
                <a:gd name="T60" fmla="*/ 171 w 790"/>
                <a:gd name="T61" fmla="*/ 155 h 1063"/>
                <a:gd name="T62" fmla="*/ 175 w 790"/>
                <a:gd name="T63" fmla="*/ 150 h 1063"/>
                <a:gd name="T64" fmla="*/ 179 w 790"/>
                <a:gd name="T65" fmla="*/ 144 h 1063"/>
                <a:gd name="T66" fmla="*/ 183 w 790"/>
                <a:gd name="T67" fmla="*/ 137 h 1063"/>
                <a:gd name="T68" fmla="*/ 186 w 790"/>
                <a:gd name="T69" fmla="*/ 131 h 1063"/>
                <a:gd name="T70" fmla="*/ 189 w 790"/>
                <a:gd name="T71" fmla="*/ 123 h 1063"/>
                <a:gd name="T72" fmla="*/ 192 w 790"/>
                <a:gd name="T73" fmla="*/ 116 h 1063"/>
                <a:gd name="T74" fmla="*/ 194 w 790"/>
                <a:gd name="T75" fmla="*/ 108 h 1063"/>
                <a:gd name="T76" fmla="*/ 196 w 790"/>
                <a:gd name="T77" fmla="*/ 99 h 1063"/>
                <a:gd name="T78" fmla="*/ 197 w 790"/>
                <a:gd name="T79" fmla="*/ 90 h 1063"/>
                <a:gd name="T80" fmla="*/ 198 w 790"/>
                <a:gd name="T81" fmla="*/ 81 h 1063"/>
                <a:gd name="T82" fmla="*/ 198 w 790"/>
                <a:gd name="T83" fmla="*/ 71 h 1063"/>
                <a:gd name="T84" fmla="*/ 195 w 790"/>
                <a:gd name="T85" fmla="*/ 60 h 1063"/>
                <a:gd name="T86" fmla="*/ 191 w 790"/>
                <a:gd name="T87" fmla="*/ 51 h 1063"/>
                <a:gd name="T88" fmla="*/ 185 w 790"/>
                <a:gd name="T89" fmla="*/ 42 h 1063"/>
                <a:gd name="T90" fmla="*/ 179 w 790"/>
                <a:gd name="T91" fmla="*/ 34 h 1063"/>
                <a:gd name="T92" fmla="*/ 172 w 790"/>
                <a:gd name="T93" fmla="*/ 27 h 1063"/>
                <a:gd name="T94" fmla="*/ 165 w 790"/>
                <a:gd name="T95" fmla="*/ 21 h 1063"/>
                <a:gd name="T96" fmla="*/ 156 w 790"/>
                <a:gd name="T97" fmla="*/ 16 h 1063"/>
                <a:gd name="T98" fmla="*/ 148 w 790"/>
                <a:gd name="T99" fmla="*/ 12 h 1063"/>
                <a:gd name="T100" fmla="*/ 138 w 790"/>
                <a:gd name="T101" fmla="*/ 8 h 1063"/>
                <a:gd name="T102" fmla="*/ 129 w 790"/>
                <a:gd name="T103" fmla="*/ 5 h 1063"/>
                <a:gd name="T104" fmla="*/ 118 w 790"/>
                <a:gd name="T105" fmla="*/ 3 h 1063"/>
                <a:gd name="T106" fmla="*/ 108 w 790"/>
                <a:gd name="T107" fmla="*/ 1 h 1063"/>
                <a:gd name="T108" fmla="*/ 99 w 790"/>
                <a:gd name="T109" fmla="*/ 0 h 1063"/>
                <a:gd name="T110" fmla="*/ 89 w 790"/>
                <a:gd name="T111" fmla="*/ 0 h 1063"/>
                <a:gd name="T112" fmla="*/ 79 w 790"/>
                <a:gd name="T113" fmla="*/ 0 h 1063"/>
                <a:gd name="T114" fmla="*/ 70 w 790"/>
                <a:gd name="T115" fmla="*/ 1 h 10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0"/>
                <a:gd name="T175" fmla="*/ 0 h 1063"/>
                <a:gd name="T176" fmla="*/ 790 w 790"/>
                <a:gd name="T177" fmla="*/ 1063 h 10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0" h="1063">
                  <a:moveTo>
                    <a:pt x="278" y="5"/>
                  </a:moveTo>
                  <a:lnTo>
                    <a:pt x="237" y="19"/>
                  </a:lnTo>
                  <a:lnTo>
                    <a:pt x="198" y="35"/>
                  </a:lnTo>
                  <a:lnTo>
                    <a:pt x="161" y="55"/>
                  </a:lnTo>
                  <a:lnTo>
                    <a:pt x="126" y="78"/>
                  </a:lnTo>
                  <a:lnTo>
                    <a:pt x="95" y="103"/>
                  </a:lnTo>
                  <a:lnTo>
                    <a:pt x="69" y="132"/>
                  </a:lnTo>
                  <a:lnTo>
                    <a:pt x="46" y="163"/>
                  </a:lnTo>
                  <a:lnTo>
                    <a:pt x="26" y="197"/>
                  </a:lnTo>
                  <a:lnTo>
                    <a:pt x="12" y="234"/>
                  </a:lnTo>
                  <a:lnTo>
                    <a:pt x="3" y="275"/>
                  </a:lnTo>
                  <a:lnTo>
                    <a:pt x="0" y="318"/>
                  </a:lnTo>
                  <a:lnTo>
                    <a:pt x="1" y="365"/>
                  </a:lnTo>
                  <a:lnTo>
                    <a:pt x="9" y="414"/>
                  </a:lnTo>
                  <a:lnTo>
                    <a:pt x="24" y="466"/>
                  </a:lnTo>
                  <a:lnTo>
                    <a:pt x="44" y="521"/>
                  </a:lnTo>
                  <a:lnTo>
                    <a:pt x="73" y="580"/>
                  </a:lnTo>
                  <a:lnTo>
                    <a:pt x="172" y="707"/>
                  </a:lnTo>
                  <a:lnTo>
                    <a:pt x="187" y="780"/>
                  </a:lnTo>
                  <a:lnTo>
                    <a:pt x="179" y="980"/>
                  </a:lnTo>
                  <a:lnTo>
                    <a:pt x="222" y="1034"/>
                  </a:lnTo>
                  <a:lnTo>
                    <a:pt x="433" y="1063"/>
                  </a:lnTo>
                  <a:lnTo>
                    <a:pt x="479" y="1026"/>
                  </a:lnTo>
                  <a:lnTo>
                    <a:pt x="509" y="858"/>
                  </a:lnTo>
                  <a:lnTo>
                    <a:pt x="543" y="783"/>
                  </a:lnTo>
                  <a:lnTo>
                    <a:pt x="602" y="711"/>
                  </a:lnTo>
                  <a:lnTo>
                    <a:pt x="617" y="696"/>
                  </a:lnTo>
                  <a:lnTo>
                    <a:pt x="633" y="680"/>
                  </a:lnTo>
                  <a:lnTo>
                    <a:pt x="649" y="663"/>
                  </a:lnTo>
                  <a:lnTo>
                    <a:pt x="667" y="643"/>
                  </a:lnTo>
                  <a:lnTo>
                    <a:pt x="683" y="623"/>
                  </a:lnTo>
                  <a:lnTo>
                    <a:pt x="699" y="601"/>
                  </a:lnTo>
                  <a:lnTo>
                    <a:pt x="715" y="577"/>
                  </a:lnTo>
                  <a:lnTo>
                    <a:pt x="730" y="551"/>
                  </a:lnTo>
                  <a:lnTo>
                    <a:pt x="744" y="524"/>
                  </a:lnTo>
                  <a:lnTo>
                    <a:pt x="756" y="495"/>
                  </a:lnTo>
                  <a:lnTo>
                    <a:pt x="767" y="465"/>
                  </a:lnTo>
                  <a:lnTo>
                    <a:pt x="776" y="433"/>
                  </a:lnTo>
                  <a:lnTo>
                    <a:pt x="783" y="398"/>
                  </a:lnTo>
                  <a:lnTo>
                    <a:pt x="788" y="362"/>
                  </a:lnTo>
                  <a:lnTo>
                    <a:pt x="790" y="324"/>
                  </a:lnTo>
                  <a:lnTo>
                    <a:pt x="789" y="285"/>
                  </a:lnTo>
                  <a:lnTo>
                    <a:pt x="777" y="242"/>
                  </a:lnTo>
                  <a:lnTo>
                    <a:pt x="761" y="204"/>
                  </a:lnTo>
                  <a:lnTo>
                    <a:pt x="740" y="170"/>
                  </a:lnTo>
                  <a:lnTo>
                    <a:pt x="716" y="139"/>
                  </a:lnTo>
                  <a:lnTo>
                    <a:pt x="688" y="111"/>
                  </a:lnTo>
                  <a:lnTo>
                    <a:pt x="657" y="86"/>
                  </a:lnTo>
                  <a:lnTo>
                    <a:pt x="624" y="65"/>
                  </a:lnTo>
                  <a:lnTo>
                    <a:pt x="589" y="48"/>
                  </a:lnTo>
                  <a:lnTo>
                    <a:pt x="551" y="33"/>
                  </a:lnTo>
                  <a:lnTo>
                    <a:pt x="513" y="21"/>
                  </a:lnTo>
                  <a:lnTo>
                    <a:pt x="473" y="12"/>
                  </a:lnTo>
                  <a:lnTo>
                    <a:pt x="434" y="5"/>
                  </a:lnTo>
                  <a:lnTo>
                    <a:pt x="394" y="2"/>
                  </a:lnTo>
                  <a:lnTo>
                    <a:pt x="354" y="0"/>
                  </a:lnTo>
                  <a:lnTo>
                    <a:pt x="315" y="2"/>
                  </a:lnTo>
                  <a:lnTo>
                    <a:pt x="278" y="5"/>
                  </a:lnTo>
                  <a:close/>
                </a:path>
              </a:pathLst>
            </a:custGeom>
            <a:solidFill>
              <a:srgbClr val="FFC900"/>
            </a:solidFill>
            <a:ln w="9525">
              <a:noFill/>
              <a:round/>
              <a:headEnd/>
              <a:tailEnd/>
            </a:ln>
          </p:spPr>
          <p:txBody>
            <a:bodyPr/>
            <a:lstStyle/>
            <a:p>
              <a:endParaRPr lang="en-US"/>
            </a:p>
          </p:txBody>
        </p:sp>
        <p:sp>
          <p:nvSpPr>
            <p:cNvPr id="17756" name="Freeform 141"/>
            <p:cNvSpPr>
              <a:spLocks noChangeAspect="1"/>
            </p:cNvSpPr>
            <p:nvPr/>
          </p:nvSpPr>
          <p:spPr bwMode="auto">
            <a:xfrm>
              <a:off x="707" y="2211"/>
              <a:ext cx="372" cy="524"/>
            </a:xfrm>
            <a:custGeom>
              <a:avLst/>
              <a:gdLst>
                <a:gd name="T0" fmla="*/ 57 w 744"/>
                <a:gd name="T1" fmla="*/ 4 h 1049"/>
                <a:gd name="T2" fmla="*/ 39 w 744"/>
                <a:gd name="T3" fmla="*/ 13 h 1049"/>
                <a:gd name="T4" fmla="*/ 23 w 744"/>
                <a:gd name="T5" fmla="*/ 24 h 1049"/>
                <a:gd name="T6" fmla="*/ 11 w 744"/>
                <a:gd name="T7" fmla="*/ 39 h 1049"/>
                <a:gd name="T8" fmla="*/ 3 w 744"/>
                <a:gd name="T9" fmla="*/ 56 h 1049"/>
                <a:gd name="T10" fmla="*/ 0 w 744"/>
                <a:gd name="T11" fmla="*/ 75 h 1049"/>
                <a:gd name="T12" fmla="*/ 3 w 744"/>
                <a:gd name="T13" fmla="*/ 98 h 1049"/>
                <a:gd name="T14" fmla="*/ 12 w 744"/>
                <a:gd name="T15" fmla="*/ 123 h 1049"/>
                <a:gd name="T16" fmla="*/ 22 w 744"/>
                <a:gd name="T17" fmla="*/ 141 h 1049"/>
                <a:gd name="T18" fmla="*/ 27 w 744"/>
                <a:gd name="T19" fmla="*/ 150 h 1049"/>
                <a:gd name="T20" fmla="*/ 33 w 744"/>
                <a:gd name="T21" fmla="*/ 160 h 1049"/>
                <a:gd name="T22" fmla="*/ 39 w 744"/>
                <a:gd name="T23" fmla="*/ 169 h 1049"/>
                <a:gd name="T24" fmla="*/ 42 w 744"/>
                <a:gd name="T25" fmla="*/ 179 h 1049"/>
                <a:gd name="T26" fmla="*/ 44 w 744"/>
                <a:gd name="T27" fmla="*/ 188 h 1049"/>
                <a:gd name="T28" fmla="*/ 44 w 744"/>
                <a:gd name="T29" fmla="*/ 205 h 1049"/>
                <a:gd name="T30" fmla="*/ 43 w 744"/>
                <a:gd name="T31" fmla="*/ 229 h 1049"/>
                <a:gd name="T32" fmla="*/ 43 w 744"/>
                <a:gd name="T33" fmla="*/ 243 h 1049"/>
                <a:gd name="T34" fmla="*/ 46 w 744"/>
                <a:gd name="T35" fmla="*/ 247 h 1049"/>
                <a:gd name="T36" fmla="*/ 48 w 744"/>
                <a:gd name="T37" fmla="*/ 250 h 1049"/>
                <a:gd name="T38" fmla="*/ 50 w 744"/>
                <a:gd name="T39" fmla="*/ 254 h 1049"/>
                <a:gd name="T40" fmla="*/ 54 w 744"/>
                <a:gd name="T41" fmla="*/ 256 h 1049"/>
                <a:gd name="T42" fmla="*/ 61 w 744"/>
                <a:gd name="T43" fmla="*/ 257 h 1049"/>
                <a:gd name="T44" fmla="*/ 68 w 744"/>
                <a:gd name="T45" fmla="*/ 257 h 1049"/>
                <a:gd name="T46" fmla="*/ 74 w 744"/>
                <a:gd name="T47" fmla="*/ 258 h 1049"/>
                <a:gd name="T48" fmla="*/ 80 w 744"/>
                <a:gd name="T49" fmla="*/ 259 h 1049"/>
                <a:gd name="T50" fmla="*/ 86 w 744"/>
                <a:gd name="T51" fmla="*/ 260 h 1049"/>
                <a:gd name="T52" fmla="*/ 92 w 744"/>
                <a:gd name="T53" fmla="*/ 261 h 1049"/>
                <a:gd name="T54" fmla="*/ 98 w 744"/>
                <a:gd name="T55" fmla="*/ 261 h 1049"/>
                <a:gd name="T56" fmla="*/ 102 w 744"/>
                <a:gd name="T57" fmla="*/ 261 h 1049"/>
                <a:gd name="T58" fmla="*/ 105 w 744"/>
                <a:gd name="T59" fmla="*/ 258 h 1049"/>
                <a:gd name="T60" fmla="*/ 108 w 744"/>
                <a:gd name="T61" fmla="*/ 256 h 1049"/>
                <a:gd name="T62" fmla="*/ 110 w 744"/>
                <a:gd name="T63" fmla="*/ 254 h 1049"/>
                <a:gd name="T64" fmla="*/ 113 w 744"/>
                <a:gd name="T65" fmla="*/ 242 h 1049"/>
                <a:gd name="T66" fmla="*/ 117 w 744"/>
                <a:gd name="T67" fmla="*/ 221 h 1049"/>
                <a:gd name="T68" fmla="*/ 121 w 744"/>
                <a:gd name="T69" fmla="*/ 206 h 1049"/>
                <a:gd name="T70" fmla="*/ 125 w 744"/>
                <a:gd name="T71" fmla="*/ 197 h 1049"/>
                <a:gd name="T72" fmla="*/ 130 w 744"/>
                <a:gd name="T73" fmla="*/ 190 h 1049"/>
                <a:gd name="T74" fmla="*/ 133 w 744"/>
                <a:gd name="T75" fmla="*/ 186 h 1049"/>
                <a:gd name="T76" fmla="*/ 137 w 744"/>
                <a:gd name="T77" fmla="*/ 181 h 1049"/>
                <a:gd name="T78" fmla="*/ 140 w 744"/>
                <a:gd name="T79" fmla="*/ 177 h 1049"/>
                <a:gd name="T80" fmla="*/ 145 w 744"/>
                <a:gd name="T81" fmla="*/ 171 h 1049"/>
                <a:gd name="T82" fmla="*/ 153 w 744"/>
                <a:gd name="T83" fmla="*/ 162 h 1049"/>
                <a:gd name="T84" fmla="*/ 161 w 744"/>
                <a:gd name="T85" fmla="*/ 152 h 1049"/>
                <a:gd name="T86" fmla="*/ 168 w 744"/>
                <a:gd name="T87" fmla="*/ 141 h 1049"/>
                <a:gd name="T88" fmla="*/ 175 w 744"/>
                <a:gd name="T89" fmla="*/ 128 h 1049"/>
                <a:gd name="T90" fmla="*/ 180 w 744"/>
                <a:gd name="T91" fmla="*/ 113 h 1049"/>
                <a:gd name="T92" fmla="*/ 185 w 744"/>
                <a:gd name="T93" fmla="*/ 96 h 1049"/>
                <a:gd name="T94" fmla="*/ 186 w 744"/>
                <a:gd name="T95" fmla="*/ 78 h 1049"/>
                <a:gd name="T96" fmla="*/ 184 w 744"/>
                <a:gd name="T97" fmla="*/ 59 h 1049"/>
                <a:gd name="T98" fmla="*/ 176 w 744"/>
                <a:gd name="T99" fmla="*/ 41 h 1049"/>
                <a:gd name="T100" fmla="*/ 164 w 744"/>
                <a:gd name="T101" fmla="*/ 27 h 1049"/>
                <a:gd name="T102" fmla="*/ 149 w 744"/>
                <a:gd name="T103" fmla="*/ 16 h 1049"/>
                <a:gd name="T104" fmla="*/ 132 w 744"/>
                <a:gd name="T105" fmla="*/ 8 h 1049"/>
                <a:gd name="T106" fmla="*/ 113 w 744"/>
                <a:gd name="T107" fmla="*/ 3 h 1049"/>
                <a:gd name="T108" fmla="*/ 94 w 744"/>
                <a:gd name="T109" fmla="*/ 0 h 1049"/>
                <a:gd name="T110" fmla="*/ 77 w 744"/>
                <a:gd name="T111" fmla="*/ 0 h 10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44"/>
                <a:gd name="T169" fmla="*/ 0 h 1049"/>
                <a:gd name="T170" fmla="*/ 744 w 744"/>
                <a:gd name="T171" fmla="*/ 1049 h 104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44" h="1049">
                  <a:moveTo>
                    <a:pt x="270" y="4"/>
                  </a:moveTo>
                  <a:lnTo>
                    <a:pt x="229" y="16"/>
                  </a:lnTo>
                  <a:lnTo>
                    <a:pt x="189" y="32"/>
                  </a:lnTo>
                  <a:lnTo>
                    <a:pt x="154" y="52"/>
                  </a:lnTo>
                  <a:lnTo>
                    <a:pt x="120" y="74"/>
                  </a:lnTo>
                  <a:lnTo>
                    <a:pt x="90" y="98"/>
                  </a:lnTo>
                  <a:lnTo>
                    <a:pt x="64" y="126"/>
                  </a:lnTo>
                  <a:lnTo>
                    <a:pt x="42" y="156"/>
                  </a:lnTo>
                  <a:lnTo>
                    <a:pt x="25" y="188"/>
                  </a:lnTo>
                  <a:lnTo>
                    <a:pt x="11" y="224"/>
                  </a:lnTo>
                  <a:lnTo>
                    <a:pt x="3" y="263"/>
                  </a:lnTo>
                  <a:lnTo>
                    <a:pt x="0" y="303"/>
                  </a:lnTo>
                  <a:lnTo>
                    <a:pt x="3" y="347"/>
                  </a:lnTo>
                  <a:lnTo>
                    <a:pt x="11" y="393"/>
                  </a:lnTo>
                  <a:lnTo>
                    <a:pt x="26" y="441"/>
                  </a:lnTo>
                  <a:lnTo>
                    <a:pt x="48" y="492"/>
                  </a:lnTo>
                  <a:lnTo>
                    <a:pt x="75" y="546"/>
                  </a:lnTo>
                  <a:lnTo>
                    <a:pt x="87" y="565"/>
                  </a:lnTo>
                  <a:lnTo>
                    <a:pt x="97" y="584"/>
                  </a:lnTo>
                  <a:lnTo>
                    <a:pt x="109" y="603"/>
                  </a:lnTo>
                  <a:lnTo>
                    <a:pt x="120" y="622"/>
                  </a:lnTo>
                  <a:lnTo>
                    <a:pt x="131" y="641"/>
                  </a:lnTo>
                  <a:lnTo>
                    <a:pt x="142" y="660"/>
                  </a:lnTo>
                  <a:lnTo>
                    <a:pt x="153" y="679"/>
                  </a:lnTo>
                  <a:lnTo>
                    <a:pt x="164" y="698"/>
                  </a:lnTo>
                  <a:lnTo>
                    <a:pt x="167" y="717"/>
                  </a:lnTo>
                  <a:lnTo>
                    <a:pt x="171" y="734"/>
                  </a:lnTo>
                  <a:lnTo>
                    <a:pt x="174" y="752"/>
                  </a:lnTo>
                  <a:lnTo>
                    <a:pt x="178" y="771"/>
                  </a:lnTo>
                  <a:lnTo>
                    <a:pt x="176" y="820"/>
                  </a:lnTo>
                  <a:lnTo>
                    <a:pt x="173" y="869"/>
                  </a:lnTo>
                  <a:lnTo>
                    <a:pt x="170" y="918"/>
                  </a:lnTo>
                  <a:lnTo>
                    <a:pt x="167" y="968"/>
                  </a:lnTo>
                  <a:lnTo>
                    <a:pt x="172" y="975"/>
                  </a:lnTo>
                  <a:lnTo>
                    <a:pt x="178" y="982"/>
                  </a:lnTo>
                  <a:lnTo>
                    <a:pt x="182" y="989"/>
                  </a:lnTo>
                  <a:lnTo>
                    <a:pt x="187" y="996"/>
                  </a:lnTo>
                  <a:lnTo>
                    <a:pt x="193" y="1003"/>
                  </a:lnTo>
                  <a:lnTo>
                    <a:pt x="197" y="1009"/>
                  </a:lnTo>
                  <a:lnTo>
                    <a:pt x="202" y="1016"/>
                  </a:lnTo>
                  <a:lnTo>
                    <a:pt x="207" y="1023"/>
                  </a:lnTo>
                  <a:lnTo>
                    <a:pt x="219" y="1024"/>
                  </a:lnTo>
                  <a:lnTo>
                    <a:pt x="232" y="1027"/>
                  </a:lnTo>
                  <a:lnTo>
                    <a:pt x="245" y="1028"/>
                  </a:lnTo>
                  <a:lnTo>
                    <a:pt x="256" y="1029"/>
                  </a:lnTo>
                  <a:lnTo>
                    <a:pt x="269" y="1031"/>
                  </a:lnTo>
                  <a:lnTo>
                    <a:pt x="282" y="1032"/>
                  </a:lnTo>
                  <a:lnTo>
                    <a:pt x="294" y="1034"/>
                  </a:lnTo>
                  <a:lnTo>
                    <a:pt x="306" y="1036"/>
                  </a:lnTo>
                  <a:lnTo>
                    <a:pt x="318" y="1037"/>
                  </a:lnTo>
                  <a:lnTo>
                    <a:pt x="331" y="1038"/>
                  </a:lnTo>
                  <a:lnTo>
                    <a:pt x="344" y="1041"/>
                  </a:lnTo>
                  <a:lnTo>
                    <a:pt x="355" y="1042"/>
                  </a:lnTo>
                  <a:lnTo>
                    <a:pt x="368" y="1044"/>
                  </a:lnTo>
                  <a:lnTo>
                    <a:pt x="381" y="1045"/>
                  </a:lnTo>
                  <a:lnTo>
                    <a:pt x="392" y="1047"/>
                  </a:lnTo>
                  <a:lnTo>
                    <a:pt x="405" y="1049"/>
                  </a:lnTo>
                  <a:lnTo>
                    <a:pt x="411" y="1044"/>
                  </a:lnTo>
                  <a:lnTo>
                    <a:pt x="416" y="1039"/>
                  </a:lnTo>
                  <a:lnTo>
                    <a:pt x="421" y="1035"/>
                  </a:lnTo>
                  <a:lnTo>
                    <a:pt x="427" y="1030"/>
                  </a:lnTo>
                  <a:lnTo>
                    <a:pt x="432" y="1026"/>
                  </a:lnTo>
                  <a:lnTo>
                    <a:pt x="437" y="1021"/>
                  </a:lnTo>
                  <a:lnTo>
                    <a:pt x="443" y="1016"/>
                  </a:lnTo>
                  <a:lnTo>
                    <a:pt x="449" y="1012"/>
                  </a:lnTo>
                  <a:lnTo>
                    <a:pt x="455" y="969"/>
                  </a:lnTo>
                  <a:lnTo>
                    <a:pt x="464" y="928"/>
                  </a:lnTo>
                  <a:lnTo>
                    <a:pt x="470" y="886"/>
                  </a:lnTo>
                  <a:lnTo>
                    <a:pt x="477" y="845"/>
                  </a:lnTo>
                  <a:lnTo>
                    <a:pt x="485" y="826"/>
                  </a:lnTo>
                  <a:lnTo>
                    <a:pt x="495" y="808"/>
                  </a:lnTo>
                  <a:lnTo>
                    <a:pt x="503" y="789"/>
                  </a:lnTo>
                  <a:lnTo>
                    <a:pt x="511" y="771"/>
                  </a:lnTo>
                  <a:lnTo>
                    <a:pt x="518" y="762"/>
                  </a:lnTo>
                  <a:lnTo>
                    <a:pt x="525" y="752"/>
                  </a:lnTo>
                  <a:lnTo>
                    <a:pt x="532" y="744"/>
                  </a:lnTo>
                  <a:lnTo>
                    <a:pt x="538" y="735"/>
                  </a:lnTo>
                  <a:lnTo>
                    <a:pt x="545" y="726"/>
                  </a:lnTo>
                  <a:lnTo>
                    <a:pt x="552" y="718"/>
                  </a:lnTo>
                  <a:lnTo>
                    <a:pt x="559" y="709"/>
                  </a:lnTo>
                  <a:lnTo>
                    <a:pt x="566" y="699"/>
                  </a:lnTo>
                  <a:lnTo>
                    <a:pt x="580" y="685"/>
                  </a:lnTo>
                  <a:lnTo>
                    <a:pt x="595" y="668"/>
                  </a:lnTo>
                  <a:lnTo>
                    <a:pt x="610" y="651"/>
                  </a:lnTo>
                  <a:lnTo>
                    <a:pt x="626" y="632"/>
                  </a:lnTo>
                  <a:lnTo>
                    <a:pt x="641" y="611"/>
                  </a:lnTo>
                  <a:lnTo>
                    <a:pt x="656" y="589"/>
                  </a:lnTo>
                  <a:lnTo>
                    <a:pt x="671" y="565"/>
                  </a:lnTo>
                  <a:lnTo>
                    <a:pt x="685" y="539"/>
                  </a:lnTo>
                  <a:lnTo>
                    <a:pt x="699" y="513"/>
                  </a:lnTo>
                  <a:lnTo>
                    <a:pt x="710" y="484"/>
                  </a:lnTo>
                  <a:lnTo>
                    <a:pt x="720" y="454"/>
                  </a:lnTo>
                  <a:lnTo>
                    <a:pt x="730" y="422"/>
                  </a:lnTo>
                  <a:lnTo>
                    <a:pt x="737" y="387"/>
                  </a:lnTo>
                  <a:lnTo>
                    <a:pt x="741" y="353"/>
                  </a:lnTo>
                  <a:lnTo>
                    <a:pt x="744" y="315"/>
                  </a:lnTo>
                  <a:lnTo>
                    <a:pt x="744" y="275"/>
                  </a:lnTo>
                  <a:lnTo>
                    <a:pt x="734" y="236"/>
                  </a:lnTo>
                  <a:lnTo>
                    <a:pt x="720" y="199"/>
                  </a:lnTo>
                  <a:lnTo>
                    <a:pt x="703" y="166"/>
                  </a:lnTo>
                  <a:lnTo>
                    <a:pt x="681" y="137"/>
                  </a:lnTo>
                  <a:lnTo>
                    <a:pt x="656" y="111"/>
                  </a:lnTo>
                  <a:lnTo>
                    <a:pt x="627" y="87"/>
                  </a:lnTo>
                  <a:lnTo>
                    <a:pt x="596" y="66"/>
                  </a:lnTo>
                  <a:lnTo>
                    <a:pt x="564" y="49"/>
                  </a:lnTo>
                  <a:lnTo>
                    <a:pt x="528" y="34"/>
                  </a:lnTo>
                  <a:lnTo>
                    <a:pt x="492" y="22"/>
                  </a:lnTo>
                  <a:lnTo>
                    <a:pt x="455" y="13"/>
                  </a:lnTo>
                  <a:lnTo>
                    <a:pt x="417" y="6"/>
                  </a:lnTo>
                  <a:lnTo>
                    <a:pt x="379" y="2"/>
                  </a:lnTo>
                  <a:lnTo>
                    <a:pt x="343" y="0"/>
                  </a:lnTo>
                  <a:lnTo>
                    <a:pt x="306" y="1"/>
                  </a:lnTo>
                  <a:lnTo>
                    <a:pt x="270" y="4"/>
                  </a:lnTo>
                  <a:close/>
                </a:path>
              </a:pathLst>
            </a:custGeom>
            <a:solidFill>
              <a:srgbClr val="FFCE14"/>
            </a:solidFill>
            <a:ln w="9525">
              <a:noFill/>
              <a:round/>
              <a:headEnd/>
              <a:tailEnd/>
            </a:ln>
          </p:spPr>
          <p:txBody>
            <a:bodyPr/>
            <a:lstStyle/>
            <a:p>
              <a:endParaRPr lang="en-US"/>
            </a:p>
          </p:txBody>
        </p:sp>
        <p:sp>
          <p:nvSpPr>
            <p:cNvPr id="17757" name="Freeform 142"/>
            <p:cNvSpPr>
              <a:spLocks noChangeAspect="1"/>
            </p:cNvSpPr>
            <p:nvPr/>
          </p:nvSpPr>
          <p:spPr bwMode="auto">
            <a:xfrm>
              <a:off x="719" y="2218"/>
              <a:ext cx="347" cy="517"/>
            </a:xfrm>
            <a:custGeom>
              <a:avLst/>
              <a:gdLst>
                <a:gd name="T0" fmla="*/ 54 w 695"/>
                <a:gd name="T1" fmla="*/ 4 h 1033"/>
                <a:gd name="T2" fmla="*/ 36 w 695"/>
                <a:gd name="T3" fmla="*/ 12 h 1033"/>
                <a:gd name="T4" fmla="*/ 20 w 695"/>
                <a:gd name="T5" fmla="*/ 23 h 1033"/>
                <a:gd name="T6" fmla="*/ 9 w 695"/>
                <a:gd name="T7" fmla="*/ 37 h 1033"/>
                <a:gd name="T8" fmla="*/ 2 w 695"/>
                <a:gd name="T9" fmla="*/ 53 h 1033"/>
                <a:gd name="T10" fmla="*/ 0 w 695"/>
                <a:gd name="T11" fmla="*/ 72 h 1033"/>
                <a:gd name="T12" fmla="*/ 3 w 695"/>
                <a:gd name="T13" fmla="*/ 93 h 1033"/>
                <a:gd name="T14" fmla="*/ 12 w 695"/>
                <a:gd name="T15" fmla="*/ 116 h 1033"/>
                <a:gd name="T16" fmla="*/ 21 w 695"/>
                <a:gd name="T17" fmla="*/ 134 h 1033"/>
                <a:gd name="T18" fmla="*/ 26 w 695"/>
                <a:gd name="T19" fmla="*/ 145 h 1033"/>
                <a:gd name="T20" fmla="*/ 31 w 695"/>
                <a:gd name="T21" fmla="*/ 156 h 1033"/>
                <a:gd name="T22" fmla="*/ 35 w 695"/>
                <a:gd name="T23" fmla="*/ 167 h 1033"/>
                <a:gd name="T24" fmla="*/ 39 w 695"/>
                <a:gd name="T25" fmla="*/ 177 h 1033"/>
                <a:gd name="T26" fmla="*/ 40 w 695"/>
                <a:gd name="T27" fmla="*/ 186 h 1033"/>
                <a:gd name="T28" fmla="*/ 40 w 695"/>
                <a:gd name="T29" fmla="*/ 203 h 1033"/>
                <a:gd name="T30" fmla="*/ 39 w 695"/>
                <a:gd name="T31" fmla="*/ 227 h 1033"/>
                <a:gd name="T32" fmla="*/ 39 w 695"/>
                <a:gd name="T33" fmla="*/ 241 h 1033"/>
                <a:gd name="T34" fmla="*/ 42 w 695"/>
                <a:gd name="T35" fmla="*/ 244 h 1033"/>
                <a:gd name="T36" fmla="*/ 44 w 695"/>
                <a:gd name="T37" fmla="*/ 248 h 1033"/>
                <a:gd name="T38" fmla="*/ 46 w 695"/>
                <a:gd name="T39" fmla="*/ 251 h 1033"/>
                <a:gd name="T40" fmla="*/ 50 w 695"/>
                <a:gd name="T41" fmla="*/ 253 h 1033"/>
                <a:gd name="T42" fmla="*/ 56 w 695"/>
                <a:gd name="T43" fmla="*/ 254 h 1033"/>
                <a:gd name="T44" fmla="*/ 62 w 695"/>
                <a:gd name="T45" fmla="*/ 255 h 1033"/>
                <a:gd name="T46" fmla="*/ 67 w 695"/>
                <a:gd name="T47" fmla="*/ 255 h 1033"/>
                <a:gd name="T48" fmla="*/ 73 w 695"/>
                <a:gd name="T49" fmla="*/ 256 h 1033"/>
                <a:gd name="T50" fmla="*/ 79 w 695"/>
                <a:gd name="T51" fmla="*/ 257 h 1033"/>
                <a:gd name="T52" fmla="*/ 85 w 695"/>
                <a:gd name="T53" fmla="*/ 258 h 1033"/>
                <a:gd name="T54" fmla="*/ 90 w 695"/>
                <a:gd name="T55" fmla="*/ 258 h 1033"/>
                <a:gd name="T56" fmla="*/ 95 w 695"/>
                <a:gd name="T57" fmla="*/ 258 h 1033"/>
                <a:gd name="T58" fmla="*/ 97 w 695"/>
                <a:gd name="T59" fmla="*/ 255 h 1033"/>
                <a:gd name="T60" fmla="*/ 100 w 695"/>
                <a:gd name="T61" fmla="*/ 253 h 1033"/>
                <a:gd name="T62" fmla="*/ 102 w 695"/>
                <a:gd name="T63" fmla="*/ 251 h 1033"/>
                <a:gd name="T64" fmla="*/ 105 w 695"/>
                <a:gd name="T65" fmla="*/ 239 h 1033"/>
                <a:gd name="T66" fmla="*/ 109 w 695"/>
                <a:gd name="T67" fmla="*/ 218 h 1033"/>
                <a:gd name="T68" fmla="*/ 113 w 695"/>
                <a:gd name="T69" fmla="*/ 203 h 1033"/>
                <a:gd name="T70" fmla="*/ 116 w 695"/>
                <a:gd name="T71" fmla="*/ 194 h 1033"/>
                <a:gd name="T72" fmla="*/ 120 w 695"/>
                <a:gd name="T73" fmla="*/ 187 h 1033"/>
                <a:gd name="T74" fmla="*/ 123 w 695"/>
                <a:gd name="T75" fmla="*/ 183 h 1033"/>
                <a:gd name="T76" fmla="*/ 126 w 695"/>
                <a:gd name="T77" fmla="*/ 179 h 1033"/>
                <a:gd name="T78" fmla="*/ 130 w 695"/>
                <a:gd name="T79" fmla="*/ 174 h 1033"/>
                <a:gd name="T80" fmla="*/ 138 w 695"/>
                <a:gd name="T81" fmla="*/ 164 h 1033"/>
                <a:gd name="T82" fmla="*/ 152 w 695"/>
                <a:gd name="T83" fmla="*/ 144 h 1033"/>
                <a:gd name="T84" fmla="*/ 165 w 695"/>
                <a:gd name="T85" fmla="*/ 118 h 1033"/>
                <a:gd name="T86" fmla="*/ 173 w 695"/>
                <a:gd name="T87" fmla="*/ 86 h 1033"/>
                <a:gd name="T88" fmla="*/ 172 w 695"/>
                <a:gd name="T89" fmla="*/ 58 h 1033"/>
                <a:gd name="T90" fmla="*/ 165 w 695"/>
                <a:gd name="T91" fmla="*/ 41 h 1033"/>
                <a:gd name="T92" fmla="*/ 155 w 695"/>
                <a:gd name="T93" fmla="*/ 28 h 1033"/>
                <a:gd name="T94" fmla="*/ 141 w 695"/>
                <a:gd name="T95" fmla="*/ 17 h 1033"/>
                <a:gd name="T96" fmla="*/ 126 w 695"/>
                <a:gd name="T97" fmla="*/ 9 h 1033"/>
                <a:gd name="T98" fmla="*/ 108 w 695"/>
                <a:gd name="T99" fmla="*/ 4 h 1033"/>
                <a:gd name="T100" fmla="*/ 90 w 695"/>
                <a:gd name="T101" fmla="*/ 1 h 1033"/>
                <a:gd name="T102" fmla="*/ 73 w 695"/>
                <a:gd name="T103" fmla="*/ 0 h 10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5"/>
                <a:gd name="T157" fmla="*/ 0 h 1033"/>
                <a:gd name="T158" fmla="*/ 695 w 695"/>
                <a:gd name="T159" fmla="*/ 1033 h 10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5" h="1033">
                  <a:moveTo>
                    <a:pt x="260" y="2"/>
                  </a:moveTo>
                  <a:lnTo>
                    <a:pt x="218" y="15"/>
                  </a:lnTo>
                  <a:lnTo>
                    <a:pt x="180" y="30"/>
                  </a:lnTo>
                  <a:lnTo>
                    <a:pt x="144" y="48"/>
                  </a:lnTo>
                  <a:lnTo>
                    <a:pt x="112" y="69"/>
                  </a:lnTo>
                  <a:lnTo>
                    <a:pt x="83" y="92"/>
                  </a:lnTo>
                  <a:lnTo>
                    <a:pt x="58" y="119"/>
                  </a:lnTo>
                  <a:lnTo>
                    <a:pt x="37" y="147"/>
                  </a:lnTo>
                  <a:lnTo>
                    <a:pt x="21" y="179"/>
                  </a:lnTo>
                  <a:lnTo>
                    <a:pt x="10" y="212"/>
                  </a:lnTo>
                  <a:lnTo>
                    <a:pt x="3" y="249"/>
                  </a:lnTo>
                  <a:lnTo>
                    <a:pt x="0" y="287"/>
                  </a:lnTo>
                  <a:lnTo>
                    <a:pt x="4" y="327"/>
                  </a:lnTo>
                  <a:lnTo>
                    <a:pt x="13" y="370"/>
                  </a:lnTo>
                  <a:lnTo>
                    <a:pt x="28" y="415"/>
                  </a:lnTo>
                  <a:lnTo>
                    <a:pt x="49" y="462"/>
                  </a:lnTo>
                  <a:lnTo>
                    <a:pt x="77" y="512"/>
                  </a:lnTo>
                  <a:lnTo>
                    <a:pt x="86" y="533"/>
                  </a:lnTo>
                  <a:lnTo>
                    <a:pt x="96" y="555"/>
                  </a:lnTo>
                  <a:lnTo>
                    <a:pt x="105" y="577"/>
                  </a:lnTo>
                  <a:lnTo>
                    <a:pt x="115" y="599"/>
                  </a:lnTo>
                  <a:lnTo>
                    <a:pt x="124" y="622"/>
                  </a:lnTo>
                  <a:lnTo>
                    <a:pt x="134" y="644"/>
                  </a:lnTo>
                  <a:lnTo>
                    <a:pt x="143" y="666"/>
                  </a:lnTo>
                  <a:lnTo>
                    <a:pt x="153" y="688"/>
                  </a:lnTo>
                  <a:lnTo>
                    <a:pt x="156" y="706"/>
                  </a:lnTo>
                  <a:lnTo>
                    <a:pt x="159" y="724"/>
                  </a:lnTo>
                  <a:lnTo>
                    <a:pt x="163" y="742"/>
                  </a:lnTo>
                  <a:lnTo>
                    <a:pt x="165" y="759"/>
                  </a:lnTo>
                  <a:lnTo>
                    <a:pt x="163" y="809"/>
                  </a:lnTo>
                  <a:lnTo>
                    <a:pt x="161" y="857"/>
                  </a:lnTo>
                  <a:lnTo>
                    <a:pt x="157" y="907"/>
                  </a:lnTo>
                  <a:lnTo>
                    <a:pt x="155" y="956"/>
                  </a:lnTo>
                  <a:lnTo>
                    <a:pt x="159" y="963"/>
                  </a:lnTo>
                  <a:lnTo>
                    <a:pt x="164" y="969"/>
                  </a:lnTo>
                  <a:lnTo>
                    <a:pt x="169" y="976"/>
                  </a:lnTo>
                  <a:lnTo>
                    <a:pt x="173" y="983"/>
                  </a:lnTo>
                  <a:lnTo>
                    <a:pt x="177" y="990"/>
                  </a:lnTo>
                  <a:lnTo>
                    <a:pt x="181" y="997"/>
                  </a:lnTo>
                  <a:lnTo>
                    <a:pt x="186" y="1002"/>
                  </a:lnTo>
                  <a:lnTo>
                    <a:pt x="191" y="1009"/>
                  </a:lnTo>
                  <a:lnTo>
                    <a:pt x="202" y="1010"/>
                  </a:lnTo>
                  <a:lnTo>
                    <a:pt x="214" y="1013"/>
                  </a:lnTo>
                  <a:lnTo>
                    <a:pt x="225" y="1014"/>
                  </a:lnTo>
                  <a:lnTo>
                    <a:pt x="237" y="1015"/>
                  </a:lnTo>
                  <a:lnTo>
                    <a:pt x="248" y="1017"/>
                  </a:lnTo>
                  <a:lnTo>
                    <a:pt x="260" y="1018"/>
                  </a:lnTo>
                  <a:lnTo>
                    <a:pt x="271" y="1020"/>
                  </a:lnTo>
                  <a:lnTo>
                    <a:pt x="283" y="1021"/>
                  </a:lnTo>
                  <a:lnTo>
                    <a:pt x="294" y="1023"/>
                  </a:lnTo>
                  <a:lnTo>
                    <a:pt x="306" y="1024"/>
                  </a:lnTo>
                  <a:lnTo>
                    <a:pt x="317" y="1025"/>
                  </a:lnTo>
                  <a:lnTo>
                    <a:pt x="329" y="1028"/>
                  </a:lnTo>
                  <a:lnTo>
                    <a:pt x="340" y="1029"/>
                  </a:lnTo>
                  <a:lnTo>
                    <a:pt x="352" y="1030"/>
                  </a:lnTo>
                  <a:lnTo>
                    <a:pt x="363" y="1032"/>
                  </a:lnTo>
                  <a:lnTo>
                    <a:pt x="375" y="1033"/>
                  </a:lnTo>
                  <a:lnTo>
                    <a:pt x="380" y="1029"/>
                  </a:lnTo>
                  <a:lnTo>
                    <a:pt x="385" y="1024"/>
                  </a:lnTo>
                  <a:lnTo>
                    <a:pt x="390" y="1018"/>
                  </a:lnTo>
                  <a:lnTo>
                    <a:pt x="396" y="1014"/>
                  </a:lnTo>
                  <a:lnTo>
                    <a:pt x="400" y="1009"/>
                  </a:lnTo>
                  <a:lnTo>
                    <a:pt x="406" y="1005"/>
                  </a:lnTo>
                  <a:lnTo>
                    <a:pt x="411" y="1001"/>
                  </a:lnTo>
                  <a:lnTo>
                    <a:pt x="415" y="997"/>
                  </a:lnTo>
                  <a:lnTo>
                    <a:pt x="423" y="955"/>
                  </a:lnTo>
                  <a:lnTo>
                    <a:pt x="430" y="914"/>
                  </a:lnTo>
                  <a:lnTo>
                    <a:pt x="437" y="872"/>
                  </a:lnTo>
                  <a:lnTo>
                    <a:pt x="444" y="831"/>
                  </a:lnTo>
                  <a:lnTo>
                    <a:pt x="452" y="812"/>
                  </a:lnTo>
                  <a:lnTo>
                    <a:pt x="460" y="794"/>
                  </a:lnTo>
                  <a:lnTo>
                    <a:pt x="467" y="775"/>
                  </a:lnTo>
                  <a:lnTo>
                    <a:pt x="475" y="757"/>
                  </a:lnTo>
                  <a:lnTo>
                    <a:pt x="482" y="748"/>
                  </a:lnTo>
                  <a:lnTo>
                    <a:pt x="488" y="740"/>
                  </a:lnTo>
                  <a:lnTo>
                    <a:pt x="495" y="730"/>
                  </a:lnTo>
                  <a:lnTo>
                    <a:pt x="502" y="721"/>
                  </a:lnTo>
                  <a:lnTo>
                    <a:pt x="507" y="713"/>
                  </a:lnTo>
                  <a:lnTo>
                    <a:pt x="514" y="704"/>
                  </a:lnTo>
                  <a:lnTo>
                    <a:pt x="520" y="696"/>
                  </a:lnTo>
                  <a:lnTo>
                    <a:pt x="527" y="687"/>
                  </a:lnTo>
                  <a:lnTo>
                    <a:pt x="553" y="656"/>
                  </a:lnTo>
                  <a:lnTo>
                    <a:pt x="582" y="619"/>
                  </a:lnTo>
                  <a:lnTo>
                    <a:pt x="611" y="576"/>
                  </a:lnTo>
                  <a:lnTo>
                    <a:pt x="638" y="528"/>
                  </a:lnTo>
                  <a:lnTo>
                    <a:pt x="662" y="472"/>
                  </a:lnTo>
                  <a:lnTo>
                    <a:pt x="680" y="411"/>
                  </a:lnTo>
                  <a:lnTo>
                    <a:pt x="692" y="342"/>
                  </a:lnTo>
                  <a:lnTo>
                    <a:pt x="695" y="266"/>
                  </a:lnTo>
                  <a:lnTo>
                    <a:pt x="689" y="229"/>
                  </a:lnTo>
                  <a:lnTo>
                    <a:pt x="678" y="195"/>
                  </a:lnTo>
                  <a:lnTo>
                    <a:pt x="663" y="164"/>
                  </a:lnTo>
                  <a:lnTo>
                    <a:pt x="643" y="135"/>
                  </a:lnTo>
                  <a:lnTo>
                    <a:pt x="621" y="109"/>
                  </a:lnTo>
                  <a:lnTo>
                    <a:pt x="595" y="86"/>
                  </a:lnTo>
                  <a:lnTo>
                    <a:pt x="567" y="67"/>
                  </a:lnTo>
                  <a:lnTo>
                    <a:pt x="536" y="49"/>
                  </a:lnTo>
                  <a:lnTo>
                    <a:pt x="504" y="35"/>
                  </a:lnTo>
                  <a:lnTo>
                    <a:pt x="469" y="23"/>
                  </a:lnTo>
                  <a:lnTo>
                    <a:pt x="435" y="14"/>
                  </a:lnTo>
                  <a:lnTo>
                    <a:pt x="399" y="7"/>
                  </a:lnTo>
                  <a:lnTo>
                    <a:pt x="363" y="2"/>
                  </a:lnTo>
                  <a:lnTo>
                    <a:pt x="328" y="0"/>
                  </a:lnTo>
                  <a:lnTo>
                    <a:pt x="293" y="0"/>
                  </a:lnTo>
                  <a:lnTo>
                    <a:pt x="260" y="2"/>
                  </a:lnTo>
                  <a:close/>
                </a:path>
              </a:pathLst>
            </a:custGeom>
            <a:solidFill>
              <a:srgbClr val="FFD12B"/>
            </a:solidFill>
            <a:ln w="9525">
              <a:noFill/>
              <a:round/>
              <a:headEnd/>
              <a:tailEnd/>
            </a:ln>
          </p:spPr>
          <p:txBody>
            <a:bodyPr/>
            <a:lstStyle/>
            <a:p>
              <a:endParaRPr lang="en-US"/>
            </a:p>
          </p:txBody>
        </p:sp>
        <p:sp>
          <p:nvSpPr>
            <p:cNvPr id="17758" name="Freeform 143"/>
            <p:cNvSpPr>
              <a:spLocks noChangeAspect="1"/>
            </p:cNvSpPr>
            <p:nvPr/>
          </p:nvSpPr>
          <p:spPr bwMode="auto">
            <a:xfrm>
              <a:off x="730" y="2224"/>
              <a:ext cx="324" cy="510"/>
            </a:xfrm>
            <a:custGeom>
              <a:avLst/>
              <a:gdLst>
                <a:gd name="T0" fmla="*/ 52 w 647"/>
                <a:gd name="T1" fmla="*/ 4 h 1019"/>
                <a:gd name="T2" fmla="*/ 34 w 647"/>
                <a:gd name="T3" fmla="*/ 12 h 1019"/>
                <a:gd name="T4" fmla="*/ 19 w 647"/>
                <a:gd name="T5" fmla="*/ 22 h 1019"/>
                <a:gd name="T6" fmla="*/ 9 w 647"/>
                <a:gd name="T7" fmla="*/ 35 h 1019"/>
                <a:gd name="T8" fmla="*/ 2 w 647"/>
                <a:gd name="T9" fmla="*/ 51 h 1019"/>
                <a:gd name="T10" fmla="*/ 0 w 647"/>
                <a:gd name="T11" fmla="*/ 68 h 1019"/>
                <a:gd name="T12" fmla="*/ 3 w 647"/>
                <a:gd name="T13" fmla="*/ 88 h 1019"/>
                <a:gd name="T14" fmla="*/ 13 w 647"/>
                <a:gd name="T15" fmla="*/ 109 h 1019"/>
                <a:gd name="T16" fmla="*/ 21 w 647"/>
                <a:gd name="T17" fmla="*/ 126 h 1019"/>
                <a:gd name="T18" fmla="*/ 25 w 647"/>
                <a:gd name="T19" fmla="*/ 139 h 1019"/>
                <a:gd name="T20" fmla="*/ 30 w 647"/>
                <a:gd name="T21" fmla="*/ 151 h 1019"/>
                <a:gd name="T22" fmla="*/ 34 w 647"/>
                <a:gd name="T23" fmla="*/ 164 h 1019"/>
                <a:gd name="T24" fmla="*/ 36 w 647"/>
                <a:gd name="T25" fmla="*/ 175 h 1019"/>
                <a:gd name="T26" fmla="*/ 38 w 647"/>
                <a:gd name="T27" fmla="*/ 183 h 1019"/>
                <a:gd name="T28" fmla="*/ 38 w 647"/>
                <a:gd name="T29" fmla="*/ 200 h 1019"/>
                <a:gd name="T30" fmla="*/ 36 w 647"/>
                <a:gd name="T31" fmla="*/ 224 h 1019"/>
                <a:gd name="T32" fmla="*/ 37 w 647"/>
                <a:gd name="T33" fmla="*/ 240 h 1019"/>
                <a:gd name="T34" fmla="*/ 42 w 647"/>
                <a:gd name="T35" fmla="*/ 247 h 1019"/>
                <a:gd name="T36" fmla="*/ 49 w 647"/>
                <a:gd name="T37" fmla="*/ 250 h 1019"/>
                <a:gd name="T38" fmla="*/ 60 w 647"/>
                <a:gd name="T39" fmla="*/ 252 h 1019"/>
                <a:gd name="T40" fmla="*/ 71 w 647"/>
                <a:gd name="T41" fmla="*/ 253 h 1019"/>
                <a:gd name="T42" fmla="*/ 81 w 647"/>
                <a:gd name="T43" fmla="*/ 255 h 1019"/>
                <a:gd name="T44" fmla="*/ 88 w 647"/>
                <a:gd name="T45" fmla="*/ 254 h 1019"/>
                <a:gd name="T46" fmla="*/ 90 w 647"/>
                <a:gd name="T47" fmla="*/ 252 h 1019"/>
                <a:gd name="T48" fmla="*/ 92 w 647"/>
                <a:gd name="T49" fmla="*/ 249 h 1019"/>
                <a:gd name="T50" fmla="*/ 95 w 647"/>
                <a:gd name="T51" fmla="*/ 247 h 1019"/>
                <a:gd name="T52" fmla="*/ 98 w 647"/>
                <a:gd name="T53" fmla="*/ 236 h 1019"/>
                <a:gd name="T54" fmla="*/ 101 w 647"/>
                <a:gd name="T55" fmla="*/ 215 h 1019"/>
                <a:gd name="T56" fmla="*/ 105 w 647"/>
                <a:gd name="T57" fmla="*/ 200 h 1019"/>
                <a:gd name="T58" fmla="*/ 108 w 647"/>
                <a:gd name="T59" fmla="*/ 191 h 1019"/>
                <a:gd name="T60" fmla="*/ 112 w 647"/>
                <a:gd name="T61" fmla="*/ 184 h 1019"/>
                <a:gd name="T62" fmla="*/ 115 w 647"/>
                <a:gd name="T63" fmla="*/ 180 h 1019"/>
                <a:gd name="T64" fmla="*/ 118 w 647"/>
                <a:gd name="T65" fmla="*/ 175 h 1019"/>
                <a:gd name="T66" fmla="*/ 121 w 647"/>
                <a:gd name="T67" fmla="*/ 171 h 1019"/>
                <a:gd name="T68" fmla="*/ 128 w 647"/>
                <a:gd name="T69" fmla="*/ 161 h 1019"/>
                <a:gd name="T70" fmla="*/ 142 w 647"/>
                <a:gd name="T71" fmla="*/ 141 h 1019"/>
                <a:gd name="T72" fmla="*/ 153 w 647"/>
                <a:gd name="T73" fmla="*/ 115 h 1019"/>
                <a:gd name="T74" fmla="*/ 161 w 647"/>
                <a:gd name="T75" fmla="*/ 83 h 1019"/>
                <a:gd name="T76" fmla="*/ 161 w 647"/>
                <a:gd name="T77" fmla="*/ 56 h 1019"/>
                <a:gd name="T78" fmla="*/ 156 w 647"/>
                <a:gd name="T79" fmla="*/ 41 h 1019"/>
                <a:gd name="T80" fmla="*/ 147 w 647"/>
                <a:gd name="T81" fmla="*/ 28 h 1019"/>
                <a:gd name="T82" fmla="*/ 134 w 647"/>
                <a:gd name="T83" fmla="*/ 18 h 1019"/>
                <a:gd name="T84" fmla="*/ 120 w 647"/>
                <a:gd name="T85" fmla="*/ 9 h 1019"/>
                <a:gd name="T86" fmla="*/ 104 w 647"/>
                <a:gd name="T87" fmla="*/ 4 h 1019"/>
                <a:gd name="T88" fmla="*/ 87 w 647"/>
                <a:gd name="T89" fmla="*/ 1 h 1019"/>
                <a:gd name="T90" fmla="*/ 71 w 647"/>
                <a:gd name="T91" fmla="*/ 0 h 10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7"/>
                <a:gd name="T139" fmla="*/ 0 h 1019"/>
                <a:gd name="T140" fmla="*/ 647 w 647"/>
                <a:gd name="T141" fmla="*/ 1019 h 10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7" h="1019">
                  <a:moveTo>
                    <a:pt x="248" y="2"/>
                  </a:moveTo>
                  <a:lnTo>
                    <a:pt x="207" y="13"/>
                  </a:lnTo>
                  <a:lnTo>
                    <a:pt x="170" y="28"/>
                  </a:lnTo>
                  <a:lnTo>
                    <a:pt x="134" y="46"/>
                  </a:lnTo>
                  <a:lnTo>
                    <a:pt x="103" y="65"/>
                  </a:lnTo>
                  <a:lnTo>
                    <a:pt x="76" y="88"/>
                  </a:lnTo>
                  <a:lnTo>
                    <a:pt x="53" y="113"/>
                  </a:lnTo>
                  <a:lnTo>
                    <a:pt x="33" y="140"/>
                  </a:lnTo>
                  <a:lnTo>
                    <a:pt x="17" y="170"/>
                  </a:lnTo>
                  <a:lnTo>
                    <a:pt x="6" y="201"/>
                  </a:lnTo>
                  <a:lnTo>
                    <a:pt x="1" y="236"/>
                  </a:lnTo>
                  <a:lnTo>
                    <a:pt x="0" y="272"/>
                  </a:lnTo>
                  <a:lnTo>
                    <a:pt x="3" y="310"/>
                  </a:lnTo>
                  <a:lnTo>
                    <a:pt x="12" y="349"/>
                  </a:lnTo>
                  <a:lnTo>
                    <a:pt x="27" y="390"/>
                  </a:lnTo>
                  <a:lnTo>
                    <a:pt x="49" y="433"/>
                  </a:lnTo>
                  <a:lnTo>
                    <a:pt x="76" y="478"/>
                  </a:lnTo>
                  <a:lnTo>
                    <a:pt x="84" y="503"/>
                  </a:lnTo>
                  <a:lnTo>
                    <a:pt x="92" y="527"/>
                  </a:lnTo>
                  <a:lnTo>
                    <a:pt x="100" y="553"/>
                  </a:lnTo>
                  <a:lnTo>
                    <a:pt x="109" y="578"/>
                  </a:lnTo>
                  <a:lnTo>
                    <a:pt x="117" y="602"/>
                  </a:lnTo>
                  <a:lnTo>
                    <a:pt x="125" y="628"/>
                  </a:lnTo>
                  <a:lnTo>
                    <a:pt x="133" y="653"/>
                  </a:lnTo>
                  <a:lnTo>
                    <a:pt x="141" y="678"/>
                  </a:lnTo>
                  <a:lnTo>
                    <a:pt x="144" y="697"/>
                  </a:lnTo>
                  <a:lnTo>
                    <a:pt x="147" y="714"/>
                  </a:lnTo>
                  <a:lnTo>
                    <a:pt x="149" y="732"/>
                  </a:lnTo>
                  <a:lnTo>
                    <a:pt x="152" y="750"/>
                  </a:lnTo>
                  <a:lnTo>
                    <a:pt x="149" y="798"/>
                  </a:lnTo>
                  <a:lnTo>
                    <a:pt x="146" y="846"/>
                  </a:lnTo>
                  <a:lnTo>
                    <a:pt x="144" y="896"/>
                  </a:lnTo>
                  <a:lnTo>
                    <a:pt x="140" y="944"/>
                  </a:lnTo>
                  <a:lnTo>
                    <a:pt x="148" y="957"/>
                  </a:lnTo>
                  <a:lnTo>
                    <a:pt x="157" y="971"/>
                  </a:lnTo>
                  <a:lnTo>
                    <a:pt x="165" y="985"/>
                  </a:lnTo>
                  <a:lnTo>
                    <a:pt x="173" y="997"/>
                  </a:lnTo>
                  <a:lnTo>
                    <a:pt x="194" y="1000"/>
                  </a:lnTo>
                  <a:lnTo>
                    <a:pt x="216" y="1003"/>
                  </a:lnTo>
                  <a:lnTo>
                    <a:pt x="237" y="1005"/>
                  </a:lnTo>
                  <a:lnTo>
                    <a:pt x="259" y="1008"/>
                  </a:lnTo>
                  <a:lnTo>
                    <a:pt x="281" y="1011"/>
                  </a:lnTo>
                  <a:lnTo>
                    <a:pt x="301" y="1014"/>
                  </a:lnTo>
                  <a:lnTo>
                    <a:pt x="323" y="1017"/>
                  </a:lnTo>
                  <a:lnTo>
                    <a:pt x="344" y="1019"/>
                  </a:lnTo>
                  <a:lnTo>
                    <a:pt x="349" y="1015"/>
                  </a:lnTo>
                  <a:lnTo>
                    <a:pt x="353" y="1010"/>
                  </a:lnTo>
                  <a:lnTo>
                    <a:pt x="358" y="1005"/>
                  </a:lnTo>
                  <a:lnTo>
                    <a:pt x="364" y="1001"/>
                  </a:lnTo>
                  <a:lnTo>
                    <a:pt x="368" y="996"/>
                  </a:lnTo>
                  <a:lnTo>
                    <a:pt x="373" y="992"/>
                  </a:lnTo>
                  <a:lnTo>
                    <a:pt x="377" y="987"/>
                  </a:lnTo>
                  <a:lnTo>
                    <a:pt x="382" y="982"/>
                  </a:lnTo>
                  <a:lnTo>
                    <a:pt x="389" y="941"/>
                  </a:lnTo>
                  <a:lnTo>
                    <a:pt x="396" y="899"/>
                  </a:lnTo>
                  <a:lnTo>
                    <a:pt x="403" y="859"/>
                  </a:lnTo>
                  <a:lnTo>
                    <a:pt x="410" y="818"/>
                  </a:lnTo>
                  <a:lnTo>
                    <a:pt x="417" y="799"/>
                  </a:lnTo>
                  <a:lnTo>
                    <a:pt x="425" y="781"/>
                  </a:lnTo>
                  <a:lnTo>
                    <a:pt x="432" y="764"/>
                  </a:lnTo>
                  <a:lnTo>
                    <a:pt x="438" y="745"/>
                  </a:lnTo>
                  <a:lnTo>
                    <a:pt x="445" y="736"/>
                  </a:lnTo>
                  <a:lnTo>
                    <a:pt x="451" y="727"/>
                  </a:lnTo>
                  <a:lnTo>
                    <a:pt x="458" y="719"/>
                  </a:lnTo>
                  <a:lnTo>
                    <a:pt x="464" y="709"/>
                  </a:lnTo>
                  <a:lnTo>
                    <a:pt x="470" y="700"/>
                  </a:lnTo>
                  <a:lnTo>
                    <a:pt x="475" y="692"/>
                  </a:lnTo>
                  <a:lnTo>
                    <a:pt x="482" y="683"/>
                  </a:lnTo>
                  <a:lnTo>
                    <a:pt x="488" y="674"/>
                  </a:lnTo>
                  <a:lnTo>
                    <a:pt x="512" y="643"/>
                  </a:lnTo>
                  <a:lnTo>
                    <a:pt x="539" y="607"/>
                  </a:lnTo>
                  <a:lnTo>
                    <a:pt x="565" y="564"/>
                  </a:lnTo>
                  <a:lnTo>
                    <a:pt x="591" y="516"/>
                  </a:lnTo>
                  <a:lnTo>
                    <a:pt x="612" y="460"/>
                  </a:lnTo>
                  <a:lnTo>
                    <a:pt x="630" y="399"/>
                  </a:lnTo>
                  <a:lnTo>
                    <a:pt x="642" y="331"/>
                  </a:lnTo>
                  <a:lnTo>
                    <a:pt x="647" y="257"/>
                  </a:lnTo>
                  <a:lnTo>
                    <a:pt x="644" y="222"/>
                  </a:lnTo>
                  <a:lnTo>
                    <a:pt x="634" y="190"/>
                  </a:lnTo>
                  <a:lnTo>
                    <a:pt x="622" y="161"/>
                  </a:lnTo>
                  <a:lnTo>
                    <a:pt x="605" y="133"/>
                  </a:lnTo>
                  <a:lnTo>
                    <a:pt x="585" y="109"/>
                  </a:lnTo>
                  <a:lnTo>
                    <a:pt x="562" y="87"/>
                  </a:lnTo>
                  <a:lnTo>
                    <a:pt x="536" y="69"/>
                  </a:lnTo>
                  <a:lnTo>
                    <a:pt x="509" y="51"/>
                  </a:lnTo>
                  <a:lnTo>
                    <a:pt x="478" y="36"/>
                  </a:lnTo>
                  <a:lnTo>
                    <a:pt x="447" y="25"/>
                  </a:lnTo>
                  <a:lnTo>
                    <a:pt x="414" y="16"/>
                  </a:lnTo>
                  <a:lnTo>
                    <a:pt x="381" y="8"/>
                  </a:lnTo>
                  <a:lnTo>
                    <a:pt x="347" y="3"/>
                  </a:lnTo>
                  <a:lnTo>
                    <a:pt x="314" y="1"/>
                  </a:lnTo>
                  <a:lnTo>
                    <a:pt x="281" y="0"/>
                  </a:lnTo>
                  <a:lnTo>
                    <a:pt x="248" y="2"/>
                  </a:lnTo>
                  <a:close/>
                </a:path>
              </a:pathLst>
            </a:custGeom>
            <a:solidFill>
              <a:srgbClr val="FFD63F"/>
            </a:solidFill>
            <a:ln w="9525">
              <a:noFill/>
              <a:round/>
              <a:headEnd/>
              <a:tailEnd/>
            </a:ln>
          </p:spPr>
          <p:txBody>
            <a:bodyPr/>
            <a:lstStyle/>
            <a:p>
              <a:endParaRPr lang="en-US"/>
            </a:p>
          </p:txBody>
        </p:sp>
        <p:sp>
          <p:nvSpPr>
            <p:cNvPr id="17759" name="Freeform 144"/>
            <p:cNvSpPr>
              <a:spLocks noChangeAspect="1"/>
            </p:cNvSpPr>
            <p:nvPr/>
          </p:nvSpPr>
          <p:spPr bwMode="auto">
            <a:xfrm>
              <a:off x="741" y="2231"/>
              <a:ext cx="300" cy="503"/>
            </a:xfrm>
            <a:custGeom>
              <a:avLst/>
              <a:gdLst>
                <a:gd name="T0" fmla="*/ 49 w 601"/>
                <a:gd name="T1" fmla="*/ 4 h 1006"/>
                <a:gd name="T2" fmla="*/ 31 w 601"/>
                <a:gd name="T3" fmla="*/ 11 h 1006"/>
                <a:gd name="T4" fmla="*/ 17 w 601"/>
                <a:gd name="T5" fmla="*/ 21 h 1006"/>
                <a:gd name="T6" fmla="*/ 7 w 601"/>
                <a:gd name="T7" fmla="*/ 34 h 1006"/>
                <a:gd name="T8" fmla="*/ 1 w 601"/>
                <a:gd name="T9" fmla="*/ 48 h 1006"/>
                <a:gd name="T10" fmla="*/ 0 w 601"/>
                <a:gd name="T11" fmla="*/ 65 h 1006"/>
                <a:gd name="T12" fmla="*/ 3 w 601"/>
                <a:gd name="T13" fmla="*/ 83 h 1006"/>
                <a:gd name="T14" fmla="*/ 12 w 601"/>
                <a:gd name="T15" fmla="*/ 102 h 1006"/>
                <a:gd name="T16" fmla="*/ 21 w 601"/>
                <a:gd name="T17" fmla="*/ 119 h 1006"/>
                <a:gd name="T18" fmla="*/ 24 w 601"/>
                <a:gd name="T19" fmla="*/ 133 h 1006"/>
                <a:gd name="T20" fmla="*/ 28 w 601"/>
                <a:gd name="T21" fmla="*/ 147 h 1006"/>
                <a:gd name="T22" fmla="*/ 31 w 601"/>
                <a:gd name="T23" fmla="*/ 161 h 1006"/>
                <a:gd name="T24" fmla="*/ 33 w 601"/>
                <a:gd name="T25" fmla="*/ 172 h 1006"/>
                <a:gd name="T26" fmla="*/ 35 w 601"/>
                <a:gd name="T27" fmla="*/ 181 h 1006"/>
                <a:gd name="T28" fmla="*/ 34 w 601"/>
                <a:gd name="T29" fmla="*/ 198 h 1006"/>
                <a:gd name="T30" fmla="*/ 33 w 601"/>
                <a:gd name="T31" fmla="*/ 222 h 1006"/>
                <a:gd name="T32" fmla="*/ 34 w 601"/>
                <a:gd name="T33" fmla="*/ 237 h 1006"/>
                <a:gd name="T34" fmla="*/ 37 w 601"/>
                <a:gd name="T35" fmla="*/ 244 h 1006"/>
                <a:gd name="T36" fmla="*/ 44 w 601"/>
                <a:gd name="T37" fmla="*/ 248 h 1006"/>
                <a:gd name="T38" fmla="*/ 54 w 601"/>
                <a:gd name="T39" fmla="*/ 249 h 1006"/>
                <a:gd name="T40" fmla="*/ 64 w 601"/>
                <a:gd name="T41" fmla="*/ 250 h 1006"/>
                <a:gd name="T42" fmla="*/ 74 w 601"/>
                <a:gd name="T43" fmla="*/ 251 h 1006"/>
                <a:gd name="T44" fmla="*/ 80 w 601"/>
                <a:gd name="T45" fmla="*/ 251 h 1006"/>
                <a:gd name="T46" fmla="*/ 82 w 601"/>
                <a:gd name="T47" fmla="*/ 248 h 1006"/>
                <a:gd name="T48" fmla="*/ 84 w 601"/>
                <a:gd name="T49" fmla="*/ 246 h 1006"/>
                <a:gd name="T50" fmla="*/ 86 w 601"/>
                <a:gd name="T51" fmla="*/ 244 h 1006"/>
                <a:gd name="T52" fmla="*/ 89 w 601"/>
                <a:gd name="T53" fmla="*/ 233 h 1006"/>
                <a:gd name="T54" fmla="*/ 92 w 601"/>
                <a:gd name="T55" fmla="*/ 212 h 1006"/>
                <a:gd name="T56" fmla="*/ 96 w 601"/>
                <a:gd name="T57" fmla="*/ 197 h 1006"/>
                <a:gd name="T58" fmla="*/ 99 w 601"/>
                <a:gd name="T59" fmla="*/ 188 h 1006"/>
                <a:gd name="T60" fmla="*/ 103 w 601"/>
                <a:gd name="T61" fmla="*/ 181 h 1006"/>
                <a:gd name="T62" fmla="*/ 105 w 601"/>
                <a:gd name="T63" fmla="*/ 177 h 1006"/>
                <a:gd name="T64" fmla="*/ 108 w 601"/>
                <a:gd name="T65" fmla="*/ 173 h 1006"/>
                <a:gd name="T66" fmla="*/ 111 w 601"/>
                <a:gd name="T67" fmla="*/ 168 h 1006"/>
                <a:gd name="T68" fmla="*/ 118 w 601"/>
                <a:gd name="T69" fmla="*/ 158 h 1006"/>
                <a:gd name="T70" fmla="*/ 130 w 601"/>
                <a:gd name="T71" fmla="*/ 139 h 1006"/>
                <a:gd name="T72" fmla="*/ 141 w 601"/>
                <a:gd name="T73" fmla="*/ 113 h 1006"/>
                <a:gd name="T74" fmla="*/ 148 w 601"/>
                <a:gd name="T75" fmla="*/ 81 h 1006"/>
                <a:gd name="T76" fmla="*/ 149 w 601"/>
                <a:gd name="T77" fmla="*/ 54 h 1006"/>
                <a:gd name="T78" fmla="*/ 146 w 601"/>
                <a:gd name="T79" fmla="*/ 40 h 1006"/>
                <a:gd name="T80" fmla="*/ 138 w 601"/>
                <a:gd name="T81" fmla="*/ 28 h 1006"/>
                <a:gd name="T82" fmla="*/ 127 w 601"/>
                <a:gd name="T83" fmla="*/ 18 h 1006"/>
                <a:gd name="T84" fmla="*/ 113 w 601"/>
                <a:gd name="T85" fmla="*/ 10 h 1006"/>
                <a:gd name="T86" fmla="*/ 99 w 601"/>
                <a:gd name="T87" fmla="*/ 4 h 1006"/>
                <a:gd name="T88" fmla="*/ 83 w 601"/>
                <a:gd name="T89" fmla="*/ 1 h 1006"/>
                <a:gd name="T90" fmla="*/ 67 w 601"/>
                <a:gd name="T91" fmla="*/ 0 h 10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1"/>
                <a:gd name="T139" fmla="*/ 0 h 1006"/>
                <a:gd name="T140" fmla="*/ 601 w 601"/>
                <a:gd name="T141" fmla="*/ 1006 h 10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1" h="1006">
                  <a:moveTo>
                    <a:pt x="239" y="1"/>
                  </a:moveTo>
                  <a:lnTo>
                    <a:pt x="199" y="13"/>
                  </a:lnTo>
                  <a:lnTo>
                    <a:pt x="161" y="27"/>
                  </a:lnTo>
                  <a:lnTo>
                    <a:pt x="127" y="43"/>
                  </a:lnTo>
                  <a:lnTo>
                    <a:pt x="97" y="63"/>
                  </a:lnTo>
                  <a:lnTo>
                    <a:pt x="71" y="84"/>
                  </a:lnTo>
                  <a:lnTo>
                    <a:pt x="48" y="107"/>
                  </a:lnTo>
                  <a:lnTo>
                    <a:pt x="29" y="134"/>
                  </a:lnTo>
                  <a:lnTo>
                    <a:pt x="15" y="162"/>
                  </a:lnTo>
                  <a:lnTo>
                    <a:pt x="6" y="192"/>
                  </a:lnTo>
                  <a:lnTo>
                    <a:pt x="2" y="224"/>
                  </a:lnTo>
                  <a:lnTo>
                    <a:pt x="0" y="257"/>
                  </a:lnTo>
                  <a:lnTo>
                    <a:pt x="6" y="292"/>
                  </a:lnTo>
                  <a:lnTo>
                    <a:pt x="15" y="329"/>
                  </a:lnTo>
                  <a:lnTo>
                    <a:pt x="30" y="367"/>
                  </a:lnTo>
                  <a:lnTo>
                    <a:pt x="51" y="405"/>
                  </a:lnTo>
                  <a:lnTo>
                    <a:pt x="78" y="445"/>
                  </a:lnTo>
                  <a:lnTo>
                    <a:pt x="85" y="473"/>
                  </a:lnTo>
                  <a:lnTo>
                    <a:pt x="91" y="501"/>
                  </a:lnTo>
                  <a:lnTo>
                    <a:pt x="98" y="529"/>
                  </a:lnTo>
                  <a:lnTo>
                    <a:pt x="105" y="558"/>
                  </a:lnTo>
                  <a:lnTo>
                    <a:pt x="112" y="587"/>
                  </a:lnTo>
                  <a:lnTo>
                    <a:pt x="119" y="614"/>
                  </a:lnTo>
                  <a:lnTo>
                    <a:pt x="126" y="643"/>
                  </a:lnTo>
                  <a:lnTo>
                    <a:pt x="133" y="671"/>
                  </a:lnTo>
                  <a:lnTo>
                    <a:pt x="135" y="688"/>
                  </a:lnTo>
                  <a:lnTo>
                    <a:pt x="138" y="705"/>
                  </a:lnTo>
                  <a:lnTo>
                    <a:pt x="140" y="724"/>
                  </a:lnTo>
                  <a:lnTo>
                    <a:pt x="142" y="741"/>
                  </a:lnTo>
                  <a:lnTo>
                    <a:pt x="139" y="790"/>
                  </a:lnTo>
                  <a:lnTo>
                    <a:pt x="136" y="837"/>
                  </a:lnTo>
                  <a:lnTo>
                    <a:pt x="133" y="885"/>
                  </a:lnTo>
                  <a:lnTo>
                    <a:pt x="129" y="934"/>
                  </a:lnTo>
                  <a:lnTo>
                    <a:pt x="138" y="946"/>
                  </a:lnTo>
                  <a:lnTo>
                    <a:pt x="144" y="960"/>
                  </a:lnTo>
                  <a:lnTo>
                    <a:pt x="151" y="973"/>
                  </a:lnTo>
                  <a:lnTo>
                    <a:pt x="159" y="987"/>
                  </a:lnTo>
                  <a:lnTo>
                    <a:pt x="179" y="989"/>
                  </a:lnTo>
                  <a:lnTo>
                    <a:pt x="199" y="991"/>
                  </a:lnTo>
                  <a:lnTo>
                    <a:pt x="218" y="993"/>
                  </a:lnTo>
                  <a:lnTo>
                    <a:pt x="238" y="996"/>
                  </a:lnTo>
                  <a:lnTo>
                    <a:pt x="257" y="998"/>
                  </a:lnTo>
                  <a:lnTo>
                    <a:pt x="277" y="1002"/>
                  </a:lnTo>
                  <a:lnTo>
                    <a:pt x="296" y="1004"/>
                  </a:lnTo>
                  <a:lnTo>
                    <a:pt x="316" y="1006"/>
                  </a:lnTo>
                  <a:lnTo>
                    <a:pt x="321" y="1002"/>
                  </a:lnTo>
                  <a:lnTo>
                    <a:pt x="325" y="997"/>
                  </a:lnTo>
                  <a:lnTo>
                    <a:pt x="329" y="992"/>
                  </a:lnTo>
                  <a:lnTo>
                    <a:pt x="333" y="988"/>
                  </a:lnTo>
                  <a:lnTo>
                    <a:pt x="338" y="983"/>
                  </a:lnTo>
                  <a:lnTo>
                    <a:pt x="343" y="978"/>
                  </a:lnTo>
                  <a:lnTo>
                    <a:pt x="346" y="974"/>
                  </a:lnTo>
                  <a:lnTo>
                    <a:pt x="351" y="969"/>
                  </a:lnTo>
                  <a:lnTo>
                    <a:pt x="358" y="929"/>
                  </a:lnTo>
                  <a:lnTo>
                    <a:pt x="364" y="887"/>
                  </a:lnTo>
                  <a:lnTo>
                    <a:pt x="371" y="846"/>
                  </a:lnTo>
                  <a:lnTo>
                    <a:pt x="378" y="806"/>
                  </a:lnTo>
                  <a:lnTo>
                    <a:pt x="385" y="787"/>
                  </a:lnTo>
                  <a:lnTo>
                    <a:pt x="392" y="769"/>
                  </a:lnTo>
                  <a:lnTo>
                    <a:pt x="399" y="752"/>
                  </a:lnTo>
                  <a:lnTo>
                    <a:pt x="406" y="733"/>
                  </a:lnTo>
                  <a:lnTo>
                    <a:pt x="412" y="724"/>
                  </a:lnTo>
                  <a:lnTo>
                    <a:pt x="417" y="716"/>
                  </a:lnTo>
                  <a:lnTo>
                    <a:pt x="423" y="707"/>
                  </a:lnTo>
                  <a:lnTo>
                    <a:pt x="429" y="697"/>
                  </a:lnTo>
                  <a:lnTo>
                    <a:pt x="434" y="689"/>
                  </a:lnTo>
                  <a:lnTo>
                    <a:pt x="439" y="680"/>
                  </a:lnTo>
                  <a:lnTo>
                    <a:pt x="445" y="672"/>
                  </a:lnTo>
                  <a:lnTo>
                    <a:pt x="451" y="663"/>
                  </a:lnTo>
                  <a:lnTo>
                    <a:pt x="474" y="632"/>
                  </a:lnTo>
                  <a:lnTo>
                    <a:pt x="498" y="596"/>
                  </a:lnTo>
                  <a:lnTo>
                    <a:pt x="522" y="554"/>
                  </a:lnTo>
                  <a:lnTo>
                    <a:pt x="545" y="506"/>
                  </a:lnTo>
                  <a:lnTo>
                    <a:pt x="566" y="452"/>
                  </a:lnTo>
                  <a:lnTo>
                    <a:pt x="583" y="391"/>
                  </a:lnTo>
                  <a:lnTo>
                    <a:pt x="595" y="323"/>
                  </a:lnTo>
                  <a:lnTo>
                    <a:pt x="601" y="248"/>
                  </a:lnTo>
                  <a:lnTo>
                    <a:pt x="599" y="216"/>
                  </a:lnTo>
                  <a:lnTo>
                    <a:pt x="594" y="186"/>
                  </a:lnTo>
                  <a:lnTo>
                    <a:pt x="584" y="158"/>
                  </a:lnTo>
                  <a:lnTo>
                    <a:pt x="570" y="133"/>
                  </a:lnTo>
                  <a:lnTo>
                    <a:pt x="552" y="110"/>
                  </a:lnTo>
                  <a:lnTo>
                    <a:pt x="532" y="89"/>
                  </a:lnTo>
                  <a:lnTo>
                    <a:pt x="508" y="71"/>
                  </a:lnTo>
                  <a:lnTo>
                    <a:pt x="483" y="53"/>
                  </a:lnTo>
                  <a:lnTo>
                    <a:pt x="455" y="39"/>
                  </a:lnTo>
                  <a:lnTo>
                    <a:pt x="426" y="27"/>
                  </a:lnTo>
                  <a:lnTo>
                    <a:pt x="396" y="16"/>
                  </a:lnTo>
                  <a:lnTo>
                    <a:pt x="364" y="10"/>
                  </a:lnTo>
                  <a:lnTo>
                    <a:pt x="332" y="4"/>
                  </a:lnTo>
                  <a:lnTo>
                    <a:pt x="301" y="0"/>
                  </a:lnTo>
                  <a:lnTo>
                    <a:pt x="270" y="0"/>
                  </a:lnTo>
                  <a:lnTo>
                    <a:pt x="239" y="1"/>
                  </a:lnTo>
                  <a:close/>
                </a:path>
              </a:pathLst>
            </a:custGeom>
            <a:solidFill>
              <a:srgbClr val="FFDB54"/>
            </a:solidFill>
            <a:ln w="9525">
              <a:noFill/>
              <a:round/>
              <a:headEnd/>
              <a:tailEnd/>
            </a:ln>
          </p:spPr>
          <p:txBody>
            <a:bodyPr/>
            <a:lstStyle/>
            <a:p>
              <a:endParaRPr lang="en-US"/>
            </a:p>
          </p:txBody>
        </p:sp>
        <p:sp>
          <p:nvSpPr>
            <p:cNvPr id="17760" name="Freeform 145"/>
            <p:cNvSpPr>
              <a:spLocks noChangeAspect="1"/>
            </p:cNvSpPr>
            <p:nvPr/>
          </p:nvSpPr>
          <p:spPr bwMode="auto">
            <a:xfrm>
              <a:off x="752" y="2237"/>
              <a:ext cx="278" cy="496"/>
            </a:xfrm>
            <a:custGeom>
              <a:avLst/>
              <a:gdLst>
                <a:gd name="T0" fmla="*/ 47 w 556"/>
                <a:gd name="T1" fmla="*/ 3 h 992"/>
                <a:gd name="T2" fmla="*/ 29 w 556"/>
                <a:gd name="T3" fmla="*/ 10 h 992"/>
                <a:gd name="T4" fmla="*/ 17 w 556"/>
                <a:gd name="T5" fmla="*/ 20 h 992"/>
                <a:gd name="T6" fmla="*/ 6 w 556"/>
                <a:gd name="T7" fmla="*/ 31 h 992"/>
                <a:gd name="T8" fmla="*/ 1 w 556"/>
                <a:gd name="T9" fmla="*/ 46 h 992"/>
                <a:gd name="T10" fmla="*/ 1 w 556"/>
                <a:gd name="T11" fmla="*/ 61 h 992"/>
                <a:gd name="T12" fmla="*/ 4 w 556"/>
                <a:gd name="T13" fmla="*/ 77 h 992"/>
                <a:gd name="T14" fmla="*/ 13 w 556"/>
                <a:gd name="T15" fmla="*/ 95 h 992"/>
                <a:gd name="T16" fmla="*/ 21 w 556"/>
                <a:gd name="T17" fmla="*/ 111 h 992"/>
                <a:gd name="T18" fmla="*/ 24 w 556"/>
                <a:gd name="T19" fmla="*/ 126 h 992"/>
                <a:gd name="T20" fmla="*/ 26 w 556"/>
                <a:gd name="T21" fmla="*/ 142 h 992"/>
                <a:gd name="T22" fmla="*/ 29 w 556"/>
                <a:gd name="T23" fmla="*/ 158 h 992"/>
                <a:gd name="T24" fmla="*/ 31 w 556"/>
                <a:gd name="T25" fmla="*/ 170 h 992"/>
                <a:gd name="T26" fmla="*/ 32 w 556"/>
                <a:gd name="T27" fmla="*/ 179 h 992"/>
                <a:gd name="T28" fmla="*/ 31 w 556"/>
                <a:gd name="T29" fmla="*/ 195 h 992"/>
                <a:gd name="T30" fmla="*/ 30 w 556"/>
                <a:gd name="T31" fmla="*/ 219 h 992"/>
                <a:gd name="T32" fmla="*/ 31 w 556"/>
                <a:gd name="T33" fmla="*/ 234 h 992"/>
                <a:gd name="T34" fmla="*/ 35 w 556"/>
                <a:gd name="T35" fmla="*/ 241 h 992"/>
                <a:gd name="T36" fmla="*/ 40 w 556"/>
                <a:gd name="T37" fmla="*/ 244 h 992"/>
                <a:gd name="T38" fmla="*/ 49 w 556"/>
                <a:gd name="T39" fmla="*/ 245 h 992"/>
                <a:gd name="T40" fmla="*/ 58 w 556"/>
                <a:gd name="T41" fmla="*/ 247 h 992"/>
                <a:gd name="T42" fmla="*/ 68 w 556"/>
                <a:gd name="T43" fmla="*/ 248 h 992"/>
                <a:gd name="T44" fmla="*/ 73 w 556"/>
                <a:gd name="T45" fmla="*/ 246 h 992"/>
                <a:gd name="T46" fmla="*/ 77 w 556"/>
                <a:gd name="T47" fmla="*/ 241 h 992"/>
                <a:gd name="T48" fmla="*/ 81 w 556"/>
                <a:gd name="T49" fmla="*/ 229 h 992"/>
                <a:gd name="T50" fmla="*/ 84 w 556"/>
                <a:gd name="T51" fmla="*/ 209 h 992"/>
                <a:gd name="T52" fmla="*/ 88 w 556"/>
                <a:gd name="T53" fmla="*/ 194 h 992"/>
                <a:gd name="T54" fmla="*/ 91 w 556"/>
                <a:gd name="T55" fmla="*/ 185 h 992"/>
                <a:gd name="T56" fmla="*/ 94 w 556"/>
                <a:gd name="T57" fmla="*/ 178 h 992"/>
                <a:gd name="T58" fmla="*/ 96 w 556"/>
                <a:gd name="T59" fmla="*/ 174 h 992"/>
                <a:gd name="T60" fmla="*/ 99 w 556"/>
                <a:gd name="T61" fmla="*/ 170 h 992"/>
                <a:gd name="T62" fmla="*/ 102 w 556"/>
                <a:gd name="T63" fmla="*/ 165 h 992"/>
                <a:gd name="T64" fmla="*/ 108 w 556"/>
                <a:gd name="T65" fmla="*/ 155 h 992"/>
                <a:gd name="T66" fmla="*/ 119 w 556"/>
                <a:gd name="T67" fmla="*/ 136 h 992"/>
                <a:gd name="T68" fmla="*/ 130 w 556"/>
                <a:gd name="T69" fmla="*/ 111 h 992"/>
                <a:gd name="T70" fmla="*/ 137 w 556"/>
                <a:gd name="T71" fmla="*/ 79 h 992"/>
                <a:gd name="T72" fmla="*/ 139 w 556"/>
                <a:gd name="T73" fmla="*/ 53 h 992"/>
                <a:gd name="T74" fmla="*/ 137 w 556"/>
                <a:gd name="T75" fmla="*/ 40 h 992"/>
                <a:gd name="T76" fmla="*/ 130 w 556"/>
                <a:gd name="T77" fmla="*/ 28 h 992"/>
                <a:gd name="T78" fmla="*/ 120 w 556"/>
                <a:gd name="T79" fmla="*/ 18 h 992"/>
                <a:gd name="T80" fmla="*/ 107 w 556"/>
                <a:gd name="T81" fmla="*/ 10 h 992"/>
                <a:gd name="T82" fmla="*/ 94 w 556"/>
                <a:gd name="T83" fmla="*/ 5 h 992"/>
                <a:gd name="T84" fmla="*/ 79 w 556"/>
                <a:gd name="T85" fmla="*/ 2 h 992"/>
                <a:gd name="T86" fmla="*/ 65 w 556"/>
                <a:gd name="T87" fmla="*/ 0 h 9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6"/>
                <a:gd name="T133" fmla="*/ 0 h 992"/>
                <a:gd name="T134" fmla="*/ 556 w 556"/>
                <a:gd name="T135" fmla="*/ 992 h 9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6" h="992">
                  <a:moveTo>
                    <a:pt x="230" y="1"/>
                  </a:moveTo>
                  <a:lnTo>
                    <a:pt x="189" y="11"/>
                  </a:lnTo>
                  <a:lnTo>
                    <a:pt x="152" y="24"/>
                  </a:lnTo>
                  <a:lnTo>
                    <a:pt x="119" y="40"/>
                  </a:lnTo>
                  <a:lnTo>
                    <a:pt x="90" y="59"/>
                  </a:lnTo>
                  <a:lnTo>
                    <a:pt x="65" y="79"/>
                  </a:lnTo>
                  <a:lnTo>
                    <a:pt x="43" y="101"/>
                  </a:lnTo>
                  <a:lnTo>
                    <a:pt x="26" y="127"/>
                  </a:lnTo>
                  <a:lnTo>
                    <a:pt x="13" y="153"/>
                  </a:lnTo>
                  <a:lnTo>
                    <a:pt x="5" y="182"/>
                  </a:lnTo>
                  <a:lnTo>
                    <a:pt x="0" y="211"/>
                  </a:lnTo>
                  <a:lnTo>
                    <a:pt x="1" y="242"/>
                  </a:lnTo>
                  <a:lnTo>
                    <a:pt x="7" y="274"/>
                  </a:lnTo>
                  <a:lnTo>
                    <a:pt x="18" y="308"/>
                  </a:lnTo>
                  <a:lnTo>
                    <a:pt x="33" y="342"/>
                  </a:lnTo>
                  <a:lnTo>
                    <a:pt x="53" y="377"/>
                  </a:lnTo>
                  <a:lnTo>
                    <a:pt x="80" y="412"/>
                  </a:lnTo>
                  <a:lnTo>
                    <a:pt x="86" y="444"/>
                  </a:lnTo>
                  <a:lnTo>
                    <a:pt x="90" y="475"/>
                  </a:lnTo>
                  <a:lnTo>
                    <a:pt x="96" y="506"/>
                  </a:lnTo>
                  <a:lnTo>
                    <a:pt x="102" y="537"/>
                  </a:lnTo>
                  <a:lnTo>
                    <a:pt x="106" y="568"/>
                  </a:lnTo>
                  <a:lnTo>
                    <a:pt x="112" y="599"/>
                  </a:lnTo>
                  <a:lnTo>
                    <a:pt x="117" y="630"/>
                  </a:lnTo>
                  <a:lnTo>
                    <a:pt x="122" y="661"/>
                  </a:lnTo>
                  <a:lnTo>
                    <a:pt x="125" y="679"/>
                  </a:lnTo>
                  <a:lnTo>
                    <a:pt x="127" y="696"/>
                  </a:lnTo>
                  <a:lnTo>
                    <a:pt x="128" y="713"/>
                  </a:lnTo>
                  <a:lnTo>
                    <a:pt x="130" y="730"/>
                  </a:lnTo>
                  <a:lnTo>
                    <a:pt x="127" y="779"/>
                  </a:lnTo>
                  <a:lnTo>
                    <a:pt x="124" y="826"/>
                  </a:lnTo>
                  <a:lnTo>
                    <a:pt x="120" y="873"/>
                  </a:lnTo>
                  <a:lnTo>
                    <a:pt x="118" y="921"/>
                  </a:lnTo>
                  <a:lnTo>
                    <a:pt x="124" y="934"/>
                  </a:lnTo>
                  <a:lnTo>
                    <a:pt x="130" y="947"/>
                  </a:lnTo>
                  <a:lnTo>
                    <a:pt x="137" y="961"/>
                  </a:lnTo>
                  <a:lnTo>
                    <a:pt x="144" y="974"/>
                  </a:lnTo>
                  <a:lnTo>
                    <a:pt x="162" y="976"/>
                  </a:lnTo>
                  <a:lnTo>
                    <a:pt x="180" y="978"/>
                  </a:lnTo>
                  <a:lnTo>
                    <a:pt x="197" y="980"/>
                  </a:lnTo>
                  <a:lnTo>
                    <a:pt x="216" y="983"/>
                  </a:lnTo>
                  <a:lnTo>
                    <a:pt x="233" y="985"/>
                  </a:lnTo>
                  <a:lnTo>
                    <a:pt x="251" y="987"/>
                  </a:lnTo>
                  <a:lnTo>
                    <a:pt x="269" y="990"/>
                  </a:lnTo>
                  <a:lnTo>
                    <a:pt x="287" y="992"/>
                  </a:lnTo>
                  <a:lnTo>
                    <a:pt x="295" y="983"/>
                  </a:lnTo>
                  <a:lnTo>
                    <a:pt x="303" y="974"/>
                  </a:lnTo>
                  <a:lnTo>
                    <a:pt x="311" y="964"/>
                  </a:lnTo>
                  <a:lnTo>
                    <a:pt x="319" y="955"/>
                  </a:lnTo>
                  <a:lnTo>
                    <a:pt x="325" y="915"/>
                  </a:lnTo>
                  <a:lnTo>
                    <a:pt x="332" y="873"/>
                  </a:lnTo>
                  <a:lnTo>
                    <a:pt x="339" y="833"/>
                  </a:lnTo>
                  <a:lnTo>
                    <a:pt x="346" y="793"/>
                  </a:lnTo>
                  <a:lnTo>
                    <a:pt x="352" y="774"/>
                  </a:lnTo>
                  <a:lnTo>
                    <a:pt x="359" y="757"/>
                  </a:lnTo>
                  <a:lnTo>
                    <a:pt x="365" y="740"/>
                  </a:lnTo>
                  <a:lnTo>
                    <a:pt x="371" y="721"/>
                  </a:lnTo>
                  <a:lnTo>
                    <a:pt x="377" y="712"/>
                  </a:lnTo>
                  <a:lnTo>
                    <a:pt x="382" y="703"/>
                  </a:lnTo>
                  <a:lnTo>
                    <a:pt x="387" y="695"/>
                  </a:lnTo>
                  <a:lnTo>
                    <a:pt x="393" y="686"/>
                  </a:lnTo>
                  <a:lnTo>
                    <a:pt x="398" y="677"/>
                  </a:lnTo>
                  <a:lnTo>
                    <a:pt x="404" y="668"/>
                  </a:lnTo>
                  <a:lnTo>
                    <a:pt x="408" y="660"/>
                  </a:lnTo>
                  <a:lnTo>
                    <a:pt x="414" y="651"/>
                  </a:lnTo>
                  <a:lnTo>
                    <a:pt x="435" y="620"/>
                  </a:lnTo>
                  <a:lnTo>
                    <a:pt x="457" y="584"/>
                  </a:lnTo>
                  <a:lnTo>
                    <a:pt x="478" y="543"/>
                  </a:lnTo>
                  <a:lnTo>
                    <a:pt x="499" y="495"/>
                  </a:lnTo>
                  <a:lnTo>
                    <a:pt x="519" y="441"/>
                  </a:lnTo>
                  <a:lnTo>
                    <a:pt x="535" y="381"/>
                  </a:lnTo>
                  <a:lnTo>
                    <a:pt x="548" y="313"/>
                  </a:lnTo>
                  <a:lnTo>
                    <a:pt x="554" y="240"/>
                  </a:lnTo>
                  <a:lnTo>
                    <a:pt x="556" y="210"/>
                  </a:lnTo>
                  <a:lnTo>
                    <a:pt x="552" y="182"/>
                  </a:lnTo>
                  <a:lnTo>
                    <a:pt x="545" y="157"/>
                  </a:lnTo>
                  <a:lnTo>
                    <a:pt x="534" y="132"/>
                  </a:lnTo>
                  <a:lnTo>
                    <a:pt x="519" y="109"/>
                  </a:lnTo>
                  <a:lnTo>
                    <a:pt x="500" y="90"/>
                  </a:lnTo>
                  <a:lnTo>
                    <a:pt x="480" y="71"/>
                  </a:lnTo>
                  <a:lnTo>
                    <a:pt x="457" y="55"/>
                  </a:lnTo>
                  <a:lnTo>
                    <a:pt x="431" y="40"/>
                  </a:lnTo>
                  <a:lnTo>
                    <a:pt x="405" y="29"/>
                  </a:lnTo>
                  <a:lnTo>
                    <a:pt x="376" y="18"/>
                  </a:lnTo>
                  <a:lnTo>
                    <a:pt x="347" y="10"/>
                  </a:lnTo>
                  <a:lnTo>
                    <a:pt x="317" y="5"/>
                  </a:lnTo>
                  <a:lnTo>
                    <a:pt x="287" y="1"/>
                  </a:lnTo>
                  <a:lnTo>
                    <a:pt x="258" y="0"/>
                  </a:lnTo>
                  <a:lnTo>
                    <a:pt x="230" y="1"/>
                  </a:lnTo>
                  <a:close/>
                </a:path>
              </a:pathLst>
            </a:custGeom>
            <a:solidFill>
              <a:srgbClr val="FFE06B"/>
            </a:solidFill>
            <a:ln w="9525">
              <a:noFill/>
              <a:round/>
              <a:headEnd/>
              <a:tailEnd/>
            </a:ln>
          </p:spPr>
          <p:txBody>
            <a:bodyPr/>
            <a:lstStyle/>
            <a:p>
              <a:endParaRPr lang="en-US"/>
            </a:p>
          </p:txBody>
        </p:sp>
        <p:sp>
          <p:nvSpPr>
            <p:cNvPr id="17761" name="Freeform 146"/>
            <p:cNvSpPr>
              <a:spLocks noChangeAspect="1"/>
            </p:cNvSpPr>
            <p:nvPr/>
          </p:nvSpPr>
          <p:spPr bwMode="auto">
            <a:xfrm>
              <a:off x="763" y="2244"/>
              <a:ext cx="256" cy="488"/>
            </a:xfrm>
            <a:custGeom>
              <a:avLst/>
              <a:gdLst>
                <a:gd name="T0" fmla="*/ 45 w 512"/>
                <a:gd name="T1" fmla="*/ 2 h 977"/>
                <a:gd name="T2" fmla="*/ 27 w 512"/>
                <a:gd name="T3" fmla="*/ 9 h 977"/>
                <a:gd name="T4" fmla="*/ 14 w 512"/>
                <a:gd name="T5" fmla="*/ 18 h 977"/>
                <a:gd name="T6" fmla="*/ 5 w 512"/>
                <a:gd name="T7" fmla="*/ 29 h 977"/>
                <a:gd name="T8" fmla="*/ 1 w 512"/>
                <a:gd name="T9" fmla="*/ 42 h 977"/>
                <a:gd name="T10" fmla="*/ 1 w 512"/>
                <a:gd name="T11" fmla="*/ 56 h 977"/>
                <a:gd name="T12" fmla="*/ 5 w 512"/>
                <a:gd name="T13" fmla="*/ 71 h 977"/>
                <a:gd name="T14" fmla="*/ 13 w 512"/>
                <a:gd name="T15" fmla="*/ 86 h 977"/>
                <a:gd name="T16" fmla="*/ 22 w 512"/>
                <a:gd name="T17" fmla="*/ 111 h 977"/>
                <a:gd name="T18" fmla="*/ 26 w 512"/>
                <a:gd name="T19" fmla="*/ 145 h 977"/>
                <a:gd name="T20" fmla="*/ 28 w 512"/>
                <a:gd name="T21" fmla="*/ 167 h 977"/>
                <a:gd name="T22" fmla="*/ 29 w 512"/>
                <a:gd name="T23" fmla="*/ 175 h 977"/>
                <a:gd name="T24" fmla="*/ 28 w 512"/>
                <a:gd name="T25" fmla="*/ 191 h 977"/>
                <a:gd name="T26" fmla="*/ 27 w 512"/>
                <a:gd name="T27" fmla="*/ 215 h 977"/>
                <a:gd name="T28" fmla="*/ 27 w 512"/>
                <a:gd name="T29" fmla="*/ 230 h 977"/>
                <a:gd name="T30" fmla="*/ 30 w 512"/>
                <a:gd name="T31" fmla="*/ 237 h 977"/>
                <a:gd name="T32" fmla="*/ 36 w 512"/>
                <a:gd name="T33" fmla="*/ 240 h 977"/>
                <a:gd name="T34" fmla="*/ 44 w 512"/>
                <a:gd name="T35" fmla="*/ 241 h 977"/>
                <a:gd name="T36" fmla="*/ 52 w 512"/>
                <a:gd name="T37" fmla="*/ 242 h 977"/>
                <a:gd name="T38" fmla="*/ 60 w 512"/>
                <a:gd name="T39" fmla="*/ 243 h 977"/>
                <a:gd name="T40" fmla="*/ 66 w 512"/>
                <a:gd name="T41" fmla="*/ 242 h 977"/>
                <a:gd name="T42" fmla="*/ 70 w 512"/>
                <a:gd name="T43" fmla="*/ 237 h 977"/>
                <a:gd name="T44" fmla="*/ 73 w 512"/>
                <a:gd name="T45" fmla="*/ 225 h 977"/>
                <a:gd name="T46" fmla="*/ 76 w 512"/>
                <a:gd name="T47" fmla="*/ 205 h 977"/>
                <a:gd name="T48" fmla="*/ 79 w 512"/>
                <a:gd name="T49" fmla="*/ 190 h 977"/>
                <a:gd name="T50" fmla="*/ 83 w 512"/>
                <a:gd name="T51" fmla="*/ 181 h 977"/>
                <a:gd name="T52" fmla="*/ 85 w 512"/>
                <a:gd name="T53" fmla="*/ 174 h 977"/>
                <a:gd name="T54" fmla="*/ 88 w 512"/>
                <a:gd name="T55" fmla="*/ 170 h 977"/>
                <a:gd name="T56" fmla="*/ 90 w 512"/>
                <a:gd name="T57" fmla="*/ 165 h 977"/>
                <a:gd name="T58" fmla="*/ 93 w 512"/>
                <a:gd name="T59" fmla="*/ 161 h 977"/>
                <a:gd name="T60" fmla="*/ 98 w 512"/>
                <a:gd name="T61" fmla="*/ 151 h 977"/>
                <a:gd name="T62" fmla="*/ 108 w 512"/>
                <a:gd name="T63" fmla="*/ 132 h 977"/>
                <a:gd name="T64" fmla="*/ 117 w 512"/>
                <a:gd name="T65" fmla="*/ 107 h 977"/>
                <a:gd name="T66" fmla="*/ 124 w 512"/>
                <a:gd name="T67" fmla="*/ 75 h 977"/>
                <a:gd name="T68" fmla="*/ 128 w 512"/>
                <a:gd name="T69" fmla="*/ 50 h 977"/>
                <a:gd name="T70" fmla="*/ 126 w 512"/>
                <a:gd name="T71" fmla="*/ 38 h 977"/>
                <a:gd name="T72" fmla="*/ 121 w 512"/>
                <a:gd name="T73" fmla="*/ 27 h 977"/>
                <a:gd name="T74" fmla="*/ 112 w 512"/>
                <a:gd name="T75" fmla="*/ 18 h 977"/>
                <a:gd name="T76" fmla="*/ 101 w 512"/>
                <a:gd name="T77" fmla="*/ 10 h 977"/>
                <a:gd name="T78" fmla="*/ 89 w 512"/>
                <a:gd name="T79" fmla="*/ 4 h 977"/>
                <a:gd name="T80" fmla="*/ 75 w 512"/>
                <a:gd name="T81" fmla="*/ 1 h 977"/>
                <a:gd name="T82" fmla="*/ 61 w 512"/>
                <a:gd name="T83" fmla="*/ 0 h 9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2"/>
                <a:gd name="T127" fmla="*/ 0 h 977"/>
                <a:gd name="T128" fmla="*/ 512 w 512"/>
                <a:gd name="T129" fmla="*/ 977 h 97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2" h="977">
                  <a:moveTo>
                    <a:pt x="220" y="0"/>
                  </a:moveTo>
                  <a:lnTo>
                    <a:pt x="180" y="9"/>
                  </a:lnTo>
                  <a:lnTo>
                    <a:pt x="144" y="22"/>
                  </a:lnTo>
                  <a:lnTo>
                    <a:pt x="111" y="37"/>
                  </a:lnTo>
                  <a:lnTo>
                    <a:pt x="83" y="54"/>
                  </a:lnTo>
                  <a:lnTo>
                    <a:pt x="59" y="74"/>
                  </a:lnTo>
                  <a:lnTo>
                    <a:pt x="38" y="95"/>
                  </a:lnTo>
                  <a:lnTo>
                    <a:pt x="22" y="118"/>
                  </a:lnTo>
                  <a:lnTo>
                    <a:pt x="11" y="144"/>
                  </a:lnTo>
                  <a:lnTo>
                    <a:pt x="4" y="169"/>
                  </a:lnTo>
                  <a:lnTo>
                    <a:pt x="0" y="197"/>
                  </a:lnTo>
                  <a:lnTo>
                    <a:pt x="2" y="226"/>
                  </a:lnTo>
                  <a:lnTo>
                    <a:pt x="8" y="256"/>
                  </a:lnTo>
                  <a:lnTo>
                    <a:pt x="20" y="286"/>
                  </a:lnTo>
                  <a:lnTo>
                    <a:pt x="35" y="315"/>
                  </a:lnTo>
                  <a:lnTo>
                    <a:pt x="55" y="347"/>
                  </a:lnTo>
                  <a:lnTo>
                    <a:pt x="81" y="378"/>
                  </a:lnTo>
                  <a:lnTo>
                    <a:pt x="89" y="446"/>
                  </a:lnTo>
                  <a:lnTo>
                    <a:pt x="97" y="515"/>
                  </a:lnTo>
                  <a:lnTo>
                    <a:pt x="105" y="583"/>
                  </a:lnTo>
                  <a:lnTo>
                    <a:pt x="113" y="652"/>
                  </a:lnTo>
                  <a:lnTo>
                    <a:pt x="114" y="669"/>
                  </a:lnTo>
                  <a:lnTo>
                    <a:pt x="117" y="685"/>
                  </a:lnTo>
                  <a:lnTo>
                    <a:pt x="118" y="703"/>
                  </a:lnTo>
                  <a:lnTo>
                    <a:pt x="119" y="720"/>
                  </a:lnTo>
                  <a:lnTo>
                    <a:pt x="115" y="767"/>
                  </a:lnTo>
                  <a:lnTo>
                    <a:pt x="112" y="814"/>
                  </a:lnTo>
                  <a:lnTo>
                    <a:pt x="108" y="862"/>
                  </a:lnTo>
                  <a:lnTo>
                    <a:pt x="105" y="909"/>
                  </a:lnTo>
                  <a:lnTo>
                    <a:pt x="111" y="922"/>
                  </a:lnTo>
                  <a:lnTo>
                    <a:pt x="118" y="934"/>
                  </a:lnTo>
                  <a:lnTo>
                    <a:pt x="123" y="948"/>
                  </a:lnTo>
                  <a:lnTo>
                    <a:pt x="129" y="961"/>
                  </a:lnTo>
                  <a:lnTo>
                    <a:pt x="145" y="963"/>
                  </a:lnTo>
                  <a:lnTo>
                    <a:pt x="161" y="964"/>
                  </a:lnTo>
                  <a:lnTo>
                    <a:pt x="178" y="966"/>
                  </a:lnTo>
                  <a:lnTo>
                    <a:pt x="194" y="969"/>
                  </a:lnTo>
                  <a:lnTo>
                    <a:pt x="209" y="970"/>
                  </a:lnTo>
                  <a:lnTo>
                    <a:pt x="225" y="972"/>
                  </a:lnTo>
                  <a:lnTo>
                    <a:pt x="241" y="975"/>
                  </a:lnTo>
                  <a:lnTo>
                    <a:pt x="257" y="977"/>
                  </a:lnTo>
                  <a:lnTo>
                    <a:pt x="265" y="968"/>
                  </a:lnTo>
                  <a:lnTo>
                    <a:pt x="272" y="958"/>
                  </a:lnTo>
                  <a:lnTo>
                    <a:pt x="280" y="949"/>
                  </a:lnTo>
                  <a:lnTo>
                    <a:pt x="287" y="940"/>
                  </a:lnTo>
                  <a:lnTo>
                    <a:pt x="294" y="900"/>
                  </a:lnTo>
                  <a:lnTo>
                    <a:pt x="301" y="859"/>
                  </a:lnTo>
                  <a:lnTo>
                    <a:pt x="307" y="820"/>
                  </a:lnTo>
                  <a:lnTo>
                    <a:pt x="314" y="780"/>
                  </a:lnTo>
                  <a:lnTo>
                    <a:pt x="319" y="761"/>
                  </a:lnTo>
                  <a:lnTo>
                    <a:pt x="326" y="743"/>
                  </a:lnTo>
                  <a:lnTo>
                    <a:pt x="332" y="726"/>
                  </a:lnTo>
                  <a:lnTo>
                    <a:pt x="338" y="707"/>
                  </a:lnTo>
                  <a:lnTo>
                    <a:pt x="342" y="698"/>
                  </a:lnTo>
                  <a:lnTo>
                    <a:pt x="347" y="690"/>
                  </a:lnTo>
                  <a:lnTo>
                    <a:pt x="352" y="681"/>
                  </a:lnTo>
                  <a:lnTo>
                    <a:pt x="357" y="673"/>
                  </a:lnTo>
                  <a:lnTo>
                    <a:pt x="362" y="663"/>
                  </a:lnTo>
                  <a:lnTo>
                    <a:pt x="367" y="655"/>
                  </a:lnTo>
                  <a:lnTo>
                    <a:pt x="372" y="646"/>
                  </a:lnTo>
                  <a:lnTo>
                    <a:pt x="377" y="637"/>
                  </a:lnTo>
                  <a:lnTo>
                    <a:pt x="395" y="606"/>
                  </a:lnTo>
                  <a:lnTo>
                    <a:pt x="415" y="570"/>
                  </a:lnTo>
                  <a:lnTo>
                    <a:pt x="435" y="530"/>
                  </a:lnTo>
                  <a:lnTo>
                    <a:pt x="454" y="483"/>
                  </a:lnTo>
                  <a:lnTo>
                    <a:pt x="471" y="430"/>
                  </a:lnTo>
                  <a:lnTo>
                    <a:pt x="486" y="370"/>
                  </a:lnTo>
                  <a:lnTo>
                    <a:pt x="499" y="303"/>
                  </a:lnTo>
                  <a:lnTo>
                    <a:pt x="507" y="229"/>
                  </a:lnTo>
                  <a:lnTo>
                    <a:pt x="512" y="203"/>
                  </a:lnTo>
                  <a:lnTo>
                    <a:pt x="511" y="177"/>
                  </a:lnTo>
                  <a:lnTo>
                    <a:pt x="506" y="153"/>
                  </a:lnTo>
                  <a:lnTo>
                    <a:pt x="497" y="130"/>
                  </a:lnTo>
                  <a:lnTo>
                    <a:pt x="485" y="109"/>
                  </a:lnTo>
                  <a:lnTo>
                    <a:pt x="469" y="90"/>
                  </a:lnTo>
                  <a:lnTo>
                    <a:pt x="451" y="72"/>
                  </a:lnTo>
                  <a:lnTo>
                    <a:pt x="430" y="56"/>
                  </a:lnTo>
                  <a:lnTo>
                    <a:pt x="407" y="42"/>
                  </a:lnTo>
                  <a:lnTo>
                    <a:pt x="383" y="30"/>
                  </a:lnTo>
                  <a:lnTo>
                    <a:pt x="356" y="19"/>
                  </a:lnTo>
                  <a:lnTo>
                    <a:pt x="330" y="11"/>
                  </a:lnTo>
                  <a:lnTo>
                    <a:pt x="302" y="6"/>
                  </a:lnTo>
                  <a:lnTo>
                    <a:pt x="274" y="1"/>
                  </a:lnTo>
                  <a:lnTo>
                    <a:pt x="247" y="0"/>
                  </a:lnTo>
                  <a:lnTo>
                    <a:pt x="220" y="0"/>
                  </a:lnTo>
                  <a:close/>
                </a:path>
              </a:pathLst>
            </a:custGeom>
            <a:solidFill>
              <a:srgbClr val="FFE27F"/>
            </a:solidFill>
            <a:ln w="9525">
              <a:noFill/>
              <a:round/>
              <a:headEnd/>
              <a:tailEnd/>
            </a:ln>
          </p:spPr>
          <p:txBody>
            <a:bodyPr/>
            <a:lstStyle/>
            <a:p>
              <a:endParaRPr lang="en-US"/>
            </a:p>
          </p:txBody>
        </p:sp>
        <p:sp>
          <p:nvSpPr>
            <p:cNvPr id="17762" name="Freeform 147"/>
            <p:cNvSpPr>
              <a:spLocks noChangeAspect="1"/>
            </p:cNvSpPr>
            <p:nvPr/>
          </p:nvSpPr>
          <p:spPr bwMode="auto">
            <a:xfrm>
              <a:off x="774" y="2250"/>
              <a:ext cx="234" cy="482"/>
            </a:xfrm>
            <a:custGeom>
              <a:avLst/>
              <a:gdLst>
                <a:gd name="T0" fmla="*/ 42 w 469"/>
                <a:gd name="T1" fmla="*/ 3 h 964"/>
                <a:gd name="T2" fmla="*/ 26 w 469"/>
                <a:gd name="T3" fmla="*/ 9 h 964"/>
                <a:gd name="T4" fmla="*/ 13 w 469"/>
                <a:gd name="T5" fmla="*/ 18 h 964"/>
                <a:gd name="T6" fmla="*/ 4 w 469"/>
                <a:gd name="T7" fmla="*/ 28 h 964"/>
                <a:gd name="T8" fmla="*/ 0 w 469"/>
                <a:gd name="T9" fmla="*/ 41 h 964"/>
                <a:gd name="T10" fmla="*/ 1 w 469"/>
                <a:gd name="T11" fmla="*/ 53 h 964"/>
                <a:gd name="T12" fmla="*/ 5 w 469"/>
                <a:gd name="T13" fmla="*/ 67 h 964"/>
                <a:gd name="T14" fmla="*/ 14 w 469"/>
                <a:gd name="T15" fmla="*/ 80 h 964"/>
                <a:gd name="T16" fmla="*/ 22 w 469"/>
                <a:gd name="T17" fmla="*/ 105 h 964"/>
                <a:gd name="T18" fmla="*/ 24 w 469"/>
                <a:gd name="T19" fmla="*/ 142 h 964"/>
                <a:gd name="T20" fmla="*/ 26 w 469"/>
                <a:gd name="T21" fmla="*/ 166 h 964"/>
                <a:gd name="T22" fmla="*/ 26 w 469"/>
                <a:gd name="T23" fmla="*/ 174 h 964"/>
                <a:gd name="T24" fmla="*/ 26 w 469"/>
                <a:gd name="T25" fmla="*/ 190 h 964"/>
                <a:gd name="T26" fmla="*/ 24 w 469"/>
                <a:gd name="T27" fmla="*/ 213 h 964"/>
                <a:gd name="T28" fmla="*/ 24 w 469"/>
                <a:gd name="T29" fmla="*/ 228 h 964"/>
                <a:gd name="T30" fmla="*/ 27 w 469"/>
                <a:gd name="T31" fmla="*/ 234 h 964"/>
                <a:gd name="T32" fmla="*/ 32 w 469"/>
                <a:gd name="T33" fmla="*/ 238 h 964"/>
                <a:gd name="T34" fmla="*/ 39 w 469"/>
                <a:gd name="T35" fmla="*/ 239 h 964"/>
                <a:gd name="T36" fmla="*/ 46 w 469"/>
                <a:gd name="T37" fmla="*/ 240 h 964"/>
                <a:gd name="T38" fmla="*/ 53 w 469"/>
                <a:gd name="T39" fmla="*/ 241 h 964"/>
                <a:gd name="T40" fmla="*/ 58 w 469"/>
                <a:gd name="T41" fmla="*/ 239 h 964"/>
                <a:gd name="T42" fmla="*/ 62 w 469"/>
                <a:gd name="T43" fmla="*/ 234 h 964"/>
                <a:gd name="T44" fmla="*/ 65 w 469"/>
                <a:gd name="T45" fmla="*/ 222 h 964"/>
                <a:gd name="T46" fmla="*/ 68 w 469"/>
                <a:gd name="T47" fmla="*/ 202 h 964"/>
                <a:gd name="T48" fmla="*/ 71 w 469"/>
                <a:gd name="T49" fmla="*/ 188 h 964"/>
                <a:gd name="T50" fmla="*/ 74 w 469"/>
                <a:gd name="T51" fmla="*/ 179 h 964"/>
                <a:gd name="T52" fmla="*/ 77 w 469"/>
                <a:gd name="T53" fmla="*/ 172 h 964"/>
                <a:gd name="T54" fmla="*/ 79 w 469"/>
                <a:gd name="T55" fmla="*/ 168 h 964"/>
                <a:gd name="T56" fmla="*/ 81 w 469"/>
                <a:gd name="T57" fmla="*/ 164 h 964"/>
                <a:gd name="T58" fmla="*/ 83 w 469"/>
                <a:gd name="T59" fmla="*/ 159 h 964"/>
                <a:gd name="T60" fmla="*/ 88 w 469"/>
                <a:gd name="T61" fmla="*/ 149 h 964"/>
                <a:gd name="T62" fmla="*/ 97 w 469"/>
                <a:gd name="T63" fmla="*/ 130 h 964"/>
                <a:gd name="T64" fmla="*/ 106 w 469"/>
                <a:gd name="T65" fmla="*/ 105 h 964"/>
                <a:gd name="T66" fmla="*/ 113 w 469"/>
                <a:gd name="T67" fmla="*/ 74 h 964"/>
                <a:gd name="T68" fmla="*/ 117 w 469"/>
                <a:gd name="T69" fmla="*/ 50 h 964"/>
                <a:gd name="T70" fmla="*/ 116 w 469"/>
                <a:gd name="T71" fmla="*/ 38 h 964"/>
                <a:gd name="T72" fmla="*/ 112 w 469"/>
                <a:gd name="T73" fmla="*/ 28 h 964"/>
                <a:gd name="T74" fmla="*/ 105 w 469"/>
                <a:gd name="T75" fmla="*/ 19 h 964"/>
                <a:gd name="T76" fmla="*/ 96 w 469"/>
                <a:gd name="T77" fmla="*/ 11 h 964"/>
                <a:gd name="T78" fmla="*/ 84 w 469"/>
                <a:gd name="T79" fmla="*/ 6 h 964"/>
                <a:gd name="T80" fmla="*/ 71 w 469"/>
                <a:gd name="T81" fmla="*/ 2 h 964"/>
                <a:gd name="T82" fmla="*/ 59 w 469"/>
                <a:gd name="T83" fmla="*/ 0 h 9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9"/>
                <a:gd name="T127" fmla="*/ 0 h 964"/>
                <a:gd name="T128" fmla="*/ 469 w 469"/>
                <a:gd name="T129" fmla="*/ 964 h 9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9" h="964">
                  <a:moveTo>
                    <a:pt x="211" y="0"/>
                  </a:moveTo>
                  <a:lnTo>
                    <a:pt x="171" y="10"/>
                  </a:lnTo>
                  <a:lnTo>
                    <a:pt x="135" y="21"/>
                  </a:lnTo>
                  <a:lnTo>
                    <a:pt x="104" y="35"/>
                  </a:lnTo>
                  <a:lnTo>
                    <a:pt x="76" y="51"/>
                  </a:lnTo>
                  <a:lnTo>
                    <a:pt x="52" y="70"/>
                  </a:lnTo>
                  <a:lnTo>
                    <a:pt x="33" y="90"/>
                  </a:lnTo>
                  <a:lnTo>
                    <a:pt x="19" y="112"/>
                  </a:lnTo>
                  <a:lnTo>
                    <a:pt x="8" y="135"/>
                  </a:lnTo>
                  <a:lnTo>
                    <a:pt x="2" y="161"/>
                  </a:lnTo>
                  <a:lnTo>
                    <a:pt x="0" y="186"/>
                  </a:lnTo>
                  <a:lnTo>
                    <a:pt x="4" y="211"/>
                  </a:lnTo>
                  <a:lnTo>
                    <a:pt x="10" y="238"/>
                  </a:lnTo>
                  <a:lnTo>
                    <a:pt x="22" y="265"/>
                  </a:lnTo>
                  <a:lnTo>
                    <a:pt x="38" y="292"/>
                  </a:lnTo>
                  <a:lnTo>
                    <a:pt x="58" y="318"/>
                  </a:lnTo>
                  <a:lnTo>
                    <a:pt x="83" y="345"/>
                  </a:lnTo>
                  <a:lnTo>
                    <a:pt x="89" y="420"/>
                  </a:lnTo>
                  <a:lnTo>
                    <a:pt x="93" y="494"/>
                  </a:lnTo>
                  <a:lnTo>
                    <a:pt x="99" y="568"/>
                  </a:lnTo>
                  <a:lnTo>
                    <a:pt x="104" y="643"/>
                  </a:lnTo>
                  <a:lnTo>
                    <a:pt x="105" y="661"/>
                  </a:lnTo>
                  <a:lnTo>
                    <a:pt x="106" y="677"/>
                  </a:lnTo>
                  <a:lnTo>
                    <a:pt x="107" y="694"/>
                  </a:lnTo>
                  <a:lnTo>
                    <a:pt x="108" y="711"/>
                  </a:lnTo>
                  <a:lnTo>
                    <a:pt x="104" y="759"/>
                  </a:lnTo>
                  <a:lnTo>
                    <a:pt x="100" y="805"/>
                  </a:lnTo>
                  <a:lnTo>
                    <a:pt x="97" y="852"/>
                  </a:lnTo>
                  <a:lnTo>
                    <a:pt x="93" y="898"/>
                  </a:lnTo>
                  <a:lnTo>
                    <a:pt x="99" y="911"/>
                  </a:lnTo>
                  <a:lnTo>
                    <a:pt x="104" y="923"/>
                  </a:lnTo>
                  <a:lnTo>
                    <a:pt x="110" y="936"/>
                  </a:lnTo>
                  <a:lnTo>
                    <a:pt x="114" y="949"/>
                  </a:lnTo>
                  <a:lnTo>
                    <a:pt x="128" y="951"/>
                  </a:lnTo>
                  <a:lnTo>
                    <a:pt x="143" y="953"/>
                  </a:lnTo>
                  <a:lnTo>
                    <a:pt x="157" y="954"/>
                  </a:lnTo>
                  <a:lnTo>
                    <a:pt x="172" y="957"/>
                  </a:lnTo>
                  <a:lnTo>
                    <a:pt x="186" y="958"/>
                  </a:lnTo>
                  <a:lnTo>
                    <a:pt x="199" y="960"/>
                  </a:lnTo>
                  <a:lnTo>
                    <a:pt x="214" y="961"/>
                  </a:lnTo>
                  <a:lnTo>
                    <a:pt x="228" y="964"/>
                  </a:lnTo>
                  <a:lnTo>
                    <a:pt x="235" y="954"/>
                  </a:lnTo>
                  <a:lnTo>
                    <a:pt x="242" y="945"/>
                  </a:lnTo>
                  <a:lnTo>
                    <a:pt x="249" y="936"/>
                  </a:lnTo>
                  <a:lnTo>
                    <a:pt x="256" y="927"/>
                  </a:lnTo>
                  <a:lnTo>
                    <a:pt x="262" y="886"/>
                  </a:lnTo>
                  <a:lnTo>
                    <a:pt x="269" y="847"/>
                  </a:lnTo>
                  <a:lnTo>
                    <a:pt x="274" y="807"/>
                  </a:lnTo>
                  <a:lnTo>
                    <a:pt x="280" y="768"/>
                  </a:lnTo>
                  <a:lnTo>
                    <a:pt x="286" y="749"/>
                  </a:lnTo>
                  <a:lnTo>
                    <a:pt x="292" y="732"/>
                  </a:lnTo>
                  <a:lnTo>
                    <a:pt x="297" y="714"/>
                  </a:lnTo>
                  <a:lnTo>
                    <a:pt x="303" y="696"/>
                  </a:lnTo>
                  <a:lnTo>
                    <a:pt x="308" y="687"/>
                  </a:lnTo>
                  <a:lnTo>
                    <a:pt x="312" y="678"/>
                  </a:lnTo>
                  <a:lnTo>
                    <a:pt x="317" y="670"/>
                  </a:lnTo>
                  <a:lnTo>
                    <a:pt x="321" y="661"/>
                  </a:lnTo>
                  <a:lnTo>
                    <a:pt x="325" y="653"/>
                  </a:lnTo>
                  <a:lnTo>
                    <a:pt x="330" y="643"/>
                  </a:lnTo>
                  <a:lnTo>
                    <a:pt x="334" y="635"/>
                  </a:lnTo>
                  <a:lnTo>
                    <a:pt x="339" y="626"/>
                  </a:lnTo>
                  <a:lnTo>
                    <a:pt x="355" y="596"/>
                  </a:lnTo>
                  <a:lnTo>
                    <a:pt x="372" y="560"/>
                  </a:lnTo>
                  <a:lnTo>
                    <a:pt x="391" y="519"/>
                  </a:lnTo>
                  <a:lnTo>
                    <a:pt x="408" y="472"/>
                  </a:lnTo>
                  <a:lnTo>
                    <a:pt x="424" y="420"/>
                  </a:lnTo>
                  <a:lnTo>
                    <a:pt x="439" y="360"/>
                  </a:lnTo>
                  <a:lnTo>
                    <a:pt x="452" y="294"/>
                  </a:lnTo>
                  <a:lnTo>
                    <a:pt x="461" y="222"/>
                  </a:lnTo>
                  <a:lnTo>
                    <a:pt x="468" y="197"/>
                  </a:lnTo>
                  <a:lnTo>
                    <a:pt x="469" y="173"/>
                  </a:lnTo>
                  <a:lnTo>
                    <a:pt x="467" y="151"/>
                  </a:lnTo>
                  <a:lnTo>
                    <a:pt x="461" y="130"/>
                  </a:lnTo>
                  <a:lnTo>
                    <a:pt x="451" y="110"/>
                  </a:lnTo>
                  <a:lnTo>
                    <a:pt x="438" y="91"/>
                  </a:lnTo>
                  <a:lnTo>
                    <a:pt x="422" y="74"/>
                  </a:lnTo>
                  <a:lnTo>
                    <a:pt x="403" y="58"/>
                  </a:lnTo>
                  <a:lnTo>
                    <a:pt x="384" y="44"/>
                  </a:lnTo>
                  <a:lnTo>
                    <a:pt x="361" y="32"/>
                  </a:lnTo>
                  <a:lnTo>
                    <a:pt x="338" y="21"/>
                  </a:lnTo>
                  <a:lnTo>
                    <a:pt x="312" y="13"/>
                  </a:lnTo>
                  <a:lnTo>
                    <a:pt x="287" y="6"/>
                  </a:lnTo>
                  <a:lnTo>
                    <a:pt x="262" y="3"/>
                  </a:lnTo>
                  <a:lnTo>
                    <a:pt x="236" y="0"/>
                  </a:lnTo>
                  <a:lnTo>
                    <a:pt x="211" y="0"/>
                  </a:lnTo>
                  <a:close/>
                </a:path>
              </a:pathLst>
            </a:custGeom>
            <a:solidFill>
              <a:srgbClr val="FFE893"/>
            </a:solidFill>
            <a:ln w="9525">
              <a:noFill/>
              <a:round/>
              <a:headEnd/>
              <a:tailEnd/>
            </a:ln>
          </p:spPr>
          <p:txBody>
            <a:bodyPr/>
            <a:lstStyle/>
            <a:p>
              <a:endParaRPr lang="en-US"/>
            </a:p>
          </p:txBody>
        </p:sp>
        <p:sp>
          <p:nvSpPr>
            <p:cNvPr id="17763" name="Freeform 148"/>
            <p:cNvSpPr>
              <a:spLocks noChangeAspect="1"/>
            </p:cNvSpPr>
            <p:nvPr/>
          </p:nvSpPr>
          <p:spPr bwMode="auto">
            <a:xfrm>
              <a:off x="785" y="2256"/>
              <a:ext cx="214" cy="475"/>
            </a:xfrm>
            <a:custGeom>
              <a:avLst/>
              <a:gdLst>
                <a:gd name="T0" fmla="*/ 40 w 429"/>
                <a:gd name="T1" fmla="*/ 2 h 951"/>
                <a:gd name="T2" fmla="*/ 23 w 429"/>
                <a:gd name="T3" fmla="*/ 8 h 951"/>
                <a:gd name="T4" fmla="*/ 11 w 429"/>
                <a:gd name="T5" fmla="*/ 16 h 951"/>
                <a:gd name="T6" fmla="*/ 3 w 429"/>
                <a:gd name="T7" fmla="*/ 26 h 951"/>
                <a:gd name="T8" fmla="*/ 0 w 429"/>
                <a:gd name="T9" fmla="*/ 37 h 951"/>
                <a:gd name="T10" fmla="*/ 0 w 429"/>
                <a:gd name="T11" fmla="*/ 49 h 951"/>
                <a:gd name="T12" fmla="*/ 5 w 429"/>
                <a:gd name="T13" fmla="*/ 61 h 951"/>
                <a:gd name="T14" fmla="*/ 15 w 429"/>
                <a:gd name="T15" fmla="*/ 72 h 951"/>
                <a:gd name="T16" fmla="*/ 21 w 429"/>
                <a:gd name="T17" fmla="*/ 98 h 951"/>
                <a:gd name="T18" fmla="*/ 22 w 429"/>
                <a:gd name="T19" fmla="*/ 138 h 951"/>
                <a:gd name="T20" fmla="*/ 23 w 429"/>
                <a:gd name="T21" fmla="*/ 163 h 951"/>
                <a:gd name="T22" fmla="*/ 24 w 429"/>
                <a:gd name="T23" fmla="*/ 171 h 951"/>
                <a:gd name="T24" fmla="*/ 23 w 429"/>
                <a:gd name="T25" fmla="*/ 187 h 951"/>
                <a:gd name="T26" fmla="*/ 21 w 429"/>
                <a:gd name="T27" fmla="*/ 210 h 951"/>
                <a:gd name="T28" fmla="*/ 21 w 429"/>
                <a:gd name="T29" fmla="*/ 225 h 951"/>
                <a:gd name="T30" fmla="*/ 23 w 429"/>
                <a:gd name="T31" fmla="*/ 231 h 951"/>
                <a:gd name="T32" fmla="*/ 27 w 429"/>
                <a:gd name="T33" fmla="*/ 234 h 951"/>
                <a:gd name="T34" fmla="*/ 34 w 429"/>
                <a:gd name="T35" fmla="*/ 235 h 951"/>
                <a:gd name="T36" fmla="*/ 40 w 429"/>
                <a:gd name="T37" fmla="*/ 236 h 951"/>
                <a:gd name="T38" fmla="*/ 46 w 429"/>
                <a:gd name="T39" fmla="*/ 237 h 951"/>
                <a:gd name="T40" fmla="*/ 51 w 429"/>
                <a:gd name="T41" fmla="*/ 235 h 951"/>
                <a:gd name="T42" fmla="*/ 54 w 429"/>
                <a:gd name="T43" fmla="*/ 230 h 951"/>
                <a:gd name="T44" fmla="*/ 57 w 429"/>
                <a:gd name="T45" fmla="*/ 218 h 951"/>
                <a:gd name="T46" fmla="*/ 60 w 429"/>
                <a:gd name="T47" fmla="*/ 198 h 951"/>
                <a:gd name="T48" fmla="*/ 63 w 429"/>
                <a:gd name="T49" fmla="*/ 184 h 951"/>
                <a:gd name="T50" fmla="*/ 66 w 429"/>
                <a:gd name="T51" fmla="*/ 175 h 951"/>
                <a:gd name="T52" fmla="*/ 69 w 429"/>
                <a:gd name="T53" fmla="*/ 166 h 951"/>
                <a:gd name="T54" fmla="*/ 73 w 429"/>
                <a:gd name="T55" fmla="*/ 158 h 951"/>
                <a:gd name="T56" fmla="*/ 79 w 429"/>
                <a:gd name="T57" fmla="*/ 146 h 951"/>
                <a:gd name="T58" fmla="*/ 86 w 429"/>
                <a:gd name="T59" fmla="*/ 127 h 951"/>
                <a:gd name="T60" fmla="*/ 94 w 429"/>
                <a:gd name="T61" fmla="*/ 102 h 951"/>
                <a:gd name="T62" fmla="*/ 100 w 429"/>
                <a:gd name="T63" fmla="*/ 71 h 951"/>
                <a:gd name="T64" fmla="*/ 105 w 429"/>
                <a:gd name="T65" fmla="*/ 47 h 951"/>
                <a:gd name="T66" fmla="*/ 107 w 429"/>
                <a:gd name="T67" fmla="*/ 37 h 951"/>
                <a:gd name="T68" fmla="*/ 104 w 429"/>
                <a:gd name="T69" fmla="*/ 27 h 951"/>
                <a:gd name="T70" fmla="*/ 98 w 429"/>
                <a:gd name="T71" fmla="*/ 19 h 951"/>
                <a:gd name="T72" fmla="*/ 89 w 429"/>
                <a:gd name="T73" fmla="*/ 11 h 951"/>
                <a:gd name="T74" fmla="*/ 79 w 429"/>
                <a:gd name="T75" fmla="*/ 6 h 951"/>
                <a:gd name="T76" fmla="*/ 68 w 429"/>
                <a:gd name="T77" fmla="*/ 2 h 951"/>
                <a:gd name="T78" fmla="*/ 55 w 429"/>
                <a:gd name="T79" fmla="*/ 0 h 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9"/>
                <a:gd name="T121" fmla="*/ 0 h 951"/>
                <a:gd name="T122" fmla="*/ 429 w 429"/>
                <a:gd name="T123" fmla="*/ 951 h 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9" h="951">
                  <a:moveTo>
                    <a:pt x="200" y="0"/>
                  </a:moveTo>
                  <a:lnTo>
                    <a:pt x="161" y="8"/>
                  </a:lnTo>
                  <a:lnTo>
                    <a:pt x="126" y="20"/>
                  </a:lnTo>
                  <a:lnTo>
                    <a:pt x="94" y="32"/>
                  </a:lnTo>
                  <a:lnTo>
                    <a:pt x="68" y="48"/>
                  </a:lnTo>
                  <a:lnTo>
                    <a:pt x="46" y="66"/>
                  </a:lnTo>
                  <a:lnTo>
                    <a:pt x="29" y="85"/>
                  </a:lnTo>
                  <a:lnTo>
                    <a:pt x="15" y="106"/>
                  </a:lnTo>
                  <a:lnTo>
                    <a:pt x="6" y="128"/>
                  </a:lnTo>
                  <a:lnTo>
                    <a:pt x="1" y="150"/>
                  </a:lnTo>
                  <a:lnTo>
                    <a:pt x="0" y="174"/>
                  </a:lnTo>
                  <a:lnTo>
                    <a:pt x="3" y="197"/>
                  </a:lnTo>
                  <a:lnTo>
                    <a:pt x="11" y="221"/>
                  </a:lnTo>
                  <a:lnTo>
                    <a:pt x="23" y="244"/>
                  </a:lnTo>
                  <a:lnTo>
                    <a:pt x="39" y="268"/>
                  </a:lnTo>
                  <a:lnTo>
                    <a:pt x="60" y="290"/>
                  </a:lnTo>
                  <a:lnTo>
                    <a:pt x="84" y="312"/>
                  </a:lnTo>
                  <a:lnTo>
                    <a:pt x="86" y="393"/>
                  </a:lnTo>
                  <a:lnTo>
                    <a:pt x="89" y="474"/>
                  </a:lnTo>
                  <a:lnTo>
                    <a:pt x="91" y="554"/>
                  </a:lnTo>
                  <a:lnTo>
                    <a:pt x="93" y="635"/>
                  </a:lnTo>
                  <a:lnTo>
                    <a:pt x="94" y="652"/>
                  </a:lnTo>
                  <a:lnTo>
                    <a:pt x="96" y="668"/>
                  </a:lnTo>
                  <a:lnTo>
                    <a:pt x="96" y="686"/>
                  </a:lnTo>
                  <a:lnTo>
                    <a:pt x="97" y="703"/>
                  </a:lnTo>
                  <a:lnTo>
                    <a:pt x="92" y="749"/>
                  </a:lnTo>
                  <a:lnTo>
                    <a:pt x="89" y="795"/>
                  </a:lnTo>
                  <a:lnTo>
                    <a:pt x="85" y="842"/>
                  </a:lnTo>
                  <a:lnTo>
                    <a:pt x="81" y="888"/>
                  </a:lnTo>
                  <a:lnTo>
                    <a:pt x="85" y="901"/>
                  </a:lnTo>
                  <a:lnTo>
                    <a:pt x="90" y="913"/>
                  </a:lnTo>
                  <a:lnTo>
                    <a:pt x="93" y="925"/>
                  </a:lnTo>
                  <a:lnTo>
                    <a:pt x="98" y="938"/>
                  </a:lnTo>
                  <a:lnTo>
                    <a:pt x="111" y="939"/>
                  </a:lnTo>
                  <a:lnTo>
                    <a:pt x="123" y="941"/>
                  </a:lnTo>
                  <a:lnTo>
                    <a:pt x="136" y="942"/>
                  </a:lnTo>
                  <a:lnTo>
                    <a:pt x="149" y="944"/>
                  </a:lnTo>
                  <a:lnTo>
                    <a:pt x="161" y="946"/>
                  </a:lnTo>
                  <a:lnTo>
                    <a:pt x="174" y="947"/>
                  </a:lnTo>
                  <a:lnTo>
                    <a:pt x="187" y="949"/>
                  </a:lnTo>
                  <a:lnTo>
                    <a:pt x="199" y="951"/>
                  </a:lnTo>
                  <a:lnTo>
                    <a:pt x="205" y="941"/>
                  </a:lnTo>
                  <a:lnTo>
                    <a:pt x="212" y="932"/>
                  </a:lnTo>
                  <a:lnTo>
                    <a:pt x="218" y="923"/>
                  </a:lnTo>
                  <a:lnTo>
                    <a:pt x="223" y="914"/>
                  </a:lnTo>
                  <a:lnTo>
                    <a:pt x="229" y="874"/>
                  </a:lnTo>
                  <a:lnTo>
                    <a:pt x="236" y="834"/>
                  </a:lnTo>
                  <a:lnTo>
                    <a:pt x="242" y="795"/>
                  </a:lnTo>
                  <a:lnTo>
                    <a:pt x="248" y="756"/>
                  </a:lnTo>
                  <a:lnTo>
                    <a:pt x="253" y="737"/>
                  </a:lnTo>
                  <a:lnTo>
                    <a:pt x="258" y="720"/>
                  </a:lnTo>
                  <a:lnTo>
                    <a:pt x="264" y="703"/>
                  </a:lnTo>
                  <a:lnTo>
                    <a:pt x="268" y="684"/>
                  </a:lnTo>
                  <a:lnTo>
                    <a:pt x="276" y="667"/>
                  </a:lnTo>
                  <a:lnTo>
                    <a:pt x="286" y="650"/>
                  </a:lnTo>
                  <a:lnTo>
                    <a:pt x="294" y="633"/>
                  </a:lnTo>
                  <a:lnTo>
                    <a:pt x="302" y="615"/>
                  </a:lnTo>
                  <a:lnTo>
                    <a:pt x="316" y="585"/>
                  </a:lnTo>
                  <a:lnTo>
                    <a:pt x="331" y="550"/>
                  </a:lnTo>
                  <a:lnTo>
                    <a:pt x="347" y="508"/>
                  </a:lnTo>
                  <a:lnTo>
                    <a:pt x="362" y="462"/>
                  </a:lnTo>
                  <a:lnTo>
                    <a:pt x="377" y="410"/>
                  </a:lnTo>
                  <a:lnTo>
                    <a:pt x="391" y="351"/>
                  </a:lnTo>
                  <a:lnTo>
                    <a:pt x="403" y="286"/>
                  </a:lnTo>
                  <a:lnTo>
                    <a:pt x="414" y="213"/>
                  </a:lnTo>
                  <a:lnTo>
                    <a:pt x="423" y="191"/>
                  </a:lnTo>
                  <a:lnTo>
                    <a:pt x="427" y="171"/>
                  </a:lnTo>
                  <a:lnTo>
                    <a:pt x="429" y="150"/>
                  </a:lnTo>
                  <a:lnTo>
                    <a:pt x="424" y="129"/>
                  </a:lnTo>
                  <a:lnTo>
                    <a:pt x="417" y="111"/>
                  </a:lnTo>
                  <a:lnTo>
                    <a:pt x="407" y="93"/>
                  </a:lnTo>
                  <a:lnTo>
                    <a:pt x="393" y="76"/>
                  </a:lnTo>
                  <a:lnTo>
                    <a:pt x="378" y="61"/>
                  </a:lnTo>
                  <a:lnTo>
                    <a:pt x="359" y="47"/>
                  </a:lnTo>
                  <a:lnTo>
                    <a:pt x="339" y="35"/>
                  </a:lnTo>
                  <a:lnTo>
                    <a:pt x="318" y="24"/>
                  </a:lnTo>
                  <a:lnTo>
                    <a:pt x="295" y="15"/>
                  </a:lnTo>
                  <a:lnTo>
                    <a:pt x="272" y="8"/>
                  </a:lnTo>
                  <a:lnTo>
                    <a:pt x="248" y="3"/>
                  </a:lnTo>
                  <a:lnTo>
                    <a:pt x="223" y="0"/>
                  </a:lnTo>
                  <a:lnTo>
                    <a:pt x="200" y="0"/>
                  </a:lnTo>
                  <a:close/>
                </a:path>
              </a:pathLst>
            </a:custGeom>
            <a:solidFill>
              <a:srgbClr val="FFEDAA"/>
            </a:solidFill>
            <a:ln w="9525">
              <a:noFill/>
              <a:round/>
              <a:headEnd/>
              <a:tailEnd/>
            </a:ln>
          </p:spPr>
          <p:txBody>
            <a:bodyPr/>
            <a:lstStyle/>
            <a:p>
              <a:endParaRPr lang="en-US"/>
            </a:p>
          </p:txBody>
        </p:sp>
        <p:sp>
          <p:nvSpPr>
            <p:cNvPr id="17764" name="Freeform 149"/>
            <p:cNvSpPr>
              <a:spLocks noChangeAspect="1"/>
            </p:cNvSpPr>
            <p:nvPr/>
          </p:nvSpPr>
          <p:spPr bwMode="auto">
            <a:xfrm>
              <a:off x="796" y="2262"/>
              <a:ext cx="195" cy="469"/>
            </a:xfrm>
            <a:custGeom>
              <a:avLst/>
              <a:gdLst>
                <a:gd name="T0" fmla="*/ 38 w 389"/>
                <a:gd name="T1" fmla="*/ 2 h 936"/>
                <a:gd name="T2" fmla="*/ 22 w 389"/>
                <a:gd name="T3" fmla="*/ 8 h 936"/>
                <a:gd name="T4" fmla="*/ 10 w 389"/>
                <a:gd name="T5" fmla="*/ 16 h 936"/>
                <a:gd name="T6" fmla="*/ 3 w 389"/>
                <a:gd name="T7" fmla="*/ 25 h 936"/>
                <a:gd name="T8" fmla="*/ 0 w 389"/>
                <a:gd name="T9" fmla="*/ 35 h 936"/>
                <a:gd name="T10" fmla="*/ 1 w 389"/>
                <a:gd name="T11" fmla="*/ 46 h 936"/>
                <a:gd name="T12" fmla="*/ 7 w 389"/>
                <a:gd name="T13" fmla="*/ 56 h 936"/>
                <a:gd name="T14" fmla="*/ 16 w 389"/>
                <a:gd name="T15" fmla="*/ 66 h 936"/>
                <a:gd name="T16" fmla="*/ 22 w 389"/>
                <a:gd name="T17" fmla="*/ 92 h 936"/>
                <a:gd name="T18" fmla="*/ 22 w 389"/>
                <a:gd name="T19" fmla="*/ 135 h 936"/>
                <a:gd name="T20" fmla="*/ 21 w 389"/>
                <a:gd name="T21" fmla="*/ 161 h 936"/>
                <a:gd name="T22" fmla="*/ 22 w 389"/>
                <a:gd name="T23" fmla="*/ 170 h 936"/>
                <a:gd name="T24" fmla="*/ 21 w 389"/>
                <a:gd name="T25" fmla="*/ 185 h 936"/>
                <a:gd name="T26" fmla="*/ 19 w 389"/>
                <a:gd name="T27" fmla="*/ 208 h 936"/>
                <a:gd name="T28" fmla="*/ 18 w 389"/>
                <a:gd name="T29" fmla="*/ 223 h 936"/>
                <a:gd name="T30" fmla="*/ 20 w 389"/>
                <a:gd name="T31" fmla="*/ 229 h 936"/>
                <a:gd name="T32" fmla="*/ 24 w 389"/>
                <a:gd name="T33" fmla="*/ 232 h 936"/>
                <a:gd name="T34" fmla="*/ 29 w 389"/>
                <a:gd name="T35" fmla="*/ 233 h 936"/>
                <a:gd name="T36" fmla="*/ 35 w 389"/>
                <a:gd name="T37" fmla="*/ 234 h 936"/>
                <a:gd name="T38" fmla="*/ 40 w 389"/>
                <a:gd name="T39" fmla="*/ 235 h 936"/>
                <a:gd name="T40" fmla="*/ 44 w 389"/>
                <a:gd name="T41" fmla="*/ 232 h 936"/>
                <a:gd name="T42" fmla="*/ 47 w 389"/>
                <a:gd name="T43" fmla="*/ 228 h 936"/>
                <a:gd name="T44" fmla="*/ 50 w 389"/>
                <a:gd name="T45" fmla="*/ 216 h 936"/>
                <a:gd name="T46" fmla="*/ 53 w 389"/>
                <a:gd name="T47" fmla="*/ 196 h 936"/>
                <a:gd name="T48" fmla="*/ 55 w 389"/>
                <a:gd name="T49" fmla="*/ 182 h 936"/>
                <a:gd name="T50" fmla="*/ 58 w 389"/>
                <a:gd name="T51" fmla="*/ 173 h 936"/>
                <a:gd name="T52" fmla="*/ 61 w 389"/>
                <a:gd name="T53" fmla="*/ 164 h 936"/>
                <a:gd name="T54" fmla="*/ 65 w 389"/>
                <a:gd name="T55" fmla="*/ 156 h 936"/>
                <a:gd name="T56" fmla="*/ 69 w 389"/>
                <a:gd name="T57" fmla="*/ 144 h 936"/>
                <a:gd name="T58" fmla="*/ 76 w 389"/>
                <a:gd name="T59" fmla="*/ 125 h 936"/>
                <a:gd name="T60" fmla="*/ 83 w 389"/>
                <a:gd name="T61" fmla="*/ 100 h 936"/>
                <a:gd name="T62" fmla="*/ 89 w 389"/>
                <a:gd name="T63" fmla="*/ 69 h 936"/>
                <a:gd name="T64" fmla="*/ 95 w 389"/>
                <a:gd name="T65" fmla="*/ 47 h 936"/>
                <a:gd name="T66" fmla="*/ 98 w 389"/>
                <a:gd name="T67" fmla="*/ 37 h 936"/>
                <a:gd name="T68" fmla="*/ 96 w 389"/>
                <a:gd name="T69" fmla="*/ 28 h 936"/>
                <a:gd name="T70" fmla="*/ 92 w 389"/>
                <a:gd name="T71" fmla="*/ 20 h 936"/>
                <a:gd name="T72" fmla="*/ 84 w 389"/>
                <a:gd name="T73" fmla="*/ 13 h 936"/>
                <a:gd name="T74" fmla="*/ 75 w 389"/>
                <a:gd name="T75" fmla="*/ 7 h 936"/>
                <a:gd name="T76" fmla="*/ 65 w 389"/>
                <a:gd name="T77" fmla="*/ 3 h 936"/>
                <a:gd name="T78" fmla="*/ 54 w 389"/>
                <a:gd name="T79" fmla="*/ 1 h 9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9"/>
                <a:gd name="T121" fmla="*/ 0 h 936"/>
                <a:gd name="T122" fmla="*/ 389 w 389"/>
                <a:gd name="T123" fmla="*/ 936 h 9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9" h="936">
                  <a:moveTo>
                    <a:pt x="191" y="0"/>
                  </a:moveTo>
                  <a:lnTo>
                    <a:pt x="152" y="8"/>
                  </a:lnTo>
                  <a:lnTo>
                    <a:pt x="117" y="17"/>
                  </a:lnTo>
                  <a:lnTo>
                    <a:pt x="87" y="30"/>
                  </a:lnTo>
                  <a:lnTo>
                    <a:pt x="61" y="45"/>
                  </a:lnTo>
                  <a:lnTo>
                    <a:pt x="40" y="61"/>
                  </a:lnTo>
                  <a:lnTo>
                    <a:pt x="24" y="79"/>
                  </a:lnTo>
                  <a:lnTo>
                    <a:pt x="11" y="99"/>
                  </a:lnTo>
                  <a:lnTo>
                    <a:pt x="3" y="118"/>
                  </a:lnTo>
                  <a:lnTo>
                    <a:pt x="0" y="139"/>
                  </a:lnTo>
                  <a:lnTo>
                    <a:pt x="0" y="161"/>
                  </a:lnTo>
                  <a:lnTo>
                    <a:pt x="4" y="182"/>
                  </a:lnTo>
                  <a:lnTo>
                    <a:pt x="13" y="202"/>
                  </a:lnTo>
                  <a:lnTo>
                    <a:pt x="25" y="223"/>
                  </a:lnTo>
                  <a:lnTo>
                    <a:pt x="42" y="243"/>
                  </a:lnTo>
                  <a:lnTo>
                    <a:pt x="62" y="261"/>
                  </a:lnTo>
                  <a:lnTo>
                    <a:pt x="86" y="278"/>
                  </a:lnTo>
                  <a:lnTo>
                    <a:pt x="85" y="366"/>
                  </a:lnTo>
                  <a:lnTo>
                    <a:pt x="85" y="452"/>
                  </a:lnTo>
                  <a:lnTo>
                    <a:pt x="85" y="539"/>
                  </a:lnTo>
                  <a:lnTo>
                    <a:pt x="84" y="626"/>
                  </a:lnTo>
                  <a:lnTo>
                    <a:pt x="84" y="643"/>
                  </a:lnTo>
                  <a:lnTo>
                    <a:pt x="85" y="660"/>
                  </a:lnTo>
                  <a:lnTo>
                    <a:pt x="85" y="676"/>
                  </a:lnTo>
                  <a:lnTo>
                    <a:pt x="85" y="693"/>
                  </a:lnTo>
                  <a:lnTo>
                    <a:pt x="82" y="739"/>
                  </a:lnTo>
                  <a:lnTo>
                    <a:pt x="77" y="784"/>
                  </a:lnTo>
                  <a:lnTo>
                    <a:pt x="74" y="830"/>
                  </a:lnTo>
                  <a:lnTo>
                    <a:pt x="69" y="876"/>
                  </a:lnTo>
                  <a:lnTo>
                    <a:pt x="72" y="888"/>
                  </a:lnTo>
                  <a:lnTo>
                    <a:pt x="76" y="901"/>
                  </a:lnTo>
                  <a:lnTo>
                    <a:pt x="79" y="912"/>
                  </a:lnTo>
                  <a:lnTo>
                    <a:pt x="83" y="925"/>
                  </a:lnTo>
                  <a:lnTo>
                    <a:pt x="93" y="926"/>
                  </a:lnTo>
                  <a:lnTo>
                    <a:pt x="105" y="928"/>
                  </a:lnTo>
                  <a:lnTo>
                    <a:pt x="115" y="929"/>
                  </a:lnTo>
                  <a:lnTo>
                    <a:pt x="127" y="931"/>
                  </a:lnTo>
                  <a:lnTo>
                    <a:pt x="138" y="933"/>
                  </a:lnTo>
                  <a:lnTo>
                    <a:pt x="148" y="934"/>
                  </a:lnTo>
                  <a:lnTo>
                    <a:pt x="160" y="935"/>
                  </a:lnTo>
                  <a:lnTo>
                    <a:pt x="170" y="936"/>
                  </a:lnTo>
                  <a:lnTo>
                    <a:pt x="176" y="927"/>
                  </a:lnTo>
                  <a:lnTo>
                    <a:pt x="182" y="918"/>
                  </a:lnTo>
                  <a:lnTo>
                    <a:pt x="186" y="909"/>
                  </a:lnTo>
                  <a:lnTo>
                    <a:pt x="192" y="900"/>
                  </a:lnTo>
                  <a:lnTo>
                    <a:pt x="198" y="860"/>
                  </a:lnTo>
                  <a:lnTo>
                    <a:pt x="204" y="821"/>
                  </a:lnTo>
                  <a:lnTo>
                    <a:pt x="210" y="782"/>
                  </a:lnTo>
                  <a:lnTo>
                    <a:pt x="215" y="743"/>
                  </a:lnTo>
                  <a:lnTo>
                    <a:pt x="220" y="726"/>
                  </a:lnTo>
                  <a:lnTo>
                    <a:pt x="226" y="707"/>
                  </a:lnTo>
                  <a:lnTo>
                    <a:pt x="230" y="690"/>
                  </a:lnTo>
                  <a:lnTo>
                    <a:pt x="235" y="673"/>
                  </a:lnTo>
                  <a:lnTo>
                    <a:pt x="242" y="655"/>
                  </a:lnTo>
                  <a:lnTo>
                    <a:pt x="250" y="637"/>
                  </a:lnTo>
                  <a:lnTo>
                    <a:pt x="257" y="620"/>
                  </a:lnTo>
                  <a:lnTo>
                    <a:pt x="264" y="602"/>
                  </a:lnTo>
                  <a:lnTo>
                    <a:pt x="276" y="572"/>
                  </a:lnTo>
                  <a:lnTo>
                    <a:pt x="289" y="537"/>
                  </a:lnTo>
                  <a:lnTo>
                    <a:pt x="302" y="496"/>
                  </a:lnTo>
                  <a:lnTo>
                    <a:pt x="316" y="451"/>
                  </a:lnTo>
                  <a:lnTo>
                    <a:pt x="329" y="399"/>
                  </a:lnTo>
                  <a:lnTo>
                    <a:pt x="343" y="342"/>
                  </a:lnTo>
                  <a:lnTo>
                    <a:pt x="356" y="276"/>
                  </a:lnTo>
                  <a:lnTo>
                    <a:pt x="367" y="205"/>
                  </a:lnTo>
                  <a:lnTo>
                    <a:pt x="379" y="185"/>
                  </a:lnTo>
                  <a:lnTo>
                    <a:pt x="387" y="167"/>
                  </a:lnTo>
                  <a:lnTo>
                    <a:pt x="389" y="147"/>
                  </a:lnTo>
                  <a:lnTo>
                    <a:pt x="388" y="129"/>
                  </a:lnTo>
                  <a:lnTo>
                    <a:pt x="383" y="111"/>
                  </a:lnTo>
                  <a:lnTo>
                    <a:pt x="375" y="94"/>
                  </a:lnTo>
                  <a:lnTo>
                    <a:pt x="365" y="78"/>
                  </a:lnTo>
                  <a:lnTo>
                    <a:pt x="351" y="63"/>
                  </a:lnTo>
                  <a:lnTo>
                    <a:pt x="335" y="49"/>
                  </a:lnTo>
                  <a:lnTo>
                    <a:pt x="318" y="37"/>
                  </a:lnTo>
                  <a:lnTo>
                    <a:pt x="299" y="25"/>
                  </a:lnTo>
                  <a:lnTo>
                    <a:pt x="279" y="16"/>
                  </a:lnTo>
                  <a:lnTo>
                    <a:pt x="257" y="9"/>
                  </a:lnTo>
                  <a:lnTo>
                    <a:pt x="235" y="3"/>
                  </a:lnTo>
                  <a:lnTo>
                    <a:pt x="213" y="1"/>
                  </a:lnTo>
                  <a:lnTo>
                    <a:pt x="191" y="0"/>
                  </a:lnTo>
                  <a:close/>
                </a:path>
              </a:pathLst>
            </a:custGeom>
            <a:solidFill>
              <a:srgbClr val="FFF2BF"/>
            </a:solidFill>
            <a:ln w="9525">
              <a:noFill/>
              <a:round/>
              <a:headEnd/>
              <a:tailEnd/>
            </a:ln>
          </p:spPr>
          <p:txBody>
            <a:bodyPr/>
            <a:lstStyle/>
            <a:p>
              <a:endParaRPr lang="en-US"/>
            </a:p>
          </p:txBody>
        </p:sp>
        <p:sp>
          <p:nvSpPr>
            <p:cNvPr id="17765" name="Freeform 150"/>
            <p:cNvSpPr>
              <a:spLocks noChangeAspect="1"/>
            </p:cNvSpPr>
            <p:nvPr/>
          </p:nvSpPr>
          <p:spPr bwMode="auto">
            <a:xfrm>
              <a:off x="806" y="2269"/>
              <a:ext cx="177" cy="461"/>
            </a:xfrm>
            <a:custGeom>
              <a:avLst/>
              <a:gdLst>
                <a:gd name="T0" fmla="*/ 36 w 352"/>
                <a:gd name="T1" fmla="*/ 1 h 923"/>
                <a:gd name="T2" fmla="*/ 20 w 352"/>
                <a:gd name="T3" fmla="*/ 7 h 923"/>
                <a:gd name="T4" fmla="*/ 9 w 352"/>
                <a:gd name="T5" fmla="*/ 14 h 923"/>
                <a:gd name="T6" fmla="*/ 3 w 352"/>
                <a:gd name="T7" fmla="*/ 23 h 923"/>
                <a:gd name="T8" fmla="*/ 0 w 352"/>
                <a:gd name="T9" fmla="*/ 32 h 923"/>
                <a:gd name="T10" fmla="*/ 2 w 352"/>
                <a:gd name="T11" fmla="*/ 41 h 923"/>
                <a:gd name="T12" fmla="*/ 7 w 352"/>
                <a:gd name="T13" fmla="*/ 50 h 923"/>
                <a:gd name="T14" fmla="*/ 17 w 352"/>
                <a:gd name="T15" fmla="*/ 58 h 923"/>
                <a:gd name="T16" fmla="*/ 22 w 352"/>
                <a:gd name="T17" fmla="*/ 84 h 923"/>
                <a:gd name="T18" fmla="*/ 20 w 352"/>
                <a:gd name="T19" fmla="*/ 131 h 923"/>
                <a:gd name="T20" fmla="*/ 19 w 352"/>
                <a:gd name="T21" fmla="*/ 158 h 923"/>
                <a:gd name="T22" fmla="*/ 19 w 352"/>
                <a:gd name="T23" fmla="*/ 166 h 923"/>
                <a:gd name="T24" fmla="*/ 18 w 352"/>
                <a:gd name="T25" fmla="*/ 182 h 923"/>
                <a:gd name="T26" fmla="*/ 16 w 352"/>
                <a:gd name="T27" fmla="*/ 205 h 923"/>
                <a:gd name="T28" fmla="*/ 16 w 352"/>
                <a:gd name="T29" fmla="*/ 219 h 923"/>
                <a:gd name="T30" fmla="*/ 17 w 352"/>
                <a:gd name="T31" fmla="*/ 225 h 923"/>
                <a:gd name="T32" fmla="*/ 20 w 352"/>
                <a:gd name="T33" fmla="*/ 228 h 923"/>
                <a:gd name="T34" fmla="*/ 24 w 352"/>
                <a:gd name="T35" fmla="*/ 229 h 923"/>
                <a:gd name="T36" fmla="*/ 29 w 352"/>
                <a:gd name="T37" fmla="*/ 230 h 923"/>
                <a:gd name="T38" fmla="*/ 34 w 352"/>
                <a:gd name="T39" fmla="*/ 230 h 923"/>
                <a:gd name="T40" fmla="*/ 37 w 352"/>
                <a:gd name="T41" fmla="*/ 228 h 923"/>
                <a:gd name="T42" fmla="*/ 39 w 352"/>
                <a:gd name="T43" fmla="*/ 224 h 923"/>
                <a:gd name="T44" fmla="*/ 42 w 352"/>
                <a:gd name="T45" fmla="*/ 211 h 923"/>
                <a:gd name="T46" fmla="*/ 45 w 352"/>
                <a:gd name="T47" fmla="*/ 192 h 923"/>
                <a:gd name="T48" fmla="*/ 48 w 352"/>
                <a:gd name="T49" fmla="*/ 178 h 923"/>
                <a:gd name="T50" fmla="*/ 50 w 352"/>
                <a:gd name="T51" fmla="*/ 169 h 923"/>
                <a:gd name="T52" fmla="*/ 53 w 352"/>
                <a:gd name="T53" fmla="*/ 160 h 923"/>
                <a:gd name="T54" fmla="*/ 56 w 352"/>
                <a:gd name="T55" fmla="*/ 152 h 923"/>
                <a:gd name="T56" fmla="*/ 60 w 352"/>
                <a:gd name="T57" fmla="*/ 140 h 923"/>
                <a:gd name="T58" fmla="*/ 65 w 352"/>
                <a:gd name="T59" fmla="*/ 121 h 923"/>
                <a:gd name="T60" fmla="*/ 71 w 352"/>
                <a:gd name="T61" fmla="*/ 97 h 923"/>
                <a:gd name="T62" fmla="*/ 78 w 352"/>
                <a:gd name="T63" fmla="*/ 67 h 923"/>
                <a:gd name="T64" fmla="*/ 85 w 352"/>
                <a:gd name="T65" fmla="*/ 45 h 923"/>
                <a:gd name="T66" fmla="*/ 89 w 352"/>
                <a:gd name="T67" fmla="*/ 36 h 923"/>
                <a:gd name="T68" fmla="*/ 89 w 352"/>
                <a:gd name="T69" fmla="*/ 28 h 923"/>
                <a:gd name="T70" fmla="*/ 85 w 352"/>
                <a:gd name="T71" fmla="*/ 20 h 923"/>
                <a:gd name="T72" fmla="*/ 79 w 352"/>
                <a:gd name="T73" fmla="*/ 12 h 923"/>
                <a:gd name="T74" fmla="*/ 71 w 352"/>
                <a:gd name="T75" fmla="*/ 7 h 923"/>
                <a:gd name="T76" fmla="*/ 61 w 352"/>
                <a:gd name="T77" fmla="*/ 2 h 923"/>
                <a:gd name="T78" fmla="*/ 52 w 352"/>
                <a:gd name="T79" fmla="*/ 0 h 9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2"/>
                <a:gd name="T121" fmla="*/ 0 h 923"/>
                <a:gd name="T122" fmla="*/ 352 w 352"/>
                <a:gd name="T123" fmla="*/ 923 h 9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2" h="923">
                  <a:moveTo>
                    <a:pt x="183" y="0"/>
                  </a:moveTo>
                  <a:lnTo>
                    <a:pt x="144" y="7"/>
                  </a:lnTo>
                  <a:lnTo>
                    <a:pt x="109" y="16"/>
                  </a:lnTo>
                  <a:lnTo>
                    <a:pt x="80" y="28"/>
                  </a:lnTo>
                  <a:lnTo>
                    <a:pt x="55" y="42"/>
                  </a:lnTo>
                  <a:lnTo>
                    <a:pt x="35" y="58"/>
                  </a:lnTo>
                  <a:lnTo>
                    <a:pt x="20" y="74"/>
                  </a:lnTo>
                  <a:lnTo>
                    <a:pt x="9" y="93"/>
                  </a:lnTo>
                  <a:lnTo>
                    <a:pt x="2" y="111"/>
                  </a:lnTo>
                  <a:lnTo>
                    <a:pt x="0" y="129"/>
                  </a:lnTo>
                  <a:lnTo>
                    <a:pt x="1" y="149"/>
                  </a:lnTo>
                  <a:lnTo>
                    <a:pt x="7" y="167"/>
                  </a:lnTo>
                  <a:lnTo>
                    <a:pt x="16" y="186"/>
                  </a:lnTo>
                  <a:lnTo>
                    <a:pt x="28" y="203"/>
                  </a:lnTo>
                  <a:lnTo>
                    <a:pt x="45" y="219"/>
                  </a:lnTo>
                  <a:lnTo>
                    <a:pt x="65" y="233"/>
                  </a:lnTo>
                  <a:lnTo>
                    <a:pt x="88" y="246"/>
                  </a:lnTo>
                  <a:lnTo>
                    <a:pt x="85" y="339"/>
                  </a:lnTo>
                  <a:lnTo>
                    <a:pt x="81" y="432"/>
                  </a:lnTo>
                  <a:lnTo>
                    <a:pt x="78" y="526"/>
                  </a:lnTo>
                  <a:lnTo>
                    <a:pt x="76" y="618"/>
                  </a:lnTo>
                  <a:lnTo>
                    <a:pt x="76" y="634"/>
                  </a:lnTo>
                  <a:lnTo>
                    <a:pt x="76" y="650"/>
                  </a:lnTo>
                  <a:lnTo>
                    <a:pt x="76" y="667"/>
                  </a:lnTo>
                  <a:lnTo>
                    <a:pt x="76" y="684"/>
                  </a:lnTo>
                  <a:lnTo>
                    <a:pt x="71" y="730"/>
                  </a:lnTo>
                  <a:lnTo>
                    <a:pt x="66" y="775"/>
                  </a:lnTo>
                  <a:lnTo>
                    <a:pt x="62" y="821"/>
                  </a:lnTo>
                  <a:lnTo>
                    <a:pt x="57" y="867"/>
                  </a:lnTo>
                  <a:lnTo>
                    <a:pt x="61" y="878"/>
                  </a:lnTo>
                  <a:lnTo>
                    <a:pt x="63" y="890"/>
                  </a:lnTo>
                  <a:lnTo>
                    <a:pt x="66" y="902"/>
                  </a:lnTo>
                  <a:lnTo>
                    <a:pt x="69" y="914"/>
                  </a:lnTo>
                  <a:lnTo>
                    <a:pt x="78" y="915"/>
                  </a:lnTo>
                  <a:lnTo>
                    <a:pt x="87" y="916"/>
                  </a:lnTo>
                  <a:lnTo>
                    <a:pt x="96" y="917"/>
                  </a:lnTo>
                  <a:lnTo>
                    <a:pt x="106" y="919"/>
                  </a:lnTo>
                  <a:lnTo>
                    <a:pt x="115" y="920"/>
                  </a:lnTo>
                  <a:lnTo>
                    <a:pt x="124" y="921"/>
                  </a:lnTo>
                  <a:lnTo>
                    <a:pt x="133" y="922"/>
                  </a:lnTo>
                  <a:lnTo>
                    <a:pt x="142" y="923"/>
                  </a:lnTo>
                  <a:lnTo>
                    <a:pt x="147" y="914"/>
                  </a:lnTo>
                  <a:lnTo>
                    <a:pt x="152" y="905"/>
                  </a:lnTo>
                  <a:lnTo>
                    <a:pt x="156" y="896"/>
                  </a:lnTo>
                  <a:lnTo>
                    <a:pt x="161" y="886"/>
                  </a:lnTo>
                  <a:lnTo>
                    <a:pt x="167" y="847"/>
                  </a:lnTo>
                  <a:lnTo>
                    <a:pt x="172" y="808"/>
                  </a:lnTo>
                  <a:lnTo>
                    <a:pt x="178" y="770"/>
                  </a:lnTo>
                  <a:lnTo>
                    <a:pt x="184" y="731"/>
                  </a:lnTo>
                  <a:lnTo>
                    <a:pt x="189" y="714"/>
                  </a:lnTo>
                  <a:lnTo>
                    <a:pt x="193" y="695"/>
                  </a:lnTo>
                  <a:lnTo>
                    <a:pt x="197" y="678"/>
                  </a:lnTo>
                  <a:lnTo>
                    <a:pt x="201" y="661"/>
                  </a:lnTo>
                  <a:lnTo>
                    <a:pt x="208" y="643"/>
                  </a:lnTo>
                  <a:lnTo>
                    <a:pt x="215" y="626"/>
                  </a:lnTo>
                  <a:lnTo>
                    <a:pt x="221" y="609"/>
                  </a:lnTo>
                  <a:lnTo>
                    <a:pt x="228" y="591"/>
                  </a:lnTo>
                  <a:lnTo>
                    <a:pt x="238" y="561"/>
                  </a:lnTo>
                  <a:lnTo>
                    <a:pt x="248" y="526"/>
                  </a:lnTo>
                  <a:lnTo>
                    <a:pt x="259" y="487"/>
                  </a:lnTo>
                  <a:lnTo>
                    <a:pt x="271" y="440"/>
                  </a:lnTo>
                  <a:lnTo>
                    <a:pt x="283" y="390"/>
                  </a:lnTo>
                  <a:lnTo>
                    <a:pt x="296" y="332"/>
                  </a:lnTo>
                  <a:lnTo>
                    <a:pt x="308" y="268"/>
                  </a:lnTo>
                  <a:lnTo>
                    <a:pt x="321" y="196"/>
                  </a:lnTo>
                  <a:lnTo>
                    <a:pt x="336" y="180"/>
                  </a:lnTo>
                  <a:lnTo>
                    <a:pt x="345" y="163"/>
                  </a:lnTo>
                  <a:lnTo>
                    <a:pt x="351" y="146"/>
                  </a:lnTo>
                  <a:lnTo>
                    <a:pt x="352" y="128"/>
                  </a:lnTo>
                  <a:lnTo>
                    <a:pt x="350" y="112"/>
                  </a:lnTo>
                  <a:lnTo>
                    <a:pt x="345" y="96"/>
                  </a:lnTo>
                  <a:lnTo>
                    <a:pt x="337" y="80"/>
                  </a:lnTo>
                  <a:lnTo>
                    <a:pt x="326" y="65"/>
                  </a:lnTo>
                  <a:lnTo>
                    <a:pt x="313" y="51"/>
                  </a:lnTo>
                  <a:lnTo>
                    <a:pt x="297" y="38"/>
                  </a:lnTo>
                  <a:lnTo>
                    <a:pt x="281" y="28"/>
                  </a:lnTo>
                  <a:lnTo>
                    <a:pt x="262" y="18"/>
                  </a:lnTo>
                  <a:lnTo>
                    <a:pt x="243" y="11"/>
                  </a:lnTo>
                  <a:lnTo>
                    <a:pt x="223" y="5"/>
                  </a:lnTo>
                  <a:lnTo>
                    <a:pt x="204" y="1"/>
                  </a:lnTo>
                  <a:lnTo>
                    <a:pt x="183" y="0"/>
                  </a:lnTo>
                  <a:close/>
                </a:path>
              </a:pathLst>
            </a:custGeom>
            <a:solidFill>
              <a:srgbClr val="FFF4D3"/>
            </a:solidFill>
            <a:ln w="9525">
              <a:noFill/>
              <a:round/>
              <a:headEnd/>
              <a:tailEnd/>
            </a:ln>
          </p:spPr>
          <p:txBody>
            <a:bodyPr/>
            <a:lstStyle/>
            <a:p>
              <a:endParaRPr lang="en-US"/>
            </a:p>
          </p:txBody>
        </p:sp>
        <p:sp>
          <p:nvSpPr>
            <p:cNvPr id="17766" name="Freeform 151"/>
            <p:cNvSpPr>
              <a:spLocks noChangeAspect="1"/>
            </p:cNvSpPr>
            <p:nvPr/>
          </p:nvSpPr>
          <p:spPr bwMode="auto">
            <a:xfrm>
              <a:off x="817" y="2274"/>
              <a:ext cx="159" cy="456"/>
            </a:xfrm>
            <a:custGeom>
              <a:avLst/>
              <a:gdLst>
                <a:gd name="T0" fmla="*/ 34 w 319"/>
                <a:gd name="T1" fmla="*/ 2 h 910"/>
                <a:gd name="T2" fmla="*/ 18 w 319"/>
                <a:gd name="T3" fmla="*/ 7 h 910"/>
                <a:gd name="T4" fmla="*/ 7 w 319"/>
                <a:gd name="T5" fmla="*/ 14 h 910"/>
                <a:gd name="T6" fmla="*/ 1 w 319"/>
                <a:gd name="T7" fmla="*/ 22 h 910"/>
                <a:gd name="T8" fmla="*/ 0 w 319"/>
                <a:gd name="T9" fmla="*/ 30 h 910"/>
                <a:gd name="T10" fmla="*/ 2 w 319"/>
                <a:gd name="T11" fmla="*/ 39 h 910"/>
                <a:gd name="T12" fmla="*/ 8 w 319"/>
                <a:gd name="T13" fmla="*/ 46 h 910"/>
                <a:gd name="T14" fmla="*/ 17 w 319"/>
                <a:gd name="T15" fmla="*/ 52 h 910"/>
                <a:gd name="T16" fmla="*/ 21 w 319"/>
                <a:gd name="T17" fmla="*/ 79 h 910"/>
                <a:gd name="T18" fmla="*/ 18 w 319"/>
                <a:gd name="T19" fmla="*/ 128 h 910"/>
                <a:gd name="T20" fmla="*/ 16 w 319"/>
                <a:gd name="T21" fmla="*/ 157 h 910"/>
                <a:gd name="T22" fmla="*/ 16 w 319"/>
                <a:gd name="T23" fmla="*/ 165 h 910"/>
                <a:gd name="T24" fmla="*/ 15 w 319"/>
                <a:gd name="T25" fmla="*/ 181 h 910"/>
                <a:gd name="T26" fmla="*/ 13 w 319"/>
                <a:gd name="T27" fmla="*/ 203 h 910"/>
                <a:gd name="T28" fmla="*/ 12 w 319"/>
                <a:gd name="T29" fmla="*/ 217 h 910"/>
                <a:gd name="T30" fmla="*/ 13 w 319"/>
                <a:gd name="T31" fmla="*/ 224 h 910"/>
                <a:gd name="T32" fmla="*/ 15 w 319"/>
                <a:gd name="T33" fmla="*/ 227 h 910"/>
                <a:gd name="T34" fmla="*/ 19 w 319"/>
                <a:gd name="T35" fmla="*/ 227 h 910"/>
                <a:gd name="T36" fmla="*/ 23 w 319"/>
                <a:gd name="T37" fmla="*/ 228 h 910"/>
                <a:gd name="T38" fmla="*/ 26 w 319"/>
                <a:gd name="T39" fmla="*/ 228 h 910"/>
                <a:gd name="T40" fmla="*/ 29 w 319"/>
                <a:gd name="T41" fmla="*/ 226 h 910"/>
                <a:gd name="T42" fmla="*/ 31 w 319"/>
                <a:gd name="T43" fmla="*/ 221 h 910"/>
                <a:gd name="T44" fmla="*/ 34 w 319"/>
                <a:gd name="T45" fmla="*/ 209 h 910"/>
                <a:gd name="T46" fmla="*/ 37 w 319"/>
                <a:gd name="T47" fmla="*/ 190 h 910"/>
                <a:gd name="T48" fmla="*/ 39 w 319"/>
                <a:gd name="T49" fmla="*/ 176 h 910"/>
                <a:gd name="T50" fmla="*/ 41 w 319"/>
                <a:gd name="T51" fmla="*/ 167 h 910"/>
                <a:gd name="T52" fmla="*/ 43 w 319"/>
                <a:gd name="T53" fmla="*/ 159 h 910"/>
                <a:gd name="T54" fmla="*/ 46 w 319"/>
                <a:gd name="T55" fmla="*/ 150 h 910"/>
                <a:gd name="T56" fmla="*/ 50 w 319"/>
                <a:gd name="T57" fmla="*/ 138 h 910"/>
                <a:gd name="T58" fmla="*/ 54 w 319"/>
                <a:gd name="T59" fmla="*/ 120 h 910"/>
                <a:gd name="T60" fmla="*/ 59 w 319"/>
                <a:gd name="T61" fmla="*/ 95 h 910"/>
                <a:gd name="T62" fmla="*/ 65 w 319"/>
                <a:gd name="T63" fmla="*/ 65 h 910"/>
                <a:gd name="T64" fmla="*/ 73 w 319"/>
                <a:gd name="T65" fmla="*/ 44 h 910"/>
                <a:gd name="T66" fmla="*/ 78 w 319"/>
                <a:gd name="T67" fmla="*/ 36 h 910"/>
                <a:gd name="T68" fmla="*/ 79 w 319"/>
                <a:gd name="T69" fmla="*/ 29 h 910"/>
                <a:gd name="T70" fmla="*/ 77 w 319"/>
                <a:gd name="T71" fmla="*/ 21 h 910"/>
                <a:gd name="T72" fmla="*/ 72 w 319"/>
                <a:gd name="T73" fmla="*/ 14 h 910"/>
                <a:gd name="T74" fmla="*/ 65 w 319"/>
                <a:gd name="T75" fmla="*/ 8 h 910"/>
                <a:gd name="T76" fmla="*/ 57 w 319"/>
                <a:gd name="T77" fmla="*/ 3 h 910"/>
                <a:gd name="T78" fmla="*/ 48 w 319"/>
                <a:gd name="T79" fmla="*/ 1 h 9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9"/>
                <a:gd name="T121" fmla="*/ 0 h 910"/>
                <a:gd name="T122" fmla="*/ 319 w 319"/>
                <a:gd name="T123" fmla="*/ 910 h 9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9" h="910">
                  <a:moveTo>
                    <a:pt x="175" y="0"/>
                  </a:moveTo>
                  <a:lnTo>
                    <a:pt x="136" y="6"/>
                  </a:lnTo>
                  <a:lnTo>
                    <a:pt x="103" y="15"/>
                  </a:lnTo>
                  <a:lnTo>
                    <a:pt x="74" y="26"/>
                  </a:lnTo>
                  <a:lnTo>
                    <a:pt x="50" y="39"/>
                  </a:lnTo>
                  <a:lnTo>
                    <a:pt x="31" y="53"/>
                  </a:lnTo>
                  <a:lnTo>
                    <a:pt x="18" y="69"/>
                  </a:lnTo>
                  <a:lnTo>
                    <a:pt x="7" y="85"/>
                  </a:lnTo>
                  <a:lnTo>
                    <a:pt x="1" y="102"/>
                  </a:lnTo>
                  <a:lnTo>
                    <a:pt x="0" y="120"/>
                  </a:lnTo>
                  <a:lnTo>
                    <a:pt x="3" y="137"/>
                  </a:lnTo>
                  <a:lnTo>
                    <a:pt x="10" y="153"/>
                  </a:lnTo>
                  <a:lnTo>
                    <a:pt x="19" y="169"/>
                  </a:lnTo>
                  <a:lnTo>
                    <a:pt x="33" y="183"/>
                  </a:lnTo>
                  <a:lnTo>
                    <a:pt x="50" y="196"/>
                  </a:lnTo>
                  <a:lnTo>
                    <a:pt x="69" y="206"/>
                  </a:lnTo>
                  <a:lnTo>
                    <a:pt x="92" y="214"/>
                  </a:lnTo>
                  <a:lnTo>
                    <a:pt x="87" y="313"/>
                  </a:lnTo>
                  <a:lnTo>
                    <a:pt x="80" y="412"/>
                  </a:lnTo>
                  <a:lnTo>
                    <a:pt x="73" y="511"/>
                  </a:lnTo>
                  <a:lnTo>
                    <a:pt x="67" y="611"/>
                  </a:lnTo>
                  <a:lnTo>
                    <a:pt x="67" y="627"/>
                  </a:lnTo>
                  <a:lnTo>
                    <a:pt x="67" y="643"/>
                  </a:lnTo>
                  <a:lnTo>
                    <a:pt x="66" y="659"/>
                  </a:lnTo>
                  <a:lnTo>
                    <a:pt x="66" y="675"/>
                  </a:lnTo>
                  <a:lnTo>
                    <a:pt x="61" y="720"/>
                  </a:lnTo>
                  <a:lnTo>
                    <a:pt x="57" y="765"/>
                  </a:lnTo>
                  <a:lnTo>
                    <a:pt x="52" y="811"/>
                  </a:lnTo>
                  <a:lnTo>
                    <a:pt x="48" y="856"/>
                  </a:lnTo>
                  <a:lnTo>
                    <a:pt x="50" y="867"/>
                  </a:lnTo>
                  <a:lnTo>
                    <a:pt x="52" y="879"/>
                  </a:lnTo>
                  <a:lnTo>
                    <a:pt x="53" y="892"/>
                  </a:lnTo>
                  <a:lnTo>
                    <a:pt x="56" y="903"/>
                  </a:lnTo>
                  <a:lnTo>
                    <a:pt x="63" y="904"/>
                  </a:lnTo>
                  <a:lnTo>
                    <a:pt x="71" y="904"/>
                  </a:lnTo>
                  <a:lnTo>
                    <a:pt x="78" y="905"/>
                  </a:lnTo>
                  <a:lnTo>
                    <a:pt x="86" y="907"/>
                  </a:lnTo>
                  <a:lnTo>
                    <a:pt x="92" y="908"/>
                  </a:lnTo>
                  <a:lnTo>
                    <a:pt x="101" y="908"/>
                  </a:lnTo>
                  <a:lnTo>
                    <a:pt x="107" y="909"/>
                  </a:lnTo>
                  <a:lnTo>
                    <a:pt x="116" y="910"/>
                  </a:lnTo>
                  <a:lnTo>
                    <a:pt x="119" y="901"/>
                  </a:lnTo>
                  <a:lnTo>
                    <a:pt x="124" y="892"/>
                  </a:lnTo>
                  <a:lnTo>
                    <a:pt x="127" y="882"/>
                  </a:lnTo>
                  <a:lnTo>
                    <a:pt x="132" y="873"/>
                  </a:lnTo>
                  <a:lnTo>
                    <a:pt x="137" y="834"/>
                  </a:lnTo>
                  <a:lnTo>
                    <a:pt x="143" y="796"/>
                  </a:lnTo>
                  <a:lnTo>
                    <a:pt x="148" y="758"/>
                  </a:lnTo>
                  <a:lnTo>
                    <a:pt x="154" y="719"/>
                  </a:lnTo>
                  <a:lnTo>
                    <a:pt x="158" y="702"/>
                  </a:lnTo>
                  <a:lnTo>
                    <a:pt x="162" y="684"/>
                  </a:lnTo>
                  <a:lnTo>
                    <a:pt x="165" y="667"/>
                  </a:lnTo>
                  <a:lnTo>
                    <a:pt x="170" y="650"/>
                  </a:lnTo>
                  <a:lnTo>
                    <a:pt x="175" y="632"/>
                  </a:lnTo>
                  <a:lnTo>
                    <a:pt x="181" y="615"/>
                  </a:lnTo>
                  <a:lnTo>
                    <a:pt x="187" y="598"/>
                  </a:lnTo>
                  <a:lnTo>
                    <a:pt x="193" y="581"/>
                  </a:lnTo>
                  <a:lnTo>
                    <a:pt x="201" y="551"/>
                  </a:lnTo>
                  <a:lnTo>
                    <a:pt x="209" y="516"/>
                  </a:lnTo>
                  <a:lnTo>
                    <a:pt x="218" y="476"/>
                  </a:lnTo>
                  <a:lnTo>
                    <a:pt x="227" y="431"/>
                  </a:lnTo>
                  <a:lnTo>
                    <a:pt x="238" y="380"/>
                  </a:lnTo>
                  <a:lnTo>
                    <a:pt x="250" y="324"/>
                  </a:lnTo>
                  <a:lnTo>
                    <a:pt x="263" y="259"/>
                  </a:lnTo>
                  <a:lnTo>
                    <a:pt x="277" y="189"/>
                  </a:lnTo>
                  <a:lnTo>
                    <a:pt x="294" y="175"/>
                  </a:lnTo>
                  <a:lnTo>
                    <a:pt x="307" y="160"/>
                  </a:lnTo>
                  <a:lnTo>
                    <a:pt x="315" y="144"/>
                  </a:lnTo>
                  <a:lnTo>
                    <a:pt x="318" y="129"/>
                  </a:lnTo>
                  <a:lnTo>
                    <a:pt x="319" y="113"/>
                  </a:lnTo>
                  <a:lnTo>
                    <a:pt x="316" y="98"/>
                  </a:lnTo>
                  <a:lnTo>
                    <a:pt x="310" y="82"/>
                  </a:lnTo>
                  <a:lnTo>
                    <a:pt x="302" y="68"/>
                  </a:lnTo>
                  <a:lnTo>
                    <a:pt x="291" y="54"/>
                  </a:lnTo>
                  <a:lnTo>
                    <a:pt x="278" y="41"/>
                  </a:lnTo>
                  <a:lnTo>
                    <a:pt x="263" y="30"/>
                  </a:lnTo>
                  <a:lnTo>
                    <a:pt x="247" y="19"/>
                  </a:lnTo>
                  <a:lnTo>
                    <a:pt x="230" y="11"/>
                  </a:lnTo>
                  <a:lnTo>
                    <a:pt x="212" y="6"/>
                  </a:lnTo>
                  <a:lnTo>
                    <a:pt x="194" y="1"/>
                  </a:lnTo>
                  <a:lnTo>
                    <a:pt x="175" y="0"/>
                  </a:lnTo>
                  <a:close/>
                </a:path>
              </a:pathLst>
            </a:custGeom>
            <a:solidFill>
              <a:srgbClr val="FFF9EA"/>
            </a:solidFill>
            <a:ln w="9525">
              <a:noFill/>
              <a:round/>
              <a:headEnd/>
              <a:tailEnd/>
            </a:ln>
          </p:spPr>
          <p:txBody>
            <a:bodyPr/>
            <a:lstStyle/>
            <a:p>
              <a:endParaRPr lang="en-US"/>
            </a:p>
          </p:txBody>
        </p:sp>
        <p:sp>
          <p:nvSpPr>
            <p:cNvPr id="17767" name="Freeform 152"/>
            <p:cNvSpPr>
              <a:spLocks noChangeAspect="1"/>
            </p:cNvSpPr>
            <p:nvPr/>
          </p:nvSpPr>
          <p:spPr bwMode="auto">
            <a:xfrm>
              <a:off x="827" y="2281"/>
              <a:ext cx="143" cy="448"/>
            </a:xfrm>
            <a:custGeom>
              <a:avLst/>
              <a:gdLst>
                <a:gd name="T0" fmla="*/ 41 w 286"/>
                <a:gd name="T1" fmla="*/ 0 h 896"/>
                <a:gd name="T2" fmla="*/ 31 w 286"/>
                <a:gd name="T3" fmla="*/ 2 h 896"/>
                <a:gd name="T4" fmla="*/ 23 w 286"/>
                <a:gd name="T5" fmla="*/ 4 h 896"/>
                <a:gd name="T6" fmla="*/ 17 w 286"/>
                <a:gd name="T7" fmla="*/ 6 h 896"/>
                <a:gd name="T8" fmla="*/ 11 w 286"/>
                <a:gd name="T9" fmla="*/ 9 h 896"/>
                <a:gd name="T10" fmla="*/ 6 w 286"/>
                <a:gd name="T11" fmla="*/ 13 h 896"/>
                <a:gd name="T12" fmla="*/ 3 w 286"/>
                <a:gd name="T13" fmla="*/ 16 h 896"/>
                <a:gd name="T14" fmla="*/ 1 w 286"/>
                <a:gd name="T15" fmla="*/ 20 h 896"/>
                <a:gd name="T16" fmla="*/ 0 w 286"/>
                <a:gd name="T17" fmla="*/ 24 h 896"/>
                <a:gd name="T18" fmla="*/ 0 w 286"/>
                <a:gd name="T19" fmla="*/ 28 h 896"/>
                <a:gd name="T20" fmla="*/ 1 w 286"/>
                <a:gd name="T21" fmla="*/ 31 h 896"/>
                <a:gd name="T22" fmla="*/ 2 w 286"/>
                <a:gd name="T23" fmla="*/ 35 h 896"/>
                <a:gd name="T24" fmla="*/ 5 w 286"/>
                <a:gd name="T25" fmla="*/ 38 h 896"/>
                <a:gd name="T26" fmla="*/ 9 w 286"/>
                <a:gd name="T27" fmla="*/ 41 h 896"/>
                <a:gd name="T28" fmla="*/ 13 w 286"/>
                <a:gd name="T29" fmla="*/ 43 h 896"/>
                <a:gd name="T30" fmla="*/ 18 w 286"/>
                <a:gd name="T31" fmla="*/ 45 h 896"/>
                <a:gd name="T32" fmla="*/ 23 w 286"/>
                <a:gd name="T33" fmla="*/ 45 h 896"/>
                <a:gd name="T34" fmla="*/ 14 w 286"/>
                <a:gd name="T35" fmla="*/ 151 h 896"/>
                <a:gd name="T36" fmla="*/ 13 w 286"/>
                <a:gd name="T37" fmla="*/ 167 h 896"/>
                <a:gd name="T38" fmla="*/ 9 w 286"/>
                <a:gd name="T39" fmla="*/ 211 h 896"/>
                <a:gd name="T40" fmla="*/ 10 w 286"/>
                <a:gd name="T41" fmla="*/ 223 h 896"/>
                <a:gd name="T42" fmla="*/ 21 w 286"/>
                <a:gd name="T43" fmla="*/ 224 h 896"/>
                <a:gd name="T44" fmla="*/ 25 w 286"/>
                <a:gd name="T45" fmla="*/ 215 h 896"/>
                <a:gd name="T46" fmla="*/ 30 w 286"/>
                <a:gd name="T47" fmla="*/ 177 h 896"/>
                <a:gd name="T48" fmla="*/ 34 w 286"/>
                <a:gd name="T49" fmla="*/ 160 h 896"/>
                <a:gd name="T50" fmla="*/ 39 w 286"/>
                <a:gd name="T51" fmla="*/ 142 h 896"/>
                <a:gd name="T52" fmla="*/ 40 w 286"/>
                <a:gd name="T53" fmla="*/ 135 h 896"/>
                <a:gd name="T54" fmla="*/ 41 w 286"/>
                <a:gd name="T55" fmla="*/ 125 h 896"/>
                <a:gd name="T56" fmla="*/ 43 w 286"/>
                <a:gd name="T57" fmla="*/ 116 h 896"/>
                <a:gd name="T58" fmla="*/ 45 w 286"/>
                <a:gd name="T59" fmla="*/ 105 h 896"/>
                <a:gd name="T60" fmla="*/ 47 w 286"/>
                <a:gd name="T61" fmla="*/ 93 h 896"/>
                <a:gd name="T62" fmla="*/ 50 w 286"/>
                <a:gd name="T63" fmla="*/ 79 h 896"/>
                <a:gd name="T64" fmla="*/ 53 w 286"/>
                <a:gd name="T65" fmla="*/ 62 h 896"/>
                <a:gd name="T66" fmla="*/ 57 w 286"/>
                <a:gd name="T67" fmla="*/ 45 h 896"/>
                <a:gd name="T68" fmla="*/ 67 w 286"/>
                <a:gd name="T69" fmla="*/ 39 h 896"/>
                <a:gd name="T70" fmla="*/ 71 w 286"/>
                <a:gd name="T71" fmla="*/ 31 h 896"/>
                <a:gd name="T72" fmla="*/ 72 w 286"/>
                <a:gd name="T73" fmla="*/ 25 h 896"/>
                <a:gd name="T74" fmla="*/ 70 w 286"/>
                <a:gd name="T75" fmla="*/ 18 h 896"/>
                <a:gd name="T76" fmla="*/ 65 w 286"/>
                <a:gd name="T77" fmla="*/ 11 h 896"/>
                <a:gd name="T78" fmla="*/ 57 w 286"/>
                <a:gd name="T79" fmla="*/ 6 h 896"/>
                <a:gd name="T80" fmla="*/ 49 w 286"/>
                <a:gd name="T81" fmla="*/ 2 h 896"/>
                <a:gd name="T82" fmla="*/ 41 w 286"/>
                <a:gd name="T83" fmla="*/ 0 h 8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6"/>
                <a:gd name="T127" fmla="*/ 0 h 896"/>
                <a:gd name="T128" fmla="*/ 286 w 286"/>
                <a:gd name="T129" fmla="*/ 896 h 8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6" h="896">
                  <a:moveTo>
                    <a:pt x="166" y="0"/>
                  </a:moveTo>
                  <a:lnTo>
                    <a:pt x="127" y="5"/>
                  </a:lnTo>
                  <a:lnTo>
                    <a:pt x="95" y="13"/>
                  </a:lnTo>
                  <a:lnTo>
                    <a:pt x="67" y="24"/>
                  </a:lnTo>
                  <a:lnTo>
                    <a:pt x="44" y="35"/>
                  </a:lnTo>
                  <a:lnTo>
                    <a:pt x="27" y="49"/>
                  </a:lnTo>
                  <a:lnTo>
                    <a:pt x="13" y="64"/>
                  </a:lnTo>
                  <a:lnTo>
                    <a:pt x="5" y="79"/>
                  </a:lnTo>
                  <a:lnTo>
                    <a:pt x="0" y="94"/>
                  </a:lnTo>
                  <a:lnTo>
                    <a:pt x="0" y="110"/>
                  </a:lnTo>
                  <a:lnTo>
                    <a:pt x="4" y="124"/>
                  </a:lnTo>
                  <a:lnTo>
                    <a:pt x="10" y="138"/>
                  </a:lnTo>
                  <a:lnTo>
                    <a:pt x="22" y="150"/>
                  </a:lnTo>
                  <a:lnTo>
                    <a:pt x="36" y="162"/>
                  </a:lnTo>
                  <a:lnTo>
                    <a:pt x="52" y="170"/>
                  </a:lnTo>
                  <a:lnTo>
                    <a:pt x="73" y="177"/>
                  </a:lnTo>
                  <a:lnTo>
                    <a:pt x="95" y="180"/>
                  </a:lnTo>
                  <a:lnTo>
                    <a:pt x="59" y="601"/>
                  </a:lnTo>
                  <a:lnTo>
                    <a:pt x="55" y="665"/>
                  </a:lnTo>
                  <a:lnTo>
                    <a:pt x="37" y="844"/>
                  </a:lnTo>
                  <a:lnTo>
                    <a:pt x="42" y="890"/>
                  </a:lnTo>
                  <a:lnTo>
                    <a:pt x="86" y="896"/>
                  </a:lnTo>
                  <a:lnTo>
                    <a:pt x="100" y="859"/>
                  </a:lnTo>
                  <a:lnTo>
                    <a:pt x="122" y="706"/>
                  </a:lnTo>
                  <a:lnTo>
                    <a:pt x="136" y="637"/>
                  </a:lnTo>
                  <a:lnTo>
                    <a:pt x="156" y="568"/>
                  </a:lnTo>
                  <a:lnTo>
                    <a:pt x="161" y="538"/>
                  </a:lnTo>
                  <a:lnTo>
                    <a:pt x="167" y="503"/>
                  </a:lnTo>
                  <a:lnTo>
                    <a:pt x="174" y="464"/>
                  </a:lnTo>
                  <a:lnTo>
                    <a:pt x="182" y="419"/>
                  </a:lnTo>
                  <a:lnTo>
                    <a:pt x="191" y="369"/>
                  </a:lnTo>
                  <a:lnTo>
                    <a:pt x="203" y="313"/>
                  </a:lnTo>
                  <a:lnTo>
                    <a:pt x="215" y="250"/>
                  </a:lnTo>
                  <a:lnTo>
                    <a:pt x="230" y="179"/>
                  </a:lnTo>
                  <a:lnTo>
                    <a:pt x="265" y="155"/>
                  </a:lnTo>
                  <a:lnTo>
                    <a:pt x="282" y="127"/>
                  </a:lnTo>
                  <a:lnTo>
                    <a:pt x="286" y="99"/>
                  </a:lnTo>
                  <a:lnTo>
                    <a:pt x="277" y="70"/>
                  </a:lnTo>
                  <a:lnTo>
                    <a:pt x="257" y="43"/>
                  </a:lnTo>
                  <a:lnTo>
                    <a:pt x="230" y="21"/>
                  </a:lnTo>
                  <a:lnTo>
                    <a:pt x="199" y="6"/>
                  </a:lnTo>
                  <a:lnTo>
                    <a:pt x="166" y="0"/>
                  </a:lnTo>
                  <a:close/>
                </a:path>
              </a:pathLst>
            </a:custGeom>
            <a:solidFill>
              <a:srgbClr val="FFFFFF"/>
            </a:solidFill>
            <a:ln w="9525">
              <a:noFill/>
              <a:round/>
              <a:headEnd/>
              <a:tailEnd/>
            </a:ln>
          </p:spPr>
          <p:txBody>
            <a:bodyPr/>
            <a:lstStyle/>
            <a:p>
              <a:endParaRPr lang="en-US"/>
            </a:p>
          </p:txBody>
        </p:sp>
        <p:sp>
          <p:nvSpPr>
            <p:cNvPr id="17768" name="Freeform 153"/>
            <p:cNvSpPr>
              <a:spLocks noChangeAspect="1"/>
            </p:cNvSpPr>
            <p:nvPr/>
          </p:nvSpPr>
          <p:spPr bwMode="auto">
            <a:xfrm>
              <a:off x="683" y="2195"/>
              <a:ext cx="173" cy="240"/>
            </a:xfrm>
            <a:custGeom>
              <a:avLst/>
              <a:gdLst>
                <a:gd name="T0" fmla="*/ 67 w 346"/>
                <a:gd name="T1" fmla="*/ 0 h 480"/>
                <a:gd name="T2" fmla="*/ 58 w 346"/>
                <a:gd name="T3" fmla="*/ 3 h 480"/>
                <a:gd name="T4" fmla="*/ 51 w 346"/>
                <a:gd name="T5" fmla="*/ 7 h 480"/>
                <a:gd name="T6" fmla="*/ 43 w 346"/>
                <a:gd name="T7" fmla="*/ 11 h 480"/>
                <a:gd name="T8" fmla="*/ 37 w 346"/>
                <a:gd name="T9" fmla="*/ 15 h 480"/>
                <a:gd name="T10" fmla="*/ 29 w 346"/>
                <a:gd name="T11" fmla="*/ 22 h 480"/>
                <a:gd name="T12" fmla="*/ 23 w 346"/>
                <a:gd name="T13" fmla="*/ 29 h 480"/>
                <a:gd name="T14" fmla="*/ 18 w 346"/>
                <a:gd name="T15" fmla="*/ 36 h 480"/>
                <a:gd name="T16" fmla="*/ 12 w 346"/>
                <a:gd name="T17" fmla="*/ 44 h 480"/>
                <a:gd name="T18" fmla="*/ 7 w 346"/>
                <a:gd name="T19" fmla="*/ 52 h 480"/>
                <a:gd name="T20" fmla="*/ 5 w 346"/>
                <a:gd name="T21" fmla="*/ 60 h 480"/>
                <a:gd name="T22" fmla="*/ 1 w 346"/>
                <a:gd name="T23" fmla="*/ 69 h 480"/>
                <a:gd name="T24" fmla="*/ 1 w 346"/>
                <a:gd name="T25" fmla="*/ 79 h 480"/>
                <a:gd name="T26" fmla="*/ 0 w 346"/>
                <a:gd name="T27" fmla="*/ 89 h 480"/>
                <a:gd name="T28" fmla="*/ 1 w 346"/>
                <a:gd name="T29" fmla="*/ 99 h 480"/>
                <a:gd name="T30" fmla="*/ 3 w 346"/>
                <a:gd name="T31" fmla="*/ 110 h 480"/>
                <a:gd name="T32" fmla="*/ 7 w 346"/>
                <a:gd name="T33" fmla="*/ 120 h 480"/>
                <a:gd name="T34" fmla="*/ 9 w 346"/>
                <a:gd name="T35" fmla="*/ 112 h 480"/>
                <a:gd name="T36" fmla="*/ 11 w 346"/>
                <a:gd name="T37" fmla="*/ 102 h 480"/>
                <a:gd name="T38" fmla="*/ 13 w 346"/>
                <a:gd name="T39" fmla="*/ 93 h 480"/>
                <a:gd name="T40" fmla="*/ 15 w 346"/>
                <a:gd name="T41" fmla="*/ 85 h 480"/>
                <a:gd name="T42" fmla="*/ 19 w 346"/>
                <a:gd name="T43" fmla="*/ 76 h 480"/>
                <a:gd name="T44" fmla="*/ 22 w 346"/>
                <a:gd name="T45" fmla="*/ 67 h 480"/>
                <a:gd name="T46" fmla="*/ 26 w 346"/>
                <a:gd name="T47" fmla="*/ 59 h 480"/>
                <a:gd name="T48" fmla="*/ 31 w 346"/>
                <a:gd name="T49" fmla="*/ 51 h 480"/>
                <a:gd name="T50" fmla="*/ 37 w 346"/>
                <a:gd name="T51" fmla="*/ 44 h 480"/>
                <a:gd name="T52" fmla="*/ 42 w 346"/>
                <a:gd name="T53" fmla="*/ 36 h 480"/>
                <a:gd name="T54" fmla="*/ 48 w 346"/>
                <a:gd name="T55" fmla="*/ 29 h 480"/>
                <a:gd name="T56" fmla="*/ 54 w 346"/>
                <a:gd name="T57" fmla="*/ 23 h 480"/>
                <a:gd name="T58" fmla="*/ 62 w 346"/>
                <a:gd name="T59" fmla="*/ 17 h 480"/>
                <a:gd name="T60" fmla="*/ 70 w 346"/>
                <a:gd name="T61" fmla="*/ 12 h 480"/>
                <a:gd name="T62" fmla="*/ 78 w 346"/>
                <a:gd name="T63" fmla="*/ 7 h 480"/>
                <a:gd name="T64" fmla="*/ 87 w 346"/>
                <a:gd name="T65" fmla="*/ 2 h 480"/>
                <a:gd name="T66" fmla="*/ 67 w 346"/>
                <a:gd name="T67" fmla="*/ 0 h 4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6"/>
                <a:gd name="T103" fmla="*/ 0 h 480"/>
                <a:gd name="T104" fmla="*/ 346 w 346"/>
                <a:gd name="T105" fmla="*/ 480 h 4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6" h="480">
                  <a:moveTo>
                    <a:pt x="266" y="0"/>
                  </a:moveTo>
                  <a:lnTo>
                    <a:pt x="235" y="11"/>
                  </a:lnTo>
                  <a:lnTo>
                    <a:pt x="205" y="25"/>
                  </a:lnTo>
                  <a:lnTo>
                    <a:pt x="175" y="44"/>
                  </a:lnTo>
                  <a:lnTo>
                    <a:pt x="146" y="63"/>
                  </a:lnTo>
                  <a:lnTo>
                    <a:pt x="119" y="87"/>
                  </a:lnTo>
                  <a:lnTo>
                    <a:pt x="93" y="113"/>
                  </a:lnTo>
                  <a:lnTo>
                    <a:pt x="69" y="142"/>
                  </a:lnTo>
                  <a:lnTo>
                    <a:pt x="48" y="173"/>
                  </a:lnTo>
                  <a:lnTo>
                    <a:pt x="31" y="205"/>
                  </a:lnTo>
                  <a:lnTo>
                    <a:pt x="17" y="240"/>
                  </a:lnTo>
                  <a:lnTo>
                    <a:pt x="7" y="276"/>
                  </a:lnTo>
                  <a:lnTo>
                    <a:pt x="1" y="314"/>
                  </a:lnTo>
                  <a:lnTo>
                    <a:pt x="0" y="355"/>
                  </a:lnTo>
                  <a:lnTo>
                    <a:pt x="5" y="395"/>
                  </a:lnTo>
                  <a:lnTo>
                    <a:pt x="14" y="438"/>
                  </a:lnTo>
                  <a:lnTo>
                    <a:pt x="30" y="480"/>
                  </a:lnTo>
                  <a:lnTo>
                    <a:pt x="36" y="445"/>
                  </a:lnTo>
                  <a:lnTo>
                    <a:pt x="43" y="408"/>
                  </a:lnTo>
                  <a:lnTo>
                    <a:pt x="52" y="372"/>
                  </a:lnTo>
                  <a:lnTo>
                    <a:pt x="63" y="337"/>
                  </a:lnTo>
                  <a:lnTo>
                    <a:pt x="76" y="303"/>
                  </a:lnTo>
                  <a:lnTo>
                    <a:pt x="91" y="268"/>
                  </a:lnTo>
                  <a:lnTo>
                    <a:pt x="107" y="236"/>
                  </a:lnTo>
                  <a:lnTo>
                    <a:pt x="126" y="204"/>
                  </a:lnTo>
                  <a:lnTo>
                    <a:pt x="146" y="174"/>
                  </a:lnTo>
                  <a:lnTo>
                    <a:pt x="168" y="144"/>
                  </a:lnTo>
                  <a:lnTo>
                    <a:pt x="192" y="116"/>
                  </a:lnTo>
                  <a:lnTo>
                    <a:pt x="219" y="91"/>
                  </a:lnTo>
                  <a:lnTo>
                    <a:pt x="248" y="67"/>
                  </a:lnTo>
                  <a:lnTo>
                    <a:pt x="278" y="45"/>
                  </a:lnTo>
                  <a:lnTo>
                    <a:pt x="311" y="25"/>
                  </a:lnTo>
                  <a:lnTo>
                    <a:pt x="346" y="8"/>
                  </a:lnTo>
                  <a:lnTo>
                    <a:pt x="266" y="0"/>
                  </a:lnTo>
                  <a:close/>
                </a:path>
              </a:pathLst>
            </a:custGeom>
            <a:solidFill>
              <a:srgbClr val="FFC900"/>
            </a:solidFill>
            <a:ln w="9525">
              <a:noFill/>
              <a:round/>
              <a:headEnd/>
              <a:tailEnd/>
            </a:ln>
          </p:spPr>
          <p:txBody>
            <a:bodyPr/>
            <a:lstStyle/>
            <a:p>
              <a:endParaRPr lang="en-US"/>
            </a:p>
          </p:txBody>
        </p:sp>
        <p:sp>
          <p:nvSpPr>
            <p:cNvPr id="17769" name="Freeform 154"/>
            <p:cNvSpPr>
              <a:spLocks noChangeAspect="1"/>
            </p:cNvSpPr>
            <p:nvPr/>
          </p:nvSpPr>
          <p:spPr bwMode="auto">
            <a:xfrm>
              <a:off x="685" y="2197"/>
              <a:ext cx="169" cy="235"/>
            </a:xfrm>
            <a:custGeom>
              <a:avLst/>
              <a:gdLst>
                <a:gd name="T0" fmla="*/ 65 w 337"/>
                <a:gd name="T1" fmla="*/ 0 h 469"/>
                <a:gd name="T2" fmla="*/ 58 w 337"/>
                <a:gd name="T3" fmla="*/ 3 h 469"/>
                <a:gd name="T4" fmla="*/ 50 w 337"/>
                <a:gd name="T5" fmla="*/ 7 h 469"/>
                <a:gd name="T6" fmla="*/ 43 w 337"/>
                <a:gd name="T7" fmla="*/ 11 h 469"/>
                <a:gd name="T8" fmla="*/ 36 w 337"/>
                <a:gd name="T9" fmla="*/ 16 h 469"/>
                <a:gd name="T10" fmla="*/ 29 w 337"/>
                <a:gd name="T11" fmla="*/ 22 h 469"/>
                <a:gd name="T12" fmla="*/ 23 w 337"/>
                <a:gd name="T13" fmla="*/ 28 h 469"/>
                <a:gd name="T14" fmla="*/ 17 w 337"/>
                <a:gd name="T15" fmla="*/ 35 h 469"/>
                <a:gd name="T16" fmla="*/ 12 w 337"/>
                <a:gd name="T17" fmla="*/ 43 h 469"/>
                <a:gd name="T18" fmla="*/ 8 w 337"/>
                <a:gd name="T19" fmla="*/ 50 h 469"/>
                <a:gd name="T20" fmla="*/ 5 w 337"/>
                <a:gd name="T21" fmla="*/ 59 h 469"/>
                <a:gd name="T22" fmla="*/ 2 w 337"/>
                <a:gd name="T23" fmla="*/ 68 h 469"/>
                <a:gd name="T24" fmla="*/ 1 w 337"/>
                <a:gd name="T25" fmla="*/ 77 h 469"/>
                <a:gd name="T26" fmla="*/ 0 w 337"/>
                <a:gd name="T27" fmla="*/ 87 h 469"/>
                <a:gd name="T28" fmla="*/ 1 w 337"/>
                <a:gd name="T29" fmla="*/ 97 h 469"/>
                <a:gd name="T30" fmla="*/ 3 w 337"/>
                <a:gd name="T31" fmla="*/ 107 h 469"/>
                <a:gd name="T32" fmla="*/ 7 w 337"/>
                <a:gd name="T33" fmla="*/ 118 h 469"/>
                <a:gd name="T34" fmla="*/ 9 w 337"/>
                <a:gd name="T35" fmla="*/ 109 h 469"/>
                <a:gd name="T36" fmla="*/ 10 w 337"/>
                <a:gd name="T37" fmla="*/ 100 h 469"/>
                <a:gd name="T38" fmla="*/ 13 w 337"/>
                <a:gd name="T39" fmla="*/ 91 h 469"/>
                <a:gd name="T40" fmla="*/ 15 w 337"/>
                <a:gd name="T41" fmla="*/ 82 h 469"/>
                <a:gd name="T42" fmla="*/ 18 w 337"/>
                <a:gd name="T43" fmla="*/ 74 h 469"/>
                <a:gd name="T44" fmla="*/ 22 w 337"/>
                <a:gd name="T45" fmla="*/ 65 h 469"/>
                <a:gd name="T46" fmla="*/ 26 w 337"/>
                <a:gd name="T47" fmla="*/ 57 h 469"/>
                <a:gd name="T48" fmla="*/ 30 w 337"/>
                <a:gd name="T49" fmla="*/ 49 h 469"/>
                <a:gd name="T50" fmla="*/ 35 w 337"/>
                <a:gd name="T51" fmla="*/ 42 h 469"/>
                <a:gd name="T52" fmla="*/ 41 w 337"/>
                <a:gd name="T53" fmla="*/ 35 h 469"/>
                <a:gd name="T54" fmla="*/ 47 w 337"/>
                <a:gd name="T55" fmla="*/ 28 h 469"/>
                <a:gd name="T56" fmla="*/ 53 w 337"/>
                <a:gd name="T57" fmla="*/ 22 h 469"/>
                <a:gd name="T58" fmla="*/ 60 w 337"/>
                <a:gd name="T59" fmla="*/ 16 h 469"/>
                <a:gd name="T60" fmla="*/ 68 w 337"/>
                <a:gd name="T61" fmla="*/ 11 h 469"/>
                <a:gd name="T62" fmla="*/ 76 w 337"/>
                <a:gd name="T63" fmla="*/ 6 h 469"/>
                <a:gd name="T64" fmla="*/ 85 w 337"/>
                <a:gd name="T65" fmla="*/ 2 h 469"/>
                <a:gd name="T66" fmla="*/ 82 w 337"/>
                <a:gd name="T67" fmla="*/ 2 h 469"/>
                <a:gd name="T68" fmla="*/ 80 w 337"/>
                <a:gd name="T69" fmla="*/ 1 h 469"/>
                <a:gd name="T70" fmla="*/ 77 w 337"/>
                <a:gd name="T71" fmla="*/ 1 h 469"/>
                <a:gd name="T72" fmla="*/ 75 w 337"/>
                <a:gd name="T73" fmla="*/ 1 h 469"/>
                <a:gd name="T74" fmla="*/ 73 w 337"/>
                <a:gd name="T75" fmla="*/ 1 h 469"/>
                <a:gd name="T76" fmla="*/ 70 w 337"/>
                <a:gd name="T77" fmla="*/ 1 h 469"/>
                <a:gd name="T78" fmla="*/ 68 w 337"/>
                <a:gd name="T79" fmla="*/ 0 h 469"/>
                <a:gd name="T80" fmla="*/ 65 w 337"/>
                <a:gd name="T81" fmla="*/ 0 h 4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7"/>
                <a:gd name="T124" fmla="*/ 0 h 469"/>
                <a:gd name="T125" fmla="*/ 337 w 337"/>
                <a:gd name="T126" fmla="*/ 469 h 4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7" h="469">
                  <a:moveTo>
                    <a:pt x="259" y="0"/>
                  </a:moveTo>
                  <a:lnTo>
                    <a:pt x="229" y="12"/>
                  </a:lnTo>
                  <a:lnTo>
                    <a:pt x="200" y="26"/>
                  </a:lnTo>
                  <a:lnTo>
                    <a:pt x="170" y="44"/>
                  </a:lnTo>
                  <a:lnTo>
                    <a:pt x="142" y="64"/>
                  </a:lnTo>
                  <a:lnTo>
                    <a:pt x="116" y="86"/>
                  </a:lnTo>
                  <a:lnTo>
                    <a:pt x="91" y="111"/>
                  </a:lnTo>
                  <a:lnTo>
                    <a:pt x="67" y="139"/>
                  </a:lnTo>
                  <a:lnTo>
                    <a:pt x="48" y="169"/>
                  </a:lnTo>
                  <a:lnTo>
                    <a:pt x="31" y="200"/>
                  </a:lnTo>
                  <a:lnTo>
                    <a:pt x="17" y="233"/>
                  </a:lnTo>
                  <a:lnTo>
                    <a:pt x="6" y="269"/>
                  </a:lnTo>
                  <a:lnTo>
                    <a:pt x="1" y="306"/>
                  </a:lnTo>
                  <a:lnTo>
                    <a:pt x="0" y="345"/>
                  </a:lnTo>
                  <a:lnTo>
                    <a:pt x="3" y="385"/>
                  </a:lnTo>
                  <a:lnTo>
                    <a:pt x="12" y="427"/>
                  </a:lnTo>
                  <a:lnTo>
                    <a:pt x="27" y="469"/>
                  </a:lnTo>
                  <a:lnTo>
                    <a:pt x="33" y="434"/>
                  </a:lnTo>
                  <a:lnTo>
                    <a:pt x="40" y="397"/>
                  </a:lnTo>
                  <a:lnTo>
                    <a:pt x="49" y="362"/>
                  </a:lnTo>
                  <a:lnTo>
                    <a:pt x="59" y="328"/>
                  </a:lnTo>
                  <a:lnTo>
                    <a:pt x="72" y="293"/>
                  </a:lnTo>
                  <a:lnTo>
                    <a:pt x="86" y="260"/>
                  </a:lnTo>
                  <a:lnTo>
                    <a:pt x="102" y="227"/>
                  </a:lnTo>
                  <a:lnTo>
                    <a:pt x="120" y="196"/>
                  </a:lnTo>
                  <a:lnTo>
                    <a:pt x="140" y="166"/>
                  </a:lnTo>
                  <a:lnTo>
                    <a:pt x="162" y="139"/>
                  </a:lnTo>
                  <a:lnTo>
                    <a:pt x="185" y="111"/>
                  </a:lnTo>
                  <a:lnTo>
                    <a:pt x="211" y="87"/>
                  </a:lnTo>
                  <a:lnTo>
                    <a:pt x="239" y="63"/>
                  </a:lnTo>
                  <a:lnTo>
                    <a:pt x="270" y="42"/>
                  </a:lnTo>
                  <a:lnTo>
                    <a:pt x="302" y="22"/>
                  </a:lnTo>
                  <a:lnTo>
                    <a:pt x="337" y="5"/>
                  </a:lnTo>
                  <a:lnTo>
                    <a:pt x="327" y="5"/>
                  </a:lnTo>
                  <a:lnTo>
                    <a:pt x="317" y="4"/>
                  </a:lnTo>
                  <a:lnTo>
                    <a:pt x="307" y="4"/>
                  </a:lnTo>
                  <a:lnTo>
                    <a:pt x="298" y="3"/>
                  </a:lnTo>
                  <a:lnTo>
                    <a:pt x="289" y="2"/>
                  </a:lnTo>
                  <a:lnTo>
                    <a:pt x="278" y="2"/>
                  </a:lnTo>
                  <a:lnTo>
                    <a:pt x="269" y="0"/>
                  </a:lnTo>
                  <a:lnTo>
                    <a:pt x="259" y="0"/>
                  </a:lnTo>
                  <a:close/>
                </a:path>
              </a:pathLst>
            </a:custGeom>
            <a:solidFill>
              <a:srgbClr val="FFCC07"/>
            </a:solidFill>
            <a:ln w="9525">
              <a:noFill/>
              <a:round/>
              <a:headEnd/>
              <a:tailEnd/>
            </a:ln>
          </p:spPr>
          <p:txBody>
            <a:bodyPr/>
            <a:lstStyle/>
            <a:p>
              <a:endParaRPr lang="en-US"/>
            </a:p>
          </p:txBody>
        </p:sp>
        <p:sp>
          <p:nvSpPr>
            <p:cNvPr id="17770" name="Freeform 155"/>
            <p:cNvSpPr>
              <a:spLocks noChangeAspect="1"/>
            </p:cNvSpPr>
            <p:nvPr/>
          </p:nvSpPr>
          <p:spPr bwMode="auto">
            <a:xfrm>
              <a:off x="686" y="2199"/>
              <a:ext cx="166" cy="229"/>
            </a:xfrm>
            <a:custGeom>
              <a:avLst/>
              <a:gdLst>
                <a:gd name="T0" fmla="*/ 63 w 332"/>
                <a:gd name="T1" fmla="*/ 0 h 458"/>
                <a:gd name="T2" fmla="*/ 56 w 332"/>
                <a:gd name="T3" fmla="*/ 3 h 458"/>
                <a:gd name="T4" fmla="*/ 49 w 332"/>
                <a:gd name="T5" fmla="*/ 7 h 458"/>
                <a:gd name="T6" fmla="*/ 42 w 332"/>
                <a:gd name="T7" fmla="*/ 11 h 458"/>
                <a:gd name="T8" fmla="*/ 35 w 332"/>
                <a:gd name="T9" fmla="*/ 15 h 458"/>
                <a:gd name="T10" fmla="*/ 28 w 332"/>
                <a:gd name="T11" fmla="*/ 22 h 458"/>
                <a:gd name="T12" fmla="*/ 22 w 332"/>
                <a:gd name="T13" fmla="*/ 28 h 458"/>
                <a:gd name="T14" fmla="*/ 17 w 332"/>
                <a:gd name="T15" fmla="*/ 34 h 458"/>
                <a:gd name="T16" fmla="*/ 12 w 332"/>
                <a:gd name="T17" fmla="*/ 42 h 458"/>
                <a:gd name="T18" fmla="*/ 7 w 332"/>
                <a:gd name="T19" fmla="*/ 49 h 458"/>
                <a:gd name="T20" fmla="*/ 5 w 332"/>
                <a:gd name="T21" fmla="*/ 57 h 458"/>
                <a:gd name="T22" fmla="*/ 2 w 332"/>
                <a:gd name="T23" fmla="*/ 66 h 458"/>
                <a:gd name="T24" fmla="*/ 1 w 332"/>
                <a:gd name="T25" fmla="*/ 75 h 458"/>
                <a:gd name="T26" fmla="*/ 0 w 332"/>
                <a:gd name="T27" fmla="*/ 84 h 458"/>
                <a:gd name="T28" fmla="*/ 1 w 332"/>
                <a:gd name="T29" fmla="*/ 94 h 458"/>
                <a:gd name="T30" fmla="*/ 3 w 332"/>
                <a:gd name="T31" fmla="*/ 104 h 458"/>
                <a:gd name="T32" fmla="*/ 6 w 332"/>
                <a:gd name="T33" fmla="*/ 115 h 458"/>
                <a:gd name="T34" fmla="*/ 8 w 332"/>
                <a:gd name="T35" fmla="*/ 106 h 458"/>
                <a:gd name="T36" fmla="*/ 10 w 332"/>
                <a:gd name="T37" fmla="*/ 97 h 458"/>
                <a:gd name="T38" fmla="*/ 11 w 332"/>
                <a:gd name="T39" fmla="*/ 88 h 458"/>
                <a:gd name="T40" fmla="*/ 14 w 332"/>
                <a:gd name="T41" fmla="*/ 80 h 458"/>
                <a:gd name="T42" fmla="*/ 18 w 332"/>
                <a:gd name="T43" fmla="*/ 71 h 458"/>
                <a:gd name="T44" fmla="*/ 21 w 332"/>
                <a:gd name="T45" fmla="*/ 62 h 458"/>
                <a:gd name="T46" fmla="*/ 24 w 332"/>
                <a:gd name="T47" fmla="*/ 55 h 458"/>
                <a:gd name="T48" fmla="*/ 29 w 332"/>
                <a:gd name="T49" fmla="*/ 48 h 458"/>
                <a:gd name="T50" fmla="*/ 34 w 332"/>
                <a:gd name="T51" fmla="*/ 40 h 458"/>
                <a:gd name="T52" fmla="*/ 39 w 332"/>
                <a:gd name="T53" fmla="*/ 33 h 458"/>
                <a:gd name="T54" fmla="*/ 45 w 332"/>
                <a:gd name="T55" fmla="*/ 27 h 458"/>
                <a:gd name="T56" fmla="*/ 51 w 332"/>
                <a:gd name="T57" fmla="*/ 21 h 458"/>
                <a:gd name="T58" fmla="*/ 58 w 332"/>
                <a:gd name="T59" fmla="*/ 14 h 458"/>
                <a:gd name="T60" fmla="*/ 67 w 332"/>
                <a:gd name="T61" fmla="*/ 10 h 458"/>
                <a:gd name="T62" fmla="*/ 75 w 332"/>
                <a:gd name="T63" fmla="*/ 5 h 458"/>
                <a:gd name="T64" fmla="*/ 83 w 332"/>
                <a:gd name="T65" fmla="*/ 1 h 458"/>
                <a:gd name="T66" fmla="*/ 81 w 332"/>
                <a:gd name="T67" fmla="*/ 1 h 458"/>
                <a:gd name="T68" fmla="*/ 78 w 332"/>
                <a:gd name="T69" fmla="*/ 1 h 458"/>
                <a:gd name="T70" fmla="*/ 76 w 332"/>
                <a:gd name="T71" fmla="*/ 1 h 458"/>
                <a:gd name="T72" fmla="*/ 73 w 332"/>
                <a:gd name="T73" fmla="*/ 1 h 458"/>
                <a:gd name="T74" fmla="*/ 71 w 332"/>
                <a:gd name="T75" fmla="*/ 1 h 458"/>
                <a:gd name="T76" fmla="*/ 69 w 332"/>
                <a:gd name="T77" fmla="*/ 1 h 458"/>
                <a:gd name="T78" fmla="*/ 66 w 332"/>
                <a:gd name="T79" fmla="*/ 0 h 458"/>
                <a:gd name="T80" fmla="*/ 63 w 332"/>
                <a:gd name="T81" fmla="*/ 0 h 4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2"/>
                <a:gd name="T124" fmla="*/ 0 h 458"/>
                <a:gd name="T125" fmla="*/ 332 w 332"/>
                <a:gd name="T126" fmla="*/ 458 h 4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2" h="458">
                  <a:moveTo>
                    <a:pt x="253" y="0"/>
                  </a:moveTo>
                  <a:lnTo>
                    <a:pt x="224" y="11"/>
                  </a:lnTo>
                  <a:lnTo>
                    <a:pt x="196" y="26"/>
                  </a:lnTo>
                  <a:lnTo>
                    <a:pt x="168" y="44"/>
                  </a:lnTo>
                  <a:lnTo>
                    <a:pt x="140" y="63"/>
                  </a:lnTo>
                  <a:lnTo>
                    <a:pt x="114" y="85"/>
                  </a:lnTo>
                  <a:lnTo>
                    <a:pt x="90" y="109"/>
                  </a:lnTo>
                  <a:lnTo>
                    <a:pt x="68" y="136"/>
                  </a:lnTo>
                  <a:lnTo>
                    <a:pt x="48" y="165"/>
                  </a:lnTo>
                  <a:lnTo>
                    <a:pt x="31" y="195"/>
                  </a:lnTo>
                  <a:lnTo>
                    <a:pt x="18" y="228"/>
                  </a:lnTo>
                  <a:lnTo>
                    <a:pt x="8" y="263"/>
                  </a:lnTo>
                  <a:lnTo>
                    <a:pt x="2" y="298"/>
                  </a:lnTo>
                  <a:lnTo>
                    <a:pt x="0" y="336"/>
                  </a:lnTo>
                  <a:lnTo>
                    <a:pt x="3" y="376"/>
                  </a:lnTo>
                  <a:lnTo>
                    <a:pt x="12" y="416"/>
                  </a:lnTo>
                  <a:lnTo>
                    <a:pt x="26" y="458"/>
                  </a:lnTo>
                  <a:lnTo>
                    <a:pt x="32" y="422"/>
                  </a:lnTo>
                  <a:lnTo>
                    <a:pt x="39" y="386"/>
                  </a:lnTo>
                  <a:lnTo>
                    <a:pt x="47" y="351"/>
                  </a:lnTo>
                  <a:lnTo>
                    <a:pt x="57" y="317"/>
                  </a:lnTo>
                  <a:lnTo>
                    <a:pt x="69" y="283"/>
                  </a:lnTo>
                  <a:lnTo>
                    <a:pt x="83" y="250"/>
                  </a:lnTo>
                  <a:lnTo>
                    <a:pt x="99" y="219"/>
                  </a:lnTo>
                  <a:lnTo>
                    <a:pt x="116" y="189"/>
                  </a:lnTo>
                  <a:lnTo>
                    <a:pt x="136" y="160"/>
                  </a:lnTo>
                  <a:lnTo>
                    <a:pt x="156" y="132"/>
                  </a:lnTo>
                  <a:lnTo>
                    <a:pt x="181" y="106"/>
                  </a:lnTo>
                  <a:lnTo>
                    <a:pt x="206" y="82"/>
                  </a:lnTo>
                  <a:lnTo>
                    <a:pt x="234" y="59"/>
                  </a:lnTo>
                  <a:lnTo>
                    <a:pt x="265" y="38"/>
                  </a:lnTo>
                  <a:lnTo>
                    <a:pt x="297" y="20"/>
                  </a:lnTo>
                  <a:lnTo>
                    <a:pt x="332" y="3"/>
                  </a:lnTo>
                  <a:lnTo>
                    <a:pt x="321" y="3"/>
                  </a:lnTo>
                  <a:lnTo>
                    <a:pt x="312" y="2"/>
                  </a:lnTo>
                  <a:lnTo>
                    <a:pt x="302" y="2"/>
                  </a:lnTo>
                  <a:lnTo>
                    <a:pt x="292" y="1"/>
                  </a:lnTo>
                  <a:lnTo>
                    <a:pt x="282" y="1"/>
                  </a:lnTo>
                  <a:lnTo>
                    <a:pt x="273" y="1"/>
                  </a:lnTo>
                  <a:lnTo>
                    <a:pt x="262" y="0"/>
                  </a:lnTo>
                  <a:lnTo>
                    <a:pt x="253" y="0"/>
                  </a:lnTo>
                  <a:close/>
                </a:path>
              </a:pathLst>
            </a:custGeom>
            <a:solidFill>
              <a:srgbClr val="FFD111"/>
            </a:solidFill>
            <a:ln w="9525">
              <a:noFill/>
              <a:round/>
              <a:headEnd/>
              <a:tailEnd/>
            </a:ln>
          </p:spPr>
          <p:txBody>
            <a:bodyPr/>
            <a:lstStyle/>
            <a:p>
              <a:endParaRPr lang="en-US"/>
            </a:p>
          </p:txBody>
        </p:sp>
        <p:sp>
          <p:nvSpPr>
            <p:cNvPr id="17771" name="Freeform 156"/>
            <p:cNvSpPr>
              <a:spLocks noChangeAspect="1"/>
            </p:cNvSpPr>
            <p:nvPr/>
          </p:nvSpPr>
          <p:spPr bwMode="auto">
            <a:xfrm>
              <a:off x="688" y="2200"/>
              <a:ext cx="161" cy="225"/>
            </a:xfrm>
            <a:custGeom>
              <a:avLst/>
              <a:gdLst>
                <a:gd name="T0" fmla="*/ 61 w 324"/>
                <a:gd name="T1" fmla="*/ 0 h 451"/>
                <a:gd name="T2" fmla="*/ 54 w 324"/>
                <a:gd name="T3" fmla="*/ 3 h 451"/>
                <a:gd name="T4" fmla="*/ 47 w 324"/>
                <a:gd name="T5" fmla="*/ 7 h 451"/>
                <a:gd name="T6" fmla="*/ 40 w 324"/>
                <a:gd name="T7" fmla="*/ 11 h 451"/>
                <a:gd name="T8" fmla="*/ 34 w 324"/>
                <a:gd name="T9" fmla="*/ 16 h 451"/>
                <a:gd name="T10" fmla="*/ 28 w 324"/>
                <a:gd name="T11" fmla="*/ 21 h 451"/>
                <a:gd name="T12" fmla="*/ 22 w 324"/>
                <a:gd name="T13" fmla="*/ 27 h 451"/>
                <a:gd name="T14" fmla="*/ 16 w 324"/>
                <a:gd name="T15" fmla="*/ 33 h 451"/>
                <a:gd name="T16" fmla="*/ 12 w 324"/>
                <a:gd name="T17" fmla="*/ 40 h 451"/>
                <a:gd name="T18" fmla="*/ 7 w 324"/>
                <a:gd name="T19" fmla="*/ 48 h 451"/>
                <a:gd name="T20" fmla="*/ 4 w 324"/>
                <a:gd name="T21" fmla="*/ 56 h 451"/>
                <a:gd name="T22" fmla="*/ 2 w 324"/>
                <a:gd name="T23" fmla="*/ 64 h 451"/>
                <a:gd name="T24" fmla="*/ 0 w 324"/>
                <a:gd name="T25" fmla="*/ 73 h 451"/>
                <a:gd name="T26" fmla="*/ 0 w 324"/>
                <a:gd name="T27" fmla="*/ 82 h 451"/>
                <a:gd name="T28" fmla="*/ 1 w 324"/>
                <a:gd name="T29" fmla="*/ 92 h 451"/>
                <a:gd name="T30" fmla="*/ 2 w 324"/>
                <a:gd name="T31" fmla="*/ 102 h 451"/>
                <a:gd name="T32" fmla="*/ 6 w 324"/>
                <a:gd name="T33" fmla="*/ 112 h 451"/>
                <a:gd name="T34" fmla="*/ 7 w 324"/>
                <a:gd name="T35" fmla="*/ 103 h 451"/>
                <a:gd name="T36" fmla="*/ 9 w 324"/>
                <a:gd name="T37" fmla="*/ 94 h 451"/>
                <a:gd name="T38" fmla="*/ 11 w 324"/>
                <a:gd name="T39" fmla="*/ 86 h 451"/>
                <a:gd name="T40" fmla="*/ 13 w 324"/>
                <a:gd name="T41" fmla="*/ 77 h 451"/>
                <a:gd name="T42" fmla="*/ 16 w 324"/>
                <a:gd name="T43" fmla="*/ 69 h 451"/>
                <a:gd name="T44" fmla="*/ 19 w 324"/>
                <a:gd name="T45" fmla="*/ 60 h 451"/>
                <a:gd name="T46" fmla="*/ 23 w 324"/>
                <a:gd name="T47" fmla="*/ 53 h 451"/>
                <a:gd name="T48" fmla="*/ 27 w 324"/>
                <a:gd name="T49" fmla="*/ 45 h 451"/>
                <a:gd name="T50" fmla="*/ 32 w 324"/>
                <a:gd name="T51" fmla="*/ 38 h 451"/>
                <a:gd name="T52" fmla="*/ 37 w 324"/>
                <a:gd name="T53" fmla="*/ 31 h 451"/>
                <a:gd name="T54" fmla="*/ 43 w 324"/>
                <a:gd name="T55" fmla="*/ 25 h 451"/>
                <a:gd name="T56" fmla="*/ 49 w 324"/>
                <a:gd name="T57" fmla="*/ 19 h 451"/>
                <a:gd name="T58" fmla="*/ 56 w 324"/>
                <a:gd name="T59" fmla="*/ 14 h 451"/>
                <a:gd name="T60" fmla="*/ 64 w 324"/>
                <a:gd name="T61" fmla="*/ 9 h 451"/>
                <a:gd name="T62" fmla="*/ 72 w 324"/>
                <a:gd name="T63" fmla="*/ 4 h 451"/>
                <a:gd name="T64" fmla="*/ 80 w 324"/>
                <a:gd name="T65" fmla="*/ 0 h 451"/>
                <a:gd name="T66" fmla="*/ 78 w 324"/>
                <a:gd name="T67" fmla="*/ 0 h 451"/>
                <a:gd name="T68" fmla="*/ 75 w 324"/>
                <a:gd name="T69" fmla="*/ 0 h 451"/>
                <a:gd name="T70" fmla="*/ 73 w 324"/>
                <a:gd name="T71" fmla="*/ 0 h 451"/>
                <a:gd name="T72" fmla="*/ 71 w 324"/>
                <a:gd name="T73" fmla="*/ 0 h 451"/>
                <a:gd name="T74" fmla="*/ 68 w 324"/>
                <a:gd name="T75" fmla="*/ 0 h 451"/>
                <a:gd name="T76" fmla="*/ 66 w 324"/>
                <a:gd name="T77" fmla="*/ 0 h 451"/>
                <a:gd name="T78" fmla="*/ 63 w 324"/>
                <a:gd name="T79" fmla="*/ 0 h 451"/>
                <a:gd name="T80" fmla="*/ 61 w 324"/>
                <a:gd name="T81" fmla="*/ 0 h 4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4"/>
                <a:gd name="T124" fmla="*/ 0 h 451"/>
                <a:gd name="T125" fmla="*/ 324 w 324"/>
                <a:gd name="T126" fmla="*/ 451 h 4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4" h="451">
                  <a:moveTo>
                    <a:pt x="247" y="0"/>
                  </a:moveTo>
                  <a:lnTo>
                    <a:pt x="219" y="13"/>
                  </a:lnTo>
                  <a:lnTo>
                    <a:pt x="192" y="28"/>
                  </a:lnTo>
                  <a:lnTo>
                    <a:pt x="164" y="45"/>
                  </a:lnTo>
                  <a:lnTo>
                    <a:pt x="137" y="64"/>
                  </a:lnTo>
                  <a:lnTo>
                    <a:pt x="112" y="85"/>
                  </a:lnTo>
                  <a:lnTo>
                    <a:pt x="89" y="110"/>
                  </a:lnTo>
                  <a:lnTo>
                    <a:pt x="67" y="135"/>
                  </a:lnTo>
                  <a:lnTo>
                    <a:pt x="48" y="163"/>
                  </a:lnTo>
                  <a:lnTo>
                    <a:pt x="31" y="193"/>
                  </a:lnTo>
                  <a:lnTo>
                    <a:pt x="18" y="224"/>
                  </a:lnTo>
                  <a:lnTo>
                    <a:pt x="8" y="257"/>
                  </a:lnTo>
                  <a:lnTo>
                    <a:pt x="3" y="293"/>
                  </a:lnTo>
                  <a:lnTo>
                    <a:pt x="0" y="330"/>
                  </a:lnTo>
                  <a:lnTo>
                    <a:pt x="4" y="369"/>
                  </a:lnTo>
                  <a:lnTo>
                    <a:pt x="11" y="409"/>
                  </a:lnTo>
                  <a:lnTo>
                    <a:pt x="24" y="451"/>
                  </a:lnTo>
                  <a:lnTo>
                    <a:pt x="30" y="414"/>
                  </a:lnTo>
                  <a:lnTo>
                    <a:pt x="36" y="378"/>
                  </a:lnTo>
                  <a:lnTo>
                    <a:pt x="44" y="344"/>
                  </a:lnTo>
                  <a:lnTo>
                    <a:pt x="54" y="309"/>
                  </a:lnTo>
                  <a:lnTo>
                    <a:pt x="66" y="276"/>
                  </a:lnTo>
                  <a:lnTo>
                    <a:pt x="79" y="243"/>
                  </a:lnTo>
                  <a:lnTo>
                    <a:pt x="95" y="212"/>
                  </a:lnTo>
                  <a:lnTo>
                    <a:pt x="111" y="182"/>
                  </a:lnTo>
                  <a:lnTo>
                    <a:pt x="130" y="155"/>
                  </a:lnTo>
                  <a:lnTo>
                    <a:pt x="151" y="127"/>
                  </a:lnTo>
                  <a:lnTo>
                    <a:pt x="174" y="102"/>
                  </a:lnTo>
                  <a:lnTo>
                    <a:pt x="200" y="79"/>
                  </a:lnTo>
                  <a:lnTo>
                    <a:pt x="227" y="57"/>
                  </a:lnTo>
                  <a:lnTo>
                    <a:pt x="257" y="37"/>
                  </a:lnTo>
                  <a:lnTo>
                    <a:pt x="289" y="19"/>
                  </a:lnTo>
                  <a:lnTo>
                    <a:pt x="324" y="3"/>
                  </a:lnTo>
                  <a:lnTo>
                    <a:pt x="314" y="3"/>
                  </a:lnTo>
                  <a:lnTo>
                    <a:pt x="304" y="1"/>
                  </a:lnTo>
                  <a:lnTo>
                    <a:pt x="294" y="1"/>
                  </a:lnTo>
                  <a:lnTo>
                    <a:pt x="285" y="1"/>
                  </a:lnTo>
                  <a:lnTo>
                    <a:pt x="276" y="1"/>
                  </a:lnTo>
                  <a:lnTo>
                    <a:pt x="266" y="1"/>
                  </a:lnTo>
                  <a:lnTo>
                    <a:pt x="256" y="0"/>
                  </a:lnTo>
                  <a:lnTo>
                    <a:pt x="247" y="0"/>
                  </a:lnTo>
                  <a:close/>
                </a:path>
              </a:pathLst>
            </a:custGeom>
            <a:solidFill>
              <a:srgbClr val="FFD619"/>
            </a:solidFill>
            <a:ln w="9525">
              <a:noFill/>
              <a:round/>
              <a:headEnd/>
              <a:tailEnd/>
            </a:ln>
          </p:spPr>
          <p:txBody>
            <a:bodyPr/>
            <a:lstStyle/>
            <a:p>
              <a:endParaRPr lang="en-US"/>
            </a:p>
          </p:txBody>
        </p:sp>
        <p:sp>
          <p:nvSpPr>
            <p:cNvPr id="17772" name="Freeform 157"/>
            <p:cNvSpPr>
              <a:spLocks noChangeAspect="1"/>
            </p:cNvSpPr>
            <p:nvPr/>
          </p:nvSpPr>
          <p:spPr bwMode="auto">
            <a:xfrm>
              <a:off x="689" y="2202"/>
              <a:ext cx="158" cy="220"/>
            </a:xfrm>
            <a:custGeom>
              <a:avLst/>
              <a:gdLst>
                <a:gd name="T0" fmla="*/ 60 w 316"/>
                <a:gd name="T1" fmla="*/ 0 h 440"/>
                <a:gd name="T2" fmla="*/ 53 w 316"/>
                <a:gd name="T3" fmla="*/ 3 h 440"/>
                <a:gd name="T4" fmla="*/ 46 w 316"/>
                <a:gd name="T5" fmla="*/ 7 h 440"/>
                <a:gd name="T6" fmla="*/ 40 w 316"/>
                <a:gd name="T7" fmla="*/ 12 h 440"/>
                <a:gd name="T8" fmla="*/ 34 w 316"/>
                <a:gd name="T9" fmla="*/ 15 h 440"/>
                <a:gd name="T10" fmla="*/ 27 w 316"/>
                <a:gd name="T11" fmla="*/ 21 h 440"/>
                <a:gd name="T12" fmla="*/ 21 w 316"/>
                <a:gd name="T13" fmla="*/ 27 h 440"/>
                <a:gd name="T14" fmla="*/ 17 w 316"/>
                <a:gd name="T15" fmla="*/ 33 h 440"/>
                <a:gd name="T16" fmla="*/ 11 w 316"/>
                <a:gd name="T17" fmla="*/ 40 h 440"/>
                <a:gd name="T18" fmla="*/ 7 w 316"/>
                <a:gd name="T19" fmla="*/ 47 h 440"/>
                <a:gd name="T20" fmla="*/ 5 w 316"/>
                <a:gd name="T21" fmla="*/ 55 h 440"/>
                <a:gd name="T22" fmla="*/ 2 w 316"/>
                <a:gd name="T23" fmla="*/ 62 h 440"/>
                <a:gd name="T24" fmla="*/ 1 w 316"/>
                <a:gd name="T25" fmla="*/ 71 h 440"/>
                <a:gd name="T26" fmla="*/ 0 w 316"/>
                <a:gd name="T27" fmla="*/ 81 h 440"/>
                <a:gd name="T28" fmla="*/ 1 w 316"/>
                <a:gd name="T29" fmla="*/ 90 h 440"/>
                <a:gd name="T30" fmla="*/ 2 w 316"/>
                <a:gd name="T31" fmla="*/ 100 h 440"/>
                <a:gd name="T32" fmla="*/ 5 w 316"/>
                <a:gd name="T33" fmla="*/ 110 h 440"/>
                <a:gd name="T34" fmla="*/ 6 w 316"/>
                <a:gd name="T35" fmla="*/ 101 h 440"/>
                <a:gd name="T36" fmla="*/ 9 w 316"/>
                <a:gd name="T37" fmla="*/ 92 h 440"/>
                <a:gd name="T38" fmla="*/ 10 w 316"/>
                <a:gd name="T39" fmla="*/ 84 h 440"/>
                <a:gd name="T40" fmla="*/ 12 w 316"/>
                <a:gd name="T41" fmla="*/ 75 h 440"/>
                <a:gd name="T42" fmla="*/ 15 w 316"/>
                <a:gd name="T43" fmla="*/ 67 h 440"/>
                <a:gd name="T44" fmla="*/ 19 w 316"/>
                <a:gd name="T45" fmla="*/ 58 h 440"/>
                <a:gd name="T46" fmla="*/ 22 w 316"/>
                <a:gd name="T47" fmla="*/ 51 h 440"/>
                <a:gd name="T48" fmla="*/ 26 w 316"/>
                <a:gd name="T49" fmla="*/ 44 h 440"/>
                <a:gd name="T50" fmla="*/ 31 w 316"/>
                <a:gd name="T51" fmla="*/ 37 h 440"/>
                <a:gd name="T52" fmla="*/ 37 w 316"/>
                <a:gd name="T53" fmla="*/ 30 h 440"/>
                <a:gd name="T54" fmla="*/ 42 w 316"/>
                <a:gd name="T55" fmla="*/ 24 h 440"/>
                <a:gd name="T56" fmla="*/ 48 w 316"/>
                <a:gd name="T57" fmla="*/ 19 h 440"/>
                <a:gd name="T58" fmla="*/ 55 w 316"/>
                <a:gd name="T59" fmla="*/ 13 h 440"/>
                <a:gd name="T60" fmla="*/ 62 w 316"/>
                <a:gd name="T61" fmla="*/ 9 h 440"/>
                <a:gd name="T62" fmla="*/ 71 w 316"/>
                <a:gd name="T63" fmla="*/ 3 h 440"/>
                <a:gd name="T64" fmla="*/ 79 w 316"/>
                <a:gd name="T65" fmla="*/ 0 h 440"/>
                <a:gd name="T66" fmla="*/ 77 w 316"/>
                <a:gd name="T67" fmla="*/ 0 h 440"/>
                <a:gd name="T68" fmla="*/ 75 w 316"/>
                <a:gd name="T69" fmla="*/ 0 h 440"/>
                <a:gd name="T70" fmla="*/ 72 w 316"/>
                <a:gd name="T71" fmla="*/ 0 h 440"/>
                <a:gd name="T72" fmla="*/ 70 w 316"/>
                <a:gd name="T73" fmla="*/ 0 h 440"/>
                <a:gd name="T74" fmla="*/ 68 w 316"/>
                <a:gd name="T75" fmla="*/ 0 h 440"/>
                <a:gd name="T76" fmla="*/ 65 w 316"/>
                <a:gd name="T77" fmla="*/ 0 h 440"/>
                <a:gd name="T78" fmla="*/ 62 w 316"/>
                <a:gd name="T79" fmla="*/ 0 h 440"/>
                <a:gd name="T80" fmla="*/ 60 w 316"/>
                <a:gd name="T81" fmla="*/ 0 h 4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6"/>
                <a:gd name="T124" fmla="*/ 0 h 440"/>
                <a:gd name="T125" fmla="*/ 316 w 316"/>
                <a:gd name="T126" fmla="*/ 440 h 4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6" h="440">
                  <a:moveTo>
                    <a:pt x="240" y="0"/>
                  </a:moveTo>
                  <a:lnTo>
                    <a:pt x="214" y="12"/>
                  </a:lnTo>
                  <a:lnTo>
                    <a:pt x="186" y="27"/>
                  </a:lnTo>
                  <a:lnTo>
                    <a:pt x="160" y="45"/>
                  </a:lnTo>
                  <a:lnTo>
                    <a:pt x="134" y="63"/>
                  </a:lnTo>
                  <a:lnTo>
                    <a:pt x="110" y="84"/>
                  </a:lnTo>
                  <a:lnTo>
                    <a:pt x="87" y="107"/>
                  </a:lnTo>
                  <a:lnTo>
                    <a:pt x="66" y="131"/>
                  </a:lnTo>
                  <a:lnTo>
                    <a:pt x="47" y="159"/>
                  </a:lnTo>
                  <a:lnTo>
                    <a:pt x="31" y="187"/>
                  </a:lnTo>
                  <a:lnTo>
                    <a:pt x="18" y="217"/>
                  </a:lnTo>
                  <a:lnTo>
                    <a:pt x="8" y="250"/>
                  </a:lnTo>
                  <a:lnTo>
                    <a:pt x="2" y="284"/>
                  </a:lnTo>
                  <a:lnTo>
                    <a:pt x="0" y="321"/>
                  </a:lnTo>
                  <a:lnTo>
                    <a:pt x="2" y="359"/>
                  </a:lnTo>
                  <a:lnTo>
                    <a:pt x="9" y="398"/>
                  </a:lnTo>
                  <a:lnTo>
                    <a:pt x="21" y="440"/>
                  </a:lnTo>
                  <a:lnTo>
                    <a:pt x="27" y="403"/>
                  </a:lnTo>
                  <a:lnTo>
                    <a:pt x="33" y="367"/>
                  </a:lnTo>
                  <a:lnTo>
                    <a:pt x="41" y="333"/>
                  </a:lnTo>
                  <a:lnTo>
                    <a:pt x="51" y="298"/>
                  </a:lnTo>
                  <a:lnTo>
                    <a:pt x="62" y="266"/>
                  </a:lnTo>
                  <a:lnTo>
                    <a:pt x="76" y="234"/>
                  </a:lnTo>
                  <a:lnTo>
                    <a:pt x="89" y="204"/>
                  </a:lnTo>
                  <a:lnTo>
                    <a:pt x="107" y="175"/>
                  </a:lnTo>
                  <a:lnTo>
                    <a:pt x="125" y="147"/>
                  </a:lnTo>
                  <a:lnTo>
                    <a:pt x="145" y="121"/>
                  </a:lnTo>
                  <a:lnTo>
                    <a:pt x="168" y="96"/>
                  </a:lnTo>
                  <a:lnTo>
                    <a:pt x="193" y="73"/>
                  </a:lnTo>
                  <a:lnTo>
                    <a:pt x="220" y="52"/>
                  </a:lnTo>
                  <a:lnTo>
                    <a:pt x="250" y="33"/>
                  </a:lnTo>
                  <a:lnTo>
                    <a:pt x="282" y="15"/>
                  </a:lnTo>
                  <a:lnTo>
                    <a:pt x="316" y="0"/>
                  </a:lnTo>
                  <a:lnTo>
                    <a:pt x="307" y="0"/>
                  </a:lnTo>
                  <a:lnTo>
                    <a:pt x="298" y="0"/>
                  </a:lnTo>
                  <a:lnTo>
                    <a:pt x="288" y="0"/>
                  </a:lnTo>
                  <a:lnTo>
                    <a:pt x="278" y="0"/>
                  </a:lnTo>
                  <a:lnTo>
                    <a:pt x="269" y="0"/>
                  </a:lnTo>
                  <a:lnTo>
                    <a:pt x="260" y="0"/>
                  </a:lnTo>
                  <a:lnTo>
                    <a:pt x="250" y="0"/>
                  </a:lnTo>
                  <a:lnTo>
                    <a:pt x="240" y="0"/>
                  </a:lnTo>
                  <a:close/>
                </a:path>
              </a:pathLst>
            </a:custGeom>
            <a:solidFill>
              <a:srgbClr val="FFDB21"/>
            </a:solidFill>
            <a:ln w="9525">
              <a:noFill/>
              <a:round/>
              <a:headEnd/>
              <a:tailEnd/>
            </a:ln>
          </p:spPr>
          <p:txBody>
            <a:bodyPr/>
            <a:lstStyle/>
            <a:p>
              <a:endParaRPr lang="en-US"/>
            </a:p>
          </p:txBody>
        </p:sp>
        <p:sp>
          <p:nvSpPr>
            <p:cNvPr id="17773" name="Freeform 158"/>
            <p:cNvSpPr>
              <a:spLocks noChangeAspect="1"/>
            </p:cNvSpPr>
            <p:nvPr/>
          </p:nvSpPr>
          <p:spPr bwMode="auto">
            <a:xfrm>
              <a:off x="690" y="2203"/>
              <a:ext cx="155" cy="215"/>
            </a:xfrm>
            <a:custGeom>
              <a:avLst/>
              <a:gdLst>
                <a:gd name="T0" fmla="*/ 58 w 310"/>
                <a:gd name="T1" fmla="*/ 0 h 431"/>
                <a:gd name="T2" fmla="*/ 52 w 310"/>
                <a:gd name="T3" fmla="*/ 3 h 431"/>
                <a:gd name="T4" fmla="*/ 45 w 310"/>
                <a:gd name="T5" fmla="*/ 7 h 431"/>
                <a:gd name="T6" fmla="*/ 39 w 310"/>
                <a:gd name="T7" fmla="*/ 11 h 431"/>
                <a:gd name="T8" fmla="*/ 33 w 310"/>
                <a:gd name="T9" fmla="*/ 16 h 431"/>
                <a:gd name="T10" fmla="*/ 27 w 310"/>
                <a:gd name="T11" fmla="*/ 21 h 431"/>
                <a:gd name="T12" fmla="*/ 21 w 310"/>
                <a:gd name="T13" fmla="*/ 26 h 431"/>
                <a:gd name="T14" fmla="*/ 17 w 310"/>
                <a:gd name="T15" fmla="*/ 32 h 431"/>
                <a:gd name="T16" fmla="*/ 12 w 310"/>
                <a:gd name="T17" fmla="*/ 39 h 431"/>
                <a:gd name="T18" fmla="*/ 8 w 310"/>
                <a:gd name="T19" fmla="*/ 46 h 431"/>
                <a:gd name="T20" fmla="*/ 5 w 310"/>
                <a:gd name="T21" fmla="*/ 53 h 431"/>
                <a:gd name="T22" fmla="*/ 2 w 310"/>
                <a:gd name="T23" fmla="*/ 61 h 431"/>
                <a:gd name="T24" fmla="*/ 1 w 310"/>
                <a:gd name="T25" fmla="*/ 69 h 431"/>
                <a:gd name="T26" fmla="*/ 0 w 310"/>
                <a:gd name="T27" fmla="*/ 78 h 431"/>
                <a:gd name="T28" fmla="*/ 1 w 310"/>
                <a:gd name="T29" fmla="*/ 87 h 431"/>
                <a:gd name="T30" fmla="*/ 2 w 310"/>
                <a:gd name="T31" fmla="*/ 97 h 431"/>
                <a:gd name="T32" fmla="*/ 5 w 310"/>
                <a:gd name="T33" fmla="*/ 107 h 431"/>
                <a:gd name="T34" fmla="*/ 6 w 310"/>
                <a:gd name="T35" fmla="*/ 98 h 431"/>
                <a:gd name="T36" fmla="*/ 8 w 310"/>
                <a:gd name="T37" fmla="*/ 89 h 431"/>
                <a:gd name="T38" fmla="*/ 10 w 310"/>
                <a:gd name="T39" fmla="*/ 81 h 431"/>
                <a:gd name="T40" fmla="*/ 12 w 310"/>
                <a:gd name="T41" fmla="*/ 72 h 431"/>
                <a:gd name="T42" fmla="*/ 15 w 310"/>
                <a:gd name="T43" fmla="*/ 64 h 431"/>
                <a:gd name="T44" fmla="*/ 18 w 310"/>
                <a:gd name="T45" fmla="*/ 56 h 431"/>
                <a:gd name="T46" fmla="*/ 21 w 310"/>
                <a:gd name="T47" fmla="*/ 49 h 431"/>
                <a:gd name="T48" fmla="*/ 25 w 310"/>
                <a:gd name="T49" fmla="*/ 42 h 431"/>
                <a:gd name="T50" fmla="*/ 30 w 310"/>
                <a:gd name="T51" fmla="*/ 35 h 431"/>
                <a:gd name="T52" fmla="*/ 35 w 310"/>
                <a:gd name="T53" fmla="*/ 29 h 431"/>
                <a:gd name="T54" fmla="*/ 40 w 310"/>
                <a:gd name="T55" fmla="*/ 23 h 431"/>
                <a:gd name="T56" fmla="*/ 46 w 310"/>
                <a:gd name="T57" fmla="*/ 17 h 431"/>
                <a:gd name="T58" fmla="*/ 53 w 310"/>
                <a:gd name="T59" fmla="*/ 12 h 431"/>
                <a:gd name="T60" fmla="*/ 60 w 310"/>
                <a:gd name="T61" fmla="*/ 7 h 431"/>
                <a:gd name="T62" fmla="*/ 69 w 310"/>
                <a:gd name="T63" fmla="*/ 3 h 431"/>
                <a:gd name="T64" fmla="*/ 78 w 310"/>
                <a:gd name="T65" fmla="*/ 0 h 431"/>
                <a:gd name="T66" fmla="*/ 76 w 310"/>
                <a:gd name="T67" fmla="*/ 0 h 431"/>
                <a:gd name="T68" fmla="*/ 73 w 310"/>
                <a:gd name="T69" fmla="*/ 0 h 431"/>
                <a:gd name="T70" fmla="*/ 71 w 310"/>
                <a:gd name="T71" fmla="*/ 0 h 431"/>
                <a:gd name="T72" fmla="*/ 68 w 310"/>
                <a:gd name="T73" fmla="*/ 0 h 431"/>
                <a:gd name="T74" fmla="*/ 66 w 310"/>
                <a:gd name="T75" fmla="*/ 0 h 431"/>
                <a:gd name="T76" fmla="*/ 63 w 310"/>
                <a:gd name="T77" fmla="*/ 0 h 431"/>
                <a:gd name="T78" fmla="*/ 60 w 310"/>
                <a:gd name="T79" fmla="*/ 0 h 431"/>
                <a:gd name="T80" fmla="*/ 58 w 310"/>
                <a:gd name="T81" fmla="*/ 0 h 4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31"/>
                <a:gd name="T125" fmla="*/ 310 w 310"/>
                <a:gd name="T126" fmla="*/ 431 h 4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31">
                  <a:moveTo>
                    <a:pt x="234" y="0"/>
                  </a:moveTo>
                  <a:lnTo>
                    <a:pt x="208" y="14"/>
                  </a:lnTo>
                  <a:lnTo>
                    <a:pt x="182" y="29"/>
                  </a:lnTo>
                  <a:lnTo>
                    <a:pt x="157" y="45"/>
                  </a:lnTo>
                  <a:lnTo>
                    <a:pt x="132" y="65"/>
                  </a:lnTo>
                  <a:lnTo>
                    <a:pt x="109" y="84"/>
                  </a:lnTo>
                  <a:lnTo>
                    <a:pt x="86" y="107"/>
                  </a:lnTo>
                  <a:lnTo>
                    <a:pt x="66" y="131"/>
                  </a:lnTo>
                  <a:lnTo>
                    <a:pt x="48" y="157"/>
                  </a:lnTo>
                  <a:lnTo>
                    <a:pt x="32" y="184"/>
                  </a:lnTo>
                  <a:lnTo>
                    <a:pt x="18" y="214"/>
                  </a:lnTo>
                  <a:lnTo>
                    <a:pt x="9" y="245"/>
                  </a:lnTo>
                  <a:lnTo>
                    <a:pt x="2" y="279"/>
                  </a:lnTo>
                  <a:lnTo>
                    <a:pt x="0" y="313"/>
                  </a:lnTo>
                  <a:lnTo>
                    <a:pt x="2" y="351"/>
                  </a:lnTo>
                  <a:lnTo>
                    <a:pt x="9" y="389"/>
                  </a:lnTo>
                  <a:lnTo>
                    <a:pt x="21" y="431"/>
                  </a:lnTo>
                  <a:lnTo>
                    <a:pt x="26" y="394"/>
                  </a:lnTo>
                  <a:lnTo>
                    <a:pt x="32" y="358"/>
                  </a:lnTo>
                  <a:lnTo>
                    <a:pt x="40" y="324"/>
                  </a:lnTo>
                  <a:lnTo>
                    <a:pt x="49" y="290"/>
                  </a:lnTo>
                  <a:lnTo>
                    <a:pt x="60" y="257"/>
                  </a:lnTo>
                  <a:lnTo>
                    <a:pt x="72" y="227"/>
                  </a:lnTo>
                  <a:lnTo>
                    <a:pt x="86" y="197"/>
                  </a:lnTo>
                  <a:lnTo>
                    <a:pt x="102" y="168"/>
                  </a:lnTo>
                  <a:lnTo>
                    <a:pt x="121" y="142"/>
                  </a:lnTo>
                  <a:lnTo>
                    <a:pt x="140" y="116"/>
                  </a:lnTo>
                  <a:lnTo>
                    <a:pt x="162" y="92"/>
                  </a:lnTo>
                  <a:lnTo>
                    <a:pt x="187" y="70"/>
                  </a:lnTo>
                  <a:lnTo>
                    <a:pt x="214" y="50"/>
                  </a:lnTo>
                  <a:lnTo>
                    <a:pt x="243" y="31"/>
                  </a:lnTo>
                  <a:lnTo>
                    <a:pt x="275" y="15"/>
                  </a:lnTo>
                  <a:lnTo>
                    <a:pt x="310" y="0"/>
                  </a:lnTo>
                  <a:lnTo>
                    <a:pt x="301" y="0"/>
                  </a:lnTo>
                  <a:lnTo>
                    <a:pt x="291" y="0"/>
                  </a:lnTo>
                  <a:lnTo>
                    <a:pt x="281" y="0"/>
                  </a:lnTo>
                  <a:lnTo>
                    <a:pt x="272" y="0"/>
                  </a:lnTo>
                  <a:lnTo>
                    <a:pt x="263" y="0"/>
                  </a:lnTo>
                  <a:lnTo>
                    <a:pt x="253" y="0"/>
                  </a:lnTo>
                  <a:lnTo>
                    <a:pt x="243" y="0"/>
                  </a:lnTo>
                  <a:lnTo>
                    <a:pt x="234" y="0"/>
                  </a:lnTo>
                  <a:close/>
                </a:path>
              </a:pathLst>
            </a:custGeom>
            <a:solidFill>
              <a:srgbClr val="FFDD28"/>
            </a:solidFill>
            <a:ln w="9525">
              <a:noFill/>
              <a:round/>
              <a:headEnd/>
              <a:tailEnd/>
            </a:ln>
          </p:spPr>
          <p:txBody>
            <a:bodyPr/>
            <a:lstStyle/>
            <a:p>
              <a:endParaRPr lang="en-US"/>
            </a:p>
          </p:txBody>
        </p:sp>
        <p:sp>
          <p:nvSpPr>
            <p:cNvPr id="17774" name="Freeform 159"/>
            <p:cNvSpPr>
              <a:spLocks noChangeAspect="1"/>
            </p:cNvSpPr>
            <p:nvPr/>
          </p:nvSpPr>
          <p:spPr bwMode="auto">
            <a:xfrm>
              <a:off x="692" y="2204"/>
              <a:ext cx="151" cy="211"/>
            </a:xfrm>
            <a:custGeom>
              <a:avLst/>
              <a:gdLst>
                <a:gd name="T0" fmla="*/ 56 w 302"/>
                <a:gd name="T1" fmla="*/ 0 h 423"/>
                <a:gd name="T2" fmla="*/ 50 w 302"/>
                <a:gd name="T3" fmla="*/ 4 h 423"/>
                <a:gd name="T4" fmla="*/ 44 w 302"/>
                <a:gd name="T5" fmla="*/ 7 h 423"/>
                <a:gd name="T6" fmla="*/ 38 w 302"/>
                <a:gd name="T7" fmla="*/ 12 h 423"/>
                <a:gd name="T8" fmla="*/ 33 w 302"/>
                <a:gd name="T9" fmla="*/ 16 h 423"/>
                <a:gd name="T10" fmla="*/ 26 w 302"/>
                <a:gd name="T11" fmla="*/ 21 h 423"/>
                <a:gd name="T12" fmla="*/ 21 w 302"/>
                <a:gd name="T13" fmla="*/ 26 h 423"/>
                <a:gd name="T14" fmla="*/ 17 w 302"/>
                <a:gd name="T15" fmla="*/ 32 h 423"/>
                <a:gd name="T16" fmla="*/ 12 w 302"/>
                <a:gd name="T17" fmla="*/ 39 h 423"/>
                <a:gd name="T18" fmla="*/ 7 w 302"/>
                <a:gd name="T19" fmla="*/ 45 h 423"/>
                <a:gd name="T20" fmla="*/ 5 w 302"/>
                <a:gd name="T21" fmla="*/ 52 h 423"/>
                <a:gd name="T22" fmla="*/ 2 w 302"/>
                <a:gd name="T23" fmla="*/ 60 h 423"/>
                <a:gd name="T24" fmla="*/ 1 w 302"/>
                <a:gd name="T25" fmla="*/ 68 h 423"/>
                <a:gd name="T26" fmla="*/ 0 w 302"/>
                <a:gd name="T27" fmla="*/ 77 h 423"/>
                <a:gd name="T28" fmla="*/ 1 w 302"/>
                <a:gd name="T29" fmla="*/ 86 h 423"/>
                <a:gd name="T30" fmla="*/ 2 w 302"/>
                <a:gd name="T31" fmla="*/ 95 h 423"/>
                <a:gd name="T32" fmla="*/ 5 w 302"/>
                <a:gd name="T33" fmla="*/ 105 h 423"/>
                <a:gd name="T34" fmla="*/ 6 w 302"/>
                <a:gd name="T35" fmla="*/ 96 h 423"/>
                <a:gd name="T36" fmla="*/ 7 w 302"/>
                <a:gd name="T37" fmla="*/ 87 h 423"/>
                <a:gd name="T38" fmla="*/ 9 w 302"/>
                <a:gd name="T39" fmla="*/ 78 h 423"/>
                <a:gd name="T40" fmla="*/ 11 w 302"/>
                <a:gd name="T41" fmla="*/ 70 h 423"/>
                <a:gd name="T42" fmla="*/ 14 w 302"/>
                <a:gd name="T43" fmla="*/ 62 h 423"/>
                <a:gd name="T44" fmla="*/ 18 w 302"/>
                <a:gd name="T45" fmla="*/ 54 h 423"/>
                <a:gd name="T46" fmla="*/ 20 w 302"/>
                <a:gd name="T47" fmla="*/ 47 h 423"/>
                <a:gd name="T48" fmla="*/ 24 w 302"/>
                <a:gd name="T49" fmla="*/ 40 h 423"/>
                <a:gd name="T50" fmla="*/ 29 w 302"/>
                <a:gd name="T51" fmla="*/ 34 h 423"/>
                <a:gd name="T52" fmla="*/ 34 w 302"/>
                <a:gd name="T53" fmla="*/ 28 h 423"/>
                <a:gd name="T54" fmla="*/ 39 w 302"/>
                <a:gd name="T55" fmla="*/ 22 h 423"/>
                <a:gd name="T56" fmla="*/ 45 w 302"/>
                <a:gd name="T57" fmla="*/ 17 h 423"/>
                <a:gd name="T58" fmla="*/ 52 w 302"/>
                <a:gd name="T59" fmla="*/ 12 h 423"/>
                <a:gd name="T60" fmla="*/ 59 w 302"/>
                <a:gd name="T61" fmla="*/ 7 h 423"/>
                <a:gd name="T62" fmla="*/ 67 w 302"/>
                <a:gd name="T63" fmla="*/ 3 h 423"/>
                <a:gd name="T64" fmla="*/ 76 w 302"/>
                <a:gd name="T65" fmla="*/ 0 h 423"/>
                <a:gd name="T66" fmla="*/ 74 w 302"/>
                <a:gd name="T67" fmla="*/ 0 h 423"/>
                <a:gd name="T68" fmla="*/ 71 w 302"/>
                <a:gd name="T69" fmla="*/ 0 h 423"/>
                <a:gd name="T70" fmla="*/ 69 w 302"/>
                <a:gd name="T71" fmla="*/ 0 h 423"/>
                <a:gd name="T72" fmla="*/ 67 w 302"/>
                <a:gd name="T73" fmla="*/ 0 h 423"/>
                <a:gd name="T74" fmla="*/ 63 w 302"/>
                <a:gd name="T75" fmla="*/ 0 h 423"/>
                <a:gd name="T76" fmla="*/ 61 w 302"/>
                <a:gd name="T77" fmla="*/ 0 h 423"/>
                <a:gd name="T78" fmla="*/ 59 w 302"/>
                <a:gd name="T79" fmla="*/ 0 h 423"/>
                <a:gd name="T80" fmla="*/ 56 w 302"/>
                <a:gd name="T81" fmla="*/ 0 h 4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2"/>
                <a:gd name="T124" fmla="*/ 0 h 423"/>
                <a:gd name="T125" fmla="*/ 302 w 302"/>
                <a:gd name="T126" fmla="*/ 423 h 4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2" h="423">
                  <a:moveTo>
                    <a:pt x="227" y="2"/>
                  </a:moveTo>
                  <a:lnTo>
                    <a:pt x="202" y="16"/>
                  </a:lnTo>
                  <a:lnTo>
                    <a:pt x="178" y="31"/>
                  </a:lnTo>
                  <a:lnTo>
                    <a:pt x="154" y="49"/>
                  </a:lnTo>
                  <a:lnTo>
                    <a:pt x="129" y="66"/>
                  </a:lnTo>
                  <a:lnTo>
                    <a:pt x="106" y="87"/>
                  </a:lnTo>
                  <a:lnTo>
                    <a:pt x="84" y="107"/>
                  </a:lnTo>
                  <a:lnTo>
                    <a:pt x="65" y="130"/>
                  </a:lnTo>
                  <a:lnTo>
                    <a:pt x="48" y="156"/>
                  </a:lnTo>
                  <a:lnTo>
                    <a:pt x="31" y="182"/>
                  </a:lnTo>
                  <a:lnTo>
                    <a:pt x="19" y="211"/>
                  </a:lnTo>
                  <a:lnTo>
                    <a:pt x="10" y="241"/>
                  </a:lnTo>
                  <a:lnTo>
                    <a:pt x="3" y="273"/>
                  </a:lnTo>
                  <a:lnTo>
                    <a:pt x="0" y="308"/>
                  </a:lnTo>
                  <a:lnTo>
                    <a:pt x="1" y="345"/>
                  </a:lnTo>
                  <a:lnTo>
                    <a:pt x="8" y="383"/>
                  </a:lnTo>
                  <a:lnTo>
                    <a:pt x="19" y="423"/>
                  </a:lnTo>
                  <a:lnTo>
                    <a:pt x="25" y="386"/>
                  </a:lnTo>
                  <a:lnTo>
                    <a:pt x="30" y="350"/>
                  </a:lnTo>
                  <a:lnTo>
                    <a:pt x="38" y="315"/>
                  </a:lnTo>
                  <a:lnTo>
                    <a:pt x="46" y="282"/>
                  </a:lnTo>
                  <a:lnTo>
                    <a:pt x="57" y="250"/>
                  </a:lnTo>
                  <a:lnTo>
                    <a:pt x="69" y="219"/>
                  </a:lnTo>
                  <a:lnTo>
                    <a:pt x="83" y="190"/>
                  </a:lnTo>
                  <a:lnTo>
                    <a:pt x="98" y="163"/>
                  </a:lnTo>
                  <a:lnTo>
                    <a:pt x="116" y="136"/>
                  </a:lnTo>
                  <a:lnTo>
                    <a:pt x="135" y="112"/>
                  </a:lnTo>
                  <a:lnTo>
                    <a:pt x="157" y="89"/>
                  </a:lnTo>
                  <a:lnTo>
                    <a:pt x="181" y="68"/>
                  </a:lnTo>
                  <a:lnTo>
                    <a:pt x="208" y="49"/>
                  </a:lnTo>
                  <a:lnTo>
                    <a:pt x="237" y="30"/>
                  </a:lnTo>
                  <a:lnTo>
                    <a:pt x="268" y="14"/>
                  </a:lnTo>
                  <a:lnTo>
                    <a:pt x="302" y="0"/>
                  </a:lnTo>
                  <a:lnTo>
                    <a:pt x="293" y="0"/>
                  </a:lnTo>
                  <a:lnTo>
                    <a:pt x="284" y="1"/>
                  </a:lnTo>
                  <a:lnTo>
                    <a:pt x="275" y="1"/>
                  </a:lnTo>
                  <a:lnTo>
                    <a:pt x="265" y="1"/>
                  </a:lnTo>
                  <a:lnTo>
                    <a:pt x="255" y="1"/>
                  </a:lnTo>
                  <a:lnTo>
                    <a:pt x="246" y="1"/>
                  </a:lnTo>
                  <a:lnTo>
                    <a:pt x="237" y="2"/>
                  </a:lnTo>
                  <a:lnTo>
                    <a:pt x="227" y="2"/>
                  </a:lnTo>
                  <a:close/>
                </a:path>
              </a:pathLst>
            </a:custGeom>
            <a:solidFill>
              <a:srgbClr val="FFE233"/>
            </a:solidFill>
            <a:ln w="9525">
              <a:noFill/>
              <a:round/>
              <a:headEnd/>
              <a:tailEnd/>
            </a:ln>
          </p:spPr>
          <p:txBody>
            <a:bodyPr/>
            <a:lstStyle/>
            <a:p>
              <a:endParaRPr lang="en-US"/>
            </a:p>
          </p:txBody>
        </p:sp>
        <p:sp>
          <p:nvSpPr>
            <p:cNvPr id="17775" name="Freeform 160"/>
            <p:cNvSpPr>
              <a:spLocks noChangeAspect="1"/>
            </p:cNvSpPr>
            <p:nvPr/>
          </p:nvSpPr>
          <p:spPr bwMode="auto">
            <a:xfrm>
              <a:off x="693" y="2204"/>
              <a:ext cx="147" cy="207"/>
            </a:xfrm>
            <a:custGeom>
              <a:avLst/>
              <a:gdLst>
                <a:gd name="T0" fmla="*/ 55 w 295"/>
                <a:gd name="T1" fmla="*/ 2 h 414"/>
                <a:gd name="T2" fmla="*/ 49 w 295"/>
                <a:gd name="T3" fmla="*/ 5 h 414"/>
                <a:gd name="T4" fmla="*/ 43 w 295"/>
                <a:gd name="T5" fmla="*/ 9 h 414"/>
                <a:gd name="T6" fmla="*/ 37 w 295"/>
                <a:gd name="T7" fmla="*/ 13 h 414"/>
                <a:gd name="T8" fmla="*/ 31 w 295"/>
                <a:gd name="T9" fmla="*/ 17 h 414"/>
                <a:gd name="T10" fmla="*/ 26 w 295"/>
                <a:gd name="T11" fmla="*/ 22 h 414"/>
                <a:gd name="T12" fmla="*/ 21 w 295"/>
                <a:gd name="T13" fmla="*/ 26 h 414"/>
                <a:gd name="T14" fmla="*/ 16 w 295"/>
                <a:gd name="T15" fmla="*/ 33 h 414"/>
                <a:gd name="T16" fmla="*/ 11 w 295"/>
                <a:gd name="T17" fmla="*/ 39 h 414"/>
                <a:gd name="T18" fmla="*/ 8 w 295"/>
                <a:gd name="T19" fmla="*/ 45 h 414"/>
                <a:gd name="T20" fmla="*/ 4 w 295"/>
                <a:gd name="T21" fmla="*/ 52 h 414"/>
                <a:gd name="T22" fmla="*/ 2 w 295"/>
                <a:gd name="T23" fmla="*/ 59 h 414"/>
                <a:gd name="T24" fmla="*/ 0 w 295"/>
                <a:gd name="T25" fmla="*/ 67 h 414"/>
                <a:gd name="T26" fmla="*/ 0 w 295"/>
                <a:gd name="T27" fmla="*/ 76 h 414"/>
                <a:gd name="T28" fmla="*/ 0 w 295"/>
                <a:gd name="T29" fmla="*/ 85 h 414"/>
                <a:gd name="T30" fmla="*/ 1 w 295"/>
                <a:gd name="T31" fmla="*/ 94 h 414"/>
                <a:gd name="T32" fmla="*/ 4 w 295"/>
                <a:gd name="T33" fmla="*/ 104 h 414"/>
                <a:gd name="T34" fmla="*/ 5 w 295"/>
                <a:gd name="T35" fmla="*/ 95 h 414"/>
                <a:gd name="T36" fmla="*/ 7 w 295"/>
                <a:gd name="T37" fmla="*/ 86 h 414"/>
                <a:gd name="T38" fmla="*/ 8 w 295"/>
                <a:gd name="T39" fmla="*/ 77 h 414"/>
                <a:gd name="T40" fmla="*/ 11 w 295"/>
                <a:gd name="T41" fmla="*/ 69 h 414"/>
                <a:gd name="T42" fmla="*/ 13 w 295"/>
                <a:gd name="T43" fmla="*/ 60 h 414"/>
                <a:gd name="T44" fmla="*/ 16 w 295"/>
                <a:gd name="T45" fmla="*/ 53 h 414"/>
                <a:gd name="T46" fmla="*/ 19 w 295"/>
                <a:gd name="T47" fmla="*/ 47 h 414"/>
                <a:gd name="T48" fmla="*/ 23 w 295"/>
                <a:gd name="T49" fmla="*/ 40 h 414"/>
                <a:gd name="T50" fmla="*/ 27 w 295"/>
                <a:gd name="T51" fmla="*/ 34 h 414"/>
                <a:gd name="T52" fmla="*/ 32 w 295"/>
                <a:gd name="T53" fmla="*/ 27 h 414"/>
                <a:gd name="T54" fmla="*/ 37 w 295"/>
                <a:gd name="T55" fmla="*/ 22 h 414"/>
                <a:gd name="T56" fmla="*/ 43 w 295"/>
                <a:gd name="T57" fmla="*/ 17 h 414"/>
                <a:gd name="T58" fmla="*/ 50 w 295"/>
                <a:gd name="T59" fmla="*/ 12 h 414"/>
                <a:gd name="T60" fmla="*/ 57 w 295"/>
                <a:gd name="T61" fmla="*/ 7 h 414"/>
                <a:gd name="T62" fmla="*/ 65 w 295"/>
                <a:gd name="T63" fmla="*/ 3 h 414"/>
                <a:gd name="T64" fmla="*/ 73 w 295"/>
                <a:gd name="T65" fmla="*/ 0 h 414"/>
                <a:gd name="T66" fmla="*/ 71 w 295"/>
                <a:gd name="T67" fmla="*/ 0 h 414"/>
                <a:gd name="T68" fmla="*/ 69 w 295"/>
                <a:gd name="T69" fmla="*/ 1 h 414"/>
                <a:gd name="T70" fmla="*/ 66 w 295"/>
                <a:gd name="T71" fmla="*/ 1 h 414"/>
                <a:gd name="T72" fmla="*/ 64 w 295"/>
                <a:gd name="T73" fmla="*/ 1 h 414"/>
                <a:gd name="T74" fmla="*/ 62 w 295"/>
                <a:gd name="T75" fmla="*/ 1 h 414"/>
                <a:gd name="T76" fmla="*/ 59 w 295"/>
                <a:gd name="T77" fmla="*/ 1 h 414"/>
                <a:gd name="T78" fmla="*/ 57 w 295"/>
                <a:gd name="T79" fmla="*/ 2 h 414"/>
                <a:gd name="T80" fmla="*/ 55 w 295"/>
                <a:gd name="T81" fmla="*/ 2 h 4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5"/>
                <a:gd name="T124" fmla="*/ 0 h 414"/>
                <a:gd name="T125" fmla="*/ 295 w 295"/>
                <a:gd name="T126" fmla="*/ 414 h 4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5" h="414">
                  <a:moveTo>
                    <a:pt x="221" y="5"/>
                  </a:moveTo>
                  <a:lnTo>
                    <a:pt x="197" y="19"/>
                  </a:lnTo>
                  <a:lnTo>
                    <a:pt x="174" y="34"/>
                  </a:lnTo>
                  <a:lnTo>
                    <a:pt x="149" y="51"/>
                  </a:lnTo>
                  <a:lnTo>
                    <a:pt x="126" y="68"/>
                  </a:lnTo>
                  <a:lnTo>
                    <a:pt x="104" y="88"/>
                  </a:lnTo>
                  <a:lnTo>
                    <a:pt x="84" y="107"/>
                  </a:lnTo>
                  <a:lnTo>
                    <a:pt x="64" y="130"/>
                  </a:lnTo>
                  <a:lnTo>
                    <a:pt x="47" y="154"/>
                  </a:lnTo>
                  <a:lnTo>
                    <a:pt x="32" y="180"/>
                  </a:lnTo>
                  <a:lnTo>
                    <a:pt x="19" y="208"/>
                  </a:lnTo>
                  <a:lnTo>
                    <a:pt x="9" y="236"/>
                  </a:lnTo>
                  <a:lnTo>
                    <a:pt x="3" y="268"/>
                  </a:lnTo>
                  <a:lnTo>
                    <a:pt x="0" y="301"/>
                  </a:lnTo>
                  <a:lnTo>
                    <a:pt x="1" y="337"/>
                  </a:lnTo>
                  <a:lnTo>
                    <a:pt x="7" y="374"/>
                  </a:lnTo>
                  <a:lnTo>
                    <a:pt x="17" y="414"/>
                  </a:lnTo>
                  <a:lnTo>
                    <a:pt x="23" y="377"/>
                  </a:lnTo>
                  <a:lnTo>
                    <a:pt x="28" y="341"/>
                  </a:lnTo>
                  <a:lnTo>
                    <a:pt x="35" y="307"/>
                  </a:lnTo>
                  <a:lnTo>
                    <a:pt x="45" y="275"/>
                  </a:lnTo>
                  <a:lnTo>
                    <a:pt x="54" y="243"/>
                  </a:lnTo>
                  <a:lnTo>
                    <a:pt x="65" y="213"/>
                  </a:lnTo>
                  <a:lnTo>
                    <a:pt x="79" y="185"/>
                  </a:lnTo>
                  <a:lnTo>
                    <a:pt x="94" y="158"/>
                  </a:lnTo>
                  <a:lnTo>
                    <a:pt x="110" y="133"/>
                  </a:lnTo>
                  <a:lnTo>
                    <a:pt x="130" y="109"/>
                  </a:lnTo>
                  <a:lnTo>
                    <a:pt x="151" y="87"/>
                  </a:lnTo>
                  <a:lnTo>
                    <a:pt x="174" y="66"/>
                  </a:lnTo>
                  <a:lnTo>
                    <a:pt x="200" y="46"/>
                  </a:lnTo>
                  <a:lnTo>
                    <a:pt x="229" y="30"/>
                  </a:lnTo>
                  <a:lnTo>
                    <a:pt x="260" y="14"/>
                  </a:lnTo>
                  <a:lnTo>
                    <a:pt x="295" y="0"/>
                  </a:lnTo>
                  <a:lnTo>
                    <a:pt x="285" y="0"/>
                  </a:lnTo>
                  <a:lnTo>
                    <a:pt x="276" y="1"/>
                  </a:lnTo>
                  <a:lnTo>
                    <a:pt x="267" y="1"/>
                  </a:lnTo>
                  <a:lnTo>
                    <a:pt x="258" y="3"/>
                  </a:lnTo>
                  <a:lnTo>
                    <a:pt x="248" y="4"/>
                  </a:lnTo>
                  <a:lnTo>
                    <a:pt x="239" y="4"/>
                  </a:lnTo>
                  <a:lnTo>
                    <a:pt x="230" y="5"/>
                  </a:lnTo>
                  <a:lnTo>
                    <a:pt x="221" y="5"/>
                  </a:lnTo>
                  <a:close/>
                </a:path>
              </a:pathLst>
            </a:custGeom>
            <a:solidFill>
              <a:srgbClr val="FFE83A"/>
            </a:solidFill>
            <a:ln w="9525">
              <a:noFill/>
              <a:round/>
              <a:headEnd/>
              <a:tailEnd/>
            </a:ln>
          </p:spPr>
          <p:txBody>
            <a:bodyPr/>
            <a:lstStyle/>
            <a:p>
              <a:endParaRPr lang="en-US"/>
            </a:p>
          </p:txBody>
        </p:sp>
        <p:sp>
          <p:nvSpPr>
            <p:cNvPr id="17776" name="Freeform 161"/>
            <p:cNvSpPr>
              <a:spLocks noChangeAspect="1"/>
            </p:cNvSpPr>
            <p:nvPr/>
          </p:nvSpPr>
          <p:spPr bwMode="auto">
            <a:xfrm>
              <a:off x="694" y="2205"/>
              <a:ext cx="144" cy="203"/>
            </a:xfrm>
            <a:custGeom>
              <a:avLst/>
              <a:gdLst>
                <a:gd name="T0" fmla="*/ 53 w 288"/>
                <a:gd name="T1" fmla="*/ 1 h 405"/>
                <a:gd name="T2" fmla="*/ 48 w 288"/>
                <a:gd name="T3" fmla="*/ 5 h 405"/>
                <a:gd name="T4" fmla="*/ 42 w 288"/>
                <a:gd name="T5" fmla="*/ 9 h 405"/>
                <a:gd name="T6" fmla="*/ 36 w 288"/>
                <a:gd name="T7" fmla="*/ 13 h 405"/>
                <a:gd name="T8" fmla="*/ 31 w 288"/>
                <a:gd name="T9" fmla="*/ 18 h 405"/>
                <a:gd name="T10" fmla="*/ 26 w 288"/>
                <a:gd name="T11" fmla="*/ 22 h 405"/>
                <a:gd name="T12" fmla="*/ 20 w 288"/>
                <a:gd name="T13" fmla="*/ 27 h 405"/>
                <a:gd name="T14" fmla="*/ 16 w 288"/>
                <a:gd name="T15" fmla="*/ 33 h 405"/>
                <a:gd name="T16" fmla="*/ 11 w 288"/>
                <a:gd name="T17" fmla="*/ 38 h 405"/>
                <a:gd name="T18" fmla="*/ 8 w 288"/>
                <a:gd name="T19" fmla="*/ 44 h 405"/>
                <a:gd name="T20" fmla="*/ 5 w 288"/>
                <a:gd name="T21" fmla="*/ 51 h 405"/>
                <a:gd name="T22" fmla="*/ 2 w 288"/>
                <a:gd name="T23" fmla="*/ 58 h 405"/>
                <a:gd name="T24" fmla="*/ 1 w 288"/>
                <a:gd name="T25" fmla="*/ 66 h 405"/>
                <a:gd name="T26" fmla="*/ 0 w 288"/>
                <a:gd name="T27" fmla="*/ 74 h 405"/>
                <a:gd name="T28" fmla="*/ 1 w 288"/>
                <a:gd name="T29" fmla="*/ 82 h 405"/>
                <a:gd name="T30" fmla="*/ 1 w 288"/>
                <a:gd name="T31" fmla="*/ 92 h 405"/>
                <a:gd name="T32" fmla="*/ 3 w 288"/>
                <a:gd name="T33" fmla="*/ 102 h 405"/>
                <a:gd name="T34" fmla="*/ 5 w 288"/>
                <a:gd name="T35" fmla="*/ 92 h 405"/>
                <a:gd name="T36" fmla="*/ 6 w 288"/>
                <a:gd name="T37" fmla="*/ 84 h 405"/>
                <a:gd name="T38" fmla="*/ 9 w 288"/>
                <a:gd name="T39" fmla="*/ 75 h 405"/>
                <a:gd name="T40" fmla="*/ 10 w 288"/>
                <a:gd name="T41" fmla="*/ 67 h 405"/>
                <a:gd name="T42" fmla="*/ 13 w 288"/>
                <a:gd name="T43" fmla="*/ 59 h 405"/>
                <a:gd name="T44" fmla="*/ 15 w 288"/>
                <a:gd name="T45" fmla="*/ 52 h 405"/>
                <a:gd name="T46" fmla="*/ 18 w 288"/>
                <a:gd name="T47" fmla="*/ 45 h 405"/>
                <a:gd name="T48" fmla="*/ 22 w 288"/>
                <a:gd name="T49" fmla="*/ 38 h 405"/>
                <a:gd name="T50" fmla="*/ 26 w 288"/>
                <a:gd name="T51" fmla="*/ 32 h 405"/>
                <a:gd name="T52" fmla="*/ 31 w 288"/>
                <a:gd name="T53" fmla="*/ 26 h 405"/>
                <a:gd name="T54" fmla="*/ 36 w 288"/>
                <a:gd name="T55" fmla="*/ 21 h 405"/>
                <a:gd name="T56" fmla="*/ 42 w 288"/>
                <a:gd name="T57" fmla="*/ 16 h 405"/>
                <a:gd name="T58" fmla="*/ 48 w 288"/>
                <a:gd name="T59" fmla="*/ 12 h 405"/>
                <a:gd name="T60" fmla="*/ 55 w 288"/>
                <a:gd name="T61" fmla="*/ 7 h 405"/>
                <a:gd name="T62" fmla="*/ 63 w 288"/>
                <a:gd name="T63" fmla="*/ 3 h 405"/>
                <a:gd name="T64" fmla="*/ 72 w 288"/>
                <a:gd name="T65" fmla="*/ 0 h 405"/>
                <a:gd name="T66" fmla="*/ 70 w 288"/>
                <a:gd name="T67" fmla="*/ 0 h 405"/>
                <a:gd name="T68" fmla="*/ 68 w 288"/>
                <a:gd name="T69" fmla="*/ 1 h 405"/>
                <a:gd name="T70" fmla="*/ 65 w 288"/>
                <a:gd name="T71" fmla="*/ 1 h 405"/>
                <a:gd name="T72" fmla="*/ 63 w 288"/>
                <a:gd name="T73" fmla="*/ 1 h 405"/>
                <a:gd name="T74" fmla="*/ 60 w 288"/>
                <a:gd name="T75" fmla="*/ 1 h 405"/>
                <a:gd name="T76" fmla="*/ 58 w 288"/>
                <a:gd name="T77" fmla="*/ 1 h 405"/>
                <a:gd name="T78" fmla="*/ 56 w 288"/>
                <a:gd name="T79" fmla="*/ 1 h 405"/>
                <a:gd name="T80" fmla="*/ 53 w 288"/>
                <a:gd name="T81" fmla="*/ 1 h 4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8"/>
                <a:gd name="T124" fmla="*/ 0 h 405"/>
                <a:gd name="T125" fmla="*/ 288 w 288"/>
                <a:gd name="T126" fmla="*/ 405 h 40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8" h="405">
                  <a:moveTo>
                    <a:pt x="215" y="4"/>
                  </a:moveTo>
                  <a:lnTo>
                    <a:pt x="192" y="19"/>
                  </a:lnTo>
                  <a:lnTo>
                    <a:pt x="169" y="34"/>
                  </a:lnTo>
                  <a:lnTo>
                    <a:pt x="147" y="50"/>
                  </a:lnTo>
                  <a:lnTo>
                    <a:pt x="124" y="69"/>
                  </a:lnTo>
                  <a:lnTo>
                    <a:pt x="104" y="87"/>
                  </a:lnTo>
                  <a:lnTo>
                    <a:pt x="83" y="107"/>
                  </a:lnTo>
                  <a:lnTo>
                    <a:pt x="64" y="129"/>
                  </a:lnTo>
                  <a:lnTo>
                    <a:pt x="47" y="152"/>
                  </a:lnTo>
                  <a:lnTo>
                    <a:pt x="32" y="176"/>
                  </a:lnTo>
                  <a:lnTo>
                    <a:pt x="20" y="202"/>
                  </a:lnTo>
                  <a:lnTo>
                    <a:pt x="10" y="231"/>
                  </a:lnTo>
                  <a:lnTo>
                    <a:pt x="3" y="261"/>
                  </a:lnTo>
                  <a:lnTo>
                    <a:pt x="0" y="293"/>
                  </a:lnTo>
                  <a:lnTo>
                    <a:pt x="1" y="328"/>
                  </a:lnTo>
                  <a:lnTo>
                    <a:pt x="6" y="366"/>
                  </a:lnTo>
                  <a:lnTo>
                    <a:pt x="15" y="405"/>
                  </a:lnTo>
                  <a:lnTo>
                    <a:pt x="21" y="368"/>
                  </a:lnTo>
                  <a:lnTo>
                    <a:pt x="26" y="333"/>
                  </a:lnTo>
                  <a:lnTo>
                    <a:pt x="33" y="298"/>
                  </a:lnTo>
                  <a:lnTo>
                    <a:pt x="41" y="266"/>
                  </a:lnTo>
                  <a:lnTo>
                    <a:pt x="52" y="235"/>
                  </a:lnTo>
                  <a:lnTo>
                    <a:pt x="62" y="205"/>
                  </a:lnTo>
                  <a:lnTo>
                    <a:pt x="75" y="177"/>
                  </a:lnTo>
                  <a:lnTo>
                    <a:pt x="90" y="151"/>
                  </a:lnTo>
                  <a:lnTo>
                    <a:pt x="106" y="126"/>
                  </a:lnTo>
                  <a:lnTo>
                    <a:pt x="124" y="103"/>
                  </a:lnTo>
                  <a:lnTo>
                    <a:pt x="145" y="81"/>
                  </a:lnTo>
                  <a:lnTo>
                    <a:pt x="168" y="62"/>
                  </a:lnTo>
                  <a:lnTo>
                    <a:pt x="193" y="45"/>
                  </a:lnTo>
                  <a:lnTo>
                    <a:pt x="222" y="27"/>
                  </a:lnTo>
                  <a:lnTo>
                    <a:pt x="253" y="12"/>
                  </a:lnTo>
                  <a:lnTo>
                    <a:pt x="288" y="0"/>
                  </a:lnTo>
                  <a:lnTo>
                    <a:pt x="279" y="0"/>
                  </a:lnTo>
                  <a:lnTo>
                    <a:pt x="270" y="1"/>
                  </a:lnTo>
                  <a:lnTo>
                    <a:pt x="260" y="1"/>
                  </a:lnTo>
                  <a:lnTo>
                    <a:pt x="252" y="2"/>
                  </a:lnTo>
                  <a:lnTo>
                    <a:pt x="243" y="3"/>
                  </a:lnTo>
                  <a:lnTo>
                    <a:pt x="234" y="3"/>
                  </a:lnTo>
                  <a:lnTo>
                    <a:pt x="225" y="4"/>
                  </a:lnTo>
                  <a:lnTo>
                    <a:pt x="215" y="4"/>
                  </a:lnTo>
                  <a:close/>
                </a:path>
              </a:pathLst>
            </a:custGeom>
            <a:solidFill>
              <a:srgbClr val="FFED44"/>
            </a:solidFill>
            <a:ln w="9525">
              <a:noFill/>
              <a:round/>
              <a:headEnd/>
              <a:tailEnd/>
            </a:ln>
          </p:spPr>
          <p:txBody>
            <a:bodyPr/>
            <a:lstStyle/>
            <a:p>
              <a:endParaRPr lang="en-US"/>
            </a:p>
          </p:txBody>
        </p:sp>
        <p:sp>
          <p:nvSpPr>
            <p:cNvPr id="17777" name="Freeform 162"/>
            <p:cNvSpPr>
              <a:spLocks noChangeAspect="1"/>
            </p:cNvSpPr>
            <p:nvPr/>
          </p:nvSpPr>
          <p:spPr bwMode="auto">
            <a:xfrm>
              <a:off x="696" y="2206"/>
              <a:ext cx="140" cy="199"/>
            </a:xfrm>
            <a:custGeom>
              <a:avLst/>
              <a:gdLst>
                <a:gd name="T0" fmla="*/ 52 w 280"/>
                <a:gd name="T1" fmla="*/ 2 h 397"/>
                <a:gd name="T2" fmla="*/ 46 w 280"/>
                <a:gd name="T3" fmla="*/ 6 h 397"/>
                <a:gd name="T4" fmla="*/ 41 w 280"/>
                <a:gd name="T5" fmla="*/ 10 h 397"/>
                <a:gd name="T6" fmla="*/ 35 w 280"/>
                <a:gd name="T7" fmla="*/ 14 h 397"/>
                <a:gd name="T8" fmla="*/ 30 w 280"/>
                <a:gd name="T9" fmla="*/ 18 h 397"/>
                <a:gd name="T10" fmla="*/ 25 w 280"/>
                <a:gd name="T11" fmla="*/ 22 h 397"/>
                <a:gd name="T12" fmla="*/ 20 w 280"/>
                <a:gd name="T13" fmla="*/ 27 h 397"/>
                <a:gd name="T14" fmla="*/ 15 w 280"/>
                <a:gd name="T15" fmla="*/ 33 h 397"/>
                <a:gd name="T16" fmla="*/ 11 w 280"/>
                <a:gd name="T17" fmla="*/ 38 h 397"/>
                <a:gd name="T18" fmla="*/ 8 w 280"/>
                <a:gd name="T19" fmla="*/ 44 h 397"/>
                <a:gd name="T20" fmla="*/ 5 w 280"/>
                <a:gd name="T21" fmla="*/ 50 h 397"/>
                <a:gd name="T22" fmla="*/ 2 w 280"/>
                <a:gd name="T23" fmla="*/ 57 h 397"/>
                <a:gd name="T24" fmla="*/ 1 w 280"/>
                <a:gd name="T25" fmla="*/ 64 h 397"/>
                <a:gd name="T26" fmla="*/ 0 w 280"/>
                <a:gd name="T27" fmla="*/ 72 h 397"/>
                <a:gd name="T28" fmla="*/ 0 w 280"/>
                <a:gd name="T29" fmla="*/ 81 h 397"/>
                <a:gd name="T30" fmla="*/ 1 w 280"/>
                <a:gd name="T31" fmla="*/ 90 h 397"/>
                <a:gd name="T32" fmla="*/ 3 w 280"/>
                <a:gd name="T33" fmla="*/ 100 h 397"/>
                <a:gd name="T34" fmla="*/ 4 w 280"/>
                <a:gd name="T35" fmla="*/ 90 h 397"/>
                <a:gd name="T36" fmla="*/ 6 w 280"/>
                <a:gd name="T37" fmla="*/ 82 h 397"/>
                <a:gd name="T38" fmla="*/ 8 w 280"/>
                <a:gd name="T39" fmla="*/ 73 h 397"/>
                <a:gd name="T40" fmla="*/ 10 w 280"/>
                <a:gd name="T41" fmla="*/ 65 h 397"/>
                <a:gd name="T42" fmla="*/ 12 w 280"/>
                <a:gd name="T43" fmla="*/ 57 h 397"/>
                <a:gd name="T44" fmla="*/ 14 w 280"/>
                <a:gd name="T45" fmla="*/ 50 h 397"/>
                <a:gd name="T46" fmla="*/ 18 w 280"/>
                <a:gd name="T47" fmla="*/ 43 h 397"/>
                <a:gd name="T48" fmla="*/ 21 w 280"/>
                <a:gd name="T49" fmla="*/ 37 h 397"/>
                <a:gd name="T50" fmla="*/ 25 w 280"/>
                <a:gd name="T51" fmla="*/ 31 h 397"/>
                <a:gd name="T52" fmla="*/ 29 w 280"/>
                <a:gd name="T53" fmla="*/ 25 h 397"/>
                <a:gd name="T54" fmla="*/ 35 w 280"/>
                <a:gd name="T55" fmla="*/ 20 h 397"/>
                <a:gd name="T56" fmla="*/ 40 w 280"/>
                <a:gd name="T57" fmla="*/ 15 h 397"/>
                <a:gd name="T58" fmla="*/ 46 w 280"/>
                <a:gd name="T59" fmla="*/ 11 h 397"/>
                <a:gd name="T60" fmla="*/ 53 w 280"/>
                <a:gd name="T61" fmla="*/ 7 h 397"/>
                <a:gd name="T62" fmla="*/ 61 w 280"/>
                <a:gd name="T63" fmla="*/ 3 h 397"/>
                <a:gd name="T64" fmla="*/ 70 w 280"/>
                <a:gd name="T65" fmla="*/ 0 h 397"/>
                <a:gd name="T66" fmla="*/ 68 w 280"/>
                <a:gd name="T67" fmla="*/ 1 h 397"/>
                <a:gd name="T68" fmla="*/ 66 w 280"/>
                <a:gd name="T69" fmla="*/ 1 h 397"/>
                <a:gd name="T70" fmla="*/ 63 w 280"/>
                <a:gd name="T71" fmla="*/ 1 h 397"/>
                <a:gd name="T72" fmla="*/ 61 w 280"/>
                <a:gd name="T73" fmla="*/ 1 h 397"/>
                <a:gd name="T74" fmla="*/ 59 w 280"/>
                <a:gd name="T75" fmla="*/ 1 h 397"/>
                <a:gd name="T76" fmla="*/ 56 w 280"/>
                <a:gd name="T77" fmla="*/ 1 h 397"/>
                <a:gd name="T78" fmla="*/ 54 w 280"/>
                <a:gd name="T79" fmla="*/ 2 h 397"/>
                <a:gd name="T80" fmla="*/ 52 w 280"/>
                <a:gd name="T81" fmla="*/ 2 h 3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0"/>
                <a:gd name="T124" fmla="*/ 0 h 397"/>
                <a:gd name="T125" fmla="*/ 280 w 280"/>
                <a:gd name="T126" fmla="*/ 397 h 39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0" h="397">
                  <a:moveTo>
                    <a:pt x="209" y="7"/>
                  </a:moveTo>
                  <a:lnTo>
                    <a:pt x="187" y="22"/>
                  </a:lnTo>
                  <a:lnTo>
                    <a:pt x="165" y="38"/>
                  </a:lnTo>
                  <a:lnTo>
                    <a:pt x="143" y="54"/>
                  </a:lnTo>
                  <a:lnTo>
                    <a:pt x="121" y="71"/>
                  </a:lnTo>
                  <a:lnTo>
                    <a:pt x="101" y="88"/>
                  </a:lnTo>
                  <a:lnTo>
                    <a:pt x="81" y="108"/>
                  </a:lnTo>
                  <a:lnTo>
                    <a:pt x="63" y="129"/>
                  </a:lnTo>
                  <a:lnTo>
                    <a:pt x="46" y="151"/>
                  </a:lnTo>
                  <a:lnTo>
                    <a:pt x="32" y="174"/>
                  </a:lnTo>
                  <a:lnTo>
                    <a:pt x="20" y="199"/>
                  </a:lnTo>
                  <a:lnTo>
                    <a:pt x="11" y="227"/>
                  </a:lnTo>
                  <a:lnTo>
                    <a:pt x="4" y="256"/>
                  </a:lnTo>
                  <a:lnTo>
                    <a:pt x="0" y="288"/>
                  </a:lnTo>
                  <a:lnTo>
                    <a:pt x="0" y="321"/>
                  </a:lnTo>
                  <a:lnTo>
                    <a:pt x="5" y="358"/>
                  </a:lnTo>
                  <a:lnTo>
                    <a:pt x="13" y="397"/>
                  </a:lnTo>
                  <a:lnTo>
                    <a:pt x="19" y="360"/>
                  </a:lnTo>
                  <a:lnTo>
                    <a:pt x="25" y="325"/>
                  </a:lnTo>
                  <a:lnTo>
                    <a:pt x="32" y="290"/>
                  </a:lnTo>
                  <a:lnTo>
                    <a:pt x="40" y="258"/>
                  </a:lnTo>
                  <a:lnTo>
                    <a:pt x="49" y="228"/>
                  </a:lnTo>
                  <a:lnTo>
                    <a:pt x="59" y="199"/>
                  </a:lnTo>
                  <a:lnTo>
                    <a:pt x="71" y="171"/>
                  </a:lnTo>
                  <a:lnTo>
                    <a:pt x="84" y="146"/>
                  </a:lnTo>
                  <a:lnTo>
                    <a:pt x="101" y="122"/>
                  </a:lnTo>
                  <a:lnTo>
                    <a:pt x="119" y="100"/>
                  </a:lnTo>
                  <a:lnTo>
                    <a:pt x="139" y="79"/>
                  </a:lnTo>
                  <a:lnTo>
                    <a:pt x="162" y="60"/>
                  </a:lnTo>
                  <a:lnTo>
                    <a:pt x="187" y="42"/>
                  </a:lnTo>
                  <a:lnTo>
                    <a:pt x="215" y="26"/>
                  </a:lnTo>
                  <a:lnTo>
                    <a:pt x="246" y="12"/>
                  </a:lnTo>
                  <a:lnTo>
                    <a:pt x="280" y="0"/>
                  </a:lnTo>
                  <a:lnTo>
                    <a:pt x="271" y="1"/>
                  </a:lnTo>
                  <a:lnTo>
                    <a:pt x="263" y="1"/>
                  </a:lnTo>
                  <a:lnTo>
                    <a:pt x="254" y="2"/>
                  </a:lnTo>
                  <a:lnTo>
                    <a:pt x="245" y="3"/>
                  </a:lnTo>
                  <a:lnTo>
                    <a:pt x="237" y="4"/>
                  </a:lnTo>
                  <a:lnTo>
                    <a:pt x="227" y="4"/>
                  </a:lnTo>
                  <a:lnTo>
                    <a:pt x="218" y="6"/>
                  </a:lnTo>
                  <a:lnTo>
                    <a:pt x="209" y="7"/>
                  </a:lnTo>
                  <a:close/>
                </a:path>
              </a:pathLst>
            </a:custGeom>
            <a:solidFill>
              <a:srgbClr val="FFF24C"/>
            </a:solidFill>
            <a:ln w="9525">
              <a:noFill/>
              <a:round/>
              <a:headEnd/>
              <a:tailEnd/>
            </a:ln>
          </p:spPr>
          <p:txBody>
            <a:bodyPr/>
            <a:lstStyle/>
            <a:p>
              <a:endParaRPr lang="en-US"/>
            </a:p>
          </p:txBody>
        </p:sp>
        <p:sp>
          <p:nvSpPr>
            <p:cNvPr id="17778" name="Freeform 163"/>
            <p:cNvSpPr>
              <a:spLocks noChangeAspect="1"/>
            </p:cNvSpPr>
            <p:nvPr/>
          </p:nvSpPr>
          <p:spPr bwMode="auto">
            <a:xfrm>
              <a:off x="697" y="2206"/>
              <a:ext cx="136" cy="195"/>
            </a:xfrm>
            <a:custGeom>
              <a:avLst/>
              <a:gdLst>
                <a:gd name="T0" fmla="*/ 50 w 273"/>
                <a:gd name="T1" fmla="*/ 3 h 389"/>
                <a:gd name="T2" fmla="*/ 45 w 273"/>
                <a:gd name="T3" fmla="*/ 6 h 389"/>
                <a:gd name="T4" fmla="*/ 40 w 273"/>
                <a:gd name="T5" fmla="*/ 10 h 389"/>
                <a:gd name="T6" fmla="*/ 35 w 273"/>
                <a:gd name="T7" fmla="*/ 14 h 389"/>
                <a:gd name="T8" fmla="*/ 30 w 273"/>
                <a:gd name="T9" fmla="*/ 18 h 389"/>
                <a:gd name="T10" fmla="*/ 24 w 273"/>
                <a:gd name="T11" fmla="*/ 23 h 389"/>
                <a:gd name="T12" fmla="*/ 20 w 273"/>
                <a:gd name="T13" fmla="*/ 28 h 389"/>
                <a:gd name="T14" fmla="*/ 15 w 273"/>
                <a:gd name="T15" fmla="*/ 33 h 389"/>
                <a:gd name="T16" fmla="*/ 11 w 273"/>
                <a:gd name="T17" fmla="*/ 38 h 389"/>
                <a:gd name="T18" fmla="*/ 8 w 273"/>
                <a:gd name="T19" fmla="*/ 43 h 389"/>
                <a:gd name="T20" fmla="*/ 5 w 273"/>
                <a:gd name="T21" fmla="*/ 50 h 389"/>
                <a:gd name="T22" fmla="*/ 2 w 273"/>
                <a:gd name="T23" fmla="*/ 56 h 389"/>
                <a:gd name="T24" fmla="*/ 1 w 273"/>
                <a:gd name="T25" fmla="*/ 63 h 389"/>
                <a:gd name="T26" fmla="*/ 0 w 273"/>
                <a:gd name="T27" fmla="*/ 71 h 389"/>
                <a:gd name="T28" fmla="*/ 0 w 273"/>
                <a:gd name="T29" fmla="*/ 79 h 389"/>
                <a:gd name="T30" fmla="*/ 0 w 273"/>
                <a:gd name="T31" fmla="*/ 88 h 389"/>
                <a:gd name="T32" fmla="*/ 2 w 273"/>
                <a:gd name="T33" fmla="*/ 98 h 389"/>
                <a:gd name="T34" fmla="*/ 4 w 273"/>
                <a:gd name="T35" fmla="*/ 88 h 389"/>
                <a:gd name="T36" fmla="*/ 5 w 273"/>
                <a:gd name="T37" fmla="*/ 80 h 389"/>
                <a:gd name="T38" fmla="*/ 7 w 273"/>
                <a:gd name="T39" fmla="*/ 71 h 389"/>
                <a:gd name="T40" fmla="*/ 9 w 273"/>
                <a:gd name="T41" fmla="*/ 63 h 389"/>
                <a:gd name="T42" fmla="*/ 11 w 273"/>
                <a:gd name="T43" fmla="*/ 55 h 389"/>
                <a:gd name="T44" fmla="*/ 13 w 273"/>
                <a:gd name="T45" fmla="*/ 48 h 389"/>
                <a:gd name="T46" fmla="*/ 16 w 273"/>
                <a:gd name="T47" fmla="*/ 42 h 389"/>
                <a:gd name="T48" fmla="*/ 20 w 273"/>
                <a:gd name="T49" fmla="*/ 35 h 389"/>
                <a:gd name="T50" fmla="*/ 23 w 273"/>
                <a:gd name="T51" fmla="*/ 30 h 389"/>
                <a:gd name="T52" fmla="*/ 28 w 273"/>
                <a:gd name="T53" fmla="*/ 24 h 389"/>
                <a:gd name="T54" fmla="*/ 33 w 273"/>
                <a:gd name="T55" fmla="*/ 19 h 389"/>
                <a:gd name="T56" fmla="*/ 38 w 273"/>
                <a:gd name="T57" fmla="*/ 15 h 389"/>
                <a:gd name="T58" fmla="*/ 44 w 273"/>
                <a:gd name="T59" fmla="*/ 11 h 389"/>
                <a:gd name="T60" fmla="*/ 52 w 273"/>
                <a:gd name="T61" fmla="*/ 7 h 389"/>
                <a:gd name="T62" fmla="*/ 59 w 273"/>
                <a:gd name="T63" fmla="*/ 4 h 389"/>
                <a:gd name="T64" fmla="*/ 68 w 273"/>
                <a:gd name="T65" fmla="*/ 0 h 389"/>
                <a:gd name="T66" fmla="*/ 66 w 273"/>
                <a:gd name="T67" fmla="*/ 1 h 389"/>
                <a:gd name="T68" fmla="*/ 63 w 273"/>
                <a:gd name="T69" fmla="*/ 1 h 389"/>
                <a:gd name="T70" fmla="*/ 61 w 273"/>
                <a:gd name="T71" fmla="*/ 1 h 389"/>
                <a:gd name="T72" fmla="*/ 59 w 273"/>
                <a:gd name="T73" fmla="*/ 2 h 389"/>
                <a:gd name="T74" fmla="*/ 57 w 273"/>
                <a:gd name="T75" fmla="*/ 2 h 389"/>
                <a:gd name="T76" fmla="*/ 55 w 273"/>
                <a:gd name="T77" fmla="*/ 2 h 389"/>
                <a:gd name="T78" fmla="*/ 53 w 273"/>
                <a:gd name="T79" fmla="*/ 2 h 389"/>
                <a:gd name="T80" fmla="*/ 50 w 273"/>
                <a:gd name="T81" fmla="*/ 3 h 3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3"/>
                <a:gd name="T124" fmla="*/ 0 h 389"/>
                <a:gd name="T125" fmla="*/ 273 w 273"/>
                <a:gd name="T126" fmla="*/ 389 h 38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3" h="389">
                  <a:moveTo>
                    <a:pt x="202" y="9"/>
                  </a:moveTo>
                  <a:lnTo>
                    <a:pt x="182" y="24"/>
                  </a:lnTo>
                  <a:lnTo>
                    <a:pt x="161" y="40"/>
                  </a:lnTo>
                  <a:lnTo>
                    <a:pt x="140" y="56"/>
                  </a:lnTo>
                  <a:lnTo>
                    <a:pt x="120" y="72"/>
                  </a:lnTo>
                  <a:lnTo>
                    <a:pt x="99" y="91"/>
                  </a:lnTo>
                  <a:lnTo>
                    <a:pt x="80" y="109"/>
                  </a:lnTo>
                  <a:lnTo>
                    <a:pt x="62" y="129"/>
                  </a:lnTo>
                  <a:lnTo>
                    <a:pt x="47" y="150"/>
                  </a:lnTo>
                  <a:lnTo>
                    <a:pt x="32" y="172"/>
                  </a:lnTo>
                  <a:lnTo>
                    <a:pt x="20" y="197"/>
                  </a:lnTo>
                  <a:lnTo>
                    <a:pt x="10" y="222"/>
                  </a:lnTo>
                  <a:lnTo>
                    <a:pt x="4" y="251"/>
                  </a:lnTo>
                  <a:lnTo>
                    <a:pt x="0" y="282"/>
                  </a:lnTo>
                  <a:lnTo>
                    <a:pt x="0" y="314"/>
                  </a:lnTo>
                  <a:lnTo>
                    <a:pt x="3" y="350"/>
                  </a:lnTo>
                  <a:lnTo>
                    <a:pt x="11" y="389"/>
                  </a:lnTo>
                  <a:lnTo>
                    <a:pt x="17" y="351"/>
                  </a:lnTo>
                  <a:lnTo>
                    <a:pt x="23" y="317"/>
                  </a:lnTo>
                  <a:lnTo>
                    <a:pt x="29" y="282"/>
                  </a:lnTo>
                  <a:lnTo>
                    <a:pt x="37" y="251"/>
                  </a:lnTo>
                  <a:lnTo>
                    <a:pt x="45" y="220"/>
                  </a:lnTo>
                  <a:lnTo>
                    <a:pt x="55" y="192"/>
                  </a:lnTo>
                  <a:lnTo>
                    <a:pt x="67" y="166"/>
                  </a:lnTo>
                  <a:lnTo>
                    <a:pt x="80" y="140"/>
                  </a:lnTo>
                  <a:lnTo>
                    <a:pt x="95" y="117"/>
                  </a:lnTo>
                  <a:lnTo>
                    <a:pt x="113" y="96"/>
                  </a:lnTo>
                  <a:lnTo>
                    <a:pt x="132" y="76"/>
                  </a:lnTo>
                  <a:lnTo>
                    <a:pt x="155" y="58"/>
                  </a:lnTo>
                  <a:lnTo>
                    <a:pt x="179" y="41"/>
                  </a:lnTo>
                  <a:lnTo>
                    <a:pt x="208" y="25"/>
                  </a:lnTo>
                  <a:lnTo>
                    <a:pt x="238" y="13"/>
                  </a:lnTo>
                  <a:lnTo>
                    <a:pt x="273" y="0"/>
                  </a:lnTo>
                  <a:lnTo>
                    <a:pt x="264" y="1"/>
                  </a:lnTo>
                  <a:lnTo>
                    <a:pt x="255" y="2"/>
                  </a:lnTo>
                  <a:lnTo>
                    <a:pt x="246" y="3"/>
                  </a:lnTo>
                  <a:lnTo>
                    <a:pt x="238" y="5"/>
                  </a:lnTo>
                  <a:lnTo>
                    <a:pt x="229" y="6"/>
                  </a:lnTo>
                  <a:lnTo>
                    <a:pt x="221" y="7"/>
                  </a:lnTo>
                  <a:lnTo>
                    <a:pt x="212" y="8"/>
                  </a:lnTo>
                  <a:lnTo>
                    <a:pt x="202" y="9"/>
                  </a:lnTo>
                  <a:close/>
                </a:path>
              </a:pathLst>
            </a:custGeom>
            <a:solidFill>
              <a:srgbClr val="FFF454"/>
            </a:solidFill>
            <a:ln w="9525">
              <a:noFill/>
              <a:round/>
              <a:headEnd/>
              <a:tailEnd/>
            </a:ln>
          </p:spPr>
          <p:txBody>
            <a:bodyPr/>
            <a:lstStyle/>
            <a:p>
              <a:endParaRPr lang="en-US"/>
            </a:p>
          </p:txBody>
        </p:sp>
        <p:sp>
          <p:nvSpPr>
            <p:cNvPr id="17779" name="Freeform 164"/>
            <p:cNvSpPr>
              <a:spLocks noChangeAspect="1"/>
            </p:cNvSpPr>
            <p:nvPr/>
          </p:nvSpPr>
          <p:spPr bwMode="auto">
            <a:xfrm>
              <a:off x="698" y="2208"/>
              <a:ext cx="134" cy="190"/>
            </a:xfrm>
            <a:custGeom>
              <a:avLst/>
              <a:gdLst>
                <a:gd name="T0" fmla="*/ 50 w 267"/>
                <a:gd name="T1" fmla="*/ 3 h 380"/>
                <a:gd name="T2" fmla="*/ 45 w 267"/>
                <a:gd name="T3" fmla="*/ 6 h 380"/>
                <a:gd name="T4" fmla="*/ 40 w 267"/>
                <a:gd name="T5" fmla="*/ 11 h 380"/>
                <a:gd name="T6" fmla="*/ 35 w 267"/>
                <a:gd name="T7" fmla="*/ 14 h 380"/>
                <a:gd name="T8" fmla="*/ 30 w 267"/>
                <a:gd name="T9" fmla="*/ 19 h 380"/>
                <a:gd name="T10" fmla="*/ 25 w 267"/>
                <a:gd name="T11" fmla="*/ 23 h 380"/>
                <a:gd name="T12" fmla="*/ 20 w 267"/>
                <a:gd name="T13" fmla="*/ 27 h 380"/>
                <a:gd name="T14" fmla="*/ 16 w 267"/>
                <a:gd name="T15" fmla="*/ 32 h 380"/>
                <a:gd name="T16" fmla="*/ 12 w 267"/>
                <a:gd name="T17" fmla="*/ 37 h 380"/>
                <a:gd name="T18" fmla="*/ 8 w 267"/>
                <a:gd name="T19" fmla="*/ 43 h 380"/>
                <a:gd name="T20" fmla="*/ 6 w 267"/>
                <a:gd name="T21" fmla="*/ 48 h 380"/>
                <a:gd name="T22" fmla="*/ 3 w 267"/>
                <a:gd name="T23" fmla="*/ 54 h 380"/>
                <a:gd name="T24" fmla="*/ 2 w 267"/>
                <a:gd name="T25" fmla="*/ 61 h 380"/>
                <a:gd name="T26" fmla="*/ 1 w 267"/>
                <a:gd name="T27" fmla="*/ 69 h 380"/>
                <a:gd name="T28" fmla="*/ 0 w 267"/>
                <a:gd name="T29" fmla="*/ 77 h 380"/>
                <a:gd name="T30" fmla="*/ 1 w 267"/>
                <a:gd name="T31" fmla="*/ 86 h 380"/>
                <a:gd name="T32" fmla="*/ 3 w 267"/>
                <a:gd name="T33" fmla="*/ 95 h 380"/>
                <a:gd name="T34" fmla="*/ 4 w 267"/>
                <a:gd name="T35" fmla="*/ 86 h 380"/>
                <a:gd name="T36" fmla="*/ 6 w 267"/>
                <a:gd name="T37" fmla="*/ 77 h 380"/>
                <a:gd name="T38" fmla="*/ 7 w 267"/>
                <a:gd name="T39" fmla="*/ 69 h 380"/>
                <a:gd name="T40" fmla="*/ 9 w 267"/>
                <a:gd name="T41" fmla="*/ 60 h 380"/>
                <a:gd name="T42" fmla="*/ 11 w 267"/>
                <a:gd name="T43" fmla="*/ 53 h 380"/>
                <a:gd name="T44" fmla="*/ 13 w 267"/>
                <a:gd name="T45" fmla="*/ 47 h 380"/>
                <a:gd name="T46" fmla="*/ 16 w 267"/>
                <a:gd name="T47" fmla="*/ 40 h 380"/>
                <a:gd name="T48" fmla="*/ 19 w 267"/>
                <a:gd name="T49" fmla="*/ 34 h 380"/>
                <a:gd name="T50" fmla="*/ 23 w 267"/>
                <a:gd name="T51" fmla="*/ 28 h 380"/>
                <a:gd name="T52" fmla="*/ 27 w 267"/>
                <a:gd name="T53" fmla="*/ 23 h 380"/>
                <a:gd name="T54" fmla="*/ 32 w 267"/>
                <a:gd name="T55" fmla="*/ 19 h 380"/>
                <a:gd name="T56" fmla="*/ 38 w 267"/>
                <a:gd name="T57" fmla="*/ 13 h 380"/>
                <a:gd name="T58" fmla="*/ 44 w 267"/>
                <a:gd name="T59" fmla="*/ 10 h 380"/>
                <a:gd name="T60" fmla="*/ 51 w 267"/>
                <a:gd name="T61" fmla="*/ 6 h 380"/>
                <a:gd name="T62" fmla="*/ 59 w 267"/>
                <a:gd name="T63" fmla="*/ 3 h 380"/>
                <a:gd name="T64" fmla="*/ 67 w 267"/>
                <a:gd name="T65" fmla="*/ 0 h 380"/>
                <a:gd name="T66" fmla="*/ 65 w 267"/>
                <a:gd name="T67" fmla="*/ 1 h 380"/>
                <a:gd name="T68" fmla="*/ 63 w 267"/>
                <a:gd name="T69" fmla="*/ 1 h 380"/>
                <a:gd name="T70" fmla="*/ 61 w 267"/>
                <a:gd name="T71" fmla="*/ 1 h 380"/>
                <a:gd name="T72" fmla="*/ 58 w 267"/>
                <a:gd name="T73" fmla="*/ 1 h 380"/>
                <a:gd name="T74" fmla="*/ 56 w 267"/>
                <a:gd name="T75" fmla="*/ 1 h 380"/>
                <a:gd name="T76" fmla="*/ 54 w 267"/>
                <a:gd name="T77" fmla="*/ 1 h 380"/>
                <a:gd name="T78" fmla="*/ 52 w 267"/>
                <a:gd name="T79" fmla="*/ 2 h 380"/>
                <a:gd name="T80" fmla="*/ 50 w 267"/>
                <a:gd name="T81" fmla="*/ 3 h 3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7"/>
                <a:gd name="T124" fmla="*/ 0 h 380"/>
                <a:gd name="T125" fmla="*/ 267 w 267"/>
                <a:gd name="T126" fmla="*/ 380 h 3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7" h="380">
                  <a:moveTo>
                    <a:pt x="197" y="9"/>
                  </a:moveTo>
                  <a:lnTo>
                    <a:pt x="177" y="26"/>
                  </a:lnTo>
                  <a:lnTo>
                    <a:pt x="157" y="42"/>
                  </a:lnTo>
                  <a:lnTo>
                    <a:pt x="137" y="58"/>
                  </a:lnTo>
                  <a:lnTo>
                    <a:pt x="118" y="74"/>
                  </a:lnTo>
                  <a:lnTo>
                    <a:pt x="98" y="91"/>
                  </a:lnTo>
                  <a:lnTo>
                    <a:pt x="79" y="109"/>
                  </a:lnTo>
                  <a:lnTo>
                    <a:pt x="62" y="128"/>
                  </a:lnTo>
                  <a:lnTo>
                    <a:pt x="47" y="148"/>
                  </a:lnTo>
                  <a:lnTo>
                    <a:pt x="32" y="170"/>
                  </a:lnTo>
                  <a:lnTo>
                    <a:pt x="21" y="193"/>
                  </a:lnTo>
                  <a:lnTo>
                    <a:pt x="12" y="218"/>
                  </a:lnTo>
                  <a:lnTo>
                    <a:pt x="5" y="246"/>
                  </a:lnTo>
                  <a:lnTo>
                    <a:pt x="1" y="274"/>
                  </a:lnTo>
                  <a:lnTo>
                    <a:pt x="0" y="307"/>
                  </a:lnTo>
                  <a:lnTo>
                    <a:pt x="3" y="342"/>
                  </a:lnTo>
                  <a:lnTo>
                    <a:pt x="10" y="380"/>
                  </a:lnTo>
                  <a:lnTo>
                    <a:pt x="15" y="342"/>
                  </a:lnTo>
                  <a:lnTo>
                    <a:pt x="21" y="307"/>
                  </a:lnTo>
                  <a:lnTo>
                    <a:pt x="27" y="273"/>
                  </a:lnTo>
                  <a:lnTo>
                    <a:pt x="35" y="242"/>
                  </a:lnTo>
                  <a:lnTo>
                    <a:pt x="43" y="212"/>
                  </a:lnTo>
                  <a:lnTo>
                    <a:pt x="52" y="185"/>
                  </a:lnTo>
                  <a:lnTo>
                    <a:pt x="63" y="159"/>
                  </a:lnTo>
                  <a:lnTo>
                    <a:pt x="76" y="135"/>
                  </a:lnTo>
                  <a:lnTo>
                    <a:pt x="91" y="112"/>
                  </a:lnTo>
                  <a:lnTo>
                    <a:pt x="108" y="91"/>
                  </a:lnTo>
                  <a:lnTo>
                    <a:pt x="128" y="73"/>
                  </a:lnTo>
                  <a:lnTo>
                    <a:pt x="150" y="54"/>
                  </a:lnTo>
                  <a:lnTo>
                    <a:pt x="174" y="39"/>
                  </a:lnTo>
                  <a:lnTo>
                    <a:pt x="202" y="24"/>
                  </a:lnTo>
                  <a:lnTo>
                    <a:pt x="233" y="12"/>
                  </a:lnTo>
                  <a:lnTo>
                    <a:pt x="267" y="0"/>
                  </a:lnTo>
                  <a:lnTo>
                    <a:pt x="258" y="1"/>
                  </a:lnTo>
                  <a:lnTo>
                    <a:pt x="249" y="3"/>
                  </a:lnTo>
                  <a:lnTo>
                    <a:pt x="241" y="4"/>
                  </a:lnTo>
                  <a:lnTo>
                    <a:pt x="232" y="5"/>
                  </a:lnTo>
                  <a:lnTo>
                    <a:pt x="224" y="6"/>
                  </a:lnTo>
                  <a:lnTo>
                    <a:pt x="214" y="7"/>
                  </a:lnTo>
                  <a:lnTo>
                    <a:pt x="206" y="8"/>
                  </a:lnTo>
                  <a:lnTo>
                    <a:pt x="197" y="9"/>
                  </a:lnTo>
                  <a:close/>
                </a:path>
              </a:pathLst>
            </a:custGeom>
            <a:solidFill>
              <a:srgbClr val="FFF95B"/>
            </a:solidFill>
            <a:ln w="9525">
              <a:noFill/>
              <a:round/>
              <a:headEnd/>
              <a:tailEnd/>
            </a:ln>
          </p:spPr>
          <p:txBody>
            <a:bodyPr/>
            <a:lstStyle/>
            <a:p>
              <a:endParaRPr lang="en-US"/>
            </a:p>
          </p:txBody>
        </p:sp>
        <p:sp>
          <p:nvSpPr>
            <p:cNvPr id="17780" name="Freeform 165"/>
            <p:cNvSpPr>
              <a:spLocks noChangeAspect="1"/>
            </p:cNvSpPr>
            <p:nvPr/>
          </p:nvSpPr>
          <p:spPr bwMode="auto">
            <a:xfrm>
              <a:off x="699" y="2208"/>
              <a:ext cx="130" cy="186"/>
            </a:xfrm>
            <a:custGeom>
              <a:avLst/>
              <a:gdLst>
                <a:gd name="T0" fmla="*/ 48 w 261"/>
                <a:gd name="T1" fmla="*/ 3 h 373"/>
                <a:gd name="T2" fmla="*/ 43 w 261"/>
                <a:gd name="T3" fmla="*/ 7 h 373"/>
                <a:gd name="T4" fmla="*/ 38 w 261"/>
                <a:gd name="T5" fmla="*/ 11 h 373"/>
                <a:gd name="T6" fmla="*/ 33 w 261"/>
                <a:gd name="T7" fmla="*/ 15 h 373"/>
                <a:gd name="T8" fmla="*/ 29 w 261"/>
                <a:gd name="T9" fmla="*/ 19 h 373"/>
                <a:gd name="T10" fmla="*/ 24 w 261"/>
                <a:gd name="T11" fmla="*/ 23 h 373"/>
                <a:gd name="T12" fmla="*/ 19 w 261"/>
                <a:gd name="T13" fmla="*/ 27 h 373"/>
                <a:gd name="T14" fmla="*/ 15 w 261"/>
                <a:gd name="T15" fmla="*/ 31 h 373"/>
                <a:gd name="T16" fmla="*/ 12 w 261"/>
                <a:gd name="T17" fmla="*/ 36 h 373"/>
                <a:gd name="T18" fmla="*/ 8 w 261"/>
                <a:gd name="T19" fmla="*/ 41 h 373"/>
                <a:gd name="T20" fmla="*/ 5 w 261"/>
                <a:gd name="T21" fmla="*/ 47 h 373"/>
                <a:gd name="T22" fmla="*/ 3 w 261"/>
                <a:gd name="T23" fmla="*/ 53 h 373"/>
                <a:gd name="T24" fmla="*/ 1 w 261"/>
                <a:gd name="T25" fmla="*/ 60 h 373"/>
                <a:gd name="T26" fmla="*/ 0 w 261"/>
                <a:gd name="T27" fmla="*/ 67 h 373"/>
                <a:gd name="T28" fmla="*/ 0 w 261"/>
                <a:gd name="T29" fmla="*/ 75 h 373"/>
                <a:gd name="T30" fmla="*/ 0 w 261"/>
                <a:gd name="T31" fmla="*/ 83 h 373"/>
                <a:gd name="T32" fmla="*/ 2 w 261"/>
                <a:gd name="T33" fmla="*/ 93 h 373"/>
                <a:gd name="T34" fmla="*/ 3 w 261"/>
                <a:gd name="T35" fmla="*/ 83 h 373"/>
                <a:gd name="T36" fmla="*/ 4 w 261"/>
                <a:gd name="T37" fmla="*/ 74 h 373"/>
                <a:gd name="T38" fmla="*/ 6 w 261"/>
                <a:gd name="T39" fmla="*/ 66 h 373"/>
                <a:gd name="T40" fmla="*/ 7 w 261"/>
                <a:gd name="T41" fmla="*/ 58 h 373"/>
                <a:gd name="T42" fmla="*/ 9 w 261"/>
                <a:gd name="T43" fmla="*/ 51 h 373"/>
                <a:gd name="T44" fmla="*/ 12 w 261"/>
                <a:gd name="T45" fmla="*/ 44 h 373"/>
                <a:gd name="T46" fmla="*/ 15 w 261"/>
                <a:gd name="T47" fmla="*/ 38 h 373"/>
                <a:gd name="T48" fmla="*/ 18 w 261"/>
                <a:gd name="T49" fmla="*/ 32 h 373"/>
                <a:gd name="T50" fmla="*/ 21 w 261"/>
                <a:gd name="T51" fmla="*/ 27 h 373"/>
                <a:gd name="T52" fmla="*/ 25 w 261"/>
                <a:gd name="T53" fmla="*/ 22 h 373"/>
                <a:gd name="T54" fmla="*/ 30 w 261"/>
                <a:gd name="T55" fmla="*/ 17 h 373"/>
                <a:gd name="T56" fmla="*/ 36 w 261"/>
                <a:gd name="T57" fmla="*/ 13 h 373"/>
                <a:gd name="T58" fmla="*/ 42 w 261"/>
                <a:gd name="T59" fmla="*/ 9 h 373"/>
                <a:gd name="T60" fmla="*/ 49 w 261"/>
                <a:gd name="T61" fmla="*/ 5 h 373"/>
                <a:gd name="T62" fmla="*/ 56 w 261"/>
                <a:gd name="T63" fmla="*/ 3 h 373"/>
                <a:gd name="T64" fmla="*/ 65 w 261"/>
                <a:gd name="T65" fmla="*/ 0 h 373"/>
                <a:gd name="T66" fmla="*/ 48 w 261"/>
                <a:gd name="T67" fmla="*/ 3 h 3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1"/>
                <a:gd name="T103" fmla="*/ 0 h 373"/>
                <a:gd name="T104" fmla="*/ 261 w 261"/>
                <a:gd name="T105" fmla="*/ 373 h 3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1" h="373">
                  <a:moveTo>
                    <a:pt x="192" y="12"/>
                  </a:moveTo>
                  <a:lnTo>
                    <a:pt x="173" y="28"/>
                  </a:lnTo>
                  <a:lnTo>
                    <a:pt x="154" y="44"/>
                  </a:lnTo>
                  <a:lnTo>
                    <a:pt x="134" y="60"/>
                  </a:lnTo>
                  <a:lnTo>
                    <a:pt x="116" y="76"/>
                  </a:lnTo>
                  <a:lnTo>
                    <a:pt x="97" y="93"/>
                  </a:lnTo>
                  <a:lnTo>
                    <a:pt x="79" y="110"/>
                  </a:lnTo>
                  <a:lnTo>
                    <a:pt x="63" y="127"/>
                  </a:lnTo>
                  <a:lnTo>
                    <a:pt x="48" y="147"/>
                  </a:lnTo>
                  <a:lnTo>
                    <a:pt x="34" y="167"/>
                  </a:lnTo>
                  <a:lnTo>
                    <a:pt x="22" y="189"/>
                  </a:lnTo>
                  <a:lnTo>
                    <a:pt x="13" y="214"/>
                  </a:lnTo>
                  <a:lnTo>
                    <a:pt x="6" y="240"/>
                  </a:lnTo>
                  <a:lnTo>
                    <a:pt x="1" y="269"/>
                  </a:lnTo>
                  <a:lnTo>
                    <a:pt x="0" y="300"/>
                  </a:lnTo>
                  <a:lnTo>
                    <a:pt x="3" y="334"/>
                  </a:lnTo>
                  <a:lnTo>
                    <a:pt x="8" y="373"/>
                  </a:lnTo>
                  <a:lnTo>
                    <a:pt x="13" y="334"/>
                  </a:lnTo>
                  <a:lnTo>
                    <a:pt x="19" y="299"/>
                  </a:lnTo>
                  <a:lnTo>
                    <a:pt x="25" y="265"/>
                  </a:lnTo>
                  <a:lnTo>
                    <a:pt x="31" y="234"/>
                  </a:lnTo>
                  <a:lnTo>
                    <a:pt x="39" y="205"/>
                  </a:lnTo>
                  <a:lnTo>
                    <a:pt x="49" y="178"/>
                  </a:lnTo>
                  <a:lnTo>
                    <a:pt x="60" y="152"/>
                  </a:lnTo>
                  <a:lnTo>
                    <a:pt x="73" y="129"/>
                  </a:lnTo>
                  <a:lnTo>
                    <a:pt x="87" y="108"/>
                  </a:lnTo>
                  <a:lnTo>
                    <a:pt x="103" y="88"/>
                  </a:lnTo>
                  <a:lnTo>
                    <a:pt x="122" y="69"/>
                  </a:lnTo>
                  <a:lnTo>
                    <a:pt x="144" y="52"/>
                  </a:lnTo>
                  <a:lnTo>
                    <a:pt x="169" y="37"/>
                  </a:lnTo>
                  <a:lnTo>
                    <a:pt x="196" y="23"/>
                  </a:lnTo>
                  <a:lnTo>
                    <a:pt x="226" y="12"/>
                  </a:lnTo>
                  <a:lnTo>
                    <a:pt x="261" y="0"/>
                  </a:lnTo>
                  <a:lnTo>
                    <a:pt x="192" y="12"/>
                  </a:lnTo>
                  <a:close/>
                </a:path>
              </a:pathLst>
            </a:custGeom>
            <a:solidFill>
              <a:srgbClr val="FFFF66"/>
            </a:solidFill>
            <a:ln w="9525">
              <a:noFill/>
              <a:round/>
              <a:headEnd/>
              <a:tailEnd/>
            </a:ln>
          </p:spPr>
          <p:txBody>
            <a:bodyPr/>
            <a:lstStyle/>
            <a:p>
              <a:endParaRPr lang="en-US"/>
            </a:p>
          </p:txBody>
        </p:sp>
        <p:sp>
          <p:nvSpPr>
            <p:cNvPr id="17781" name="Freeform 166"/>
            <p:cNvSpPr>
              <a:spLocks noChangeAspect="1"/>
            </p:cNvSpPr>
            <p:nvPr/>
          </p:nvSpPr>
          <p:spPr bwMode="auto">
            <a:xfrm>
              <a:off x="999" y="2359"/>
              <a:ext cx="96" cy="206"/>
            </a:xfrm>
            <a:custGeom>
              <a:avLst/>
              <a:gdLst>
                <a:gd name="T0" fmla="*/ 48 w 194"/>
                <a:gd name="T1" fmla="*/ 17 h 413"/>
                <a:gd name="T2" fmla="*/ 48 w 194"/>
                <a:gd name="T3" fmla="*/ 22 h 413"/>
                <a:gd name="T4" fmla="*/ 48 w 194"/>
                <a:gd name="T5" fmla="*/ 27 h 413"/>
                <a:gd name="T6" fmla="*/ 48 w 194"/>
                <a:gd name="T7" fmla="*/ 32 h 413"/>
                <a:gd name="T8" fmla="*/ 47 w 194"/>
                <a:gd name="T9" fmla="*/ 37 h 413"/>
                <a:gd name="T10" fmla="*/ 46 w 194"/>
                <a:gd name="T11" fmla="*/ 42 h 413"/>
                <a:gd name="T12" fmla="*/ 45 w 194"/>
                <a:gd name="T13" fmla="*/ 47 h 413"/>
                <a:gd name="T14" fmla="*/ 44 w 194"/>
                <a:gd name="T15" fmla="*/ 52 h 413"/>
                <a:gd name="T16" fmla="*/ 42 w 194"/>
                <a:gd name="T17" fmla="*/ 58 h 413"/>
                <a:gd name="T18" fmla="*/ 39 w 194"/>
                <a:gd name="T19" fmla="*/ 63 h 413"/>
                <a:gd name="T20" fmla="*/ 35 w 194"/>
                <a:gd name="T21" fmla="*/ 68 h 413"/>
                <a:gd name="T22" fmla="*/ 32 w 194"/>
                <a:gd name="T23" fmla="*/ 74 h 413"/>
                <a:gd name="T24" fmla="*/ 27 w 194"/>
                <a:gd name="T25" fmla="*/ 80 h 413"/>
                <a:gd name="T26" fmla="*/ 22 w 194"/>
                <a:gd name="T27" fmla="*/ 85 h 413"/>
                <a:gd name="T28" fmla="*/ 15 w 194"/>
                <a:gd name="T29" fmla="*/ 91 h 413"/>
                <a:gd name="T30" fmla="*/ 8 w 194"/>
                <a:gd name="T31" fmla="*/ 97 h 413"/>
                <a:gd name="T32" fmla="*/ 0 w 194"/>
                <a:gd name="T33" fmla="*/ 103 h 413"/>
                <a:gd name="T34" fmla="*/ 6 w 194"/>
                <a:gd name="T35" fmla="*/ 92 h 413"/>
                <a:gd name="T36" fmla="*/ 13 w 194"/>
                <a:gd name="T37" fmla="*/ 79 h 413"/>
                <a:gd name="T38" fmla="*/ 19 w 194"/>
                <a:gd name="T39" fmla="*/ 66 h 413"/>
                <a:gd name="T40" fmla="*/ 25 w 194"/>
                <a:gd name="T41" fmla="*/ 52 h 413"/>
                <a:gd name="T42" fmla="*/ 31 w 194"/>
                <a:gd name="T43" fmla="*/ 38 h 413"/>
                <a:gd name="T44" fmla="*/ 35 w 194"/>
                <a:gd name="T45" fmla="*/ 24 h 413"/>
                <a:gd name="T46" fmla="*/ 40 w 194"/>
                <a:gd name="T47" fmla="*/ 11 h 413"/>
                <a:gd name="T48" fmla="*/ 44 w 194"/>
                <a:gd name="T49" fmla="*/ 0 h 413"/>
                <a:gd name="T50" fmla="*/ 48 w 194"/>
                <a:gd name="T51" fmla="*/ 17 h 4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4"/>
                <a:gd name="T79" fmla="*/ 0 h 413"/>
                <a:gd name="T80" fmla="*/ 194 w 194"/>
                <a:gd name="T81" fmla="*/ 413 h 4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4" h="413">
                  <a:moveTo>
                    <a:pt x="193" y="69"/>
                  </a:moveTo>
                  <a:lnTo>
                    <a:pt x="194" y="89"/>
                  </a:lnTo>
                  <a:lnTo>
                    <a:pt x="194" y="108"/>
                  </a:lnTo>
                  <a:lnTo>
                    <a:pt x="193" y="128"/>
                  </a:lnTo>
                  <a:lnTo>
                    <a:pt x="192" y="148"/>
                  </a:lnTo>
                  <a:lnTo>
                    <a:pt x="188" y="168"/>
                  </a:lnTo>
                  <a:lnTo>
                    <a:pt x="184" y="189"/>
                  </a:lnTo>
                  <a:lnTo>
                    <a:pt x="177" y="211"/>
                  </a:lnTo>
                  <a:lnTo>
                    <a:pt x="169" y="232"/>
                  </a:lnTo>
                  <a:lnTo>
                    <a:pt x="158" y="254"/>
                  </a:lnTo>
                  <a:lnTo>
                    <a:pt x="144" y="275"/>
                  </a:lnTo>
                  <a:lnTo>
                    <a:pt x="129" y="298"/>
                  </a:lnTo>
                  <a:lnTo>
                    <a:pt x="110" y="320"/>
                  </a:lnTo>
                  <a:lnTo>
                    <a:pt x="88" y="343"/>
                  </a:lnTo>
                  <a:lnTo>
                    <a:pt x="63" y="366"/>
                  </a:lnTo>
                  <a:lnTo>
                    <a:pt x="34" y="390"/>
                  </a:lnTo>
                  <a:lnTo>
                    <a:pt x="0" y="413"/>
                  </a:lnTo>
                  <a:lnTo>
                    <a:pt x="27" y="369"/>
                  </a:lnTo>
                  <a:lnTo>
                    <a:pt x="52" y="319"/>
                  </a:lnTo>
                  <a:lnTo>
                    <a:pt x="78" y="265"/>
                  </a:lnTo>
                  <a:lnTo>
                    <a:pt x="102" y="209"/>
                  </a:lnTo>
                  <a:lnTo>
                    <a:pt x="125" y="152"/>
                  </a:lnTo>
                  <a:lnTo>
                    <a:pt x="144" y="98"/>
                  </a:lnTo>
                  <a:lnTo>
                    <a:pt x="163" y="46"/>
                  </a:lnTo>
                  <a:lnTo>
                    <a:pt x="177" y="0"/>
                  </a:lnTo>
                  <a:lnTo>
                    <a:pt x="193" y="69"/>
                  </a:lnTo>
                  <a:close/>
                </a:path>
              </a:pathLst>
            </a:custGeom>
            <a:solidFill>
              <a:srgbClr val="FFC900"/>
            </a:solidFill>
            <a:ln w="9525">
              <a:noFill/>
              <a:round/>
              <a:headEnd/>
              <a:tailEnd/>
            </a:ln>
          </p:spPr>
          <p:txBody>
            <a:bodyPr/>
            <a:lstStyle/>
            <a:p>
              <a:endParaRPr lang="en-US"/>
            </a:p>
          </p:txBody>
        </p:sp>
        <p:sp>
          <p:nvSpPr>
            <p:cNvPr id="17782" name="Freeform 167"/>
            <p:cNvSpPr>
              <a:spLocks noChangeAspect="1"/>
            </p:cNvSpPr>
            <p:nvPr/>
          </p:nvSpPr>
          <p:spPr bwMode="auto">
            <a:xfrm>
              <a:off x="1002" y="2363"/>
              <a:ext cx="93" cy="199"/>
            </a:xfrm>
            <a:custGeom>
              <a:avLst/>
              <a:gdLst>
                <a:gd name="T0" fmla="*/ 46 w 187"/>
                <a:gd name="T1" fmla="*/ 17 h 398"/>
                <a:gd name="T2" fmla="*/ 46 w 187"/>
                <a:gd name="T3" fmla="*/ 21 h 398"/>
                <a:gd name="T4" fmla="*/ 46 w 187"/>
                <a:gd name="T5" fmla="*/ 25 h 398"/>
                <a:gd name="T6" fmla="*/ 46 w 187"/>
                <a:gd name="T7" fmla="*/ 30 h 398"/>
                <a:gd name="T8" fmla="*/ 45 w 187"/>
                <a:gd name="T9" fmla="*/ 36 h 398"/>
                <a:gd name="T10" fmla="*/ 45 w 187"/>
                <a:gd name="T11" fmla="*/ 41 h 398"/>
                <a:gd name="T12" fmla="*/ 43 w 187"/>
                <a:gd name="T13" fmla="*/ 46 h 398"/>
                <a:gd name="T14" fmla="*/ 42 w 187"/>
                <a:gd name="T15" fmla="*/ 50 h 398"/>
                <a:gd name="T16" fmla="*/ 40 w 187"/>
                <a:gd name="T17" fmla="*/ 55 h 398"/>
                <a:gd name="T18" fmla="*/ 37 w 187"/>
                <a:gd name="T19" fmla="*/ 61 h 398"/>
                <a:gd name="T20" fmla="*/ 34 w 187"/>
                <a:gd name="T21" fmla="*/ 67 h 398"/>
                <a:gd name="T22" fmla="*/ 30 w 187"/>
                <a:gd name="T23" fmla="*/ 72 h 398"/>
                <a:gd name="T24" fmla="*/ 26 w 187"/>
                <a:gd name="T25" fmla="*/ 78 h 398"/>
                <a:gd name="T26" fmla="*/ 20 w 187"/>
                <a:gd name="T27" fmla="*/ 83 h 398"/>
                <a:gd name="T28" fmla="*/ 14 w 187"/>
                <a:gd name="T29" fmla="*/ 89 h 398"/>
                <a:gd name="T30" fmla="*/ 7 w 187"/>
                <a:gd name="T31" fmla="*/ 94 h 398"/>
                <a:gd name="T32" fmla="*/ 0 w 187"/>
                <a:gd name="T33" fmla="*/ 100 h 398"/>
                <a:gd name="T34" fmla="*/ 6 w 187"/>
                <a:gd name="T35" fmla="*/ 89 h 398"/>
                <a:gd name="T36" fmla="*/ 12 w 187"/>
                <a:gd name="T37" fmla="*/ 77 h 398"/>
                <a:gd name="T38" fmla="*/ 18 w 187"/>
                <a:gd name="T39" fmla="*/ 63 h 398"/>
                <a:gd name="T40" fmla="*/ 24 w 187"/>
                <a:gd name="T41" fmla="*/ 50 h 398"/>
                <a:gd name="T42" fmla="*/ 29 w 187"/>
                <a:gd name="T43" fmla="*/ 37 h 398"/>
                <a:gd name="T44" fmla="*/ 34 w 187"/>
                <a:gd name="T45" fmla="*/ 24 h 398"/>
                <a:gd name="T46" fmla="*/ 39 w 187"/>
                <a:gd name="T47" fmla="*/ 12 h 398"/>
                <a:gd name="T48" fmla="*/ 42 w 187"/>
                <a:gd name="T49" fmla="*/ 0 h 398"/>
                <a:gd name="T50" fmla="*/ 43 w 187"/>
                <a:gd name="T51" fmla="*/ 4 h 398"/>
                <a:gd name="T52" fmla="*/ 44 w 187"/>
                <a:gd name="T53" fmla="*/ 9 h 398"/>
                <a:gd name="T54" fmla="*/ 45 w 187"/>
                <a:gd name="T55" fmla="*/ 12 h 398"/>
                <a:gd name="T56" fmla="*/ 46 w 187"/>
                <a:gd name="T57" fmla="*/ 17 h 3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7"/>
                <a:gd name="T88" fmla="*/ 0 h 398"/>
                <a:gd name="T89" fmla="*/ 187 w 187"/>
                <a:gd name="T90" fmla="*/ 398 h 39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7" h="398">
                  <a:moveTo>
                    <a:pt x="186" y="65"/>
                  </a:moveTo>
                  <a:lnTo>
                    <a:pt x="187" y="83"/>
                  </a:lnTo>
                  <a:lnTo>
                    <a:pt x="187" y="103"/>
                  </a:lnTo>
                  <a:lnTo>
                    <a:pt x="186" y="121"/>
                  </a:lnTo>
                  <a:lnTo>
                    <a:pt x="183" y="141"/>
                  </a:lnTo>
                  <a:lnTo>
                    <a:pt x="180" y="162"/>
                  </a:lnTo>
                  <a:lnTo>
                    <a:pt x="175" y="181"/>
                  </a:lnTo>
                  <a:lnTo>
                    <a:pt x="169" y="202"/>
                  </a:lnTo>
                  <a:lnTo>
                    <a:pt x="161" y="223"/>
                  </a:lnTo>
                  <a:lnTo>
                    <a:pt x="151" y="245"/>
                  </a:lnTo>
                  <a:lnTo>
                    <a:pt x="138" y="265"/>
                  </a:lnTo>
                  <a:lnTo>
                    <a:pt x="122" y="287"/>
                  </a:lnTo>
                  <a:lnTo>
                    <a:pt x="105" y="309"/>
                  </a:lnTo>
                  <a:lnTo>
                    <a:pt x="83" y="331"/>
                  </a:lnTo>
                  <a:lnTo>
                    <a:pt x="59" y="353"/>
                  </a:lnTo>
                  <a:lnTo>
                    <a:pt x="31" y="376"/>
                  </a:lnTo>
                  <a:lnTo>
                    <a:pt x="0" y="398"/>
                  </a:lnTo>
                  <a:lnTo>
                    <a:pt x="25" y="355"/>
                  </a:lnTo>
                  <a:lnTo>
                    <a:pt x="51" y="307"/>
                  </a:lnTo>
                  <a:lnTo>
                    <a:pt x="75" y="255"/>
                  </a:lnTo>
                  <a:lnTo>
                    <a:pt x="98" y="202"/>
                  </a:lnTo>
                  <a:lnTo>
                    <a:pt x="119" y="148"/>
                  </a:lnTo>
                  <a:lnTo>
                    <a:pt x="138" y="95"/>
                  </a:lnTo>
                  <a:lnTo>
                    <a:pt x="156" y="45"/>
                  </a:lnTo>
                  <a:lnTo>
                    <a:pt x="169" y="0"/>
                  </a:lnTo>
                  <a:lnTo>
                    <a:pt x="174" y="16"/>
                  </a:lnTo>
                  <a:lnTo>
                    <a:pt x="178" y="33"/>
                  </a:lnTo>
                  <a:lnTo>
                    <a:pt x="181" y="49"/>
                  </a:lnTo>
                  <a:lnTo>
                    <a:pt x="186" y="65"/>
                  </a:lnTo>
                  <a:close/>
                </a:path>
              </a:pathLst>
            </a:custGeom>
            <a:solidFill>
              <a:srgbClr val="FFCC07"/>
            </a:solidFill>
            <a:ln w="9525">
              <a:noFill/>
              <a:round/>
              <a:headEnd/>
              <a:tailEnd/>
            </a:ln>
          </p:spPr>
          <p:txBody>
            <a:bodyPr/>
            <a:lstStyle/>
            <a:p>
              <a:endParaRPr lang="en-US"/>
            </a:p>
          </p:txBody>
        </p:sp>
        <p:sp>
          <p:nvSpPr>
            <p:cNvPr id="17783" name="Freeform 168"/>
            <p:cNvSpPr>
              <a:spLocks noChangeAspect="1"/>
            </p:cNvSpPr>
            <p:nvPr/>
          </p:nvSpPr>
          <p:spPr bwMode="auto">
            <a:xfrm>
              <a:off x="1005" y="2367"/>
              <a:ext cx="88" cy="191"/>
            </a:xfrm>
            <a:custGeom>
              <a:avLst/>
              <a:gdLst>
                <a:gd name="T0" fmla="*/ 44 w 176"/>
                <a:gd name="T1" fmla="*/ 15 h 383"/>
                <a:gd name="T2" fmla="*/ 44 w 176"/>
                <a:gd name="T3" fmla="*/ 24 h 383"/>
                <a:gd name="T4" fmla="*/ 44 w 176"/>
                <a:gd name="T5" fmla="*/ 34 h 383"/>
                <a:gd name="T6" fmla="*/ 42 w 176"/>
                <a:gd name="T7" fmla="*/ 43 h 383"/>
                <a:gd name="T8" fmla="*/ 38 w 176"/>
                <a:gd name="T9" fmla="*/ 54 h 383"/>
                <a:gd name="T10" fmla="*/ 33 w 176"/>
                <a:gd name="T11" fmla="*/ 64 h 383"/>
                <a:gd name="T12" fmla="*/ 24 w 176"/>
                <a:gd name="T13" fmla="*/ 74 h 383"/>
                <a:gd name="T14" fmla="*/ 13 w 176"/>
                <a:gd name="T15" fmla="*/ 85 h 383"/>
                <a:gd name="T16" fmla="*/ 0 w 176"/>
                <a:gd name="T17" fmla="*/ 95 h 383"/>
                <a:gd name="T18" fmla="*/ 6 w 176"/>
                <a:gd name="T19" fmla="*/ 85 h 383"/>
                <a:gd name="T20" fmla="*/ 11 w 176"/>
                <a:gd name="T21" fmla="*/ 73 h 383"/>
                <a:gd name="T22" fmla="*/ 18 w 176"/>
                <a:gd name="T23" fmla="*/ 61 h 383"/>
                <a:gd name="T24" fmla="*/ 23 w 176"/>
                <a:gd name="T25" fmla="*/ 48 h 383"/>
                <a:gd name="T26" fmla="*/ 28 w 176"/>
                <a:gd name="T27" fmla="*/ 35 h 383"/>
                <a:gd name="T28" fmla="*/ 33 w 176"/>
                <a:gd name="T29" fmla="*/ 23 h 383"/>
                <a:gd name="T30" fmla="*/ 37 w 176"/>
                <a:gd name="T31" fmla="*/ 11 h 383"/>
                <a:gd name="T32" fmla="*/ 41 w 176"/>
                <a:gd name="T33" fmla="*/ 0 h 383"/>
                <a:gd name="T34" fmla="*/ 42 w 176"/>
                <a:gd name="T35" fmla="*/ 3 h 383"/>
                <a:gd name="T36" fmla="*/ 43 w 176"/>
                <a:gd name="T37" fmla="*/ 7 h 383"/>
                <a:gd name="T38" fmla="*/ 44 w 176"/>
                <a:gd name="T39" fmla="*/ 11 h 383"/>
                <a:gd name="T40" fmla="*/ 44 w 176"/>
                <a:gd name="T41" fmla="*/ 15 h 3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6"/>
                <a:gd name="T64" fmla="*/ 0 h 383"/>
                <a:gd name="T65" fmla="*/ 176 w 176"/>
                <a:gd name="T66" fmla="*/ 383 h 3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6" h="383">
                  <a:moveTo>
                    <a:pt x="176" y="63"/>
                  </a:moveTo>
                  <a:lnTo>
                    <a:pt x="176" y="98"/>
                  </a:lnTo>
                  <a:lnTo>
                    <a:pt x="174" y="136"/>
                  </a:lnTo>
                  <a:lnTo>
                    <a:pt x="166" y="175"/>
                  </a:lnTo>
                  <a:lnTo>
                    <a:pt x="152" y="216"/>
                  </a:lnTo>
                  <a:lnTo>
                    <a:pt x="130" y="257"/>
                  </a:lnTo>
                  <a:lnTo>
                    <a:pt x="99" y="299"/>
                  </a:lnTo>
                  <a:lnTo>
                    <a:pt x="55" y="340"/>
                  </a:lnTo>
                  <a:lnTo>
                    <a:pt x="0" y="383"/>
                  </a:lnTo>
                  <a:lnTo>
                    <a:pt x="24" y="341"/>
                  </a:lnTo>
                  <a:lnTo>
                    <a:pt x="47" y="295"/>
                  </a:lnTo>
                  <a:lnTo>
                    <a:pt x="70" y="246"/>
                  </a:lnTo>
                  <a:lnTo>
                    <a:pt x="93" y="195"/>
                  </a:lnTo>
                  <a:lnTo>
                    <a:pt x="113" y="143"/>
                  </a:lnTo>
                  <a:lnTo>
                    <a:pt x="131" y="93"/>
                  </a:lnTo>
                  <a:lnTo>
                    <a:pt x="148" y="44"/>
                  </a:lnTo>
                  <a:lnTo>
                    <a:pt x="161" y="0"/>
                  </a:lnTo>
                  <a:lnTo>
                    <a:pt x="166" y="15"/>
                  </a:lnTo>
                  <a:lnTo>
                    <a:pt x="169" y="31"/>
                  </a:lnTo>
                  <a:lnTo>
                    <a:pt x="173" y="46"/>
                  </a:lnTo>
                  <a:lnTo>
                    <a:pt x="176" y="63"/>
                  </a:lnTo>
                  <a:close/>
                </a:path>
              </a:pathLst>
            </a:custGeom>
            <a:solidFill>
              <a:srgbClr val="FFD111"/>
            </a:solidFill>
            <a:ln w="9525">
              <a:noFill/>
              <a:round/>
              <a:headEnd/>
              <a:tailEnd/>
            </a:ln>
          </p:spPr>
          <p:txBody>
            <a:bodyPr/>
            <a:lstStyle/>
            <a:p>
              <a:endParaRPr lang="en-US"/>
            </a:p>
          </p:txBody>
        </p:sp>
        <p:sp>
          <p:nvSpPr>
            <p:cNvPr id="17784" name="Freeform 169"/>
            <p:cNvSpPr>
              <a:spLocks noChangeAspect="1"/>
            </p:cNvSpPr>
            <p:nvPr/>
          </p:nvSpPr>
          <p:spPr bwMode="auto">
            <a:xfrm>
              <a:off x="1008" y="2372"/>
              <a:ext cx="85" cy="182"/>
            </a:xfrm>
            <a:custGeom>
              <a:avLst/>
              <a:gdLst>
                <a:gd name="T0" fmla="*/ 43 w 169"/>
                <a:gd name="T1" fmla="*/ 14 h 365"/>
                <a:gd name="T2" fmla="*/ 43 w 169"/>
                <a:gd name="T3" fmla="*/ 23 h 365"/>
                <a:gd name="T4" fmla="*/ 42 w 169"/>
                <a:gd name="T5" fmla="*/ 32 h 365"/>
                <a:gd name="T6" fmla="*/ 40 w 169"/>
                <a:gd name="T7" fmla="*/ 41 h 365"/>
                <a:gd name="T8" fmla="*/ 36 w 169"/>
                <a:gd name="T9" fmla="*/ 51 h 365"/>
                <a:gd name="T10" fmla="*/ 31 w 169"/>
                <a:gd name="T11" fmla="*/ 61 h 365"/>
                <a:gd name="T12" fmla="*/ 24 w 169"/>
                <a:gd name="T13" fmla="*/ 71 h 365"/>
                <a:gd name="T14" fmla="*/ 14 w 169"/>
                <a:gd name="T15" fmla="*/ 81 h 365"/>
                <a:gd name="T16" fmla="*/ 0 w 169"/>
                <a:gd name="T17" fmla="*/ 91 h 365"/>
                <a:gd name="T18" fmla="*/ 6 w 169"/>
                <a:gd name="T19" fmla="*/ 81 h 365"/>
                <a:gd name="T20" fmla="*/ 12 w 169"/>
                <a:gd name="T21" fmla="*/ 70 h 365"/>
                <a:gd name="T22" fmla="*/ 17 w 169"/>
                <a:gd name="T23" fmla="*/ 58 h 365"/>
                <a:gd name="T24" fmla="*/ 23 w 169"/>
                <a:gd name="T25" fmla="*/ 46 h 365"/>
                <a:gd name="T26" fmla="*/ 28 w 169"/>
                <a:gd name="T27" fmla="*/ 34 h 365"/>
                <a:gd name="T28" fmla="*/ 32 w 169"/>
                <a:gd name="T29" fmla="*/ 22 h 365"/>
                <a:gd name="T30" fmla="*/ 36 w 169"/>
                <a:gd name="T31" fmla="*/ 10 h 365"/>
                <a:gd name="T32" fmla="*/ 39 w 169"/>
                <a:gd name="T33" fmla="*/ 0 h 365"/>
                <a:gd name="T34" fmla="*/ 40 w 169"/>
                <a:gd name="T35" fmla="*/ 3 h 365"/>
                <a:gd name="T36" fmla="*/ 41 w 169"/>
                <a:gd name="T37" fmla="*/ 7 h 365"/>
                <a:gd name="T38" fmla="*/ 42 w 169"/>
                <a:gd name="T39" fmla="*/ 10 h 365"/>
                <a:gd name="T40" fmla="*/ 43 w 169"/>
                <a:gd name="T41" fmla="*/ 14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9"/>
                <a:gd name="T64" fmla="*/ 0 h 365"/>
                <a:gd name="T65" fmla="*/ 169 w 169"/>
                <a:gd name="T66" fmla="*/ 365 h 3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9" h="365">
                  <a:moveTo>
                    <a:pt x="169" y="57"/>
                  </a:moveTo>
                  <a:lnTo>
                    <a:pt x="169" y="92"/>
                  </a:lnTo>
                  <a:lnTo>
                    <a:pt x="166" y="129"/>
                  </a:lnTo>
                  <a:lnTo>
                    <a:pt x="158" y="167"/>
                  </a:lnTo>
                  <a:lnTo>
                    <a:pt x="144" y="206"/>
                  </a:lnTo>
                  <a:lnTo>
                    <a:pt x="123" y="245"/>
                  </a:lnTo>
                  <a:lnTo>
                    <a:pt x="93" y="285"/>
                  </a:lnTo>
                  <a:lnTo>
                    <a:pt x="53" y="324"/>
                  </a:lnTo>
                  <a:lnTo>
                    <a:pt x="0" y="365"/>
                  </a:lnTo>
                  <a:lnTo>
                    <a:pt x="23" y="326"/>
                  </a:lnTo>
                  <a:lnTo>
                    <a:pt x="46" y="282"/>
                  </a:lnTo>
                  <a:lnTo>
                    <a:pt x="68" y="235"/>
                  </a:lnTo>
                  <a:lnTo>
                    <a:pt x="90" y="186"/>
                  </a:lnTo>
                  <a:lnTo>
                    <a:pt x="109" y="138"/>
                  </a:lnTo>
                  <a:lnTo>
                    <a:pt x="127" y="89"/>
                  </a:lnTo>
                  <a:lnTo>
                    <a:pt x="142" y="43"/>
                  </a:lnTo>
                  <a:lnTo>
                    <a:pt x="154" y="0"/>
                  </a:lnTo>
                  <a:lnTo>
                    <a:pt x="159" y="15"/>
                  </a:lnTo>
                  <a:lnTo>
                    <a:pt x="162" y="28"/>
                  </a:lnTo>
                  <a:lnTo>
                    <a:pt x="166" y="42"/>
                  </a:lnTo>
                  <a:lnTo>
                    <a:pt x="169" y="57"/>
                  </a:lnTo>
                  <a:close/>
                </a:path>
              </a:pathLst>
            </a:custGeom>
            <a:solidFill>
              <a:srgbClr val="FFD619"/>
            </a:solidFill>
            <a:ln w="9525">
              <a:noFill/>
              <a:round/>
              <a:headEnd/>
              <a:tailEnd/>
            </a:ln>
          </p:spPr>
          <p:txBody>
            <a:bodyPr/>
            <a:lstStyle/>
            <a:p>
              <a:endParaRPr lang="en-US"/>
            </a:p>
          </p:txBody>
        </p:sp>
        <p:sp>
          <p:nvSpPr>
            <p:cNvPr id="17785" name="Freeform 170"/>
            <p:cNvSpPr>
              <a:spLocks noChangeAspect="1"/>
            </p:cNvSpPr>
            <p:nvPr/>
          </p:nvSpPr>
          <p:spPr bwMode="auto">
            <a:xfrm>
              <a:off x="1011" y="2376"/>
              <a:ext cx="81" cy="176"/>
            </a:xfrm>
            <a:custGeom>
              <a:avLst/>
              <a:gdLst>
                <a:gd name="T0" fmla="*/ 41 w 162"/>
                <a:gd name="T1" fmla="*/ 14 h 351"/>
                <a:gd name="T2" fmla="*/ 41 w 162"/>
                <a:gd name="T3" fmla="*/ 22 h 351"/>
                <a:gd name="T4" fmla="*/ 40 w 162"/>
                <a:gd name="T5" fmla="*/ 31 h 351"/>
                <a:gd name="T6" fmla="*/ 38 w 162"/>
                <a:gd name="T7" fmla="*/ 40 h 351"/>
                <a:gd name="T8" fmla="*/ 35 w 162"/>
                <a:gd name="T9" fmla="*/ 50 h 351"/>
                <a:gd name="T10" fmla="*/ 29 w 162"/>
                <a:gd name="T11" fmla="*/ 59 h 351"/>
                <a:gd name="T12" fmla="*/ 21 w 162"/>
                <a:gd name="T13" fmla="*/ 69 h 351"/>
                <a:gd name="T14" fmla="*/ 12 w 162"/>
                <a:gd name="T15" fmla="*/ 79 h 351"/>
                <a:gd name="T16" fmla="*/ 0 w 162"/>
                <a:gd name="T17" fmla="*/ 88 h 351"/>
                <a:gd name="T18" fmla="*/ 5 w 162"/>
                <a:gd name="T19" fmla="*/ 78 h 351"/>
                <a:gd name="T20" fmla="*/ 10 w 162"/>
                <a:gd name="T21" fmla="*/ 68 h 351"/>
                <a:gd name="T22" fmla="*/ 17 w 162"/>
                <a:gd name="T23" fmla="*/ 57 h 351"/>
                <a:gd name="T24" fmla="*/ 21 w 162"/>
                <a:gd name="T25" fmla="*/ 45 h 351"/>
                <a:gd name="T26" fmla="*/ 26 w 162"/>
                <a:gd name="T27" fmla="*/ 34 h 351"/>
                <a:gd name="T28" fmla="*/ 30 w 162"/>
                <a:gd name="T29" fmla="*/ 22 h 351"/>
                <a:gd name="T30" fmla="*/ 34 w 162"/>
                <a:gd name="T31" fmla="*/ 11 h 351"/>
                <a:gd name="T32" fmla="*/ 37 w 162"/>
                <a:gd name="T33" fmla="*/ 0 h 351"/>
                <a:gd name="T34" fmla="*/ 38 w 162"/>
                <a:gd name="T35" fmla="*/ 4 h 351"/>
                <a:gd name="T36" fmla="*/ 39 w 162"/>
                <a:gd name="T37" fmla="*/ 7 h 351"/>
                <a:gd name="T38" fmla="*/ 40 w 162"/>
                <a:gd name="T39" fmla="*/ 11 h 351"/>
                <a:gd name="T40" fmla="*/ 41 w 162"/>
                <a:gd name="T41" fmla="*/ 14 h 3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351"/>
                <a:gd name="T65" fmla="*/ 162 w 162"/>
                <a:gd name="T66" fmla="*/ 351 h 3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351">
                  <a:moveTo>
                    <a:pt x="162" y="54"/>
                  </a:moveTo>
                  <a:lnTo>
                    <a:pt x="161" y="87"/>
                  </a:lnTo>
                  <a:lnTo>
                    <a:pt x="157" y="123"/>
                  </a:lnTo>
                  <a:lnTo>
                    <a:pt x="149" y="160"/>
                  </a:lnTo>
                  <a:lnTo>
                    <a:pt x="137" y="197"/>
                  </a:lnTo>
                  <a:lnTo>
                    <a:pt x="116" y="236"/>
                  </a:lnTo>
                  <a:lnTo>
                    <a:pt x="87" y="274"/>
                  </a:lnTo>
                  <a:lnTo>
                    <a:pt x="49" y="313"/>
                  </a:lnTo>
                  <a:lnTo>
                    <a:pt x="0" y="351"/>
                  </a:lnTo>
                  <a:lnTo>
                    <a:pt x="21" y="312"/>
                  </a:lnTo>
                  <a:lnTo>
                    <a:pt x="43" y="270"/>
                  </a:lnTo>
                  <a:lnTo>
                    <a:pt x="65" y="225"/>
                  </a:lnTo>
                  <a:lnTo>
                    <a:pt x="85" y="179"/>
                  </a:lnTo>
                  <a:lnTo>
                    <a:pt x="104" y="133"/>
                  </a:lnTo>
                  <a:lnTo>
                    <a:pt x="121" y="87"/>
                  </a:lnTo>
                  <a:lnTo>
                    <a:pt x="136" y="42"/>
                  </a:lnTo>
                  <a:lnTo>
                    <a:pt x="148" y="0"/>
                  </a:lnTo>
                  <a:lnTo>
                    <a:pt x="152" y="13"/>
                  </a:lnTo>
                  <a:lnTo>
                    <a:pt x="155" y="27"/>
                  </a:lnTo>
                  <a:lnTo>
                    <a:pt x="159" y="41"/>
                  </a:lnTo>
                  <a:lnTo>
                    <a:pt x="162" y="54"/>
                  </a:lnTo>
                  <a:close/>
                </a:path>
              </a:pathLst>
            </a:custGeom>
            <a:solidFill>
              <a:srgbClr val="FFDB21"/>
            </a:solidFill>
            <a:ln w="9525">
              <a:noFill/>
              <a:round/>
              <a:headEnd/>
              <a:tailEnd/>
            </a:ln>
          </p:spPr>
          <p:txBody>
            <a:bodyPr/>
            <a:lstStyle/>
            <a:p>
              <a:endParaRPr lang="en-US"/>
            </a:p>
          </p:txBody>
        </p:sp>
        <p:sp>
          <p:nvSpPr>
            <p:cNvPr id="17786" name="Freeform 171"/>
            <p:cNvSpPr>
              <a:spLocks noChangeAspect="1"/>
            </p:cNvSpPr>
            <p:nvPr/>
          </p:nvSpPr>
          <p:spPr bwMode="auto">
            <a:xfrm>
              <a:off x="1014" y="2380"/>
              <a:ext cx="77" cy="169"/>
            </a:xfrm>
            <a:custGeom>
              <a:avLst/>
              <a:gdLst>
                <a:gd name="T0" fmla="*/ 38 w 156"/>
                <a:gd name="T1" fmla="*/ 13 h 336"/>
                <a:gd name="T2" fmla="*/ 38 w 156"/>
                <a:gd name="T3" fmla="*/ 21 h 336"/>
                <a:gd name="T4" fmla="*/ 37 w 156"/>
                <a:gd name="T5" fmla="*/ 30 h 336"/>
                <a:gd name="T6" fmla="*/ 35 w 156"/>
                <a:gd name="T7" fmla="*/ 38 h 336"/>
                <a:gd name="T8" fmla="*/ 31 w 156"/>
                <a:gd name="T9" fmla="*/ 48 h 336"/>
                <a:gd name="T10" fmla="*/ 27 w 156"/>
                <a:gd name="T11" fmla="*/ 57 h 336"/>
                <a:gd name="T12" fmla="*/ 20 w 156"/>
                <a:gd name="T13" fmla="*/ 66 h 336"/>
                <a:gd name="T14" fmla="*/ 11 w 156"/>
                <a:gd name="T15" fmla="*/ 75 h 336"/>
                <a:gd name="T16" fmla="*/ 0 w 156"/>
                <a:gd name="T17" fmla="*/ 85 h 336"/>
                <a:gd name="T18" fmla="*/ 5 w 156"/>
                <a:gd name="T19" fmla="*/ 75 h 336"/>
                <a:gd name="T20" fmla="*/ 10 w 156"/>
                <a:gd name="T21" fmla="*/ 65 h 336"/>
                <a:gd name="T22" fmla="*/ 15 w 156"/>
                <a:gd name="T23" fmla="*/ 55 h 336"/>
                <a:gd name="T24" fmla="*/ 20 w 156"/>
                <a:gd name="T25" fmla="*/ 44 h 336"/>
                <a:gd name="T26" fmla="*/ 24 w 156"/>
                <a:gd name="T27" fmla="*/ 32 h 336"/>
                <a:gd name="T28" fmla="*/ 28 w 156"/>
                <a:gd name="T29" fmla="*/ 21 h 336"/>
                <a:gd name="T30" fmla="*/ 32 w 156"/>
                <a:gd name="T31" fmla="*/ 11 h 336"/>
                <a:gd name="T32" fmla="*/ 35 w 156"/>
                <a:gd name="T33" fmla="*/ 0 h 336"/>
                <a:gd name="T34" fmla="*/ 36 w 156"/>
                <a:gd name="T35" fmla="*/ 4 h 336"/>
                <a:gd name="T36" fmla="*/ 37 w 156"/>
                <a:gd name="T37" fmla="*/ 7 h 336"/>
                <a:gd name="T38" fmla="*/ 37 w 156"/>
                <a:gd name="T39" fmla="*/ 10 h 336"/>
                <a:gd name="T40" fmla="*/ 38 w 156"/>
                <a:gd name="T41" fmla="*/ 13 h 3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6"/>
                <a:gd name="T64" fmla="*/ 0 h 336"/>
                <a:gd name="T65" fmla="*/ 156 w 156"/>
                <a:gd name="T66" fmla="*/ 336 h 3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6" h="336">
                  <a:moveTo>
                    <a:pt x="156" y="51"/>
                  </a:moveTo>
                  <a:lnTo>
                    <a:pt x="154" y="83"/>
                  </a:lnTo>
                  <a:lnTo>
                    <a:pt x="150" y="117"/>
                  </a:lnTo>
                  <a:lnTo>
                    <a:pt x="142" y="152"/>
                  </a:lnTo>
                  <a:lnTo>
                    <a:pt x="128" y="189"/>
                  </a:lnTo>
                  <a:lnTo>
                    <a:pt x="110" y="226"/>
                  </a:lnTo>
                  <a:lnTo>
                    <a:pt x="82" y="263"/>
                  </a:lnTo>
                  <a:lnTo>
                    <a:pt x="46" y="299"/>
                  </a:lnTo>
                  <a:lnTo>
                    <a:pt x="0" y="336"/>
                  </a:lnTo>
                  <a:lnTo>
                    <a:pt x="21" y="298"/>
                  </a:lnTo>
                  <a:lnTo>
                    <a:pt x="42" y="258"/>
                  </a:lnTo>
                  <a:lnTo>
                    <a:pt x="63" y="216"/>
                  </a:lnTo>
                  <a:lnTo>
                    <a:pt x="82" y="173"/>
                  </a:lnTo>
                  <a:lnTo>
                    <a:pt x="99" y="128"/>
                  </a:lnTo>
                  <a:lnTo>
                    <a:pt x="116" y="84"/>
                  </a:lnTo>
                  <a:lnTo>
                    <a:pt x="131" y="41"/>
                  </a:lnTo>
                  <a:lnTo>
                    <a:pt x="142" y="0"/>
                  </a:lnTo>
                  <a:lnTo>
                    <a:pt x="145" y="13"/>
                  </a:lnTo>
                  <a:lnTo>
                    <a:pt x="149" y="25"/>
                  </a:lnTo>
                  <a:lnTo>
                    <a:pt x="152" y="38"/>
                  </a:lnTo>
                  <a:lnTo>
                    <a:pt x="156" y="51"/>
                  </a:lnTo>
                  <a:close/>
                </a:path>
              </a:pathLst>
            </a:custGeom>
            <a:solidFill>
              <a:srgbClr val="FFDD28"/>
            </a:solidFill>
            <a:ln w="9525">
              <a:noFill/>
              <a:round/>
              <a:headEnd/>
              <a:tailEnd/>
            </a:ln>
          </p:spPr>
          <p:txBody>
            <a:bodyPr/>
            <a:lstStyle/>
            <a:p>
              <a:endParaRPr lang="en-US"/>
            </a:p>
          </p:txBody>
        </p:sp>
        <p:sp>
          <p:nvSpPr>
            <p:cNvPr id="17787" name="Freeform 172"/>
            <p:cNvSpPr>
              <a:spLocks noChangeAspect="1"/>
            </p:cNvSpPr>
            <p:nvPr/>
          </p:nvSpPr>
          <p:spPr bwMode="auto">
            <a:xfrm>
              <a:off x="1017" y="2384"/>
              <a:ext cx="74" cy="161"/>
            </a:xfrm>
            <a:custGeom>
              <a:avLst/>
              <a:gdLst>
                <a:gd name="T0" fmla="*/ 37 w 149"/>
                <a:gd name="T1" fmla="*/ 12 h 321"/>
                <a:gd name="T2" fmla="*/ 36 w 149"/>
                <a:gd name="T3" fmla="*/ 20 h 321"/>
                <a:gd name="T4" fmla="*/ 35 w 149"/>
                <a:gd name="T5" fmla="*/ 28 h 321"/>
                <a:gd name="T6" fmla="*/ 33 w 149"/>
                <a:gd name="T7" fmla="*/ 37 h 321"/>
                <a:gd name="T8" fmla="*/ 30 w 149"/>
                <a:gd name="T9" fmla="*/ 46 h 321"/>
                <a:gd name="T10" fmla="*/ 25 w 149"/>
                <a:gd name="T11" fmla="*/ 54 h 321"/>
                <a:gd name="T12" fmla="*/ 19 w 149"/>
                <a:gd name="T13" fmla="*/ 63 h 321"/>
                <a:gd name="T14" fmla="*/ 11 w 149"/>
                <a:gd name="T15" fmla="*/ 72 h 321"/>
                <a:gd name="T16" fmla="*/ 0 w 149"/>
                <a:gd name="T17" fmla="*/ 81 h 321"/>
                <a:gd name="T18" fmla="*/ 5 w 149"/>
                <a:gd name="T19" fmla="*/ 72 h 321"/>
                <a:gd name="T20" fmla="*/ 9 w 149"/>
                <a:gd name="T21" fmla="*/ 62 h 321"/>
                <a:gd name="T22" fmla="*/ 14 w 149"/>
                <a:gd name="T23" fmla="*/ 52 h 321"/>
                <a:gd name="T24" fmla="*/ 19 w 149"/>
                <a:gd name="T25" fmla="*/ 42 h 321"/>
                <a:gd name="T26" fmla="*/ 23 w 149"/>
                <a:gd name="T27" fmla="*/ 31 h 321"/>
                <a:gd name="T28" fmla="*/ 27 w 149"/>
                <a:gd name="T29" fmla="*/ 21 h 321"/>
                <a:gd name="T30" fmla="*/ 30 w 149"/>
                <a:gd name="T31" fmla="*/ 10 h 321"/>
                <a:gd name="T32" fmla="*/ 33 w 149"/>
                <a:gd name="T33" fmla="*/ 0 h 321"/>
                <a:gd name="T34" fmla="*/ 34 w 149"/>
                <a:gd name="T35" fmla="*/ 3 h 321"/>
                <a:gd name="T36" fmla="*/ 35 w 149"/>
                <a:gd name="T37" fmla="*/ 6 h 321"/>
                <a:gd name="T38" fmla="*/ 36 w 149"/>
                <a:gd name="T39" fmla="*/ 9 h 321"/>
                <a:gd name="T40" fmla="*/ 37 w 149"/>
                <a:gd name="T41" fmla="*/ 12 h 3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9"/>
                <a:gd name="T64" fmla="*/ 0 h 321"/>
                <a:gd name="T65" fmla="*/ 149 w 149"/>
                <a:gd name="T66" fmla="*/ 321 h 3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9" h="321">
                  <a:moveTo>
                    <a:pt x="149" y="47"/>
                  </a:moveTo>
                  <a:lnTo>
                    <a:pt x="146" y="78"/>
                  </a:lnTo>
                  <a:lnTo>
                    <a:pt x="142" y="112"/>
                  </a:lnTo>
                  <a:lnTo>
                    <a:pt x="134" y="145"/>
                  </a:lnTo>
                  <a:lnTo>
                    <a:pt x="121" y="181"/>
                  </a:lnTo>
                  <a:lnTo>
                    <a:pt x="103" y="215"/>
                  </a:lnTo>
                  <a:lnTo>
                    <a:pt x="77" y="251"/>
                  </a:lnTo>
                  <a:lnTo>
                    <a:pt x="44" y="287"/>
                  </a:lnTo>
                  <a:lnTo>
                    <a:pt x="0" y="321"/>
                  </a:lnTo>
                  <a:lnTo>
                    <a:pt x="20" y="286"/>
                  </a:lnTo>
                  <a:lnTo>
                    <a:pt x="39" y="246"/>
                  </a:lnTo>
                  <a:lnTo>
                    <a:pt x="59" y="207"/>
                  </a:lnTo>
                  <a:lnTo>
                    <a:pt x="77" y="166"/>
                  </a:lnTo>
                  <a:lnTo>
                    <a:pt x="95" y="124"/>
                  </a:lnTo>
                  <a:lnTo>
                    <a:pt x="110" y="82"/>
                  </a:lnTo>
                  <a:lnTo>
                    <a:pt x="123" y="40"/>
                  </a:lnTo>
                  <a:lnTo>
                    <a:pt x="135" y="0"/>
                  </a:lnTo>
                  <a:lnTo>
                    <a:pt x="138" y="11"/>
                  </a:lnTo>
                  <a:lnTo>
                    <a:pt x="142" y="24"/>
                  </a:lnTo>
                  <a:lnTo>
                    <a:pt x="145" y="36"/>
                  </a:lnTo>
                  <a:lnTo>
                    <a:pt x="149" y="47"/>
                  </a:lnTo>
                  <a:close/>
                </a:path>
              </a:pathLst>
            </a:custGeom>
            <a:solidFill>
              <a:srgbClr val="FFE233"/>
            </a:solidFill>
            <a:ln w="9525">
              <a:noFill/>
              <a:round/>
              <a:headEnd/>
              <a:tailEnd/>
            </a:ln>
          </p:spPr>
          <p:txBody>
            <a:bodyPr/>
            <a:lstStyle/>
            <a:p>
              <a:endParaRPr lang="en-US"/>
            </a:p>
          </p:txBody>
        </p:sp>
        <p:sp>
          <p:nvSpPr>
            <p:cNvPr id="17788" name="Freeform 173"/>
            <p:cNvSpPr>
              <a:spLocks noChangeAspect="1"/>
            </p:cNvSpPr>
            <p:nvPr/>
          </p:nvSpPr>
          <p:spPr bwMode="auto">
            <a:xfrm>
              <a:off x="1019" y="2389"/>
              <a:ext cx="71" cy="153"/>
            </a:xfrm>
            <a:custGeom>
              <a:avLst/>
              <a:gdLst>
                <a:gd name="T0" fmla="*/ 36 w 140"/>
                <a:gd name="T1" fmla="*/ 11 h 305"/>
                <a:gd name="T2" fmla="*/ 36 w 140"/>
                <a:gd name="T3" fmla="*/ 19 h 305"/>
                <a:gd name="T4" fmla="*/ 34 w 140"/>
                <a:gd name="T5" fmla="*/ 26 h 305"/>
                <a:gd name="T6" fmla="*/ 32 w 140"/>
                <a:gd name="T7" fmla="*/ 35 h 305"/>
                <a:gd name="T8" fmla="*/ 29 w 140"/>
                <a:gd name="T9" fmla="*/ 43 h 305"/>
                <a:gd name="T10" fmla="*/ 24 w 140"/>
                <a:gd name="T11" fmla="*/ 52 h 305"/>
                <a:gd name="T12" fmla="*/ 18 w 140"/>
                <a:gd name="T13" fmla="*/ 60 h 305"/>
                <a:gd name="T14" fmla="*/ 10 w 140"/>
                <a:gd name="T15" fmla="*/ 69 h 305"/>
                <a:gd name="T16" fmla="*/ 0 w 140"/>
                <a:gd name="T17" fmla="*/ 77 h 305"/>
                <a:gd name="T18" fmla="*/ 5 w 140"/>
                <a:gd name="T19" fmla="*/ 68 h 305"/>
                <a:gd name="T20" fmla="*/ 10 w 140"/>
                <a:gd name="T21" fmla="*/ 59 h 305"/>
                <a:gd name="T22" fmla="*/ 14 w 140"/>
                <a:gd name="T23" fmla="*/ 49 h 305"/>
                <a:gd name="T24" fmla="*/ 19 w 140"/>
                <a:gd name="T25" fmla="*/ 40 h 305"/>
                <a:gd name="T26" fmla="*/ 23 w 140"/>
                <a:gd name="T27" fmla="*/ 30 h 305"/>
                <a:gd name="T28" fmla="*/ 27 w 140"/>
                <a:gd name="T29" fmla="*/ 20 h 305"/>
                <a:gd name="T30" fmla="*/ 30 w 140"/>
                <a:gd name="T31" fmla="*/ 10 h 305"/>
                <a:gd name="T32" fmla="*/ 33 w 140"/>
                <a:gd name="T33" fmla="*/ 0 h 305"/>
                <a:gd name="T34" fmla="*/ 33 w 140"/>
                <a:gd name="T35" fmla="*/ 3 h 305"/>
                <a:gd name="T36" fmla="*/ 34 w 140"/>
                <a:gd name="T37" fmla="*/ 6 h 305"/>
                <a:gd name="T38" fmla="*/ 36 w 140"/>
                <a:gd name="T39" fmla="*/ 8 h 305"/>
                <a:gd name="T40" fmla="*/ 36 w 140"/>
                <a:gd name="T41" fmla="*/ 11 h 3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305"/>
                <a:gd name="T65" fmla="*/ 140 w 140"/>
                <a:gd name="T66" fmla="*/ 305 h 3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305">
                  <a:moveTo>
                    <a:pt x="140" y="43"/>
                  </a:moveTo>
                  <a:lnTo>
                    <a:pt x="138" y="73"/>
                  </a:lnTo>
                  <a:lnTo>
                    <a:pt x="132" y="104"/>
                  </a:lnTo>
                  <a:lnTo>
                    <a:pt x="125" y="137"/>
                  </a:lnTo>
                  <a:lnTo>
                    <a:pt x="113" y="171"/>
                  </a:lnTo>
                  <a:lnTo>
                    <a:pt x="95" y="205"/>
                  </a:lnTo>
                  <a:lnTo>
                    <a:pt x="71" y="240"/>
                  </a:lnTo>
                  <a:lnTo>
                    <a:pt x="40" y="273"/>
                  </a:lnTo>
                  <a:lnTo>
                    <a:pt x="0" y="305"/>
                  </a:lnTo>
                  <a:lnTo>
                    <a:pt x="19" y="271"/>
                  </a:lnTo>
                  <a:lnTo>
                    <a:pt x="38" y="234"/>
                  </a:lnTo>
                  <a:lnTo>
                    <a:pt x="56" y="196"/>
                  </a:lnTo>
                  <a:lnTo>
                    <a:pt x="74" y="158"/>
                  </a:lnTo>
                  <a:lnTo>
                    <a:pt x="90" y="119"/>
                  </a:lnTo>
                  <a:lnTo>
                    <a:pt x="105" y="80"/>
                  </a:lnTo>
                  <a:lnTo>
                    <a:pt x="117" y="39"/>
                  </a:lnTo>
                  <a:lnTo>
                    <a:pt x="128" y="0"/>
                  </a:lnTo>
                  <a:lnTo>
                    <a:pt x="131" y="11"/>
                  </a:lnTo>
                  <a:lnTo>
                    <a:pt x="135" y="21"/>
                  </a:lnTo>
                  <a:lnTo>
                    <a:pt x="138" y="32"/>
                  </a:lnTo>
                  <a:lnTo>
                    <a:pt x="140" y="43"/>
                  </a:lnTo>
                  <a:close/>
                </a:path>
              </a:pathLst>
            </a:custGeom>
            <a:solidFill>
              <a:srgbClr val="FFE83A"/>
            </a:solidFill>
            <a:ln w="9525">
              <a:noFill/>
              <a:round/>
              <a:headEnd/>
              <a:tailEnd/>
            </a:ln>
          </p:spPr>
          <p:txBody>
            <a:bodyPr/>
            <a:lstStyle/>
            <a:p>
              <a:endParaRPr lang="en-US"/>
            </a:p>
          </p:txBody>
        </p:sp>
        <p:sp>
          <p:nvSpPr>
            <p:cNvPr id="17789" name="Freeform 174"/>
            <p:cNvSpPr>
              <a:spLocks noChangeAspect="1"/>
            </p:cNvSpPr>
            <p:nvPr/>
          </p:nvSpPr>
          <p:spPr bwMode="auto">
            <a:xfrm>
              <a:off x="1022" y="2393"/>
              <a:ext cx="67" cy="145"/>
            </a:xfrm>
            <a:custGeom>
              <a:avLst/>
              <a:gdLst>
                <a:gd name="T0" fmla="*/ 34 w 133"/>
                <a:gd name="T1" fmla="*/ 10 h 291"/>
                <a:gd name="T2" fmla="*/ 33 w 133"/>
                <a:gd name="T3" fmla="*/ 17 h 291"/>
                <a:gd name="T4" fmla="*/ 31 w 133"/>
                <a:gd name="T5" fmla="*/ 24 h 291"/>
                <a:gd name="T6" fmla="*/ 30 w 133"/>
                <a:gd name="T7" fmla="*/ 33 h 291"/>
                <a:gd name="T8" fmla="*/ 26 w 133"/>
                <a:gd name="T9" fmla="*/ 41 h 291"/>
                <a:gd name="T10" fmla="*/ 22 w 133"/>
                <a:gd name="T11" fmla="*/ 49 h 291"/>
                <a:gd name="T12" fmla="*/ 17 w 133"/>
                <a:gd name="T13" fmla="*/ 57 h 291"/>
                <a:gd name="T14" fmla="*/ 9 w 133"/>
                <a:gd name="T15" fmla="*/ 64 h 291"/>
                <a:gd name="T16" fmla="*/ 0 w 133"/>
                <a:gd name="T17" fmla="*/ 72 h 291"/>
                <a:gd name="T18" fmla="*/ 5 w 133"/>
                <a:gd name="T19" fmla="*/ 64 h 291"/>
                <a:gd name="T20" fmla="*/ 9 w 133"/>
                <a:gd name="T21" fmla="*/ 55 h 291"/>
                <a:gd name="T22" fmla="*/ 14 w 133"/>
                <a:gd name="T23" fmla="*/ 47 h 291"/>
                <a:gd name="T24" fmla="*/ 18 w 133"/>
                <a:gd name="T25" fmla="*/ 37 h 291"/>
                <a:gd name="T26" fmla="*/ 22 w 133"/>
                <a:gd name="T27" fmla="*/ 28 h 291"/>
                <a:gd name="T28" fmla="*/ 25 w 133"/>
                <a:gd name="T29" fmla="*/ 19 h 291"/>
                <a:gd name="T30" fmla="*/ 28 w 133"/>
                <a:gd name="T31" fmla="*/ 9 h 291"/>
                <a:gd name="T32" fmla="*/ 31 w 133"/>
                <a:gd name="T33" fmla="*/ 0 h 291"/>
                <a:gd name="T34" fmla="*/ 31 w 133"/>
                <a:gd name="T35" fmla="*/ 2 h 291"/>
                <a:gd name="T36" fmla="*/ 32 w 133"/>
                <a:gd name="T37" fmla="*/ 5 h 291"/>
                <a:gd name="T38" fmla="*/ 33 w 133"/>
                <a:gd name="T39" fmla="*/ 7 h 291"/>
                <a:gd name="T40" fmla="*/ 34 w 133"/>
                <a:gd name="T41" fmla="*/ 10 h 2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3"/>
                <a:gd name="T64" fmla="*/ 0 h 291"/>
                <a:gd name="T65" fmla="*/ 133 w 133"/>
                <a:gd name="T66" fmla="*/ 291 h 2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3" h="291">
                  <a:moveTo>
                    <a:pt x="133" y="41"/>
                  </a:moveTo>
                  <a:lnTo>
                    <a:pt x="130" y="69"/>
                  </a:lnTo>
                  <a:lnTo>
                    <a:pt x="124" y="99"/>
                  </a:lnTo>
                  <a:lnTo>
                    <a:pt x="117" y="132"/>
                  </a:lnTo>
                  <a:lnTo>
                    <a:pt x="104" y="164"/>
                  </a:lnTo>
                  <a:lnTo>
                    <a:pt x="88" y="196"/>
                  </a:lnTo>
                  <a:lnTo>
                    <a:pt x="66" y="228"/>
                  </a:lnTo>
                  <a:lnTo>
                    <a:pt x="36" y="259"/>
                  </a:lnTo>
                  <a:lnTo>
                    <a:pt x="0" y="291"/>
                  </a:lnTo>
                  <a:lnTo>
                    <a:pt x="18" y="257"/>
                  </a:lnTo>
                  <a:lnTo>
                    <a:pt x="35" y="223"/>
                  </a:lnTo>
                  <a:lnTo>
                    <a:pt x="53" y="188"/>
                  </a:lnTo>
                  <a:lnTo>
                    <a:pt x="69" y="151"/>
                  </a:lnTo>
                  <a:lnTo>
                    <a:pt x="85" y="114"/>
                  </a:lnTo>
                  <a:lnTo>
                    <a:pt x="99" y="77"/>
                  </a:lnTo>
                  <a:lnTo>
                    <a:pt x="110" y="39"/>
                  </a:lnTo>
                  <a:lnTo>
                    <a:pt x="121" y="0"/>
                  </a:lnTo>
                  <a:lnTo>
                    <a:pt x="124" y="11"/>
                  </a:lnTo>
                  <a:lnTo>
                    <a:pt x="127" y="20"/>
                  </a:lnTo>
                  <a:lnTo>
                    <a:pt x="131" y="30"/>
                  </a:lnTo>
                  <a:lnTo>
                    <a:pt x="133" y="41"/>
                  </a:lnTo>
                  <a:close/>
                </a:path>
              </a:pathLst>
            </a:custGeom>
            <a:solidFill>
              <a:srgbClr val="FFED44"/>
            </a:solidFill>
            <a:ln w="9525">
              <a:noFill/>
              <a:round/>
              <a:headEnd/>
              <a:tailEnd/>
            </a:ln>
          </p:spPr>
          <p:txBody>
            <a:bodyPr/>
            <a:lstStyle/>
            <a:p>
              <a:endParaRPr lang="en-US"/>
            </a:p>
          </p:txBody>
        </p:sp>
        <p:sp>
          <p:nvSpPr>
            <p:cNvPr id="17790" name="Freeform 175"/>
            <p:cNvSpPr>
              <a:spLocks noChangeAspect="1"/>
            </p:cNvSpPr>
            <p:nvPr/>
          </p:nvSpPr>
          <p:spPr bwMode="auto">
            <a:xfrm>
              <a:off x="1025" y="2398"/>
              <a:ext cx="64" cy="137"/>
            </a:xfrm>
            <a:custGeom>
              <a:avLst/>
              <a:gdLst>
                <a:gd name="T0" fmla="*/ 32 w 127"/>
                <a:gd name="T1" fmla="*/ 9 h 276"/>
                <a:gd name="T2" fmla="*/ 31 w 127"/>
                <a:gd name="T3" fmla="*/ 16 h 276"/>
                <a:gd name="T4" fmla="*/ 30 w 127"/>
                <a:gd name="T5" fmla="*/ 23 h 276"/>
                <a:gd name="T6" fmla="*/ 28 w 127"/>
                <a:gd name="T7" fmla="*/ 30 h 276"/>
                <a:gd name="T8" fmla="*/ 25 w 127"/>
                <a:gd name="T9" fmla="*/ 38 h 276"/>
                <a:gd name="T10" fmla="*/ 21 w 127"/>
                <a:gd name="T11" fmla="*/ 46 h 276"/>
                <a:gd name="T12" fmla="*/ 16 w 127"/>
                <a:gd name="T13" fmla="*/ 54 h 276"/>
                <a:gd name="T14" fmla="*/ 9 w 127"/>
                <a:gd name="T15" fmla="*/ 61 h 276"/>
                <a:gd name="T16" fmla="*/ 0 w 127"/>
                <a:gd name="T17" fmla="*/ 68 h 276"/>
                <a:gd name="T18" fmla="*/ 5 w 127"/>
                <a:gd name="T19" fmla="*/ 60 h 276"/>
                <a:gd name="T20" fmla="*/ 9 w 127"/>
                <a:gd name="T21" fmla="*/ 52 h 276"/>
                <a:gd name="T22" fmla="*/ 13 w 127"/>
                <a:gd name="T23" fmla="*/ 44 h 276"/>
                <a:gd name="T24" fmla="*/ 17 w 127"/>
                <a:gd name="T25" fmla="*/ 35 h 276"/>
                <a:gd name="T26" fmla="*/ 20 w 127"/>
                <a:gd name="T27" fmla="*/ 27 h 276"/>
                <a:gd name="T28" fmla="*/ 24 w 127"/>
                <a:gd name="T29" fmla="*/ 18 h 276"/>
                <a:gd name="T30" fmla="*/ 27 w 127"/>
                <a:gd name="T31" fmla="*/ 9 h 276"/>
                <a:gd name="T32" fmla="*/ 29 w 127"/>
                <a:gd name="T33" fmla="*/ 0 h 276"/>
                <a:gd name="T34" fmla="*/ 30 w 127"/>
                <a:gd name="T35" fmla="*/ 2 h 276"/>
                <a:gd name="T36" fmla="*/ 31 w 127"/>
                <a:gd name="T37" fmla="*/ 4 h 276"/>
                <a:gd name="T38" fmla="*/ 32 w 127"/>
                <a:gd name="T39" fmla="*/ 6 h 276"/>
                <a:gd name="T40" fmla="*/ 32 w 127"/>
                <a:gd name="T41" fmla="*/ 9 h 2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7"/>
                <a:gd name="T64" fmla="*/ 0 h 276"/>
                <a:gd name="T65" fmla="*/ 127 w 127"/>
                <a:gd name="T66" fmla="*/ 276 h 2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7" h="276">
                  <a:moveTo>
                    <a:pt x="127" y="36"/>
                  </a:moveTo>
                  <a:lnTo>
                    <a:pt x="122" y="64"/>
                  </a:lnTo>
                  <a:lnTo>
                    <a:pt x="117" y="93"/>
                  </a:lnTo>
                  <a:lnTo>
                    <a:pt x="109" y="123"/>
                  </a:lnTo>
                  <a:lnTo>
                    <a:pt x="98" y="154"/>
                  </a:lnTo>
                  <a:lnTo>
                    <a:pt x="82" y="186"/>
                  </a:lnTo>
                  <a:lnTo>
                    <a:pt x="61" y="217"/>
                  </a:lnTo>
                  <a:lnTo>
                    <a:pt x="35" y="247"/>
                  </a:lnTo>
                  <a:lnTo>
                    <a:pt x="0" y="276"/>
                  </a:lnTo>
                  <a:lnTo>
                    <a:pt x="18" y="244"/>
                  </a:lnTo>
                  <a:lnTo>
                    <a:pt x="35" y="211"/>
                  </a:lnTo>
                  <a:lnTo>
                    <a:pt x="51" y="178"/>
                  </a:lnTo>
                  <a:lnTo>
                    <a:pt x="66" y="144"/>
                  </a:lnTo>
                  <a:lnTo>
                    <a:pt x="80" y="110"/>
                  </a:lnTo>
                  <a:lnTo>
                    <a:pt x="94" y="74"/>
                  </a:lnTo>
                  <a:lnTo>
                    <a:pt x="105" y="38"/>
                  </a:lnTo>
                  <a:lnTo>
                    <a:pt x="114" y="0"/>
                  </a:lnTo>
                  <a:lnTo>
                    <a:pt x="118" y="10"/>
                  </a:lnTo>
                  <a:lnTo>
                    <a:pt x="121" y="18"/>
                  </a:lnTo>
                  <a:lnTo>
                    <a:pt x="125" y="27"/>
                  </a:lnTo>
                  <a:lnTo>
                    <a:pt x="127" y="36"/>
                  </a:lnTo>
                  <a:close/>
                </a:path>
              </a:pathLst>
            </a:custGeom>
            <a:solidFill>
              <a:srgbClr val="FFF24C"/>
            </a:solidFill>
            <a:ln w="9525">
              <a:noFill/>
              <a:round/>
              <a:headEnd/>
              <a:tailEnd/>
            </a:ln>
          </p:spPr>
          <p:txBody>
            <a:bodyPr/>
            <a:lstStyle/>
            <a:p>
              <a:endParaRPr lang="en-US"/>
            </a:p>
          </p:txBody>
        </p:sp>
        <p:sp>
          <p:nvSpPr>
            <p:cNvPr id="17791" name="Freeform 176"/>
            <p:cNvSpPr>
              <a:spLocks noChangeAspect="1"/>
            </p:cNvSpPr>
            <p:nvPr/>
          </p:nvSpPr>
          <p:spPr bwMode="auto">
            <a:xfrm>
              <a:off x="1028" y="2402"/>
              <a:ext cx="60" cy="130"/>
            </a:xfrm>
            <a:custGeom>
              <a:avLst/>
              <a:gdLst>
                <a:gd name="T0" fmla="*/ 30 w 120"/>
                <a:gd name="T1" fmla="*/ 8 h 261"/>
                <a:gd name="T2" fmla="*/ 29 w 120"/>
                <a:gd name="T3" fmla="*/ 14 h 261"/>
                <a:gd name="T4" fmla="*/ 28 w 120"/>
                <a:gd name="T5" fmla="*/ 21 h 261"/>
                <a:gd name="T6" fmla="*/ 26 w 120"/>
                <a:gd name="T7" fmla="*/ 29 h 261"/>
                <a:gd name="T8" fmla="*/ 23 w 120"/>
                <a:gd name="T9" fmla="*/ 36 h 261"/>
                <a:gd name="T10" fmla="*/ 19 w 120"/>
                <a:gd name="T11" fmla="*/ 44 h 261"/>
                <a:gd name="T12" fmla="*/ 15 w 120"/>
                <a:gd name="T13" fmla="*/ 51 h 261"/>
                <a:gd name="T14" fmla="*/ 8 w 120"/>
                <a:gd name="T15" fmla="*/ 58 h 261"/>
                <a:gd name="T16" fmla="*/ 0 w 120"/>
                <a:gd name="T17" fmla="*/ 65 h 261"/>
                <a:gd name="T18" fmla="*/ 4 w 120"/>
                <a:gd name="T19" fmla="*/ 57 h 261"/>
                <a:gd name="T20" fmla="*/ 8 w 120"/>
                <a:gd name="T21" fmla="*/ 50 h 261"/>
                <a:gd name="T22" fmla="*/ 12 w 120"/>
                <a:gd name="T23" fmla="*/ 42 h 261"/>
                <a:gd name="T24" fmla="*/ 15 w 120"/>
                <a:gd name="T25" fmla="*/ 34 h 261"/>
                <a:gd name="T26" fmla="*/ 19 w 120"/>
                <a:gd name="T27" fmla="*/ 26 h 261"/>
                <a:gd name="T28" fmla="*/ 22 w 120"/>
                <a:gd name="T29" fmla="*/ 18 h 261"/>
                <a:gd name="T30" fmla="*/ 25 w 120"/>
                <a:gd name="T31" fmla="*/ 9 h 261"/>
                <a:gd name="T32" fmla="*/ 27 w 120"/>
                <a:gd name="T33" fmla="*/ 0 h 261"/>
                <a:gd name="T34" fmla="*/ 28 w 120"/>
                <a:gd name="T35" fmla="*/ 2 h 261"/>
                <a:gd name="T36" fmla="*/ 29 w 120"/>
                <a:gd name="T37" fmla="*/ 4 h 261"/>
                <a:gd name="T38" fmla="*/ 29 w 120"/>
                <a:gd name="T39" fmla="*/ 6 h 261"/>
                <a:gd name="T40" fmla="*/ 30 w 120"/>
                <a:gd name="T41" fmla="*/ 8 h 2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261"/>
                <a:gd name="T65" fmla="*/ 120 w 120"/>
                <a:gd name="T66" fmla="*/ 261 h 2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261">
                  <a:moveTo>
                    <a:pt x="120" y="33"/>
                  </a:moveTo>
                  <a:lnTo>
                    <a:pt x="115" y="59"/>
                  </a:lnTo>
                  <a:lnTo>
                    <a:pt x="110" y="87"/>
                  </a:lnTo>
                  <a:lnTo>
                    <a:pt x="102" y="117"/>
                  </a:lnTo>
                  <a:lnTo>
                    <a:pt x="90" y="147"/>
                  </a:lnTo>
                  <a:lnTo>
                    <a:pt x="75" y="177"/>
                  </a:lnTo>
                  <a:lnTo>
                    <a:pt x="57" y="206"/>
                  </a:lnTo>
                  <a:lnTo>
                    <a:pt x="31" y="234"/>
                  </a:lnTo>
                  <a:lnTo>
                    <a:pt x="0" y="261"/>
                  </a:lnTo>
                  <a:lnTo>
                    <a:pt x="16" y="230"/>
                  </a:lnTo>
                  <a:lnTo>
                    <a:pt x="31" y="200"/>
                  </a:lnTo>
                  <a:lnTo>
                    <a:pt x="47" y="169"/>
                  </a:lnTo>
                  <a:lnTo>
                    <a:pt x="61" y="138"/>
                  </a:lnTo>
                  <a:lnTo>
                    <a:pt x="75" y="105"/>
                  </a:lnTo>
                  <a:lnTo>
                    <a:pt x="88" y="72"/>
                  </a:lnTo>
                  <a:lnTo>
                    <a:pt x="99" y="37"/>
                  </a:lnTo>
                  <a:lnTo>
                    <a:pt x="108" y="0"/>
                  </a:lnTo>
                  <a:lnTo>
                    <a:pt x="111" y="9"/>
                  </a:lnTo>
                  <a:lnTo>
                    <a:pt x="114" y="17"/>
                  </a:lnTo>
                  <a:lnTo>
                    <a:pt x="116" y="25"/>
                  </a:lnTo>
                  <a:lnTo>
                    <a:pt x="120" y="33"/>
                  </a:lnTo>
                  <a:close/>
                </a:path>
              </a:pathLst>
            </a:custGeom>
            <a:solidFill>
              <a:srgbClr val="FFF454"/>
            </a:solidFill>
            <a:ln w="9525">
              <a:noFill/>
              <a:round/>
              <a:headEnd/>
              <a:tailEnd/>
            </a:ln>
          </p:spPr>
          <p:txBody>
            <a:bodyPr/>
            <a:lstStyle/>
            <a:p>
              <a:endParaRPr lang="en-US"/>
            </a:p>
          </p:txBody>
        </p:sp>
        <p:sp>
          <p:nvSpPr>
            <p:cNvPr id="17792" name="Freeform 177"/>
            <p:cNvSpPr>
              <a:spLocks noChangeAspect="1"/>
            </p:cNvSpPr>
            <p:nvPr/>
          </p:nvSpPr>
          <p:spPr bwMode="auto">
            <a:xfrm>
              <a:off x="1031" y="2406"/>
              <a:ext cx="56" cy="122"/>
            </a:xfrm>
            <a:custGeom>
              <a:avLst/>
              <a:gdLst>
                <a:gd name="T0" fmla="*/ 28 w 113"/>
                <a:gd name="T1" fmla="*/ 8 h 244"/>
                <a:gd name="T2" fmla="*/ 26 w 113"/>
                <a:gd name="T3" fmla="*/ 14 h 244"/>
                <a:gd name="T4" fmla="*/ 25 w 113"/>
                <a:gd name="T5" fmla="*/ 20 h 244"/>
                <a:gd name="T6" fmla="*/ 23 w 113"/>
                <a:gd name="T7" fmla="*/ 27 h 244"/>
                <a:gd name="T8" fmla="*/ 20 w 113"/>
                <a:gd name="T9" fmla="*/ 35 h 244"/>
                <a:gd name="T10" fmla="*/ 17 w 113"/>
                <a:gd name="T11" fmla="*/ 42 h 244"/>
                <a:gd name="T12" fmla="*/ 12 w 113"/>
                <a:gd name="T13" fmla="*/ 49 h 244"/>
                <a:gd name="T14" fmla="*/ 7 w 113"/>
                <a:gd name="T15" fmla="*/ 55 h 244"/>
                <a:gd name="T16" fmla="*/ 0 w 113"/>
                <a:gd name="T17" fmla="*/ 61 h 244"/>
                <a:gd name="T18" fmla="*/ 3 w 113"/>
                <a:gd name="T19" fmla="*/ 54 h 244"/>
                <a:gd name="T20" fmla="*/ 7 w 113"/>
                <a:gd name="T21" fmla="*/ 47 h 244"/>
                <a:gd name="T22" fmla="*/ 11 w 113"/>
                <a:gd name="T23" fmla="*/ 40 h 244"/>
                <a:gd name="T24" fmla="*/ 14 w 113"/>
                <a:gd name="T25" fmla="*/ 33 h 244"/>
                <a:gd name="T26" fmla="*/ 17 w 113"/>
                <a:gd name="T27" fmla="*/ 25 h 244"/>
                <a:gd name="T28" fmla="*/ 20 w 113"/>
                <a:gd name="T29" fmla="*/ 18 h 244"/>
                <a:gd name="T30" fmla="*/ 23 w 113"/>
                <a:gd name="T31" fmla="*/ 9 h 244"/>
                <a:gd name="T32" fmla="*/ 25 w 113"/>
                <a:gd name="T33" fmla="*/ 0 h 244"/>
                <a:gd name="T34" fmla="*/ 26 w 113"/>
                <a:gd name="T35" fmla="*/ 2 h 244"/>
                <a:gd name="T36" fmla="*/ 26 w 113"/>
                <a:gd name="T37" fmla="*/ 4 h 244"/>
                <a:gd name="T38" fmla="*/ 27 w 113"/>
                <a:gd name="T39" fmla="*/ 5 h 244"/>
                <a:gd name="T40" fmla="*/ 28 w 113"/>
                <a:gd name="T41" fmla="*/ 8 h 2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3"/>
                <a:gd name="T64" fmla="*/ 0 h 244"/>
                <a:gd name="T65" fmla="*/ 113 w 113"/>
                <a:gd name="T66" fmla="*/ 244 h 2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3" h="244">
                  <a:moveTo>
                    <a:pt x="113" y="29"/>
                  </a:moveTo>
                  <a:lnTo>
                    <a:pt x="107" y="54"/>
                  </a:lnTo>
                  <a:lnTo>
                    <a:pt x="101" y="80"/>
                  </a:lnTo>
                  <a:lnTo>
                    <a:pt x="92" y="108"/>
                  </a:lnTo>
                  <a:lnTo>
                    <a:pt x="82" y="137"/>
                  </a:lnTo>
                  <a:lnTo>
                    <a:pt x="68" y="166"/>
                  </a:lnTo>
                  <a:lnTo>
                    <a:pt x="51" y="193"/>
                  </a:lnTo>
                  <a:lnTo>
                    <a:pt x="28" y="220"/>
                  </a:lnTo>
                  <a:lnTo>
                    <a:pt x="0" y="244"/>
                  </a:lnTo>
                  <a:lnTo>
                    <a:pt x="15" y="214"/>
                  </a:lnTo>
                  <a:lnTo>
                    <a:pt x="30" y="185"/>
                  </a:lnTo>
                  <a:lnTo>
                    <a:pt x="44" y="158"/>
                  </a:lnTo>
                  <a:lnTo>
                    <a:pt x="57" y="129"/>
                  </a:lnTo>
                  <a:lnTo>
                    <a:pt x="70" y="99"/>
                  </a:lnTo>
                  <a:lnTo>
                    <a:pt x="82" y="69"/>
                  </a:lnTo>
                  <a:lnTo>
                    <a:pt x="92" y="35"/>
                  </a:lnTo>
                  <a:lnTo>
                    <a:pt x="101" y="0"/>
                  </a:lnTo>
                  <a:lnTo>
                    <a:pt x="104" y="7"/>
                  </a:lnTo>
                  <a:lnTo>
                    <a:pt x="107" y="14"/>
                  </a:lnTo>
                  <a:lnTo>
                    <a:pt x="109" y="20"/>
                  </a:lnTo>
                  <a:lnTo>
                    <a:pt x="113" y="29"/>
                  </a:lnTo>
                  <a:close/>
                </a:path>
              </a:pathLst>
            </a:custGeom>
            <a:solidFill>
              <a:srgbClr val="FFF95B"/>
            </a:solidFill>
            <a:ln w="9525">
              <a:noFill/>
              <a:round/>
              <a:headEnd/>
              <a:tailEnd/>
            </a:ln>
          </p:spPr>
          <p:txBody>
            <a:bodyPr/>
            <a:lstStyle/>
            <a:p>
              <a:endParaRPr lang="en-US"/>
            </a:p>
          </p:txBody>
        </p:sp>
        <p:sp>
          <p:nvSpPr>
            <p:cNvPr id="17793" name="Freeform 178"/>
            <p:cNvSpPr>
              <a:spLocks noChangeAspect="1"/>
            </p:cNvSpPr>
            <p:nvPr/>
          </p:nvSpPr>
          <p:spPr bwMode="auto">
            <a:xfrm>
              <a:off x="1034" y="2410"/>
              <a:ext cx="52" cy="115"/>
            </a:xfrm>
            <a:custGeom>
              <a:avLst/>
              <a:gdLst>
                <a:gd name="T0" fmla="*/ 26 w 104"/>
                <a:gd name="T1" fmla="*/ 7 h 229"/>
                <a:gd name="T2" fmla="*/ 25 w 104"/>
                <a:gd name="T3" fmla="*/ 13 h 229"/>
                <a:gd name="T4" fmla="*/ 23 w 104"/>
                <a:gd name="T5" fmla="*/ 19 h 229"/>
                <a:gd name="T6" fmla="*/ 21 w 104"/>
                <a:gd name="T7" fmla="*/ 26 h 229"/>
                <a:gd name="T8" fmla="*/ 19 w 104"/>
                <a:gd name="T9" fmla="*/ 33 h 229"/>
                <a:gd name="T10" fmla="*/ 15 w 104"/>
                <a:gd name="T11" fmla="*/ 39 h 229"/>
                <a:gd name="T12" fmla="*/ 12 w 104"/>
                <a:gd name="T13" fmla="*/ 46 h 229"/>
                <a:gd name="T14" fmla="*/ 6 w 104"/>
                <a:gd name="T15" fmla="*/ 52 h 229"/>
                <a:gd name="T16" fmla="*/ 0 w 104"/>
                <a:gd name="T17" fmla="*/ 58 h 229"/>
                <a:gd name="T18" fmla="*/ 3 w 104"/>
                <a:gd name="T19" fmla="*/ 50 h 229"/>
                <a:gd name="T20" fmla="*/ 7 w 104"/>
                <a:gd name="T21" fmla="*/ 44 h 229"/>
                <a:gd name="T22" fmla="*/ 11 w 104"/>
                <a:gd name="T23" fmla="*/ 37 h 229"/>
                <a:gd name="T24" fmla="*/ 13 w 104"/>
                <a:gd name="T25" fmla="*/ 31 h 229"/>
                <a:gd name="T26" fmla="*/ 17 w 104"/>
                <a:gd name="T27" fmla="*/ 24 h 229"/>
                <a:gd name="T28" fmla="*/ 19 w 104"/>
                <a:gd name="T29" fmla="*/ 17 h 229"/>
                <a:gd name="T30" fmla="*/ 22 w 104"/>
                <a:gd name="T31" fmla="*/ 9 h 229"/>
                <a:gd name="T32" fmla="*/ 24 w 104"/>
                <a:gd name="T33" fmla="*/ 0 h 229"/>
                <a:gd name="T34" fmla="*/ 26 w 104"/>
                <a:gd name="T35" fmla="*/ 7 h 2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4"/>
                <a:gd name="T55" fmla="*/ 0 h 229"/>
                <a:gd name="T56" fmla="*/ 104 w 104"/>
                <a:gd name="T57" fmla="*/ 229 h 2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4" h="229">
                  <a:moveTo>
                    <a:pt x="104" y="25"/>
                  </a:moveTo>
                  <a:lnTo>
                    <a:pt x="99" y="49"/>
                  </a:lnTo>
                  <a:lnTo>
                    <a:pt x="92" y="75"/>
                  </a:lnTo>
                  <a:lnTo>
                    <a:pt x="84" y="101"/>
                  </a:lnTo>
                  <a:lnTo>
                    <a:pt x="73" y="129"/>
                  </a:lnTo>
                  <a:lnTo>
                    <a:pt x="61" y="155"/>
                  </a:lnTo>
                  <a:lnTo>
                    <a:pt x="45" y="182"/>
                  </a:lnTo>
                  <a:lnTo>
                    <a:pt x="24" y="206"/>
                  </a:lnTo>
                  <a:lnTo>
                    <a:pt x="0" y="229"/>
                  </a:lnTo>
                  <a:lnTo>
                    <a:pt x="13" y="200"/>
                  </a:lnTo>
                  <a:lnTo>
                    <a:pt x="27" y="174"/>
                  </a:lnTo>
                  <a:lnTo>
                    <a:pt x="41" y="148"/>
                  </a:lnTo>
                  <a:lnTo>
                    <a:pt x="54" y="122"/>
                  </a:lnTo>
                  <a:lnTo>
                    <a:pt x="65" y="95"/>
                  </a:lnTo>
                  <a:lnTo>
                    <a:pt x="76" y="67"/>
                  </a:lnTo>
                  <a:lnTo>
                    <a:pt x="86" y="34"/>
                  </a:lnTo>
                  <a:lnTo>
                    <a:pt x="94" y="0"/>
                  </a:lnTo>
                  <a:lnTo>
                    <a:pt x="104" y="25"/>
                  </a:lnTo>
                  <a:close/>
                </a:path>
              </a:pathLst>
            </a:custGeom>
            <a:solidFill>
              <a:srgbClr val="FFFF66"/>
            </a:solidFill>
            <a:ln w="9525">
              <a:noFill/>
              <a:round/>
              <a:headEnd/>
              <a:tailEnd/>
            </a:ln>
          </p:spPr>
          <p:txBody>
            <a:bodyPr/>
            <a:lstStyle/>
            <a:p>
              <a:endParaRPr lang="en-US"/>
            </a:p>
          </p:txBody>
        </p:sp>
        <p:sp>
          <p:nvSpPr>
            <p:cNvPr id="17794" name="Freeform 179"/>
            <p:cNvSpPr>
              <a:spLocks noChangeAspect="1"/>
            </p:cNvSpPr>
            <p:nvPr/>
          </p:nvSpPr>
          <p:spPr bwMode="auto">
            <a:xfrm>
              <a:off x="821" y="2419"/>
              <a:ext cx="84" cy="311"/>
            </a:xfrm>
            <a:custGeom>
              <a:avLst/>
              <a:gdLst>
                <a:gd name="T0" fmla="*/ 31 w 168"/>
                <a:gd name="T1" fmla="*/ 31 h 621"/>
                <a:gd name="T2" fmla="*/ 34 w 168"/>
                <a:gd name="T3" fmla="*/ 2 h 621"/>
                <a:gd name="T4" fmla="*/ 42 w 168"/>
                <a:gd name="T5" fmla="*/ 0 h 621"/>
                <a:gd name="T6" fmla="*/ 41 w 168"/>
                <a:gd name="T7" fmla="*/ 13 h 621"/>
                <a:gd name="T8" fmla="*/ 18 w 168"/>
                <a:gd name="T9" fmla="*/ 156 h 621"/>
                <a:gd name="T10" fmla="*/ 0 w 168"/>
                <a:gd name="T11" fmla="*/ 153 h 621"/>
                <a:gd name="T12" fmla="*/ 1 w 168"/>
                <a:gd name="T13" fmla="*/ 153 h 621"/>
                <a:gd name="T14" fmla="*/ 3 w 168"/>
                <a:gd name="T15" fmla="*/ 151 h 621"/>
                <a:gd name="T16" fmla="*/ 5 w 168"/>
                <a:gd name="T17" fmla="*/ 148 h 621"/>
                <a:gd name="T18" fmla="*/ 7 w 168"/>
                <a:gd name="T19" fmla="*/ 144 h 621"/>
                <a:gd name="T20" fmla="*/ 11 w 168"/>
                <a:gd name="T21" fmla="*/ 140 h 621"/>
                <a:gd name="T22" fmla="*/ 13 w 168"/>
                <a:gd name="T23" fmla="*/ 136 h 621"/>
                <a:gd name="T24" fmla="*/ 15 w 168"/>
                <a:gd name="T25" fmla="*/ 132 h 621"/>
                <a:gd name="T26" fmla="*/ 17 w 168"/>
                <a:gd name="T27" fmla="*/ 129 h 621"/>
                <a:gd name="T28" fmla="*/ 18 w 168"/>
                <a:gd name="T29" fmla="*/ 115 h 621"/>
                <a:gd name="T30" fmla="*/ 20 w 168"/>
                <a:gd name="T31" fmla="*/ 100 h 621"/>
                <a:gd name="T32" fmla="*/ 22 w 168"/>
                <a:gd name="T33" fmla="*/ 84 h 621"/>
                <a:gd name="T34" fmla="*/ 24 w 168"/>
                <a:gd name="T35" fmla="*/ 69 h 621"/>
                <a:gd name="T36" fmla="*/ 26 w 168"/>
                <a:gd name="T37" fmla="*/ 55 h 621"/>
                <a:gd name="T38" fmla="*/ 28 w 168"/>
                <a:gd name="T39" fmla="*/ 43 h 621"/>
                <a:gd name="T40" fmla="*/ 30 w 168"/>
                <a:gd name="T41" fmla="*/ 35 h 621"/>
                <a:gd name="T42" fmla="*/ 31 w 168"/>
                <a:gd name="T43" fmla="*/ 31 h 6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8"/>
                <a:gd name="T67" fmla="*/ 0 h 621"/>
                <a:gd name="T68" fmla="*/ 168 w 168"/>
                <a:gd name="T69" fmla="*/ 621 h 6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8" h="621">
                  <a:moveTo>
                    <a:pt x="127" y="123"/>
                  </a:moveTo>
                  <a:lnTo>
                    <a:pt x="134" y="5"/>
                  </a:lnTo>
                  <a:lnTo>
                    <a:pt x="168" y="0"/>
                  </a:lnTo>
                  <a:lnTo>
                    <a:pt x="162" y="51"/>
                  </a:lnTo>
                  <a:lnTo>
                    <a:pt x="71" y="621"/>
                  </a:lnTo>
                  <a:lnTo>
                    <a:pt x="0" y="612"/>
                  </a:lnTo>
                  <a:lnTo>
                    <a:pt x="2" y="610"/>
                  </a:lnTo>
                  <a:lnTo>
                    <a:pt x="9" y="601"/>
                  </a:lnTo>
                  <a:lnTo>
                    <a:pt x="19" y="590"/>
                  </a:lnTo>
                  <a:lnTo>
                    <a:pt x="31" y="576"/>
                  </a:lnTo>
                  <a:lnTo>
                    <a:pt x="43" y="560"/>
                  </a:lnTo>
                  <a:lnTo>
                    <a:pt x="54" y="544"/>
                  </a:lnTo>
                  <a:lnTo>
                    <a:pt x="62" y="528"/>
                  </a:lnTo>
                  <a:lnTo>
                    <a:pt x="65" y="513"/>
                  </a:lnTo>
                  <a:lnTo>
                    <a:pt x="72" y="459"/>
                  </a:lnTo>
                  <a:lnTo>
                    <a:pt x="79" y="399"/>
                  </a:lnTo>
                  <a:lnTo>
                    <a:pt x="88" y="335"/>
                  </a:lnTo>
                  <a:lnTo>
                    <a:pt x="96" y="273"/>
                  </a:lnTo>
                  <a:lnTo>
                    <a:pt x="104" y="217"/>
                  </a:lnTo>
                  <a:lnTo>
                    <a:pt x="114" y="169"/>
                  </a:lnTo>
                  <a:lnTo>
                    <a:pt x="121" y="137"/>
                  </a:lnTo>
                  <a:lnTo>
                    <a:pt x="127" y="123"/>
                  </a:lnTo>
                  <a:close/>
                </a:path>
              </a:pathLst>
            </a:custGeom>
            <a:solidFill>
              <a:srgbClr val="FFEF3F"/>
            </a:solidFill>
            <a:ln w="9525">
              <a:noFill/>
              <a:round/>
              <a:headEnd/>
              <a:tailEnd/>
            </a:ln>
          </p:spPr>
          <p:txBody>
            <a:bodyPr/>
            <a:lstStyle/>
            <a:p>
              <a:endParaRPr lang="en-US"/>
            </a:p>
          </p:txBody>
        </p:sp>
        <p:sp>
          <p:nvSpPr>
            <p:cNvPr id="17795" name="Freeform 180"/>
            <p:cNvSpPr>
              <a:spLocks noChangeAspect="1"/>
            </p:cNvSpPr>
            <p:nvPr/>
          </p:nvSpPr>
          <p:spPr bwMode="auto">
            <a:xfrm>
              <a:off x="868" y="2421"/>
              <a:ext cx="51" cy="313"/>
            </a:xfrm>
            <a:custGeom>
              <a:avLst/>
              <a:gdLst>
                <a:gd name="T0" fmla="*/ 18 w 101"/>
                <a:gd name="T1" fmla="*/ 30 h 626"/>
                <a:gd name="T2" fmla="*/ 21 w 101"/>
                <a:gd name="T3" fmla="*/ 1 h 626"/>
                <a:gd name="T4" fmla="*/ 26 w 101"/>
                <a:gd name="T5" fmla="*/ 0 h 626"/>
                <a:gd name="T6" fmla="*/ 24 w 101"/>
                <a:gd name="T7" fmla="*/ 12 h 626"/>
                <a:gd name="T8" fmla="*/ 9 w 101"/>
                <a:gd name="T9" fmla="*/ 139 h 626"/>
                <a:gd name="T10" fmla="*/ 16 w 101"/>
                <a:gd name="T11" fmla="*/ 157 h 626"/>
                <a:gd name="T12" fmla="*/ 0 w 101"/>
                <a:gd name="T13" fmla="*/ 155 h 626"/>
                <a:gd name="T14" fmla="*/ 1 w 101"/>
                <a:gd name="T15" fmla="*/ 150 h 626"/>
                <a:gd name="T16" fmla="*/ 3 w 101"/>
                <a:gd name="T17" fmla="*/ 136 h 626"/>
                <a:gd name="T18" fmla="*/ 5 w 101"/>
                <a:gd name="T19" fmla="*/ 116 h 626"/>
                <a:gd name="T20" fmla="*/ 8 w 101"/>
                <a:gd name="T21" fmla="*/ 93 h 626"/>
                <a:gd name="T22" fmla="*/ 11 w 101"/>
                <a:gd name="T23" fmla="*/ 72 h 626"/>
                <a:gd name="T24" fmla="*/ 14 w 101"/>
                <a:gd name="T25" fmla="*/ 51 h 626"/>
                <a:gd name="T26" fmla="*/ 16 w 101"/>
                <a:gd name="T27" fmla="*/ 37 h 626"/>
                <a:gd name="T28" fmla="*/ 18 w 101"/>
                <a:gd name="T29" fmla="*/ 30 h 6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1"/>
                <a:gd name="T46" fmla="*/ 0 h 626"/>
                <a:gd name="T47" fmla="*/ 101 w 101"/>
                <a:gd name="T48" fmla="*/ 626 h 6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1" h="626">
                  <a:moveTo>
                    <a:pt x="70" y="123"/>
                  </a:moveTo>
                  <a:lnTo>
                    <a:pt x="81" y="5"/>
                  </a:lnTo>
                  <a:lnTo>
                    <a:pt x="101" y="0"/>
                  </a:lnTo>
                  <a:lnTo>
                    <a:pt x="95" y="49"/>
                  </a:lnTo>
                  <a:lnTo>
                    <a:pt x="34" y="553"/>
                  </a:lnTo>
                  <a:lnTo>
                    <a:pt x="64" y="626"/>
                  </a:lnTo>
                  <a:lnTo>
                    <a:pt x="0" y="618"/>
                  </a:lnTo>
                  <a:lnTo>
                    <a:pt x="2" y="597"/>
                  </a:lnTo>
                  <a:lnTo>
                    <a:pt x="9" y="542"/>
                  </a:lnTo>
                  <a:lnTo>
                    <a:pt x="18" y="465"/>
                  </a:lnTo>
                  <a:lnTo>
                    <a:pt x="30" y="375"/>
                  </a:lnTo>
                  <a:lnTo>
                    <a:pt x="42" y="285"/>
                  </a:lnTo>
                  <a:lnTo>
                    <a:pt x="54" y="206"/>
                  </a:lnTo>
                  <a:lnTo>
                    <a:pt x="63" y="148"/>
                  </a:lnTo>
                  <a:lnTo>
                    <a:pt x="70" y="123"/>
                  </a:lnTo>
                  <a:close/>
                </a:path>
              </a:pathLst>
            </a:custGeom>
            <a:solidFill>
              <a:srgbClr val="FFEF3F"/>
            </a:solidFill>
            <a:ln w="9525">
              <a:noFill/>
              <a:round/>
              <a:headEnd/>
              <a:tailEnd/>
            </a:ln>
          </p:spPr>
          <p:txBody>
            <a:bodyPr/>
            <a:lstStyle/>
            <a:p>
              <a:endParaRPr lang="en-US"/>
            </a:p>
          </p:txBody>
        </p:sp>
        <p:sp>
          <p:nvSpPr>
            <p:cNvPr id="17796" name="Freeform 181"/>
            <p:cNvSpPr>
              <a:spLocks noChangeAspect="1"/>
            </p:cNvSpPr>
            <p:nvPr/>
          </p:nvSpPr>
          <p:spPr bwMode="auto">
            <a:xfrm>
              <a:off x="757" y="2721"/>
              <a:ext cx="187" cy="132"/>
            </a:xfrm>
            <a:custGeom>
              <a:avLst/>
              <a:gdLst>
                <a:gd name="T0" fmla="*/ 1 w 374"/>
                <a:gd name="T1" fmla="*/ 0 h 264"/>
                <a:gd name="T2" fmla="*/ 94 w 374"/>
                <a:gd name="T3" fmla="*/ 12 h 264"/>
                <a:gd name="T4" fmla="*/ 91 w 374"/>
                <a:gd name="T5" fmla="*/ 15 h 264"/>
                <a:gd name="T6" fmla="*/ 89 w 374"/>
                <a:gd name="T7" fmla="*/ 23 h 264"/>
                <a:gd name="T8" fmla="*/ 84 w 374"/>
                <a:gd name="T9" fmla="*/ 25 h 264"/>
                <a:gd name="T10" fmla="*/ 83 w 374"/>
                <a:gd name="T11" fmla="*/ 29 h 264"/>
                <a:gd name="T12" fmla="*/ 88 w 374"/>
                <a:gd name="T13" fmla="*/ 29 h 264"/>
                <a:gd name="T14" fmla="*/ 87 w 374"/>
                <a:gd name="T15" fmla="*/ 35 h 264"/>
                <a:gd name="T16" fmla="*/ 83 w 374"/>
                <a:gd name="T17" fmla="*/ 36 h 264"/>
                <a:gd name="T18" fmla="*/ 86 w 374"/>
                <a:gd name="T19" fmla="*/ 40 h 264"/>
                <a:gd name="T20" fmla="*/ 86 w 374"/>
                <a:gd name="T21" fmla="*/ 44 h 264"/>
                <a:gd name="T22" fmla="*/ 83 w 374"/>
                <a:gd name="T23" fmla="*/ 46 h 264"/>
                <a:gd name="T24" fmla="*/ 86 w 374"/>
                <a:gd name="T25" fmla="*/ 49 h 264"/>
                <a:gd name="T26" fmla="*/ 84 w 374"/>
                <a:gd name="T27" fmla="*/ 53 h 264"/>
                <a:gd name="T28" fmla="*/ 82 w 374"/>
                <a:gd name="T29" fmla="*/ 56 h 264"/>
                <a:gd name="T30" fmla="*/ 79 w 374"/>
                <a:gd name="T31" fmla="*/ 61 h 264"/>
                <a:gd name="T32" fmla="*/ 75 w 374"/>
                <a:gd name="T33" fmla="*/ 65 h 264"/>
                <a:gd name="T34" fmla="*/ 73 w 374"/>
                <a:gd name="T35" fmla="*/ 65 h 264"/>
                <a:gd name="T36" fmla="*/ 69 w 374"/>
                <a:gd name="T37" fmla="*/ 66 h 264"/>
                <a:gd name="T38" fmla="*/ 65 w 374"/>
                <a:gd name="T39" fmla="*/ 66 h 264"/>
                <a:gd name="T40" fmla="*/ 60 w 374"/>
                <a:gd name="T41" fmla="*/ 66 h 264"/>
                <a:gd name="T42" fmla="*/ 56 w 374"/>
                <a:gd name="T43" fmla="*/ 66 h 264"/>
                <a:gd name="T44" fmla="*/ 51 w 374"/>
                <a:gd name="T45" fmla="*/ 66 h 264"/>
                <a:gd name="T46" fmla="*/ 46 w 374"/>
                <a:gd name="T47" fmla="*/ 65 h 264"/>
                <a:gd name="T48" fmla="*/ 41 w 374"/>
                <a:gd name="T49" fmla="*/ 65 h 264"/>
                <a:gd name="T50" fmla="*/ 36 w 374"/>
                <a:gd name="T51" fmla="*/ 63 h 264"/>
                <a:gd name="T52" fmla="*/ 30 w 374"/>
                <a:gd name="T53" fmla="*/ 62 h 264"/>
                <a:gd name="T54" fmla="*/ 25 w 374"/>
                <a:gd name="T55" fmla="*/ 61 h 264"/>
                <a:gd name="T56" fmla="*/ 21 w 374"/>
                <a:gd name="T57" fmla="*/ 60 h 264"/>
                <a:gd name="T58" fmla="*/ 17 w 374"/>
                <a:gd name="T59" fmla="*/ 59 h 264"/>
                <a:gd name="T60" fmla="*/ 12 w 374"/>
                <a:gd name="T61" fmla="*/ 58 h 264"/>
                <a:gd name="T62" fmla="*/ 10 w 374"/>
                <a:gd name="T63" fmla="*/ 57 h 264"/>
                <a:gd name="T64" fmla="*/ 6 w 374"/>
                <a:gd name="T65" fmla="*/ 55 h 264"/>
                <a:gd name="T66" fmla="*/ 6 w 374"/>
                <a:gd name="T67" fmla="*/ 53 h 264"/>
                <a:gd name="T68" fmla="*/ 5 w 374"/>
                <a:gd name="T69" fmla="*/ 50 h 264"/>
                <a:gd name="T70" fmla="*/ 5 w 374"/>
                <a:gd name="T71" fmla="*/ 47 h 264"/>
                <a:gd name="T72" fmla="*/ 5 w 374"/>
                <a:gd name="T73" fmla="*/ 44 h 264"/>
                <a:gd name="T74" fmla="*/ 1 w 374"/>
                <a:gd name="T75" fmla="*/ 42 h 264"/>
                <a:gd name="T76" fmla="*/ 1 w 374"/>
                <a:gd name="T77" fmla="*/ 38 h 264"/>
                <a:gd name="T78" fmla="*/ 6 w 374"/>
                <a:gd name="T79" fmla="*/ 36 h 264"/>
                <a:gd name="T80" fmla="*/ 0 w 374"/>
                <a:gd name="T81" fmla="*/ 35 h 264"/>
                <a:gd name="T82" fmla="*/ 1 w 374"/>
                <a:gd name="T83" fmla="*/ 30 h 264"/>
                <a:gd name="T84" fmla="*/ 6 w 374"/>
                <a:gd name="T85" fmla="*/ 28 h 264"/>
                <a:gd name="T86" fmla="*/ 1 w 374"/>
                <a:gd name="T87" fmla="*/ 24 h 264"/>
                <a:gd name="T88" fmla="*/ 1 w 374"/>
                <a:gd name="T89" fmla="*/ 21 h 264"/>
                <a:gd name="T90" fmla="*/ 6 w 374"/>
                <a:gd name="T91" fmla="*/ 19 h 264"/>
                <a:gd name="T92" fmla="*/ 6 w 374"/>
                <a:gd name="T93" fmla="*/ 16 h 264"/>
                <a:gd name="T94" fmla="*/ 3 w 374"/>
                <a:gd name="T95" fmla="*/ 13 h 264"/>
                <a:gd name="T96" fmla="*/ 3 w 374"/>
                <a:gd name="T97" fmla="*/ 6 h 264"/>
                <a:gd name="T98" fmla="*/ 1 w 374"/>
                <a:gd name="T99" fmla="*/ 0 h 2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4"/>
                <a:gd name="T151" fmla="*/ 0 h 264"/>
                <a:gd name="T152" fmla="*/ 374 w 374"/>
                <a:gd name="T153" fmla="*/ 264 h 2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4" h="264">
                  <a:moveTo>
                    <a:pt x="3" y="0"/>
                  </a:moveTo>
                  <a:lnTo>
                    <a:pt x="374" y="48"/>
                  </a:lnTo>
                  <a:lnTo>
                    <a:pt x="361" y="63"/>
                  </a:lnTo>
                  <a:lnTo>
                    <a:pt x="353" y="95"/>
                  </a:lnTo>
                  <a:lnTo>
                    <a:pt x="334" y="102"/>
                  </a:lnTo>
                  <a:lnTo>
                    <a:pt x="331" y="116"/>
                  </a:lnTo>
                  <a:lnTo>
                    <a:pt x="352" y="118"/>
                  </a:lnTo>
                  <a:lnTo>
                    <a:pt x="347" y="142"/>
                  </a:lnTo>
                  <a:lnTo>
                    <a:pt x="331" y="144"/>
                  </a:lnTo>
                  <a:lnTo>
                    <a:pt x="343" y="160"/>
                  </a:lnTo>
                  <a:lnTo>
                    <a:pt x="342" y="176"/>
                  </a:lnTo>
                  <a:lnTo>
                    <a:pt x="329" y="185"/>
                  </a:lnTo>
                  <a:lnTo>
                    <a:pt x="342" y="199"/>
                  </a:lnTo>
                  <a:lnTo>
                    <a:pt x="336" y="214"/>
                  </a:lnTo>
                  <a:lnTo>
                    <a:pt x="327" y="226"/>
                  </a:lnTo>
                  <a:lnTo>
                    <a:pt x="316" y="244"/>
                  </a:lnTo>
                  <a:lnTo>
                    <a:pt x="299" y="258"/>
                  </a:lnTo>
                  <a:lnTo>
                    <a:pt x="289" y="260"/>
                  </a:lnTo>
                  <a:lnTo>
                    <a:pt x="276" y="262"/>
                  </a:lnTo>
                  <a:lnTo>
                    <a:pt x="260" y="262"/>
                  </a:lnTo>
                  <a:lnTo>
                    <a:pt x="243" y="264"/>
                  </a:lnTo>
                  <a:lnTo>
                    <a:pt x="224" y="262"/>
                  </a:lnTo>
                  <a:lnTo>
                    <a:pt x="205" y="261"/>
                  </a:lnTo>
                  <a:lnTo>
                    <a:pt x="184" y="259"/>
                  </a:lnTo>
                  <a:lnTo>
                    <a:pt x="163" y="257"/>
                  </a:lnTo>
                  <a:lnTo>
                    <a:pt x="141" y="254"/>
                  </a:lnTo>
                  <a:lnTo>
                    <a:pt x="120" y="251"/>
                  </a:lnTo>
                  <a:lnTo>
                    <a:pt x="101" y="246"/>
                  </a:lnTo>
                  <a:lnTo>
                    <a:pt x="82" y="243"/>
                  </a:lnTo>
                  <a:lnTo>
                    <a:pt x="65" y="238"/>
                  </a:lnTo>
                  <a:lnTo>
                    <a:pt x="50" y="234"/>
                  </a:lnTo>
                  <a:lnTo>
                    <a:pt x="38" y="228"/>
                  </a:lnTo>
                  <a:lnTo>
                    <a:pt x="27" y="223"/>
                  </a:lnTo>
                  <a:lnTo>
                    <a:pt x="23" y="213"/>
                  </a:lnTo>
                  <a:lnTo>
                    <a:pt x="19" y="200"/>
                  </a:lnTo>
                  <a:lnTo>
                    <a:pt x="17" y="189"/>
                  </a:lnTo>
                  <a:lnTo>
                    <a:pt x="17" y="178"/>
                  </a:lnTo>
                  <a:lnTo>
                    <a:pt x="5" y="169"/>
                  </a:lnTo>
                  <a:lnTo>
                    <a:pt x="3" y="154"/>
                  </a:lnTo>
                  <a:lnTo>
                    <a:pt x="25" y="145"/>
                  </a:lnTo>
                  <a:lnTo>
                    <a:pt x="0" y="143"/>
                  </a:lnTo>
                  <a:lnTo>
                    <a:pt x="3" y="120"/>
                  </a:lnTo>
                  <a:lnTo>
                    <a:pt x="23" y="115"/>
                  </a:lnTo>
                  <a:lnTo>
                    <a:pt x="6" y="99"/>
                  </a:lnTo>
                  <a:lnTo>
                    <a:pt x="4" y="85"/>
                  </a:lnTo>
                  <a:lnTo>
                    <a:pt x="27" y="78"/>
                  </a:lnTo>
                  <a:lnTo>
                    <a:pt x="27" y="64"/>
                  </a:lnTo>
                  <a:lnTo>
                    <a:pt x="9" y="54"/>
                  </a:lnTo>
                  <a:lnTo>
                    <a:pt x="12" y="25"/>
                  </a:lnTo>
                  <a:lnTo>
                    <a:pt x="3" y="0"/>
                  </a:lnTo>
                  <a:close/>
                </a:path>
              </a:pathLst>
            </a:custGeom>
            <a:solidFill>
              <a:srgbClr val="33353A"/>
            </a:solidFill>
            <a:ln w="9525">
              <a:noFill/>
              <a:round/>
              <a:headEnd/>
              <a:tailEnd/>
            </a:ln>
          </p:spPr>
          <p:txBody>
            <a:bodyPr/>
            <a:lstStyle/>
            <a:p>
              <a:endParaRPr lang="en-US"/>
            </a:p>
          </p:txBody>
        </p:sp>
        <p:sp>
          <p:nvSpPr>
            <p:cNvPr id="17797" name="Freeform 182"/>
            <p:cNvSpPr>
              <a:spLocks noChangeAspect="1"/>
            </p:cNvSpPr>
            <p:nvPr/>
          </p:nvSpPr>
          <p:spPr bwMode="auto">
            <a:xfrm>
              <a:off x="762" y="2723"/>
              <a:ext cx="176" cy="129"/>
            </a:xfrm>
            <a:custGeom>
              <a:avLst/>
              <a:gdLst>
                <a:gd name="T0" fmla="*/ 12 w 352"/>
                <a:gd name="T1" fmla="*/ 1 h 259"/>
                <a:gd name="T2" fmla="*/ 28 w 352"/>
                <a:gd name="T3" fmla="*/ 3 h 259"/>
                <a:gd name="T4" fmla="*/ 44 w 352"/>
                <a:gd name="T5" fmla="*/ 5 h 259"/>
                <a:gd name="T6" fmla="*/ 61 w 352"/>
                <a:gd name="T7" fmla="*/ 7 h 259"/>
                <a:gd name="T8" fmla="*/ 78 w 352"/>
                <a:gd name="T9" fmla="*/ 9 h 259"/>
                <a:gd name="T10" fmla="*/ 88 w 352"/>
                <a:gd name="T11" fmla="*/ 12 h 259"/>
                <a:gd name="T12" fmla="*/ 85 w 352"/>
                <a:gd name="T13" fmla="*/ 15 h 259"/>
                <a:gd name="T14" fmla="*/ 84 w 352"/>
                <a:gd name="T15" fmla="*/ 21 h 259"/>
                <a:gd name="T16" fmla="*/ 81 w 352"/>
                <a:gd name="T17" fmla="*/ 23 h 259"/>
                <a:gd name="T18" fmla="*/ 79 w 352"/>
                <a:gd name="T19" fmla="*/ 25 h 259"/>
                <a:gd name="T20" fmla="*/ 78 w 352"/>
                <a:gd name="T21" fmla="*/ 28 h 259"/>
                <a:gd name="T22" fmla="*/ 82 w 352"/>
                <a:gd name="T23" fmla="*/ 28 h 259"/>
                <a:gd name="T24" fmla="*/ 82 w 352"/>
                <a:gd name="T25" fmla="*/ 31 h 259"/>
                <a:gd name="T26" fmla="*/ 81 w 352"/>
                <a:gd name="T27" fmla="*/ 34 h 259"/>
                <a:gd name="T28" fmla="*/ 78 w 352"/>
                <a:gd name="T29" fmla="*/ 35 h 259"/>
                <a:gd name="T30" fmla="*/ 80 w 352"/>
                <a:gd name="T31" fmla="*/ 38 h 259"/>
                <a:gd name="T32" fmla="*/ 81 w 352"/>
                <a:gd name="T33" fmla="*/ 41 h 259"/>
                <a:gd name="T34" fmla="*/ 80 w 352"/>
                <a:gd name="T35" fmla="*/ 43 h 259"/>
                <a:gd name="T36" fmla="*/ 78 w 352"/>
                <a:gd name="T37" fmla="*/ 45 h 259"/>
                <a:gd name="T38" fmla="*/ 80 w 352"/>
                <a:gd name="T39" fmla="*/ 48 h 259"/>
                <a:gd name="T40" fmla="*/ 80 w 352"/>
                <a:gd name="T41" fmla="*/ 50 h 259"/>
                <a:gd name="T42" fmla="*/ 79 w 352"/>
                <a:gd name="T43" fmla="*/ 53 h 259"/>
                <a:gd name="T44" fmla="*/ 77 w 352"/>
                <a:gd name="T45" fmla="*/ 55 h 259"/>
                <a:gd name="T46" fmla="*/ 75 w 352"/>
                <a:gd name="T47" fmla="*/ 59 h 259"/>
                <a:gd name="T48" fmla="*/ 73 w 352"/>
                <a:gd name="T49" fmla="*/ 61 h 259"/>
                <a:gd name="T50" fmla="*/ 68 w 352"/>
                <a:gd name="T51" fmla="*/ 64 h 259"/>
                <a:gd name="T52" fmla="*/ 57 w 352"/>
                <a:gd name="T53" fmla="*/ 64 h 259"/>
                <a:gd name="T54" fmla="*/ 44 w 352"/>
                <a:gd name="T55" fmla="*/ 64 h 259"/>
                <a:gd name="T56" fmla="*/ 28 w 352"/>
                <a:gd name="T57" fmla="*/ 62 h 259"/>
                <a:gd name="T58" fmla="*/ 15 w 352"/>
                <a:gd name="T59" fmla="*/ 59 h 259"/>
                <a:gd name="T60" fmla="*/ 6 w 352"/>
                <a:gd name="T61" fmla="*/ 55 h 259"/>
                <a:gd name="T62" fmla="*/ 5 w 352"/>
                <a:gd name="T63" fmla="*/ 46 h 259"/>
                <a:gd name="T64" fmla="*/ 3 w 352"/>
                <a:gd name="T65" fmla="*/ 43 h 259"/>
                <a:gd name="T66" fmla="*/ 1 w 352"/>
                <a:gd name="T67" fmla="*/ 41 h 259"/>
                <a:gd name="T68" fmla="*/ 1 w 352"/>
                <a:gd name="T69" fmla="*/ 38 h 259"/>
                <a:gd name="T70" fmla="*/ 5 w 352"/>
                <a:gd name="T71" fmla="*/ 36 h 259"/>
                <a:gd name="T72" fmla="*/ 3 w 352"/>
                <a:gd name="T73" fmla="*/ 35 h 259"/>
                <a:gd name="T74" fmla="*/ 1 w 352"/>
                <a:gd name="T75" fmla="*/ 34 h 259"/>
                <a:gd name="T76" fmla="*/ 1 w 352"/>
                <a:gd name="T77" fmla="*/ 29 h 259"/>
                <a:gd name="T78" fmla="*/ 5 w 352"/>
                <a:gd name="T79" fmla="*/ 28 h 259"/>
                <a:gd name="T80" fmla="*/ 3 w 352"/>
                <a:gd name="T81" fmla="*/ 26 h 259"/>
                <a:gd name="T82" fmla="*/ 1 w 352"/>
                <a:gd name="T83" fmla="*/ 23 h 259"/>
                <a:gd name="T84" fmla="*/ 1 w 352"/>
                <a:gd name="T85" fmla="*/ 21 h 259"/>
                <a:gd name="T86" fmla="*/ 6 w 352"/>
                <a:gd name="T87" fmla="*/ 19 h 259"/>
                <a:gd name="T88" fmla="*/ 7 w 352"/>
                <a:gd name="T89" fmla="*/ 17 h 259"/>
                <a:gd name="T90" fmla="*/ 6 w 352"/>
                <a:gd name="T91" fmla="*/ 15 h 259"/>
                <a:gd name="T92" fmla="*/ 3 w 352"/>
                <a:gd name="T93" fmla="*/ 13 h 259"/>
                <a:gd name="T94" fmla="*/ 3 w 352"/>
                <a:gd name="T95" fmla="*/ 7 h 259"/>
                <a:gd name="T96" fmla="*/ 3 w 352"/>
                <a:gd name="T97" fmla="*/ 3 h 2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2"/>
                <a:gd name="T148" fmla="*/ 0 h 259"/>
                <a:gd name="T149" fmla="*/ 352 w 352"/>
                <a:gd name="T150" fmla="*/ 259 h 2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2" h="259">
                  <a:moveTo>
                    <a:pt x="4" y="0"/>
                  </a:moveTo>
                  <a:lnTo>
                    <a:pt x="26" y="3"/>
                  </a:lnTo>
                  <a:lnTo>
                    <a:pt x="48" y="6"/>
                  </a:lnTo>
                  <a:lnTo>
                    <a:pt x="70" y="8"/>
                  </a:lnTo>
                  <a:lnTo>
                    <a:pt x="92" y="12"/>
                  </a:lnTo>
                  <a:lnTo>
                    <a:pt x="113" y="14"/>
                  </a:lnTo>
                  <a:lnTo>
                    <a:pt x="135" y="18"/>
                  </a:lnTo>
                  <a:lnTo>
                    <a:pt x="157" y="20"/>
                  </a:lnTo>
                  <a:lnTo>
                    <a:pt x="178" y="22"/>
                  </a:lnTo>
                  <a:lnTo>
                    <a:pt x="200" y="26"/>
                  </a:lnTo>
                  <a:lnTo>
                    <a:pt x="222" y="28"/>
                  </a:lnTo>
                  <a:lnTo>
                    <a:pt x="244" y="31"/>
                  </a:lnTo>
                  <a:lnTo>
                    <a:pt x="265" y="34"/>
                  </a:lnTo>
                  <a:lnTo>
                    <a:pt x="287" y="37"/>
                  </a:lnTo>
                  <a:lnTo>
                    <a:pt x="309" y="39"/>
                  </a:lnTo>
                  <a:lnTo>
                    <a:pt x="331" y="43"/>
                  </a:lnTo>
                  <a:lnTo>
                    <a:pt x="352" y="45"/>
                  </a:lnTo>
                  <a:lnTo>
                    <a:pt x="349" y="49"/>
                  </a:lnTo>
                  <a:lnTo>
                    <a:pt x="345" y="52"/>
                  </a:lnTo>
                  <a:lnTo>
                    <a:pt x="342" y="56"/>
                  </a:lnTo>
                  <a:lnTo>
                    <a:pt x="340" y="60"/>
                  </a:lnTo>
                  <a:lnTo>
                    <a:pt x="337" y="68"/>
                  </a:lnTo>
                  <a:lnTo>
                    <a:pt x="336" y="76"/>
                  </a:lnTo>
                  <a:lnTo>
                    <a:pt x="334" y="84"/>
                  </a:lnTo>
                  <a:lnTo>
                    <a:pt x="332" y="92"/>
                  </a:lnTo>
                  <a:lnTo>
                    <a:pt x="327" y="94"/>
                  </a:lnTo>
                  <a:lnTo>
                    <a:pt x="322" y="95"/>
                  </a:lnTo>
                  <a:lnTo>
                    <a:pt x="318" y="96"/>
                  </a:lnTo>
                  <a:lnTo>
                    <a:pt x="313" y="97"/>
                  </a:lnTo>
                  <a:lnTo>
                    <a:pt x="313" y="102"/>
                  </a:lnTo>
                  <a:lnTo>
                    <a:pt x="313" y="105"/>
                  </a:lnTo>
                  <a:lnTo>
                    <a:pt x="312" y="109"/>
                  </a:lnTo>
                  <a:lnTo>
                    <a:pt x="312" y="112"/>
                  </a:lnTo>
                  <a:lnTo>
                    <a:pt x="317" y="113"/>
                  </a:lnTo>
                  <a:lnTo>
                    <a:pt x="321" y="113"/>
                  </a:lnTo>
                  <a:lnTo>
                    <a:pt x="326" y="114"/>
                  </a:lnTo>
                  <a:lnTo>
                    <a:pt x="331" y="115"/>
                  </a:lnTo>
                  <a:lnTo>
                    <a:pt x="329" y="121"/>
                  </a:lnTo>
                  <a:lnTo>
                    <a:pt x="328" y="127"/>
                  </a:lnTo>
                  <a:lnTo>
                    <a:pt x="327" y="133"/>
                  </a:lnTo>
                  <a:lnTo>
                    <a:pt x="326" y="139"/>
                  </a:lnTo>
                  <a:lnTo>
                    <a:pt x="322" y="139"/>
                  </a:lnTo>
                  <a:lnTo>
                    <a:pt x="319" y="140"/>
                  </a:lnTo>
                  <a:lnTo>
                    <a:pt x="316" y="140"/>
                  </a:lnTo>
                  <a:lnTo>
                    <a:pt x="312" y="141"/>
                  </a:lnTo>
                  <a:lnTo>
                    <a:pt x="314" y="144"/>
                  </a:lnTo>
                  <a:lnTo>
                    <a:pt x="318" y="148"/>
                  </a:lnTo>
                  <a:lnTo>
                    <a:pt x="320" y="152"/>
                  </a:lnTo>
                  <a:lnTo>
                    <a:pt x="322" y="156"/>
                  </a:lnTo>
                  <a:lnTo>
                    <a:pt x="321" y="160"/>
                  </a:lnTo>
                  <a:lnTo>
                    <a:pt x="321" y="164"/>
                  </a:lnTo>
                  <a:lnTo>
                    <a:pt x="321" y="168"/>
                  </a:lnTo>
                  <a:lnTo>
                    <a:pt x="320" y="173"/>
                  </a:lnTo>
                  <a:lnTo>
                    <a:pt x="318" y="175"/>
                  </a:lnTo>
                  <a:lnTo>
                    <a:pt x="314" y="177"/>
                  </a:lnTo>
                  <a:lnTo>
                    <a:pt x="311" y="179"/>
                  </a:lnTo>
                  <a:lnTo>
                    <a:pt x="309" y="181"/>
                  </a:lnTo>
                  <a:lnTo>
                    <a:pt x="311" y="185"/>
                  </a:lnTo>
                  <a:lnTo>
                    <a:pt x="314" y="188"/>
                  </a:lnTo>
                  <a:lnTo>
                    <a:pt x="318" y="192"/>
                  </a:lnTo>
                  <a:lnTo>
                    <a:pt x="321" y="195"/>
                  </a:lnTo>
                  <a:lnTo>
                    <a:pt x="320" y="200"/>
                  </a:lnTo>
                  <a:lnTo>
                    <a:pt x="319" y="203"/>
                  </a:lnTo>
                  <a:lnTo>
                    <a:pt x="317" y="206"/>
                  </a:lnTo>
                  <a:lnTo>
                    <a:pt x="316" y="210"/>
                  </a:lnTo>
                  <a:lnTo>
                    <a:pt x="313" y="212"/>
                  </a:lnTo>
                  <a:lnTo>
                    <a:pt x="311" y="216"/>
                  </a:lnTo>
                  <a:lnTo>
                    <a:pt x="309" y="219"/>
                  </a:lnTo>
                  <a:lnTo>
                    <a:pt x="306" y="221"/>
                  </a:lnTo>
                  <a:lnTo>
                    <a:pt x="304" y="226"/>
                  </a:lnTo>
                  <a:lnTo>
                    <a:pt x="302" y="232"/>
                  </a:lnTo>
                  <a:lnTo>
                    <a:pt x="298" y="236"/>
                  </a:lnTo>
                  <a:lnTo>
                    <a:pt x="296" y="240"/>
                  </a:lnTo>
                  <a:lnTo>
                    <a:pt x="293" y="243"/>
                  </a:lnTo>
                  <a:lnTo>
                    <a:pt x="289" y="247"/>
                  </a:lnTo>
                  <a:lnTo>
                    <a:pt x="284" y="250"/>
                  </a:lnTo>
                  <a:lnTo>
                    <a:pt x="281" y="254"/>
                  </a:lnTo>
                  <a:lnTo>
                    <a:pt x="271" y="256"/>
                  </a:lnTo>
                  <a:lnTo>
                    <a:pt x="259" y="258"/>
                  </a:lnTo>
                  <a:lnTo>
                    <a:pt x="244" y="259"/>
                  </a:lnTo>
                  <a:lnTo>
                    <a:pt x="228" y="259"/>
                  </a:lnTo>
                  <a:lnTo>
                    <a:pt x="211" y="259"/>
                  </a:lnTo>
                  <a:lnTo>
                    <a:pt x="192" y="258"/>
                  </a:lnTo>
                  <a:lnTo>
                    <a:pt x="173" y="256"/>
                  </a:lnTo>
                  <a:lnTo>
                    <a:pt x="153" y="254"/>
                  </a:lnTo>
                  <a:lnTo>
                    <a:pt x="132" y="251"/>
                  </a:lnTo>
                  <a:lnTo>
                    <a:pt x="114" y="248"/>
                  </a:lnTo>
                  <a:lnTo>
                    <a:pt x="94" y="245"/>
                  </a:lnTo>
                  <a:lnTo>
                    <a:pt x="77" y="240"/>
                  </a:lnTo>
                  <a:lnTo>
                    <a:pt x="61" y="236"/>
                  </a:lnTo>
                  <a:lnTo>
                    <a:pt x="47" y="232"/>
                  </a:lnTo>
                  <a:lnTo>
                    <a:pt x="34" y="226"/>
                  </a:lnTo>
                  <a:lnTo>
                    <a:pt x="25" y="221"/>
                  </a:lnTo>
                  <a:lnTo>
                    <a:pt x="22" y="211"/>
                  </a:lnTo>
                  <a:lnTo>
                    <a:pt x="18" y="198"/>
                  </a:lnTo>
                  <a:lnTo>
                    <a:pt x="17" y="187"/>
                  </a:lnTo>
                  <a:lnTo>
                    <a:pt x="17" y="177"/>
                  </a:lnTo>
                  <a:lnTo>
                    <a:pt x="14" y="174"/>
                  </a:lnTo>
                  <a:lnTo>
                    <a:pt x="11" y="172"/>
                  </a:lnTo>
                  <a:lnTo>
                    <a:pt x="8" y="171"/>
                  </a:lnTo>
                  <a:lnTo>
                    <a:pt x="6" y="168"/>
                  </a:lnTo>
                  <a:lnTo>
                    <a:pt x="4" y="164"/>
                  </a:lnTo>
                  <a:lnTo>
                    <a:pt x="4" y="160"/>
                  </a:lnTo>
                  <a:lnTo>
                    <a:pt x="4" y="157"/>
                  </a:lnTo>
                  <a:lnTo>
                    <a:pt x="4" y="152"/>
                  </a:lnTo>
                  <a:lnTo>
                    <a:pt x="9" y="150"/>
                  </a:lnTo>
                  <a:lnTo>
                    <a:pt x="15" y="149"/>
                  </a:lnTo>
                  <a:lnTo>
                    <a:pt x="19" y="147"/>
                  </a:lnTo>
                  <a:lnTo>
                    <a:pt x="24" y="145"/>
                  </a:lnTo>
                  <a:lnTo>
                    <a:pt x="18" y="144"/>
                  </a:lnTo>
                  <a:lnTo>
                    <a:pt x="13" y="143"/>
                  </a:lnTo>
                  <a:lnTo>
                    <a:pt x="6" y="142"/>
                  </a:lnTo>
                  <a:lnTo>
                    <a:pt x="0" y="142"/>
                  </a:lnTo>
                  <a:lnTo>
                    <a:pt x="1" y="136"/>
                  </a:lnTo>
                  <a:lnTo>
                    <a:pt x="2" y="130"/>
                  </a:lnTo>
                  <a:lnTo>
                    <a:pt x="2" y="125"/>
                  </a:lnTo>
                  <a:lnTo>
                    <a:pt x="3" y="119"/>
                  </a:lnTo>
                  <a:lnTo>
                    <a:pt x="8" y="118"/>
                  </a:lnTo>
                  <a:lnTo>
                    <a:pt x="14" y="117"/>
                  </a:lnTo>
                  <a:lnTo>
                    <a:pt x="18" y="115"/>
                  </a:lnTo>
                  <a:lnTo>
                    <a:pt x="23" y="114"/>
                  </a:lnTo>
                  <a:lnTo>
                    <a:pt x="18" y="110"/>
                  </a:lnTo>
                  <a:lnTo>
                    <a:pt x="15" y="106"/>
                  </a:lnTo>
                  <a:lnTo>
                    <a:pt x="11" y="102"/>
                  </a:lnTo>
                  <a:lnTo>
                    <a:pt x="7" y="97"/>
                  </a:lnTo>
                  <a:lnTo>
                    <a:pt x="7" y="95"/>
                  </a:lnTo>
                  <a:lnTo>
                    <a:pt x="7" y="91"/>
                  </a:lnTo>
                  <a:lnTo>
                    <a:pt x="6" y="88"/>
                  </a:lnTo>
                  <a:lnTo>
                    <a:pt x="6" y="84"/>
                  </a:lnTo>
                  <a:lnTo>
                    <a:pt x="11" y="82"/>
                  </a:lnTo>
                  <a:lnTo>
                    <a:pt x="17" y="81"/>
                  </a:lnTo>
                  <a:lnTo>
                    <a:pt x="22" y="79"/>
                  </a:lnTo>
                  <a:lnTo>
                    <a:pt x="28" y="76"/>
                  </a:lnTo>
                  <a:lnTo>
                    <a:pt x="28" y="74"/>
                  </a:lnTo>
                  <a:lnTo>
                    <a:pt x="28" y="71"/>
                  </a:lnTo>
                  <a:lnTo>
                    <a:pt x="28" y="67"/>
                  </a:lnTo>
                  <a:lnTo>
                    <a:pt x="28" y="64"/>
                  </a:lnTo>
                  <a:lnTo>
                    <a:pt x="23" y="61"/>
                  </a:lnTo>
                  <a:lnTo>
                    <a:pt x="19" y="58"/>
                  </a:lnTo>
                  <a:lnTo>
                    <a:pt x="15" y="56"/>
                  </a:lnTo>
                  <a:lnTo>
                    <a:pt x="10" y="53"/>
                  </a:lnTo>
                  <a:lnTo>
                    <a:pt x="11" y="46"/>
                  </a:lnTo>
                  <a:lnTo>
                    <a:pt x="13" y="38"/>
                  </a:lnTo>
                  <a:lnTo>
                    <a:pt x="13" y="31"/>
                  </a:lnTo>
                  <a:lnTo>
                    <a:pt x="14" y="24"/>
                  </a:lnTo>
                  <a:lnTo>
                    <a:pt x="11" y="19"/>
                  </a:lnTo>
                  <a:lnTo>
                    <a:pt x="9" y="12"/>
                  </a:lnTo>
                  <a:lnTo>
                    <a:pt x="7" y="6"/>
                  </a:lnTo>
                  <a:lnTo>
                    <a:pt x="4" y="0"/>
                  </a:lnTo>
                  <a:close/>
                </a:path>
              </a:pathLst>
            </a:custGeom>
            <a:solidFill>
              <a:srgbClr val="3D3F42"/>
            </a:solidFill>
            <a:ln w="9525">
              <a:noFill/>
              <a:round/>
              <a:headEnd/>
              <a:tailEnd/>
            </a:ln>
          </p:spPr>
          <p:txBody>
            <a:bodyPr/>
            <a:lstStyle/>
            <a:p>
              <a:endParaRPr lang="en-US"/>
            </a:p>
          </p:txBody>
        </p:sp>
        <p:sp>
          <p:nvSpPr>
            <p:cNvPr id="17798" name="Freeform 183"/>
            <p:cNvSpPr>
              <a:spLocks noChangeAspect="1"/>
            </p:cNvSpPr>
            <p:nvPr/>
          </p:nvSpPr>
          <p:spPr bwMode="auto">
            <a:xfrm>
              <a:off x="768" y="2724"/>
              <a:ext cx="164" cy="128"/>
            </a:xfrm>
            <a:custGeom>
              <a:avLst/>
              <a:gdLst>
                <a:gd name="T0" fmla="*/ 11 w 329"/>
                <a:gd name="T1" fmla="*/ 1 h 256"/>
                <a:gd name="T2" fmla="*/ 26 w 329"/>
                <a:gd name="T3" fmla="*/ 3 h 256"/>
                <a:gd name="T4" fmla="*/ 41 w 329"/>
                <a:gd name="T5" fmla="*/ 5 h 256"/>
                <a:gd name="T6" fmla="*/ 57 w 329"/>
                <a:gd name="T7" fmla="*/ 7 h 256"/>
                <a:gd name="T8" fmla="*/ 72 w 329"/>
                <a:gd name="T9" fmla="*/ 8 h 256"/>
                <a:gd name="T10" fmla="*/ 81 w 329"/>
                <a:gd name="T11" fmla="*/ 11 h 256"/>
                <a:gd name="T12" fmla="*/ 79 w 329"/>
                <a:gd name="T13" fmla="*/ 14 h 256"/>
                <a:gd name="T14" fmla="*/ 77 w 329"/>
                <a:gd name="T15" fmla="*/ 20 h 256"/>
                <a:gd name="T16" fmla="*/ 75 w 329"/>
                <a:gd name="T17" fmla="*/ 23 h 256"/>
                <a:gd name="T18" fmla="*/ 73 w 329"/>
                <a:gd name="T19" fmla="*/ 24 h 256"/>
                <a:gd name="T20" fmla="*/ 72 w 329"/>
                <a:gd name="T21" fmla="*/ 27 h 256"/>
                <a:gd name="T22" fmla="*/ 76 w 329"/>
                <a:gd name="T23" fmla="*/ 27 h 256"/>
                <a:gd name="T24" fmla="*/ 76 w 329"/>
                <a:gd name="T25" fmla="*/ 30 h 256"/>
                <a:gd name="T26" fmla="*/ 75 w 329"/>
                <a:gd name="T27" fmla="*/ 34 h 256"/>
                <a:gd name="T28" fmla="*/ 72 w 329"/>
                <a:gd name="T29" fmla="*/ 34 h 256"/>
                <a:gd name="T30" fmla="*/ 74 w 329"/>
                <a:gd name="T31" fmla="*/ 37 h 256"/>
                <a:gd name="T32" fmla="*/ 75 w 329"/>
                <a:gd name="T33" fmla="*/ 40 h 256"/>
                <a:gd name="T34" fmla="*/ 73 w 329"/>
                <a:gd name="T35" fmla="*/ 42 h 256"/>
                <a:gd name="T36" fmla="*/ 71 w 329"/>
                <a:gd name="T37" fmla="*/ 44 h 256"/>
                <a:gd name="T38" fmla="*/ 74 w 329"/>
                <a:gd name="T39" fmla="*/ 46 h 256"/>
                <a:gd name="T40" fmla="*/ 74 w 329"/>
                <a:gd name="T41" fmla="*/ 49 h 256"/>
                <a:gd name="T42" fmla="*/ 73 w 329"/>
                <a:gd name="T43" fmla="*/ 52 h 256"/>
                <a:gd name="T44" fmla="*/ 71 w 329"/>
                <a:gd name="T45" fmla="*/ 54 h 256"/>
                <a:gd name="T46" fmla="*/ 69 w 329"/>
                <a:gd name="T47" fmla="*/ 58 h 256"/>
                <a:gd name="T48" fmla="*/ 67 w 329"/>
                <a:gd name="T49" fmla="*/ 61 h 256"/>
                <a:gd name="T50" fmla="*/ 63 w 329"/>
                <a:gd name="T51" fmla="*/ 63 h 256"/>
                <a:gd name="T52" fmla="*/ 52 w 329"/>
                <a:gd name="T53" fmla="*/ 64 h 256"/>
                <a:gd name="T54" fmla="*/ 39 w 329"/>
                <a:gd name="T55" fmla="*/ 63 h 256"/>
                <a:gd name="T56" fmla="*/ 26 w 329"/>
                <a:gd name="T57" fmla="*/ 61 h 256"/>
                <a:gd name="T58" fmla="*/ 14 w 329"/>
                <a:gd name="T59" fmla="*/ 58 h 256"/>
                <a:gd name="T60" fmla="*/ 5 w 329"/>
                <a:gd name="T61" fmla="*/ 55 h 256"/>
                <a:gd name="T62" fmla="*/ 3 w 329"/>
                <a:gd name="T63" fmla="*/ 46 h 256"/>
                <a:gd name="T64" fmla="*/ 2 w 329"/>
                <a:gd name="T65" fmla="*/ 42 h 256"/>
                <a:gd name="T66" fmla="*/ 1 w 329"/>
                <a:gd name="T67" fmla="*/ 40 h 256"/>
                <a:gd name="T68" fmla="*/ 1 w 329"/>
                <a:gd name="T69" fmla="*/ 38 h 256"/>
                <a:gd name="T70" fmla="*/ 4 w 329"/>
                <a:gd name="T71" fmla="*/ 36 h 256"/>
                <a:gd name="T72" fmla="*/ 3 w 329"/>
                <a:gd name="T73" fmla="*/ 35 h 256"/>
                <a:gd name="T74" fmla="*/ 0 w 329"/>
                <a:gd name="T75" fmla="*/ 34 h 256"/>
                <a:gd name="T76" fmla="*/ 1 w 329"/>
                <a:gd name="T77" fmla="*/ 29 h 256"/>
                <a:gd name="T78" fmla="*/ 4 w 329"/>
                <a:gd name="T79" fmla="*/ 28 h 256"/>
                <a:gd name="T80" fmla="*/ 3 w 329"/>
                <a:gd name="T81" fmla="*/ 26 h 256"/>
                <a:gd name="T82" fmla="*/ 1 w 329"/>
                <a:gd name="T83" fmla="*/ 23 h 256"/>
                <a:gd name="T84" fmla="*/ 1 w 329"/>
                <a:gd name="T85" fmla="*/ 21 h 256"/>
                <a:gd name="T86" fmla="*/ 5 w 329"/>
                <a:gd name="T87" fmla="*/ 19 h 256"/>
                <a:gd name="T88" fmla="*/ 6 w 329"/>
                <a:gd name="T89" fmla="*/ 17 h 256"/>
                <a:gd name="T90" fmla="*/ 5 w 329"/>
                <a:gd name="T91" fmla="*/ 15 h 256"/>
                <a:gd name="T92" fmla="*/ 2 w 329"/>
                <a:gd name="T93" fmla="*/ 13 h 256"/>
                <a:gd name="T94" fmla="*/ 3 w 329"/>
                <a:gd name="T95" fmla="*/ 8 h 256"/>
                <a:gd name="T96" fmla="*/ 2 w 329"/>
                <a:gd name="T97" fmla="*/ 2 h 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9"/>
                <a:gd name="T148" fmla="*/ 0 h 256"/>
                <a:gd name="T149" fmla="*/ 329 w 329"/>
                <a:gd name="T150" fmla="*/ 256 h 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9" h="256">
                  <a:moveTo>
                    <a:pt x="5" y="0"/>
                  </a:moveTo>
                  <a:lnTo>
                    <a:pt x="26" y="2"/>
                  </a:lnTo>
                  <a:lnTo>
                    <a:pt x="45" y="4"/>
                  </a:lnTo>
                  <a:lnTo>
                    <a:pt x="66" y="8"/>
                  </a:lnTo>
                  <a:lnTo>
                    <a:pt x="86" y="10"/>
                  </a:lnTo>
                  <a:lnTo>
                    <a:pt x="106" y="12"/>
                  </a:lnTo>
                  <a:lnTo>
                    <a:pt x="127" y="15"/>
                  </a:lnTo>
                  <a:lnTo>
                    <a:pt x="147" y="18"/>
                  </a:lnTo>
                  <a:lnTo>
                    <a:pt x="167" y="20"/>
                  </a:lnTo>
                  <a:lnTo>
                    <a:pt x="187" y="23"/>
                  </a:lnTo>
                  <a:lnTo>
                    <a:pt x="208" y="25"/>
                  </a:lnTo>
                  <a:lnTo>
                    <a:pt x="229" y="28"/>
                  </a:lnTo>
                  <a:lnTo>
                    <a:pt x="248" y="31"/>
                  </a:lnTo>
                  <a:lnTo>
                    <a:pt x="269" y="33"/>
                  </a:lnTo>
                  <a:lnTo>
                    <a:pt x="288" y="35"/>
                  </a:lnTo>
                  <a:lnTo>
                    <a:pt x="309" y="39"/>
                  </a:lnTo>
                  <a:lnTo>
                    <a:pt x="329" y="41"/>
                  </a:lnTo>
                  <a:lnTo>
                    <a:pt x="326" y="46"/>
                  </a:lnTo>
                  <a:lnTo>
                    <a:pt x="323" y="49"/>
                  </a:lnTo>
                  <a:lnTo>
                    <a:pt x="320" y="53"/>
                  </a:lnTo>
                  <a:lnTo>
                    <a:pt x="317" y="57"/>
                  </a:lnTo>
                  <a:lnTo>
                    <a:pt x="315" y="65"/>
                  </a:lnTo>
                  <a:lnTo>
                    <a:pt x="314" y="73"/>
                  </a:lnTo>
                  <a:lnTo>
                    <a:pt x="311" y="81"/>
                  </a:lnTo>
                  <a:lnTo>
                    <a:pt x="309" y="89"/>
                  </a:lnTo>
                  <a:lnTo>
                    <a:pt x="306" y="91"/>
                  </a:lnTo>
                  <a:lnTo>
                    <a:pt x="301" y="92"/>
                  </a:lnTo>
                  <a:lnTo>
                    <a:pt x="298" y="93"/>
                  </a:lnTo>
                  <a:lnTo>
                    <a:pt x="293" y="94"/>
                  </a:lnTo>
                  <a:lnTo>
                    <a:pt x="292" y="99"/>
                  </a:lnTo>
                  <a:lnTo>
                    <a:pt x="292" y="102"/>
                  </a:lnTo>
                  <a:lnTo>
                    <a:pt x="292" y="106"/>
                  </a:lnTo>
                  <a:lnTo>
                    <a:pt x="291" y="109"/>
                  </a:lnTo>
                  <a:lnTo>
                    <a:pt x="295" y="110"/>
                  </a:lnTo>
                  <a:lnTo>
                    <a:pt x="300" y="110"/>
                  </a:lnTo>
                  <a:lnTo>
                    <a:pt x="305" y="111"/>
                  </a:lnTo>
                  <a:lnTo>
                    <a:pt x="309" y="111"/>
                  </a:lnTo>
                  <a:lnTo>
                    <a:pt x="308" y="117"/>
                  </a:lnTo>
                  <a:lnTo>
                    <a:pt x="307" y="123"/>
                  </a:lnTo>
                  <a:lnTo>
                    <a:pt x="306" y="129"/>
                  </a:lnTo>
                  <a:lnTo>
                    <a:pt x="305" y="134"/>
                  </a:lnTo>
                  <a:lnTo>
                    <a:pt x="301" y="136"/>
                  </a:lnTo>
                  <a:lnTo>
                    <a:pt x="298" y="136"/>
                  </a:lnTo>
                  <a:lnTo>
                    <a:pt x="294" y="137"/>
                  </a:lnTo>
                  <a:lnTo>
                    <a:pt x="291" y="137"/>
                  </a:lnTo>
                  <a:lnTo>
                    <a:pt x="293" y="141"/>
                  </a:lnTo>
                  <a:lnTo>
                    <a:pt x="295" y="145"/>
                  </a:lnTo>
                  <a:lnTo>
                    <a:pt x="298" y="148"/>
                  </a:lnTo>
                  <a:lnTo>
                    <a:pt x="300" y="153"/>
                  </a:lnTo>
                  <a:lnTo>
                    <a:pt x="300" y="156"/>
                  </a:lnTo>
                  <a:lnTo>
                    <a:pt x="300" y="161"/>
                  </a:lnTo>
                  <a:lnTo>
                    <a:pt x="299" y="164"/>
                  </a:lnTo>
                  <a:lnTo>
                    <a:pt x="299" y="169"/>
                  </a:lnTo>
                  <a:lnTo>
                    <a:pt x="295" y="171"/>
                  </a:lnTo>
                  <a:lnTo>
                    <a:pt x="293" y="172"/>
                  </a:lnTo>
                  <a:lnTo>
                    <a:pt x="290" y="175"/>
                  </a:lnTo>
                  <a:lnTo>
                    <a:pt x="287" y="177"/>
                  </a:lnTo>
                  <a:lnTo>
                    <a:pt x="290" y="180"/>
                  </a:lnTo>
                  <a:lnTo>
                    <a:pt x="293" y="184"/>
                  </a:lnTo>
                  <a:lnTo>
                    <a:pt x="296" y="187"/>
                  </a:lnTo>
                  <a:lnTo>
                    <a:pt x="299" y="192"/>
                  </a:lnTo>
                  <a:lnTo>
                    <a:pt x="298" y="195"/>
                  </a:lnTo>
                  <a:lnTo>
                    <a:pt x="296" y="199"/>
                  </a:lnTo>
                  <a:lnTo>
                    <a:pt x="295" y="202"/>
                  </a:lnTo>
                  <a:lnTo>
                    <a:pt x="294" y="206"/>
                  </a:lnTo>
                  <a:lnTo>
                    <a:pt x="292" y="209"/>
                  </a:lnTo>
                  <a:lnTo>
                    <a:pt x="290" y="212"/>
                  </a:lnTo>
                  <a:lnTo>
                    <a:pt x="287" y="215"/>
                  </a:lnTo>
                  <a:lnTo>
                    <a:pt x="285" y="217"/>
                  </a:lnTo>
                  <a:lnTo>
                    <a:pt x="283" y="222"/>
                  </a:lnTo>
                  <a:lnTo>
                    <a:pt x="280" y="228"/>
                  </a:lnTo>
                  <a:lnTo>
                    <a:pt x="278" y="232"/>
                  </a:lnTo>
                  <a:lnTo>
                    <a:pt x="276" y="237"/>
                  </a:lnTo>
                  <a:lnTo>
                    <a:pt x="272" y="240"/>
                  </a:lnTo>
                  <a:lnTo>
                    <a:pt x="269" y="244"/>
                  </a:lnTo>
                  <a:lnTo>
                    <a:pt x="265" y="247"/>
                  </a:lnTo>
                  <a:lnTo>
                    <a:pt x="261" y="250"/>
                  </a:lnTo>
                  <a:lnTo>
                    <a:pt x="252" y="252"/>
                  </a:lnTo>
                  <a:lnTo>
                    <a:pt x="240" y="254"/>
                  </a:lnTo>
                  <a:lnTo>
                    <a:pt x="227" y="255"/>
                  </a:lnTo>
                  <a:lnTo>
                    <a:pt x="211" y="256"/>
                  </a:lnTo>
                  <a:lnTo>
                    <a:pt x="195" y="255"/>
                  </a:lnTo>
                  <a:lnTo>
                    <a:pt x="178" y="255"/>
                  </a:lnTo>
                  <a:lnTo>
                    <a:pt x="159" y="253"/>
                  </a:lnTo>
                  <a:lnTo>
                    <a:pt x="141" y="252"/>
                  </a:lnTo>
                  <a:lnTo>
                    <a:pt x="123" y="248"/>
                  </a:lnTo>
                  <a:lnTo>
                    <a:pt x="105" y="246"/>
                  </a:lnTo>
                  <a:lnTo>
                    <a:pt x="88" y="243"/>
                  </a:lnTo>
                  <a:lnTo>
                    <a:pt x="71" y="238"/>
                  </a:lnTo>
                  <a:lnTo>
                    <a:pt x="57" y="235"/>
                  </a:lnTo>
                  <a:lnTo>
                    <a:pt x="43" y="230"/>
                  </a:lnTo>
                  <a:lnTo>
                    <a:pt x="33" y="224"/>
                  </a:lnTo>
                  <a:lnTo>
                    <a:pt x="23" y="220"/>
                  </a:lnTo>
                  <a:lnTo>
                    <a:pt x="20" y="209"/>
                  </a:lnTo>
                  <a:lnTo>
                    <a:pt x="17" y="198"/>
                  </a:lnTo>
                  <a:lnTo>
                    <a:pt x="15" y="186"/>
                  </a:lnTo>
                  <a:lnTo>
                    <a:pt x="15" y="176"/>
                  </a:lnTo>
                  <a:lnTo>
                    <a:pt x="13" y="174"/>
                  </a:lnTo>
                  <a:lnTo>
                    <a:pt x="11" y="171"/>
                  </a:lnTo>
                  <a:lnTo>
                    <a:pt x="7" y="169"/>
                  </a:lnTo>
                  <a:lnTo>
                    <a:pt x="5" y="167"/>
                  </a:lnTo>
                  <a:lnTo>
                    <a:pt x="4" y="163"/>
                  </a:lnTo>
                  <a:lnTo>
                    <a:pt x="4" y="159"/>
                  </a:lnTo>
                  <a:lnTo>
                    <a:pt x="4" y="155"/>
                  </a:lnTo>
                  <a:lnTo>
                    <a:pt x="4" y="152"/>
                  </a:lnTo>
                  <a:lnTo>
                    <a:pt x="8" y="149"/>
                  </a:lnTo>
                  <a:lnTo>
                    <a:pt x="13" y="148"/>
                  </a:lnTo>
                  <a:lnTo>
                    <a:pt x="18" y="146"/>
                  </a:lnTo>
                  <a:lnTo>
                    <a:pt x="22" y="144"/>
                  </a:lnTo>
                  <a:lnTo>
                    <a:pt x="17" y="142"/>
                  </a:lnTo>
                  <a:lnTo>
                    <a:pt x="12" y="142"/>
                  </a:lnTo>
                  <a:lnTo>
                    <a:pt x="6" y="142"/>
                  </a:lnTo>
                  <a:lnTo>
                    <a:pt x="0" y="141"/>
                  </a:lnTo>
                  <a:lnTo>
                    <a:pt x="2" y="136"/>
                  </a:lnTo>
                  <a:lnTo>
                    <a:pt x="3" y="129"/>
                  </a:lnTo>
                  <a:lnTo>
                    <a:pt x="3" y="123"/>
                  </a:lnTo>
                  <a:lnTo>
                    <a:pt x="4" y="117"/>
                  </a:lnTo>
                  <a:lnTo>
                    <a:pt x="8" y="116"/>
                  </a:lnTo>
                  <a:lnTo>
                    <a:pt x="13" y="115"/>
                  </a:lnTo>
                  <a:lnTo>
                    <a:pt x="17" y="115"/>
                  </a:lnTo>
                  <a:lnTo>
                    <a:pt x="21" y="114"/>
                  </a:lnTo>
                  <a:lnTo>
                    <a:pt x="18" y="109"/>
                  </a:lnTo>
                  <a:lnTo>
                    <a:pt x="14" y="106"/>
                  </a:lnTo>
                  <a:lnTo>
                    <a:pt x="11" y="102"/>
                  </a:lnTo>
                  <a:lnTo>
                    <a:pt x="7" y="97"/>
                  </a:lnTo>
                  <a:lnTo>
                    <a:pt x="6" y="94"/>
                  </a:lnTo>
                  <a:lnTo>
                    <a:pt x="6" y="91"/>
                  </a:lnTo>
                  <a:lnTo>
                    <a:pt x="6" y="87"/>
                  </a:lnTo>
                  <a:lnTo>
                    <a:pt x="5" y="84"/>
                  </a:lnTo>
                  <a:lnTo>
                    <a:pt x="11" y="81"/>
                  </a:lnTo>
                  <a:lnTo>
                    <a:pt x="15" y="80"/>
                  </a:lnTo>
                  <a:lnTo>
                    <a:pt x="21" y="78"/>
                  </a:lnTo>
                  <a:lnTo>
                    <a:pt x="26" y="76"/>
                  </a:lnTo>
                  <a:lnTo>
                    <a:pt x="26" y="73"/>
                  </a:lnTo>
                  <a:lnTo>
                    <a:pt x="26" y="70"/>
                  </a:lnTo>
                  <a:lnTo>
                    <a:pt x="26" y="66"/>
                  </a:lnTo>
                  <a:lnTo>
                    <a:pt x="26" y="63"/>
                  </a:lnTo>
                  <a:lnTo>
                    <a:pt x="22" y="61"/>
                  </a:lnTo>
                  <a:lnTo>
                    <a:pt x="18" y="57"/>
                  </a:lnTo>
                  <a:lnTo>
                    <a:pt x="14" y="55"/>
                  </a:lnTo>
                  <a:lnTo>
                    <a:pt x="10" y="53"/>
                  </a:lnTo>
                  <a:lnTo>
                    <a:pt x="11" y="46"/>
                  </a:lnTo>
                  <a:lnTo>
                    <a:pt x="12" y="39"/>
                  </a:lnTo>
                  <a:lnTo>
                    <a:pt x="12" y="32"/>
                  </a:lnTo>
                  <a:lnTo>
                    <a:pt x="13" y="24"/>
                  </a:lnTo>
                  <a:lnTo>
                    <a:pt x="11" y="18"/>
                  </a:lnTo>
                  <a:lnTo>
                    <a:pt x="10" y="11"/>
                  </a:lnTo>
                  <a:lnTo>
                    <a:pt x="7" y="5"/>
                  </a:lnTo>
                  <a:lnTo>
                    <a:pt x="5" y="0"/>
                  </a:lnTo>
                  <a:close/>
                </a:path>
              </a:pathLst>
            </a:custGeom>
            <a:solidFill>
              <a:srgbClr val="47474C"/>
            </a:solidFill>
            <a:ln w="9525">
              <a:noFill/>
              <a:round/>
              <a:headEnd/>
              <a:tailEnd/>
            </a:ln>
          </p:spPr>
          <p:txBody>
            <a:bodyPr/>
            <a:lstStyle/>
            <a:p>
              <a:endParaRPr lang="en-US"/>
            </a:p>
          </p:txBody>
        </p:sp>
        <p:sp>
          <p:nvSpPr>
            <p:cNvPr id="17799" name="Freeform 184"/>
            <p:cNvSpPr>
              <a:spLocks noChangeAspect="1"/>
            </p:cNvSpPr>
            <p:nvPr/>
          </p:nvSpPr>
          <p:spPr bwMode="auto">
            <a:xfrm>
              <a:off x="773" y="2726"/>
              <a:ext cx="153" cy="126"/>
            </a:xfrm>
            <a:custGeom>
              <a:avLst/>
              <a:gdLst>
                <a:gd name="T0" fmla="*/ 11 w 306"/>
                <a:gd name="T1" fmla="*/ 2 h 252"/>
                <a:gd name="T2" fmla="*/ 25 w 306"/>
                <a:gd name="T3" fmla="*/ 3 h 252"/>
                <a:gd name="T4" fmla="*/ 39 w 306"/>
                <a:gd name="T5" fmla="*/ 5 h 252"/>
                <a:gd name="T6" fmla="*/ 53 w 306"/>
                <a:gd name="T7" fmla="*/ 7 h 252"/>
                <a:gd name="T8" fmla="*/ 67 w 306"/>
                <a:gd name="T9" fmla="*/ 9 h 252"/>
                <a:gd name="T10" fmla="*/ 76 w 306"/>
                <a:gd name="T11" fmla="*/ 11 h 252"/>
                <a:gd name="T12" fmla="*/ 74 w 306"/>
                <a:gd name="T13" fmla="*/ 14 h 252"/>
                <a:gd name="T14" fmla="*/ 73 w 306"/>
                <a:gd name="T15" fmla="*/ 20 h 252"/>
                <a:gd name="T16" fmla="*/ 70 w 306"/>
                <a:gd name="T17" fmla="*/ 23 h 252"/>
                <a:gd name="T18" fmla="*/ 68 w 306"/>
                <a:gd name="T19" fmla="*/ 24 h 252"/>
                <a:gd name="T20" fmla="*/ 68 w 306"/>
                <a:gd name="T21" fmla="*/ 27 h 252"/>
                <a:gd name="T22" fmla="*/ 71 w 306"/>
                <a:gd name="T23" fmla="*/ 27 h 252"/>
                <a:gd name="T24" fmla="*/ 71 w 306"/>
                <a:gd name="T25" fmla="*/ 30 h 252"/>
                <a:gd name="T26" fmla="*/ 70 w 306"/>
                <a:gd name="T27" fmla="*/ 33 h 252"/>
                <a:gd name="T28" fmla="*/ 68 w 306"/>
                <a:gd name="T29" fmla="*/ 34 h 252"/>
                <a:gd name="T30" fmla="*/ 69 w 306"/>
                <a:gd name="T31" fmla="*/ 37 h 252"/>
                <a:gd name="T32" fmla="*/ 70 w 306"/>
                <a:gd name="T33" fmla="*/ 40 h 252"/>
                <a:gd name="T34" fmla="*/ 69 w 306"/>
                <a:gd name="T35" fmla="*/ 42 h 252"/>
                <a:gd name="T36" fmla="*/ 67 w 306"/>
                <a:gd name="T37" fmla="*/ 44 h 252"/>
                <a:gd name="T38" fmla="*/ 69 w 306"/>
                <a:gd name="T39" fmla="*/ 46 h 252"/>
                <a:gd name="T40" fmla="*/ 69 w 306"/>
                <a:gd name="T41" fmla="*/ 49 h 252"/>
                <a:gd name="T42" fmla="*/ 68 w 306"/>
                <a:gd name="T43" fmla="*/ 52 h 252"/>
                <a:gd name="T44" fmla="*/ 66 w 306"/>
                <a:gd name="T45" fmla="*/ 54 h 252"/>
                <a:gd name="T46" fmla="*/ 65 w 306"/>
                <a:gd name="T47" fmla="*/ 58 h 252"/>
                <a:gd name="T48" fmla="*/ 62 w 306"/>
                <a:gd name="T49" fmla="*/ 60 h 252"/>
                <a:gd name="T50" fmla="*/ 58 w 306"/>
                <a:gd name="T51" fmla="*/ 63 h 252"/>
                <a:gd name="T52" fmla="*/ 49 w 306"/>
                <a:gd name="T53" fmla="*/ 63 h 252"/>
                <a:gd name="T54" fmla="*/ 37 w 306"/>
                <a:gd name="T55" fmla="*/ 63 h 252"/>
                <a:gd name="T56" fmla="*/ 23 w 306"/>
                <a:gd name="T57" fmla="*/ 61 h 252"/>
                <a:gd name="T58" fmla="*/ 12 w 306"/>
                <a:gd name="T59" fmla="*/ 58 h 252"/>
                <a:gd name="T60" fmla="*/ 5 w 306"/>
                <a:gd name="T61" fmla="*/ 55 h 252"/>
                <a:gd name="T62" fmla="*/ 3 w 306"/>
                <a:gd name="T63" fmla="*/ 47 h 252"/>
                <a:gd name="T64" fmla="*/ 2 w 306"/>
                <a:gd name="T65" fmla="*/ 43 h 252"/>
                <a:gd name="T66" fmla="*/ 1 w 306"/>
                <a:gd name="T67" fmla="*/ 41 h 252"/>
                <a:gd name="T68" fmla="*/ 1 w 306"/>
                <a:gd name="T69" fmla="*/ 38 h 252"/>
                <a:gd name="T70" fmla="*/ 4 w 306"/>
                <a:gd name="T71" fmla="*/ 37 h 252"/>
                <a:gd name="T72" fmla="*/ 2 w 306"/>
                <a:gd name="T73" fmla="*/ 36 h 252"/>
                <a:gd name="T74" fmla="*/ 1 w 306"/>
                <a:gd name="T75" fmla="*/ 34 h 252"/>
                <a:gd name="T76" fmla="*/ 1 w 306"/>
                <a:gd name="T77" fmla="*/ 29 h 252"/>
                <a:gd name="T78" fmla="*/ 4 w 306"/>
                <a:gd name="T79" fmla="*/ 29 h 252"/>
                <a:gd name="T80" fmla="*/ 3 w 306"/>
                <a:gd name="T81" fmla="*/ 26 h 252"/>
                <a:gd name="T82" fmla="*/ 1 w 306"/>
                <a:gd name="T83" fmla="*/ 24 h 252"/>
                <a:gd name="T84" fmla="*/ 1 w 306"/>
                <a:gd name="T85" fmla="*/ 21 h 252"/>
                <a:gd name="T86" fmla="*/ 5 w 306"/>
                <a:gd name="T87" fmla="*/ 20 h 252"/>
                <a:gd name="T88" fmla="*/ 6 w 306"/>
                <a:gd name="T89" fmla="*/ 18 h 252"/>
                <a:gd name="T90" fmla="*/ 5 w 306"/>
                <a:gd name="T91" fmla="*/ 15 h 252"/>
                <a:gd name="T92" fmla="*/ 2 w 306"/>
                <a:gd name="T93" fmla="*/ 14 h 252"/>
                <a:gd name="T94" fmla="*/ 3 w 306"/>
                <a:gd name="T95" fmla="*/ 8 h 252"/>
                <a:gd name="T96" fmla="*/ 2 w 306"/>
                <a:gd name="T97" fmla="*/ 3 h 2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252"/>
                <a:gd name="T149" fmla="*/ 306 w 306"/>
                <a:gd name="T150" fmla="*/ 252 h 2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252">
                  <a:moveTo>
                    <a:pt x="6" y="0"/>
                  </a:moveTo>
                  <a:lnTo>
                    <a:pt x="24" y="2"/>
                  </a:lnTo>
                  <a:lnTo>
                    <a:pt x="44" y="5"/>
                  </a:lnTo>
                  <a:lnTo>
                    <a:pt x="62" y="7"/>
                  </a:lnTo>
                  <a:lnTo>
                    <a:pt x="80" y="9"/>
                  </a:lnTo>
                  <a:lnTo>
                    <a:pt x="100" y="12"/>
                  </a:lnTo>
                  <a:lnTo>
                    <a:pt x="118" y="14"/>
                  </a:lnTo>
                  <a:lnTo>
                    <a:pt x="137" y="16"/>
                  </a:lnTo>
                  <a:lnTo>
                    <a:pt x="156" y="18"/>
                  </a:lnTo>
                  <a:lnTo>
                    <a:pt x="175" y="22"/>
                  </a:lnTo>
                  <a:lnTo>
                    <a:pt x="193" y="24"/>
                  </a:lnTo>
                  <a:lnTo>
                    <a:pt x="212" y="27"/>
                  </a:lnTo>
                  <a:lnTo>
                    <a:pt x="231" y="29"/>
                  </a:lnTo>
                  <a:lnTo>
                    <a:pt x="250" y="31"/>
                  </a:lnTo>
                  <a:lnTo>
                    <a:pt x="268" y="33"/>
                  </a:lnTo>
                  <a:lnTo>
                    <a:pt x="288" y="36"/>
                  </a:lnTo>
                  <a:lnTo>
                    <a:pt x="306" y="38"/>
                  </a:lnTo>
                  <a:lnTo>
                    <a:pt x="304" y="43"/>
                  </a:lnTo>
                  <a:lnTo>
                    <a:pt x="300" y="46"/>
                  </a:lnTo>
                  <a:lnTo>
                    <a:pt x="297" y="50"/>
                  </a:lnTo>
                  <a:lnTo>
                    <a:pt x="295" y="53"/>
                  </a:lnTo>
                  <a:lnTo>
                    <a:pt x="294" y="61"/>
                  </a:lnTo>
                  <a:lnTo>
                    <a:pt x="291" y="69"/>
                  </a:lnTo>
                  <a:lnTo>
                    <a:pt x="290" y="78"/>
                  </a:lnTo>
                  <a:lnTo>
                    <a:pt x="288" y="86"/>
                  </a:lnTo>
                  <a:lnTo>
                    <a:pt x="283" y="88"/>
                  </a:lnTo>
                  <a:lnTo>
                    <a:pt x="280" y="89"/>
                  </a:lnTo>
                  <a:lnTo>
                    <a:pt x="276" y="90"/>
                  </a:lnTo>
                  <a:lnTo>
                    <a:pt x="272" y="91"/>
                  </a:lnTo>
                  <a:lnTo>
                    <a:pt x="272" y="96"/>
                  </a:lnTo>
                  <a:lnTo>
                    <a:pt x="272" y="99"/>
                  </a:lnTo>
                  <a:lnTo>
                    <a:pt x="271" y="103"/>
                  </a:lnTo>
                  <a:lnTo>
                    <a:pt x="271" y="106"/>
                  </a:lnTo>
                  <a:lnTo>
                    <a:pt x="274" y="107"/>
                  </a:lnTo>
                  <a:lnTo>
                    <a:pt x="279" y="107"/>
                  </a:lnTo>
                  <a:lnTo>
                    <a:pt x="282" y="107"/>
                  </a:lnTo>
                  <a:lnTo>
                    <a:pt x="287" y="108"/>
                  </a:lnTo>
                  <a:lnTo>
                    <a:pt x="285" y="114"/>
                  </a:lnTo>
                  <a:lnTo>
                    <a:pt x="284" y="120"/>
                  </a:lnTo>
                  <a:lnTo>
                    <a:pt x="283" y="126"/>
                  </a:lnTo>
                  <a:lnTo>
                    <a:pt x="282" y="131"/>
                  </a:lnTo>
                  <a:lnTo>
                    <a:pt x="279" y="131"/>
                  </a:lnTo>
                  <a:lnTo>
                    <a:pt x="276" y="133"/>
                  </a:lnTo>
                  <a:lnTo>
                    <a:pt x="273" y="133"/>
                  </a:lnTo>
                  <a:lnTo>
                    <a:pt x="269" y="134"/>
                  </a:lnTo>
                  <a:lnTo>
                    <a:pt x="272" y="137"/>
                  </a:lnTo>
                  <a:lnTo>
                    <a:pt x="274" y="141"/>
                  </a:lnTo>
                  <a:lnTo>
                    <a:pt x="276" y="145"/>
                  </a:lnTo>
                  <a:lnTo>
                    <a:pt x="279" y="149"/>
                  </a:lnTo>
                  <a:lnTo>
                    <a:pt x="277" y="153"/>
                  </a:lnTo>
                  <a:lnTo>
                    <a:pt x="277" y="157"/>
                  </a:lnTo>
                  <a:lnTo>
                    <a:pt x="277" y="161"/>
                  </a:lnTo>
                  <a:lnTo>
                    <a:pt x="276" y="165"/>
                  </a:lnTo>
                  <a:lnTo>
                    <a:pt x="274" y="167"/>
                  </a:lnTo>
                  <a:lnTo>
                    <a:pt x="272" y="169"/>
                  </a:lnTo>
                  <a:lnTo>
                    <a:pt x="268" y="172"/>
                  </a:lnTo>
                  <a:lnTo>
                    <a:pt x="266" y="174"/>
                  </a:lnTo>
                  <a:lnTo>
                    <a:pt x="268" y="177"/>
                  </a:lnTo>
                  <a:lnTo>
                    <a:pt x="272" y="181"/>
                  </a:lnTo>
                  <a:lnTo>
                    <a:pt x="274" y="184"/>
                  </a:lnTo>
                  <a:lnTo>
                    <a:pt x="276" y="188"/>
                  </a:lnTo>
                  <a:lnTo>
                    <a:pt x="275" y="191"/>
                  </a:lnTo>
                  <a:lnTo>
                    <a:pt x="274" y="195"/>
                  </a:lnTo>
                  <a:lnTo>
                    <a:pt x="273" y="198"/>
                  </a:lnTo>
                  <a:lnTo>
                    <a:pt x="272" y="202"/>
                  </a:lnTo>
                  <a:lnTo>
                    <a:pt x="269" y="205"/>
                  </a:lnTo>
                  <a:lnTo>
                    <a:pt x="268" y="207"/>
                  </a:lnTo>
                  <a:lnTo>
                    <a:pt x="266" y="211"/>
                  </a:lnTo>
                  <a:lnTo>
                    <a:pt x="264" y="214"/>
                  </a:lnTo>
                  <a:lnTo>
                    <a:pt x="261" y="219"/>
                  </a:lnTo>
                  <a:lnTo>
                    <a:pt x="259" y="224"/>
                  </a:lnTo>
                  <a:lnTo>
                    <a:pt x="257" y="229"/>
                  </a:lnTo>
                  <a:lnTo>
                    <a:pt x="254" y="234"/>
                  </a:lnTo>
                  <a:lnTo>
                    <a:pt x="252" y="237"/>
                  </a:lnTo>
                  <a:lnTo>
                    <a:pt x="249" y="240"/>
                  </a:lnTo>
                  <a:lnTo>
                    <a:pt x="245" y="243"/>
                  </a:lnTo>
                  <a:lnTo>
                    <a:pt x="242" y="247"/>
                  </a:lnTo>
                  <a:lnTo>
                    <a:pt x="234" y="249"/>
                  </a:lnTo>
                  <a:lnTo>
                    <a:pt x="222" y="251"/>
                  </a:lnTo>
                  <a:lnTo>
                    <a:pt x="209" y="252"/>
                  </a:lnTo>
                  <a:lnTo>
                    <a:pt x="196" y="252"/>
                  </a:lnTo>
                  <a:lnTo>
                    <a:pt x="181" y="252"/>
                  </a:lnTo>
                  <a:lnTo>
                    <a:pt x="163" y="252"/>
                  </a:lnTo>
                  <a:lnTo>
                    <a:pt x="147" y="250"/>
                  </a:lnTo>
                  <a:lnTo>
                    <a:pt x="130" y="249"/>
                  </a:lnTo>
                  <a:lnTo>
                    <a:pt x="113" y="247"/>
                  </a:lnTo>
                  <a:lnTo>
                    <a:pt x="95" y="243"/>
                  </a:lnTo>
                  <a:lnTo>
                    <a:pt x="79" y="240"/>
                  </a:lnTo>
                  <a:lnTo>
                    <a:pt x="64" y="236"/>
                  </a:lnTo>
                  <a:lnTo>
                    <a:pt x="50" y="232"/>
                  </a:lnTo>
                  <a:lnTo>
                    <a:pt x="39" y="228"/>
                  </a:lnTo>
                  <a:lnTo>
                    <a:pt x="29" y="222"/>
                  </a:lnTo>
                  <a:lnTo>
                    <a:pt x="21" y="218"/>
                  </a:lnTo>
                  <a:lnTo>
                    <a:pt x="17" y="207"/>
                  </a:lnTo>
                  <a:lnTo>
                    <a:pt x="15" y="196"/>
                  </a:lnTo>
                  <a:lnTo>
                    <a:pt x="14" y="186"/>
                  </a:lnTo>
                  <a:lnTo>
                    <a:pt x="14" y="174"/>
                  </a:lnTo>
                  <a:lnTo>
                    <a:pt x="11" y="172"/>
                  </a:lnTo>
                  <a:lnTo>
                    <a:pt x="9" y="169"/>
                  </a:lnTo>
                  <a:lnTo>
                    <a:pt x="7" y="168"/>
                  </a:lnTo>
                  <a:lnTo>
                    <a:pt x="4" y="166"/>
                  </a:lnTo>
                  <a:lnTo>
                    <a:pt x="4" y="161"/>
                  </a:lnTo>
                  <a:lnTo>
                    <a:pt x="4" y="158"/>
                  </a:lnTo>
                  <a:lnTo>
                    <a:pt x="3" y="154"/>
                  </a:lnTo>
                  <a:lnTo>
                    <a:pt x="3" y="151"/>
                  </a:lnTo>
                  <a:lnTo>
                    <a:pt x="8" y="149"/>
                  </a:lnTo>
                  <a:lnTo>
                    <a:pt x="12" y="146"/>
                  </a:lnTo>
                  <a:lnTo>
                    <a:pt x="16" y="145"/>
                  </a:lnTo>
                  <a:lnTo>
                    <a:pt x="21" y="143"/>
                  </a:lnTo>
                  <a:lnTo>
                    <a:pt x="16" y="142"/>
                  </a:lnTo>
                  <a:lnTo>
                    <a:pt x="10" y="141"/>
                  </a:lnTo>
                  <a:lnTo>
                    <a:pt x="6" y="141"/>
                  </a:lnTo>
                  <a:lnTo>
                    <a:pt x="0" y="139"/>
                  </a:lnTo>
                  <a:lnTo>
                    <a:pt x="1" y="134"/>
                  </a:lnTo>
                  <a:lnTo>
                    <a:pt x="2" y="128"/>
                  </a:lnTo>
                  <a:lnTo>
                    <a:pt x="2" y="122"/>
                  </a:lnTo>
                  <a:lnTo>
                    <a:pt x="3" y="116"/>
                  </a:lnTo>
                  <a:lnTo>
                    <a:pt x="8" y="115"/>
                  </a:lnTo>
                  <a:lnTo>
                    <a:pt x="12" y="114"/>
                  </a:lnTo>
                  <a:lnTo>
                    <a:pt x="16" y="113"/>
                  </a:lnTo>
                  <a:lnTo>
                    <a:pt x="21" y="112"/>
                  </a:lnTo>
                  <a:lnTo>
                    <a:pt x="17" y="108"/>
                  </a:lnTo>
                  <a:lnTo>
                    <a:pt x="14" y="104"/>
                  </a:lnTo>
                  <a:lnTo>
                    <a:pt x="10" y="100"/>
                  </a:lnTo>
                  <a:lnTo>
                    <a:pt x="7" y="97"/>
                  </a:lnTo>
                  <a:lnTo>
                    <a:pt x="7" y="93"/>
                  </a:lnTo>
                  <a:lnTo>
                    <a:pt x="7" y="90"/>
                  </a:lnTo>
                  <a:lnTo>
                    <a:pt x="6" y="86"/>
                  </a:lnTo>
                  <a:lnTo>
                    <a:pt x="6" y="83"/>
                  </a:lnTo>
                  <a:lnTo>
                    <a:pt x="10" y="81"/>
                  </a:lnTo>
                  <a:lnTo>
                    <a:pt x="16" y="80"/>
                  </a:lnTo>
                  <a:lnTo>
                    <a:pt x="21" y="77"/>
                  </a:lnTo>
                  <a:lnTo>
                    <a:pt x="25" y="75"/>
                  </a:lnTo>
                  <a:lnTo>
                    <a:pt x="25" y="73"/>
                  </a:lnTo>
                  <a:lnTo>
                    <a:pt x="25" y="69"/>
                  </a:lnTo>
                  <a:lnTo>
                    <a:pt x="25" y="66"/>
                  </a:lnTo>
                  <a:lnTo>
                    <a:pt x="25" y="62"/>
                  </a:lnTo>
                  <a:lnTo>
                    <a:pt x="21" y="60"/>
                  </a:lnTo>
                  <a:lnTo>
                    <a:pt x="17" y="58"/>
                  </a:lnTo>
                  <a:lnTo>
                    <a:pt x="14" y="55"/>
                  </a:lnTo>
                  <a:lnTo>
                    <a:pt x="10" y="53"/>
                  </a:lnTo>
                  <a:lnTo>
                    <a:pt x="11" y="45"/>
                  </a:lnTo>
                  <a:lnTo>
                    <a:pt x="12" y="38"/>
                  </a:lnTo>
                  <a:lnTo>
                    <a:pt x="12" y="30"/>
                  </a:lnTo>
                  <a:lnTo>
                    <a:pt x="14" y="23"/>
                  </a:lnTo>
                  <a:lnTo>
                    <a:pt x="11" y="17"/>
                  </a:lnTo>
                  <a:lnTo>
                    <a:pt x="10" y="12"/>
                  </a:lnTo>
                  <a:lnTo>
                    <a:pt x="8" y="6"/>
                  </a:lnTo>
                  <a:lnTo>
                    <a:pt x="6" y="0"/>
                  </a:lnTo>
                  <a:close/>
                </a:path>
              </a:pathLst>
            </a:custGeom>
            <a:solidFill>
              <a:srgbClr val="4F5154"/>
            </a:solidFill>
            <a:ln w="9525">
              <a:noFill/>
              <a:round/>
              <a:headEnd/>
              <a:tailEnd/>
            </a:ln>
          </p:spPr>
          <p:txBody>
            <a:bodyPr/>
            <a:lstStyle/>
            <a:p>
              <a:endParaRPr lang="en-US"/>
            </a:p>
          </p:txBody>
        </p:sp>
        <p:sp>
          <p:nvSpPr>
            <p:cNvPr id="17800" name="Freeform 185"/>
            <p:cNvSpPr>
              <a:spLocks noChangeAspect="1"/>
            </p:cNvSpPr>
            <p:nvPr/>
          </p:nvSpPr>
          <p:spPr bwMode="auto">
            <a:xfrm>
              <a:off x="779" y="2727"/>
              <a:ext cx="141" cy="125"/>
            </a:xfrm>
            <a:custGeom>
              <a:avLst/>
              <a:gdLst>
                <a:gd name="T0" fmla="*/ 10 w 283"/>
                <a:gd name="T1" fmla="*/ 2 h 250"/>
                <a:gd name="T2" fmla="*/ 23 w 283"/>
                <a:gd name="T3" fmla="*/ 3 h 250"/>
                <a:gd name="T4" fmla="*/ 36 w 283"/>
                <a:gd name="T5" fmla="*/ 5 h 250"/>
                <a:gd name="T6" fmla="*/ 49 w 283"/>
                <a:gd name="T7" fmla="*/ 7 h 250"/>
                <a:gd name="T8" fmla="*/ 62 w 283"/>
                <a:gd name="T9" fmla="*/ 8 h 250"/>
                <a:gd name="T10" fmla="*/ 70 w 283"/>
                <a:gd name="T11" fmla="*/ 10 h 250"/>
                <a:gd name="T12" fmla="*/ 68 w 283"/>
                <a:gd name="T13" fmla="*/ 13 h 250"/>
                <a:gd name="T14" fmla="*/ 67 w 283"/>
                <a:gd name="T15" fmla="*/ 19 h 250"/>
                <a:gd name="T16" fmla="*/ 64 w 283"/>
                <a:gd name="T17" fmla="*/ 22 h 250"/>
                <a:gd name="T18" fmla="*/ 62 w 283"/>
                <a:gd name="T19" fmla="*/ 24 h 250"/>
                <a:gd name="T20" fmla="*/ 62 w 283"/>
                <a:gd name="T21" fmla="*/ 26 h 250"/>
                <a:gd name="T22" fmla="*/ 65 w 283"/>
                <a:gd name="T23" fmla="*/ 27 h 250"/>
                <a:gd name="T24" fmla="*/ 65 w 283"/>
                <a:gd name="T25" fmla="*/ 30 h 250"/>
                <a:gd name="T26" fmla="*/ 64 w 283"/>
                <a:gd name="T27" fmla="*/ 33 h 250"/>
                <a:gd name="T28" fmla="*/ 62 w 283"/>
                <a:gd name="T29" fmla="*/ 33 h 250"/>
                <a:gd name="T30" fmla="*/ 63 w 283"/>
                <a:gd name="T31" fmla="*/ 36 h 250"/>
                <a:gd name="T32" fmla="*/ 64 w 283"/>
                <a:gd name="T33" fmla="*/ 39 h 250"/>
                <a:gd name="T34" fmla="*/ 63 w 283"/>
                <a:gd name="T35" fmla="*/ 42 h 250"/>
                <a:gd name="T36" fmla="*/ 61 w 283"/>
                <a:gd name="T37" fmla="*/ 43 h 250"/>
                <a:gd name="T38" fmla="*/ 63 w 283"/>
                <a:gd name="T39" fmla="*/ 46 h 250"/>
                <a:gd name="T40" fmla="*/ 63 w 283"/>
                <a:gd name="T41" fmla="*/ 48 h 250"/>
                <a:gd name="T42" fmla="*/ 62 w 283"/>
                <a:gd name="T43" fmla="*/ 51 h 250"/>
                <a:gd name="T44" fmla="*/ 60 w 283"/>
                <a:gd name="T45" fmla="*/ 53 h 250"/>
                <a:gd name="T46" fmla="*/ 59 w 283"/>
                <a:gd name="T47" fmla="*/ 57 h 250"/>
                <a:gd name="T48" fmla="*/ 57 w 283"/>
                <a:gd name="T49" fmla="*/ 60 h 250"/>
                <a:gd name="T50" fmla="*/ 53 w 283"/>
                <a:gd name="T51" fmla="*/ 62 h 250"/>
                <a:gd name="T52" fmla="*/ 44 w 283"/>
                <a:gd name="T53" fmla="*/ 63 h 250"/>
                <a:gd name="T54" fmla="*/ 33 w 283"/>
                <a:gd name="T55" fmla="*/ 62 h 250"/>
                <a:gd name="T56" fmla="*/ 22 w 283"/>
                <a:gd name="T57" fmla="*/ 61 h 250"/>
                <a:gd name="T58" fmla="*/ 11 w 283"/>
                <a:gd name="T59" fmla="*/ 58 h 250"/>
                <a:gd name="T60" fmla="*/ 4 w 283"/>
                <a:gd name="T61" fmla="*/ 55 h 250"/>
                <a:gd name="T62" fmla="*/ 3 w 283"/>
                <a:gd name="T63" fmla="*/ 47 h 250"/>
                <a:gd name="T64" fmla="*/ 2 w 283"/>
                <a:gd name="T65" fmla="*/ 43 h 250"/>
                <a:gd name="T66" fmla="*/ 1 w 283"/>
                <a:gd name="T67" fmla="*/ 41 h 250"/>
                <a:gd name="T68" fmla="*/ 0 w 283"/>
                <a:gd name="T69" fmla="*/ 38 h 250"/>
                <a:gd name="T70" fmla="*/ 3 w 283"/>
                <a:gd name="T71" fmla="*/ 36 h 250"/>
                <a:gd name="T72" fmla="*/ 2 w 283"/>
                <a:gd name="T73" fmla="*/ 36 h 250"/>
                <a:gd name="T74" fmla="*/ 0 w 283"/>
                <a:gd name="T75" fmla="*/ 34 h 250"/>
                <a:gd name="T76" fmla="*/ 1 w 283"/>
                <a:gd name="T77" fmla="*/ 29 h 250"/>
                <a:gd name="T78" fmla="*/ 3 w 283"/>
                <a:gd name="T79" fmla="*/ 29 h 250"/>
                <a:gd name="T80" fmla="*/ 3 w 283"/>
                <a:gd name="T81" fmla="*/ 26 h 250"/>
                <a:gd name="T82" fmla="*/ 1 w 283"/>
                <a:gd name="T83" fmla="*/ 24 h 250"/>
                <a:gd name="T84" fmla="*/ 1 w 283"/>
                <a:gd name="T85" fmla="*/ 21 h 250"/>
                <a:gd name="T86" fmla="*/ 4 w 283"/>
                <a:gd name="T87" fmla="*/ 20 h 250"/>
                <a:gd name="T88" fmla="*/ 5 w 283"/>
                <a:gd name="T89" fmla="*/ 18 h 250"/>
                <a:gd name="T90" fmla="*/ 5 w 283"/>
                <a:gd name="T91" fmla="*/ 15 h 250"/>
                <a:gd name="T92" fmla="*/ 2 w 283"/>
                <a:gd name="T93" fmla="*/ 14 h 250"/>
                <a:gd name="T94" fmla="*/ 3 w 283"/>
                <a:gd name="T95" fmla="*/ 8 h 250"/>
                <a:gd name="T96" fmla="*/ 2 w 283"/>
                <a:gd name="T97" fmla="*/ 3 h 2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3"/>
                <a:gd name="T148" fmla="*/ 0 h 250"/>
                <a:gd name="T149" fmla="*/ 283 w 283"/>
                <a:gd name="T150" fmla="*/ 250 h 2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3" h="250">
                  <a:moveTo>
                    <a:pt x="7" y="0"/>
                  </a:moveTo>
                  <a:lnTo>
                    <a:pt x="24" y="3"/>
                  </a:lnTo>
                  <a:lnTo>
                    <a:pt x="42" y="5"/>
                  </a:lnTo>
                  <a:lnTo>
                    <a:pt x="59" y="7"/>
                  </a:lnTo>
                  <a:lnTo>
                    <a:pt x="76" y="10"/>
                  </a:lnTo>
                  <a:lnTo>
                    <a:pt x="94" y="12"/>
                  </a:lnTo>
                  <a:lnTo>
                    <a:pt x="111" y="14"/>
                  </a:lnTo>
                  <a:lnTo>
                    <a:pt x="128" y="16"/>
                  </a:lnTo>
                  <a:lnTo>
                    <a:pt x="145" y="19"/>
                  </a:lnTo>
                  <a:lnTo>
                    <a:pt x="162" y="21"/>
                  </a:lnTo>
                  <a:lnTo>
                    <a:pt x="179" y="23"/>
                  </a:lnTo>
                  <a:lnTo>
                    <a:pt x="196" y="26"/>
                  </a:lnTo>
                  <a:lnTo>
                    <a:pt x="213" y="27"/>
                  </a:lnTo>
                  <a:lnTo>
                    <a:pt x="231" y="29"/>
                  </a:lnTo>
                  <a:lnTo>
                    <a:pt x="248" y="31"/>
                  </a:lnTo>
                  <a:lnTo>
                    <a:pt x="265" y="34"/>
                  </a:lnTo>
                  <a:lnTo>
                    <a:pt x="283" y="36"/>
                  </a:lnTo>
                  <a:lnTo>
                    <a:pt x="280" y="39"/>
                  </a:lnTo>
                  <a:lnTo>
                    <a:pt x="278" y="43"/>
                  </a:lnTo>
                  <a:lnTo>
                    <a:pt x="274" y="48"/>
                  </a:lnTo>
                  <a:lnTo>
                    <a:pt x="272" y="51"/>
                  </a:lnTo>
                  <a:lnTo>
                    <a:pt x="271" y="59"/>
                  </a:lnTo>
                  <a:lnTo>
                    <a:pt x="269" y="67"/>
                  </a:lnTo>
                  <a:lnTo>
                    <a:pt x="268" y="75"/>
                  </a:lnTo>
                  <a:lnTo>
                    <a:pt x="265" y="83"/>
                  </a:lnTo>
                  <a:lnTo>
                    <a:pt x="262" y="84"/>
                  </a:lnTo>
                  <a:lnTo>
                    <a:pt x="258" y="87"/>
                  </a:lnTo>
                  <a:lnTo>
                    <a:pt x="255" y="88"/>
                  </a:lnTo>
                  <a:lnTo>
                    <a:pt x="250" y="89"/>
                  </a:lnTo>
                  <a:lnTo>
                    <a:pt x="250" y="94"/>
                  </a:lnTo>
                  <a:lnTo>
                    <a:pt x="250" y="97"/>
                  </a:lnTo>
                  <a:lnTo>
                    <a:pt x="249" y="101"/>
                  </a:lnTo>
                  <a:lnTo>
                    <a:pt x="249" y="104"/>
                  </a:lnTo>
                  <a:lnTo>
                    <a:pt x="253" y="104"/>
                  </a:lnTo>
                  <a:lnTo>
                    <a:pt x="257" y="104"/>
                  </a:lnTo>
                  <a:lnTo>
                    <a:pt x="261" y="105"/>
                  </a:lnTo>
                  <a:lnTo>
                    <a:pt x="264" y="105"/>
                  </a:lnTo>
                  <a:lnTo>
                    <a:pt x="263" y="111"/>
                  </a:lnTo>
                  <a:lnTo>
                    <a:pt x="262" y="117"/>
                  </a:lnTo>
                  <a:lnTo>
                    <a:pt x="261" y="122"/>
                  </a:lnTo>
                  <a:lnTo>
                    <a:pt x="260" y="128"/>
                  </a:lnTo>
                  <a:lnTo>
                    <a:pt x="257" y="129"/>
                  </a:lnTo>
                  <a:lnTo>
                    <a:pt x="254" y="129"/>
                  </a:lnTo>
                  <a:lnTo>
                    <a:pt x="251" y="131"/>
                  </a:lnTo>
                  <a:lnTo>
                    <a:pt x="248" y="132"/>
                  </a:lnTo>
                  <a:lnTo>
                    <a:pt x="250" y="135"/>
                  </a:lnTo>
                  <a:lnTo>
                    <a:pt x="253" y="139"/>
                  </a:lnTo>
                  <a:lnTo>
                    <a:pt x="254" y="142"/>
                  </a:lnTo>
                  <a:lnTo>
                    <a:pt x="256" y="145"/>
                  </a:lnTo>
                  <a:lnTo>
                    <a:pt x="256" y="150"/>
                  </a:lnTo>
                  <a:lnTo>
                    <a:pt x="256" y="154"/>
                  </a:lnTo>
                  <a:lnTo>
                    <a:pt x="255" y="158"/>
                  </a:lnTo>
                  <a:lnTo>
                    <a:pt x="255" y="163"/>
                  </a:lnTo>
                  <a:lnTo>
                    <a:pt x="253" y="165"/>
                  </a:lnTo>
                  <a:lnTo>
                    <a:pt x="250" y="166"/>
                  </a:lnTo>
                  <a:lnTo>
                    <a:pt x="247" y="169"/>
                  </a:lnTo>
                  <a:lnTo>
                    <a:pt x="245" y="171"/>
                  </a:lnTo>
                  <a:lnTo>
                    <a:pt x="247" y="174"/>
                  </a:lnTo>
                  <a:lnTo>
                    <a:pt x="250" y="178"/>
                  </a:lnTo>
                  <a:lnTo>
                    <a:pt x="253" y="181"/>
                  </a:lnTo>
                  <a:lnTo>
                    <a:pt x="255" y="184"/>
                  </a:lnTo>
                  <a:lnTo>
                    <a:pt x="254" y="188"/>
                  </a:lnTo>
                  <a:lnTo>
                    <a:pt x="253" y="192"/>
                  </a:lnTo>
                  <a:lnTo>
                    <a:pt x="251" y="195"/>
                  </a:lnTo>
                  <a:lnTo>
                    <a:pt x="250" y="200"/>
                  </a:lnTo>
                  <a:lnTo>
                    <a:pt x="248" y="202"/>
                  </a:lnTo>
                  <a:lnTo>
                    <a:pt x="246" y="205"/>
                  </a:lnTo>
                  <a:lnTo>
                    <a:pt x="245" y="208"/>
                  </a:lnTo>
                  <a:lnTo>
                    <a:pt x="242" y="211"/>
                  </a:lnTo>
                  <a:lnTo>
                    <a:pt x="240" y="216"/>
                  </a:lnTo>
                  <a:lnTo>
                    <a:pt x="239" y="220"/>
                  </a:lnTo>
                  <a:lnTo>
                    <a:pt x="236" y="225"/>
                  </a:lnTo>
                  <a:lnTo>
                    <a:pt x="234" y="230"/>
                  </a:lnTo>
                  <a:lnTo>
                    <a:pt x="231" y="233"/>
                  </a:lnTo>
                  <a:lnTo>
                    <a:pt x="228" y="237"/>
                  </a:lnTo>
                  <a:lnTo>
                    <a:pt x="225" y="240"/>
                  </a:lnTo>
                  <a:lnTo>
                    <a:pt x="221" y="243"/>
                  </a:lnTo>
                  <a:lnTo>
                    <a:pt x="213" y="246"/>
                  </a:lnTo>
                  <a:lnTo>
                    <a:pt x="204" y="248"/>
                  </a:lnTo>
                  <a:lnTo>
                    <a:pt x="193" y="249"/>
                  </a:lnTo>
                  <a:lnTo>
                    <a:pt x="179" y="250"/>
                  </a:lnTo>
                  <a:lnTo>
                    <a:pt x="165" y="250"/>
                  </a:lnTo>
                  <a:lnTo>
                    <a:pt x="150" y="249"/>
                  </a:lnTo>
                  <a:lnTo>
                    <a:pt x="135" y="248"/>
                  </a:lnTo>
                  <a:lnTo>
                    <a:pt x="119" y="247"/>
                  </a:lnTo>
                  <a:lnTo>
                    <a:pt x="103" y="245"/>
                  </a:lnTo>
                  <a:lnTo>
                    <a:pt x="88" y="242"/>
                  </a:lnTo>
                  <a:lnTo>
                    <a:pt x="73" y="239"/>
                  </a:lnTo>
                  <a:lnTo>
                    <a:pt x="59" y="235"/>
                  </a:lnTo>
                  <a:lnTo>
                    <a:pt x="45" y="231"/>
                  </a:lnTo>
                  <a:lnTo>
                    <a:pt x="35" y="227"/>
                  </a:lnTo>
                  <a:lnTo>
                    <a:pt x="24" y="223"/>
                  </a:lnTo>
                  <a:lnTo>
                    <a:pt x="18" y="218"/>
                  </a:lnTo>
                  <a:lnTo>
                    <a:pt x="14" y="208"/>
                  </a:lnTo>
                  <a:lnTo>
                    <a:pt x="13" y="196"/>
                  </a:lnTo>
                  <a:lnTo>
                    <a:pt x="12" y="185"/>
                  </a:lnTo>
                  <a:lnTo>
                    <a:pt x="13" y="174"/>
                  </a:lnTo>
                  <a:lnTo>
                    <a:pt x="11" y="172"/>
                  </a:lnTo>
                  <a:lnTo>
                    <a:pt x="8" y="170"/>
                  </a:lnTo>
                  <a:lnTo>
                    <a:pt x="6" y="167"/>
                  </a:lnTo>
                  <a:lnTo>
                    <a:pt x="4" y="165"/>
                  </a:lnTo>
                  <a:lnTo>
                    <a:pt x="4" y="162"/>
                  </a:lnTo>
                  <a:lnTo>
                    <a:pt x="4" y="158"/>
                  </a:lnTo>
                  <a:lnTo>
                    <a:pt x="4" y="155"/>
                  </a:lnTo>
                  <a:lnTo>
                    <a:pt x="3" y="150"/>
                  </a:lnTo>
                  <a:lnTo>
                    <a:pt x="7" y="148"/>
                  </a:lnTo>
                  <a:lnTo>
                    <a:pt x="11" y="147"/>
                  </a:lnTo>
                  <a:lnTo>
                    <a:pt x="15" y="144"/>
                  </a:lnTo>
                  <a:lnTo>
                    <a:pt x="19" y="142"/>
                  </a:lnTo>
                  <a:lnTo>
                    <a:pt x="14" y="142"/>
                  </a:lnTo>
                  <a:lnTo>
                    <a:pt x="10" y="141"/>
                  </a:lnTo>
                  <a:lnTo>
                    <a:pt x="5" y="141"/>
                  </a:lnTo>
                  <a:lnTo>
                    <a:pt x="0" y="140"/>
                  </a:lnTo>
                  <a:lnTo>
                    <a:pt x="1" y="134"/>
                  </a:lnTo>
                  <a:lnTo>
                    <a:pt x="3" y="127"/>
                  </a:lnTo>
                  <a:lnTo>
                    <a:pt x="3" y="121"/>
                  </a:lnTo>
                  <a:lnTo>
                    <a:pt x="4" y="116"/>
                  </a:lnTo>
                  <a:lnTo>
                    <a:pt x="7" y="114"/>
                  </a:lnTo>
                  <a:lnTo>
                    <a:pt x="12" y="113"/>
                  </a:lnTo>
                  <a:lnTo>
                    <a:pt x="15" y="113"/>
                  </a:lnTo>
                  <a:lnTo>
                    <a:pt x="19" y="112"/>
                  </a:lnTo>
                  <a:lnTo>
                    <a:pt x="16" y="109"/>
                  </a:lnTo>
                  <a:lnTo>
                    <a:pt x="13" y="104"/>
                  </a:lnTo>
                  <a:lnTo>
                    <a:pt x="10" y="101"/>
                  </a:lnTo>
                  <a:lnTo>
                    <a:pt x="7" y="97"/>
                  </a:lnTo>
                  <a:lnTo>
                    <a:pt x="6" y="94"/>
                  </a:lnTo>
                  <a:lnTo>
                    <a:pt x="6" y="90"/>
                  </a:lnTo>
                  <a:lnTo>
                    <a:pt x="6" y="87"/>
                  </a:lnTo>
                  <a:lnTo>
                    <a:pt x="6" y="83"/>
                  </a:lnTo>
                  <a:lnTo>
                    <a:pt x="11" y="81"/>
                  </a:lnTo>
                  <a:lnTo>
                    <a:pt x="15" y="79"/>
                  </a:lnTo>
                  <a:lnTo>
                    <a:pt x="19" y="78"/>
                  </a:lnTo>
                  <a:lnTo>
                    <a:pt x="23" y="75"/>
                  </a:lnTo>
                  <a:lnTo>
                    <a:pt x="23" y="73"/>
                  </a:lnTo>
                  <a:lnTo>
                    <a:pt x="23" y="69"/>
                  </a:lnTo>
                  <a:lnTo>
                    <a:pt x="23" y="66"/>
                  </a:lnTo>
                  <a:lnTo>
                    <a:pt x="23" y="63"/>
                  </a:lnTo>
                  <a:lnTo>
                    <a:pt x="20" y="60"/>
                  </a:lnTo>
                  <a:lnTo>
                    <a:pt x="16" y="58"/>
                  </a:lnTo>
                  <a:lnTo>
                    <a:pt x="13" y="56"/>
                  </a:lnTo>
                  <a:lnTo>
                    <a:pt x="10" y="53"/>
                  </a:lnTo>
                  <a:lnTo>
                    <a:pt x="11" y="45"/>
                  </a:lnTo>
                  <a:lnTo>
                    <a:pt x="12" y="38"/>
                  </a:lnTo>
                  <a:lnTo>
                    <a:pt x="13" y="31"/>
                  </a:lnTo>
                  <a:lnTo>
                    <a:pt x="14" y="25"/>
                  </a:lnTo>
                  <a:lnTo>
                    <a:pt x="13" y="19"/>
                  </a:lnTo>
                  <a:lnTo>
                    <a:pt x="11" y="12"/>
                  </a:lnTo>
                  <a:lnTo>
                    <a:pt x="10" y="6"/>
                  </a:lnTo>
                  <a:lnTo>
                    <a:pt x="7" y="0"/>
                  </a:lnTo>
                  <a:close/>
                </a:path>
              </a:pathLst>
            </a:custGeom>
            <a:solidFill>
              <a:srgbClr val="595B5B"/>
            </a:solidFill>
            <a:ln w="9525">
              <a:noFill/>
              <a:round/>
              <a:headEnd/>
              <a:tailEnd/>
            </a:ln>
          </p:spPr>
          <p:txBody>
            <a:bodyPr/>
            <a:lstStyle/>
            <a:p>
              <a:endParaRPr lang="en-US"/>
            </a:p>
          </p:txBody>
        </p:sp>
        <p:sp>
          <p:nvSpPr>
            <p:cNvPr id="17801" name="Freeform 186"/>
            <p:cNvSpPr>
              <a:spLocks noChangeAspect="1"/>
            </p:cNvSpPr>
            <p:nvPr/>
          </p:nvSpPr>
          <p:spPr bwMode="auto">
            <a:xfrm>
              <a:off x="784" y="2728"/>
              <a:ext cx="130" cy="124"/>
            </a:xfrm>
            <a:custGeom>
              <a:avLst/>
              <a:gdLst>
                <a:gd name="T0" fmla="*/ 9 w 260"/>
                <a:gd name="T1" fmla="*/ 1 h 246"/>
                <a:gd name="T2" fmla="*/ 21 w 260"/>
                <a:gd name="T3" fmla="*/ 3 h 246"/>
                <a:gd name="T4" fmla="*/ 33 w 260"/>
                <a:gd name="T5" fmla="*/ 4 h 246"/>
                <a:gd name="T6" fmla="*/ 45 w 260"/>
                <a:gd name="T7" fmla="*/ 6 h 246"/>
                <a:gd name="T8" fmla="*/ 57 w 260"/>
                <a:gd name="T9" fmla="*/ 8 h 246"/>
                <a:gd name="T10" fmla="*/ 65 w 260"/>
                <a:gd name="T11" fmla="*/ 9 h 246"/>
                <a:gd name="T12" fmla="*/ 62 w 260"/>
                <a:gd name="T13" fmla="*/ 12 h 246"/>
                <a:gd name="T14" fmla="*/ 61 w 260"/>
                <a:gd name="T15" fmla="*/ 18 h 246"/>
                <a:gd name="T16" fmla="*/ 59 w 260"/>
                <a:gd name="T17" fmla="*/ 21 h 246"/>
                <a:gd name="T18" fmla="*/ 57 w 260"/>
                <a:gd name="T19" fmla="*/ 22 h 246"/>
                <a:gd name="T20" fmla="*/ 57 w 260"/>
                <a:gd name="T21" fmla="*/ 25 h 246"/>
                <a:gd name="T22" fmla="*/ 59 w 260"/>
                <a:gd name="T23" fmla="*/ 25 h 246"/>
                <a:gd name="T24" fmla="*/ 60 w 260"/>
                <a:gd name="T25" fmla="*/ 29 h 246"/>
                <a:gd name="T26" fmla="*/ 59 w 260"/>
                <a:gd name="T27" fmla="*/ 32 h 246"/>
                <a:gd name="T28" fmla="*/ 57 w 260"/>
                <a:gd name="T29" fmla="*/ 32 h 246"/>
                <a:gd name="T30" fmla="*/ 58 w 260"/>
                <a:gd name="T31" fmla="*/ 35 h 246"/>
                <a:gd name="T32" fmla="*/ 58 w 260"/>
                <a:gd name="T33" fmla="*/ 38 h 246"/>
                <a:gd name="T34" fmla="*/ 57 w 260"/>
                <a:gd name="T35" fmla="*/ 41 h 246"/>
                <a:gd name="T36" fmla="*/ 55 w 260"/>
                <a:gd name="T37" fmla="*/ 42 h 246"/>
                <a:gd name="T38" fmla="*/ 57 w 260"/>
                <a:gd name="T39" fmla="*/ 45 h 246"/>
                <a:gd name="T40" fmla="*/ 57 w 260"/>
                <a:gd name="T41" fmla="*/ 47 h 246"/>
                <a:gd name="T42" fmla="*/ 56 w 260"/>
                <a:gd name="T43" fmla="*/ 50 h 246"/>
                <a:gd name="T44" fmla="*/ 55 w 260"/>
                <a:gd name="T45" fmla="*/ 52 h 246"/>
                <a:gd name="T46" fmla="*/ 54 w 260"/>
                <a:gd name="T47" fmla="*/ 56 h 246"/>
                <a:gd name="T48" fmla="*/ 52 w 260"/>
                <a:gd name="T49" fmla="*/ 58 h 246"/>
                <a:gd name="T50" fmla="*/ 49 w 260"/>
                <a:gd name="T51" fmla="*/ 61 h 246"/>
                <a:gd name="T52" fmla="*/ 40 w 260"/>
                <a:gd name="T53" fmla="*/ 63 h 246"/>
                <a:gd name="T54" fmla="*/ 30 w 260"/>
                <a:gd name="T55" fmla="*/ 62 h 246"/>
                <a:gd name="T56" fmla="*/ 19 w 260"/>
                <a:gd name="T57" fmla="*/ 60 h 246"/>
                <a:gd name="T58" fmla="*/ 10 w 260"/>
                <a:gd name="T59" fmla="*/ 58 h 246"/>
                <a:gd name="T60" fmla="*/ 3 w 260"/>
                <a:gd name="T61" fmla="*/ 54 h 246"/>
                <a:gd name="T62" fmla="*/ 2 w 260"/>
                <a:gd name="T63" fmla="*/ 46 h 246"/>
                <a:gd name="T64" fmla="*/ 2 w 260"/>
                <a:gd name="T65" fmla="*/ 42 h 246"/>
                <a:gd name="T66" fmla="*/ 1 w 260"/>
                <a:gd name="T67" fmla="*/ 41 h 246"/>
                <a:gd name="T68" fmla="*/ 1 w 260"/>
                <a:gd name="T69" fmla="*/ 38 h 246"/>
                <a:gd name="T70" fmla="*/ 3 w 260"/>
                <a:gd name="T71" fmla="*/ 36 h 246"/>
                <a:gd name="T72" fmla="*/ 2 w 260"/>
                <a:gd name="T73" fmla="*/ 35 h 246"/>
                <a:gd name="T74" fmla="*/ 1 w 260"/>
                <a:gd name="T75" fmla="*/ 34 h 246"/>
                <a:gd name="T76" fmla="*/ 1 w 260"/>
                <a:gd name="T77" fmla="*/ 29 h 246"/>
                <a:gd name="T78" fmla="*/ 3 w 260"/>
                <a:gd name="T79" fmla="*/ 28 h 246"/>
                <a:gd name="T80" fmla="*/ 3 w 260"/>
                <a:gd name="T81" fmla="*/ 26 h 246"/>
                <a:gd name="T82" fmla="*/ 1 w 260"/>
                <a:gd name="T83" fmla="*/ 23 h 246"/>
                <a:gd name="T84" fmla="*/ 1 w 260"/>
                <a:gd name="T85" fmla="*/ 21 h 246"/>
                <a:gd name="T86" fmla="*/ 4 w 260"/>
                <a:gd name="T87" fmla="*/ 19 h 246"/>
                <a:gd name="T88" fmla="*/ 5 w 260"/>
                <a:gd name="T89" fmla="*/ 17 h 246"/>
                <a:gd name="T90" fmla="*/ 4 w 260"/>
                <a:gd name="T91" fmla="*/ 15 h 246"/>
                <a:gd name="T92" fmla="*/ 2 w 260"/>
                <a:gd name="T93" fmla="*/ 13 h 246"/>
                <a:gd name="T94" fmla="*/ 3 w 260"/>
                <a:gd name="T95" fmla="*/ 8 h 246"/>
                <a:gd name="T96" fmla="*/ 2 w 260"/>
                <a:gd name="T97" fmla="*/ 3 h 2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0"/>
                <a:gd name="T148" fmla="*/ 0 h 246"/>
                <a:gd name="T149" fmla="*/ 260 w 260"/>
                <a:gd name="T150" fmla="*/ 246 h 2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0" h="246">
                  <a:moveTo>
                    <a:pt x="8" y="0"/>
                  </a:moveTo>
                  <a:lnTo>
                    <a:pt x="24" y="2"/>
                  </a:lnTo>
                  <a:lnTo>
                    <a:pt x="39" y="3"/>
                  </a:lnTo>
                  <a:lnTo>
                    <a:pt x="55" y="6"/>
                  </a:lnTo>
                  <a:lnTo>
                    <a:pt x="71" y="8"/>
                  </a:lnTo>
                  <a:lnTo>
                    <a:pt x="86" y="10"/>
                  </a:lnTo>
                  <a:lnTo>
                    <a:pt x="102" y="11"/>
                  </a:lnTo>
                  <a:lnTo>
                    <a:pt x="118" y="14"/>
                  </a:lnTo>
                  <a:lnTo>
                    <a:pt x="134" y="16"/>
                  </a:lnTo>
                  <a:lnTo>
                    <a:pt x="149" y="18"/>
                  </a:lnTo>
                  <a:lnTo>
                    <a:pt x="166" y="21"/>
                  </a:lnTo>
                  <a:lnTo>
                    <a:pt x="182" y="22"/>
                  </a:lnTo>
                  <a:lnTo>
                    <a:pt x="197" y="24"/>
                  </a:lnTo>
                  <a:lnTo>
                    <a:pt x="213" y="26"/>
                  </a:lnTo>
                  <a:lnTo>
                    <a:pt x="229" y="29"/>
                  </a:lnTo>
                  <a:lnTo>
                    <a:pt x="244" y="30"/>
                  </a:lnTo>
                  <a:lnTo>
                    <a:pt x="260" y="32"/>
                  </a:lnTo>
                  <a:lnTo>
                    <a:pt x="258" y="35"/>
                  </a:lnTo>
                  <a:lnTo>
                    <a:pt x="255" y="39"/>
                  </a:lnTo>
                  <a:lnTo>
                    <a:pt x="252" y="44"/>
                  </a:lnTo>
                  <a:lnTo>
                    <a:pt x="250" y="47"/>
                  </a:lnTo>
                  <a:lnTo>
                    <a:pt x="249" y="55"/>
                  </a:lnTo>
                  <a:lnTo>
                    <a:pt x="247" y="63"/>
                  </a:lnTo>
                  <a:lnTo>
                    <a:pt x="245" y="71"/>
                  </a:lnTo>
                  <a:lnTo>
                    <a:pt x="244" y="79"/>
                  </a:lnTo>
                  <a:lnTo>
                    <a:pt x="240" y="80"/>
                  </a:lnTo>
                  <a:lnTo>
                    <a:pt x="237" y="83"/>
                  </a:lnTo>
                  <a:lnTo>
                    <a:pt x="234" y="84"/>
                  </a:lnTo>
                  <a:lnTo>
                    <a:pt x="230" y="85"/>
                  </a:lnTo>
                  <a:lnTo>
                    <a:pt x="229" y="88"/>
                  </a:lnTo>
                  <a:lnTo>
                    <a:pt x="229" y="92"/>
                  </a:lnTo>
                  <a:lnTo>
                    <a:pt x="229" y="95"/>
                  </a:lnTo>
                  <a:lnTo>
                    <a:pt x="228" y="99"/>
                  </a:lnTo>
                  <a:lnTo>
                    <a:pt x="231" y="100"/>
                  </a:lnTo>
                  <a:lnTo>
                    <a:pt x="235" y="100"/>
                  </a:lnTo>
                  <a:lnTo>
                    <a:pt x="238" y="100"/>
                  </a:lnTo>
                  <a:lnTo>
                    <a:pt x="242" y="101"/>
                  </a:lnTo>
                  <a:lnTo>
                    <a:pt x="240" y="107"/>
                  </a:lnTo>
                  <a:lnTo>
                    <a:pt x="240" y="113"/>
                  </a:lnTo>
                  <a:lnTo>
                    <a:pt x="239" y="118"/>
                  </a:lnTo>
                  <a:lnTo>
                    <a:pt x="238" y="124"/>
                  </a:lnTo>
                  <a:lnTo>
                    <a:pt x="236" y="124"/>
                  </a:lnTo>
                  <a:lnTo>
                    <a:pt x="234" y="125"/>
                  </a:lnTo>
                  <a:lnTo>
                    <a:pt x="230" y="125"/>
                  </a:lnTo>
                  <a:lnTo>
                    <a:pt x="228" y="127"/>
                  </a:lnTo>
                  <a:lnTo>
                    <a:pt x="230" y="130"/>
                  </a:lnTo>
                  <a:lnTo>
                    <a:pt x="231" y="133"/>
                  </a:lnTo>
                  <a:lnTo>
                    <a:pt x="234" y="138"/>
                  </a:lnTo>
                  <a:lnTo>
                    <a:pt x="235" y="141"/>
                  </a:lnTo>
                  <a:lnTo>
                    <a:pt x="234" y="146"/>
                  </a:lnTo>
                  <a:lnTo>
                    <a:pt x="234" y="150"/>
                  </a:lnTo>
                  <a:lnTo>
                    <a:pt x="234" y="153"/>
                  </a:lnTo>
                  <a:lnTo>
                    <a:pt x="232" y="158"/>
                  </a:lnTo>
                  <a:lnTo>
                    <a:pt x="230" y="160"/>
                  </a:lnTo>
                  <a:lnTo>
                    <a:pt x="228" y="161"/>
                  </a:lnTo>
                  <a:lnTo>
                    <a:pt x="225" y="163"/>
                  </a:lnTo>
                  <a:lnTo>
                    <a:pt x="223" y="166"/>
                  </a:lnTo>
                  <a:lnTo>
                    <a:pt x="225" y="169"/>
                  </a:lnTo>
                  <a:lnTo>
                    <a:pt x="228" y="173"/>
                  </a:lnTo>
                  <a:lnTo>
                    <a:pt x="230" y="176"/>
                  </a:lnTo>
                  <a:lnTo>
                    <a:pt x="232" y="178"/>
                  </a:lnTo>
                  <a:lnTo>
                    <a:pt x="231" y="183"/>
                  </a:lnTo>
                  <a:lnTo>
                    <a:pt x="230" y="186"/>
                  </a:lnTo>
                  <a:lnTo>
                    <a:pt x="229" y="190"/>
                  </a:lnTo>
                  <a:lnTo>
                    <a:pt x="228" y="194"/>
                  </a:lnTo>
                  <a:lnTo>
                    <a:pt x="227" y="197"/>
                  </a:lnTo>
                  <a:lnTo>
                    <a:pt x="224" y="200"/>
                  </a:lnTo>
                  <a:lnTo>
                    <a:pt x="223" y="203"/>
                  </a:lnTo>
                  <a:lnTo>
                    <a:pt x="221" y="206"/>
                  </a:lnTo>
                  <a:lnTo>
                    <a:pt x="220" y="211"/>
                  </a:lnTo>
                  <a:lnTo>
                    <a:pt x="217" y="216"/>
                  </a:lnTo>
                  <a:lnTo>
                    <a:pt x="216" y="221"/>
                  </a:lnTo>
                  <a:lnTo>
                    <a:pt x="214" y="226"/>
                  </a:lnTo>
                  <a:lnTo>
                    <a:pt x="210" y="229"/>
                  </a:lnTo>
                  <a:lnTo>
                    <a:pt x="208" y="231"/>
                  </a:lnTo>
                  <a:lnTo>
                    <a:pt x="205" y="235"/>
                  </a:lnTo>
                  <a:lnTo>
                    <a:pt x="202" y="238"/>
                  </a:lnTo>
                  <a:lnTo>
                    <a:pt x="196" y="242"/>
                  </a:lnTo>
                  <a:lnTo>
                    <a:pt x="186" y="244"/>
                  </a:lnTo>
                  <a:lnTo>
                    <a:pt x="175" y="245"/>
                  </a:lnTo>
                  <a:lnTo>
                    <a:pt x="163" y="246"/>
                  </a:lnTo>
                  <a:lnTo>
                    <a:pt x="151" y="246"/>
                  </a:lnTo>
                  <a:lnTo>
                    <a:pt x="137" y="246"/>
                  </a:lnTo>
                  <a:lnTo>
                    <a:pt x="122" y="245"/>
                  </a:lnTo>
                  <a:lnTo>
                    <a:pt x="107" y="243"/>
                  </a:lnTo>
                  <a:lnTo>
                    <a:pt x="93" y="241"/>
                  </a:lnTo>
                  <a:lnTo>
                    <a:pt x="78" y="238"/>
                  </a:lnTo>
                  <a:lnTo>
                    <a:pt x="64" y="236"/>
                  </a:lnTo>
                  <a:lnTo>
                    <a:pt x="52" y="233"/>
                  </a:lnTo>
                  <a:lnTo>
                    <a:pt x="40" y="228"/>
                  </a:lnTo>
                  <a:lnTo>
                    <a:pt x="30" y="224"/>
                  </a:lnTo>
                  <a:lnTo>
                    <a:pt x="22" y="220"/>
                  </a:lnTo>
                  <a:lnTo>
                    <a:pt x="15" y="215"/>
                  </a:lnTo>
                  <a:lnTo>
                    <a:pt x="12" y="205"/>
                  </a:lnTo>
                  <a:lnTo>
                    <a:pt x="11" y="193"/>
                  </a:lnTo>
                  <a:lnTo>
                    <a:pt x="10" y="182"/>
                  </a:lnTo>
                  <a:lnTo>
                    <a:pt x="11" y="171"/>
                  </a:lnTo>
                  <a:lnTo>
                    <a:pt x="9" y="169"/>
                  </a:lnTo>
                  <a:lnTo>
                    <a:pt x="8" y="167"/>
                  </a:lnTo>
                  <a:lnTo>
                    <a:pt x="5" y="166"/>
                  </a:lnTo>
                  <a:lnTo>
                    <a:pt x="3" y="163"/>
                  </a:lnTo>
                  <a:lnTo>
                    <a:pt x="3" y="160"/>
                  </a:lnTo>
                  <a:lnTo>
                    <a:pt x="3" y="155"/>
                  </a:lnTo>
                  <a:lnTo>
                    <a:pt x="3" y="152"/>
                  </a:lnTo>
                  <a:lnTo>
                    <a:pt x="3" y="148"/>
                  </a:lnTo>
                  <a:lnTo>
                    <a:pt x="7" y="146"/>
                  </a:lnTo>
                  <a:lnTo>
                    <a:pt x="10" y="144"/>
                  </a:lnTo>
                  <a:lnTo>
                    <a:pt x="13" y="143"/>
                  </a:lnTo>
                  <a:lnTo>
                    <a:pt x="18" y="140"/>
                  </a:lnTo>
                  <a:lnTo>
                    <a:pt x="13" y="139"/>
                  </a:lnTo>
                  <a:lnTo>
                    <a:pt x="9" y="139"/>
                  </a:lnTo>
                  <a:lnTo>
                    <a:pt x="4" y="139"/>
                  </a:lnTo>
                  <a:lnTo>
                    <a:pt x="0" y="138"/>
                  </a:lnTo>
                  <a:lnTo>
                    <a:pt x="1" y="132"/>
                  </a:lnTo>
                  <a:lnTo>
                    <a:pt x="2" y="125"/>
                  </a:lnTo>
                  <a:lnTo>
                    <a:pt x="2" y="120"/>
                  </a:lnTo>
                  <a:lnTo>
                    <a:pt x="3" y="114"/>
                  </a:lnTo>
                  <a:lnTo>
                    <a:pt x="7" y="113"/>
                  </a:lnTo>
                  <a:lnTo>
                    <a:pt x="10" y="112"/>
                  </a:lnTo>
                  <a:lnTo>
                    <a:pt x="13" y="112"/>
                  </a:lnTo>
                  <a:lnTo>
                    <a:pt x="18" y="110"/>
                  </a:lnTo>
                  <a:lnTo>
                    <a:pt x="15" y="106"/>
                  </a:lnTo>
                  <a:lnTo>
                    <a:pt x="12" y="102"/>
                  </a:lnTo>
                  <a:lnTo>
                    <a:pt x="9" y="99"/>
                  </a:lnTo>
                  <a:lnTo>
                    <a:pt x="7" y="95"/>
                  </a:lnTo>
                  <a:lnTo>
                    <a:pt x="7" y="92"/>
                  </a:lnTo>
                  <a:lnTo>
                    <a:pt x="7" y="88"/>
                  </a:lnTo>
                  <a:lnTo>
                    <a:pt x="7" y="85"/>
                  </a:lnTo>
                  <a:lnTo>
                    <a:pt x="5" y="82"/>
                  </a:lnTo>
                  <a:lnTo>
                    <a:pt x="10" y="79"/>
                  </a:lnTo>
                  <a:lnTo>
                    <a:pt x="13" y="77"/>
                  </a:lnTo>
                  <a:lnTo>
                    <a:pt x="18" y="76"/>
                  </a:lnTo>
                  <a:lnTo>
                    <a:pt x="22" y="74"/>
                  </a:lnTo>
                  <a:lnTo>
                    <a:pt x="23" y="70"/>
                  </a:lnTo>
                  <a:lnTo>
                    <a:pt x="23" y="67"/>
                  </a:lnTo>
                  <a:lnTo>
                    <a:pt x="23" y="64"/>
                  </a:lnTo>
                  <a:lnTo>
                    <a:pt x="23" y="61"/>
                  </a:lnTo>
                  <a:lnTo>
                    <a:pt x="19" y="59"/>
                  </a:lnTo>
                  <a:lnTo>
                    <a:pt x="17" y="56"/>
                  </a:lnTo>
                  <a:lnTo>
                    <a:pt x="13" y="54"/>
                  </a:lnTo>
                  <a:lnTo>
                    <a:pt x="10" y="52"/>
                  </a:lnTo>
                  <a:lnTo>
                    <a:pt x="11" y="45"/>
                  </a:lnTo>
                  <a:lnTo>
                    <a:pt x="12" y="37"/>
                  </a:lnTo>
                  <a:lnTo>
                    <a:pt x="12" y="30"/>
                  </a:lnTo>
                  <a:lnTo>
                    <a:pt x="13" y="23"/>
                  </a:lnTo>
                  <a:lnTo>
                    <a:pt x="12" y="17"/>
                  </a:lnTo>
                  <a:lnTo>
                    <a:pt x="11" y="11"/>
                  </a:lnTo>
                  <a:lnTo>
                    <a:pt x="9" y="6"/>
                  </a:lnTo>
                  <a:lnTo>
                    <a:pt x="8" y="0"/>
                  </a:lnTo>
                  <a:close/>
                </a:path>
              </a:pathLst>
            </a:custGeom>
            <a:solidFill>
              <a:srgbClr val="636366"/>
            </a:solidFill>
            <a:ln w="9525">
              <a:noFill/>
              <a:round/>
              <a:headEnd/>
              <a:tailEnd/>
            </a:ln>
          </p:spPr>
          <p:txBody>
            <a:bodyPr/>
            <a:lstStyle/>
            <a:p>
              <a:endParaRPr lang="en-US"/>
            </a:p>
          </p:txBody>
        </p:sp>
        <p:sp>
          <p:nvSpPr>
            <p:cNvPr id="17802" name="Freeform 187"/>
            <p:cNvSpPr>
              <a:spLocks noChangeAspect="1"/>
            </p:cNvSpPr>
            <p:nvPr/>
          </p:nvSpPr>
          <p:spPr bwMode="auto">
            <a:xfrm>
              <a:off x="790" y="2730"/>
              <a:ext cx="118" cy="121"/>
            </a:xfrm>
            <a:custGeom>
              <a:avLst/>
              <a:gdLst>
                <a:gd name="T0" fmla="*/ 10 w 236"/>
                <a:gd name="T1" fmla="*/ 1 h 243"/>
                <a:gd name="T2" fmla="*/ 20 w 236"/>
                <a:gd name="T3" fmla="*/ 2 h 243"/>
                <a:gd name="T4" fmla="*/ 30 w 236"/>
                <a:gd name="T5" fmla="*/ 3 h 243"/>
                <a:gd name="T6" fmla="*/ 42 w 236"/>
                <a:gd name="T7" fmla="*/ 5 h 243"/>
                <a:gd name="T8" fmla="*/ 52 w 236"/>
                <a:gd name="T9" fmla="*/ 6 h 243"/>
                <a:gd name="T10" fmla="*/ 59 w 236"/>
                <a:gd name="T11" fmla="*/ 8 h 243"/>
                <a:gd name="T12" fmla="*/ 57 w 236"/>
                <a:gd name="T13" fmla="*/ 11 h 243"/>
                <a:gd name="T14" fmla="*/ 56 w 236"/>
                <a:gd name="T15" fmla="*/ 17 h 243"/>
                <a:gd name="T16" fmla="*/ 54 w 236"/>
                <a:gd name="T17" fmla="*/ 20 h 243"/>
                <a:gd name="T18" fmla="*/ 53 w 236"/>
                <a:gd name="T19" fmla="*/ 21 h 243"/>
                <a:gd name="T20" fmla="*/ 52 w 236"/>
                <a:gd name="T21" fmla="*/ 24 h 243"/>
                <a:gd name="T22" fmla="*/ 55 w 236"/>
                <a:gd name="T23" fmla="*/ 24 h 243"/>
                <a:gd name="T24" fmla="*/ 55 w 236"/>
                <a:gd name="T25" fmla="*/ 27 h 243"/>
                <a:gd name="T26" fmla="*/ 54 w 236"/>
                <a:gd name="T27" fmla="*/ 30 h 243"/>
                <a:gd name="T28" fmla="*/ 52 w 236"/>
                <a:gd name="T29" fmla="*/ 31 h 243"/>
                <a:gd name="T30" fmla="*/ 53 w 236"/>
                <a:gd name="T31" fmla="*/ 33 h 243"/>
                <a:gd name="T32" fmla="*/ 53 w 236"/>
                <a:gd name="T33" fmla="*/ 36 h 243"/>
                <a:gd name="T34" fmla="*/ 53 w 236"/>
                <a:gd name="T35" fmla="*/ 39 h 243"/>
                <a:gd name="T36" fmla="*/ 51 w 236"/>
                <a:gd name="T37" fmla="*/ 41 h 243"/>
                <a:gd name="T38" fmla="*/ 52 w 236"/>
                <a:gd name="T39" fmla="*/ 43 h 243"/>
                <a:gd name="T40" fmla="*/ 53 w 236"/>
                <a:gd name="T41" fmla="*/ 45 h 243"/>
                <a:gd name="T42" fmla="*/ 52 w 236"/>
                <a:gd name="T43" fmla="*/ 48 h 243"/>
                <a:gd name="T44" fmla="*/ 50 w 236"/>
                <a:gd name="T45" fmla="*/ 50 h 243"/>
                <a:gd name="T46" fmla="*/ 49 w 236"/>
                <a:gd name="T47" fmla="*/ 54 h 243"/>
                <a:gd name="T48" fmla="*/ 47 w 236"/>
                <a:gd name="T49" fmla="*/ 57 h 243"/>
                <a:gd name="T50" fmla="*/ 42 w 236"/>
                <a:gd name="T51" fmla="*/ 60 h 243"/>
                <a:gd name="T52" fmla="*/ 24 w 236"/>
                <a:gd name="T53" fmla="*/ 60 h 243"/>
                <a:gd name="T54" fmla="*/ 7 w 236"/>
                <a:gd name="T55" fmla="*/ 56 h 243"/>
                <a:gd name="T56" fmla="*/ 3 w 236"/>
                <a:gd name="T57" fmla="*/ 48 h 243"/>
                <a:gd name="T58" fmla="*/ 2 w 236"/>
                <a:gd name="T59" fmla="*/ 42 h 243"/>
                <a:gd name="T60" fmla="*/ 1 w 236"/>
                <a:gd name="T61" fmla="*/ 40 h 243"/>
                <a:gd name="T62" fmla="*/ 1 w 236"/>
                <a:gd name="T63" fmla="*/ 38 h 243"/>
                <a:gd name="T64" fmla="*/ 3 w 236"/>
                <a:gd name="T65" fmla="*/ 36 h 243"/>
                <a:gd name="T66" fmla="*/ 3 w 236"/>
                <a:gd name="T67" fmla="*/ 34 h 243"/>
                <a:gd name="T68" fmla="*/ 0 w 236"/>
                <a:gd name="T69" fmla="*/ 34 h 243"/>
                <a:gd name="T70" fmla="*/ 1 w 236"/>
                <a:gd name="T71" fmla="*/ 29 h 243"/>
                <a:gd name="T72" fmla="*/ 3 w 236"/>
                <a:gd name="T73" fmla="*/ 27 h 243"/>
                <a:gd name="T74" fmla="*/ 4 w 236"/>
                <a:gd name="T75" fmla="*/ 26 h 243"/>
                <a:gd name="T76" fmla="*/ 2 w 236"/>
                <a:gd name="T77" fmla="*/ 24 h 243"/>
                <a:gd name="T78" fmla="*/ 2 w 236"/>
                <a:gd name="T79" fmla="*/ 21 h 243"/>
                <a:gd name="T80" fmla="*/ 4 w 236"/>
                <a:gd name="T81" fmla="*/ 19 h 243"/>
                <a:gd name="T82" fmla="*/ 6 w 236"/>
                <a:gd name="T83" fmla="*/ 17 h 243"/>
                <a:gd name="T84" fmla="*/ 6 w 236"/>
                <a:gd name="T85" fmla="*/ 15 h 243"/>
                <a:gd name="T86" fmla="*/ 4 w 236"/>
                <a:gd name="T87" fmla="*/ 13 h 243"/>
                <a:gd name="T88" fmla="*/ 4 w 236"/>
                <a:gd name="T89" fmla="*/ 9 h 243"/>
                <a:gd name="T90" fmla="*/ 4 w 236"/>
                <a:gd name="T91" fmla="*/ 4 h 243"/>
                <a:gd name="T92" fmla="*/ 2 w 236"/>
                <a:gd name="T93" fmla="*/ 0 h 2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6"/>
                <a:gd name="T142" fmla="*/ 0 h 243"/>
                <a:gd name="T143" fmla="*/ 236 w 236"/>
                <a:gd name="T144" fmla="*/ 243 h 2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6" h="243">
                  <a:moveTo>
                    <a:pt x="8" y="0"/>
                  </a:moveTo>
                  <a:lnTo>
                    <a:pt x="22" y="2"/>
                  </a:lnTo>
                  <a:lnTo>
                    <a:pt x="37" y="4"/>
                  </a:lnTo>
                  <a:lnTo>
                    <a:pt x="51" y="6"/>
                  </a:lnTo>
                  <a:lnTo>
                    <a:pt x="66" y="8"/>
                  </a:lnTo>
                  <a:lnTo>
                    <a:pt x="80" y="9"/>
                  </a:lnTo>
                  <a:lnTo>
                    <a:pt x="93" y="12"/>
                  </a:lnTo>
                  <a:lnTo>
                    <a:pt x="108" y="13"/>
                  </a:lnTo>
                  <a:lnTo>
                    <a:pt x="122" y="15"/>
                  </a:lnTo>
                  <a:lnTo>
                    <a:pt x="136" y="17"/>
                  </a:lnTo>
                  <a:lnTo>
                    <a:pt x="151" y="19"/>
                  </a:lnTo>
                  <a:lnTo>
                    <a:pt x="165" y="21"/>
                  </a:lnTo>
                  <a:lnTo>
                    <a:pt x="180" y="22"/>
                  </a:lnTo>
                  <a:lnTo>
                    <a:pt x="194" y="24"/>
                  </a:lnTo>
                  <a:lnTo>
                    <a:pt x="208" y="27"/>
                  </a:lnTo>
                  <a:lnTo>
                    <a:pt x="223" y="28"/>
                  </a:lnTo>
                  <a:lnTo>
                    <a:pt x="236" y="30"/>
                  </a:lnTo>
                  <a:lnTo>
                    <a:pt x="234" y="33"/>
                  </a:lnTo>
                  <a:lnTo>
                    <a:pt x="233" y="37"/>
                  </a:lnTo>
                  <a:lnTo>
                    <a:pt x="231" y="40"/>
                  </a:lnTo>
                  <a:lnTo>
                    <a:pt x="228" y="45"/>
                  </a:lnTo>
                  <a:lnTo>
                    <a:pt x="227" y="53"/>
                  </a:lnTo>
                  <a:lnTo>
                    <a:pt x="225" y="61"/>
                  </a:lnTo>
                  <a:lnTo>
                    <a:pt x="224" y="69"/>
                  </a:lnTo>
                  <a:lnTo>
                    <a:pt x="221" y="77"/>
                  </a:lnTo>
                  <a:lnTo>
                    <a:pt x="218" y="78"/>
                  </a:lnTo>
                  <a:lnTo>
                    <a:pt x="216" y="80"/>
                  </a:lnTo>
                  <a:lnTo>
                    <a:pt x="212" y="81"/>
                  </a:lnTo>
                  <a:lnTo>
                    <a:pt x="209" y="82"/>
                  </a:lnTo>
                  <a:lnTo>
                    <a:pt x="209" y="86"/>
                  </a:lnTo>
                  <a:lnTo>
                    <a:pt x="209" y="90"/>
                  </a:lnTo>
                  <a:lnTo>
                    <a:pt x="208" y="93"/>
                  </a:lnTo>
                  <a:lnTo>
                    <a:pt x="208" y="97"/>
                  </a:lnTo>
                  <a:lnTo>
                    <a:pt x="210" y="98"/>
                  </a:lnTo>
                  <a:lnTo>
                    <a:pt x="213" y="98"/>
                  </a:lnTo>
                  <a:lnTo>
                    <a:pt x="217" y="98"/>
                  </a:lnTo>
                  <a:lnTo>
                    <a:pt x="220" y="98"/>
                  </a:lnTo>
                  <a:lnTo>
                    <a:pt x="219" y="104"/>
                  </a:lnTo>
                  <a:lnTo>
                    <a:pt x="218" y="110"/>
                  </a:lnTo>
                  <a:lnTo>
                    <a:pt x="217" y="115"/>
                  </a:lnTo>
                  <a:lnTo>
                    <a:pt x="216" y="121"/>
                  </a:lnTo>
                  <a:lnTo>
                    <a:pt x="213" y="122"/>
                  </a:lnTo>
                  <a:lnTo>
                    <a:pt x="211" y="122"/>
                  </a:lnTo>
                  <a:lnTo>
                    <a:pt x="209" y="123"/>
                  </a:lnTo>
                  <a:lnTo>
                    <a:pt x="206" y="125"/>
                  </a:lnTo>
                  <a:lnTo>
                    <a:pt x="208" y="128"/>
                  </a:lnTo>
                  <a:lnTo>
                    <a:pt x="210" y="131"/>
                  </a:lnTo>
                  <a:lnTo>
                    <a:pt x="211" y="135"/>
                  </a:lnTo>
                  <a:lnTo>
                    <a:pt x="212" y="138"/>
                  </a:lnTo>
                  <a:lnTo>
                    <a:pt x="212" y="143"/>
                  </a:lnTo>
                  <a:lnTo>
                    <a:pt x="212" y="146"/>
                  </a:lnTo>
                  <a:lnTo>
                    <a:pt x="211" y="151"/>
                  </a:lnTo>
                  <a:lnTo>
                    <a:pt x="211" y="154"/>
                  </a:lnTo>
                  <a:lnTo>
                    <a:pt x="209" y="157"/>
                  </a:lnTo>
                  <a:lnTo>
                    <a:pt x="206" y="159"/>
                  </a:lnTo>
                  <a:lnTo>
                    <a:pt x="204" y="161"/>
                  </a:lnTo>
                  <a:lnTo>
                    <a:pt x="202" y="164"/>
                  </a:lnTo>
                  <a:lnTo>
                    <a:pt x="204" y="167"/>
                  </a:lnTo>
                  <a:lnTo>
                    <a:pt x="206" y="169"/>
                  </a:lnTo>
                  <a:lnTo>
                    <a:pt x="208" y="173"/>
                  </a:lnTo>
                  <a:lnTo>
                    <a:pt x="210" y="176"/>
                  </a:lnTo>
                  <a:lnTo>
                    <a:pt x="209" y="180"/>
                  </a:lnTo>
                  <a:lnTo>
                    <a:pt x="209" y="183"/>
                  </a:lnTo>
                  <a:lnTo>
                    <a:pt x="208" y="188"/>
                  </a:lnTo>
                  <a:lnTo>
                    <a:pt x="206" y="191"/>
                  </a:lnTo>
                  <a:lnTo>
                    <a:pt x="205" y="194"/>
                  </a:lnTo>
                  <a:lnTo>
                    <a:pt x="203" y="197"/>
                  </a:lnTo>
                  <a:lnTo>
                    <a:pt x="202" y="201"/>
                  </a:lnTo>
                  <a:lnTo>
                    <a:pt x="199" y="203"/>
                  </a:lnTo>
                  <a:lnTo>
                    <a:pt x="198" y="207"/>
                  </a:lnTo>
                  <a:lnTo>
                    <a:pt x="196" y="213"/>
                  </a:lnTo>
                  <a:lnTo>
                    <a:pt x="195" y="218"/>
                  </a:lnTo>
                  <a:lnTo>
                    <a:pt x="193" y="224"/>
                  </a:lnTo>
                  <a:lnTo>
                    <a:pt x="190" y="226"/>
                  </a:lnTo>
                  <a:lnTo>
                    <a:pt x="188" y="229"/>
                  </a:lnTo>
                  <a:lnTo>
                    <a:pt x="185" y="233"/>
                  </a:lnTo>
                  <a:lnTo>
                    <a:pt x="182" y="236"/>
                  </a:lnTo>
                  <a:lnTo>
                    <a:pt x="167" y="241"/>
                  </a:lnTo>
                  <a:lnTo>
                    <a:pt x="146" y="243"/>
                  </a:lnTo>
                  <a:lnTo>
                    <a:pt x="122" y="243"/>
                  </a:lnTo>
                  <a:lnTo>
                    <a:pt x="96" y="241"/>
                  </a:lnTo>
                  <a:lnTo>
                    <a:pt x="70" y="237"/>
                  </a:lnTo>
                  <a:lnTo>
                    <a:pt x="46" y="231"/>
                  </a:lnTo>
                  <a:lnTo>
                    <a:pt x="26" y="224"/>
                  </a:lnTo>
                  <a:lnTo>
                    <a:pt x="12" y="214"/>
                  </a:lnTo>
                  <a:lnTo>
                    <a:pt x="11" y="204"/>
                  </a:lnTo>
                  <a:lnTo>
                    <a:pt x="9" y="192"/>
                  </a:lnTo>
                  <a:lnTo>
                    <a:pt x="9" y="182"/>
                  </a:lnTo>
                  <a:lnTo>
                    <a:pt x="9" y="171"/>
                  </a:lnTo>
                  <a:lnTo>
                    <a:pt x="8" y="168"/>
                  </a:lnTo>
                  <a:lnTo>
                    <a:pt x="6" y="167"/>
                  </a:lnTo>
                  <a:lnTo>
                    <a:pt x="5" y="165"/>
                  </a:lnTo>
                  <a:lnTo>
                    <a:pt x="2" y="163"/>
                  </a:lnTo>
                  <a:lnTo>
                    <a:pt x="2" y="159"/>
                  </a:lnTo>
                  <a:lnTo>
                    <a:pt x="2" y="156"/>
                  </a:lnTo>
                  <a:lnTo>
                    <a:pt x="2" y="152"/>
                  </a:lnTo>
                  <a:lnTo>
                    <a:pt x="2" y="148"/>
                  </a:lnTo>
                  <a:lnTo>
                    <a:pt x="6" y="145"/>
                  </a:lnTo>
                  <a:lnTo>
                    <a:pt x="9" y="144"/>
                  </a:lnTo>
                  <a:lnTo>
                    <a:pt x="13" y="142"/>
                  </a:lnTo>
                  <a:lnTo>
                    <a:pt x="16" y="139"/>
                  </a:lnTo>
                  <a:lnTo>
                    <a:pt x="12" y="139"/>
                  </a:lnTo>
                  <a:lnTo>
                    <a:pt x="8" y="138"/>
                  </a:lnTo>
                  <a:lnTo>
                    <a:pt x="4" y="138"/>
                  </a:lnTo>
                  <a:lnTo>
                    <a:pt x="0" y="138"/>
                  </a:lnTo>
                  <a:lnTo>
                    <a:pt x="1" y="133"/>
                  </a:lnTo>
                  <a:lnTo>
                    <a:pt x="2" y="126"/>
                  </a:lnTo>
                  <a:lnTo>
                    <a:pt x="2" y="119"/>
                  </a:lnTo>
                  <a:lnTo>
                    <a:pt x="4" y="113"/>
                  </a:lnTo>
                  <a:lnTo>
                    <a:pt x="6" y="112"/>
                  </a:lnTo>
                  <a:lnTo>
                    <a:pt x="9" y="111"/>
                  </a:lnTo>
                  <a:lnTo>
                    <a:pt x="13" y="111"/>
                  </a:lnTo>
                  <a:lnTo>
                    <a:pt x="16" y="110"/>
                  </a:lnTo>
                  <a:lnTo>
                    <a:pt x="14" y="106"/>
                  </a:lnTo>
                  <a:lnTo>
                    <a:pt x="12" y="103"/>
                  </a:lnTo>
                  <a:lnTo>
                    <a:pt x="9" y="99"/>
                  </a:lnTo>
                  <a:lnTo>
                    <a:pt x="7" y="96"/>
                  </a:lnTo>
                  <a:lnTo>
                    <a:pt x="6" y="92"/>
                  </a:lnTo>
                  <a:lnTo>
                    <a:pt x="6" y="89"/>
                  </a:lnTo>
                  <a:lnTo>
                    <a:pt x="6" y="85"/>
                  </a:lnTo>
                  <a:lnTo>
                    <a:pt x="6" y="82"/>
                  </a:lnTo>
                  <a:lnTo>
                    <a:pt x="9" y="80"/>
                  </a:lnTo>
                  <a:lnTo>
                    <a:pt x="14" y="77"/>
                  </a:lnTo>
                  <a:lnTo>
                    <a:pt x="17" y="76"/>
                  </a:lnTo>
                  <a:lnTo>
                    <a:pt x="21" y="74"/>
                  </a:lnTo>
                  <a:lnTo>
                    <a:pt x="21" y="70"/>
                  </a:lnTo>
                  <a:lnTo>
                    <a:pt x="21" y="67"/>
                  </a:lnTo>
                  <a:lnTo>
                    <a:pt x="21" y="65"/>
                  </a:lnTo>
                  <a:lnTo>
                    <a:pt x="21" y="61"/>
                  </a:lnTo>
                  <a:lnTo>
                    <a:pt x="19" y="59"/>
                  </a:lnTo>
                  <a:lnTo>
                    <a:pt x="16" y="57"/>
                  </a:lnTo>
                  <a:lnTo>
                    <a:pt x="13" y="54"/>
                  </a:lnTo>
                  <a:lnTo>
                    <a:pt x="11" y="52"/>
                  </a:lnTo>
                  <a:lnTo>
                    <a:pt x="12" y="45"/>
                  </a:lnTo>
                  <a:lnTo>
                    <a:pt x="13" y="37"/>
                  </a:lnTo>
                  <a:lnTo>
                    <a:pt x="13" y="30"/>
                  </a:lnTo>
                  <a:lnTo>
                    <a:pt x="14" y="23"/>
                  </a:lnTo>
                  <a:lnTo>
                    <a:pt x="13" y="17"/>
                  </a:lnTo>
                  <a:lnTo>
                    <a:pt x="12" y="12"/>
                  </a:lnTo>
                  <a:lnTo>
                    <a:pt x="9" y="6"/>
                  </a:lnTo>
                  <a:lnTo>
                    <a:pt x="8" y="0"/>
                  </a:lnTo>
                  <a:close/>
                </a:path>
              </a:pathLst>
            </a:custGeom>
            <a:solidFill>
              <a:srgbClr val="6D6D6D"/>
            </a:solidFill>
            <a:ln w="9525">
              <a:noFill/>
              <a:round/>
              <a:headEnd/>
              <a:tailEnd/>
            </a:ln>
          </p:spPr>
          <p:txBody>
            <a:bodyPr/>
            <a:lstStyle/>
            <a:p>
              <a:endParaRPr lang="en-US"/>
            </a:p>
          </p:txBody>
        </p:sp>
        <p:sp>
          <p:nvSpPr>
            <p:cNvPr id="17803" name="Freeform 188"/>
            <p:cNvSpPr>
              <a:spLocks noChangeAspect="1"/>
            </p:cNvSpPr>
            <p:nvPr/>
          </p:nvSpPr>
          <p:spPr bwMode="auto">
            <a:xfrm>
              <a:off x="795" y="2731"/>
              <a:ext cx="107" cy="120"/>
            </a:xfrm>
            <a:custGeom>
              <a:avLst/>
              <a:gdLst>
                <a:gd name="T0" fmla="*/ 9 w 214"/>
                <a:gd name="T1" fmla="*/ 1 h 239"/>
                <a:gd name="T2" fmla="*/ 19 w 214"/>
                <a:gd name="T3" fmla="*/ 2 h 239"/>
                <a:gd name="T4" fmla="*/ 28 w 214"/>
                <a:gd name="T5" fmla="*/ 3 h 239"/>
                <a:gd name="T6" fmla="*/ 38 w 214"/>
                <a:gd name="T7" fmla="*/ 5 h 239"/>
                <a:gd name="T8" fmla="*/ 47 w 214"/>
                <a:gd name="T9" fmla="*/ 6 h 239"/>
                <a:gd name="T10" fmla="*/ 53 w 214"/>
                <a:gd name="T11" fmla="*/ 8 h 239"/>
                <a:gd name="T12" fmla="*/ 52 w 214"/>
                <a:gd name="T13" fmla="*/ 11 h 239"/>
                <a:gd name="T14" fmla="*/ 51 w 214"/>
                <a:gd name="T15" fmla="*/ 16 h 239"/>
                <a:gd name="T16" fmla="*/ 49 w 214"/>
                <a:gd name="T17" fmla="*/ 19 h 239"/>
                <a:gd name="T18" fmla="*/ 47 w 214"/>
                <a:gd name="T19" fmla="*/ 21 h 239"/>
                <a:gd name="T20" fmla="*/ 47 w 214"/>
                <a:gd name="T21" fmla="*/ 24 h 239"/>
                <a:gd name="T22" fmla="*/ 49 w 214"/>
                <a:gd name="T23" fmla="*/ 24 h 239"/>
                <a:gd name="T24" fmla="*/ 50 w 214"/>
                <a:gd name="T25" fmla="*/ 27 h 239"/>
                <a:gd name="T26" fmla="*/ 48 w 214"/>
                <a:gd name="T27" fmla="*/ 30 h 239"/>
                <a:gd name="T28" fmla="*/ 47 w 214"/>
                <a:gd name="T29" fmla="*/ 30 h 239"/>
                <a:gd name="T30" fmla="*/ 48 w 214"/>
                <a:gd name="T31" fmla="*/ 33 h 239"/>
                <a:gd name="T32" fmla="*/ 48 w 214"/>
                <a:gd name="T33" fmla="*/ 36 h 239"/>
                <a:gd name="T34" fmla="*/ 47 w 214"/>
                <a:gd name="T35" fmla="*/ 39 h 239"/>
                <a:gd name="T36" fmla="*/ 46 w 214"/>
                <a:gd name="T37" fmla="*/ 40 h 239"/>
                <a:gd name="T38" fmla="*/ 47 w 214"/>
                <a:gd name="T39" fmla="*/ 43 h 239"/>
                <a:gd name="T40" fmla="*/ 47 w 214"/>
                <a:gd name="T41" fmla="*/ 45 h 239"/>
                <a:gd name="T42" fmla="*/ 46 w 214"/>
                <a:gd name="T43" fmla="*/ 47 h 239"/>
                <a:gd name="T44" fmla="*/ 45 w 214"/>
                <a:gd name="T45" fmla="*/ 50 h 239"/>
                <a:gd name="T46" fmla="*/ 44 w 214"/>
                <a:gd name="T47" fmla="*/ 54 h 239"/>
                <a:gd name="T48" fmla="*/ 42 w 214"/>
                <a:gd name="T49" fmla="*/ 56 h 239"/>
                <a:gd name="T50" fmla="*/ 38 w 214"/>
                <a:gd name="T51" fmla="*/ 60 h 239"/>
                <a:gd name="T52" fmla="*/ 22 w 214"/>
                <a:gd name="T53" fmla="*/ 60 h 239"/>
                <a:gd name="T54" fmla="*/ 6 w 214"/>
                <a:gd name="T55" fmla="*/ 56 h 239"/>
                <a:gd name="T56" fmla="*/ 2 w 214"/>
                <a:gd name="T57" fmla="*/ 48 h 239"/>
                <a:gd name="T58" fmla="*/ 2 w 214"/>
                <a:gd name="T59" fmla="*/ 42 h 239"/>
                <a:gd name="T60" fmla="*/ 1 w 214"/>
                <a:gd name="T61" fmla="*/ 41 h 239"/>
                <a:gd name="T62" fmla="*/ 1 w 214"/>
                <a:gd name="T63" fmla="*/ 38 h 239"/>
                <a:gd name="T64" fmla="*/ 3 w 214"/>
                <a:gd name="T65" fmla="*/ 36 h 239"/>
                <a:gd name="T66" fmla="*/ 3 w 214"/>
                <a:gd name="T67" fmla="*/ 35 h 239"/>
                <a:gd name="T68" fmla="*/ 0 w 214"/>
                <a:gd name="T69" fmla="*/ 34 h 239"/>
                <a:gd name="T70" fmla="*/ 1 w 214"/>
                <a:gd name="T71" fmla="*/ 30 h 239"/>
                <a:gd name="T72" fmla="*/ 3 w 214"/>
                <a:gd name="T73" fmla="*/ 28 h 239"/>
                <a:gd name="T74" fmla="*/ 3 w 214"/>
                <a:gd name="T75" fmla="*/ 26 h 239"/>
                <a:gd name="T76" fmla="*/ 2 w 214"/>
                <a:gd name="T77" fmla="*/ 24 h 239"/>
                <a:gd name="T78" fmla="*/ 2 w 214"/>
                <a:gd name="T79" fmla="*/ 21 h 239"/>
                <a:gd name="T80" fmla="*/ 3 w 214"/>
                <a:gd name="T81" fmla="*/ 19 h 239"/>
                <a:gd name="T82" fmla="*/ 5 w 214"/>
                <a:gd name="T83" fmla="*/ 18 h 239"/>
                <a:gd name="T84" fmla="*/ 5 w 214"/>
                <a:gd name="T85" fmla="*/ 15 h 239"/>
                <a:gd name="T86" fmla="*/ 3 w 214"/>
                <a:gd name="T87" fmla="*/ 14 h 239"/>
                <a:gd name="T88" fmla="*/ 3 w 214"/>
                <a:gd name="T89" fmla="*/ 9 h 239"/>
                <a:gd name="T90" fmla="*/ 3 w 214"/>
                <a:gd name="T91" fmla="*/ 4 h 239"/>
                <a:gd name="T92" fmla="*/ 3 w 214"/>
                <a:gd name="T93" fmla="*/ 0 h 2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4"/>
                <a:gd name="T142" fmla="*/ 0 h 239"/>
                <a:gd name="T143" fmla="*/ 214 w 214"/>
                <a:gd name="T144" fmla="*/ 239 h 23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4" h="239">
                  <a:moveTo>
                    <a:pt x="10" y="0"/>
                  </a:moveTo>
                  <a:lnTo>
                    <a:pt x="23" y="1"/>
                  </a:lnTo>
                  <a:lnTo>
                    <a:pt x="35" y="3"/>
                  </a:lnTo>
                  <a:lnTo>
                    <a:pt x="48" y="4"/>
                  </a:lnTo>
                  <a:lnTo>
                    <a:pt x="61" y="5"/>
                  </a:lnTo>
                  <a:lnTo>
                    <a:pt x="73" y="8"/>
                  </a:lnTo>
                  <a:lnTo>
                    <a:pt x="86" y="9"/>
                  </a:lnTo>
                  <a:lnTo>
                    <a:pt x="99" y="11"/>
                  </a:lnTo>
                  <a:lnTo>
                    <a:pt x="112" y="12"/>
                  </a:lnTo>
                  <a:lnTo>
                    <a:pt x="125" y="15"/>
                  </a:lnTo>
                  <a:lnTo>
                    <a:pt x="138" y="16"/>
                  </a:lnTo>
                  <a:lnTo>
                    <a:pt x="150" y="18"/>
                  </a:lnTo>
                  <a:lnTo>
                    <a:pt x="163" y="19"/>
                  </a:lnTo>
                  <a:lnTo>
                    <a:pt x="176" y="21"/>
                  </a:lnTo>
                  <a:lnTo>
                    <a:pt x="188" y="23"/>
                  </a:lnTo>
                  <a:lnTo>
                    <a:pt x="201" y="25"/>
                  </a:lnTo>
                  <a:lnTo>
                    <a:pt x="214" y="26"/>
                  </a:lnTo>
                  <a:lnTo>
                    <a:pt x="212" y="29"/>
                  </a:lnTo>
                  <a:lnTo>
                    <a:pt x="209" y="33"/>
                  </a:lnTo>
                  <a:lnTo>
                    <a:pt x="208" y="36"/>
                  </a:lnTo>
                  <a:lnTo>
                    <a:pt x="206" y="41"/>
                  </a:lnTo>
                  <a:lnTo>
                    <a:pt x="205" y="49"/>
                  </a:lnTo>
                  <a:lnTo>
                    <a:pt x="202" y="56"/>
                  </a:lnTo>
                  <a:lnTo>
                    <a:pt x="201" y="64"/>
                  </a:lnTo>
                  <a:lnTo>
                    <a:pt x="199" y="72"/>
                  </a:lnTo>
                  <a:lnTo>
                    <a:pt x="197" y="73"/>
                  </a:lnTo>
                  <a:lnTo>
                    <a:pt x="194" y="74"/>
                  </a:lnTo>
                  <a:lnTo>
                    <a:pt x="191" y="77"/>
                  </a:lnTo>
                  <a:lnTo>
                    <a:pt x="188" y="78"/>
                  </a:lnTo>
                  <a:lnTo>
                    <a:pt x="187" y="82"/>
                  </a:lnTo>
                  <a:lnTo>
                    <a:pt x="187" y="86"/>
                  </a:lnTo>
                  <a:lnTo>
                    <a:pt x="187" y="89"/>
                  </a:lnTo>
                  <a:lnTo>
                    <a:pt x="186" y="93"/>
                  </a:lnTo>
                  <a:lnTo>
                    <a:pt x="188" y="93"/>
                  </a:lnTo>
                  <a:lnTo>
                    <a:pt x="192" y="93"/>
                  </a:lnTo>
                  <a:lnTo>
                    <a:pt x="195" y="94"/>
                  </a:lnTo>
                  <a:lnTo>
                    <a:pt x="198" y="94"/>
                  </a:lnTo>
                  <a:lnTo>
                    <a:pt x="197" y="100"/>
                  </a:lnTo>
                  <a:lnTo>
                    <a:pt x="197" y="106"/>
                  </a:lnTo>
                  <a:lnTo>
                    <a:pt x="195" y="111"/>
                  </a:lnTo>
                  <a:lnTo>
                    <a:pt x="194" y="117"/>
                  </a:lnTo>
                  <a:lnTo>
                    <a:pt x="192" y="117"/>
                  </a:lnTo>
                  <a:lnTo>
                    <a:pt x="190" y="118"/>
                  </a:lnTo>
                  <a:lnTo>
                    <a:pt x="187" y="118"/>
                  </a:lnTo>
                  <a:lnTo>
                    <a:pt x="185" y="119"/>
                  </a:lnTo>
                  <a:lnTo>
                    <a:pt x="186" y="123"/>
                  </a:lnTo>
                  <a:lnTo>
                    <a:pt x="188" y="126"/>
                  </a:lnTo>
                  <a:lnTo>
                    <a:pt x="190" y="131"/>
                  </a:lnTo>
                  <a:lnTo>
                    <a:pt x="191" y="134"/>
                  </a:lnTo>
                  <a:lnTo>
                    <a:pt x="190" y="138"/>
                  </a:lnTo>
                  <a:lnTo>
                    <a:pt x="190" y="142"/>
                  </a:lnTo>
                  <a:lnTo>
                    <a:pt x="190" y="146"/>
                  </a:lnTo>
                  <a:lnTo>
                    <a:pt x="188" y="150"/>
                  </a:lnTo>
                  <a:lnTo>
                    <a:pt x="187" y="153"/>
                  </a:lnTo>
                  <a:lnTo>
                    <a:pt x="185" y="154"/>
                  </a:lnTo>
                  <a:lnTo>
                    <a:pt x="184" y="156"/>
                  </a:lnTo>
                  <a:lnTo>
                    <a:pt x="182" y="159"/>
                  </a:lnTo>
                  <a:lnTo>
                    <a:pt x="184" y="162"/>
                  </a:lnTo>
                  <a:lnTo>
                    <a:pt x="185" y="165"/>
                  </a:lnTo>
                  <a:lnTo>
                    <a:pt x="187" y="169"/>
                  </a:lnTo>
                  <a:lnTo>
                    <a:pt x="188" y="171"/>
                  </a:lnTo>
                  <a:lnTo>
                    <a:pt x="187" y="176"/>
                  </a:lnTo>
                  <a:lnTo>
                    <a:pt x="186" y="179"/>
                  </a:lnTo>
                  <a:lnTo>
                    <a:pt x="185" y="183"/>
                  </a:lnTo>
                  <a:lnTo>
                    <a:pt x="184" y="186"/>
                  </a:lnTo>
                  <a:lnTo>
                    <a:pt x="183" y="188"/>
                  </a:lnTo>
                  <a:lnTo>
                    <a:pt x="182" y="192"/>
                  </a:lnTo>
                  <a:lnTo>
                    <a:pt x="179" y="195"/>
                  </a:lnTo>
                  <a:lnTo>
                    <a:pt x="178" y="198"/>
                  </a:lnTo>
                  <a:lnTo>
                    <a:pt x="177" y="202"/>
                  </a:lnTo>
                  <a:lnTo>
                    <a:pt x="176" y="208"/>
                  </a:lnTo>
                  <a:lnTo>
                    <a:pt x="174" y="213"/>
                  </a:lnTo>
                  <a:lnTo>
                    <a:pt x="172" y="218"/>
                  </a:lnTo>
                  <a:lnTo>
                    <a:pt x="170" y="222"/>
                  </a:lnTo>
                  <a:lnTo>
                    <a:pt x="168" y="224"/>
                  </a:lnTo>
                  <a:lnTo>
                    <a:pt x="165" y="228"/>
                  </a:lnTo>
                  <a:lnTo>
                    <a:pt x="163" y="231"/>
                  </a:lnTo>
                  <a:lnTo>
                    <a:pt x="149" y="237"/>
                  </a:lnTo>
                  <a:lnTo>
                    <a:pt x="131" y="239"/>
                  </a:lnTo>
                  <a:lnTo>
                    <a:pt x="109" y="239"/>
                  </a:lnTo>
                  <a:lnTo>
                    <a:pt x="85" y="238"/>
                  </a:lnTo>
                  <a:lnTo>
                    <a:pt x="62" y="233"/>
                  </a:lnTo>
                  <a:lnTo>
                    <a:pt x="40" y="228"/>
                  </a:lnTo>
                  <a:lnTo>
                    <a:pt x="21" y="221"/>
                  </a:lnTo>
                  <a:lnTo>
                    <a:pt x="10" y="212"/>
                  </a:lnTo>
                  <a:lnTo>
                    <a:pt x="9" y="201"/>
                  </a:lnTo>
                  <a:lnTo>
                    <a:pt x="8" y="190"/>
                  </a:lnTo>
                  <a:lnTo>
                    <a:pt x="8" y="179"/>
                  </a:lnTo>
                  <a:lnTo>
                    <a:pt x="9" y="169"/>
                  </a:lnTo>
                  <a:lnTo>
                    <a:pt x="8" y="167"/>
                  </a:lnTo>
                  <a:lnTo>
                    <a:pt x="5" y="164"/>
                  </a:lnTo>
                  <a:lnTo>
                    <a:pt x="4" y="163"/>
                  </a:lnTo>
                  <a:lnTo>
                    <a:pt x="2" y="161"/>
                  </a:lnTo>
                  <a:lnTo>
                    <a:pt x="2" y="157"/>
                  </a:lnTo>
                  <a:lnTo>
                    <a:pt x="2" y="153"/>
                  </a:lnTo>
                  <a:lnTo>
                    <a:pt x="2" y="149"/>
                  </a:lnTo>
                  <a:lnTo>
                    <a:pt x="2" y="146"/>
                  </a:lnTo>
                  <a:lnTo>
                    <a:pt x="5" y="144"/>
                  </a:lnTo>
                  <a:lnTo>
                    <a:pt x="9" y="141"/>
                  </a:lnTo>
                  <a:lnTo>
                    <a:pt x="11" y="140"/>
                  </a:lnTo>
                  <a:lnTo>
                    <a:pt x="15" y="138"/>
                  </a:lnTo>
                  <a:lnTo>
                    <a:pt x="11" y="137"/>
                  </a:lnTo>
                  <a:lnTo>
                    <a:pt x="8" y="137"/>
                  </a:lnTo>
                  <a:lnTo>
                    <a:pt x="4" y="137"/>
                  </a:lnTo>
                  <a:lnTo>
                    <a:pt x="0" y="135"/>
                  </a:lnTo>
                  <a:lnTo>
                    <a:pt x="1" y="130"/>
                  </a:lnTo>
                  <a:lnTo>
                    <a:pt x="2" y="123"/>
                  </a:lnTo>
                  <a:lnTo>
                    <a:pt x="2" y="117"/>
                  </a:lnTo>
                  <a:lnTo>
                    <a:pt x="3" y="111"/>
                  </a:lnTo>
                  <a:lnTo>
                    <a:pt x="6" y="110"/>
                  </a:lnTo>
                  <a:lnTo>
                    <a:pt x="9" y="109"/>
                  </a:lnTo>
                  <a:lnTo>
                    <a:pt x="12" y="109"/>
                  </a:lnTo>
                  <a:lnTo>
                    <a:pt x="15" y="108"/>
                  </a:lnTo>
                  <a:lnTo>
                    <a:pt x="12" y="104"/>
                  </a:lnTo>
                  <a:lnTo>
                    <a:pt x="11" y="101"/>
                  </a:lnTo>
                  <a:lnTo>
                    <a:pt x="9" y="97"/>
                  </a:lnTo>
                  <a:lnTo>
                    <a:pt x="6" y="93"/>
                  </a:lnTo>
                  <a:lnTo>
                    <a:pt x="6" y="91"/>
                  </a:lnTo>
                  <a:lnTo>
                    <a:pt x="6" y="87"/>
                  </a:lnTo>
                  <a:lnTo>
                    <a:pt x="6" y="84"/>
                  </a:lnTo>
                  <a:lnTo>
                    <a:pt x="6" y="79"/>
                  </a:lnTo>
                  <a:lnTo>
                    <a:pt x="9" y="78"/>
                  </a:lnTo>
                  <a:lnTo>
                    <a:pt x="12" y="76"/>
                  </a:lnTo>
                  <a:lnTo>
                    <a:pt x="16" y="74"/>
                  </a:lnTo>
                  <a:lnTo>
                    <a:pt x="19" y="72"/>
                  </a:lnTo>
                  <a:lnTo>
                    <a:pt x="19" y="69"/>
                  </a:lnTo>
                  <a:lnTo>
                    <a:pt x="20" y="65"/>
                  </a:lnTo>
                  <a:lnTo>
                    <a:pt x="20" y="63"/>
                  </a:lnTo>
                  <a:lnTo>
                    <a:pt x="20" y="59"/>
                  </a:lnTo>
                  <a:lnTo>
                    <a:pt x="18" y="57"/>
                  </a:lnTo>
                  <a:lnTo>
                    <a:pt x="16" y="55"/>
                  </a:lnTo>
                  <a:lnTo>
                    <a:pt x="12" y="53"/>
                  </a:lnTo>
                  <a:lnTo>
                    <a:pt x="10" y="50"/>
                  </a:lnTo>
                  <a:lnTo>
                    <a:pt x="11" y="43"/>
                  </a:lnTo>
                  <a:lnTo>
                    <a:pt x="12" y="36"/>
                  </a:lnTo>
                  <a:lnTo>
                    <a:pt x="12" y="29"/>
                  </a:lnTo>
                  <a:lnTo>
                    <a:pt x="13" y="21"/>
                  </a:lnTo>
                  <a:lnTo>
                    <a:pt x="12" y="16"/>
                  </a:lnTo>
                  <a:lnTo>
                    <a:pt x="12" y="10"/>
                  </a:lnTo>
                  <a:lnTo>
                    <a:pt x="11" y="5"/>
                  </a:lnTo>
                  <a:lnTo>
                    <a:pt x="10" y="0"/>
                  </a:lnTo>
                  <a:close/>
                </a:path>
              </a:pathLst>
            </a:custGeom>
            <a:solidFill>
              <a:srgbClr val="777775"/>
            </a:solidFill>
            <a:ln w="9525">
              <a:noFill/>
              <a:round/>
              <a:headEnd/>
              <a:tailEnd/>
            </a:ln>
          </p:spPr>
          <p:txBody>
            <a:bodyPr/>
            <a:lstStyle/>
            <a:p>
              <a:endParaRPr lang="en-US"/>
            </a:p>
          </p:txBody>
        </p:sp>
        <p:sp>
          <p:nvSpPr>
            <p:cNvPr id="17804" name="Freeform 189"/>
            <p:cNvSpPr>
              <a:spLocks noChangeAspect="1"/>
            </p:cNvSpPr>
            <p:nvPr/>
          </p:nvSpPr>
          <p:spPr bwMode="auto">
            <a:xfrm>
              <a:off x="801" y="2732"/>
              <a:ext cx="95" cy="119"/>
            </a:xfrm>
            <a:custGeom>
              <a:avLst/>
              <a:gdLst>
                <a:gd name="T0" fmla="*/ 13 w 190"/>
                <a:gd name="T1" fmla="*/ 2 h 237"/>
                <a:gd name="T2" fmla="*/ 30 w 190"/>
                <a:gd name="T3" fmla="*/ 4 h 237"/>
                <a:gd name="T4" fmla="*/ 48 w 190"/>
                <a:gd name="T5" fmla="*/ 6 h 237"/>
                <a:gd name="T6" fmla="*/ 47 w 190"/>
                <a:gd name="T7" fmla="*/ 9 h 237"/>
                <a:gd name="T8" fmla="*/ 45 w 190"/>
                <a:gd name="T9" fmla="*/ 14 h 237"/>
                <a:gd name="T10" fmla="*/ 44 w 190"/>
                <a:gd name="T11" fmla="*/ 18 h 237"/>
                <a:gd name="T12" fmla="*/ 42 w 190"/>
                <a:gd name="T13" fmla="*/ 19 h 237"/>
                <a:gd name="T14" fmla="*/ 42 w 190"/>
                <a:gd name="T15" fmla="*/ 22 h 237"/>
                <a:gd name="T16" fmla="*/ 43 w 190"/>
                <a:gd name="T17" fmla="*/ 23 h 237"/>
                <a:gd name="T18" fmla="*/ 44 w 190"/>
                <a:gd name="T19" fmla="*/ 25 h 237"/>
                <a:gd name="T20" fmla="*/ 43 w 190"/>
                <a:gd name="T21" fmla="*/ 29 h 237"/>
                <a:gd name="T22" fmla="*/ 42 w 190"/>
                <a:gd name="T23" fmla="*/ 29 h 237"/>
                <a:gd name="T24" fmla="*/ 42 w 190"/>
                <a:gd name="T25" fmla="*/ 31 h 237"/>
                <a:gd name="T26" fmla="*/ 42 w 190"/>
                <a:gd name="T27" fmla="*/ 34 h 237"/>
                <a:gd name="T28" fmla="*/ 42 w 190"/>
                <a:gd name="T29" fmla="*/ 37 h 237"/>
                <a:gd name="T30" fmla="*/ 41 w 190"/>
                <a:gd name="T31" fmla="*/ 39 h 237"/>
                <a:gd name="T32" fmla="*/ 41 w 190"/>
                <a:gd name="T33" fmla="*/ 41 h 237"/>
                <a:gd name="T34" fmla="*/ 42 w 190"/>
                <a:gd name="T35" fmla="*/ 44 h 237"/>
                <a:gd name="T36" fmla="*/ 41 w 190"/>
                <a:gd name="T37" fmla="*/ 46 h 237"/>
                <a:gd name="T38" fmla="*/ 40 w 190"/>
                <a:gd name="T39" fmla="*/ 48 h 237"/>
                <a:gd name="T40" fmla="*/ 39 w 190"/>
                <a:gd name="T41" fmla="*/ 52 h 237"/>
                <a:gd name="T42" fmla="*/ 38 w 190"/>
                <a:gd name="T43" fmla="*/ 55 h 237"/>
                <a:gd name="T44" fmla="*/ 36 w 190"/>
                <a:gd name="T45" fmla="*/ 58 h 237"/>
                <a:gd name="T46" fmla="*/ 24 w 190"/>
                <a:gd name="T47" fmla="*/ 60 h 237"/>
                <a:gd name="T48" fmla="*/ 9 w 190"/>
                <a:gd name="T49" fmla="*/ 57 h 237"/>
                <a:gd name="T50" fmla="*/ 1 w 190"/>
                <a:gd name="T51" fmla="*/ 50 h 237"/>
                <a:gd name="T52" fmla="*/ 1 w 190"/>
                <a:gd name="T53" fmla="*/ 42 h 237"/>
                <a:gd name="T54" fmla="*/ 1 w 190"/>
                <a:gd name="T55" fmla="*/ 41 h 237"/>
                <a:gd name="T56" fmla="*/ 1 w 190"/>
                <a:gd name="T57" fmla="*/ 39 h 237"/>
                <a:gd name="T58" fmla="*/ 1 w 190"/>
                <a:gd name="T59" fmla="*/ 36 h 237"/>
                <a:gd name="T60" fmla="*/ 3 w 190"/>
                <a:gd name="T61" fmla="*/ 35 h 237"/>
                <a:gd name="T62" fmla="*/ 1 w 190"/>
                <a:gd name="T63" fmla="*/ 34 h 237"/>
                <a:gd name="T64" fmla="*/ 1 w 190"/>
                <a:gd name="T65" fmla="*/ 31 h 237"/>
                <a:gd name="T66" fmla="*/ 1 w 190"/>
                <a:gd name="T67" fmla="*/ 28 h 237"/>
                <a:gd name="T68" fmla="*/ 3 w 190"/>
                <a:gd name="T69" fmla="*/ 27 h 237"/>
                <a:gd name="T70" fmla="*/ 2 w 190"/>
                <a:gd name="T71" fmla="*/ 25 h 237"/>
                <a:gd name="T72" fmla="*/ 1 w 190"/>
                <a:gd name="T73" fmla="*/ 22 h 237"/>
                <a:gd name="T74" fmla="*/ 3 w 190"/>
                <a:gd name="T75" fmla="*/ 20 h 237"/>
                <a:gd name="T76" fmla="*/ 5 w 190"/>
                <a:gd name="T77" fmla="*/ 18 h 237"/>
                <a:gd name="T78" fmla="*/ 5 w 190"/>
                <a:gd name="T79" fmla="*/ 16 h 237"/>
                <a:gd name="T80" fmla="*/ 3 w 190"/>
                <a:gd name="T81" fmla="*/ 14 h 237"/>
                <a:gd name="T82" fmla="*/ 3 w 190"/>
                <a:gd name="T83" fmla="*/ 11 h 237"/>
                <a:gd name="T84" fmla="*/ 3 w 190"/>
                <a:gd name="T85" fmla="*/ 6 h 237"/>
                <a:gd name="T86" fmla="*/ 3 w 190"/>
                <a:gd name="T87" fmla="*/ 2 h 2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0"/>
                <a:gd name="T133" fmla="*/ 0 h 237"/>
                <a:gd name="T134" fmla="*/ 190 w 190"/>
                <a:gd name="T135" fmla="*/ 237 h 2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0" h="237">
                  <a:moveTo>
                    <a:pt x="10" y="0"/>
                  </a:moveTo>
                  <a:lnTo>
                    <a:pt x="33" y="3"/>
                  </a:lnTo>
                  <a:lnTo>
                    <a:pt x="55" y="6"/>
                  </a:lnTo>
                  <a:lnTo>
                    <a:pt x="78" y="9"/>
                  </a:lnTo>
                  <a:lnTo>
                    <a:pt x="100" y="11"/>
                  </a:lnTo>
                  <a:lnTo>
                    <a:pt x="123" y="15"/>
                  </a:lnTo>
                  <a:lnTo>
                    <a:pt x="145" y="17"/>
                  </a:lnTo>
                  <a:lnTo>
                    <a:pt x="168" y="21"/>
                  </a:lnTo>
                  <a:lnTo>
                    <a:pt x="190" y="23"/>
                  </a:lnTo>
                  <a:lnTo>
                    <a:pt x="189" y="26"/>
                  </a:lnTo>
                  <a:lnTo>
                    <a:pt x="187" y="31"/>
                  </a:lnTo>
                  <a:lnTo>
                    <a:pt x="186" y="34"/>
                  </a:lnTo>
                  <a:lnTo>
                    <a:pt x="183" y="39"/>
                  </a:lnTo>
                  <a:lnTo>
                    <a:pt x="182" y="47"/>
                  </a:lnTo>
                  <a:lnTo>
                    <a:pt x="180" y="54"/>
                  </a:lnTo>
                  <a:lnTo>
                    <a:pt x="179" y="62"/>
                  </a:lnTo>
                  <a:lnTo>
                    <a:pt x="177" y="70"/>
                  </a:lnTo>
                  <a:lnTo>
                    <a:pt x="175" y="71"/>
                  </a:lnTo>
                  <a:lnTo>
                    <a:pt x="173" y="72"/>
                  </a:lnTo>
                  <a:lnTo>
                    <a:pt x="169" y="75"/>
                  </a:lnTo>
                  <a:lnTo>
                    <a:pt x="167" y="76"/>
                  </a:lnTo>
                  <a:lnTo>
                    <a:pt x="167" y="80"/>
                  </a:lnTo>
                  <a:lnTo>
                    <a:pt x="167" y="84"/>
                  </a:lnTo>
                  <a:lnTo>
                    <a:pt x="166" y="87"/>
                  </a:lnTo>
                  <a:lnTo>
                    <a:pt x="166" y="91"/>
                  </a:lnTo>
                  <a:lnTo>
                    <a:pt x="168" y="91"/>
                  </a:lnTo>
                  <a:lnTo>
                    <a:pt x="171" y="91"/>
                  </a:lnTo>
                  <a:lnTo>
                    <a:pt x="173" y="91"/>
                  </a:lnTo>
                  <a:lnTo>
                    <a:pt x="175" y="92"/>
                  </a:lnTo>
                  <a:lnTo>
                    <a:pt x="174" y="98"/>
                  </a:lnTo>
                  <a:lnTo>
                    <a:pt x="174" y="102"/>
                  </a:lnTo>
                  <a:lnTo>
                    <a:pt x="173" y="108"/>
                  </a:lnTo>
                  <a:lnTo>
                    <a:pt x="172" y="114"/>
                  </a:lnTo>
                  <a:lnTo>
                    <a:pt x="169" y="115"/>
                  </a:lnTo>
                  <a:lnTo>
                    <a:pt x="168" y="115"/>
                  </a:lnTo>
                  <a:lnTo>
                    <a:pt x="166" y="116"/>
                  </a:lnTo>
                  <a:lnTo>
                    <a:pt x="164" y="117"/>
                  </a:lnTo>
                  <a:lnTo>
                    <a:pt x="165" y="121"/>
                  </a:lnTo>
                  <a:lnTo>
                    <a:pt x="166" y="124"/>
                  </a:lnTo>
                  <a:lnTo>
                    <a:pt x="167" y="128"/>
                  </a:lnTo>
                  <a:lnTo>
                    <a:pt x="168" y="131"/>
                  </a:lnTo>
                  <a:lnTo>
                    <a:pt x="168" y="136"/>
                  </a:lnTo>
                  <a:lnTo>
                    <a:pt x="168" y="139"/>
                  </a:lnTo>
                  <a:lnTo>
                    <a:pt x="167" y="143"/>
                  </a:lnTo>
                  <a:lnTo>
                    <a:pt x="167" y="147"/>
                  </a:lnTo>
                  <a:lnTo>
                    <a:pt x="166" y="150"/>
                  </a:lnTo>
                  <a:lnTo>
                    <a:pt x="164" y="151"/>
                  </a:lnTo>
                  <a:lnTo>
                    <a:pt x="163" y="153"/>
                  </a:lnTo>
                  <a:lnTo>
                    <a:pt x="160" y="155"/>
                  </a:lnTo>
                  <a:lnTo>
                    <a:pt x="161" y="159"/>
                  </a:lnTo>
                  <a:lnTo>
                    <a:pt x="163" y="162"/>
                  </a:lnTo>
                  <a:lnTo>
                    <a:pt x="165" y="166"/>
                  </a:lnTo>
                  <a:lnTo>
                    <a:pt x="166" y="169"/>
                  </a:lnTo>
                  <a:lnTo>
                    <a:pt x="165" y="173"/>
                  </a:lnTo>
                  <a:lnTo>
                    <a:pt x="165" y="176"/>
                  </a:lnTo>
                  <a:lnTo>
                    <a:pt x="164" y="180"/>
                  </a:lnTo>
                  <a:lnTo>
                    <a:pt x="163" y="183"/>
                  </a:lnTo>
                  <a:lnTo>
                    <a:pt x="161" y="185"/>
                  </a:lnTo>
                  <a:lnTo>
                    <a:pt x="160" y="189"/>
                  </a:lnTo>
                  <a:lnTo>
                    <a:pt x="158" y="192"/>
                  </a:lnTo>
                  <a:lnTo>
                    <a:pt x="157" y="195"/>
                  </a:lnTo>
                  <a:lnTo>
                    <a:pt x="156" y="200"/>
                  </a:lnTo>
                  <a:lnTo>
                    <a:pt x="154" y="205"/>
                  </a:lnTo>
                  <a:lnTo>
                    <a:pt x="152" y="211"/>
                  </a:lnTo>
                  <a:lnTo>
                    <a:pt x="151" y="216"/>
                  </a:lnTo>
                  <a:lnTo>
                    <a:pt x="149" y="219"/>
                  </a:lnTo>
                  <a:lnTo>
                    <a:pt x="148" y="222"/>
                  </a:lnTo>
                  <a:lnTo>
                    <a:pt x="145" y="226"/>
                  </a:lnTo>
                  <a:lnTo>
                    <a:pt x="143" y="229"/>
                  </a:lnTo>
                  <a:lnTo>
                    <a:pt x="131" y="235"/>
                  </a:lnTo>
                  <a:lnTo>
                    <a:pt x="114" y="237"/>
                  </a:lnTo>
                  <a:lnTo>
                    <a:pt x="95" y="237"/>
                  </a:lnTo>
                  <a:lnTo>
                    <a:pt x="74" y="236"/>
                  </a:lnTo>
                  <a:lnTo>
                    <a:pt x="53" y="233"/>
                  </a:lnTo>
                  <a:lnTo>
                    <a:pt x="33" y="227"/>
                  </a:lnTo>
                  <a:lnTo>
                    <a:pt x="17" y="220"/>
                  </a:lnTo>
                  <a:lnTo>
                    <a:pt x="7" y="212"/>
                  </a:lnTo>
                  <a:lnTo>
                    <a:pt x="6" y="200"/>
                  </a:lnTo>
                  <a:lnTo>
                    <a:pt x="6" y="190"/>
                  </a:lnTo>
                  <a:lnTo>
                    <a:pt x="6" y="180"/>
                  </a:lnTo>
                  <a:lnTo>
                    <a:pt x="7" y="168"/>
                  </a:lnTo>
                  <a:lnTo>
                    <a:pt x="6" y="166"/>
                  </a:lnTo>
                  <a:lnTo>
                    <a:pt x="5" y="165"/>
                  </a:lnTo>
                  <a:lnTo>
                    <a:pt x="2" y="162"/>
                  </a:lnTo>
                  <a:lnTo>
                    <a:pt x="1" y="161"/>
                  </a:lnTo>
                  <a:lnTo>
                    <a:pt x="1" y="157"/>
                  </a:lnTo>
                  <a:lnTo>
                    <a:pt x="1" y="153"/>
                  </a:lnTo>
                  <a:lnTo>
                    <a:pt x="1" y="150"/>
                  </a:lnTo>
                  <a:lnTo>
                    <a:pt x="1" y="146"/>
                  </a:lnTo>
                  <a:lnTo>
                    <a:pt x="5" y="144"/>
                  </a:lnTo>
                  <a:lnTo>
                    <a:pt x="7" y="142"/>
                  </a:lnTo>
                  <a:lnTo>
                    <a:pt x="10" y="139"/>
                  </a:lnTo>
                  <a:lnTo>
                    <a:pt x="13" y="137"/>
                  </a:lnTo>
                  <a:lnTo>
                    <a:pt x="9" y="137"/>
                  </a:lnTo>
                  <a:lnTo>
                    <a:pt x="7" y="136"/>
                  </a:lnTo>
                  <a:lnTo>
                    <a:pt x="4" y="136"/>
                  </a:lnTo>
                  <a:lnTo>
                    <a:pt x="0" y="136"/>
                  </a:lnTo>
                  <a:lnTo>
                    <a:pt x="1" y="130"/>
                  </a:lnTo>
                  <a:lnTo>
                    <a:pt x="2" y="123"/>
                  </a:lnTo>
                  <a:lnTo>
                    <a:pt x="2" y="117"/>
                  </a:lnTo>
                  <a:lnTo>
                    <a:pt x="4" y="110"/>
                  </a:lnTo>
                  <a:lnTo>
                    <a:pt x="6" y="110"/>
                  </a:lnTo>
                  <a:lnTo>
                    <a:pt x="9" y="109"/>
                  </a:lnTo>
                  <a:lnTo>
                    <a:pt x="12" y="109"/>
                  </a:lnTo>
                  <a:lnTo>
                    <a:pt x="14" y="108"/>
                  </a:lnTo>
                  <a:lnTo>
                    <a:pt x="12" y="105"/>
                  </a:lnTo>
                  <a:lnTo>
                    <a:pt x="10" y="101"/>
                  </a:lnTo>
                  <a:lnTo>
                    <a:pt x="8" y="98"/>
                  </a:lnTo>
                  <a:lnTo>
                    <a:pt x="6" y="93"/>
                  </a:lnTo>
                  <a:lnTo>
                    <a:pt x="6" y="91"/>
                  </a:lnTo>
                  <a:lnTo>
                    <a:pt x="6" y="87"/>
                  </a:lnTo>
                  <a:lnTo>
                    <a:pt x="6" y="84"/>
                  </a:lnTo>
                  <a:lnTo>
                    <a:pt x="6" y="80"/>
                  </a:lnTo>
                  <a:lnTo>
                    <a:pt x="9" y="78"/>
                  </a:lnTo>
                  <a:lnTo>
                    <a:pt x="13" y="76"/>
                  </a:lnTo>
                  <a:lnTo>
                    <a:pt x="15" y="74"/>
                  </a:lnTo>
                  <a:lnTo>
                    <a:pt x="19" y="72"/>
                  </a:lnTo>
                  <a:lnTo>
                    <a:pt x="19" y="69"/>
                  </a:lnTo>
                  <a:lnTo>
                    <a:pt x="19" y="66"/>
                  </a:lnTo>
                  <a:lnTo>
                    <a:pt x="19" y="63"/>
                  </a:lnTo>
                  <a:lnTo>
                    <a:pt x="19" y="60"/>
                  </a:lnTo>
                  <a:lnTo>
                    <a:pt x="16" y="57"/>
                  </a:lnTo>
                  <a:lnTo>
                    <a:pt x="15" y="55"/>
                  </a:lnTo>
                  <a:lnTo>
                    <a:pt x="13" y="53"/>
                  </a:lnTo>
                  <a:lnTo>
                    <a:pt x="10" y="51"/>
                  </a:lnTo>
                  <a:lnTo>
                    <a:pt x="12" y="44"/>
                  </a:lnTo>
                  <a:lnTo>
                    <a:pt x="13" y="37"/>
                  </a:lnTo>
                  <a:lnTo>
                    <a:pt x="13" y="30"/>
                  </a:lnTo>
                  <a:lnTo>
                    <a:pt x="14" y="23"/>
                  </a:lnTo>
                  <a:lnTo>
                    <a:pt x="13" y="17"/>
                  </a:lnTo>
                  <a:lnTo>
                    <a:pt x="13" y="11"/>
                  </a:lnTo>
                  <a:lnTo>
                    <a:pt x="12" y="6"/>
                  </a:lnTo>
                  <a:lnTo>
                    <a:pt x="10" y="0"/>
                  </a:lnTo>
                  <a:close/>
                </a:path>
              </a:pathLst>
            </a:custGeom>
            <a:solidFill>
              <a:srgbClr val="827F7F"/>
            </a:solidFill>
            <a:ln w="9525">
              <a:noFill/>
              <a:round/>
              <a:headEnd/>
              <a:tailEnd/>
            </a:ln>
          </p:spPr>
          <p:txBody>
            <a:bodyPr/>
            <a:lstStyle/>
            <a:p>
              <a:endParaRPr lang="en-US"/>
            </a:p>
          </p:txBody>
        </p:sp>
        <p:sp>
          <p:nvSpPr>
            <p:cNvPr id="17805" name="Freeform 190"/>
            <p:cNvSpPr>
              <a:spLocks noChangeAspect="1"/>
            </p:cNvSpPr>
            <p:nvPr/>
          </p:nvSpPr>
          <p:spPr bwMode="auto">
            <a:xfrm>
              <a:off x="806" y="2734"/>
              <a:ext cx="84" cy="117"/>
            </a:xfrm>
            <a:custGeom>
              <a:avLst/>
              <a:gdLst>
                <a:gd name="T0" fmla="*/ 13 w 167"/>
                <a:gd name="T1" fmla="*/ 2 h 234"/>
                <a:gd name="T2" fmla="*/ 27 w 167"/>
                <a:gd name="T3" fmla="*/ 4 h 234"/>
                <a:gd name="T4" fmla="*/ 42 w 167"/>
                <a:gd name="T5" fmla="*/ 5 h 234"/>
                <a:gd name="T6" fmla="*/ 41 w 167"/>
                <a:gd name="T7" fmla="*/ 7 h 234"/>
                <a:gd name="T8" fmla="*/ 40 w 167"/>
                <a:gd name="T9" fmla="*/ 13 h 234"/>
                <a:gd name="T10" fmla="*/ 38 w 167"/>
                <a:gd name="T11" fmla="*/ 17 h 234"/>
                <a:gd name="T12" fmla="*/ 37 w 167"/>
                <a:gd name="T13" fmla="*/ 19 h 234"/>
                <a:gd name="T14" fmla="*/ 37 w 167"/>
                <a:gd name="T15" fmla="*/ 21 h 234"/>
                <a:gd name="T16" fmla="*/ 37 w 167"/>
                <a:gd name="T17" fmla="*/ 22 h 234"/>
                <a:gd name="T18" fmla="*/ 38 w 167"/>
                <a:gd name="T19" fmla="*/ 24 h 234"/>
                <a:gd name="T20" fmla="*/ 37 w 167"/>
                <a:gd name="T21" fmla="*/ 28 h 234"/>
                <a:gd name="T22" fmla="*/ 36 w 167"/>
                <a:gd name="T23" fmla="*/ 28 h 234"/>
                <a:gd name="T24" fmla="*/ 36 w 167"/>
                <a:gd name="T25" fmla="*/ 30 h 234"/>
                <a:gd name="T26" fmla="*/ 37 w 167"/>
                <a:gd name="T27" fmla="*/ 33 h 234"/>
                <a:gd name="T28" fmla="*/ 36 w 167"/>
                <a:gd name="T29" fmla="*/ 36 h 234"/>
                <a:gd name="T30" fmla="*/ 35 w 167"/>
                <a:gd name="T31" fmla="*/ 38 h 234"/>
                <a:gd name="T32" fmla="*/ 35 w 167"/>
                <a:gd name="T33" fmla="*/ 40 h 234"/>
                <a:gd name="T34" fmla="*/ 36 w 167"/>
                <a:gd name="T35" fmla="*/ 43 h 234"/>
                <a:gd name="T36" fmla="*/ 35 w 167"/>
                <a:gd name="T37" fmla="*/ 45 h 234"/>
                <a:gd name="T38" fmla="*/ 34 w 167"/>
                <a:gd name="T39" fmla="*/ 47 h 234"/>
                <a:gd name="T40" fmla="*/ 33 w 167"/>
                <a:gd name="T41" fmla="*/ 51 h 234"/>
                <a:gd name="T42" fmla="*/ 33 w 167"/>
                <a:gd name="T43" fmla="*/ 54 h 234"/>
                <a:gd name="T44" fmla="*/ 31 w 167"/>
                <a:gd name="T45" fmla="*/ 57 h 234"/>
                <a:gd name="T46" fmla="*/ 20 w 167"/>
                <a:gd name="T47" fmla="*/ 59 h 234"/>
                <a:gd name="T48" fmla="*/ 7 w 167"/>
                <a:gd name="T49" fmla="*/ 57 h 234"/>
                <a:gd name="T50" fmla="*/ 1 w 167"/>
                <a:gd name="T51" fmla="*/ 50 h 234"/>
                <a:gd name="T52" fmla="*/ 1 w 167"/>
                <a:gd name="T53" fmla="*/ 42 h 234"/>
                <a:gd name="T54" fmla="*/ 1 w 167"/>
                <a:gd name="T55" fmla="*/ 41 h 234"/>
                <a:gd name="T56" fmla="*/ 0 w 167"/>
                <a:gd name="T57" fmla="*/ 38 h 234"/>
                <a:gd name="T58" fmla="*/ 1 w 167"/>
                <a:gd name="T59" fmla="*/ 36 h 234"/>
                <a:gd name="T60" fmla="*/ 3 w 167"/>
                <a:gd name="T61" fmla="*/ 34 h 234"/>
                <a:gd name="T62" fmla="*/ 1 w 167"/>
                <a:gd name="T63" fmla="*/ 34 h 234"/>
                <a:gd name="T64" fmla="*/ 1 w 167"/>
                <a:gd name="T65" fmla="*/ 30 h 234"/>
                <a:gd name="T66" fmla="*/ 1 w 167"/>
                <a:gd name="T67" fmla="*/ 28 h 234"/>
                <a:gd name="T68" fmla="*/ 3 w 167"/>
                <a:gd name="T69" fmla="*/ 27 h 234"/>
                <a:gd name="T70" fmla="*/ 2 w 167"/>
                <a:gd name="T71" fmla="*/ 24 h 234"/>
                <a:gd name="T72" fmla="*/ 2 w 167"/>
                <a:gd name="T73" fmla="*/ 22 h 234"/>
                <a:gd name="T74" fmla="*/ 2 w 167"/>
                <a:gd name="T75" fmla="*/ 20 h 234"/>
                <a:gd name="T76" fmla="*/ 4 w 167"/>
                <a:gd name="T77" fmla="*/ 18 h 234"/>
                <a:gd name="T78" fmla="*/ 5 w 167"/>
                <a:gd name="T79" fmla="*/ 15 h 234"/>
                <a:gd name="T80" fmla="*/ 4 w 167"/>
                <a:gd name="T81" fmla="*/ 14 h 234"/>
                <a:gd name="T82" fmla="*/ 3 w 167"/>
                <a:gd name="T83" fmla="*/ 11 h 234"/>
                <a:gd name="T84" fmla="*/ 3 w 167"/>
                <a:gd name="T85" fmla="*/ 6 h 234"/>
                <a:gd name="T86" fmla="*/ 3 w 167"/>
                <a:gd name="T87" fmla="*/ 2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7"/>
                <a:gd name="T133" fmla="*/ 0 h 234"/>
                <a:gd name="T134" fmla="*/ 167 w 167"/>
                <a:gd name="T135" fmla="*/ 234 h 2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7" h="234">
                  <a:moveTo>
                    <a:pt x="10" y="0"/>
                  </a:moveTo>
                  <a:lnTo>
                    <a:pt x="30" y="3"/>
                  </a:lnTo>
                  <a:lnTo>
                    <a:pt x="49" y="5"/>
                  </a:lnTo>
                  <a:lnTo>
                    <a:pt x="69" y="7"/>
                  </a:lnTo>
                  <a:lnTo>
                    <a:pt x="88" y="10"/>
                  </a:lnTo>
                  <a:lnTo>
                    <a:pt x="108" y="13"/>
                  </a:lnTo>
                  <a:lnTo>
                    <a:pt x="127" y="15"/>
                  </a:lnTo>
                  <a:lnTo>
                    <a:pt x="147" y="18"/>
                  </a:lnTo>
                  <a:lnTo>
                    <a:pt x="167" y="20"/>
                  </a:lnTo>
                  <a:lnTo>
                    <a:pt x="165" y="23"/>
                  </a:lnTo>
                  <a:lnTo>
                    <a:pt x="163" y="27"/>
                  </a:lnTo>
                  <a:lnTo>
                    <a:pt x="162" y="31"/>
                  </a:lnTo>
                  <a:lnTo>
                    <a:pt x="160" y="35"/>
                  </a:lnTo>
                  <a:lnTo>
                    <a:pt x="159" y="43"/>
                  </a:lnTo>
                  <a:lnTo>
                    <a:pt x="157" y="51"/>
                  </a:lnTo>
                  <a:lnTo>
                    <a:pt x="155" y="59"/>
                  </a:lnTo>
                  <a:lnTo>
                    <a:pt x="154" y="67"/>
                  </a:lnTo>
                  <a:lnTo>
                    <a:pt x="152" y="68"/>
                  </a:lnTo>
                  <a:lnTo>
                    <a:pt x="151" y="69"/>
                  </a:lnTo>
                  <a:lnTo>
                    <a:pt x="148" y="72"/>
                  </a:lnTo>
                  <a:lnTo>
                    <a:pt x="146" y="73"/>
                  </a:lnTo>
                  <a:lnTo>
                    <a:pt x="145" y="76"/>
                  </a:lnTo>
                  <a:lnTo>
                    <a:pt x="145" y="80"/>
                  </a:lnTo>
                  <a:lnTo>
                    <a:pt x="145" y="83"/>
                  </a:lnTo>
                  <a:lnTo>
                    <a:pt x="144" y="87"/>
                  </a:lnTo>
                  <a:lnTo>
                    <a:pt x="146" y="88"/>
                  </a:lnTo>
                  <a:lnTo>
                    <a:pt x="148" y="88"/>
                  </a:lnTo>
                  <a:lnTo>
                    <a:pt x="151" y="88"/>
                  </a:lnTo>
                  <a:lnTo>
                    <a:pt x="153" y="88"/>
                  </a:lnTo>
                  <a:lnTo>
                    <a:pt x="152" y="94"/>
                  </a:lnTo>
                  <a:lnTo>
                    <a:pt x="151" y="99"/>
                  </a:lnTo>
                  <a:lnTo>
                    <a:pt x="149" y="104"/>
                  </a:lnTo>
                  <a:lnTo>
                    <a:pt x="148" y="110"/>
                  </a:lnTo>
                  <a:lnTo>
                    <a:pt x="147" y="111"/>
                  </a:lnTo>
                  <a:lnTo>
                    <a:pt x="145" y="111"/>
                  </a:lnTo>
                  <a:lnTo>
                    <a:pt x="144" y="112"/>
                  </a:lnTo>
                  <a:lnTo>
                    <a:pt x="141" y="113"/>
                  </a:lnTo>
                  <a:lnTo>
                    <a:pt x="142" y="117"/>
                  </a:lnTo>
                  <a:lnTo>
                    <a:pt x="144" y="120"/>
                  </a:lnTo>
                  <a:lnTo>
                    <a:pt x="145" y="124"/>
                  </a:lnTo>
                  <a:lnTo>
                    <a:pt x="146" y="127"/>
                  </a:lnTo>
                  <a:lnTo>
                    <a:pt x="145" y="132"/>
                  </a:lnTo>
                  <a:lnTo>
                    <a:pt x="145" y="135"/>
                  </a:lnTo>
                  <a:lnTo>
                    <a:pt x="145" y="140"/>
                  </a:lnTo>
                  <a:lnTo>
                    <a:pt x="144" y="143"/>
                  </a:lnTo>
                  <a:lnTo>
                    <a:pt x="142" y="145"/>
                  </a:lnTo>
                  <a:lnTo>
                    <a:pt x="141" y="148"/>
                  </a:lnTo>
                  <a:lnTo>
                    <a:pt x="139" y="150"/>
                  </a:lnTo>
                  <a:lnTo>
                    <a:pt x="138" y="152"/>
                  </a:lnTo>
                  <a:lnTo>
                    <a:pt x="139" y="155"/>
                  </a:lnTo>
                  <a:lnTo>
                    <a:pt x="140" y="158"/>
                  </a:lnTo>
                  <a:lnTo>
                    <a:pt x="141" y="162"/>
                  </a:lnTo>
                  <a:lnTo>
                    <a:pt x="142" y="165"/>
                  </a:lnTo>
                  <a:lnTo>
                    <a:pt x="141" y="169"/>
                  </a:lnTo>
                  <a:lnTo>
                    <a:pt x="141" y="172"/>
                  </a:lnTo>
                  <a:lnTo>
                    <a:pt x="140" y="175"/>
                  </a:lnTo>
                  <a:lnTo>
                    <a:pt x="139" y="179"/>
                  </a:lnTo>
                  <a:lnTo>
                    <a:pt x="138" y="182"/>
                  </a:lnTo>
                  <a:lnTo>
                    <a:pt x="137" y="185"/>
                  </a:lnTo>
                  <a:lnTo>
                    <a:pt x="136" y="188"/>
                  </a:lnTo>
                  <a:lnTo>
                    <a:pt x="134" y="190"/>
                  </a:lnTo>
                  <a:lnTo>
                    <a:pt x="133" y="196"/>
                  </a:lnTo>
                  <a:lnTo>
                    <a:pt x="132" y="202"/>
                  </a:lnTo>
                  <a:lnTo>
                    <a:pt x="131" y="207"/>
                  </a:lnTo>
                  <a:lnTo>
                    <a:pt x="130" y="212"/>
                  </a:lnTo>
                  <a:lnTo>
                    <a:pt x="129" y="216"/>
                  </a:lnTo>
                  <a:lnTo>
                    <a:pt x="126" y="218"/>
                  </a:lnTo>
                  <a:lnTo>
                    <a:pt x="125" y="222"/>
                  </a:lnTo>
                  <a:lnTo>
                    <a:pt x="123" y="225"/>
                  </a:lnTo>
                  <a:lnTo>
                    <a:pt x="112" y="231"/>
                  </a:lnTo>
                  <a:lnTo>
                    <a:pt x="98" y="234"/>
                  </a:lnTo>
                  <a:lnTo>
                    <a:pt x="80" y="234"/>
                  </a:lnTo>
                  <a:lnTo>
                    <a:pt x="62" y="233"/>
                  </a:lnTo>
                  <a:lnTo>
                    <a:pt x="42" y="230"/>
                  </a:lnTo>
                  <a:lnTo>
                    <a:pt x="26" y="225"/>
                  </a:lnTo>
                  <a:lnTo>
                    <a:pt x="12" y="218"/>
                  </a:lnTo>
                  <a:lnTo>
                    <a:pt x="3" y="210"/>
                  </a:lnTo>
                  <a:lnTo>
                    <a:pt x="3" y="200"/>
                  </a:lnTo>
                  <a:lnTo>
                    <a:pt x="3" y="188"/>
                  </a:lnTo>
                  <a:lnTo>
                    <a:pt x="3" y="178"/>
                  </a:lnTo>
                  <a:lnTo>
                    <a:pt x="4" y="167"/>
                  </a:lnTo>
                  <a:lnTo>
                    <a:pt x="3" y="165"/>
                  </a:lnTo>
                  <a:lnTo>
                    <a:pt x="2" y="163"/>
                  </a:lnTo>
                  <a:lnTo>
                    <a:pt x="1" y="162"/>
                  </a:lnTo>
                  <a:lnTo>
                    <a:pt x="0" y="159"/>
                  </a:lnTo>
                  <a:lnTo>
                    <a:pt x="0" y="156"/>
                  </a:lnTo>
                  <a:lnTo>
                    <a:pt x="0" y="152"/>
                  </a:lnTo>
                  <a:lnTo>
                    <a:pt x="0" y="149"/>
                  </a:lnTo>
                  <a:lnTo>
                    <a:pt x="1" y="144"/>
                  </a:lnTo>
                  <a:lnTo>
                    <a:pt x="3" y="142"/>
                  </a:lnTo>
                  <a:lnTo>
                    <a:pt x="5" y="140"/>
                  </a:lnTo>
                  <a:lnTo>
                    <a:pt x="8" y="139"/>
                  </a:lnTo>
                  <a:lnTo>
                    <a:pt x="10" y="136"/>
                  </a:lnTo>
                  <a:lnTo>
                    <a:pt x="8" y="136"/>
                  </a:lnTo>
                  <a:lnTo>
                    <a:pt x="5" y="135"/>
                  </a:lnTo>
                  <a:lnTo>
                    <a:pt x="2" y="135"/>
                  </a:lnTo>
                  <a:lnTo>
                    <a:pt x="0" y="135"/>
                  </a:lnTo>
                  <a:lnTo>
                    <a:pt x="0" y="128"/>
                  </a:lnTo>
                  <a:lnTo>
                    <a:pt x="1" y="122"/>
                  </a:lnTo>
                  <a:lnTo>
                    <a:pt x="1" y="116"/>
                  </a:lnTo>
                  <a:lnTo>
                    <a:pt x="2" y="110"/>
                  </a:lnTo>
                  <a:lnTo>
                    <a:pt x="4" y="109"/>
                  </a:lnTo>
                  <a:lnTo>
                    <a:pt x="7" y="109"/>
                  </a:lnTo>
                  <a:lnTo>
                    <a:pt x="9" y="107"/>
                  </a:lnTo>
                  <a:lnTo>
                    <a:pt x="11" y="107"/>
                  </a:lnTo>
                  <a:lnTo>
                    <a:pt x="10" y="104"/>
                  </a:lnTo>
                  <a:lnTo>
                    <a:pt x="9" y="99"/>
                  </a:lnTo>
                  <a:lnTo>
                    <a:pt x="7" y="96"/>
                  </a:lnTo>
                  <a:lnTo>
                    <a:pt x="5" y="92"/>
                  </a:lnTo>
                  <a:lnTo>
                    <a:pt x="5" y="90"/>
                  </a:lnTo>
                  <a:lnTo>
                    <a:pt x="5" y="87"/>
                  </a:lnTo>
                  <a:lnTo>
                    <a:pt x="5" y="83"/>
                  </a:lnTo>
                  <a:lnTo>
                    <a:pt x="5" y="80"/>
                  </a:lnTo>
                  <a:lnTo>
                    <a:pt x="8" y="77"/>
                  </a:lnTo>
                  <a:lnTo>
                    <a:pt x="11" y="75"/>
                  </a:lnTo>
                  <a:lnTo>
                    <a:pt x="13" y="73"/>
                  </a:lnTo>
                  <a:lnTo>
                    <a:pt x="16" y="71"/>
                  </a:lnTo>
                  <a:lnTo>
                    <a:pt x="16" y="68"/>
                  </a:lnTo>
                  <a:lnTo>
                    <a:pt x="17" y="65"/>
                  </a:lnTo>
                  <a:lnTo>
                    <a:pt x="17" y="63"/>
                  </a:lnTo>
                  <a:lnTo>
                    <a:pt x="17" y="59"/>
                  </a:lnTo>
                  <a:lnTo>
                    <a:pt x="15" y="57"/>
                  </a:lnTo>
                  <a:lnTo>
                    <a:pt x="13" y="54"/>
                  </a:lnTo>
                  <a:lnTo>
                    <a:pt x="11" y="52"/>
                  </a:lnTo>
                  <a:lnTo>
                    <a:pt x="9" y="50"/>
                  </a:lnTo>
                  <a:lnTo>
                    <a:pt x="10" y="43"/>
                  </a:lnTo>
                  <a:lnTo>
                    <a:pt x="11" y="36"/>
                  </a:lnTo>
                  <a:lnTo>
                    <a:pt x="11" y="29"/>
                  </a:lnTo>
                  <a:lnTo>
                    <a:pt x="12" y="22"/>
                  </a:lnTo>
                  <a:lnTo>
                    <a:pt x="12" y="16"/>
                  </a:lnTo>
                  <a:lnTo>
                    <a:pt x="11" y="11"/>
                  </a:lnTo>
                  <a:lnTo>
                    <a:pt x="11" y="6"/>
                  </a:lnTo>
                  <a:lnTo>
                    <a:pt x="10" y="0"/>
                  </a:lnTo>
                  <a:close/>
                </a:path>
              </a:pathLst>
            </a:custGeom>
            <a:solidFill>
              <a:srgbClr val="898987"/>
            </a:solidFill>
            <a:ln w="9525">
              <a:noFill/>
              <a:round/>
              <a:headEnd/>
              <a:tailEnd/>
            </a:ln>
          </p:spPr>
          <p:txBody>
            <a:bodyPr/>
            <a:lstStyle/>
            <a:p>
              <a:endParaRPr lang="en-US"/>
            </a:p>
          </p:txBody>
        </p:sp>
        <p:sp>
          <p:nvSpPr>
            <p:cNvPr id="17806" name="Freeform 191"/>
            <p:cNvSpPr>
              <a:spLocks noChangeAspect="1"/>
            </p:cNvSpPr>
            <p:nvPr/>
          </p:nvSpPr>
          <p:spPr bwMode="auto">
            <a:xfrm>
              <a:off x="811" y="2735"/>
              <a:ext cx="72" cy="116"/>
            </a:xfrm>
            <a:custGeom>
              <a:avLst/>
              <a:gdLst>
                <a:gd name="T0" fmla="*/ 11 w 144"/>
                <a:gd name="T1" fmla="*/ 1 h 231"/>
                <a:gd name="T2" fmla="*/ 23 w 144"/>
                <a:gd name="T3" fmla="*/ 3 h 231"/>
                <a:gd name="T4" fmla="*/ 36 w 144"/>
                <a:gd name="T5" fmla="*/ 5 h 231"/>
                <a:gd name="T6" fmla="*/ 35 w 144"/>
                <a:gd name="T7" fmla="*/ 7 h 231"/>
                <a:gd name="T8" fmla="*/ 34 w 144"/>
                <a:gd name="T9" fmla="*/ 12 h 231"/>
                <a:gd name="T10" fmla="*/ 33 w 144"/>
                <a:gd name="T11" fmla="*/ 16 h 231"/>
                <a:gd name="T12" fmla="*/ 31 w 144"/>
                <a:gd name="T13" fmla="*/ 18 h 231"/>
                <a:gd name="T14" fmla="*/ 31 w 144"/>
                <a:gd name="T15" fmla="*/ 20 h 231"/>
                <a:gd name="T16" fmla="*/ 32 w 144"/>
                <a:gd name="T17" fmla="*/ 21 h 231"/>
                <a:gd name="T18" fmla="*/ 33 w 144"/>
                <a:gd name="T19" fmla="*/ 23 h 231"/>
                <a:gd name="T20" fmla="*/ 32 w 144"/>
                <a:gd name="T21" fmla="*/ 27 h 231"/>
                <a:gd name="T22" fmla="*/ 30 w 144"/>
                <a:gd name="T23" fmla="*/ 28 h 231"/>
                <a:gd name="T24" fmla="*/ 30 w 144"/>
                <a:gd name="T25" fmla="*/ 30 h 231"/>
                <a:gd name="T26" fmla="*/ 31 w 144"/>
                <a:gd name="T27" fmla="*/ 32 h 231"/>
                <a:gd name="T28" fmla="*/ 30 w 144"/>
                <a:gd name="T29" fmla="*/ 35 h 231"/>
                <a:gd name="T30" fmla="*/ 29 w 144"/>
                <a:gd name="T31" fmla="*/ 37 h 231"/>
                <a:gd name="T32" fmla="*/ 30 w 144"/>
                <a:gd name="T33" fmla="*/ 39 h 231"/>
                <a:gd name="T34" fmla="*/ 30 w 144"/>
                <a:gd name="T35" fmla="*/ 41 h 231"/>
                <a:gd name="T36" fmla="*/ 29 w 144"/>
                <a:gd name="T37" fmla="*/ 44 h 231"/>
                <a:gd name="T38" fmla="*/ 28 w 144"/>
                <a:gd name="T39" fmla="*/ 46 h 231"/>
                <a:gd name="T40" fmla="*/ 28 w 144"/>
                <a:gd name="T41" fmla="*/ 50 h 231"/>
                <a:gd name="T42" fmla="*/ 27 w 144"/>
                <a:gd name="T43" fmla="*/ 53 h 231"/>
                <a:gd name="T44" fmla="*/ 26 w 144"/>
                <a:gd name="T45" fmla="*/ 56 h 231"/>
                <a:gd name="T46" fmla="*/ 17 w 144"/>
                <a:gd name="T47" fmla="*/ 58 h 231"/>
                <a:gd name="T48" fmla="*/ 5 w 144"/>
                <a:gd name="T49" fmla="*/ 56 h 231"/>
                <a:gd name="T50" fmla="*/ 1 w 144"/>
                <a:gd name="T51" fmla="*/ 50 h 231"/>
                <a:gd name="T52" fmla="*/ 1 w 144"/>
                <a:gd name="T53" fmla="*/ 41 h 231"/>
                <a:gd name="T54" fmla="*/ 1 w 144"/>
                <a:gd name="T55" fmla="*/ 40 h 231"/>
                <a:gd name="T56" fmla="*/ 1 w 144"/>
                <a:gd name="T57" fmla="*/ 38 h 231"/>
                <a:gd name="T58" fmla="*/ 1 w 144"/>
                <a:gd name="T59" fmla="*/ 36 h 231"/>
                <a:gd name="T60" fmla="*/ 2 w 144"/>
                <a:gd name="T61" fmla="*/ 34 h 231"/>
                <a:gd name="T62" fmla="*/ 1 w 144"/>
                <a:gd name="T63" fmla="*/ 34 h 231"/>
                <a:gd name="T64" fmla="*/ 1 w 144"/>
                <a:gd name="T65" fmla="*/ 31 h 231"/>
                <a:gd name="T66" fmla="*/ 1 w 144"/>
                <a:gd name="T67" fmla="*/ 27 h 231"/>
                <a:gd name="T68" fmla="*/ 2 w 144"/>
                <a:gd name="T69" fmla="*/ 27 h 231"/>
                <a:gd name="T70" fmla="*/ 1 w 144"/>
                <a:gd name="T71" fmla="*/ 24 h 231"/>
                <a:gd name="T72" fmla="*/ 1 w 144"/>
                <a:gd name="T73" fmla="*/ 22 h 231"/>
                <a:gd name="T74" fmla="*/ 2 w 144"/>
                <a:gd name="T75" fmla="*/ 20 h 231"/>
                <a:gd name="T76" fmla="*/ 3 w 144"/>
                <a:gd name="T77" fmla="*/ 18 h 231"/>
                <a:gd name="T78" fmla="*/ 4 w 144"/>
                <a:gd name="T79" fmla="*/ 16 h 231"/>
                <a:gd name="T80" fmla="*/ 3 w 144"/>
                <a:gd name="T81" fmla="*/ 14 h 231"/>
                <a:gd name="T82" fmla="*/ 2 w 144"/>
                <a:gd name="T83" fmla="*/ 11 h 231"/>
                <a:gd name="T84" fmla="*/ 3 w 144"/>
                <a:gd name="T85" fmla="*/ 5 h 231"/>
                <a:gd name="T86" fmla="*/ 3 w 144"/>
                <a:gd name="T87" fmla="*/ 2 h 2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4"/>
                <a:gd name="T133" fmla="*/ 0 h 231"/>
                <a:gd name="T134" fmla="*/ 144 w 144"/>
                <a:gd name="T135" fmla="*/ 231 h 2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4" h="231">
                  <a:moveTo>
                    <a:pt x="11" y="0"/>
                  </a:moveTo>
                  <a:lnTo>
                    <a:pt x="29" y="2"/>
                  </a:lnTo>
                  <a:lnTo>
                    <a:pt x="45" y="4"/>
                  </a:lnTo>
                  <a:lnTo>
                    <a:pt x="62" y="7"/>
                  </a:lnTo>
                  <a:lnTo>
                    <a:pt x="78" y="8"/>
                  </a:lnTo>
                  <a:lnTo>
                    <a:pt x="94" y="10"/>
                  </a:lnTo>
                  <a:lnTo>
                    <a:pt x="111" y="12"/>
                  </a:lnTo>
                  <a:lnTo>
                    <a:pt x="128" y="15"/>
                  </a:lnTo>
                  <a:lnTo>
                    <a:pt x="144" y="17"/>
                  </a:lnTo>
                  <a:lnTo>
                    <a:pt x="143" y="20"/>
                  </a:lnTo>
                  <a:lnTo>
                    <a:pt x="142" y="24"/>
                  </a:lnTo>
                  <a:lnTo>
                    <a:pt x="139" y="28"/>
                  </a:lnTo>
                  <a:lnTo>
                    <a:pt x="138" y="32"/>
                  </a:lnTo>
                  <a:lnTo>
                    <a:pt x="137" y="40"/>
                  </a:lnTo>
                  <a:lnTo>
                    <a:pt x="136" y="47"/>
                  </a:lnTo>
                  <a:lnTo>
                    <a:pt x="135" y="55"/>
                  </a:lnTo>
                  <a:lnTo>
                    <a:pt x="134" y="63"/>
                  </a:lnTo>
                  <a:lnTo>
                    <a:pt x="131" y="64"/>
                  </a:lnTo>
                  <a:lnTo>
                    <a:pt x="129" y="66"/>
                  </a:lnTo>
                  <a:lnTo>
                    <a:pt x="128" y="68"/>
                  </a:lnTo>
                  <a:lnTo>
                    <a:pt x="126" y="70"/>
                  </a:lnTo>
                  <a:lnTo>
                    <a:pt x="124" y="73"/>
                  </a:lnTo>
                  <a:lnTo>
                    <a:pt x="124" y="77"/>
                  </a:lnTo>
                  <a:lnTo>
                    <a:pt x="124" y="80"/>
                  </a:lnTo>
                  <a:lnTo>
                    <a:pt x="124" y="84"/>
                  </a:lnTo>
                  <a:lnTo>
                    <a:pt x="127" y="84"/>
                  </a:lnTo>
                  <a:lnTo>
                    <a:pt x="128" y="84"/>
                  </a:lnTo>
                  <a:lnTo>
                    <a:pt x="130" y="85"/>
                  </a:lnTo>
                  <a:lnTo>
                    <a:pt x="131" y="85"/>
                  </a:lnTo>
                  <a:lnTo>
                    <a:pt x="130" y="91"/>
                  </a:lnTo>
                  <a:lnTo>
                    <a:pt x="130" y="95"/>
                  </a:lnTo>
                  <a:lnTo>
                    <a:pt x="129" y="101"/>
                  </a:lnTo>
                  <a:lnTo>
                    <a:pt x="128" y="107"/>
                  </a:lnTo>
                  <a:lnTo>
                    <a:pt x="127" y="108"/>
                  </a:lnTo>
                  <a:lnTo>
                    <a:pt x="124" y="108"/>
                  </a:lnTo>
                  <a:lnTo>
                    <a:pt x="123" y="109"/>
                  </a:lnTo>
                  <a:lnTo>
                    <a:pt x="122" y="110"/>
                  </a:lnTo>
                  <a:lnTo>
                    <a:pt x="123" y="114"/>
                  </a:lnTo>
                  <a:lnTo>
                    <a:pt x="123" y="117"/>
                  </a:lnTo>
                  <a:lnTo>
                    <a:pt x="123" y="121"/>
                  </a:lnTo>
                  <a:lnTo>
                    <a:pt x="124" y="124"/>
                  </a:lnTo>
                  <a:lnTo>
                    <a:pt x="124" y="127"/>
                  </a:lnTo>
                  <a:lnTo>
                    <a:pt x="124" y="132"/>
                  </a:lnTo>
                  <a:lnTo>
                    <a:pt x="123" y="136"/>
                  </a:lnTo>
                  <a:lnTo>
                    <a:pt x="123" y="140"/>
                  </a:lnTo>
                  <a:lnTo>
                    <a:pt x="122" y="142"/>
                  </a:lnTo>
                  <a:lnTo>
                    <a:pt x="121" y="144"/>
                  </a:lnTo>
                  <a:lnTo>
                    <a:pt x="119" y="146"/>
                  </a:lnTo>
                  <a:lnTo>
                    <a:pt x="117" y="148"/>
                  </a:lnTo>
                  <a:lnTo>
                    <a:pt x="119" y="152"/>
                  </a:lnTo>
                  <a:lnTo>
                    <a:pt x="120" y="154"/>
                  </a:lnTo>
                  <a:lnTo>
                    <a:pt x="120" y="157"/>
                  </a:lnTo>
                  <a:lnTo>
                    <a:pt x="121" y="161"/>
                  </a:lnTo>
                  <a:lnTo>
                    <a:pt x="121" y="164"/>
                  </a:lnTo>
                  <a:lnTo>
                    <a:pt x="120" y="168"/>
                  </a:lnTo>
                  <a:lnTo>
                    <a:pt x="120" y="171"/>
                  </a:lnTo>
                  <a:lnTo>
                    <a:pt x="119" y="175"/>
                  </a:lnTo>
                  <a:lnTo>
                    <a:pt x="117" y="178"/>
                  </a:lnTo>
                  <a:lnTo>
                    <a:pt x="116" y="180"/>
                  </a:lnTo>
                  <a:lnTo>
                    <a:pt x="115" y="184"/>
                  </a:lnTo>
                  <a:lnTo>
                    <a:pt x="114" y="186"/>
                  </a:lnTo>
                  <a:lnTo>
                    <a:pt x="113" y="192"/>
                  </a:lnTo>
                  <a:lnTo>
                    <a:pt x="113" y="198"/>
                  </a:lnTo>
                  <a:lnTo>
                    <a:pt x="112" y="202"/>
                  </a:lnTo>
                  <a:lnTo>
                    <a:pt x="111" y="208"/>
                  </a:lnTo>
                  <a:lnTo>
                    <a:pt x="109" y="212"/>
                  </a:lnTo>
                  <a:lnTo>
                    <a:pt x="107" y="214"/>
                  </a:lnTo>
                  <a:lnTo>
                    <a:pt x="106" y="217"/>
                  </a:lnTo>
                  <a:lnTo>
                    <a:pt x="104" y="221"/>
                  </a:lnTo>
                  <a:lnTo>
                    <a:pt x="94" y="227"/>
                  </a:lnTo>
                  <a:lnTo>
                    <a:pt x="82" y="230"/>
                  </a:lnTo>
                  <a:lnTo>
                    <a:pt x="67" y="231"/>
                  </a:lnTo>
                  <a:lnTo>
                    <a:pt x="51" y="230"/>
                  </a:lnTo>
                  <a:lnTo>
                    <a:pt x="36" y="228"/>
                  </a:lnTo>
                  <a:lnTo>
                    <a:pt x="21" y="223"/>
                  </a:lnTo>
                  <a:lnTo>
                    <a:pt x="9" y="216"/>
                  </a:lnTo>
                  <a:lnTo>
                    <a:pt x="1" y="208"/>
                  </a:lnTo>
                  <a:lnTo>
                    <a:pt x="1" y="198"/>
                  </a:lnTo>
                  <a:lnTo>
                    <a:pt x="2" y="186"/>
                  </a:lnTo>
                  <a:lnTo>
                    <a:pt x="3" y="176"/>
                  </a:lnTo>
                  <a:lnTo>
                    <a:pt x="5" y="164"/>
                  </a:lnTo>
                  <a:lnTo>
                    <a:pt x="3" y="163"/>
                  </a:lnTo>
                  <a:lnTo>
                    <a:pt x="2" y="162"/>
                  </a:lnTo>
                  <a:lnTo>
                    <a:pt x="1" y="160"/>
                  </a:lnTo>
                  <a:lnTo>
                    <a:pt x="0" y="159"/>
                  </a:lnTo>
                  <a:lnTo>
                    <a:pt x="0" y="154"/>
                  </a:lnTo>
                  <a:lnTo>
                    <a:pt x="1" y="151"/>
                  </a:lnTo>
                  <a:lnTo>
                    <a:pt x="1" y="147"/>
                  </a:lnTo>
                  <a:lnTo>
                    <a:pt x="1" y="144"/>
                  </a:lnTo>
                  <a:lnTo>
                    <a:pt x="3" y="141"/>
                  </a:lnTo>
                  <a:lnTo>
                    <a:pt x="6" y="139"/>
                  </a:lnTo>
                  <a:lnTo>
                    <a:pt x="7" y="137"/>
                  </a:lnTo>
                  <a:lnTo>
                    <a:pt x="9" y="134"/>
                  </a:lnTo>
                  <a:lnTo>
                    <a:pt x="7" y="134"/>
                  </a:lnTo>
                  <a:lnTo>
                    <a:pt x="5" y="134"/>
                  </a:lnTo>
                  <a:lnTo>
                    <a:pt x="2" y="134"/>
                  </a:lnTo>
                  <a:lnTo>
                    <a:pt x="0" y="133"/>
                  </a:lnTo>
                  <a:lnTo>
                    <a:pt x="1" y="127"/>
                  </a:lnTo>
                  <a:lnTo>
                    <a:pt x="2" y="121"/>
                  </a:lnTo>
                  <a:lnTo>
                    <a:pt x="2" y="114"/>
                  </a:lnTo>
                  <a:lnTo>
                    <a:pt x="3" y="108"/>
                  </a:lnTo>
                  <a:lnTo>
                    <a:pt x="6" y="108"/>
                  </a:lnTo>
                  <a:lnTo>
                    <a:pt x="7" y="107"/>
                  </a:lnTo>
                  <a:lnTo>
                    <a:pt x="9" y="107"/>
                  </a:lnTo>
                  <a:lnTo>
                    <a:pt x="11" y="106"/>
                  </a:lnTo>
                  <a:lnTo>
                    <a:pt x="10" y="102"/>
                  </a:lnTo>
                  <a:lnTo>
                    <a:pt x="9" y="99"/>
                  </a:lnTo>
                  <a:lnTo>
                    <a:pt x="7" y="95"/>
                  </a:lnTo>
                  <a:lnTo>
                    <a:pt x="6" y="92"/>
                  </a:lnTo>
                  <a:lnTo>
                    <a:pt x="6" y="89"/>
                  </a:lnTo>
                  <a:lnTo>
                    <a:pt x="6" y="86"/>
                  </a:lnTo>
                  <a:lnTo>
                    <a:pt x="6" y="83"/>
                  </a:lnTo>
                  <a:lnTo>
                    <a:pt x="7" y="79"/>
                  </a:lnTo>
                  <a:lnTo>
                    <a:pt x="9" y="77"/>
                  </a:lnTo>
                  <a:lnTo>
                    <a:pt x="11" y="74"/>
                  </a:lnTo>
                  <a:lnTo>
                    <a:pt x="13" y="72"/>
                  </a:lnTo>
                  <a:lnTo>
                    <a:pt x="15" y="70"/>
                  </a:lnTo>
                  <a:lnTo>
                    <a:pt x="16" y="68"/>
                  </a:lnTo>
                  <a:lnTo>
                    <a:pt x="16" y="64"/>
                  </a:lnTo>
                  <a:lnTo>
                    <a:pt x="16" y="62"/>
                  </a:lnTo>
                  <a:lnTo>
                    <a:pt x="16" y="58"/>
                  </a:lnTo>
                  <a:lnTo>
                    <a:pt x="15" y="56"/>
                  </a:lnTo>
                  <a:lnTo>
                    <a:pt x="14" y="54"/>
                  </a:lnTo>
                  <a:lnTo>
                    <a:pt x="11" y="53"/>
                  </a:lnTo>
                  <a:lnTo>
                    <a:pt x="10" y="50"/>
                  </a:lnTo>
                  <a:lnTo>
                    <a:pt x="11" y="43"/>
                  </a:lnTo>
                  <a:lnTo>
                    <a:pt x="13" y="35"/>
                  </a:lnTo>
                  <a:lnTo>
                    <a:pt x="13" y="28"/>
                  </a:lnTo>
                  <a:lnTo>
                    <a:pt x="14" y="20"/>
                  </a:lnTo>
                  <a:lnTo>
                    <a:pt x="13" y="16"/>
                  </a:lnTo>
                  <a:lnTo>
                    <a:pt x="13" y="11"/>
                  </a:lnTo>
                  <a:lnTo>
                    <a:pt x="13" y="5"/>
                  </a:lnTo>
                  <a:lnTo>
                    <a:pt x="11" y="0"/>
                  </a:lnTo>
                  <a:close/>
                </a:path>
              </a:pathLst>
            </a:custGeom>
            <a:solidFill>
              <a:srgbClr val="93938E"/>
            </a:solidFill>
            <a:ln w="9525">
              <a:noFill/>
              <a:round/>
              <a:headEnd/>
              <a:tailEnd/>
            </a:ln>
          </p:spPr>
          <p:txBody>
            <a:bodyPr/>
            <a:lstStyle/>
            <a:p>
              <a:endParaRPr lang="en-US"/>
            </a:p>
          </p:txBody>
        </p:sp>
        <p:sp>
          <p:nvSpPr>
            <p:cNvPr id="17807" name="Freeform 192"/>
            <p:cNvSpPr>
              <a:spLocks noChangeAspect="1"/>
            </p:cNvSpPr>
            <p:nvPr/>
          </p:nvSpPr>
          <p:spPr bwMode="auto">
            <a:xfrm>
              <a:off x="816" y="2737"/>
              <a:ext cx="62" cy="114"/>
            </a:xfrm>
            <a:custGeom>
              <a:avLst/>
              <a:gdLst>
                <a:gd name="T0" fmla="*/ 11 w 123"/>
                <a:gd name="T1" fmla="*/ 1 h 228"/>
                <a:gd name="T2" fmla="*/ 21 w 123"/>
                <a:gd name="T3" fmla="*/ 2 h 228"/>
                <a:gd name="T4" fmla="*/ 31 w 123"/>
                <a:gd name="T5" fmla="*/ 4 h 228"/>
                <a:gd name="T6" fmla="*/ 30 w 123"/>
                <a:gd name="T7" fmla="*/ 7 h 228"/>
                <a:gd name="T8" fmla="*/ 29 w 123"/>
                <a:gd name="T9" fmla="*/ 11 h 228"/>
                <a:gd name="T10" fmla="*/ 28 w 123"/>
                <a:gd name="T11" fmla="*/ 15 h 228"/>
                <a:gd name="T12" fmla="*/ 27 w 123"/>
                <a:gd name="T13" fmla="*/ 17 h 228"/>
                <a:gd name="T14" fmla="*/ 27 w 123"/>
                <a:gd name="T15" fmla="*/ 20 h 228"/>
                <a:gd name="T16" fmla="*/ 27 w 123"/>
                <a:gd name="T17" fmla="*/ 21 h 228"/>
                <a:gd name="T18" fmla="*/ 28 w 123"/>
                <a:gd name="T19" fmla="*/ 22 h 228"/>
                <a:gd name="T20" fmla="*/ 27 w 123"/>
                <a:gd name="T21" fmla="*/ 26 h 228"/>
                <a:gd name="T22" fmla="*/ 26 w 123"/>
                <a:gd name="T23" fmla="*/ 27 h 228"/>
                <a:gd name="T24" fmla="*/ 26 w 123"/>
                <a:gd name="T25" fmla="*/ 29 h 228"/>
                <a:gd name="T26" fmla="*/ 26 w 123"/>
                <a:gd name="T27" fmla="*/ 31 h 228"/>
                <a:gd name="T28" fmla="*/ 26 w 123"/>
                <a:gd name="T29" fmla="*/ 34 h 228"/>
                <a:gd name="T30" fmla="*/ 25 w 123"/>
                <a:gd name="T31" fmla="*/ 36 h 228"/>
                <a:gd name="T32" fmla="*/ 25 w 123"/>
                <a:gd name="T33" fmla="*/ 38 h 228"/>
                <a:gd name="T34" fmla="*/ 25 w 123"/>
                <a:gd name="T35" fmla="*/ 40 h 228"/>
                <a:gd name="T36" fmla="*/ 25 w 123"/>
                <a:gd name="T37" fmla="*/ 43 h 228"/>
                <a:gd name="T38" fmla="*/ 24 w 123"/>
                <a:gd name="T39" fmla="*/ 45 h 228"/>
                <a:gd name="T40" fmla="*/ 24 w 123"/>
                <a:gd name="T41" fmla="*/ 49 h 228"/>
                <a:gd name="T42" fmla="*/ 23 w 123"/>
                <a:gd name="T43" fmla="*/ 52 h 228"/>
                <a:gd name="T44" fmla="*/ 22 w 123"/>
                <a:gd name="T45" fmla="*/ 55 h 228"/>
                <a:gd name="T46" fmla="*/ 14 w 123"/>
                <a:gd name="T47" fmla="*/ 57 h 228"/>
                <a:gd name="T48" fmla="*/ 4 w 123"/>
                <a:gd name="T49" fmla="*/ 55 h 228"/>
                <a:gd name="T50" fmla="*/ 1 w 123"/>
                <a:gd name="T51" fmla="*/ 49 h 228"/>
                <a:gd name="T52" fmla="*/ 2 w 123"/>
                <a:gd name="T53" fmla="*/ 41 h 228"/>
                <a:gd name="T54" fmla="*/ 1 w 123"/>
                <a:gd name="T55" fmla="*/ 40 h 228"/>
                <a:gd name="T56" fmla="*/ 1 w 123"/>
                <a:gd name="T57" fmla="*/ 38 h 228"/>
                <a:gd name="T58" fmla="*/ 2 w 123"/>
                <a:gd name="T59" fmla="*/ 36 h 228"/>
                <a:gd name="T60" fmla="*/ 3 w 123"/>
                <a:gd name="T61" fmla="*/ 34 h 228"/>
                <a:gd name="T62" fmla="*/ 2 w 123"/>
                <a:gd name="T63" fmla="*/ 34 h 228"/>
                <a:gd name="T64" fmla="*/ 1 w 123"/>
                <a:gd name="T65" fmla="*/ 30 h 228"/>
                <a:gd name="T66" fmla="*/ 2 w 123"/>
                <a:gd name="T67" fmla="*/ 27 h 228"/>
                <a:gd name="T68" fmla="*/ 3 w 123"/>
                <a:gd name="T69" fmla="*/ 27 h 228"/>
                <a:gd name="T70" fmla="*/ 3 w 123"/>
                <a:gd name="T71" fmla="*/ 24 h 228"/>
                <a:gd name="T72" fmla="*/ 2 w 123"/>
                <a:gd name="T73" fmla="*/ 21 h 228"/>
                <a:gd name="T74" fmla="*/ 3 w 123"/>
                <a:gd name="T75" fmla="*/ 19 h 228"/>
                <a:gd name="T76" fmla="*/ 4 w 123"/>
                <a:gd name="T77" fmla="*/ 17 h 228"/>
                <a:gd name="T78" fmla="*/ 4 w 123"/>
                <a:gd name="T79" fmla="*/ 15 h 228"/>
                <a:gd name="T80" fmla="*/ 4 w 123"/>
                <a:gd name="T81" fmla="*/ 14 h 228"/>
                <a:gd name="T82" fmla="*/ 4 w 123"/>
                <a:gd name="T83" fmla="*/ 11 h 228"/>
                <a:gd name="T84" fmla="*/ 4 w 123"/>
                <a:gd name="T85" fmla="*/ 6 h 228"/>
                <a:gd name="T86" fmla="*/ 4 w 123"/>
                <a:gd name="T87" fmla="*/ 2 h 2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
                <a:gd name="T133" fmla="*/ 0 h 228"/>
                <a:gd name="T134" fmla="*/ 123 w 123"/>
                <a:gd name="T135" fmla="*/ 228 h 2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 h="228">
                  <a:moveTo>
                    <a:pt x="15" y="0"/>
                  </a:moveTo>
                  <a:lnTo>
                    <a:pt x="29" y="1"/>
                  </a:lnTo>
                  <a:lnTo>
                    <a:pt x="42" y="4"/>
                  </a:lnTo>
                  <a:lnTo>
                    <a:pt x="55" y="5"/>
                  </a:lnTo>
                  <a:lnTo>
                    <a:pt x="69" y="7"/>
                  </a:lnTo>
                  <a:lnTo>
                    <a:pt x="83" y="8"/>
                  </a:lnTo>
                  <a:lnTo>
                    <a:pt x="97" y="10"/>
                  </a:lnTo>
                  <a:lnTo>
                    <a:pt x="110" y="12"/>
                  </a:lnTo>
                  <a:lnTo>
                    <a:pt x="123" y="14"/>
                  </a:lnTo>
                  <a:lnTo>
                    <a:pt x="122" y="17"/>
                  </a:lnTo>
                  <a:lnTo>
                    <a:pt x="121" y="21"/>
                  </a:lnTo>
                  <a:lnTo>
                    <a:pt x="119" y="25"/>
                  </a:lnTo>
                  <a:lnTo>
                    <a:pt x="118" y="29"/>
                  </a:lnTo>
                  <a:lnTo>
                    <a:pt x="117" y="37"/>
                  </a:lnTo>
                  <a:lnTo>
                    <a:pt x="115" y="44"/>
                  </a:lnTo>
                  <a:lnTo>
                    <a:pt x="114" y="52"/>
                  </a:lnTo>
                  <a:lnTo>
                    <a:pt x="113" y="60"/>
                  </a:lnTo>
                  <a:lnTo>
                    <a:pt x="112" y="61"/>
                  </a:lnTo>
                  <a:lnTo>
                    <a:pt x="110" y="63"/>
                  </a:lnTo>
                  <a:lnTo>
                    <a:pt x="108" y="65"/>
                  </a:lnTo>
                  <a:lnTo>
                    <a:pt x="106" y="67"/>
                  </a:lnTo>
                  <a:lnTo>
                    <a:pt x="106" y="70"/>
                  </a:lnTo>
                  <a:lnTo>
                    <a:pt x="106" y="74"/>
                  </a:lnTo>
                  <a:lnTo>
                    <a:pt x="105" y="77"/>
                  </a:lnTo>
                  <a:lnTo>
                    <a:pt x="105" y="81"/>
                  </a:lnTo>
                  <a:lnTo>
                    <a:pt x="106" y="81"/>
                  </a:lnTo>
                  <a:lnTo>
                    <a:pt x="108" y="81"/>
                  </a:lnTo>
                  <a:lnTo>
                    <a:pt x="110" y="81"/>
                  </a:lnTo>
                  <a:lnTo>
                    <a:pt x="111" y="81"/>
                  </a:lnTo>
                  <a:lnTo>
                    <a:pt x="110" y="86"/>
                  </a:lnTo>
                  <a:lnTo>
                    <a:pt x="110" y="92"/>
                  </a:lnTo>
                  <a:lnTo>
                    <a:pt x="108" y="97"/>
                  </a:lnTo>
                  <a:lnTo>
                    <a:pt x="107" y="103"/>
                  </a:lnTo>
                  <a:lnTo>
                    <a:pt x="106" y="104"/>
                  </a:lnTo>
                  <a:lnTo>
                    <a:pt x="105" y="105"/>
                  </a:lnTo>
                  <a:lnTo>
                    <a:pt x="104" y="106"/>
                  </a:lnTo>
                  <a:lnTo>
                    <a:pt x="103" y="107"/>
                  </a:lnTo>
                  <a:lnTo>
                    <a:pt x="104" y="110"/>
                  </a:lnTo>
                  <a:lnTo>
                    <a:pt x="104" y="113"/>
                  </a:lnTo>
                  <a:lnTo>
                    <a:pt x="104" y="116"/>
                  </a:lnTo>
                  <a:lnTo>
                    <a:pt x="105" y="120"/>
                  </a:lnTo>
                  <a:lnTo>
                    <a:pt x="104" y="124"/>
                  </a:lnTo>
                  <a:lnTo>
                    <a:pt x="104" y="128"/>
                  </a:lnTo>
                  <a:lnTo>
                    <a:pt x="104" y="131"/>
                  </a:lnTo>
                  <a:lnTo>
                    <a:pt x="103" y="136"/>
                  </a:lnTo>
                  <a:lnTo>
                    <a:pt x="102" y="138"/>
                  </a:lnTo>
                  <a:lnTo>
                    <a:pt x="100" y="139"/>
                  </a:lnTo>
                  <a:lnTo>
                    <a:pt x="99" y="142"/>
                  </a:lnTo>
                  <a:lnTo>
                    <a:pt x="98" y="144"/>
                  </a:lnTo>
                  <a:lnTo>
                    <a:pt x="99" y="148"/>
                  </a:lnTo>
                  <a:lnTo>
                    <a:pt x="100" y="151"/>
                  </a:lnTo>
                  <a:lnTo>
                    <a:pt x="100" y="154"/>
                  </a:lnTo>
                  <a:lnTo>
                    <a:pt x="102" y="157"/>
                  </a:lnTo>
                  <a:lnTo>
                    <a:pt x="100" y="160"/>
                  </a:lnTo>
                  <a:lnTo>
                    <a:pt x="100" y="164"/>
                  </a:lnTo>
                  <a:lnTo>
                    <a:pt x="99" y="167"/>
                  </a:lnTo>
                  <a:lnTo>
                    <a:pt x="98" y="172"/>
                  </a:lnTo>
                  <a:lnTo>
                    <a:pt x="97" y="174"/>
                  </a:lnTo>
                  <a:lnTo>
                    <a:pt x="97" y="177"/>
                  </a:lnTo>
                  <a:lnTo>
                    <a:pt x="96" y="180"/>
                  </a:lnTo>
                  <a:lnTo>
                    <a:pt x="95" y="183"/>
                  </a:lnTo>
                  <a:lnTo>
                    <a:pt x="93" y="189"/>
                  </a:lnTo>
                  <a:lnTo>
                    <a:pt x="93" y="194"/>
                  </a:lnTo>
                  <a:lnTo>
                    <a:pt x="92" y="199"/>
                  </a:lnTo>
                  <a:lnTo>
                    <a:pt x="91" y="205"/>
                  </a:lnTo>
                  <a:lnTo>
                    <a:pt x="90" y="207"/>
                  </a:lnTo>
                  <a:lnTo>
                    <a:pt x="89" y="211"/>
                  </a:lnTo>
                  <a:lnTo>
                    <a:pt x="88" y="214"/>
                  </a:lnTo>
                  <a:lnTo>
                    <a:pt x="87" y="218"/>
                  </a:lnTo>
                  <a:lnTo>
                    <a:pt x="79" y="224"/>
                  </a:lnTo>
                  <a:lnTo>
                    <a:pt x="68" y="227"/>
                  </a:lnTo>
                  <a:lnTo>
                    <a:pt x="55" y="228"/>
                  </a:lnTo>
                  <a:lnTo>
                    <a:pt x="42" y="227"/>
                  </a:lnTo>
                  <a:lnTo>
                    <a:pt x="28" y="225"/>
                  </a:lnTo>
                  <a:lnTo>
                    <a:pt x="16" y="220"/>
                  </a:lnTo>
                  <a:lnTo>
                    <a:pt x="7" y="214"/>
                  </a:lnTo>
                  <a:lnTo>
                    <a:pt x="0" y="206"/>
                  </a:lnTo>
                  <a:lnTo>
                    <a:pt x="1" y="196"/>
                  </a:lnTo>
                  <a:lnTo>
                    <a:pt x="2" y="186"/>
                  </a:lnTo>
                  <a:lnTo>
                    <a:pt x="4" y="174"/>
                  </a:lnTo>
                  <a:lnTo>
                    <a:pt x="5" y="163"/>
                  </a:lnTo>
                  <a:lnTo>
                    <a:pt x="4" y="161"/>
                  </a:lnTo>
                  <a:lnTo>
                    <a:pt x="4" y="160"/>
                  </a:lnTo>
                  <a:lnTo>
                    <a:pt x="2" y="158"/>
                  </a:lnTo>
                  <a:lnTo>
                    <a:pt x="1" y="157"/>
                  </a:lnTo>
                  <a:lnTo>
                    <a:pt x="2" y="153"/>
                  </a:lnTo>
                  <a:lnTo>
                    <a:pt x="2" y="150"/>
                  </a:lnTo>
                  <a:lnTo>
                    <a:pt x="2" y="146"/>
                  </a:lnTo>
                  <a:lnTo>
                    <a:pt x="2" y="143"/>
                  </a:lnTo>
                  <a:lnTo>
                    <a:pt x="5" y="141"/>
                  </a:lnTo>
                  <a:lnTo>
                    <a:pt x="6" y="138"/>
                  </a:lnTo>
                  <a:lnTo>
                    <a:pt x="8" y="136"/>
                  </a:lnTo>
                  <a:lnTo>
                    <a:pt x="9" y="134"/>
                  </a:lnTo>
                  <a:lnTo>
                    <a:pt x="8" y="134"/>
                  </a:lnTo>
                  <a:lnTo>
                    <a:pt x="6" y="133"/>
                  </a:lnTo>
                  <a:lnTo>
                    <a:pt x="5" y="133"/>
                  </a:lnTo>
                  <a:lnTo>
                    <a:pt x="2" y="133"/>
                  </a:lnTo>
                  <a:lnTo>
                    <a:pt x="4" y="127"/>
                  </a:lnTo>
                  <a:lnTo>
                    <a:pt x="4" y="120"/>
                  </a:lnTo>
                  <a:lnTo>
                    <a:pt x="4" y="113"/>
                  </a:lnTo>
                  <a:lnTo>
                    <a:pt x="5" y="107"/>
                  </a:lnTo>
                  <a:lnTo>
                    <a:pt x="7" y="106"/>
                  </a:lnTo>
                  <a:lnTo>
                    <a:pt x="8" y="106"/>
                  </a:lnTo>
                  <a:lnTo>
                    <a:pt x="11" y="106"/>
                  </a:lnTo>
                  <a:lnTo>
                    <a:pt x="12" y="105"/>
                  </a:lnTo>
                  <a:lnTo>
                    <a:pt x="11" y="101"/>
                  </a:lnTo>
                  <a:lnTo>
                    <a:pt x="11" y="98"/>
                  </a:lnTo>
                  <a:lnTo>
                    <a:pt x="9" y="95"/>
                  </a:lnTo>
                  <a:lnTo>
                    <a:pt x="8" y="91"/>
                  </a:lnTo>
                  <a:lnTo>
                    <a:pt x="8" y="88"/>
                  </a:lnTo>
                  <a:lnTo>
                    <a:pt x="8" y="84"/>
                  </a:lnTo>
                  <a:lnTo>
                    <a:pt x="8" y="82"/>
                  </a:lnTo>
                  <a:lnTo>
                    <a:pt x="8" y="78"/>
                  </a:lnTo>
                  <a:lnTo>
                    <a:pt x="11" y="76"/>
                  </a:lnTo>
                  <a:lnTo>
                    <a:pt x="13" y="74"/>
                  </a:lnTo>
                  <a:lnTo>
                    <a:pt x="14" y="71"/>
                  </a:lnTo>
                  <a:lnTo>
                    <a:pt x="16" y="68"/>
                  </a:lnTo>
                  <a:lnTo>
                    <a:pt x="16" y="66"/>
                  </a:lnTo>
                  <a:lnTo>
                    <a:pt x="16" y="62"/>
                  </a:lnTo>
                  <a:lnTo>
                    <a:pt x="16" y="60"/>
                  </a:lnTo>
                  <a:lnTo>
                    <a:pt x="17" y="58"/>
                  </a:lnTo>
                  <a:lnTo>
                    <a:pt x="16" y="55"/>
                  </a:lnTo>
                  <a:lnTo>
                    <a:pt x="15" y="53"/>
                  </a:lnTo>
                  <a:lnTo>
                    <a:pt x="13" y="52"/>
                  </a:lnTo>
                  <a:lnTo>
                    <a:pt x="12" y="50"/>
                  </a:lnTo>
                  <a:lnTo>
                    <a:pt x="13" y="43"/>
                  </a:lnTo>
                  <a:lnTo>
                    <a:pt x="14" y="36"/>
                  </a:lnTo>
                  <a:lnTo>
                    <a:pt x="15" y="29"/>
                  </a:lnTo>
                  <a:lnTo>
                    <a:pt x="16" y="22"/>
                  </a:lnTo>
                  <a:lnTo>
                    <a:pt x="15" y="16"/>
                  </a:lnTo>
                  <a:lnTo>
                    <a:pt x="15" y="10"/>
                  </a:lnTo>
                  <a:lnTo>
                    <a:pt x="15" y="6"/>
                  </a:lnTo>
                  <a:lnTo>
                    <a:pt x="15" y="0"/>
                  </a:lnTo>
                  <a:close/>
                </a:path>
              </a:pathLst>
            </a:custGeom>
            <a:solidFill>
              <a:srgbClr val="9E9B99"/>
            </a:solidFill>
            <a:ln w="9525">
              <a:noFill/>
              <a:round/>
              <a:headEnd/>
              <a:tailEnd/>
            </a:ln>
          </p:spPr>
          <p:txBody>
            <a:bodyPr/>
            <a:lstStyle/>
            <a:p>
              <a:endParaRPr lang="en-US"/>
            </a:p>
          </p:txBody>
        </p:sp>
        <p:sp>
          <p:nvSpPr>
            <p:cNvPr id="17808" name="Freeform 193"/>
            <p:cNvSpPr>
              <a:spLocks noChangeAspect="1"/>
            </p:cNvSpPr>
            <p:nvPr/>
          </p:nvSpPr>
          <p:spPr bwMode="auto">
            <a:xfrm>
              <a:off x="821" y="2738"/>
              <a:ext cx="50" cy="113"/>
            </a:xfrm>
            <a:custGeom>
              <a:avLst/>
              <a:gdLst>
                <a:gd name="T0" fmla="*/ 4 w 102"/>
                <a:gd name="T1" fmla="*/ 0 h 226"/>
                <a:gd name="T2" fmla="*/ 25 w 102"/>
                <a:gd name="T3" fmla="*/ 3 h 226"/>
                <a:gd name="T4" fmla="*/ 24 w 102"/>
                <a:gd name="T5" fmla="*/ 7 h 226"/>
                <a:gd name="T6" fmla="*/ 23 w 102"/>
                <a:gd name="T7" fmla="*/ 14 h 226"/>
                <a:gd name="T8" fmla="*/ 21 w 102"/>
                <a:gd name="T9" fmla="*/ 17 h 226"/>
                <a:gd name="T10" fmla="*/ 21 w 102"/>
                <a:gd name="T11" fmla="*/ 20 h 226"/>
                <a:gd name="T12" fmla="*/ 22 w 102"/>
                <a:gd name="T13" fmla="*/ 20 h 226"/>
                <a:gd name="T14" fmla="*/ 21 w 102"/>
                <a:gd name="T15" fmla="*/ 26 h 226"/>
                <a:gd name="T16" fmla="*/ 20 w 102"/>
                <a:gd name="T17" fmla="*/ 26 h 226"/>
                <a:gd name="T18" fmla="*/ 20 w 102"/>
                <a:gd name="T19" fmla="*/ 29 h 226"/>
                <a:gd name="T20" fmla="*/ 20 w 102"/>
                <a:gd name="T21" fmla="*/ 34 h 226"/>
                <a:gd name="T22" fmla="*/ 19 w 102"/>
                <a:gd name="T23" fmla="*/ 36 h 226"/>
                <a:gd name="T24" fmla="*/ 20 w 102"/>
                <a:gd name="T25" fmla="*/ 39 h 226"/>
                <a:gd name="T26" fmla="*/ 19 w 102"/>
                <a:gd name="T27" fmla="*/ 43 h 226"/>
                <a:gd name="T28" fmla="*/ 18 w 102"/>
                <a:gd name="T29" fmla="*/ 45 h 226"/>
                <a:gd name="T30" fmla="*/ 18 w 102"/>
                <a:gd name="T31" fmla="*/ 51 h 226"/>
                <a:gd name="T32" fmla="*/ 16 w 102"/>
                <a:gd name="T33" fmla="*/ 54 h 226"/>
                <a:gd name="T34" fmla="*/ 15 w 102"/>
                <a:gd name="T35" fmla="*/ 55 h 226"/>
                <a:gd name="T36" fmla="*/ 13 w 102"/>
                <a:gd name="T37" fmla="*/ 57 h 226"/>
                <a:gd name="T38" fmla="*/ 10 w 102"/>
                <a:gd name="T39" fmla="*/ 57 h 226"/>
                <a:gd name="T40" fmla="*/ 8 w 102"/>
                <a:gd name="T41" fmla="*/ 57 h 226"/>
                <a:gd name="T42" fmla="*/ 5 w 102"/>
                <a:gd name="T43" fmla="*/ 56 h 226"/>
                <a:gd name="T44" fmla="*/ 3 w 102"/>
                <a:gd name="T45" fmla="*/ 55 h 226"/>
                <a:gd name="T46" fmla="*/ 1 w 102"/>
                <a:gd name="T47" fmla="*/ 54 h 226"/>
                <a:gd name="T48" fmla="*/ 0 w 102"/>
                <a:gd name="T49" fmla="*/ 52 h 226"/>
                <a:gd name="T50" fmla="*/ 1 w 102"/>
                <a:gd name="T51" fmla="*/ 41 h 226"/>
                <a:gd name="T52" fmla="*/ 0 w 102"/>
                <a:gd name="T53" fmla="*/ 40 h 226"/>
                <a:gd name="T54" fmla="*/ 1 w 102"/>
                <a:gd name="T55" fmla="*/ 36 h 226"/>
                <a:gd name="T56" fmla="*/ 2 w 102"/>
                <a:gd name="T57" fmla="*/ 34 h 226"/>
                <a:gd name="T58" fmla="*/ 1 w 102"/>
                <a:gd name="T59" fmla="*/ 34 h 226"/>
                <a:gd name="T60" fmla="*/ 1 w 102"/>
                <a:gd name="T61" fmla="*/ 27 h 226"/>
                <a:gd name="T62" fmla="*/ 3 w 102"/>
                <a:gd name="T63" fmla="*/ 27 h 226"/>
                <a:gd name="T64" fmla="*/ 2 w 102"/>
                <a:gd name="T65" fmla="*/ 23 h 226"/>
                <a:gd name="T66" fmla="*/ 2 w 102"/>
                <a:gd name="T67" fmla="*/ 20 h 226"/>
                <a:gd name="T68" fmla="*/ 4 w 102"/>
                <a:gd name="T69" fmla="*/ 18 h 226"/>
                <a:gd name="T70" fmla="*/ 4 w 102"/>
                <a:gd name="T71" fmla="*/ 14 h 226"/>
                <a:gd name="T72" fmla="*/ 3 w 102"/>
                <a:gd name="T73" fmla="*/ 13 h 226"/>
                <a:gd name="T74" fmla="*/ 4 w 102"/>
                <a:gd name="T75" fmla="*/ 6 h 226"/>
                <a:gd name="T76" fmla="*/ 4 w 102"/>
                <a:gd name="T77" fmla="*/ 0 h 2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2"/>
                <a:gd name="T118" fmla="*/ 0 h 226"/>
                <a:gd name="T119" fmla="*/ 102 w 102"/>
                <a:gd name="T120" fmla="*/ 226 h 2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2" h="226">
                  <a:moveTo>
                    <a:pt x="18" y="0"/>
                  </a:moveTo>
                  <a:lnTo>
                    <a:pt x="102" y="12"/>
                  </a:lnTo>
                  <a:lnTo>
                    <a:pt x="97" y="27"/>
                  </a:lnTo>
                  <a:lnTo>
                    <a:pt x="93" y="58"/>
                  </a:lnTo>
                  <a:lnTo>
                    <a:pt x="88" y="65"/>
                  </a:lnTo>
                  <a:lnTo>
                    <a:pt x="86" y="78"/>
                  </a:lnTo>
                  <a:lnTo>
                    <a:pt x="90" y="79"/>
                  </a:lnTo>
                  <a:lnTo>
                    <a:pt x="88" y="101"/>
                  </a:lnTo>
                  <a:lnTo>
                    <a:pt x="83" y="104"/>
                  </a:lnTo>
                  <a:lnTo>
                    <a:pt x="84" y="118"/>
                  </a:lnTo>
                  <a:lnTo>
                    <a:pt x="83" y="133"/>
                  </a:lnTo>
                  <a:lnTo>
                    <a:pt x="79" y="142"/>
                  </a:lnTo>
                  <a:lnTo>
                    <a:pt x="81" y="154"/>
                  </a:lnTo>
                  <a:lnTo>
                    <a:pt x="79" y="169"/>
                  </a:lnTo>
                  <a:lnTo>
                    <a:pt x="75" y="180"/>
                  </a:lnTo>
                  <a:lnTo>
                    <a:pt x="73" y="202"/>
                  </a:lnTo>
                  <a:lnTo>
                    <a:pt x="68" y="215"/>
                  </a:lnTo>
                  <a:lnTo>
                    <a:pt x="63" y="220"/>
                  </a:lnTo>
                  <a:lnTo>
                    <a:pt x="53" y="225"/>
                  </a:lnTo>
                  <a:lnTo>
                    <a:pt x="43" y="226"/>
                  </a:lnTo>
                  <a:lnTo>
                    <a:pt x="33" y="226"/>
                  </a:lnTo>
                  <a:lnTo>
                    <a:pt x="22" y="224"/>
                  </a:lnTo>
                  <a:lnTo>
                    <a:pt x="13" y="219"/>
                  </a:lnTo>
                  <a:lnTo>
                    <a:pt x="5" y="214"/>
                  </a:lnTo>
                  <a:lnTo>
                    <a:pt x="0" y="207"/>
                  </a:lnTo>
                  <a:lnTo>
                    <a:pt x="5" y="164"/>
                  </a:lnTo>
                  <a:lnTo>
                    <a:pt x="3" y="157"/>
                  </a:lnTo>
                  <a:lnTo>
                    <a:pt x="4" y="142"/>
                  </a:lnTo>
                  <a:lnTo>
                    <a:pt x="10" y="134"/>
                  </a:lnTo>
                  <a:lnTo>
                    <a:pt x="4" y="133"/>
                  </a:lnTo>
                  <a:lnTo>
                    <a:pt x="7" y="106"/>
                  </a:lnTo>
                  <a:lnTo>
                    <a:pt x="12" y="105"/>
                  </a:lnTo>
                  <a:lnTo>
                    <a:pt x="10" y="91"/>
                  </a:lnTo>
                  <a:lnTo>
                    <a:pt x="11" y="79"/>
                  </a:lnTo>
                  <a:lnTo>
                    <a:pt x="17" y="69"/>
                  </a:lnTo>
                  <a:lnTo>
                    <a:pt x="18" y="58"/>
                  </a:lnTo>
                  <a:lnTo>
                    <a:pt x="14" y="50"/>
                  </a:lnTo>
                  <a:lnTo>
                    <a:pt x="18" y="22"/>
                  </a:lnTo>
                  <a:lnTo>
                    <a:pt x="18" y="0"/>
                  </a:lnTo>
                  <a:close/>
                </a:path>
              </a:pathLst>
            </a:custGeom>
            <a:solidFill>
              <a:srgbClr val="A8A5A0"/>
            </a:solidFill>
            <a:ln w="9525">
              <a:noFill/>
              <a:round/>
              <a:headEnd/>
              <a:tailEnd/>
            </a:ln>
          </p:spPr>
          <p:txBody>
            <a:bodyPr/>
            <a:lstStyle/>
            <a:p>
              <a:endParaRPr lang="en-US"/>
            </a:p>
          </p:txBody>
        </p:sp>
        <p:sp>
          <p:nvSpPr>
            <p:cNvPr id="17809" name="Freeform 194"/>
            <p:cNvSpPr>
              <a:spLocks noChangeAspect="1"/>
            </p:cNvSpPr>
            <p:nvPr/>
          </p:nvSpPr>
          <p:spPr bwMode="auto">
            <a:xfrm>
              <a:off x="766" y="2771"/>
              <a:ext cx="157" cy="22"/>
            </a:xfrm>
            <a:custGeom>
              <a:avLst/>
              <a:gdLst>
                <a:gd name="T0" fmla="*/ 0 w 313"/>
                <a:gd name="T1" fmla="*/ 0 h 44"/>
                <a:gd name="T2" fmla="*/ 5 w 313"/>
                <a:gd name="T3" fmla="*/ 1 h 44"/>
                <a:gd name="T4" fmla="*/ 10 w 313"/>
                <a:gd name="T5" fmla="*/ 1 h 44"/>
                <a:gd name="T6" fmla="*/ 15 w 313"/>
                <a:gd name="T7" fmla="*/ 3 h 44"/>
                <a:gd name="T8" fmla="*/ 20 w 313"/>
                <a:gd name="T9" fmla="*/ 3 h 44"/>
                <a:gd name="T10" fmla="*/ 25 w 313"/>
                <a:gd name="T11" fmla="*/ 4 h 44"/>
                <a:gd name="T12" fmla="*/ 30 w 313"/>
                <a:gd name="T13" fmla="*/ 5 h 44"/>
                <a:gd name="T14" fmla="*/ 35 w 313"/>
                <a:gd name="T15" fmla="*/ 6 h 44"/>
                <a:gd name="T16" fmla="*/ 40 w 313"/>
                <a:gd name="T17" fmla="*/ 6 h 44"/>
                <a:gd name="T18" fmla="*/ 44 w 313"/>
                <a:gd name="T19" fmla="*/ 6 h 44"/>
                <a:gd name="T20" fmla="*/ 49 w 313"/>
                <a:gd name="T21" fmla="*/ 7 h 44"/>
                <a:gd name="T22" fmla="*/ 54 w 313"/>
                <a:gd name="T23" fmla="*/ 7 h 44"/>
                <a:gd name="T24" fmla="*/ 59 w 313"/>
                <a:gd name="T25" fmla="*/ 7 h 44"/>
                <a:gd name="T26" fmla="*/ 64 w 313"/>
                <a:gd name="T27" fmla="*/ 9 h 44"/>
                <a:gd name="T28" fmla="*/ 69 w 313"/>
                <a:gd name="T29" fmla="*/ 9 h 44"/>
                <a:gd name="T30" fmla="*/ 74 w 313"/>
                <a:gd name="T31" fmla="*/ 9 h 44"/>
                <a:gd name="T32" fmla="*/ 79 w 313"/>
                <a:gd name="T33" fmla="*/ 10 h 44"/>
                <a:gd name="T34" fmla="*/ 75 w 313"/>
                <a:gd name="T35" fmla="*/ 10 h 44"/>
                <a:gd name="T36" fmla="*/ 71 w 313"/>
                <a:gd name="T37" fmla="*/ 11 h 44"/>
                <a:gd name="T38" fmla="*/ 66 w 313"/>
                <a:gd name="T39" fmla="*/ 11 h 44"/>
                <a:gd name="T40" fmla="*/ 62 w 313"/>
                <a:gd name="T41" fmla="*/ 11 h 44"/>
                <a:gd name="T42" fmla="*/ 57 w 313"/>
                <a:gd name="T43" fmla="*/ 11 h 44"/>
                <a:gd name="T44" fmla="*/ 52 w 313"/>
                <a:gd name="T45" fmla="*/ 11 h 44"/>
                <a:gd name="T46" fmla="*/ 47 w 313"/>
                <a:gd name="T47" fmla="*/ 10 h 44"/>
                <a:gd name="T48" fmla="*/ 42 w 313"/>
                <a:gd name="T49" fmla="*/ 10 h 44"/>
                <a:gd name="T50" fmla="*/ 37 w 313"/>
                <a:gd name="T51" fmla="*/ 9 h 44"/>
                <a:gd name="T52" fmla="*/ 32 w 313"/>
                <a:gd name="T53" fmla="*/ 9 h 44"/>
                <a:gd name="T54" fmla="*/ 27 w 313"/>
                <a:gd name="T55" fmla="*/ 7 h 44"/>
                <a:gd name="T56" fmla="*/ 22 w 313"/>
                <a:gd name="T57" fmla="*/ 7 h 44"/>
                <a:gd name="T58" fmla="*/ 17 w 313"/>
                <a:gd name="T59" fmla="*/ 6 h 44"/>
                <a:gd name="T60" fmla="*/ 12 w 313"/>
                <a:gd name="T61" fmla="*/ 6 h 44"/>
                <a:gd name="T62" fmla="*/ 8 w 313"/>
                <a:gd name="T63" fmla="*/ 5 h 44"/>
                <a:gd name="T64" fmla="*/ 4 w 313"/>
                <a:gd name="T65" fmla="*/ 5 h 44"/>
                <a:gd name="T66" fmla="*/ 0 w 313"/>
                <a:gd name="T67" fmla="*/ 0 h 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3"/>
                <a:gd name="T103" fmla="*/ 0 h 44"/>
                <a:gd name="T104" fmla="*/ 313 w 313"/>
                <a:gd name="T105" fmla="*/ 44 h 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3" h="44">
                  <a:moveTo>
                    <a:pt x="0" y="0"/>
                  </a:moveTo>
                  <a:lnTo>
                    <a:pt x="20" y="3"/>
                  </a:lnTo>
                  <a:lnTo>
                    <a:pt x="39" y="7"/>
                  </a:lnTo>
                  <a:lnTo>
                    <a:pt x="59" y="10"/>
                  </a:lnTo>
                  <a:lnTo>
                    <a:pt x="78" y="13"/>
                  </a:lnTo>
                  <a:lnTo>
                    <a:pt x="98" y="16"/>
                  </a:lnTo>
                  <a:lnTo>
                    <a:pt x="117" y="18"/>
                  </a:lnTo>
                  <a:lnTo>
                    <a:pt x="137" y="21"/>
                  </a:lnTo>
                  <a:lnTo>
                    <a:pt x="157" y="23"/>
                  </a:lnTo>
                  <a:lnTo>
                    <a:pt x="176" y="25"/>
                  </a:lnTo>
                  <a:lnTo>
                    <a:pt x="196" y="28"/>
                  </a:lnTo>
                  <a:lnTo>
                    <a:pt x="215" y="30"/>
                  </a:lnTo>
                  <a:lnTo>
                    <a:pt x="235" y="31"/>
                  </a:lnTo>
                  <a:lnTo>
                    <a:pt x="255" y="33"/>
                  </a:lnTo>
                  <a:lnTo>
                    <a:pt x="274" y="35"/>
                  </a:lnTo>
                  <a:lnTo>
                    <a:pt x="294" y="36"/>
                  </a:lnTo>
                  <a:lnTo>
                    <a:pt x="313" y="37"/>
                  </a:lnTo>
                  <a:lnTo>
                    <a:pt x="298" y="40"/>
                  </a:lnTo>
                  <a:lnTo>
                    <a:pt x="281" y="43"/>
                  </a:lnTo>
                  <a:lnTo>
                    <a:pt x="264" y="44"/>
                  </a:lnTo>
                  <a:lnTo>
                    <a:pt x="245" y="44"/>
                  </a:lnTo>
                  <a:lnTo>
                    <a:pt x="226" y="43"/>
                  </a:lnTo>
                  <a:lnTo>
                    <a:pt x="206" y="42"/>
                  </a:lnTo>
                  <a:lnTo>
                    <a:pt x="187" y="40"/>
                  </a:lnTo>
                  <a:lnTo>
                    <a:pt x="166" y="38"/>
                  </a:lnTo>
                  <a:lnTo>
                    <a:pt x="146" y="36"/>
                  </a:lnTo>
                  <a:lnTo>
                    <a:pt x="126" y="33"/>
                  </a:lnTo>
                  <a:lnTo>
                    <a:pt x="105" y="30"/>
                  </a:lnTo>
                  <a:lnTo>
                    <a:pt x="85" y="28"/>
                  </a:lnTo>
                  <a:lnTo>
                    <a:pt x="67" y="24"/>
                  </a:lnTo>
                  <a:lnTo>
                    <a:pt x="48" y="22"/>
                  </a:lnTo>
                  <a:lnTo>
                    <a:pt x="30" y="20"/>
                  </a:lnTo>
                  <a:lnTo>
                    <a:pt x="14" y="17"/>
                  </a:lnTo>
                  <a:lnTo>
                    <a:pt x="0" y="0"/>
                  </a:lnTo>
                  <a:close/>
                </a:path>
              </a:pathLst>
            </a:custGeom>
            <a:solidFill>
              <a:srgbClr val="514F4F"/>
            </a:solidFill>
            <a:ln w="9525">
              <a:noFill/>
              <a:round/>
              <a:headEnd/>
              <a:tailEnd/>
            </a:ln>
          </p:spPr>
          <p:txBody>
            <a:bodyPr/>
            <a:lstStyle/>
            <a:p>
              <a:endParaRPr lang="en-US"/>
            </a:p>
          </p:txBody>
        </p:sp>
        <p:sp>
          <p:nvSpPr>
            <p:cNvPr id="17810" name="Freeform 195"/>
            <p:cNvSpPr>
              <a:spLocks noChangeAspect="1"/>
            </p:cNvSpPr>
            <p:nvPr/>
          </p:nvSpPr>
          <p:spPr bwMode="auto">
            <a:xfrm>
              <a:off x="768" y="2795"/>
              <a:ext cx="152" cy="17"/>
            </a:xfrm>
            <a:custGeom>
              <a:avLst/>
              <a:gdLst>
                <a:gd name="T0" fmla="*/ 0 w 304"/>
                <a:gd name="T1" fmla="*/ 0 h 36"/>
                <a:gd name="T2" fmla="*/ 5 w 304"/>
                <a:gd name="T3" fmla="*/ 0 h 36"/>
                <a:gd name="T4" fmla="*/ 10 w 304"/>
                <a:gd name="T5" fmla="*/ 1 h 36"/>
                <a:gd name="T6" fmla="*/ 14 w 304"/>
                <a:gd name="T7" fmla="*/ 2 h 36"/>
                <a:gd name="T8" fmla="*/ 19 w 304"/>
                <a:gd name="T9" fmla="*/ 2 h 36"/>
                <a:gd name="T10" fmla="*/ 23 w 304"/>
                <a:gd name="T11" fmla="*/ 3 h 36"/>
                <a:gd name="T12" fmla="*/ 28 w 304"/>
                <a:gd name="T13" fmla="*/ 3 h 36"/>
                <a:gd name="T14" fmla="*/ 34 w 304"/>
                <a:gd name="T15" fmla="*/ 4 h 36"/>
                <a:gd name="T16" fmla="*/ 38 w 304"/>
                <a:gd name="T17" fmla="*/ 4 h 36"/>
                <a:gd name="T18" fmla="*/ 42 w 304"/>
                <a:gd name="T19" fmla="*/ 5 h 36"/>
                <a:gd name="T20" fmla="*/ 47 w 304"/>
                <a:gd name="T21" fmla="*/ 5 h 36"/>
                <a:gd name="T22" fmla="*/ 52 w 304"/>
                <a:gd name="T23" fmla="*/ 5 h 36"/>
                <a:gd name="T24" fmla="*/ 57 w 304"/>
                <a:gd name="T25" fmla="*/ 6 h 36"/>
                <a:gd name="T26" fmla="*/ 61 w 304"/>
                <a:gd name="T27" fmla="*/ 6 h 36"/>
                <a:gd name="T28" fmla="*/ 67 w 304"/>
                <a:gd name="T29" fmla="*/ 6 h 36"/>
                <a:gd name="T30" fmla="*/ 71 w 304"/>
                <a:gd name="T31" fmla="*/ 6 h 36"/>
                <a:gd name="T32" fmla="*/ 76 w 304"/>
                <a:gd name="T33" fmla="*/ 6 h 36"/>
                <a:gd name="T34" fmla="*/ 72 w 304"/>
                <a:gd name="T35" fmla="*/ 7 h 36"/>
                <a:gd name="T36" fmla="*/ 68 w 304"/>
                <a:gd name="T37" fmla="*/ 8 h 36"/>
                <a:gd name="T38" fmla="*/ 63 w 304"/>
                <a:gd name="T39" fmla="*/ 8 h 36"/>
                <a:gd name="T40" fmla="*/ 58 w 304"/>
                <a:gd name="T41" fmla="*/ 8 h 36"/>
                <a:gd name="T42" fmla="*/ 54 w 304"/>
                <a:gd name="T43" fmla="*/ 8 h 36"/>
                <a:gd name="T44" fmla="*/ 49 w 304"/>
                <a:gd name="T45" fmla="*/ 8 h 36"/>
                <a:gd name="T46" fmla="*/ 44 w 304"/>
                <a:gd name="T47" fmla="*/ 8 h 36"/>
                <a:gd name="T48" fmla="*/ 39 w 304"/>
                <a:gd name="T49" fmla="*/ 8 h 36"/>
                <a:gd name="T50" fmla="*/ 35 w 304"/>
                <a:gd name="T51" fmla="*/ 7 h 36"/>
                <a:gd name="T52" fmla="*/ 29 w 304"/>
                <a:gd name="T53" fmla="*/ 6 h 36"/>
                <a:gd name="T54" fmla="*/ 24 w 304"/>
                <a:gd name="T55" fmla="*/ 5 h 36"/>
                <a:gd name="T56" fmla="*/ 19 w 304"/>
                <a:gd name="T57" fmla="*/ 5 h 36"/>
                <a:gd name="T58" fmla="*/ 14 w 304"/>
                <a:gd name="T59" fmla="*/ 4 h 36"/>
                <a:gd name="T60" fmla="*/ 10 w 304"/>
                <a:gd name="T61" fmla="*/ 3 h 36"/>
                <a:gd name="T62" fmla="*/ 5 w 304"/>
                <a:gd name="T63" fmla="*/ 3 h 36"/>
                <a:gd name="T64" fmla="*/ 1 w 304"/>
                <a:gd name="T65" fmla="*/ 2 h 36"/>
                <a:gd name="T66" fmla="*/ 0 w 304"/>
                <a:gd name="T67" fmla="*/ 0 h 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4"/>
                <a:gd name="T103" fmla="*/ 0 h 36"/>
                <a:gd name="T104" fmla="*/ 304 w 304"/>
                <a:gd name="T105" fmla="*/ 36 h 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4" h="36">
                  <a:moveTo>
                    <a:pt x="0" y="0"/>
                  </a:moveTo>
                  <a:lnTo>
                    <a:pt x="19" y="3"/>
                  </a:lnTo>
                  <a:lnTo>
                    <a:pt x="38" y="6"/>
                  </a:lnTo>
                  <a:lnTo>
                    <a:pt x="57" y="8"/>
                  </a:lnTo>
                  <a:lnTo>
                    <a:pt x="76" y="11"/>
                  </a:lnTo>
                  <a:lnTo>
                    <a:pt x="95" y="13"/>
                  </a:lnTo>
                  <a:lnTo>
                    <a:pt x="114" y="15"/>
                  </a:lnTo>
                  <a:lnTo>
                    <a:pt x="133" y="18"/>
                  </a:lnTo>
                  <a:lnTo>
                    <a:pt x="152" y="20"/>
                  </a:lnTo>
                  <a:lnTo>
                    <a:pt x="170" y="21"/>
                  </a:lnTo>
                  <a:lnTo>
                    <a:pt x="190" y="23"/>
                  </a:lnTo>
                  <a:lnTo>
                    <a:pt x="208" y="24"/>
                  </a:lnTo>
                  <a:lnTo>
                    <a:pt x="228" y="26"/>
                  </a:lnTo>
                  <a:lnTo>
                    <a:pt x="246" y="26"/>
                  </a:lnTo>
                  <a:lnTo>
                    <a:pt x="266" y="26"/>
                  </a:lnTo>
                  <a:lnTo>
                    <a:pt x="284" y="26"/>
                  </a:lnTo>
                  <a:lnTo>
                    <a:pt x="304" y="26"/>
                  </a:lnTo>
                  <a:lnTo>
                    <a:pt x="288" y="30"/>
                  </a:lnTo>
                  <a:lnTo>
                    <a:pt x="271" y="34"/>
                  </a:lnTo>
                  <a:lnTo>
                    <a:pt x="253" y="35"/>
                  </a:lnTo>
                  <a:lnTo>
                    <a:pt x="235" y="36"/>
                  </a:lnTo>
                  <a:lnTo>
                    <a:pt x="216" y="36"/>
                  </a:lnTo>
                  <a:lnTo>
                    <a:pt x="197" y="36"/>
                  </a:lnTo>
                  <a:lnTo>
                    <a:pt x="177" y="35"/>
                  </a:lnTo>
                  <a:lnTo>
                    <a:pt x="157" y="33"/>
                  </a:lnTo>
                  <a:lnTo>
                    <a:pt x="137" y="30"/>
                  </a:lnTo>
                  <a:lnTo>
                    <a:pt x="117" y="27"/>
                  </a:lnTo>
                  <a:lnTo>
                    <a:pt x="97" y="24"/>
                  </a:lnTo>
                  <a:lnTo>
                    <a:pt x="78" y="21"/>
                  </a:lnTo>
                  <a:lnTo>
                    <a:pt x="59" y="19"/>
                  </a:lnTo>
                  <a:lnTo>
                    <a:pt x="41" y="15"/>
                  </a:lnTo>
                  <a:lnTo>
                    <a:pt x="23" y="13"/>
                  </a:lnTo>
                  <a:lnTo>
                    <a:pt x="6" y="11"/>
                  </a:lnTo>
                  <a:lnTo>
                    <a:pt x="0" y="0"/>
                  </a:lnTo>
                  <a:close/>
                </a:path>
              </a:pathLst>
            </a:custGeom>
            <a:solidFill>
              <a:srgbClr val="666666"/>
            </a:solidFill>
            <a:ln w="9525">
              <a:noFill/>
              <a:round/>
              <a:headEnd/>
              <a:tailEnd/>
            </a:ln>
          </p:spPr>
          <p:txBody>
            <a:bodyPr/>
            <a:lstStyle/>
            <a:p>
              <a:endParaRPr lang="en-US"/>
            </a:p>
          </p:txBody>
        </p:sp>
        <p:sp>
          <p:nvSpPr>
            <p:cNvPr id="17811" name="Freeform 196"/>
            <p:cNvSpPr>
              <a:spLocks noChangeAspect="1"/>
            </p:cNvSpPr>
            <p:nvPr/>
          </p:nvSpPr>
          <p:spPr bwMode="auto">
            <a:xfrm>
              <a:off x="767" y="2814"/>
              <a:ext cx="152" cy="19"/>
            </a:xfrm>
            <a:custGeom>
              <a:avLst/>
              <a:gdLst>
                <a:gd name="T0" fmla="*/ 2 w 305"/>
                <a:gd name="T1" fmla="*/ 0 h 38"/>
                <a:gd name="T2" fmla="*/ 7 w 305"/>
                <a:gd name="T3" fmla="*/ 1 h 38"/>
                <a:gd name="T4" fmla="*/ 11 w 305"/>
                <a:gd name="T5" fmla="*/ 1 h 38"/>
                <a:gd name="T6" fmla="*/ 16 w 305"/>
                <a:gd name="T7" fmla="*/ 2 h 38"/>
                <a:gd name="T8" fmla="*/ 21 w 305"/>
                <a:gd name="T9" fmla="*/ 3 h 38"/>
                <a:gd name="T10" fmla="*/ 25 w 305"/>
                <a:gd name="T11" fmla="*/ 3 h 38"/>
                <a:gd name="T12" fmla="*/ 30 w 305"/>
                <a:gd name="T13" fmla="*/ 5 h 38"/>
                <a:gd name="T14" fmla="*/ 34 w 305"/>
                <a:gd name="T15" fmla="*/ 5 h 38"/>
                <a:gd name="T16" fmla="*/ 39 w 305"/>
                <a:gd name="T17" fmla="*/ 5 h 38"/>
                <a:gd name="T18" fmla="*/ 43 w 305"/>
                <a:gd name="T19" fmla="*/ 5 h 38"/>
                <a:gd name="T20" fmla="*/ 48 w 305"/>
                <a:gd name="T21" fmla="*/ 6 h 38"/>
                <a:gd name="T22" fmla="*/ 53 w 305"/>
                <a:gd name="T23" fmla="*/ 6 h 38"/>
                <a:gd name="T24" fmla="*/ 57 w 305"/>
                <a:gd name="T25" fmla="*/ 6 h 38"/>
                <a:gd name="T26" fmla="*/ 62 w 305"/>
                <a:gd name="T27" fmla="*/ 6 h 38"/>
                <a:gd name="T28" fmla="*/ 66 w 305"/>
                <a:gd name="T29" fmla="*/ 6 h 38"/>
                <a:gd name="T30" fmla="*/ 71 w 305"/>
                <a:gd name="T31" fmla="*/ 6 h 38"/>
                <a:gd name="T32" fmla="*/ 76 w 305"/>
                <a:gd name="T33" fmla="*/ 6 h 38"/>
                <a:gd name="T34" fmla="*/ 71 w 305"/>
                <a:gd name="T35" fmla="*/ 10 h 38"/>
                <a:gd name="T36" fmla="*/ 67 w 305"/>
                <a:gd name="T37" fmla="*/ 10 h 38"/>
                <a:gd name="T38" fmla="*/ 62 w 305"/>
                <a:gd name="T39" fmla="*/ 10 h 38"/>
                <a:gd name="T40" fmla="*/ 58 w 305"/>
                <a:gd name="T41" fmla="*/ 10 h 38"/>
                <a:gd name="T42" fmla="*/ 54 w 305"/>
                <a:gd name="T43" fmla="*/ 10 h 38"/>
                <a:gd name="T44" fmla="*/ 49 w 305"/>
                <a:gd name="T45" fmla="*/ 9 h 38"/>
                <a:gd name="T46" fmla="*/ 45 w 305"/>
                <a:gd name="T47" fmla="*/ 9 h 38"/>
                <a:gd name="T48" fmla="*/ 40 w 305"/>
                <a:gd name="T49" fmla="*/ 9 h 38"/>
                <a:gd name="T50" fmla="*/ 35 w 305"/>
                <a:gd name="T51" fmla="*/ 7 h 38"/>
                <a:gd name="T52" fmla="*/ 31 w 305"/>
                <a:gd name="T53" fmla="*/ 7 h 38"/>
                <a:gd name="T54" fmla="*/ 26 w 305"/>
                <a:gd name="T55" fmla="*/ 6 h 38"/>
                <a:gd name="T56" fmla="*/ 22 w 305"/>
                <a:gd name="T57" fmla="*/ 5 h 38"/>
                <a:gd name="T58" fmla="*/ 18 w 305"/>
                <a:gd name="T59" fmla="*/ 5 h 38"/>
                <a:gd name="T60" fmla="*/ 13 w 305"/>
                <a:gd name="T61" fmla="*/ 5 h 38"/>
                <a:gd name="T62" fmla="*/ 9 w 305"/>
                <a:gd name="T63" fmla="*/ 3 h 38"/>
                <a:gd name="T64" fmla="*/ 4 w 305"/>
                <a:gd name="T65" fmla="*/ 3 h 38"/>
                <a:gd name="T66" fmla="*/ 0 w 305"/>
                <a:gd name="T67" fmla="*/ 2 h 38"/>
                <a:gd name="T68" fmla="*/ 2 w 305"/>
                <a:gd name="T69" fmla="*/ 0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5"/>
                <a:gd name="T106" fmla="*/ 0 h 38"/>
                <a:gd name="T107" fmla="*/ 305 w 305"/>
                <a:gd name="T108" fmla="*/ 38 h 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5" h="38">
                  <a:moveTo>
                    <a:pt x="9" y="0"/>
                  </a:moveTo>
                  <a:lnTo>
                    <a:pt x="28" y="4"/>
                  </a:lnTo>
                  <a:lnTo>
                    <a:pt x="47" y="6"/>
                  </a:lnTo>
                  <a:lnTo>
                    <a:pt x="66" y="10"/>
                  </a:lnTo>
                  <a:lnTo>
                    <a:pt x="84" y="12"/>
                  </a:lnTo>
                  <a:lnTo>
                    <a:pt x="103" y="15"/>
                  </a:lnTo>
                  <a:lnTo>
                    <a:pt x="121" y="18"/>
                  </a:lnTo>
                  <a:lnTo>
                    <a:pt x="138" y="20"/>
                  </a:lnTo>
                  <a:lnTo>
                    <a:pt x="157" y="21"/>
                  </a:lnTo>
                  <a:lnTo>
                    <a:pt x="175" y="23"/>
                  </a:lnTo>
                  <a:lnTo>
                    <a:pt x="194" y="25"/>
                  </a:lnTo>
                  <a:lnTo>
                    <a:pt x="212" y="26"/>
                  </a:lnTo>
                  <a:lnTo>
                    <a:pt x="231" y="26"/>
                  </a:lnTo>
                  <a:lnTo>
                    <a:pt x="249" y="27"/>
                  </a:lnTo>
                  <a:lnTo>
                    <a:pt x="267" y="26"/>
                  </a:lnTo>
                  <a:lnTo>
                    <a:pt x="286" y="26"/>
                  </a:lnTo>
                  <a:lnTo>
                    <a:pt x="305" y="25"/>
                  </a:lnTo>
                  <a:lnTo>
                    <a:pt x="286" y="38"/>
                  </a:lnTo>
                  <a:lnTo>
                    <a:pt x="269" y="38"/>
                  </a:lnTo>
                  <a:lnTo>
                    <a:pt x="250" y="38"/>
                  </a:lnTo>
                  <a:lnTo>
                    <a:pt x="233" y="37"/>
                  </a:lnTo>
                  <a:lnTo>
                    <a:pt x="216" y="37"/>
                  </a:lnTo>
                  <a:lnTo>
                    <a:pt x="197" y="36"/>
                  </a:lnTo>
                  <a:lnTo>
                    <a:pt x="180" y="34"/>
                  </a:lnTo>
                  <a:lnTo>
                    <a:pt x="161" y="33"/>
                  </a:lnTo>
                  <a:lnTo>
                    <a:pt x="143" y="30"/>
                  </a:lnTo>
                  <a:lnTo>
                    <a:pt x="126" y="28"/>
                  </a:lnTo>
                  <a:lnTo>
                    <a:pt x="107" y="26"/>
                  </a:lnTo>
                  <a:lnTo>
                    <a:pt x="90" y="23"/>
                  </a:lnTo>
                  <a:lnTo>
                    <a:pt x="72" y="21"/>
                  </a:lnTo>
                  <a:lnTo>
                    <a:pt x="53" y="18"/>
                  </a:lnTo>
                  <a:lnTo>
                    <a:pt x="36" y="15"/>
                  </a:lnTo>
                  <a:lnTo>
                    <a:pt x="17" y="13"/>
                  </a:lnTo>
                  <a:lnTo>
                    <a:pt x="0" y="11"/>
                  </a:lnTo>
                  <a:lnTo>
                    <a:pt x="9" y="0"/>
                  </a:lnTo>
                  <a:close/>
                </a:path>
              </a:pathLst>
            </a:custGeom>
            <a:solidFill>
              <a:srgbClr val="666666"/>
            </a:solidFill>
            <a:ln w="9525">
              <a:noFill/>
              <a:round/>
              <a:headEnd/>
              <a:tailEnd/>
            </a:ln>
          </p:spPr>
          <p:txBody>
            <a:bodyPr/>
            <a:lstStyle/>
            <a:p>
              <a:endParaRPr lang="en-US"/>
            </a:p>
          </p:txBody>
        </p:sp>
        <p:sp>
          <p:nvSpPr>
            <p:cNvPr id="17812" name="Freeform 197"/>
            <p:cNvSpPr>
              <a:spLocks noChangeAspect="1"/>
            </p:cNvSpPr>
            <p:nvPr/>
          </p:nvSpPr>
          <p:spPr bwMode="auto">
            <a:xfrm>
              <a:off x="771" y="2731"/>
              <a:ext cx="165" cy="20"/>
            </a:xfrm>
            <a:custGeom>
              <a:avLst/>
              <a:gdLst>
                <a:gd name="T0" fmla="*/ 0 w 330"/>
                <a:gd name="T1" fmla="*/ 0 h 41"/>
                <a:gd name="T2" fmla="*/ 38 w 330"/>
                <a:gd name="T3" fmla="*/ 4 h 41"/>
                <a:gd name="T4" fmla="*/ 66 w 330"/>
                <a:gd name="T5" fmla="*/ 7 h 41"/>
                <a:gd name="T6" fmla="*/ 83 w 330"/>
                <a:gd name="T7" fmla="*/ 9 h 41"/>
                <a:gd name="T8" fmla="*/ 76 w 330"/>
                <a:gd name="T9" fmla="*/ 10 h 41"/>
                <a:gd name="T10" fmla="*/ 55 w 330"/>
                <a:gd name="T11" fmla="*/ 7 h 41"/>
                <a:gd name="T12" fmla="*/ 21 w 330"/>
                <a:gd name="T13" fmla="*/ 3 h 41"/>
                <a:gd name="T14" fmla="*/ 0 w 330"/>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30"/>
                <a:gd name="T25" fmla="*/ 0 h 41"/>
                <a:gd name="T26" fmla="*/ 330 w 330"/>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0" h="41">
                  <a:moveTo>
                    <a:pt x="0" y="0"/>
                  </a:moveTo>
                  <a:lnTo>
                    <a:pt x="152" y="18"/>
                  </a:lnTo>
                  <a:lnTo>
                    <a:pt x="264" y="29"/>
                  </a:lnTo>
                  <a:lnTo>
                    <a:pt x="330" y="37"/>
                  </a:lnTo>
                  <a:lnTo>
                    <a:pt x="301" y="41"/>
                  </a:lnTo>
                  <a:lnTo>
                    <a:pt x="223" y="30"/>
                  </a:lnTo>
                  <a:lnTo>
                    <a:pt x="83" y="15"/>
                  </a:lnTo>
                  <a:lnTo>
                    <a:pt x="0" y="0"/>
                  </a:lnTo>
                  <a:close/>
                </a:path>
              </a:pathLst>
            </a:custGeom>
            <a:solidFill>
              <a:srgbClr val="666666"/>
            </a:solidFill>
            <a:ln w="9525">
              <a:noFill/>
              <a:round/>
              <a:headEnd/>
              <a:tailEnd/>
            </a:ln>
          </p:spPr>
          <p:txBody>
            <a:bodyPr/>
            <a:lstStyle/>
            <a:p>
              <a:endParaRPr lang="en-US"/>
            </a:p>
          </p:txBody>
        </p:sp>
        <p:sp>
          <p:nvSpPr>
            <p:cNvPr id="17813" name="Freeform 198"/>
            <p:cNvSpPr>
              <a:spLocks noChangeAspect="1"/>
            </p:cNvSpPr>
            <p:nvPr/>
          </p:nvSpPr>
          <p:spPr bwMode="auto">
            <a:xfrm>
              <a:off x="772" y="2754"/>
              <a:ext cx="152" cy="19"/>
            </a:xfrm>
            <a:custGeom>
              <a:avLst/>
              <a:gdLst>
                <a:gd name="T0" fmla="*/ 5 w 304"/>
                <a:gd name="T1" fmla="*/ 0 h 38"/>
                <a:gd name="T2" fmla="*/ 42 w 304"/>
                <a:gd name="T3" fmla="*/ 6 h 38"/>
                <a:gd name="T4" fmla="*/ 76 w 304"/>
                <a:gd name="T5" fmla="*/ 8 h 38"/>
                <a:gd name="T6" fmla="*/ 72 w 304"/>
                <a:gd name="T7" fmla="*/ 10 h 38"/>
                <a:gd name="T8" fmla="*/ 30 w 304"/>
                <a:gd name="T9" fmla="*/ 6 h 38"/>
                <a:gd name="T10" fmla="*/ 0 w 304"/>
                <a:gd name="T11" fmla="*/ 2 h 38"/>
                <a:gd name="T12" fmla="*/ 1 w 304"/>
                <a:gd name="T13" fmla="*/ 0 h 38"/>
                <a:gd name="T14" fmla="*/ 5 w 304"/>
                <a:gd name="T15" fmla="*/ 0 h 38"/>
                <a:gd name="T16" fmla="*/ 0 60000 65536"/>
                <a:gd name="T17" fmla="*/ 0 60000 65536"/>
                <a:gd name="T18" fmla="*/ 0 60000 65536"/>
                <a:gd name="T19" fmla="*/ 0 60000 65536"/>
                <a:gd name="T20" fmla="*/ 0 60000 65536"/>
                <a:gd name="T21" fmla="*/ 0 60000 65536"/>
                <a:gd name="T22" fmla="*/ 0 60000 65536"/>
                <a:gd name="T23" fmla="*/ 0 60000 65536"/>
                <a:gd name="T24" fmla="*/ 0 w 304"/>
                <a:gd name="T25" fmla="*/ 0 h 38"/>
                <a:gd name="T26" fmla="*/ 304 w 304"/>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4" h="38">
                  <a:moveTo>
                    <a:pt x="19" y="0"/>
                  </a:moveTo>
                  <a:lnTo>
                    <a:pt x="171" y="24"/>
                  </a:lnTo>
                  <a:lnTo>
                    <a:pt x="304" y="32"/>
                  </a:lnTo>
                  <a:lnTo>
                    <a:pt x="288" y="38"/>
                  </a:lnTo>
                  <a:lnTo>
                    <a:pt x="122" y="24"/>
                  </a:lnTo>
                  <a:lnTo>
                    <a:pt x="0" y="9"/>
                  </a:lnTo>
                  <a:lnTo>
                    <a:pt x="1" y="0"/>
                  </a:lnTo>
                  <a:lnTo>
                    <a:pt x="19" y="0"/>
                  </a:lnTo>
                  <a:close/>
                </a:path>
              </a:pathLst>
            </a:custGeom>
            <a:solidFill>
              <a:srgbClr val="666666"/>
            </a:solidFill>
            <a:ln w="9525">
              <a:noFill/>
              <a:round/>
              <a:headEnd/>
              <a:tailEnd/>
            </a:ln>
          </p:spPr>
          <p:txBody>
            <a:bodyPr/>
            <a:lstStyle/>
            <a:p>
              <a:endParaRPr lang="en-US"/>
            </a:p>
          </p:txBody>
        </p:sp>
        <p:sp>
          <p:nvSpPr>
            <p:cNvPr id="17814" name="Freeform 199"/>
            <p:cNvSpPr>
              <a:spLocks noChangeAspect="1"/>
            </p:cNvSpPr>
            <p:nvPr/>
          </p:nvSpPr>
          <p:spPr bwMode="auto">
            <a:xfrm>
              <a:off x="808" y="2770"/>
              <a:ext cx="55" cy="9"/>
            </a:xfrm>
            <a:custGeom>
              <a:avLst/>
              <a:gdLst>
                <a:gd name="T0" fmla="*/ 6 w 111"/>
                <a:gd name="T1" fmla="*/ 0 h 16"/>
                <a:gd name="T2" fmla="*/ 17 w 111"/>
                <a:gd name="T3" fmla="*/ 2 h 16"/>
                <a:gd name="T4" fmla="*/ 27 w 111"/>
                <a:gd name="T5" fmla="*/ 3 h 16"/>
                <a:gd name="T6" fmla="*/ 24 w 111"/>
                <a:gd name="T7" fmla="*/ 5 h 16"/>
                <a:gd name="T8" fmla="*/ 15 w 111"/>
                <a:gd name="T9" fmla="*/ 5 h 16"/>
                <a:gd name="T10" fmla="*/ 0 w 111"/>
                <a:gd name="T11" fmla="*/ 2 h 16"/>
                <a:gd name="T12" fmla="*/ 6 w 111"/>
                <a:gd name="T13" fmla="*/ 0 h 16"/>
                <a:gd name="T14" fmla="*/ 0 60000 65536"/>
                <a:gd name="T15" fmla="*/ 0 60000 65536"/>
                <a:gd name="T16" fmla="*/ 0 60000 65536"/>
                <a:gd name="T17" fmla="*/ 0 60000 65536"/>
                <a:gd name="T18" fmla="*/ 0 60000 65536"/>
                <a:gd name="T19" fmla="*/ 0 60000 65536"/>
                <a:gd name="T20" fmla="*/ 0 60000 65536"/>
                <a:gd name="T21" fmla="*/ 0 w 111"/>
                <a:gd name="T22" fmla="*/ 0 h 16"/>
                <a:gd name="T23" fmla="*/ 111 w 111"/>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16">
                  <a:moveTo>
                    <a:pt x="25" y="0"/>
                  </a:moveTo>
                  <a:lnTo>
                    <a:pt x="71" y="6"/>
                  </a:lnTo>
                  <a:lnTo>
                    <a:pt x="111" y="10"/>
                  </a:lnTo>
                  <a:lnTo>
                    <a:pt x="97" y="16"/>
                  </a:lnTo>
                  <a:lnTo>
                    <a:pt x="61" y="15"/>
                  </a:lnTo>
                  <a:lnTo>
                    <a:pt x="0" y="7"/>
                  </a:lnTo>
                  <a:lnTo>
                    <a:pt x="25" y="0"/>
                  </a:lnTo>
                  <a:close/>
                </a:path>
              </a:pathLst>
            </a:custGeom>
            <a:solidFill>
              <a:srgbClr val="D1E2FC"/>
            </a:solidFill>
            <a:ln w="9525">
              <a:noFill/>
              <a:round/>
              <a:headEnd/>
              <a:tailEnd/>
            </a:ln>
          </p:spPr>
          <p:txBody>
            <a:bodyPr/>
            <a:lstStyle/>
            <a:p>
              <a:endParaRPr lang="en-US"/>
            </a:p>
          </p:txBody>
        </p:sp>
        <p:sp>
          <p:nvSpPr>
            <p:cNvPr id="17815" name="Freeform 200"/>
            <p:cNvSpPr>
              <a:spLocks noChangeAspect="1"/>
            </p:cNvSpPr>
            <p:nvPr/>
          </p:nvSpPr>
          <p:spPr bwMode="auto">
            <a:xfrm>
              <a:off x="815" y="2791"/>
              <a:ext cx="40" cy="7"/>
            </a:xfrm>
            <a:custGeom>
              <a:avLst/>
              <a:gdLst>
                <a:gd name="T0" fmla="*/ 4 w 81"/>
                <a:gd name="T1" fmla="*/ 0 h 15"/>
                <a:gd name="T2" fmla="*/ 20 w 81"/>
                <a:gd name="T3" fmla="*/ 2 h 15"/>
                <a:gd name="T4" fmla="*/ 16 w 81"/>
                <a:gd name="T5" fmla="*/ 3 h 15"/>
                <a:gd name="T6" fmla="*/ 0 w 81"/>
                <a:gd name="T7" fmla="*/ 1 h 15"/>
                <a:gd name="T8" fmla="*/ 4 w 81"/>
                <a:gd name="T9" fmla="*/ 0 h 15"/>
                <a:gd name="T10" fmla="*/ 0 60000 65536"/>
                <a:gd name="T11" fmla="*/ 0 60000 65536"/>
                <a:gd name="T12" fmla="*/ 0 60000 65536"/>
                <a:gd name="T13" fmla="*/ 0 60000 65536"/>
                <a:gd name="T14" fmla="*/ 0 60000 65536"/>
                <a:gd name="T15" fmla="*/ 0 w 81"/>
                <a:gd name="T16" fmla="*/ 0 h 15"/>
                <a:gd name="T17" fmla="*/ 81 w 81"/>
                <a:gd name="T18" fmla="*/ 15 h 15"/>
              </a:gdLst>
              <a:ahLst/>
              <a:cxnLst>
                <a:cxn ang="T10">
                  <a:pos x="T0" y="T1"/>
                </a:cxn>
                <a:cxn ang="T11">
                  <a:pos x="T2" y="T3"/>
                </a:cxn>
                <a:cxn ang="T12">
                  <a:pos x="T4" y="T5"/>
                </a:cxn>
                <a:cxn ang="T13">
                  <a:pos x="T6" y="T7"/>
                </a:cxn>
                <a:cxn ang="T14">
                  <a:pos x="T8" y="T9"/>
                </a:cxn>
              </a:cxnLst>
              <a:rect l="T15" t="T16" r="T17" b="T18"/>
              <a:pathLst>
                <a:path w="81" h="15">
                  <a:moveTo>
                    <a:pt x="19" y="0"/>
                  </a:moveTo>
                  <a:lnTo>
                    <a:pt x="81" y="8"/>
                  </a:lnTo>
                  <a:lnTo>
                    <a:pt x="64" y="15"/>
                  </a:lnTo>
                  <a:lnTo>
                    <a:pt x="0" y="6"/>
                  </a:lnTo>
                  <a:lnTo>
                    <a:pt x="19" y="0"/>
                  </a:lnTo>
                  <a:close/>
                </a:path>
              </a:pathLst>
            </a:custGeom>
            <a:solidFill>
              <a:srgbClr val="D1E2FC"/>
            </a:solidFill>
            <a:ln w="9525">
              <a:noFill/>
              <a:round/>
              <a:headEnd/>
              <a:tailEnd/>
            </a:ln>
          </p:spPr>
          <p:txBody>
            <a:bodyPr/>
            <a:lstStyle/>
            <a:p>
              <a:endParaRPr lang="en-US"/>
            </a:p>
          </p:txBody>
        </p:sp>
        <p:sp>
          <p:nvSpPr>
            <p:cNvPr id="17816" name="Freeform 201"/>
            <p:cNvSpPr>
              <a:spLocks noChangeAspect="1"/>
            </p:cNvSpPr>
            <p:nvPr/>
          </p:nvSpPr>
          <p:spPr bwMode="auto">
            <a:xfrm>
              <a:off x="817" y="2812"/>
              <a:ext cx="40" cy="7"/>
            </a:xfrm>
            <a:custGeom>
              <a:avLst/>
              <a:gdLst>
                <a:gd name="T0" fmla="*/ 2 w 81"/>
                <a:gd name="T1" fmla="*/ 0 h 15"/>
                <a:gd name="T2" fmla="*/ 10 w 81"/>
                <a:gd name="T3" fmla="*/ 1 h 15"/>
                <a:gd name="T4" fmla="*/ 20 w 81"/>
                <a:gd name="T5" fmla="*/ 2 h 15"/>
                <a:gd name="T6" fmla="*/ 15 w 81"/>
                <a:gd name="T7" fmla="*/ 3 h 15"/>
                <a:gd name="T8" fmla="*/ 0 w 81"/>
                <a:gd name="T9" fmla="*/ 2 h 15"/>
                <a:gd name="T10" fmla="*/ 2 w 81"/>
                <a:gd name="T11" fmla="*/ 0 h 15"/>
                <a:gd name="T12" fmla="*/ 0 60000 65536"/>
                <a:gd name="T13" fmla="*/ 0 60000 65536"/>
                <a:gd name="T14" fmla="*/ 0 60000 65536"/>
                <a:gd name="T15" fmla="*/ 0 60000 65536"/>
                <a:gd name="T16" fmla="*/ 0 60000 65536"/>
                <a:gd name="T17" fmla="*/ 0 60000 65536"/>
                <a:gd name="T18" fmla="*/ 0 w 81"/>
                <a:gd name="T19" fmla="*/ 0 h 15"/>
                <a:gd name="T20" fmla="*/ 81 w 8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81" h="15">
                  <a:moveTo>
                    <a:pt x="8" y="0"/>
                  </a:moveTo>
                  <a:lnTo>
                    <a:pt x="42" y="4"/>
                  </a:lnTo>
                  <a:lnTo>
                    <a:pt x="81" y="9"/>
                  </a:lnTo>
                  <a:lnTo>
                    <a:pt x="60" y="15"/>
                  </a:lnTo>
                  <a:lnTo>
                    <a:pt x="0" y="9"/>
                  </a:lnTo>
                  <a:lnTo>
                    <a:pt x="8" y="0"/>
                  </a:lnTo>
                  <a:close/>
                </a:path>
              </a:pathLst>
            </a:custGeom>
            <a:solidFill>
              <a:srgbClr val="D1E2FC"/>
            </a:solidFill>
            <a:ln w="9525">
              <a:noFill/>
              <a:round/>
              <a:headEnd/>
              <a:tailEnd/>
            </a:ln>
          </p:spPr>
          <p:txBody>
            <a:bodyPr/>
            <a:lstStyle/>
            <a:p>
              <a:endParaRPr lang="en-US"/>
            </a:p>
          </p:txBody>
        </p:sp>
        <p:sp>
          <p:nvSpPr>
            <p:cNvPr id="17817" name="Freeform 202"/>
            <p:cNvSpPr>
              <a:spLocks noChangeAspect="1"/>
            </p:cNvSpPr>
            <p:nvPr/>
          </p:nvSpPr>
          <p:spPr bwMode="auto">
            <a:xfrm>
              <a:off x="798" y="2842"/>
              <a:ext cx="79" cy="21"/>
            </a:xfrm>
            <a:custGeom>
              <a:avLst/>
              <a:gdLst>
                <a:gd name="T0" fmla="*/ 0 w 157"/>
                <a:gd name="T1" fmla="*/ 0 h 41"/>
                <a:gd name="T2" fmla="*/ 15 w 157"/>
                <a:gd name="T3" fmla="*/ 3 h 41"/>
                <a:gd name="T4" fmla="*/ 28 w 157"/>
                <a:gd name="T5" fmla="*/ 4 h 41"/>
                <a:gd name="T6" fmla="*/ 40 w 157"/>
                <a:gd name="T7" fmla="*/ 5 h 41"/>
                <a:gd name="T8" fmla="*/ 30 w 157"/>
                <a:gd name="T9" fmla="*/ 10 h 41"/>
                <a:gd name="T10" fmla="*/ 26 w 157"/>
                <a:gd name="T11" fmla="*/ 11 h 41"/>
                <a:gd name="T12" fmla="*/ 14 w 157"/>
                <a:gd name="T13" fmla="*/ 10 h 41"/>
                <a:gd name="T14" fmla="*/ 6 w 157"/>
                <a:gd name="T15" fmla="*/ 6 h 41"/>
                <a:gd name="T16" fmla="*/ 0 w 157"/>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7"/>
                <a:gd name="T28" fmla="*/ 0 h 41"/>
                <a:gd name="T29" fmla="*/ 157 w 157"/>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7" h="41">
                  <a:moveTo>
                    <a:pt x="0" y="0"/>
                  </a:moveTo>
                  <a:lnTo>
                    <a:pt x="60" y="10"/>
                  </a:lnTo>
                  <a:lnTo>
                    <a:pt x="111" y="16"/>
                  </a:lnTo>
                  <a:lnTo>
                    <a:pt x="157" y="19"/>
                  </a:lnTo>
                  <a:lnTo>
                    <a:pt x="119" y="37"/>
                  </a:lnTo>
                  <a:lnTo>
                    <a:pt x="103" y="41"/>
                  </a:lnTo>
                  <a:lnTo>
                    <a:pt x="53" y="37"/>
                  </a:lnTo>
                  <a:lnTo>
                    <a:pt x="21" y="23"/>
                  </a:lnTo>
                  <a:lnTo>
                    <a:pt x="0" y="0"/>
                  </a:lnTo>
                  <a:close/>
                </a:path>
              </a:pathLst>
            </a:custGeom>
            <a:solidFill>
              <a:srgbClr val="000000"/>
            </a:solidFill>
            <a:ln w="9525">
              <a:noFill/>
              <a:round/>
              <a:headEnd/>
              <a:tailEnd/>
            </a:ln>
          </p:spPr>
          <p:txBody>
            <a:bodyPr/>
            <a:lstStyle/>
            <a:p>
              <a:endParaRPr lang="en-US"/>
            </a:p>
          </p:txBody>
        </p:sp>
      </p:grpSp>
      <p:grpSp>
        <p:nvGrpSpPr>
          <p:cNvPr id="5" name="Group 203"/>
          <p:cNvGrpSpPr>
            <a:grpSpLocks noChangeAspect="1"/>
          </p:cNvGrpSpPr>
          <p:nvPr/>
        </p:nvGrpSpPr>
        <p:grpSpPr bwMode="auto">
          <a:xfrm>
            <a:off x="2976563" y="4252913"/>
            <a:ext cx="466725" cy="728662"/>
            <a:chOff x="2649" y="2160"/>
            <a:chExt cx="438" cy="684"/>
          </a:xfrm>
        </p:grpSpPr>
        <p:sp>
          <p:nvSpPr>
            <p:cNvPr id="17688" name="Freeform 204"/>
            <p:cNvSpPr>
              <a:spLocks noChangeAspect="1"/>
            </p:cNvSpPr>
            <p:nvPr/>
          </p:nvSpPr>
          <p:spPr bwMode="auto">
            <a:xfrm>
              <a:off x="2649" y="2160"/>
              <a:ext cx="434" cy="576"/>
            </a:xfrm>
            <a:custGeom>
              <a:avLst/>
              <a:gdLst>
                <a:gd name="T0" fmla="*/ 64 w 866"/>
                <a:gd name="T1" fmla="*/ 4 h 1153"/>
                <a:gd name="T2" fmla="*/ 52 w 866"/>
                <a:gd name="T3" fmla="*/ 9 h 1153"/>
                <a:gd name="T4" fmla="*/ 42 w 866"/>
                <a:gd name="T5" fmla="*/ 15 h 1153"/>
                <a:gd name="T6" fmla="*/ 32 w 866"/>
                <a:gd name="T7" fmla="*/ 22 h 1153"/>
                <a:gd name="T8" fmla="*/ 23 w 866"/>
                <a:gd name="T9" fmla="*/ 30 h 1153"/>
                <a:gd name="T10" fmla="*/ 16 w 866"/>
                <a:gd name="T11" fmla="*/ 39 h 1153"/>
                <a:gd name="T12" fmla="*/ 10 w 866"/>
                <a:gd name="T13" fmla="*/ 48 h 1153"/>
                <a:gd name="T14" fmla="*/ 7 w 866"/>
                <a:gd name="T15" fmla="*/ 59 h 1153"/>
                <a:gd name="T16" fmla="*/ 3 w 866"/>
                <a:gd name="T17" fmla="*/ 75 h 1153"/>
                <a:gd name="T18" fmla="*/ 0 w 866"/>
                <a:gd name="T19" fmla="*/ 98 h 1153"/>
                <a:gd name="T20" fmla="*/ 3 w 866"/>
                <a:gd name="T21" fmla="*/ 124 h 1153"/>
                <a:gd name="T22" fmla="*/ 12 w 866"/>
                <a:gd name="T23" fmla="*/ 153 h 1153"/>
                <a:gd name="T24" fmla="*/ 22 w 866"/>
                <a:gd name="T25" fmla="*/ 173 h 1153"/>
                <a:gd name="T26" fmla="*/ 27 w 866"/>
                <a:gd name="T27" fmla="*/ 181 h 1153"/>
                <a:gd name="T28" fmla="*/ 31 w 866"/>
                <a:gd name="T29" fmla="*/ 189 h 1153"/>
                <a:gd name="T30" fmla="*/ 36 w 866"/>
                <a:gd name="T31" fmla="*/ 198 h 1153"/>
                <a:gd name="T32" fmla="*/ 40 w 866"/>
                <a:gd name="T33" fmla="*/ 208 h 1153"/>
                <a:gd name="T34" fmla="*/ 43 w 866"/>
                <a:gd name="T35" fmla="*/ 219 h 1153"/>
                <a:gd name="T36" fmla="*/ 44 w 866"/>
                <a:gd name="T37" fmla="*/ 234 h 1153"/>
                <a:gd name="T38" fmla="*/ 44 w 866"/>
                <a:gd name="T39" fmla="*/ 254 h 1153"/>
                <a:gd name="T40" fmla="*/ 46 w 866"/>
                <a:gd name="T41" fmla="*/ 267 h 1153"/>
                <a:gd name="T42" fmla="*/ 48 w 866"/>
                <a:gd name="T43" fmla="*/ 274 h 1153"/>
                <a:gd name="T44" fmla="*/ 54 w 866"/>
                <a:gd name="T45" fmla="*/ 278 h 1153"/>
                <a:gd name="T46" fmla="*/ 64 w 866"/>
                <a:gd name="T47" fmla="*/ 280 h 1153"/>
                <a:gd name="T48" fmla="*/ 73 w 866"/>
                <a:gd name="T49" fmla="*/ 281 h 1153"/>
                <a:gd name="T50" fmla="*/ 83 w 866"/>
                <a:gd name="T51" fmla="*/ 283 h 1153"/>
                <a:gd name="T52" fmla="*/ 92 w 866"/>
                <a:gd name="T53" fmla="*/ 284 h 1153"/>
                <a:gd name="T54" fmla="*/ 101 w 866"/>
                <a:gd name="T55" fmla="*/ 285 h 1153"/>
                <a:gd name="T56" fmla="*/ 111 w 866"/>
                <a:gd name="T57" fmla="*/ 286 h 1153"/>
                <a:gd name="T58" fmla="*/ 121 w 866"/>
                <a:gd name="T59" fmla="*/ 287 h 1153"/>
                <a:gd name="T60" fmla="*/ 128 w 866"/>
                <a:gd name="T61" fmla="*/ 285 h 1153"/>
                <a:gd name="T62" fmla="*/ 132 w 866"/>
                <a:gd name="T63" fmla="*/ 279 h 1153"/>
                <a:gd name="T64" fmla="*/ 136 w 866"/>
                <a:gd name="T65" fmla="*/ 267 h 1153"/>
                <a:gd name="T66" fmla="*/ 139 w 866"/>
                <a:gd name="T67" fmla="*/ 249 h 1153"/>
                <a:gd name="T68" fmla="*/ 143 w 866"/>
                <a:gd name="T69" fmla="*/ 237 h 1153"/>
                <a:gd name="T70" fmla="*/ 145 w 866"/>
                <a:gd name="T71" fmla="*/ 232 h 1153"/>
                <a:gd name="T72" fmla="*/ 147 w 866"/>
                <a:gd name="T73" fmla="*/ 227 h 1153"/>
                <a:gd name="T74" fmla="*/ 150 w 866"/>
                <a:gd name="T75" fmla="*/ 221 h 1153"/>
                <a:gd name="T76" fmla="*/ 153 w 866"/>
                <a:gd name="T77" fmla="*/ 216 h 1153"/>
                <a:gd name="T78" fmla="*/ 157 w 866"/>
                <a:gd name="T79" fmla="*/ 211 h 1153"/>
                <a:gd name="T80" fmla="*/ 162 w 866"/>
                <a:gd name="T81" fmla="*/ 206 h 1153"/>
                <a:gd name="T82" fmla="*/ 166 w 866"/>
                <a:gd name="T83" fmla="*/ 201 h 1153"/>
                <a:gd name="T84" fmla="*/ 172 w 866"/>
                <a:gd name="T85" fmla="*/ 195 h 1153"/>
                <a:gd name="T86" fmla="*/ 181 w 866"/>
                <a:gd name="T87" fmla="*/ 186 h 1153"/>
                <a:gd name="T88" fmla="*/ 190 w 866"/>
                <a:gd name="T89" fmla="*/ 174 h 1153"/>
                <a:gd name="T90" fmla="*/ 198 w 866"/>
                <a:gd name="T91" fmla="*/ 161 h 1153"/>
                <a:gd name="T92" fmla="*/ 206 w 866"/>
                <a:gd name="T93" fmla="*/ 146 h 1153"/>
                <a:gd name="T94" fmla="*/ 212 w 866"/>
                <a:gd name="T95" fmla="*/ 129 h 1153"/>
                <a:gd name="T96" fmla="*/ 216 w 866"/>
                <a:gd name="T97" fmla="*/ 111 h 1153"/>
                <a:gd name="T98" fmla="*/ 218 w 866"/>
                <a:gd name="T99" fmla="*/ 90 h 1153"/>
                <a:gd name="T100" fmla="*/ 213 w 866"/>
                <a:gd name="T101" fmla="*/ 67 h 1153"/>
                <a:gd name="T102" fmla="*/ 203 w 866"/>
                <a:gd name="T103" fmla="*/ 46 h 1153"/>
                <a:gd name="T104" fmla="*/ 188 w 866"/>
                <a:gd name="T105" fmla="*/ 29 h 1153"/>
                <a:gd name="T106" fmla="*/ 169 w 866"/>
                <a:gd name="T107" fmla="*/ 17 h 1153"/>
                <a:gd name="T108" fmla="*/ 147 w 866"/>
                <a:gd name="T109" fmla="*/ 7 h 1153"/>
                <a:gd name="T110" fmla="*/ 125 w 866"/>
                <a:gd name="T111" fmla="*/ 2 h 1153"/>
                <a:gd name="T112" fmla="*/ 102 w 866"/>
                <a:gd name="T113" fmla="*/ 0 h 1153"/>
                <a:gd name="T114" fmla="*/ 80 w 866"/>
                <a:gd name="T115" fmla="*/ 0 h 11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66"/>
                <a:gd name="T175" fmla="*/ 0 h 1153"/>
                <a:gd name="T176" fmla="*/ 866 w 866"/>
                <a:gd name="T177" fmla="*/ 1153 h 115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66" h="1153">
                  <a:moveTo>
                    <a:pt x="280" y="10"/>
                  </a:moveTo>
                  <a:lnTo>
                    <a:pt x="256" y="18"/>
                  </a:lnTo>
                  <a:lnTo>
                    <a:pt x="231" y="26"/>
                  </a:lnTo>
                  <a:lnTo>
                    <a:pt x="208" y="36"/>
                  </a:lnTo>
                  <a:lnTo>
                    <a:pt x="185" y="48"/>
                  </a:lnTo>
                  <a:lnTo>
                    <a:pt x="165" y="61"/>
                  </a:lnTo>
                  <a:lnTo>
                    <a:pt x="144" y="74"/>
                  </a:lnTo>
                  <a:lnTo>
                    <a:pt x="125" y="88"/>
                  </a:lnTo>
                  <a:lnTo>
                    <a:pt x="107" y="104"/>
                  </a:lnTo>
                  <a:lnTo>
                    <a:pt x="91" y="121"/>
                  </a:lnTo>
                  <a:lnTo>
                    <a:pt x="76" y="138"/>
                  </a:lnTo>
                  <a:lnTo>
                    <a:pt x="62" y="156"/>
                  </a:lnTo>
                  <a:lnTo>
                    <a:pt x="50" y="176"/>
                  </a:lnTo>
                  <a:lnTo>
                    <a:pt x="40" y="195"/>
                  </a:lnTo>
                  <a:lnTo>
                    <a:pt x="32" y="217"/>
                  </a:lnTo>
                  <a:lnTo>
                    <a:pt x="25" y="238"/>
                  </a:lnTo>
                  <a:lnTo>
                    <a:pt x="21" y="261"/>
                  </a:lnTo>
                  <a:lnTo>
                    <a:pt x="9" y="301"/>
                  </a:lnTo>
                  <a:lnTo>
                    <a:pt x="1" y="346"/>
                  </a:lnTo>
                  <a:lnTo>
                    <a:pt x="0" y="392"/>
                  </a:lnTo>
                  <a:lnTo>
                    <a:pt x="3" y="443"/>
                  </a:lnTo>
                  <a:lnTo>
                    <a:pt x="11" y="496"/>
                  </a:lnTo>
                  <a:lnTo>
                    <a:pt x="26" y="553"/>
                  </a:lnTo>
                  <a:lnTo>
                    <a:pt x="48" y="613"/>
                  </a:lnTo>
                  <a:lnTo>
                    <a:pt x="76" y="676"/>
                  </a:lnTo>
                  <a:lnTo>
                    <a:pt x="85" y="693"/>
                  </a:lnTo>
                  <a:lnTo>
                    <a:pt x="95" y="709"/>
                  </a:lnTo>
                  <a:lnTo>
                    <a:pt x="105" y="727"/>
                  </a:lnTo>
                  <a:lnTo>
                    <a:pt x="114" y="743"/>
                  </a:lnTo>
                  <a:lnTo>
                    <a:pt x="123" y="759"/>
                  </a:lnTo>
                  <a:lnTo>
                    <a:pt x="133" y="776"/>
                  </a:lnTo>
                  <a:lnTo>
                    <a:pt x="143" y="792"/>
                  </a:lnTo>
                  <a:lnTo>
                    <a:pt x="152" y="810"/>
                  </a:lnTo>
                  <a:lnTo>
                    <a:pt x="158" y="833"/>
                  </a:lnTo>
                  <a:lnTo>
                    <a:pt x="165" y="855"/>
                  </a:lnTo>
                  <a:lnTo>
                    <a:pt x="170" y="878"/>
                  </a:lnTo>
                  <a:lnTo>
                    <a:pt x="176" y="901"/>
                  </a:lnTo>
                  <a:lnTo>
                    <a:pt x="176" y="939"/>
                  </a:lnTo>
                  <a:lnTo>
                    <a:pt x="176" y="977"/>
                  </a:lnTo>
                  <a:lnTo>
                    <a:pt x="176" y="1016"/>
                  </a:lnTo>
                  <a:lnTo>
                    <a:pt x="176" y="1054"/>
                  </a:lnTo>
                  <a:lnTo>
                    <a:pt x="181" y="1069"/>
                  </a:lnTo>
                  <a:lnTo>
                    <a:pt x="186" y="1083"/>
                  </a:lnTo>
                  <a:lnTo>
                    <a:pt x="191" y="1098"/>
                  </a:lnTo>
                  <a:lnTo>
                    <a:pt x="196" y="1111"/>
                  </a:lnTo>
                  <a:lnTo>
                    <a:pt x="215" y="1115"/>
                  </a:lnTo>
                  <a:lnTo>
                    <a:pt x="235" y="1117"/>
                  </a:lnTo>
                  <a:lnTo>
                    <a:pt x="253" y="1121"/>
                  </a:lnTo>
                  <a:lnTo>
                    <a:pt x="273" y="1124"/>
                  </a:lnTo>
                  <a:lnTo>
                    <a:pt x="291" y="1126"/>
                  </a:lnTo>
                  <a:lnTo>
                    <a:pt x="311" y="1129"/>
                  </a:lnTo>
                  <a:lnTo>
                    <a:pt x="329" y="1132"/>
                  </a:lnTo>
                  <a:lnTo>
                    <a:pt x="348" y="1134"/>
                  </a:lnTo>
                  <a:lnTo>
                    <a:pt x="367" y="1137"/>
                  </a:lnTo>
                  <a:lnTo>
                    <a:pt x="386" y="1139"/>
                  </a:lnTo>
                  <a:lnTo>
                    <a:pt x="404" y="1141"/>
                  </a:lnTo>
                  <a:lnTo>
                    <a:pt x="424" y="1144"/>
                  </a:lnTo>
                  <a:lnTo>
                    <a:pt x="442" y="1146"/>
                  </a:lnTo>
                  <a:lnTo>
                    <a:pt x="462" y="1148"/>
                  </a:lnTo>
                  <a:lnTo>
                    <a:pt x="480" y="1151"/>
                  </a:lnTo>
                  <a:lnTo>
                    <a:pt x="500" y="1153"/>
                  </a:lnTo>
                  <a:lnTo>
                    <a:pt x="508" y="1141"/>
                  </a:lnTo>
                  <a:lnTo>
                    <a:pt x="516" y="1129"/>
                  </a:lnTo>
                  <a:lnTo>
                    <a:pt x="524" y="1117"/>
                  </a:lnTo>
                  <a:lnTo>
                    <a:pt x="532" y="1106"/>
                  </a:lnTo>
                  <a:lnTo>
                    <a:pt x="540" y="1069"/>
                  </a:lnTo>
                  <a:lnTo>
                    <a:pt x="548" y="1033"/>
                  </a:lnTo>
                  <a:lnTo>
                    <a:pt x="555" y="996"/>
                  </a:lnTo>
                  <a:lnTo>
                    <a:pt x="563" y="959"/>
                  </a:lnTo>
                  <a:lnTo>
                    <a:pt x="568" y="949"/>
                  </a:lnTo>
                  <a:lnTo>
                    <a:pt x="572" y="939"/>
                  </a:lnTo>
                  <a:lnTo>
                    <a:pt x="577" y="928"/>
                  </a:lnTo>
                  <a:lnTo>
                    <a:pt x="583" y="918"/>
                  </a:lnTo>
                  <a:lnTo>
                    <a:pt x="587" y="908"/>
                  </a:lnTo>
                  <a:lnTo>
                    <a:pt x="592" y="897"/>
                  </a:lnTo>
                  <a:lnTo>
                    <a:pt x="597" y="886"/>
                  </a:lnTo>
                  <a:lnTo>
                    <a:pt x="601" y="875"/>
                  </a:lnTo>
                  <a:lnTo>
                    <a:pt x="609" y="865"/>
                  </a:lnTo>
                  <a:lnTo>
                    <a:pt x="617" y="856"/>
                  </a:lnTo>
                  <a:lnTo>
                    <a:pt x="626" y="845"/>
                  </a:lnTo>
                  <a:lnTo>
                    <a:pt x="635" y="835"/>
                  </a:lnTo>
                  <a:lnTo>
                    <a:pt x="644" y="825"/>
                  </a:lnTo>
                  <a:lnTo>
                    <a:pt x="652" y="814"/>
                  </a:lnTo>
                  <a:lnTo>
                    <a:pt x="661" y="805"/>
                  </a:lnTo>
                  <a:lnTo>
                    <a:pt x="670" y="795"/>
                  </a:lnTo>
                  <a:lnTo>
                    <a:pt x="685" y="780"/>
                  </a:lnTo>
                  <a:lnTo>
                    <a:pt x="703" y="762"/>
                  </a:lnTo>
                  <a:lnTo>
                    <a:pt x="720" y="744"/>
                  </a:lnTo>
                  <a:lnTo>
                    <a:pt x="737" y="722"/>
                  </a:lnTo>
                  <a:lnTo>
                    <a:pt x="756" y="699"/>
                  </a:lnTo>
                  <a:lnTo>
                    <a:pt x="774" y="674"/>
                  </a:lnTo>
                  <a:lnTo>
                    <a:pt x="791" y="647"/>
                  </a:lnTo>
                  <a:lnTo>
                    <a:pt x="807" y="618"/>
                  </a:lnTo>
                  <a:lnTo>
                    <a:pt x="822" y="587"/>
                  </a:lnTo>
                  <a:lnTo>
                    <a:pt x="836" y="554"/>
                  </a:lnTo>
                  <a:lnTo>
                    <a:pt x="847" y="519"/>
                  </a:lnTo>
                  <a:lnTo>
                    <a:pt x="856" y="482"/>
                  </a:lnTo>
                  <a:lnTo>
                    <a:pt x="863" y="444"/>
                  </a:lnTo>
                  <a:lnTo>
                    <a:pt x="866" y="403"/>
                  </a:lnTo>
                  <a:lnTo>
                    <a:pt x="866" y="361"/>
                  </a:lnTo>
                  <a:lnTo>
                    <a:pt x="863" y="316"/>
                  </a:lnTo>
                  <a:lnTo>
                    <a:pt x="851" y="269"/>
                  </a:lnTo>
                  <a:lnTo>
                    <a:pt x="833" y="225"/>
                  </a:lnTo>
                  <a:lnTo>
                    <a:pt x="810" y="185"/>
                  </a:lnTo>
                  <a:lnTo>
                    <a:pt x="781" y="151"/>
                  </a:lnTo>
                  <a:lnTo>
                    <a:pt x="749" y="118"/>
                  </a:lnTo>
                  <a:lnTo>
                    <a:pt x="712" y="91"/>
                  </a:lnTo>
                  <a:lnTo>
                    <a:pt x="673" y="68"/>
                  </a:lnTo>
                  <a:lnTo>
                    <a:pt x="631" y="47"/>
                  </a:lnTo>
                  <a:lnTo>
                    <a:pt x="587" y="31"/>
                  </a:lnTo>
                  <a:lnTo>
                    <a:pt x="542" y="18"/>
                  </a:lnTo>
                  <a:lnTo>
                    <a:pt x="497" y="8"/>
                  </a:lnTo>
                  <a:lnTo>
                    <a:pt x="451" y="2"/>
                  </a:lnTo>
                  <a:lnTo>
                    <a:pt x="406" y="0"/>
                  </a:lnTo>
                  <a:lnTo>
                    <a:pt x="363" y="0"/>
                  </a:lnTo>
                  <a:lnTo>
                    <a:pt x="320" y="3"/>
                  </a:lnTo>
                  <a:lnTo>
                    <a:pt x="280" y="10"/>
                  </a:lnTo>
                  <a:close/>
                </a:path>
              </a:pathLst>
            </a:custGeom>
            <a:solidFill>
              <a:srgbClr val="C0C0C0"/>
            </a:solidFill>
            <a:ln w="9525">
              <a:noFill/>
              <a:round/>
              <a:headEnd/>
              <a:tailEnd/>
            </a:ln>
          </p:spPr>
          <p:txBody>
            <a:bodyPr/>
            <a:lstStyle/>
            <a:p>
              <a:endParaRPr lang="en-US"/>
            </a:p>
          </p:txBody>
        </p:sp>
        <p:sp>
          <p:nvSpPr>
            <p:cNvPr id="17689" name="Freeform 205"/>
            <p:cNvSpPr>
              <a:spLocks noChangeAspect="1"/>
            </p:cNvSpPr>
            <p:nvPr/>
          </p:nvSpPr>
          <p:spPr bwMode="auto">
            <a:xfrm>
              <a:off x="2651" y="2162"/>
              <a:ext cx="436" cy="565"/>
            </a:xfrm>
            <a:custGeom>
              <a:avLst/>
              <a:gdLst>
                <a:gd name="T0" fmla="*/ 76 w 872"/>
                <a:gd name="T1" fmla="*/ 3 h 1129"/>
                <a:gd name="T2" fmla="*/ 63 w 872"/>
                <a:gd name="T3" fmla="*/ 7 h 1129"/>
                <a:gd name="T4" fmla="*/ 53 w 872"/>
                <a:gd name="T5" fmla="*/ 11 h 1129"/>
                <a:gd name="T6" fmla="*/ 43 w 872"/>
                <a:gd name="T7" fmla="*/ 17 h 1129"/>
                <a:gd name="T8" fmla="*/ 34 w 872"/>
                <a:gd name="T9" fmla="*/ 23 h 1129"/>
                <a:gd name="T10" fmla="*/ 26 w 872"/>
                <a:gd name="T11" fmla="*/ 30 h 1129"/>
                <a:gd name="T12" fmla="*/ 19 w 872"/>
                <a:gd name="T13" fmla="*/ 38 h 1129"/>
                <a:gd name="T14" fmla="*/ 12 w 872"/>
                <a:gd name="T15" fmla="*/ 47 h 1129"/>
                <a:gd name="T16" fmla="*/ 7 w 872"/>
                <a:gd name="T17" fmla="*/ 57 h 1129"/>
                <a:gd name="T18" fmla="*/ 3 w 872"/>
                <a:gd name="T19" fmla="*/ 67 h 1129"/>
                <a:gd name="T20" fmla="*/ 1 w 872"/>
                <a:gd name="T21" fmla="*/ 78 h 1129"/>
                <a:gd name="T22" fmla="*/ 0 w 872"/>
                <a:gd name="T23" fmla="*/ 91 h 1129"/>
                <a:gd name="T24" fmla="*/ 1 w 872"/>
                <a:gd name="T25" fmla="*/ 104 h 1129"/>
                <a:gd name="T26" fmla="*/ 2 w 872"/>
                <a:gd name="T27" fmla="*/ 118 h 1129"/>
                <a:gd name="T28" fmla="*/ 6 w 872"/>
                <a:gd name="T29" fmla="*/ 132 h 1129"/>
                <a:gd name="T30" fmla="*/ 11 w 872"/>
                <a:gd name="T31" fmla="*/ 148 h 1129"/>
                <a:gd name="T32" fmla="*/ 18 w 872"/>
                <a:gd name="T33" fmla="*/ 165 h 1129"/>
                <a:gd name="T34" fmla="*/ 38 w 872"/>
                <a:gd name="T35" fmla="*/ 199 h 1129"/>
                <a:gd name="T36" fmla="*/ 45 w 872"/>
                <a:gd name="T37" fmla="*/ 220 h 1129"/>
                <a:gd name="T38" fmla="*/ 44 w 872"/>
                <a:gd name="T39" fmla="*/ 261 h 1129"/>
                <a:gd name="T40" fmla="*/ 49 w 872"/>
                <a:gd name="T41" fmla="*/ 273 h 1129"/>
                <a:gd name="T42" fmla="*/ 127 w 872"/>
                <a:gd name="T43" fmla="*/ 283 h 1129"/>
                <a:gd name="T44" fmla="*/ 134 w 872"/>
                <a:gd name="T45" fmla="*/ 274 h 1129"/>
                <a:gd name="T46" fmla="*/ 142 w 872"/>
                <a:gd name="T47" fmla="*/ 239 h 1129"/>
                <a:gd name="T48" fmla="*/ 151 w 872"/>
                <a:gd name="T49" fmla="*/ 218 h 1129"/>
                <a:gd name="T50" fmla="*/ 169 w 872"/>
                <a:gd name="T51" fmla="*/ 198 h 1129"/>
                <a:gd name="T52" fmla="*/ 172 w 872"/>
                <a:gd name="T53" fmla="*/ 194 h 1129"/>
                <a:gd name="T54" fmla="*/ 177 w 872"/>
                <a:gd name="T55" fmla="*/ 190 h 1129"/>
                <a:gd name="T56" fmla="*/ 181 w 872"/>
                <a:gd name="T57" fmla="*/ 186 h 1129"/>
                <a:gd name="T58" fmla="*/ 186 w 872"/>
                <a:gd name="T59" fmla="*/ 181 h 1129"/>
                <a:gd name="T60" fmla="*/ 190 w 872"/>
                <a:gd name="T61" fmla="*/ 175 h 1129"/>
                <a:gd name="T62" fmla="*/ 195 w 872"/>
                <a:gd name="T63" fmla="*/ 169 h 1129"/>
                <a:gd name="T64" fmla="*/ 199 w 872"/>
                <a:gd name="T65" fmla="*/ 163 h 1129"/>
                <a:gd name="T66" fmla="*/ 203 w 872"/>
                <a:gd name="T67" fmla="*/ 156 h 1129"/>
                <a:gd name="T68" fmla="*/ 207 w 872"/>
                <a:gd name="T69" fmla="*/ 148 h 1129"/>
                <a:gd name="T70" fmla="*/ 210 w 872"/>
                <a:gd name="T71" fmla="*/ 140 h 1129"/>
                <a:gd name="T72" fmla="*/ 213 w 872"/>
                <a:gd name="T73" fmla="*/ 132 h 1129"/>
                <a:gd name="T74" fmla="*/ 216 w 872"/>
                <a:gd name="T75" fmla="*/ 123 h 1129"/>
                <a:gd name="T76" fmla="*/ 217 w 872"/>
                <a:gd name="T77" fmla="*/ 113 h 1129"/>
                <a:gd name="T78" fmla="*/ 218 w 872"/>
                <a:gd name="T79" fmla="*/ 103 h 1129"/>
                <a:gd name="T80" fmla="*/ 218 w 872"/>
                <a:gd name="T81" fmla="*/ 93 h 1129"/>
                <a:gd name="T82" fmla="*/ 218 w 872"/>
                <a:gd name="T83" fmla="*/ 81 h 1129"/>
                <a:gd name="T84" fmla="*/ 215 w 872"/>
                <a:gd name="T85" fmla="*/ 70 h 1129"/>
                <a:gd name="T86" fmla="*/ 210 w 872"/>
                <a:gd name="T87" fmla="*/ 59 h 1129"/>
                <a:gd name="T88" fmla="*/ 204 w 872"/>
                <a:gd name="T89" fmla="*/ 49 h 1129"/>
                <a:gd name="T90" fmla="*/ 197 w 872"/>
                <a:gd name="T91" fmla="*/ 40 h 1129"/>
                <a:gd name="T92" fmla="*/ 190 w 872"/>
                <a:gd name="T93" fmla="*/ 32 h 1129"/>
                <a:gd name="T94" fmla="*/ 181 w 872"/>
                <a:gd name="T95" fmla="*/ 25 h 1129"/>
                <a:gd name="T96" fmla="*/ 171 w 872"/>
                <a:gd name="T97" fmla="*/ 19 h 1129"/>
                <a:gd name="T98" fmla="*/ 162 w 872"/>
                <a:gd name="T99" fmla="*/ 13 h 1129"/>
                <a:gd name="T100" fmla="*/ 151 w 872"/>
                <a:gd name="T101" fmla="*/ 9 h 1129"/>
                <a:gd name="T102" fmla="*/ 140 w 872"/>
                <a:gd name="T103" fmla="*/ 6 h 1129"/>
                <a:gd name="T104" fmla="*/ 129 w 872"/>
                <a:gd name="T105" fmla="*/ 3 h 1129"/>
                <a:gd name="T106" fmla="*/ 117 w 872"/>
                <a:gd name="T107" fmla="*/ 2 h 1129"/>
                <a:gd name="T108" fmla="*/ 107 w 872"/>
                <a:gd name="T109" fmla="*/ 0 h 1129"/>
                <a:gd name="T110" fmla="*/ 96 w 872"/>
                <a:gd name="T111" fmla="*/ 0 h 1129"/>
                <a:gd name="T112" fmla="*/ 86 w 872"/>
                <a:gd name="T113" fmla="*/ 1 h 1129"/>
                <a:gd name="T114" fmla="*/ 76 w 872"/>
                <a:gd name="T115" fmla="*/ 3 h 11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72"/>
                <a:gd name="T175" fmla="*/ 0 h 1129"/>
                <a:gd name="T176" fmla="*/ 872 w 872"/>
                <a:gd name="T177" fmla="*/ 1129 h 112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72" h="1129">
                  <a:moveTo>
                    <a:pt x="301" y="9"/>
                  </a:moveTo>
                  <a:lnTo>
                    <a:pt x="255" y="26"/>
                  </a:lnTo>
                  <a:lnTo>
                    <a:pt x="212" y="44"/>
                  </a:lnTo>
                  <a:lnTo>
                    <a:pt x="172" y="66"/>
                  </a:lnTo>
                  <a:lnTo>
                    <a:pt x="135" y="91"/>
                  </a:lnTo>
                  <a:lnTo>
                    <a:pt x="103" y="120"/>
                  </a:lnTo>
                  <a:lnTo>
                    <a:pt x="74" y="151"/>
                  </a:lnTo>
                  <a:lnTo>
                    <a:pt x="48" y="187"/>
                  </a:lnTo>
                  <a:lnTo>
                    <a:pt x="29" y="225"/>
                  </a:lnTo>
                  <a:lnTo>
                    <a:pt x="14" y="268"/>
                  </a:lnTo>
                  <a:lnTo>
                    <a:pt x="4" y="312"/>
                  </a:lnTo>
                  <a:lnTo>
                    <a:pt x="0" y="361"/>
                  </a:lnTo>
                  <a:lnTo>
                    <a:pt x="1" y="413"/>
                  </a:lnTo>
                  <a:lnTo>
                    <a:pt x="8" y="469"/>
                  </a:lnTo>
                  <a:lnTo>
                    <a:pt x="23" y="528"/>
                  </a:lnTo>
                  <a:lnTo>
                    <a:pt x="44" y="590"/>
                  </a:lnTo>
                  <a:lnTo>
                    <a:pt x="72" y="657"/>
                  </a:lnTo>
                  <a:lnTo>
                    <a:pt x="152" y="796"/>
                  </a:lnTo>
                  <a:lnTo>
                    <a:pt x="177" y="880"/>
                  </a:lnTo>
                  <a:lnTo>
                    <a:pt x="176" y="1043"/>
                  </a:lnTo>
                  <a:lnTo>
                    <a:pt x="196" y="1090"/>
                  </a:lnTo>
                  <a:lnTo>
                    <a:pt x="509" y="1129"/>
                  </a:lnTo>
                  <a:lnTo>
                    <a:pt x="533" y="1096"/>
                  </a:lnTo>
                  <a:lnTo>
                    <a:pt x="565" y="954"/>
                  </a:lnTo>
                  <a:lnTo>
                    <a:pt x="603" y="870"/>
                  </a:lnTo>
                  <a:lnTo>
                    <a:pt x="673" y="791"/>
                  </a:lnTo>
                  <a:lnTo>
                    <a:pt x="688" y="776"/>
                  </a:lnTo>
                  <a:lnTo>
                    <a:pt x="705" y="759"/>
                  </a:lnTo>
                  <a:lnTo>
                    <a:pt x="722" y="741"/>
                  </a:lnTo>
                  <a:lnTo>
                    <a:pt x="741" y="721"/>
                  </a:lnTo>
                  <a:lnTo>
                    <a:pt x="758" y="698"/>
                  </a:lnTo>
                  <a:lnTo>
                    <a:pt x="777" y="675"/>
                  </a:lnTo>
                  <a:lnTo>
                    <a:pt x="794" y="649"/>
                  </a:lnTo>
                  <a:lnTo>
                    <a:pt x="810" y="621"/>
                  </a:lnTo>
                  <a:lnTo>
                    <a:pt x="826" y="591"/>
                  </a:lnTo>
                  <a:lnTo>
                    <a:pt x="839" y="559"/>
                  </a:lnTo>
                  <a:lnTo>
                    <a:pt x="851" y="526"/>
                  </a:lnTo>
                  <a:lnTo>
                    <a:pt x="861" y="490"/>
                  </a:lnTo>
                  <a:lnTo>
                    <a:pt x="868" y="452"/>
                  </a:lnTo>
                  <a:lnTo>
                    <a:pt x="872" y="412"/>
                  </a:lnTo>
                  <a:lnTo>
                    <a:pt x="872" y="369"/>
                  </a:lnTo>
                  <a:lnTo>
                    <a:pt x="870" y="324"/>
                  </a:lnTo>
                  <a:lnTo>
                    <a:pt x="857" y="277"/>
                  </a:lnTo>
                  <a:lnTo>
                    <a:pt x="839" y="233"/>
                  </a:lnTo>
                  <a:lnTo>
                    <a:pt x="816" y="193"/>
                  </a:lnTo>
                  <a:lnTo>
                    <a:pt x="788" y="157"/>
                  </a:lnTo>
                  <a:lnTo>
                    <a:pt x="757" y="126"/>
                  </a:lnTo>
                  <a:lnTo>
                    <a:pt x="722" y="97"/>
                  </a:lnTo>
                  <a:lnTo>
                    <a:pt x="684" y="73"/>
                  </a:lnTo>
                  <a:lnTo>
                    <a:pt x="645" y="52"/>
                  </a:lnTo>
                  <a:lnTo>
                    <a:pt x="603" y="35"/>
                  </a:lnTo>
                  <a:lnTo>
                    <a:pt x="560" y="21"/>
                  </a:lnTo>
                  <a:lnTo>
                    <a:pt x="516" y="11"/>
                  </a:lnTo>
                  <a:lnTo>
                    <a:pt x="471" y="5"/>
                  </a:lnTo>
                  <a:lnTo>
                    <a:pt x="427" y="0"/>
                  </a:lnTo>
                  <a:lnTo>
                    <a:pt x="384" y="0"/>
                  </a:lnTo>
                  <a:lnTo>
                    <a:pt x="341" y="4"/>
                  </a:lnTo>
                  <a:lnTo>
                    <a:pt x="301" y="9"/>
                  </a:lnTo>
                  <a:close/>
                </a:path>
              </a:pathLst>
            </a:custGeom>
            <a:solidFill>
              <a:srgbClr val="C0C0C0"/>
            </a:solidFill>
            <a:ln w="9525">
              <a:noFill/>
              <a:round/>
              <a:headEnd/>
              <a:tailEnd/>
            </a:ln>
          </p:spPr>
          <p:txBody>
            <a:bodyPr/>
            <a:lstStyle/>
            <a:p>
              <a:endParaRPr lang="en-US"/>
            </a:p>
          </p:txBody>
        </p:sp>
        <p:sp>
          <p:nvSpPr>
            <p:cNvPr id="17690" name="Freeform 206"/>
            <p:cNvSpPr>
              <a:spLocks noChangeAspect="1"/>
            </p:cNvSpPr>
            <p:nvPr/>
          </p:nvSpPr>
          <p:spPr bwMode="auto">
            <a:xfrm>
              <a:off x="2671" y="2186"/>
              <a:ext cx="395" cy="531"/>
            </a:xfrm>
            <a:custGeom>
              <a:avLst/>
              <a:gdLst>
                <a:gd name="T0" fmla="*/ 70 w 790"/>
                <a:gd name="T1" fmla="*/ 1 h 1063"/>
                <a:gd name="T2" fmla="*/ 59 w 790"/>
                <a:gd name="T3" fmla="*/ 4 h 1063"/>
                <a:gd name="T4" fmla="*/ 49 w 790"/>
                <a:gd name="T5" fmla="*/ 8 h 1063"/>
                <a:gd name="T6" fmla="*/ 41 w 790"/>
                <a:gd name="T7" fmla="*/ 13 h 1063"/>
                <a:gd name="T8" fmla="*/ 31 w 790"/>
                <a:gd name="T9" fmla="*/ 19 h 1063"/>
                <a:gd name="T10" fmla="*/ 24 w 790"/>
                <a:gd name="T11" fmla="*/ 25 h 1063"/>
                <a:gd name="T12" fmla="*/ 18 w 790"/>
                <a:gd name="T13" fmla="*/ 33 h 1063"/>
                <a:gd name="T14" fmla="*/ 12 w 790"/>
                <a:gd name="T15" fmla="*/ 40 h 1063"/>
                <a:gd name="T16" fmla="*/ 6 w 790"/>
                <a:gd name="T17" fmla="*/ 49 h 1063"/>
                <a:gd name="T18" fmla="*/ 3 w 790"/>
                <a:gd name="T19" fmla="*/ 58 h 1063"/>
                <a:gd name="T20" fmla="*/ 1 w 790"/>
                <a:gd name="T21" fmla="*/ 68 h 1063"/>
                <a:gd name="T22" fmla="*/ 0 w 790"/>
                <a:gd name="T23" fmla="*/ 79 h 1063"/>
                <a:gd name="T24" fmla="*/ 1 w 790"/>
                <a:gd name="T25" fmla="*/ 91 h 1063"/>
                <a:gd name="T26" fmla="*/ 3 w 790"/>
                <a:gd name="T27" fmla="*/ 103 h 1063"/>
                <a:gd name="T28" fmla="*/ 6 w 790"/>
                <a:gd name="T29" fmla="*/ 116 h 1063"/>
                <a:gd name="T30" fmla="*/ 11 w 790"/>
                <a:gd name="T31" fmla="*/ 130 h 1063"/>
                <a:gd name="T32" fmla="*/ 19 w 790"/>
                <a:gd name="T33" fmla="*/ 145 h 1063"/>
                <a:gd name="T34" fmla="*/ 43 w 790"/>
                <a:gd name="T35" fmla="*/ 176 h 1063"/>
                <a:gd name="T36" fmla="*/ 47 w 790"/>
                <a:gd name="T37" fmla="*/ 195 h 1063"/>
                <a:gd name="T38" fmla="*/ 45 w 790"/>
                <a:gd name="T39" fmla="*/ 245 h 1063"/>
                <a:gd name="T40" fmla="*/ 55 w 790"/>
                <a:gd name="T41" fmla="*/ 258 h 1063"/>
                <a:gd name="T42" fmla="*/ 108 w 790"/>
                <a:gd name="T43" fmla="*/ 265 h 1063"/>
                <a:gd name="T44" fmla="*/ 119 w 790"/>
                <a:gd name="T45" fmla="*/ 256 h 1063"/>
                <a:gd name="T46" fmla="*/ 127 w 790"/>
                <a:gd name="T47" fmla="*/ 214 h 1063"/>
                <a:gd name="T48" fmla="*/ 136 w 790"/>
                <a:gd name="T49" fmla="*/ 195 h 1063"/>
                <a:gd name="T50" fmla="*/ 151 w 790"/>
                <a:gd name="T51" fmla="*/ 177 h 1063"/>
                <a:gd name="T52" fmla="*/ 155 w 790"/>
                <a:gd name="T53" fmla="*/ 174 h 1063"/>
                <a:gd name="T54" fmla="*/ 159 w 790"/>
                <a:gd name="T55" fmla="*/ 170 h 1063"/>
                <a:gd name="T56" fmla="*/ 163 w 790"/>
                <a:gd name="T57" fmla="*/ 165 h 1063"/>
                <a:gd name="T58" fmla="*/ 167 w 790"/>
                <a:gd name="T59" fmla="*/ 160 h 1063"/>
                <a:gd name="T60" fmla="*/ 171 w 790"/>
                <a:gd name="T61" fmla="*/ 155 h 1063"/>
                <a:gd name="T62" fmla="*/ 175 w 790"/>
                <a:gd name="T63" fmla="*/ 150 h 1063"/>
                <a:gd name="T64" fmla="*/ 179 w 790"/>
                <a:gd name="T65" fmla="*/ 144 h 1063"/>
                <a:gd name="T66" fmla="*/ 183 w 790"/>
                <a:gd name="T67" fmla="*/ 137 h 1063"/>
                <a:gd name="T68" fmla="*/ 186 w 790"/>
                <a:gd name="T69" fmla="*/ 131 h 1063"/>
                <a:gd name="T70" fmla="*/ 189 w 790"/>
                <a:gd name="T71" fmla="*/ 123 h 1063"/>
                <a:gd name="T72" fmla="*/ 192 w 790"/>
                <a:gd name="T73" fmla="*/ 116 h 1063"/>
                <a:gd name="T74" fmla="*/ 194 w 790"/>
                <a:gd name="T75" fmla="*/ 108 h 1063"/>
                <a:gd name="T76" fmla="*/ 196 w 790"/>
                <a:gd name="T77" fmla="*/ 99 h 1063"/>
                <a:gd name="T78" fmla="*/ 197 w 790"/>
                <a:gd name="T79" fmla="*/ 90 h 1063"/>
                <a:gd name="T80" fmla="*/ 198 w 790"/>
                <a:gd name="T81" fmla="*/ 81 h 1063"/>
                <a:gd name="T82" fmla="*/ 198 w 790"/>
                <a:gd name="T83" fmla="*/ 71 h 1063"/>
                <a:gd name="T84" fmla="*/ 195 w 790"/>
                <a:gd name="T85" fmla="*/ 60 h 1063"/>
                <a:gd name="T86" fmla="*/ 191 w 790"/>
                <a:gd name="T87" fmla="*/ 51 h 1063"/>
                <a:gd name="T88" fmla="*/ 185 w 790"/>
                <a:gd name="T89" fmla="*/ 42 h 1063"/>
                <a:gd name="T90" fmla="*/ 179 w 790"/>
                <a:gd name="T91" fmla="*/ 34 h 1063"/>
                <a:gd name="T92" fmla="*/ 172 w 790"/>
                <a:gd name="T93" fmla="*/ 27 h 1063"/>
                <a:gd name="T94" fmla="*/ 165 w 790"/>
                <a:gd name="T95" fmla="*/ 21 h 1063"/>
                <a:gd name="T96" fmla="*/ 156 w 790"/>
                <a:gd name="T97" fmla="*/ 16 h 1063"/>
                <a:gd name="T98" fmla="*/ 148 w 790"/>
                <a:gd name="T99" fmla="*/ 12 h 1063"/>
                <a:gd name="T100" fmla="*/ 138 w 790"/>
                <a:gd name="T101" fmla="*/ 8 h 1063"/>
                <a:gd name="T102" fmla="*/ 129 w 790"/>
                <a:gd name="T103" fmla="*/ 5 h 1063"/>
                <a:gd name="T104" fmla="*/ 118 w 790"/>
                <a:gd name="T105" fmla="*/ 3 h 1063"/>
                <a:gd name="T106" fmla="*/ 108 w 790"/>
                <a:gd name="T107" fmla="*/ 1 h 1063"/>
                <a:gd name="T108" fmla="*/ 99 w 790"/>
                <a:gd name="T109" fmla="*/ 0 h 1063"/>
                <a:gd name="T110" fmla="*/ 89 w 790"/>
                <a:gd name="T111" fmla="*/ 0 h 1063"/>
                <a:gd name="T112" fmla="*/ 79 w 790"/>
                <a:gd name="T113" fmla="*/ 0 h 1063"/>
                <a:gd name="T114" fmla="*/ 70 w 790"/>
                <a:gd name="T115" fmla="*/ 1 h 10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0"/>
                <a:gd name="T175" fmla="*/ 0 h 1063"/>
                <a:gd name="T176" fmla="*/ 790 w 790"/>
                <a:gd name="T177" fmla="*/ 1063 h 10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0" h="1063">
                  <a:moveTo>
                    <a:pt x="278" y="5"/>
                  </a:moveTo>
                  <a:lnTo>
                    <a:pt x="237" y="19"/>
                  </a:lnTo>
                  <a:lnTo>
                    <a:pt x="198" y="35"/>
                  </a:lnTo>
                  <a:lnTo>
                    <a:pt x="161" y="55"/>
                  </a:lnTo>
                  <a:lnTo>
                    <a:pt x="126" y="78"/>
                  </a:lnTo>
                  <a:lnTo>
                    <a:pt x="95" y="103"/>
                  </a:lnTo>
                  <a:lnTo>
                    <a:pt x="69" y="132"/>
                  </a:lnTo>
                  <a:lnTo>
                    <a:pt x="46" y="163"/>
                  </a:lnTo>
                  <a:lnTo>
                    <a:pt x="26" y="197"/>
                  </a:lnTo>
                  <a:lnTo>
                    <a:pt x="12" y="234"/>
                  </a:lnTo>
                  <a:lnTo>
                    <a:pt x="3" y="275"/>
                  </a:lnTo>
                  <a:lnTo>
                    <a:pt x="0" y="318"/>
                  </a:lnTo>
                  <a:lnTo>
                    <a:pt x="1" y="365"/>
                  </a:lnTo>
                  <a:lnTo>
                    <a:pt x="9" y="414"/>
                  </a:lnTo>
                  <a:lnTo>
                    <a:pt x="24" y="466"/>
                  </a:lnTo>
                  <a:lnTo>
                    <a:pt x="44" y="521"/>
                  </a:lnTo>
                  <a:lnTo>
                    <a:pt x="73" y="580"/>
                  </a:lnTo>
                  <a:lnTo>
                    <a:pt x="172" y="707"/>
                  </a:lnTo>
                  <a:lnTo>
                    <a:pt x="187" y="780"/>
                  </a:lnTo>
                  <a:lnTo>
                    <a:pt x="179" y="980"/>
                  </a:lnTo>
                  <a:lnTo>
                    <a:pt x="222" y="1034"/>
                  </a:lnTo>
                  <a:lnTo>
                    <a:pt x="433" y="1063"/>
                  </a:lnTo>
                  <a:lnTo>
                    <a:pt x="479" y="1026"/>
                  </a:lnTo>
                  <a:lnTo>
                    <a:pt x="509" y="858"/>
                  </a:lnTo>
                  <a:lnTo>
                    <a:pt x="543" y="783"/>
                  </a:lnTo>
                  <a:lnTo>
                    <a:pt x="602" y="711"/>
                  </a:lnTo>
                  <a:lnTo>
                    <a:pt x="617" y="696"/>
                  </a:lnTo>
                  <a:lnTo>
                    <a:pt x="633" y="680"/>
                  </a:lnTo>
                  <a:lnTo>
                    <a:pt x="649" y="663"/>
                  </a:lnTo>
                  <a:lnTo>
                    <a:pt x="667" y="643"/>
                  </a:lnTo>
                  <a:lnTo>
                    <a:pt x="683" y="623"/>
                  </a:lnTo>
                  <a:lnTo>
                    <a:pt x="699" y="601"/>
                  </a:lnTo>
                  <a:lnTo>
                    <a:pt x="715" y="577"/>
                  </a:lnTo>
                  <a:lnTo>
                    <a:pt x="730" y="551"/>
                  </a:lnTo>
                  <a:lnTo>
                    <a:pt x="744" y="524"/>
                  </a:lnTo>
                  <a:lnTo>
                    <a:pt x="756" y="495"/>
                  </a:lnTo>
                  <a:lnTo>
                    <a:pt x="767" y="465"/>
                  </a:lnTo>
                  <a:lnTo>
                    <a:pt x="776" y="433"/>
                  </a:lnTo>
                  <a:lnTo>
                    <a:pt x="783" y="398"/>
                  </a:lnTo>
                  <a:lnTo>
                    <a:pt x="788" y="362"/>
                  </a:lnTo>
                  <a:lnTo>
                    <a:pt x="790" y="324"/>
                  </a:lnTo>
                  <a:lnTo>
                    <a:pt x="789" y="285"/>
                  </a:lnTo>
                  <a:lnTo>
                    <a:pt x="777" y="242"/>
                  </a:lnTo>
                  <a:lnTo>
                    <a:pt x="761" y="204"/>
                  </a:lnTo>
                  <a:lnTo>
                    <a:pt x="740" y="170"/>
                  </a:lnTo>
                  <a:lnTo>
                    <a:pt x="716" y="139"/>
                  </a:lnTo>
                  <a:lnTo>
                    <a:pt x="688" y="111"/>
                  </a:lnTo>
                  <a:lnTo>
                    <a:pt x="657" y="86"/>
                  </a:lnTo>
                  <a:lnTo>
                    <a:pt x="624" y="65"/>
                  </a:lnTo>
                  <a:lnTo>
                    <a:pt x="589" y="48"/>
                  </a:lnTo>
                  <a:lnTo>
                    <a:pt x="551" y="33"/>
                  </a:lnTo>
                  <a:lnTo>
                    <a:pt x="513" y="21"/>
                  </a:lnTo>
                  <a:lnTo>
                    <a:pt x="473" y="12"/>
                  </a:lnTo>
                  <a:lnTo>
                    <a:pt x="434" y="5"/>
                  </a:lnTo>
                  <a:lnTo>
                    <a:pt x="394" y="2"/>
                  </a:lnTo>
                  <a:lnTo>
                    <a:pt x="354" y="0"/>
                  </a:lnTo>
                  <a:lnTo>
                    <a:pt x="315" y="2"/>
                  </a:lnTo>
                  <a:lnTo>
                    <a:pt x="278" y="5"/>
                  </a:lnTo>
                  <a:close/>
                </a:path>
              </a:pathLst>
            </a:custGeom>
            <a:solidFill>
              <a:srgbClr val="FFFFE3"/>
            </a:solidFill>
            <a:ln w="9525">
              <a:noFill/>
              <a:round/>
              <a:headEnd/>
              <a:tailEnd/>
            </a:ln>
          </p:spPr>
          <p:txBody>
            <a:bodyPr/>
            <a:lstStyle/>
            <a:p>
              <a:endParaRPr lang="en-US"/>
            </a:p>
          </p:txBody>
        </p:sp>
        <p:sp>
          <p:nvSpPr>
            <p:cNvPr id="17691" name="Freeform 207"/>
            <p:cNvSpPr>
              <a:spLocks noChangeAspect="1"/>
            </p:cNvSpPr>
            <p:nvPr/>
          </p:nvSpPr>
          <p:spPr bwMode="auto">
            <a:xfrm>
              <a:off x="2682" y="2192"/>
              <a:ext cx="372" cy="524"/>
            </a:xfrm>
            <a:custGeom>
              <a:avLst/>
              <a:gdLst>
                <a:gd name="T0" fmla="*/ 57 w 744"/>
                <a:gd name="T1" fmla="*/ 4 h 1049"/>
                <a:gd name="T2" fmla="*/ 39 w 744"/>
                <a:gd name="T3" fmla="*/ 13 h 1049"/>
                <a:gd name="T4" fmla="*/ 23 w 744"/>
                <a:gd name="T5" fmla="*/ 24 h 1049"/>
                <a:gd name="T6" fmla="*/ 11 w 744"/>
                <a:gd name="T7" fmla="*/ 39 h 1049"/>
                <a:gd name="T8" fmla="*/ 3 w 744"/>
                <a:gd name="T9" fmla="*/ 56 h 1049"/>
                <a:gd name="T10" fmla="*/ 0 w 744"/>
                <a:gd name="T11" fmla="*/ 75 h 1049"/>
                <a:gd name="T12" fmla="*/ 3 w 744"/>
                <a:gd name="T13" fmla="*/ 98 h 1049"/>
                <a:gd name="T14" fmla="*/ 12 w 744"/>
                <a:gd name="T15" fmla="*/ 123 h 1049"/>
                <a:gd name="T16" fmla="*/ 22 w 744"/>
                <a:gd name="T17" fmla="*/ 141 h 1049"/>
                <a:gd name="T18" fmla="*/ 27 w 744"/>
                <a:gd name="T19" fmla="*/ 150 h 1049"/>
                <a:gd name="T20" fmla="*/ 33 w 744"/>
                <a:gd name="T21" fmla="*/ 160 h 1049"/>
                <a:gd name="T22" fmla="*/ 39 w 744"/>
                <a:gd name="T23" fmla="*/ 169 h 1049"/>
                <a:gd name="T24" fmla="*/ 42 w 744"/>
                <a:gd name="T25" fmla="*/ 179 h 1049"/>
                <a:gd name="T26" fmla="*/ 44 w 744"/>
                <a:gd name="T27" fmla="*/ 188 h 1049"/>
                <a:gd name="T28" fmla="*/ 44 w 744"/>
                <a:gd name="T29" fmla="*/ 205 h 1049"/>
                <a:gd name="T30" fmla="*/ 43 w 744"/>
                <a:gd name="T31" fmla="*/ 229 h 1049"/>
                <a:gd name="T32" fmla="*/ 43 w 744"/>
                <a:gd name="T33" fmla="*/ 243 h 1049"/>
                <a:gd name="T34" fmla="*/ 46 w 744"/>
                <a:gd name="T35" fmla="*/ 247 h 1049"/>
                <a:gd name="T36" fmla="*/ 48 w 744"/>
                <a:gd name="T37" fmla="*/ 250 h 1049"/>
                <a:gd name="T38" fmla="*/ 50 w 744"/>
                <a:gd name="T39" fmla="*/ 254 h 1049"/>
                <a:gd name="T40" fmla="*/ 54 w 744"/>
                <a:gd name="T41" fmla="*/ 256 h 1049"/>
                <a:gd name="T42" fmla="*/ 61 w 744"/>
                <a:gd name="T43" fmla="*/ 257 h 1049"/>
                <a:gd name="T44" fmla="*/ 68 w 744"/>
                <a:gd name="T45" fmla="*/ 257 h 1049"/>
                <a:gd name="T46" fmla="*/ 74 w 744"/>
                <a:gd name="T47" fmla="*/ 258 h 1049"/>
                <a:gd name="T48" fmla="*/ 80 w 744"/>
                <a:gd name="T49" fmla="*/ 259 h 1049"/>
                <a:gd name="T50" fmla="*/ 86 w 744"/>
                <a:gd name="T51" fmla="*/ 260 h 1049"/>
                <a:gd name="T52" fmla="*/ 92 w 744"/>
                <a:gd name="T53" fmla="*/ 261 h 1049"/>
                <a:gd name="T54" fmla="*/ 98 w 744"/>
                <a:gd name="T55" fmla="*/ 261 h 1049"/>
                <a:gd name="T56" fmla="*/ 102 w 744"/>
                <a:gd name="T57" fmla="*/ 261 h 1049"/>
                <a:gd name="T58" fmla="*/ 105 w 744"/>
                <a:gd name="T59" fmla="*/ 258 h 1049"/>
                <a:gd name="T60" fmla="*/ 108 w 744"/>
                <a:gd name="T61" fmla="*/ 256 h 1049"/>
                <a:gd name="T62" fmla="*/ 110 w 744"/>
                <a:gd name="T63" fmla="*/ 254 h 1049"/>
                <a:gd name="T64" fmla="*/ 113 w 744"/>
                <a:gd name="T65" fmla="*/ 242 h 1049"/>
                <a:gd name="T66" fmla="*/ 117 w 744"/>
                <a:gd name="T67" fmla="*/ 221 h 1049"/>
                <a:gd name="T68" fmla="*/ 121 w 744"/>
                <a:gd name="T69" fmla="*/ 206 h 1049"/>
                <a:gd name="T70" fmla="*/ 125 w 744"/>
                <a:gd name="T71" fmla="*/ 197 h 1049"/>
                <a:gd name="T72" fmla="*/ 130 w 744"/>
                <a:gd name="T73" fmla="*/ 190 h 1049"/>
                <a:gd name="T74" fmla="*/ 133 w 744"/>
                <a:gd name="T75" fmla="*/ 186 h 1049"/>
                <a:gd name="T76" fmla="*/ 137 w 744"/>
                <a:gd name="T77" fmla="*/ 181 h 1049"/>
                <a:gd name="T78" fmla="*/ 140 w 744"/>
                <a:gd name="T79" fmla="*/ 177 h 1049"/>
                <a:gd name="T80" fmla="*/ 145 w 744"/>
                <a:gd name="T81" fmla="*/ 171 h 1049"/>
                <a:gd name="T82" fmla="*/ 153 w 744"/>
                <a:gd name="T83" fmla="*/ 162 h 1049"/>
                <a:gd name="T84" fmla="*/ 161 w 744"/>
                <a:gd name="T85" fmla="*/ 152 h 1049"/>
                <a:gd name="T86" fmla="*/ 168 w 744"/>
                <a:gd name="T87" fmla="*/ 141 h 1049"/>
                <a:gd name="T88" fmla="*/ 175 w 744"/>
                <a:gd name="T89" fmla="*/ 128 h 1049"/>
                <a:gd name="T90" fmla="*/ 180 w 744"/>
                <a:gd name="T91" fmla="*/ 113 h 1049"/>
                <a:gd name="T92" fmla="*/ 185 w 744"/>
                <a:gd name="T93" fmla="*/ 96 h 1049"/>
                <a:gd name="T94" fmla="*/ 186 w 744"/>
                <a:gd name="T95" fmla="*/ 78 h 1049"/>
                <a:gd name="T96" fmla="*/ 184 w 744"/>
                <a:gd name="T97" fmla="*/ 59 h 1049"/>
                <a:gd name="T98" fmla="*/ 176 w 744"/>
                <a:gd name="T99" fmla="*/ 41 h 1049"/>
                <a:gd name="T100" fmla="*/ 164 w 744"/>
                <a:gd name="T101" fmla="*/ 27 h 1049"/>
                <a:gd name="T102" fmla="*/ 149 w 744"/>
                <a:gd name="T103" fmla="*/ 16 h 1049"/>
                <a:gd name="T104" fmla="*/ 132 w 744"/>
                <a:gd name="T105" fmla="*/ 8 h 1049"/>
                <a:gd name="T106" fmla="*/ 113 w 744"/>
                <a:gd name="T107" fmla="*/ 3 h 1049"/>
                <a:gd name="T108" fmla="*/ 94 w 744"/>
                <a:gd name="T109" fmla="*/ 0 h 1049"/>
                <a:gd name="T110" fmla="*/ 77 w 744"/>
                <a:gd name="T111" fmla="*/ 0 h 10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44"/>
                <a:gd name="T169" fmla="*/ 0 h 1049"/>
                <a:gd name="T170" fmla="*/ 744 w 744"/>
                <a:gd name="T171" fmla="*/ 1049 h 104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44" h="1049">
                  <a:moveTo>
                    <a:pt x="270" y="4"/>
                  </a:moveTo>
                  <a:lnTo>
                    <a:pt x="229" y="16"/>
                  </a:lnTo>
                  <a:lnTo>
                    <a:pt x="189" y="32"/>
                  </a:lnTo>
                  <a:lnTo>
                    <a:pt x="154" y="52"/>
                  </a:lnTo>
                  <a:lnTo>
                    <a:pt x="120" y="74"/>
                  </a:lnTo>
                  <a:lnTo>
                    <a:pt x="90" y="98"/>
                  </a:lnTo>
                  <a:lnTo>
                    <a:pt x="64" y="126"/>
                  </a:lnTo>
                  <a:lnTo>
                    <a:pt x="42" y="156"/>
                  </a:lnTo>
                  <a:lnTo>
                    <a:pt x="25" y="188"/>
                  </a:lnTo>
                  <a:lnTo>
                    <a:pt x="11" y="224"/>
                  </a:lnTo>
                  <a:lnTo>
                    <a:pt x="3" y="263"/>
                  </a:lnTo>
                  <a:lnTo>
                    <a:pt x="0" y="303"/>
                  </a:lnTo>
                  <a:lnTo>
                    <a:pt x="3" y="347"/>
                  </a:lnTo>
                  <a:lnTo>
                    <a:pt x="11" y="393"/>
                  </a:lnTo>
                  <a:lnTo>
                    <a:pt x="26" y="441"/>
                  </a:lnTo>
                  <a:lnTo>
                    <a:pt x="48" y="492"/>
                  </a:lnTo>
                  <a:lnTo>
                    <a:pt x="75" y="546"/>
                  </a:lnTo>
                  <a:lnTo>
                    <a:pt x="87" y="565"/>
                  </a:lnTo>
                  <a:lnTo>
                    <a:pt x="97" y="584"/>
                  </a:lnTo>
                  <a:lnTo>
                    <a:pt x="109" y="603"/>
                  </a:lnTo>
                  <a:lnTo>
                    <a:pt x="120" y="622"/>
                  </a:lnTo>
                  <a:lnTo>
                    <a:pt x="131" y="641"/>
                  </a:lnTo>
                  <a:lnTo>
                    <a:pt x="142" y="660"/>
                  </a:lnTo>
                  <a:lnTo>
                    <a:pt x="153" y="679"/>
                  </a:lnTo>
                  <a:lnTo>
                    <a:pt x="164" y="698"/>
                  </a:lnTo>
                  <a:lnTo>
                    <a:pt x="167" y="717"/>
                  </a:lnTo>
                  <a:lnTo>
                    <a:pt x="171" y="734"/>
                  </a:lnTo>
                  <a:lnTo>
                    <a:pt x="174" y="752"/>
                  </a:lnTo>
                  <a:lnTo>
                    <a:pt x="178" y="771"/>
                  </a:lnTo>
                  <a:lnTo>
                    <a:pt x="176" y="820"/>
                  </a:lnTo>
                  <a:lnTo>
                    <a:pt x="173" y="869"/>
                  </a:lnTo>
                  <a:lnTo>
                    <a:pt x="170" y="918"/>
                  </a:lnTo>
                  <a:lnTo>
                    <a:pt x="167" y="968"/>
                  </a:lnTo>
                  <a:lnTo>
                    <a:pt x="172" y="975"/>
                  </a:lnTo>
                  <a:lnTo>
                    <a:pt x="178" y="982"/>
                  </a:lnTo>
                  <a:lnTo>
                    <a:pt x="182" y="989"/>
                  </a:lnTo>
                  <a:lnTo>
                    <a:pt x="187" y="996"/>
                  </a:lnTo>
                  <a:lnTo>
                    <a:pt x="193" y="1003"/>
                  </a:lnTo>
                  <a:lnTo>
                    <a:pt x="197" y="1009"/>
                  </a:lnTo>
                  <a:lnTo>
                    <a:pt x="202" y="1016"/>
                  </a:lnTo>
                  <a:lnTo>
                    <a:pt x="207" y="1023"/>
                  </a:lnTo>
                  <a:lnTo>
                    <a:pt x="219" y="1024"/>
                  </a:lnTo>
                  <a:lnTo>
                    <a:pt x="232" y="1027"/>
                  </a:lnTo>
                  <a:lnTo>
                    <a:pt x="245" y="1028"/>
                  </a:lnTo>
                  <a:lnTo>
                    <a:pt x="256" y="1029"/>
                  </a:lnTo>
                  <a:lnTo>
                    <a:pt x="269" y="1031"/>
                  </a:lnTo>
                  <a:lnTo>
                    <a:pt x="282" y="1032"/>
                  </a:lnTo>
                  <a:lnTo>
                    <a:pt x="294" y="1034"/>
                  </a:lnTo>
                  <a:lnTo>
                    <a:pt x="306" y="1036"/>
                  </a:lnTo>
                  <a:lnTo>
                    <a:pt x="318" y="1037"/>
                  </a:lnTo>
                  <a:lnTo>
                    <a:pt x="331" y="1038"/>
                  </a:lnTo>
                  <a:lnTo>
                    <a:pt x="344" y="1041"/>
                  </a:lnTo>
                  <a:lnTo>
                    <a:pt x="355" y="1042"/>
                  </a:lnTo>
                  <a:lnTo>
                    <a:pt x="368" y="1044"/>
                  </a:lnTo>
                  <a:lnTo>
                    <a:pt x="381" y="1045"/>
                  </a:lnTo>
                  <a:lnTo>
                    <a:pt x="392" y="1047"/>
                  </a:lnTo>
                  <a:lnTo>
                    <a:pt x="405" y="1049"/>
                  </a:lnTo>
                  <a:lnTo>
                    <a:pt x="411" y="1044"/>
                  </a:lnTo>
                  <a:lnTo>
                    <a:pt x="416" y="1039"/>
                  </a:lnTo>
                  <a:lnTo>
                    <a:pt x="421" y="1035"/>
                  </a:lnTo>
                  <a:lnTo>
                    <a:pt x="427" y="1030"/>
                  </a:lnTo>
                  <a:lnTo>
                    <a:pt x="432" y="1026"/>
                  </a:lnTo>
                  <a:lnTo>
                    <a:pt x="437" y="1021"/>
                  </a:lnTo>
                  <a:lnTo>
                    <a:pt x="443" y="1016"/>
                  </a:lnTo>
                  <a:lnTo>
                    <a:pt x="449" y="1012"/>
                  </a:lnTo>
                  <a:lnTo>
                    <a:pt x="455" y="969"/>
                  </a:lnTo>
                  <a:lnTo>
                    <a:pt x="464" y="928"/>
                  </a:lnTo>
                  <a:lnTo>
                    <a:pt x="470" y="886"/>
                  </a:lnTo>
                  <a:lnTo>
                    <a:pt x="477" y="845"/>
                  </a:lnTo>
                  <a:lnTo>
                    <a:pt x="485" y="826"/>
                  </a:lnTo>
                  <a:lnTo>
                    <a:pt x="495" y="808"/>
                  </a:lnTo>
                  <a:lnTo>
                    <a:pt x="503" y="789"/>
                  </a:lnTo>
                  <a:lnTo>
                    <a:pt x="511" y="771"/>
                  </a:lnTo>
                  <a:lnTo>
                    <a:pt x="518" y="762"/>
                  </a:lnTo>
                  <a:lnTo>
                    <a:pt x="525" y="752"/>
                  </a:lnTo>
                  <a:lnTo>
                    <a:pt x="532" y="744"/>
                  </a:lnTo>
                  <a:lnTo>
                    <a:pt x="538" y="735"/>
                  </a:lnTo>
                  <a:lnTo>
                    <a:pt x="545" y="726"/>
                  </a:lnTo>
                  <a:lnTo>
                    <a:pt x="552" y="718"/>
                  </a:lnTo>
                  <a:lnTo>
                    <a:pt x="559" y="709"/>
                  </a:lnTo>
                  <a:lnTo>
                    <a:pt x="566" y="699"/>
                  </a:lnTo>
                  <a:lnTo>
                    <a:pt x="580" y="685"/>
                  </a:lnTo>
                  <a:lnTo>
                    <a:pt x="595" y="668"/>
                  </a:lnTo>
                  <a:lnTo>
                    <a:pt x="610" y="651"/>
                  </a:lnTo>
                  <a:lnTo>
                    <a:pt x="626" y="632"/>
                  </a:lnTo>
                  <a:lnTo>
                    <a:pt x="641" y="611"/>
                  </a:lnTo>
                  <a:lnTo>
                    <a:pt x="656" y="589"/>
                  </a:lnTo>
                  <a:lnTo>
                    <a:pt x="671" y="565"/>
                  </a:lnTo>
                  <a:lnTo>
                    <a:pt x="685" y="539"/>
                  </a:lnTo>
                  <a:lnTo>
                    <a:pt x="699" y="513"/>
                  </a:lnTo>
                  <a:lnTo>
                    <a:pt x="710" y="484"/>
                  </a:lnTo>
                  <a:lnTo>
                    <a:pt x="720" y="454"/>
                  </a:lnTo>
                  <a:lnTo>
                    <a:pt x="730" y="422"/>
                  </a:lnTo>
                  <a:lnTo>
                    <a:pt x="737" y="387"/>
                  </a:lnTo>
                  <a:lnTo>
                    <a:pt x="741" y="353"/>
                  </a:lnTo>
                  <a:lnTo>
                    <a:pt x="744" y="315"/>
                  </a:lnTo>
                  <a:lnTo>
                    <a:pt x="744" y="275"/>
                  </a:lnTo>
                  <a:lnTo>
                    <a:pt x="734" y="236"/>
                  </a:lnTo>
                  <a:lnTo>
                    <a:pt x="720" y="199"/>
                  </a:lnTo>
                  <a:lnTo>
                    <a:pt x="703" y="166"/>
                  </a:lnTo>
                  <a:lnTo>
                    <a:pt x="681" y="137"/>
                  </a:lnTo>
                  <a:lnTo>
                    <a:pt x="656" y="111"/>
                  </a:lnTo>
                  <a:lnTo>
                    <a:pt x="627" y="87"/>
                  </a:lnTo>
                  <a:lnTo>
                    <a:pt x="596" y="66"/>
                  </a:lnTo>
                  <a:lnTo>
                    <a:pt x="564" y="49"/>
                  </a:lnTo>
                  <a:lnTo>
                    <a:pt x="528" y="34"/>
                  </a:lnTo>
                  <a:lnTo>
                    <a:pt x="492" y="22"/>
                  </a:lnTo>
                  <a:lnTo>
                    <a:pt x="455" y="13"/>
                  </a:lnTo>
                  <a:lnTo>
                    <a:pt x="417" y="6"/>
                  </a:lnTo>
                  <a:lnTo>
                    <a:pt x="379" y="2"/>
                  </a:lnTo>
                  <a:lnTo>
                    <a:pt x="343" y="0"/>
                  </a:lnTo>
                  <a:lnTo>
                    <a:pt x="306" y="1"/>
                  </a:lnTo>
                  <a:lnTo>
                    <a:pt x="270" y="4"/>
                  </a:lnTo>
                  <a:close/>
                </a:path>
              </a:pathLst>
            </a:custGeom>
            <a:solidFill>
              <a:srgbClr val="FFFFE3"/>
            </a:solidFill>
            <a:ln w="9525">
              <a:noFill/>
              <a:round/>
              <a:headEnd/>
              <a:tailEnd/>
            </a:ln>
          </p:spPr>
          <p:txBody>
            <a:bodyPr/>
            <a:lstStyle/>
            <a:p>
              <a:endParaRPr lang="en-US"/>
            </a:p>
          </p:txBody>
        </p:sp>
        <p:sp>
          <p:nvSpPr>
            <p:cNvPr id="17692" name="Freeform 208"/>
            <p:cNvSpPr>
              <a:spLocks noChangeAspect="1"/>
            </p:cNvSpPr>
            <p:nvPr/>
          </p:nvSpPr>
          <p:spPr bwMode="auto">
            <a:xfrm>
              <a:off x="2694" y="2199"/>
              <a:ext cx="347" cy="517"/>
            </a:xfrm>
            <a:custGeom>
              <a:avLst/>
              <a:gdLst>
                <a:gd name="T0" fmla="*/ 54 w 695"/>
                <a:gd name="T1" fmla="*/ 4 h 1033"/>
                <a:gd name="T2" fmla="*/ 36 w 695"/>
                <a:gd name="T3" fmla="*/ 12 h 1033"/>
                <a:gd name="T4" fmla="*/ 20 w 695"/>
                <a:gd name="T5" fmla="*/ 23 h 1033"/>
                <a:gd name="T6" fmla="*/ 9 w 695"/>
                <a:gd name="T7" fmla="*/ 37 h 1033"/>
                <a:gd name="T8" fmla="*/ 2 w 695"/>
                <a:gd name="T9" fmla="*/ 53 h 1033"/>
                <a:gd name="T10" fmla="*/ 0 w 695"/>
                <a:gd name="T11" fmla="*/ 72 h 1033"/>
                <a:gd name="T12" fmla="*/ 3 w 695"/>
                <a:gd name="T13" fmla="*/ 93 h 1033"/>
                <a:gd name="T14" fmla="*/ 12 w 695"/>
                <a:gd name="T15" fmla="*/ 116 h 1033"/>
                <a:gd name="T16" fmla="*/ 21 w 695"/>
                <a:gd name="T17" fmla="*/ 134 h 1033"/>
                <a:gd name="T18" fmla="*/ 26 w 695"/>
                <a:gd name="T19" fmla="*/ 145 h 1033"/>
                <a:gd name="T20" fmla="*/ 31 w 695"/>
                <a:gd name="T21" fmla="*/ 156 h 1033"/>
                <a:gd name="T22" fmla="*/ 35 w 695"/>
                <a:gd name="T23" fmla="*/ 167 h 1033"/>
                <a:gd name="T24" fmla="*/ 39 w 695"/>
                <a:gd name="T25" fmla="*/ 177 h 1033"/>
                <a:gd name="T26" fmla="*/ 40 w 695"/>
                <a:gd name="T27" fmla="*/ 186 h 1033"/>
                <a:gd name="T28" fmla="*/ 40 w 695"/>
                <a:gd name="T29" fmla="*/ 203 h 1033"/>
                <a:gd name="T30" fmla="*/ 39 w 695"/>
                <a:gd name="T31" fmla="*/ 227 h 1033"/>
                <a:gd name="T32" fmla="*/ 39 w 695"/>
                <a:gd name="T33" fmla="*/ 241 h 1033"/>
                <a:gd name="T34" fmla="*/ 42 w 695"/>
                <a:gd name="T35" fmla="*/ 244 h 1033"/>
                <a:gd name="T36" fmla="*/ 44 w 695"/>
                <a:gd name="T37" fmla="*/ 248 h 1033"/>
                <a:gd name="T38" fmla="*/ 46 w 695"/>
                <a:gd name="T39" fmla="*/ 251 h 1033"/>
                <a:gd name="T40" fmla="*/ 50 w 695"/>
                <a:gd name="T41" fmla="*/ 253 h 1033"/>
                <a:gd name="T42" fmla="*/ 56 w 695"/>
                <a:gd name="T43" fmla="*/ 254 h 1033"/>
                <a:gd name="T44" fmla="*/ 62 w 695"/>
                <a:gd name="T45" fmla="*/ 255 h 1033"/>
                <a:gd name="T46" fmla="*/ 67 w 695"/>
                <a:gd name="T47" fmla="*/ 255 h 1033"/>
                <a:gd name="T48" fmla="*/ 73 w 695"/>
                <a:gd name="T49" fmla="*/ 256 h 1033"/>
                <a:gd name="T50" fmla="*/ 79 w 695"/>
                <a:gd name="T51" fmla="*/ 257 h 1033"/>
                <a:gd name="T52" fmla="*/ 85 w 695"/>
                <a:gd name="T53" fmla="*/ 258 h 1033"/>
                <a:gd name="T54" fmla="*/ 90 w 695"/>
                <a:gd name="T55" fmla="*/ 258 h 1033"/>
                <a:gd name="T56" fmla="*/ 95 w 695"/>
                <a:gd name="T57" fmla="*/ 258 h 1033"/>
                <a:gd name="T58" fmla="*/ 97 w 695"/>
                <a:gd name="T59" fmla="*/ 255 h 1033"/>
                <a:gd name="T60" fmla="*/ 100 w 695"/>
                <a:gd name="T61" fmla="*/ 253 h 1033"/>
                <a:gd name="T62" fmla="*/ 102 w 695"/>
                <a:gd name="T63" fmla="*/ 251 h 1033"/>
                <a:gd name="T64" fmla="*/ 105 w 695"/>
                <a:gd name="T65" fmla="*/ 239 h 1033"/>
                <a:gd name="T66" fmla="*/ 109 w 695"/>
                <a:gd name="T67" fmla="*/ 218 h 1033"/>
                <a:gd name="T68" fmla="*/ 113 w 695"/>
                <a:gd name="T69" fmla="*/ 203 h 1033"/>
                <a:gd name="T70" fmla="*/ 116 w 695"/>
                <a:gd name="T71" fmla="*/ 194 h 1033"/>
                <a:gd name="T72" fmla="*/ 120 w 695"/>
                <a:gd name="T73" fmla="*/ 187 h 1033"/>
                <a:gd name="T74" fmla="*/ 123 w 695"/>
                <a:gd name="T75" fmla="*/ 183 h 1033"/>
                <a:gd name="T76" fmla="*/ 126 w 695"/>
                <a:gd name="T77" fmla="*/ 179 h 1033"/>
                <a:gd name="T78" fmla="*/ 130 w 695"/>
                <a:gd name="T79" fmla="*/ 174 h 1033"/>
                <a:gd name="T80" fmla="*/ 138 w 695"/>
                <a:gd name="T81" fmla="*/ 164 h 1033"/>
                <a:gd name="T82" fmla="*/ 152 w 695"/>
                <a:gd name="T83" fmla="*/ 144 h 1033"/>
                <a:gd name="T84" fmla="*/ 165 w 695"/>
                <a:gd name="T85" fmla="*/ 118 h 1033"/>
                <a:gd name="T86" fmla="*/ 173 w 695"/>
                <a:gd name="T87" fmla="*/ 86 h 1033"/>
                <a:gd name="T88" fmla="*/ 172 w 695"/>
                <a:gd name="T89" fmla="*/ 58 h 1033"/>
                <a:gd name="T90" fmla="*/ 165 w 695"/>
                <a:gd name="T91" fmla="*/ 41 h 1033"/>
                <a:gd name="T92" fmla="*/ 155 w 695"/>
                <a:gd name="T93" fmla="*/ 28 h 1033"/>
                <a:gd name="T94" fmla="*/ 141 w 695"/>
                <a:gd name="T95" fmla="*/ 17 h 1033"/>
                <a:gd name="T96" fmla="*/ 126 w 695"/>
                <a:gd name="T97" fmla="*/ 9 h 1033"/>
                <a:gd name="T98" fmla="*/ 108 w 695"/>
                <a:gd name="T99" fmla="*/ 4 h 1033"/>
                <a:gd name="T100" fmla="*/ 90 w 695"/>
                <a:gd name="T101" fmla="*/ 1 h 1033"/>
                <a:gd name="T102" fmla="*/ 73 w 695"/>
                <a:gd name="T103" fmla="*/ 0 h 10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5"/>
                <a:gd name="T157" fmla="*/ 0 h 1033"/>
                <a:gd name="T158" fmla="*/ 695 w 695"/>
                <a:gd name="T159" fmla="*/ 1033 h 10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5" h="1033">
                  <a:moveTo>
                    <a:pt x="260" y="2"/>
                  </a:moveTo>
                  <a:lnTo>
                    <a:pt x="218" y="15"/>
                  </a:lnTo>
                  <a:lnTo>
                    <a:pt x="180" y="30"/>
                  </a:lnTo>
                  <a:lnTo>
                    <a:pt x="144" y="48"/>
                  </a:lnTo>
                  <a:lnTo>
                    <a:pt x="112" y="69"/>
                  </a:lnTo>
                  <a:lnTo>
                    <a:pt x="83" y="92"/>
                  </a:lnTo>
                  <a:lnTo>
                    <a:pt x="58" y="119"/>
                  </a:lnTo>
                  <a:lnTo>
                    <a:pt x="37" y="147"/>
                  </a:lnTo>
                  <a:lnTo>
                    <a:pt x="21" y="179"/>
                  </a:lnTo>
                  <a:lnTo>
                    <a:pt x="10" y="212"/>
                  </a:lnTo>
                  <a:lnTo>
                    <a:pt x="3" y="249"/>
                  </a:lnTo>
                  <a:lnTo>
                    <a:pt x="0" y="287"/>
                  </a:lnTo>
                  <a:lnTo>
                    <a:pt x="4" y="327"/>
                  </a:lnTo>
                  <a:lnTo>
                    <a:pt x="13" y="370"/>
                  </a:lnTo>
                  <a:lnTo>
                    <a:pt x="28" y="415"/>
                  </a:lnTo>
                  <a:lnTo>
                    <a:pt x="49" y="462"/>
                  </a:lnTo>
                  <a:lnTo>
                    <a:pt x="77" y="512"/>
                  </a:lnTo>
                  <a:lnTo>
                    <a:pt x="86" y="533"/>
                  </a:lnTo>
                  <a:lnTo>
                    <a:pt x="96" y="555"/>
                  </a:lnTo>
                  <a:lnTo>
                    <a:pt x="105" y="577"/>
                  </a:lnTo>
                  <a:lnTo>
                    <a:pt x="115" y="599"/>
                  </a:lnTo>
                  <a:lnTo>
                    <a:pt x="124" y="622"/>
                  </a:lnTo>
                  <a:lnTo>
                    <a:pt x="134" y="644"/>
                  </a:lnTo>
                  <a:lnTo>
                    <a:pt x="143" y="666"/>
                  </a:lnTo>
                  <a:lnTo>
                    <a:pt x="153" y="688"/>
                  </a:lnTo>
                  <a:lnTo>
                    <a:pt x="156" y="706"/>
                  </a:lnTo>
                  <a:lnTo>
                    <a:pt x="159" y="724"/>
                  </a:lnTo>
                  <a:lnTo>
                    <a:pt x="163" y="742"/>
                  </a:lnTo>
                  <a:lnTo>
                    <a:pt x="165" y="759"/>
                  </a:lnTo>
                  <a:lnTo>
                    <a:pt x="163" y="809"/>
                  </a:lnTo>
                  <a:lnTo>
                    <a:pt x="161" y="857"/>
                  </a:lnTo>
                  <a:lnTo>
                    <a:pt x="157" y="907"/>
                  </a:lnTo>
                  <a:lnTo>
                    <a:pt x="155" y="956"/>
                  </a:lnTo>
                  <a:lnTo>
                    <a:pt x="159" y="963"/>
                  </a:lnTo>
                  <a:lnTo>
                    <a:pt x="164" y="969"/>
                  </a:lnTo>
                  <a:lnTo>
                    <a:pt x="169" y="976"/>
                  </a:lnTo>
                  <a:lnTo>
                    <a:pt x="173" y="983"/>
                  </a:lnTo>
                  <a:lnTo>
                    <a:pt x="177" y="990"/>
                  </a:lnTo>
                  <a:lnTo>
                    <a:pt x="181" y="997"/>
                  </a:lnTo>
                  <a:lnTo>
                    <a:pt x="186" y="1002"/>
                  </a:lnTo>
                  <a:lnTo>
                    <a:pt x="191" y="1009"/>
                  </a:lnTo>
                  <a:lnTo>
                    <a:pt x="202" y="1010"/>
                  </a:lnTo>
                  <a:lnTo>
                    <a:pt x="214" y="1013"/>
                  </a:lnTo>
                  <a:lnTo>
                    <a:pt x="225" y="1014"/>
                  </a:lnTo>
                  <a:lnTo>
                    <a:pt x="237" y="1015"/>
                  </a:lnTo>
                  <a:lnTo>
                    <a:pt x="248" y="1017"/>
                  </a:lnTo>
                  <a:lnTo>
                    <a:pt x="260" y="1018"/>
                  </a:lnTo>
                  <a:lnTo>
                    <a:pt x="271" y="1020"/>
                  </a:lnTo>
                  <a:lnTo>
                    <a:pt x="283" y="1021"/>
                  </a:lnTo>
                  <a:lnTo>
                    <a:pt x="294" y="1023"/>
                  </a:lnTo>
                  <a:lnTo>
                    <a:pt x="306" y="1024"/>
                  </a:lnTo>
                  <a:lnTo>
                    <a:pt x="317" y="1025"/>
                  </a:lnTo>
                  <a:lnTo>
                    <a:pt x="329" y="1028"/>
                  </a:lnTo>
                  <a:lnTo>
                    <a:pt x="340" y="1029"/>
                  </a:lnTo>
                  <a:lnTo>
                    <a:pt x="352" y="1030"/>
                  </a:lnTo>
                  <a:lnTo>
                    <a:pt x="363" y="1032"/>
                  </a:lnTo>
                  <a:lnTo>
                    <a:pt x="375" y="1033"/>
                  </a:lnTo>
                  <a:lnTo>
                    <a:pt x="380" y="1029"/>
                  </a:lnTo>
                  <a:lnTo>
                    <a:pt x="385" y="1024"/>
                  </a:lnTo>
                  <a:lnTo>
                    <a:pt x="390" y="1018"/>
                  </a:lnTo>
                  <a:lnTo>
                    <a:pt x="396" y="1014"/>
                  </a:lnTo>
                  <a:lnTo>
                    <a:pt x="400" y="1009"/>
                  </a:lnTo>
                  <a:lnTo>
                    <a:pt x="406" y="1005"/>
                  </a:lnTo>
                  <a:lnTo>
                    <a:pt x="411" y="1001"/>
                  </a:lnTo>
                  <a:lnTo>
                    <a:pt x="415" y="997"/>
                  </a:lnTo>
                  <a:lnTo>
                    <a:pt x="423" y="955"/>
                  </a:lnTo>
                  <a:lnTo>
                    <a:pt x="430" y="914"/>
                  </a:lnTo>
                  <a:lnTo>
                    <a:pt x="437" y="872"/>
                  </a:lnTo>
                  <a:lnTo>
                    <a:pt x="444" y="831"/>
                  </a:lnTo>
                  <a:lnTo>
                    <a:pt x="452" y="812"/>
                  </a:lnTo>
                  <a:lnTo>
                    <a:pt x="460" y="794"/>
                  </a:lnTo>
                  <a:lnTo>
                    <a:pt x="467" y="775"/>
                  </a:lnTo>
                  <a:lnTo>
                    <a:pt x="475" y="757"/>
                  </a:lnTo>
                  <a:lnTo>
                    <a:pt x="482" y="748"/>
                  </a:lnTo>
                  <a:lnTo>
                    <a:pt x="488" y="740"/>
                  </a:lnTo>
                  <a:lnTo>
                    <a:pt x="495" y="730"/>
                  </a:lnTo>
                  <a:lnTo>
                    <a:pt x="502" y="721"/>
                  </a:lnTo>
                  <a:lnTo>
                    <a:pt x="507" y="713"/>
                  </a:lnTo>
                  <a:lnTo>
                    <a:pt x="514" y="704"/>
                  </a:lnTo>
                  <a:lnTo>
                    <a:pt x="520" y="696"/>
                  </a:lnTo>
                  <a:lnTo>
                    <a:pt x="527" y="687"/>
                  </a:lnTo>
                  <a:lnTo>
                    <a:pt x="553" y="656"/>
                  </a:lnTo>
                  <a:lnTo>
                    <a:pt x="582" y="619"/>
                  </a:lnTo>
                  <a:lnTo>
                    <a:pt x="611" y="576"/>
                  </a:lnTo>
                  <a:lnTo>
                    <a:pt x="638" y="528"/>
                  </a:lnTo>
                  <a:lnTo>
                    <a:pt x="662" y="472"/>
                  </a:lnTo>
                  <a:lnTo>
                    <a:pt x="680" y="411"/>
                  </a:lnTo>
                  <a:lnTo>
                    <a:pt x="692" y="342"/>
                  </a:lnTo>
                  <a:lnTo>
                    <a:pt x="695" y="266"/>
                  </a:lnTo>
                  <a:lnTo>
                    <a:pt x="689" y="229"/>
                  </a:lnTo>
                  <a:lnTo>
                    <a:pt x="678" y="195"/>
                  </a:lnTo>
                  <a:lnTo>
                    <a:pt x="663" y="164"/>
                  </a:lnTo>
                  <a:lnTo>
                    <a:pt x="643" y="135"/>
                  </a:lnTo>
                  <a:lnTo>
                    <a:pt x="621" y="109"/>
                  </a:lnTo>
                  <a:lnTo>
                    <a:pt x="595" y="86"/>
                  </a:lnTo>
                  <a:lnTo>
                    <a:pt x="567" y="67"/>
                  </a:lnTo>
                  <a:lnTo>
                    <a:pt x="536" y="49"/>
                  </a:lnTo>
                  <a:lnTo>
                    <a:pt x="504" y="35"/>
                  </a:lnTo>
                  <a:lnTo>
                    <a:pt x="469" y="23"/>
                  </a:lnTo>
                  <a:lnTo>
                    <a:pt x="435" y="14"/>
                  </a:lnTo>
                  <a:lnTo>
                    <a:pt x="399" y="7"/>
                  </a:lnTo>
                  <a:lnTo>
                    <a:pt x="363" y="2"/>
                  </a:lnTo>
                  <a:lnTo>
                    <a:pt x="328" y="0"/>
                  </a:lnTo>
                  <a:lnTo>
                    <a:pt x="293" y="0"/>
                  </a:lnTo>
                  <a:lnTo>
                    <a:pt x="260" y="2"/>
                  </a:lnTo>
                  <a:close/>
                </a:path>
              </a:pathLst>
            </a:custGeom>
            <a:solidFill>
              <a:srgbClr val="FFFFE3"/>
            </a:solidFill>
            <a:ln w="9525">
              <a:noFill/>
              <a:round/>
              <a:headEnd/>
              <a:tailEnd/>
            </a:ln>
          </p:spPr>
          <p:txBody>
            <a:bodyPr/>
            <a:lstStyle/>
            <a:p>
              <a:endParaRPr lang="en-US"/>
            </a:p>
          </p:txBody>
        </p:sp>
        <p:sp>
          <p:nvSpPr>
            <p:cNvPr id="17693" name="Freeform 209"/>
            <p:cNvSpPr>
              <a:spLocks noChangeAspect="1"/>
            </p:cNvSpPr>
            <p:nvPr/>
          </p:nvSpPr>
          <p:spPr bwMode="auto">
            <a:xfrm>
              <a:off x="2705" y="2205"/>
              <a:ext cx="324" cy="510"/>
            </a:xfrm>
            <a:custGeom>
              <a:avLst/>
              <a:gdLst>
                <a:gd name="T0" fmla="*/ 52 w 647"/>
                <a:gd name="T1" fmla="*/ 4 h 1019"/>
                <a:gd name="T2" fmla="*/ 34 w 647"/>
                <a:gd name="T3" fmla="*/ 12 h 1019"/>
                <a:gd name="T4" fmla="*/ 19 w 647"/>
                <a:gd name="T5" fmla="*/ 22 h 1019"/>
                <a:gd name="T6" fmla="*/ 9 w 647"/>
                <a:gd name="T7" fmla="*/ 35 h 1019"/>
                <a:gd name="T8" fmla="*/ 2 w 647"/>
                <a:gd name="T9" fmla="*/ 51 h 1019"/>
                <a:gd name="T10" fmla="*/ 0 w 647"/>
                <a:gd name="T11" fmla="*/ 68 h 1019"/>
                <a:gd name="T12" fmla="*/ 3 w 647"/>
                <a:gd name="T13" fmla="*/ 88 h 1019"/>
                <a:gd name="T14" fmla="*/ 13 w 647"/>
                <a:gd name="T15" fmla="*/ 109 h 1019"/>
                <a:gd name="T16" fmla="*/ 21 w 647"/>
                <a:gd name="T17" fmla="*/ 126 h 1019"/>
                <a:gd name="T18" fmla="*/ 25 w 647"/>
                <a:gd name="T19" fmla="*/ 139 h 1019"/>
                <a:gd name="T20" fmla="*/ 30 w 647"/>
                <a:gd name="T21" fmla="*/ 151 h 1019"/>
                <a:gd name="T22" fmla="*/ 34 w 647"/>
                <a:gd name="T23" fmla="*/ 164 h 1019"/>
                <a:gd name="T24" fmla="*/ 36 w 647"/>
                <a:gd name="T25" fmla="*/ 175 h 1019"/>
                <a:gd name="T26" fmla="*/ 38 w 647"/>
                <a:gd name="T27" fmla="*/ 183 h 1019"/>
                <a:gd name="T28" fmla="*/ 38 w 647"/>
                <a:gd name="T29" fmla="*/ 200 h 1019"/>
                <a:gd name="T30" fmla="*/ 36 w 647"/>
                <a:gd name="T31" fmla="*/ 224 h 1019"/>
                <a:gd name="T32" fmla="*/ 37 w 647"/>
                <a:gd name="T33" fmla="*/ 240 h 1019"/>
                <a:gd name="T34" fmla="*/ 42 w 647"/>
                <a:gd name="T35" fmla="*/ 247 h 1019"/>
                <a:gd name="T36" fmla="*/ 49 w 647"/>
                <a:gd name="T37" fmla="*/ 250 h 1019"/>
                <a:gd name="T38" fmla="*/ 60 w 647"/>
                <a:gd name="T39" fmla="*/ 252 h 1019"/>
                <a:gd name="T40" fmla="*/ 71 w 647"/>
                <a:gd name="T41" fmla="*/ 253 h 1019"/>
                <a:gd name="T42" fmla="*/ 81 w 647"/>
                <a:gd name="T43" fmla="*/ 255 h 1019"/>
                <a:gd name="T44" fmla="*/ 88 w 647"/>
                <a:gd name="T45" fmla="*/ 254 h 1019"/>
                <a:gd name="T46" fmla="*/ 90 w 647"/>
                <a:gd name="T47" fmla="*/ 252 h 1019"/>
                <a:gd name="T48" fmla="*/ 92 w 647"/>
                <a:gd name="T49" fmla="*/ 249 h 1019"/>
                <a:gd name="T50" fmla="*/ 95 w 647"/>
                <a:gd name="T51" fmla="*/ 247 h 1019"/>
                <a:gd name="T52" fmla="*/ 98 w 647"/>
                <a:gd name="T53" fmla="*/ 236 h 1019"/>
                <a:gd name="T54" fmla="*/ 101 w 647"/>
                <a:gd name="T55" fmla="*/ 215 h 1019"/>
                <a:gd name="T56" fmla="*/ 105 w 647"/>
                <a:gd name="T57" fmla="*/ 200 h 1019"/>
                <a:gd name="T58" fmla="*/ 108 w 647"/>
                <a:gd name="T59" fmla="*/ 191 h 1019"/>
                <a:gd name="T60" fmla="*/ 112 w 647"/>
                <a:gd name="T61" fmla="*/ 184 h 1019"/>
                <a:gd name="T62" fmla="*/ 115 w 647"/>
                <a:gd name="T63" fmla="*/ 180 h 1019"/>
                <a:gd name="T64" fmla="*/ 118 w 647"/>
                <a:gd name="T65" fmla="*/ 175 h 1019"/>
                <a:gd name="T66" fmla="*/ 121 w 647"/>
                <a:gd name="T67" fmla="*/ 171 h 1019"/>
                <a:gd name="T68" fmla="*/ 128 w 647"/>
                <a:gd name="T69" fmla="*/ 161 h 1019"/>
                <a:gd name="T70" fmla="*/ 142 w 647"/>
                <a:gd name="T71" fmla="*/ 141 h 1019"/>
                <a:gd name="T72" fmla="*/ 153 w 647"/>
                <a:gd name="T73" fmla="*/ 115 h 1019"/>
                <a:gd name="T74" fmla="*/ 161 w 647"/>
                <a:gd name="T75" fmla="*/ 83 h 1019"/>
                <a:gd name="T76" fmla="*/ 161 w 647"/>
                <a:gd name="T77" fmla="*/ 56 h 1019"/>
                <a:gd name="T78" fmla="*/ 156 w 647"/>
                <a:gd name="T79" fmla="*/ 41 h 1019"/>
                <a:gd name="T80" fmla="*/ 147 w 647"/>
                <a:gd name="T81" fmla="*/ 28 h 1019"/>
                <a:gd name="T82" fmla="*/ 134 w 647"/>
                <a:gd name="T83" fmla="*/ 18 h 1019"/>
                <a:gd name="T84" fmla="*/ 120 w 647"/>
                <a:gd name="T85" fmla="*/ 9 h 1019"/>
                <a:gd name="T86" fmla="*/ 104 w 647"/>
                <a:gd name="T87" fmla="*/ 4 h 1019"/>
                <a:gd name="T88" fmla="*/ 87 w 647"/>
                <a:gd name="T89" fmla="*/ 1 h 1019"/>
                <a:gd name="T90" fmla="*/ 71 w 647"/>
                <a:gd name="T91" fmla="*/ 0 h 10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7"/>
                <a:gd name="T139" fmla="*/ 0 h 1019"/>
                <a:gd name="T140" fmla="*/ 647 w 647"/>
                <a:gd name="T141" fmla="*/ 1019 h 10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7" h="1019">
                  <a:moveTo>
                    <a:pt x="248" y="2"/>
                  </a:moveTo>
                  <a:lnTo>
                    <a:pt x="207" y="13"/>
                  </a:lnTo>
                  <a:lnTo>
                    <a:pt x="170" y="28"/>
                  </a:lnTo>
                  <a:lnTo>
                    <a:pt x="134" y="46"/>
                  </a:lnTo>
                  <a:lnTo>
                    <a:pt x="103" y="65"/>
                  </a:lnTo>
                  <a:lnTo>
                    <a:pt x="76" y="88"/>
                  </a:lnTo>
                  <a:lnTo>
                    <a:pt x="53" y="113"/>
                  </a:lnTo>
                  <a:lnTo>
                    <a:pt x="33" y="140"/>
                  </a:lnTo>
                  <a:lnTo>
                    <a:pt x="17" y="170"/>
                  </a:lnTo>
                  <a:lnTo>
                    <a:pt x="6" y="201"/>
                  </a:lnTo>
                  <a:lnTo>
                    <a:pt x="1" y="236"/>
                  </a:lnTo>
                  <a:lnTo>
                    <a:pt x="0" y="272"/>
                  </a:lnTo>
                  <a:lnTo>
                    <a:pt x="3" y="310"/>
                  </a:lnTo>
                  <a:lnTo>
                    <a:pt x="12" y="349"/>
                  </a:lnTo>
                  <a:lnTo>
                    <a:pt x="27" y="390"/>
                  </a:lnTo>
                  <a:lnTo>
                    <a:pt x="49" y="433"/>
                  </a:lnTo>
                  <a:lnTo>
                    <a:pt x="76" y="478"/>
                  </a:lnTo>
                  <a:lnTo>
                    <a:pt x="84" y="503"/>
                  </a:lnTo>
                  <a:lnTo>
                    <a:pt x="92" y="527"/>
                  </a:lnTo>
                  <a:lnTo>
                    <a:pt x="100" y="553"/>
                  </a:lnTo>
                  <a:lnTo>
                    <a:pt x="109" y="578"/>
                  </a:lnTo>
                  <a:lnTo>
                    <a:pt x="117" y="602"/>
                  </a:lnTo>
                  <a:lnTo>
                    <a:pt x="125" y="628"/>
                  </a:lnTo>
                  <a:lnTo>
                    <a:pt x="133" y="653"/>
                  </a:lnTo>
                  <a:lnTo>
                    <a:pt x="141" y="678"/>
                  </a:lnTo>
                  <a:lnTo>
                    <a:pt x="144" y="697"/>
                  </a:lnTo>
                  <a:lnTo>
                    <a:pt x="147" y="714"/>
                  </a:lnTo>
                  <a:lnTo>
                    <a:pt x="149" y="732"/>
                  </a:lnTo>
                  <a:lnTo>
                    <a:pt x="152" y="750"/>
                  </a:lnTo>
                  <a:lnTo>
                    <a:pt x="149" y="798"/>
                  </a:lnTo>
                  <a:lnTo>
                    <a:pt x="146" y="846"/>
                  </a:lnTo>
                  <a:lnTo>
                    <a:pt x="144" y="896"/>
                  </a:lnTo>
                  <a:lnTo>
                    <a:pt x="140" y="944"/>
                  </a:lnTo>
                  <a:lnTo>
                    <a:pt x="148" y="957"/>
                  </a:lnTo>
                  <a:lnTo>
                    <a:pt x="157" y="971"/>
                  </a:lnTo>
                  <a:lnTo>
                    <a:pt x="165" y="985"/>
                  </a:lnTo>
                  <a:lnTo>
                    <a:pt x="173" y="997"/>
                  </a:lnTo>
                  <a:lnTo>
                    <a:pt x="194" y="1000"/>
                  </a:lnTo>
                  <a:lnTo>
                    <a:pt x="216" y="1003"/>
                  </a:lnTo>
                  <a:lnTo>
                    <a:pt x="237" y="1005"/>
                  </a:lnTo>
                  <a:lnTo>
                    <a:pt x="259" y="1008"/>
                  </a:lnTo>
                  <a:lnTo>
                    <a:pt x="281" y="1011"/>
                  </a:lnTo>
                  <a:lnTo>
                    <a:pt x="301" y="1014"/>
                  </a:lnTo>
                  <a:lnTo>
                    <a:pt x="323" y="1017"/>
                  </a:lnTo>
                  <a:lnTo>
                    <a:pt x="344" y="1019"/>
                  </a:lnTo>
                  <a:lnTo>
                    <a:pt x="349" y="1015"/>
                  </a:lnTo>
                  <a:lnTo>
                    <a:pt x="353" y="1010"/>
                  </a:lnTo>
                  <a:lnTo>
                    <a:pt x="358" y="1005"/>
                  </a:lnTo>
                  <a:lnTo>
                    <a:pt x="364" y="1001"/>
                  </a:lnTo>
                  <a:lnTo>
                    <a:pt x="368" y="996"/>
                  </a:lnTo>
                  <a:lnTo>
                    <a:pt x="373" y="992"/>
                  </a:lnTo>
                  <a:lnTo>
                    <a:pt x="377" y="987"/>
                  </a:lnTo>
                  <a:lnTo>
                    <a:pt x="382" y="982"/>
                  </a:lnTo>
                  <a:lnTo>
                    <a:pt x="389" y="941"/>
                  </a:lnTo>
                  <a:lnTo>
                    <a:pt x="396" y="899"/>
                  </a:lnTo>
                  <a:lnTo>
                    <a:pt x="403" y="859"/>
                  </a:lnTo>
                  <a:lnTo>
                    <a:pt x="410" y="818"/>
                  </a:lnTo>
                  <a:lnTo>
                    <a:pt x="417" y="799"/>
                  </a:lnTo>
                  <a:lnTo>
                    <a:pt x="425" y="781"/>
                  </a:lnTo>
                  <a:lnTo>
                    <a:pt x="432" y="764"/>
                  </a:lnTo>
                  <a:lnTo>
                    <a:pt x="438" y="745"/>
                  </a:lnTo>
                  <a:lnTo>
                    <a:pt x="445" y="736"/>
                  </a:lnTo>
                  <a:lnTo>
                    <a:pt x="451" y="727"/>
                  </a:lnTo>
                  <a:lnTo>
                    <a:pt x="458" y="719"/>
                  </a:lnTo>
                  <a:lnTo>
                    <a:pt x="464" y="709"/>
                  </a:lnTo>
                  <a:lnTo>
                    <a:pt x="470" y="700"/>
                  </a:lnTo>
                  <a:lnTo>
                    <a:pt x="475" y="692"/>
                  </a:lnTo>
                  <a:lnTo>
                    <a:pt x="482" y="683"/>
                  </a:lnTo>
                  <a:lnTo>
                    <a:pt x="488" y="674"/>
                  </a:lnTo>
                  <a:lnTo>
                    <a:pt x="512" y="643"/>
                  </a:lnTo>
                  <a:lnTo>
                    <a:pt x="539" y="607"/>
                  </a:lnTo>
                  <a:lnTo>
                    <a:pt x="565" y="564"/>
                  </a:lnTo>
                  <a:lnTo>
                    <a:pt x="591" y="516"/>
                  </a:lnTo>
                  <a:lnTo>
                    <a:pt x="612" y="460"/>
                  </a:lnTo>
                  <a:lnTo>
                    <a:pt x="630" y="399"/>
                  </a:lnTo>
                  <a:lnTo>
                    <a:pt x="642" y="331"/>
                  </a:lnTo>
                  <a:lnTo>
                    <a:pt x="647" y="257"/>
                  </a:lnTo>
                  <a:lnTo>
                    <a:pt x="644" y="222"/>
                  </a:lnTo>
                  <a:lnTo>
                    <a:pt x="634" y="190"/>
                  </a:lnTo>
                  <a:lnTo>
                    <a:pt x="622" y="161"/>
                  </a:lnTo>
                  <a:lnTo>
                    <a:pt x="605" y="133"/>
                  </a:lnTo>
                  <a:lnTo>
                    <a:pt x="585" y="109"/>
                  </a:lnTo>
                  <a:lnTo>
                    <a:pt x="562" y="87"/>
                  </a:lnTo>
                  <a:lnTo>
                    <a:pt x="536" y="69"/>
                  </a:lnTo>
                  <a:lnTo>
                    <a:pt x="509" y="51"/>
                  </a:lnTo>
                  <a:lnTo>
                    <a:pt x="478" y="36"/>
                  </a:lnTo>
                  <a:lnTo>
                    <a:pt x="447" y="25"/>
                  </a:lnTo>
                  <a:lnTo>
                    <a:pt x="414" y="16"/>
                  </a:lnTo>
                  <a:lnTo>
                    <a:pt x="381" y="8"/>
                  </a:lnTo>
                  <a:lnTo>
                    <a:pt x="347" y="3"/>
                  </a:lnTo>
                  <a:lnTo>
                    <a:pt x="314" y="1"/>
                  </a:lnTo>
                  <a:lnTo>
                    <a:pt x="281" y="0"/>
                  </a:lnTo>
                  <a:lnTo>
                    <a:pt x="248" y="2"/>
                  </a:lnTo>
                  <a:close/>
                </a:path>
              </a:pathLst>
            </a:custGeom>
            <a:solidFill>
              <a:srgbClr val="FFFFE3"/>
            </a:solidFill>
            <a:ln w="9525">
              <a:noFill/>
              <a:round/>
              <a:headEnd/>
              <a:tailEnd/>
            </a:ln>
          </p:spPr>
          <p:txBody>
            <a:bodyPr/>
            <a:lstStyle/>
            <a:p>
              <a:endParaRPr lang="en-US"/>
            </a:p>
          </p:txBody>
        </p:sp>
        <p:sp>
          <p:nvSpPr>
            <p:cNvPr id="17694" name="Freeform 210"/>
            <p:cNvSpPr>
              <a:spLocks noChangeAspect="1"/>
            </p:cNvSpPr>
            <p:nvPr/>
          </p:nvSpPr>
          <p:spPr bwMode="auto">
            <a:xfrm>
              <a:off x="2716" y="2212"/>
              <a:ext cx="300" cy="503"/>
            </a:xfrm>
            <a:custGeom>
              <a:avLst/>
              <a:gdLst>
                <a:gd name="T0" fmla="*/ 49 w 601"/>
                <a:gd name="T1" fmla="*/ 4 h 1006"/>
                <a:gd name="T2" fmla="*/ 31 w 601"/>
                <a:gd name="T3" fmla="*/ 11 h 1006"/>
                <a:gd name="T4" fmla="*/ 17 w 601"/>
                <a:gd name="T5" fmla="*/ 21 h 1006"/>
                <a:gd name="T6" fmla="*/ 7 w 601"/>
                <a:gd name="T7" fmla="*/ 34 h 1006"/>
                <a:gd name="T8" fmla="*/ 1 w 601"/>
                <a:gd name="T9" fmla="*/ 48 h 1006"/>
                <a:gd name="T10" fmla="*/ 0 w 601"/>
                <a:gd name="T11" fmla="*/ 65 h 1006"/>
                <a:gd name="T12" fmla="*/ 3 w 601"/>
                <a:gd name="T13" fmla="*/ 83 h 1006"/>
                <a:gd name="T14" fmla="*/ 12 w 601"/>
                <a:gd name="T15" fmla="*/ 102 h 1006"/>
                <a:gd name="T16" fmla="*/ 21 w 601"/>
                <a:gd name="T17" fmla="*/ 119 h 1006"/>
                <a:gd name="T18" fmla="*/ 24 w 601"/>
                <a:gd name="T19" fmla="*/ 133 h 1006"/>
                <a:gd name="T20" fmla="*/ 28 w 601"/>
                <a:gd name="T21" fmla="*/ 147 h 1006"/>
                <a:gd name="T22" fmla="*/ 31 w 601"/>
                <a:gd name="T23" fmla="*/ 161 h 1006"/>
                <a:gd name="T24" fmla="*/ 33 w 601"/>
                <a:gd name="T25" fmla="*/ 172 h 1006"/>
                <a:gd name="T26" fmla="*/ 35 w 601"/>
                <a:gd name="T27" fmla="*/ 181 h 1006"/>
                <a:gd name="T28" fmla="*/ 34 w 601"/>
                <a:gd name="T29" fmla="*/ 198 h 1006"/>
                <a:gd name="T30" fmla="*/ 33 w 601"/>
                <a:gd name="T31" fmla="*/ 222 h 1006"/>
                <a:gd name="T32" fmla="*/ 34 w 601"/>
                <a:gd name="T33" fmla="*/ 237 h 1006"/>
                <a:gd name="T34" fmla="*/ 37 w 601"/>
                <a:gd name="T35" fmla="*/ 244 h 1006"/>
                <a:gd name="T36" fmla="*/ 44 w 601"/>
                <a:gd name="T37" fmla="*/ 248 h 1006"/>
                <a:gd name="T38" fmla="*/ 54 w 601"/>
                <a:gd name="T39" fmla="*/ 249 h 1006"/>
                <a:gd name="T40" fmla="*/ 64 w 601"/>
                <a:gd name="T41" fmla="*/ 250 h 1006"/>
                <a:gd name="T42" fmla="*/ 74 w 601"/>
                <a:gd name="T43" fmla="*/ 251 h 1006"/>
                <a:gd name="T44" fmla="*/ 80 w 601"/>
                <a:gd name="T45" fmla="*/ 251 h 1006"/>
                <a:gd name="T46" fmla="*/ 82 w 601"/>
                <a:gd name="T47" fmla="*/ 248 h 1006"/>
                <a:gd name="T48" fmla="*/ 84 w 601"/>
                <a:gd name="T49" fmla="*/ 246 h 1006"/>
                <a:gd name="T50" fmla="*/ 86 w 601"/>
                <a:gd name="T51" fmla="*/ 244 h 1006"/>
                <a:gd name="T52" fmla="*/ 89 w 601"/>
                <a:gd name="T53" fmla="*/ 233 h 1006"/>
                <a:gd name="T54" fmla="*/ 92 w 601"/>
                <a:gd name="T55" fmla="*/ 212 h 1006"/>
                <a:gd name="T56" fmla="*/ 96 w 601"/>
                <a:gd name="T57" fmla="*/ 197 h 1006"/>
                <a:gd name="T58" fmla="*/ 99 w 601"/>
                <a:gd name="T59" fmla="*/ 188 h 1006"/>
                <a:gd name="T60" fmla="*/ 103 w 601"/>
                <a:gd name="T61" fmla="*/ 181 h 1006"/>
                <a:gd name="T62" fmla="*/ 105 w 601"/>
                <a:gd name="T63" fmla="*/ 177 h 1006"/>
                <a:gd name="T64" fmla="*/ 108 w 601"/>
                <a:gd name="T65" fmla="*/ 173 h 1006"/>
                <a:gd name="T66" fmla="*/ 111 w 601"/>
                <a:gd name="T67" fmla="*/ 168 h 1006"/>
                <a:gd name="T68" fmla="*/ 118 w 601"/>
                <a:gd name="T69" fmla="*/ 158 h 1006"/>
                <a:gd name="T70" fmla="*/ 130 w 601"/>
                <a:gd name="T71" fmla="*/ 139 h 1006"/>
                <a:gd name="T72" fmla="*/ 141 w 601"/>
                <a:gd name="T73" fmla="*/ 113 h 1006"/>
                <a:gd name="T74" fmla="*/ 148 w 601"/>
                <a:gd name="T75" fmla="*/ 81 h 1006"/>
                <a:gd name="T76" fmla="*/ 149 w 601"/>
                <a:gd name="T77" fmla="*/ 54 h 1006"/>
                <a:gd name="T78" fmla="*/ 146 w 601"/>
                <a:gd name="T79" fmla="*/ 40 h 1006"/>
                <a:gd name="T80" fmla="*/ 138 w 601"/>
                <a:gd name="T81" fmla="*/ 28 h 1006"/>
                <a:gd name="T82" fmla="*/ 127 w 601"/>
                <a:gd name="T83" fmla="*/ 18 h 1006"/>
                <a:gd name="T84" fmla="*/ 113 w 601"/>
                <a:gd name="T85" fmla="*/ 10 h 1006"/>
                <a:gd name="T86" fmla="*/ 99 w 601"/>
                <a:gd name="T87" fmla="*/ 4 h 1006"/>
                <a:gd name="T88" fmla="*/ 83 w 601"/>
                <a:gd name="T89" fmla="*/ 1 h 1006"/>
                <a:gd name="T90" fmla="*/ 67 w 601"/>
                <a:gd name="T91" fmla="*/ 0 h 10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1"/>
                <a:gd name="T139" fmla="*/ 0 h 1006"/>
                <a:gd name="T140" fmla="*/ 601 w 601"/>
                <a:gd name="T141" fmla="*/ 1006 h 10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1" h="1006">
                  <a:moveTo>
                    <a:pt x="239" y="1"/>
                  </a:moveTo>
                  <a:lnTo>
                    <a:pt x="199" y="13"/>
                  </a:lnTo>
                  <a:lnTo>
                    <a:pt x="161" y="27"/>
                  </a:lnTo>
                  <a:lnTo>
                    <a:pt x="127" y="43"/>
                  </a:lnTo>
                  <a:lnTo>
                    <a:pt x="97" y="63"/>
                  </a:lnTo>
                  <a:lnTo>
                    <a:pt x="71" y="84"/>
                  </a:lnTo>
                  <a:lnTo>
                    <a:pt x="48" y="107"/>
                  </a:lnTo>
                  <a:lnTo>
                    <a:pt x="29" y="134"/>
                  </a:lnTo>
                  <a:lnTo>
                    <a:pt x="15" y="162"/>
                  </a:lnTo>
                  <a:lnTo>
                    <a:pt x="6" y="192"/>
                  </a:lnTo>
                  <a:lnTo>
                    <a:pt x="2" y="224"/>
                  </a:lnTo>
                  <a:lnTo>
                    <a:pt x="0" y="257"/>
                  </a:lnTo>
                  <a:lnTo>
                    <a:pt x="6" y="292"/>
                  </a:lnTo>
                  <a:lnTo>
                    <a:pt x="15" y="329"/>
                  </a:lnTo>
                  <a:lnTo>
                    <a:pt x="30" y="367"/>
                  </a:lnTo>
                  <a:lnTo>
                    <a:pt x="51" y="405"/>
                  </a:lnTo>
                  <a:lnTo>
                    <a:pt x="78" y="445"/>
                  </a:lnTo>
                  <a:lnTo>
                    <a:pt x="85" y="473"/>
                  </a:lnTo>
                  <a:lnTo>
                    <a:pt x="91" y="501"/>
                  </a:lnTo>
                  <a:lnTo>
                    <a:pt x="98" y="529"/>
                  </a:lnTo>
                  <a:lnTo>
                    <a:pt x="105" y="558"/>
                  </a:lnTo>
                  <a:lnTo>
                    <a:pt x="112" y="587"/>
                  </a:lnTo>
                  <a:lnTo>
                    <a:pt x="119" y="614"/>
                  </a:lnTo>
                  <a:lnTo>
                    <a:pt x="126" y="643"/>
                  </a:lnTo>
                  <a:lnTo>
                    <a:pt x="133" y="671"/>
                  </a:lnTo>
                  <a:lnTo>
                    <a:pt x="135" y="688"/>
                  </a:lnTo>
                  <a:lnTo>
                    <a:pt x="138" y="705"/>
                  </a:lnTo>
                  <a:lnTo>
                    <a:pt x="140" y="724"/>
                  </a:lnTo>
                  <a:lnTo>
                    <a:pt x="142" y="741"/>
                  </a:lnTo>
                  <a:lnTo>
                    <a:pt x="139" y="790"/>
                  </a:lnTo>
                  <a:lnTo>
                    <a:pt x="136" y="837"/>
                  </a:lnTo>
                  <a:lnTo>
                    <a:pt x="133" y="885"/>
                  </a:lnTo>
                  <a:lnTo>
                    <a:pt x="129" y="934"/>
                  </a:lnTo>
                  <a:lnTo>
                    <a:pt x="138" y="946"/>
                  </a:lnTo>
                  <a:lnTo>
                    <a:pt x="144" y="960"/>
                  </a:lnTo>
                  <a:lnTo>
                    <a:pt x="151" y="973"/>
                  </a:lnTo>
                  <a:lnTo>
                    <a:pt x="159" y="987"/>
                  </a:lnTo>
                  <a:lnTo>
                    <a:pt x="179" y="989"/>
                  </a:lnTo>
                  <a:lnTo>
                    <a:pt x="199" y="991"/>
                  </a:lnTo>
                  <a:lnTo>
                    <a:pt x="218" y="993"/>
                  </a:lnTo>
                  <a:lnTo>
                    <a:pt x="238" y="996"/>
                  </a:lnTo>
                  <a:lnTo>
                    <a:pt x="257" y="998"/>
                  </a:lnTo>
                  <a:lnTo>
                    <a:pt x="277" y="1002"/>
                  </a:lnTo>
                  <a:lnTo>
                    <a:pt x="296" y="1004"/>
                  </a:lnTo>
                  <a:lnTo>
                    <a:pt x="316" y="1006"/>
                  </a:lnTo>
                  <a:lnTo>
                    <a:pt x="321" y="1002"/>
                  </a:lnTo>
                  <a:lnTo>
                    <a:pt x="325" y="997"/>
                  </a:lnTo>
                  <a:lnTo>
                    <a:pt x="329" y="992"/>
                  </a:lnTo>
                  <a:lnTo>
                    <a:pt x="333" y="988"/>
                  </a:lnTo>
                  <a:lnTo>
                    <a:pt x="338" y="983"/>
                  </a:lnTo>
                  <a:lnTo>
                    <a:pt x="343" y="978"/>
                  </a:lnTo>
                  <a:lnTo>
                    <a:pt x="346" y="974"/>
                  </a:lnTo>
                  <a:lnTo>
                    <a:pt x="351" y="969"/>
                  </a:lnTo>
                  <a:lnTo>
                    <a:pt x="358" y="929"/>
                  </a:lnTo>
                  <a:lnTo>
                    <a:pt x="364" y="887"/>
                  </a:lnTo>
                  <a:lnTo>
                    <a:pt x="371" y="846"/>
                  </a:lnTo>
                  <a:lnTo>
                    <a:pt x="378" y="806"/>
                  </a:lnTo>
                  <a:lnTo>
                    <a:pt x="385" y="787"/>
                  </a:lnTo>
                  <a:lnTo>
                    <a:pt x="392" y="769"/>
                  </a:lnTo>
                  <a:lnTo>
                    <a:pt x="399" y="752"/>
                  </a:lnTo>
                  <a:lnTo>
                    <a:pt x="406" y="733"/>
                  </a:lnTo>
                  <a:lnTo>
                    <a:pt x="412" y="724"/>
                  </a:lnTo>
                  <a:lnTo>
                    <a:pt x="417" y="716"/>
                  </a:lnTo>
                  <a:lnTo>
                    <a:pt x="423" y="707"/>
                  </a:lnTo>
                  <a:lnTo>
                    <a:pt x="429" y="697"/>
                  </a:lnTo>
                  <a:lnTo>
                    <a:pt x="434" y="689"/>
                  </a:lnTo>
                  <a:lnTo>
                    <a:pt x="439" y="680"/>
                  </a:lnTo>
                  <a:lnTo>
                    <a:pt x="445" y="672"/>
                  </a:lnTo>
                  <a:lnTo>
                    <a:pt x="451" y="663"/>
                  </a:lnTo>
                  <a:lnTo>
                    <a:pt x="474" y="632"/>
                  </a:lnTo>
                  <a:lnTo>
                    <a:pt x="498" y="596"/>
                  </a:lnTo>
                  <a:lnTo>
                    <a:pt x="522" y="554"/>
                  </a:lnTo>
                  <a:lnTo>
                    <a:pt x="545" y="506"/>
                  </a:lnTo>
                  <a:lnTo>
                    <a:pt x="566" y="452"/>
                  </a:lnTo>
                  <a:lnTo>
                    <a:pt x="583" y="391"/>
                  </a:lnTo>
                  <a:lnTo>
                    <a:pt x="595" y="323"/>
                  </a:lnTo>
                  <a:lnTo>
                    <a:pt x="601" y="248"/>
                  </a:lnTo>
                  <a:lnTo>
                    <a:pt x="599" y="216"/>
                  </a:lnTo>
                  <a:lnTo>
                    <a:pt x="594" y="186"/>
                  </a:lnTo>
                  <a:lnTo>
                    <a:pt x="584" y="158"/>
                  </a:lnTo>
                  <a:lnTo>
                    <a:pt x="570" y="133"/>
                  </a:lnTo>
                  <a:lnTo>
                    <a:pt x="552" y="110"/>
                  </a:lnTo>
                  <a:lnTo>
                    <a:pt x="532" y="89"/>
                  </a:lnTo>
                  <a:lnTo>
                    <a:pt x="508" y="71"/>
                  </a:lnTo>
                  <a:lnTo>
                    <a:pt x="483" y="53"/>
                  </a:lnTo>
                  <a:lnTo>
                    <a:pt x="455" y="39"/>
                  </a:lnTo>
                  <a:lnTo>
                    <a:pt x="426" y="27"/>
                  </a:lnTo>
                  <a:lnTo>
                    <a:pt x="396" y="16"/>
                  </a:lnTo>
                  <a:lnTo>
                    <a:pt x="364" y="10"/>
                  </a:lnTo>
                  <a:lnTo>
                    <a:pt x="332" y="4"/>
                  </a:lnTo>
                  <a:lnTo>
                    <a:pt x="301" y="0"/>
                  </a:lnTo>
                  <a:lnTo>
                    <a:pt x="270" y="0"/>
                  </a:lnTo>
                  <a:lnTo>
                    <a:pt x="239" y="1"/>
                  </a:lnTo>
                  <a:close/>
                </a:path>
              </a:pathLst>
            </a:custGeom>
            <a:solidFill>
              <a:srgbClr val="FFFFE3"/>
            </a:solidFill>
            <a:ln w="9525">
              <a:noFill/>
              <a:round/>
              <a:headEnd/>
              <a:tailEnd/>
            </a:ln>
          </p:spPr>
          <p:txBody>
            <a:bodyPr/>
            <a:lstStyle/>
            <a:p>
              <a:endParaRPr lang="en-US"/>
            </a:p>
          </p:txBody>
        </p:sp>
        <p:sp>
          <p:nvSpPr>
            <p:cNvPr id="17695" name="Freeform 211"/>
            <p:cNvSpPr>
              <a:spLocks noChangeAspect="1"/>
            </p:cNvSpPr>
            <p:nvPr/>
          </p:nvSpPr>
          <p:spPr bwMode="auto">
            <a:xfrm>
              <a:off x="2727" y="2218"/>
              <a:ext cx="278" cy="496"/>
            </a:xfrm>
            <a:custGeom>
              <a:avLst/>
              <a:gdLst>
                <a:gd name="T0" fmla="*/ 47 w 556"/>
                <a:gd name="T1" fmla="*/ 3 h 992"/>
                <a:gd name="T2" fmla="*/ 29 w 556"/>
                <a:gd name="T3" fmla="*/ 10 h 992"/>
                <a:gd name="T4" fmla="*/ 17 w 556"/>
                <a:gd name="T5" fmla="*/ 20 h 992"/>
                <a:gd name="T6" fmla="*/ 6 w 556"/>
                <a:gd name="T7" fmla="*/ 31 h 992"/>
                <a:gd name="T8" fmla="*/ 1 w 556"/>
                <a:gd name="T9" fmla="*/ 46 h 992"/>
                <a:gd name="T10" fmla="*/ 1 w 556"/>
                <a:gd name="T11" fmla="*/ 61 h 992"/>
                <a:gd name="T12" fmla="*/ 4 w 556"/>
                <a:gd name="T13" fmla="*/ 77 h 992"/>
                <a:gd name="T14" fmla="*/ 13 w 556"/>
                <a:gd name="T15" fmla="*/ 95 h 992"/>
                <a:gd name="T16" fmla="*/ 21 w 556"/>
                <a:gd name="T17" fmla="*/ 111 h 992"/>
                <a:gd name="T18" fmla="*/ 24 w 556"/>
                <a:gd name="T19" fmla="*/ 126 h 992"/>
                <a:gd name="T20" fmla="*/ 26 w 556"/>
                <a:gd name="T21" fmla="*/ 142 h 992"/>
                <a:gd name="T22" fmla="*/ 29 w 556"/>
                <a:gd name="T23" fmla="*/ 158 h 992"/>
                <a:gd name="T24" fmla="*/ 31 w 556"/>
                <a:gd name="T25" fmla="*/ 170 h 992"/>
                <a:gd name="T26" fmla="*/ 32 w 556"/>
                <a:gd name="T27" fmla="*/ 179 h 992"/>
                <a:gd name="T28" fmla="*/ 31 w 556"/>
                <a:gd name="T29" fmla="*/ 195 h 992"/>
                <a:gd name="T30" fmla="*/ 30 w 556"/>
                <a:gd name="T31" fmla="*/ 219 h 992"/>
                <a:gd name="T32" fmla="*/ 31 w 556"/>
                <a:gd name="T33" fmla="*/ 234 h 992"/>
                <a:gd name="T34" fmla="*/ 35 w 556"/>
                <a:gd name="T35" fmla="*/ 241 h 992"/>
                <a:gd name="T36" fmla="*/ 40 w 556"/>
                <a:gd name="T37" fmla="*/ 244 h 992"/>
                <a:gd name="T38" fmla="*/ 49 w 556"/>
                <a:gd name="T39" fmla="*/ 245 h 992"/>
                <a:gd name="T40" fmla="*/ 58 w 556"/>
                <a:gd name="T41" fmla="*/ 247 h 992"/>
                <a:gd name="T42" fmla="*/ 68 w 556"/>
                <a:gd name="T43" fmla="*/ 248 h 992"/>
                <a:gd name="T44" fmla="*/ 73 w 556"/>
                <a:gd name="T45" fmla="*/ 246 h 992"/>
                <a:gd name="T46" fmla="*/ 77 w 556"/>
                <a:gd name="T47" fmla="*/ 241 h 992"/>
                <a:gd name="T48" fmla="*/ 81 w 556"/>
                <a:gd name="T49" fmla="*/ 229 h 992"/>
                <a:gd name="T50" fmla="*/ 84 w 556"/>
                <a:gd name="T51" fmla="*/ 209 h 992"/>
                <a:gd name="T52" fmla="*/ 88 w 556"/>
                <a:gd name="T53" fmla="*/ 194 h 992"/>
                <a:gd name="T54" fmla="*/ 91 w 556"/>
                <a:gd name="T55" fmla="*/ 185 h 992"/>
                <a:gd name="T56" fmla="*/ 94 w 556"/>
                <a:gd name="T57" fmla="*/ 178 h 992"/>
                <a:gd name="T58" fmla="*/ 96 w 556"/>
                <a:gd name="T59" fmla="*/ 174 h 992"/>
                <a:gd name="T60" fmla="*/ 99 w 556"/>
                <a:gd name="T61" fmla="*/ 170 h 992"/>
                <a:gd name="T62" fmla="*/ 102 w 556"/>
                <a:gd name="T63" fmla="*/ 165 h 992"/>
                <a:gd name="T64" fmla="*/ 108 w 556"/>
                <a:gd name="T65" fmla="*/ 155 h 992"/>
                <a:gd name="T66" fmla="*/ 119 w 556"/>
                <a:gd name="T67" fmla="*/ 136 h 992"/>
                <a:gd name="T68" fmla="*/ 130 w 556"/>
                <a:gd name="T69" fmla="*/ 111 h 992"/>
                <a:gd name="T70" fmla="*/ 137 w 556"/>
                <a:gd name="T71" fmla="*/ 79 h 992"/>
                <a:gd name="T72" fmla="*/ 139 w 556"/>
                <a:gd name="T73" fmla="*/ 53 h 992"/>
                <a:gd name="T74" fmla="*/ 137 w 556"/>
                <a:gd name="T75" fmla="*/ 40 h 992"/>
                <a:gd name="T76" fmla="*/ 130 w 556"/>
                <a:gd name="T77" fmla="*/ 28 h 992"/>
                <a:gd name="T78" fmla="*/ 120 w 556"/>
                <a:gd name="T79" fmla="*/ 18 h 992"/>
                <a:gd name="T80" fmla="*/ 107 w 556"/>
                <a:gd name="T81" fmla="*/ 10 h 992"/>
                <a:gd name="T82" fmla="*/ 94 w 556"/>
                <a:gd name="T83" fmla="*/ 5 h 992"/>
                <a:gd name="T84" fmla="*/ 79 w 556"/>
                <a:gd name="T85" fmla="*/ 2 h 992"/>
                <a:gd name="T86" fmla="*/ 65 w 556"/>
                <a:gd name="T87" fmla="*/ 0 h 9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6"/>
                <a:gd name="T133" fmla="*/ 0 h 992"/>
                <a:gd name="T134" fmla="*/ 556 w 556"/>
                <a:gd name="T135" fmla="*/ 992 h 9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6" h="992">
                  <a:moveTo>
                    <a:pt x="230" y="1"/>
                  </a:moveTo>
                  <a:lnTo>
                    <a:pt x="189" y="11"/>
                  </a:lnTo>
                  <a:lnTo>
                    <a:pt x="152" y="24"/>
                  </a:lnTo>
                  <a:lnTo>
                    <a:pt x="119" y="40"/>
                  </a:lnTo>
                  <a:lnTo>
                    <a:pt x="90" y="59"/>
                  </a:lnTo>
                  <a:lnTo>
                    <a:pt x="65" y="79"/>
                  </a:lnTo>
                  <a:lnTo>
                    <a:pt x="43" y="101"/>
                  </a:lnTo>
                  <a:lnTo>
                    <a:pt x="26" y="127"/>
                  </a:lnTo>
                  <a:lnTo>
                    <a:pt x="13" y="153"/>
                  </a:lnTo>
                  <a:lnTo>
                    <a:pt x="5" y="182"/>
                  </a:lnTo>
                  <a:lnTo>
                    <a:pt x="0" y="211"/>
                  </a:lnTo>
                  <a:lnTo>
                    <a:pt x="1" y="242"/>
                  </a:lnTo>
                  <a:lnTo>
                    <a:pt x="7" y="274"/>
                  </a:lnTo>
                  <a:lnTo>
                    <a:pt x="18" y="308"/>
                  </a:lnTo>
                  <a:lnTo>
                    <a:pt x="33" y="342"/>
                  </a:lnTo>
                  <a:lnTo>
                    <a:pt x="53" y="377"/>
                  </a:lnTo>
                  <a:lnTo>
                    <a:pt x="80" y="412"/>
                  </a:lnTo>
                  <a:lnTo>
                    <a:pt x="86" y="444"/>
                  </a:lnTo>
                  <a:lnTo>
                    <a:pt x="90" y="475"/>
                  </a:lnTo>
                  <a:lnTo>
                    <a:pt x="96" y="506"/>
                  </a:lnTo>
                  <a:lnTo>
                    <a:pt x="102" y="537"/>
                  </a:lnTo>
                  <a:lnTo>
                    <a:pt x="106" y="568"/>
                  </a:lnTo>
                  <a:lnTo>
                    <a:pt x="112" y="599"/>
                  </a:lnTo>
                  <a:lnTo>
                    <a:pt x="117" y="630"/>
                  </a:lnTo>
                  <a:lnTo>
                    <a:pt x="122" y="661"/>
                  </a:lnTo>
                  <a:lnTo>
                    <a:pt x="125" y="679"/>
                  </a:lnTo>
                  <a:lnTo>
                    <a:pt x="127" y="696"/>
                  </a:lnTo>
                  <a:lnTo>
                    <a:pt x="128" y="713"/>
                  </a:lnTo>
                  <a:lnTo>
                    <a:pt x="130" y="730"/>
                  </a:lnTo>
                  <a:lnTo>
                    <a:pt x="127" y="779"/>
                  </a:lnTo>
                  <a:lnTo>
                    <a:pt x="124" y="826"/>
                  </a:lnTo>
                  <a:lnTo>
                    <a:pt x="120" y="873"/>
                  </a:lnTo>
                  <a:lnTo>
                    <a:pt x="118" y="921"/>
                  </a:lnTo>
                  <a:lnTo>
                    <a:pt x="124" y="934"/>
                  </a:lnTo>
                  <a:lnTo>
                    <a:pt x="130" y="947"/>
                  </a:lnTo>
                  <a:lnTo>
                    <a:pt x="137" y="961"/>
                  </a:lnTo>
                  <a:lnTo>
                    <a:pt x="144" y="974"/>
                  </a:lnTo>
                  <a:lnTo>
                    <a:pt x="162" y="976"/>
                  </a:lnTo>
                  <a:lnTo>
                    <a:pt x="180" y="978"/>
                  </a:lnTo>
                  <a:lnTo>
                    <a:pt x="197" y="980"/>
                  </a:lnTo>
                  <a:lnTo>
                    <a:pt x="216" y="983"/>
                  </a:lnTo>
                  <a:lnTo>
                    <a:pt x="233" y="985"/>
                  </a:lnTo>
                  <a:lnTo>
                    <a:pt x="251" y="987"/>
                  </a:lnTo>
                  <a:lnTo>
                    <a:pt x="269" y="990"/>
                  </a:lnTo>
                  <a:lnTo>
                    <a:pt x="287" y="992"/>
                  </a:lnTo>
                  <a:lnTo>
                    <a:pt x="295" y="983"/>
                  </a:lnTo>
                  <a:lnTo>
                    <a:pt x="303" y="974"/>
                  </a:lnTo>
                  <a:lnTo>
                    <a:pt x="311" y="964"/>
                  </a:lnTo>
                  <a:lnTo>
                    <a:pt x="319" y="955"/>
                  </a:lnTo>
                  <a:lnTo>
                    <a:pt x="325" y="915"/>
                  </a:lnTo>
                  <a:lnTo>
                    <a:pt x="332" y="873"/>
                  </a:lnTo>
                  <a:lnTo>
                    <a:pt x="339" y="833"/>
                  </a:lnTo>
                  <a:lnTo>
                    <a:pt x="346" y="793"/>
                  </a:lnTo>
                  <a:lnTo>
                    <a:pt x="352" y="774"/>
                  </a:lnTo>
                  <a:lnTo>
                    <a:pt x="359" y="757"/>
                  </a:lnTo>
                  <a:lnTo>
                    <a:pt x="365" y="740"/>
                  </a:lnTo>
                  <a:lnTo>
                    <a:pt x="371" y="721"/>
                  </a:lnTo>
                  <a:lnTo>
                    <a:pt x="377" y="712"/>
                  </a:lnTo>
                  <a:lnTo>
                    <a:pt x="382" y="703"/>
                  </a:lnTo>
                  <a:lnTo>
                    <a:pt x="387" y="695"/>
                  </a:lnTo>
                  <a:lnTo>
                    <a:pt x="393" y="686"/>
                  </a:lnTo>
                  <a:lnTo>
                    <a:pt x="398" y="677"/>
                  </a:lnTo>
                  <a:lnTo>
                    <a:pt x="404" y="668"/>
                  </a:lnTo>
                  <a:lnTo>
                    <a:pt x="408" y="660"/>
                  </a:lnTo>
                  <a:lnTo>
                    <a:pt x="414" y="651"/>
                  </a:lnTo>
                  <a:lnTo>
                    <a:pt x="435" y="620"/>
                  </a:lnTo>
                  <a:lnTo>
                    <a:pt x="457" y="584"/>
                  </a:lnTo>
                  <a:lnTo>
                    <a:pt x="478" y="543"/>
                  </a:lnTo>
                  <a:lnTo>
                    <a:pt x="499" y="495"/>
                  </a:lnTo>
                  <a:lnTo>
                    <a:pt x="519" y="441"/>
                  </a:lnTo>
                  <a:lnTo>
                    <a:pt x="535" y="381"/>
                  </a:lnTo>
                  <a:lnTo>
                    <a:pt x="548" y="313"/>
                  </a:lnTo>
                  <a:lnTo>
                    <a:pt x="554" y="240"/>
                  </a:lnTo>
                  <a:lnTo>
                    <a:pt x="556" y="210"/>
                  </a:lnTo>
                  <a:lnTo>
                    <a:pt x="552" y="182"/>
                  </a:lnTo>
                  <a:lnTo>
                    <a:pt x="545" y="157"/>
                  </a:lnTo>
                  <a:lnTo>
                    <a:pt x="534" y="132"/>
                  </a:lnTo>
                  <a:lnTo>
                    <a:pt x="519" y="109"/>
                  </a:lnTo>
                  <a:lnTo>
                    <a:pt x="500" y="90"/>
                  </a:lnTo>
                  <a:lnTo>
                    <a:pt x="480" y="71"/>
                  </a:lnTo>
                  <a:lnTo>
                    <a:pt x="457" y="55"/>
                  </a:lnTo>
                  <a:lnTo>
                    <a:pt x="431" y="40"/>
                  </a:lnTo>
                  <a:lnTo>
                    <a:pt x="405" y="29"/>
                  </a:lnTo>
                  <a:lnTo>
                    <a:pt x="376" y="18"/>
                  </a:lnTo>
                  <a:lnTo>
                    <a:pt x="347" y="10"/>
                  </a:lnTo>
                  <a:lnTo>
                    <a:pt x="317" y="5"/>
                  </a:lnTo>
                  <a:lnTo>
                    <a:pt x="287" y="1"/>
                  </a:lnTo>
                  <a:lnTo>
                    <a:pt x="258" y="0"/>
                  </a:lnTo>
                  <a:lnTo>
                    <a:pt x="230" y="1"/>
                  </a:lnTo>
                  <a:close/>
                </a:path>
              </a:pathLst>
            </a:custGeom>
            <a:solidFill>
              <a:srgbClr val="FFFFE3"/>
            </a:solidFill>
            <a:ln w="9525">
              <a:noFill/>
              <a:round/>
              <a:headEnd/>
              <a:tailEnd/>
            </a:ln>
          </p:spPr>
          <p:txBody>
            <a:bodyPr/>
            <a:lstStyle/>
            <a:p>
              <a:endParaRPr lang="en-US"/>
            </a:p>
          </p:txBody>
        </p:sp>
        <p:sp>
          <p:nvSpPr>
            <p:cNvPr id="17696" name="Freeform 212"/>
            <p:cNvSpPr>
              <a:spLocks noChangeAspect="1"/>
            </p:cNvSpPr>
            <p:nvPr/>
          </p:nvSpPr>
          <p:spPr bwMode="auto">
            <a:xfrm>
              <a:off x="2738" y="2225"/>
              <a:ext cx="256" cy="488"/>
            </a:xfrm>
            <a:custGeom>
              <a:avLst/>
              <a:gdLst>
                <a:gd name="T0" fmla="*/ 45 w 512"/>
                <a:gd name="T1" fmla="*/ 2 h 977"/>
                <a:gd name="T2" fmla="*/ 27 w 512"/>
                <a:gd name="T3" fmla="*/ 9 h 977"/>
                <a:gd name="T4" fmla="*/ 14 w 512"/>
                <a:gd name="T5" fmla="*/ 18 h 977"/>
                <a:gd name="T6" fmla="*/ 5 w 512"/>
                <a:gd name="T7" fmla="*/ 29 h 977"/>
                <a:gd name="T8" fmla="*/ 1 w 512"/>
                <a:gd name="T9" fmla="*/ 42 h 977"/>
                <a:gd name="T10" fmla="*/ 1 w 512"/>
                <a:gd name="T11" fmla="*/ 56 h 977"/>
                <a:gd name="T12" fmla="*/ 5 w 512"/>
                <a:gd name="T13" fmla="*/ 71 h 977"/>
                <a:gd name="T14" fmla="*/ 13 w 512"/>
                <a:gd name="T15" fmla="*/ 86 h 977"/>
                <a:gd name="T16" fmla="*/ 22 w 512"/>
                <a:gd name="T17" fmla="*/ 111 h 977"/>
                <a:gd name="T18" fmla="*/ 26 w 512"/>
                <a:gd name="T19" fmla="*/ 145 h 977"/>
                <a:gd name="T20" fmla="*/ 28 w 512"/>
                <a:gd name="T21" fmla="*/ 167 h 977"/>
                <a:gd name="T22" fmla="*/ 29 w 512"/>
                <a:gd name="T23" fmla="*/ 175 h 977"/>
                <a:gd name="T24" fmla="*/ 28 w 512"/>
                <a:gd name="T25" fmla="*/ 191 h 977"/>
                <a:gd name="T26" fmla="*/ 27 w 512"/>
                <a:gd name="T27" fmla="*/ 215 h 977"/>
                <a:gd name="T28" fmla="*/ 27 w 512"/>
                <a:gd name="T29" fmla="*/ 230 h 977"/>
                <a:gd name="T30" fmla="*/ 30 w 512"/>
                <a:gd name="T31" fmla="*/ 237 h 977"/>
                <a:gd name="T32" fmla="*/ 36 w 512"/>
                <a:gd name="T33" fmla="*/ 240 h 977"/>
                <a:gd name="T34" fmla="*/ 44 w 512"/>
                <a:gd name="T35" fmla="*/ 241 h 977"/>
                <a:gd name="T36" fmla="*/ 52 w 512"/>
                <a:gd name="T37" fmla="*/ 242 h 977"/>
                <a:gd name="T38" fmla="*/ 60 w 512"/>
                <a:gd name="T39" fmla="*/ 243 h 977"/>
                <a:gd name="T40" fmla="*/ 66 w 512"/>
                <a:gd name="T41" fmla="*/ 242 h 977"/>
                <a:gd name="T42" fmla="*/ 70 w 512"/>
                <a:gd name="T43" fmla="*/ 237 h 977"/>
                <a:gd name="T44" fmla="*/ 73 w 512"/>
                <a:gd name="T45" fmla="*/ 225 h 977"/>
                <a:gd name="T46" fmla="*/ 76 w 512"/>
                <a:gd name="T47" fmla="*/ 205 h 977"/>
                <a:gd name="T48" fmla="*/ 79 w 512"/>
                <a:gd name="T49" fmla="*/ 190 h 977"/>
                <a:gd name="T50" fmla="*/ 83 w 512"/>
                <a:gd name="T51" fmla="*/ 181 h 977"/>
                <a:gd name="T52" fmla="*/ 85 w 512"/>
                <a:gd name="T53" fmla="*/ 174 h 977"/>
                <a:gd name="T54" fmla="*/ 88 w 512"/>
                <a:gd name="T55" fmla="*/ 170 h 977"/>
                <a:gd name="T56" fmla="*/ 90 w 512"/>
                <a:gd name="T57" fmla="*/ 165 h 977"/>
                <a:gd name="T58" fmla="*/ 93 w 512"/>
                <a:gd name="T59" fmla="*/ 161 h 977"/>
                <a:gd name="T60" fmla="*/ 98 w 512"/>
                <a:gd name="T61" fmla="*/ 151 h 977"/>
                <a:gd name="T62" fmla="*/ 108 w 512"/>
                <a:gd name="T63" fmla="*/ 132 h 977"/>
                <a:gd name="T64" fmla="*/ 117 w 512"/>
                <a:gd name="T65" fmla="*/ 107 h 977"/>
                <a:gd name="T66" fmla="*/ 124 w 512"/>
                <a:gd name="T67" fmla="*/ 75 h 977"/>
                <a:gd name="T68" fmla="*/ 128 w 512"/>
                <a:gd name="T69" fmla="*/ 50 h 977"/>
                <a:gd name="T70" fmla="*/ 126 w 512"/>
                <a:gd name="T71" fmla="*/ 38 h 977"/>
                <a:gd name="T72" fmla="*/ 121 w 512"/>
                <a:gd name="T73" fmla="*/ 27 h 977"/>
                <a:gd name="T74" fmla="*/ 112 w 512"/>
                <a:gd name="T75" fmla="*/ 18 h 977"/>
                <a:gd name="T76" fmla="*/ 101 w 512"/>
                <a:gd name="T77" fmla="*/ 10 h 977"/>
                <a:gd name="T78" fmla="*/ 89 w 512"/>
                <a:gd name="T79" fmla="*/ 4 h 977"/>
                <a:gd name="T80" fmla="*/ 75 w 512"/>
                <a:gd name="T81" fmla="*/ 1 h 977"/>
                <a:gd name="T82" fmla="*/ 61 w 512"/>
                <a:gd name="T83" fmla="*/ 0 h 9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2"/>
                <a:gd name="T127" fmla="*/ 0 h 977"/>
                <a:gd name="T128" fmla="*/ 512 w 512"/>
                <a:gd name="T129" fmla="*/ 977 h 97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2" h="977">
                  <a:moveTo>
                    <a:pt x="220" y="0"/>
                  </a:moveTo>
                  <a:lnTo>
                    <a:pt x="180" y="9"/>
                  </a:lnTo>
                  <a:lnTo>
                    <a:pt x="144" y="22"/>
                  </a:lnTo>
                  <a:lnTo>
                    <a:pt x="111" y="37"/>
                  </a:lnTo>
                  <a:lnTo>
                    <a:pt x="83" y="54"/>
                  </a:lnTo>
                  <a:lnTo>
                    <a:pt x="59" y="74"/>
                  </a:lnTo>
                  <a:lnTo>
                    <a:pt x="38" y="95"/>
                  </a:lnTo>
                  <a:lnTo>
                    <a:pt x="22" y="118"/>
                  </a:lnTo>
                  <a:lnTo>
                    <a:pt x="11" y="144"/>
                  </a:lnTo>
                  <a:lnTo>
                    <a:pt x="4" y="169"/>
                  </a:lnTo>
                  <a:lnTo>
                    <a:pt x="0" y="197"/>
                  </a:lnTo>
                  <a:lnTo>
                    <a:pt x="2" y="226"/>
                  </a:lnTo>
                  <a:lnTo>
                    <a:pt x="8" y="256"/>
                  </a:lnTo>
                  <a:lnTo>
                    <a:pt x="20" y="286"/>
                  </a:lnTo>
                  <a:lnTo>
                    <a:pt x="35" y="315"/>
                  </a:lnTo>
                  <a:lnTo>
                    <a:pt x="55" y="347"/>
                  </a:lnTo>
                  <a:lnTo>
                    <a:pt x="81" y="378"/>
                  </a:lnTo>
                  <a:lnTo>
                    <a:pt x="89" y="446"/>
                  </a:lnTo>
                  <a:lnTo>
                    <a:pt x="97" y="515"/>
                  </a:lnTo>
                  <a:lnTo>
                    <a:pt x="105" y="583"/>
                  </a:lnTo>
                  <a:lnTo>
                    <a:pt x="113" y="652"/>
                  </a:lnTo>
                  <a:lnTo>
                    <a:pt x="114" y="669"/>
                  </a:lnTo>
                  <a:lnTo>
                    <a:pt x="117" y="685"/>
                  </a:lnTo>
                  <a:lnTo>
                    <a:pt x="118" y="703"/>
                  </a:lnTo>
                  <a:lnTo>
                    <a:pt x="119" y="720"/>
                  </a:lnTo>
                  <a:lnTo>
                    <a:pt x="115" y="767"/>
                  </a:lnTo>
                  <a:lnTo>
                    <a:pt x="112" y="814"/>
                  </a:lnTo>
                  <a:lnTo>
                    <a:pt x="108" y="862"/>
                  </a:lnTo>
                  <a:lnTo>
                    <a:pt x="105" y="909"/>
                  </a:lnTo>
                  <a:lnTo>
                    <a:pt x="111" y="922"/>
                  </a:lnTo>
                  <a:lnTo>
                    <a:pt x="118" y="934"/>
                  </a:lnTo>
                  <a:lnTo>
                    <a:pt x="123" y="948"/>
                  </a:lnTo>
                  <a:lnTo>
                    <a:pt x="129" y="961"/>
                  </a:lnTo>
                  <a:lnTo>
                    <a:pt x="145" y="963"/>
                  </a:lnTo>
                  <a:lnTo>
                    <a:pt x="161" y="964"/>
                  </a:lnTo>
                  <a:lnTo>
                    <a:pt x="178" y="966"/>
                  </a:lnTo>
                  <a:lnTo>
                    <a:pt x="194" y="969"/>
                  </a:lnTo>
                  <a:lnTo>
                    <a:pt x="209" y="970"/>
                  </a:lnTo>
                  <a:lnTo>
                    <a:pt x="225" y="972"/>
                  </a:lnTo>
                  <a:lnTo>
                    <a:pt x="241" y="975"/>
                  </a:lnTo>
                  <a:lnTo>
                    <a:pt x="257" y="977"/>
                  </a:lnTo>
                  <a:lnTo>
                    <a:pt x="265" y="968"/>
                  </a:lnTo>
                  <a:lnTo>
                    <a:pt x="272" y="958"/>
                  </a:lnTo>
                  <a:lnTo>
                    <a:pt x="280" y="949"/>
                  </a:lnTo>
                  <a:lnTo>
                    <a:pt x="287" y="940"/>
                  </a:lnTo>
                  <a:lnTo>
                    <a:pt x="294" y="900"/>
                  </a:lnTo>
                  <a:lnTo>
                    <a:pt x="301" y="859"/>
                  </a:lnTo>
                  <a:lnTo>
                    <a:pt x="307" y="820"/>
                  </a:lnTo>
                  <a:lnTo>
                    <a:pt x="314" y="780"/>
                  </a:lnTo>
                  <a:lnTo>
                    <a:pt x="319" y="761"/>
                  </a:lnTo>
                  <a:lnTo>
                    <a:pt x="326" y="743"/>
                  </a:lnTo>
                  <a:lnTo>
                    <a:pt x="332" y="726"/>
                  </a:lnTo>
                  <a:lnTo>
                    <a:pt x="338" y="707"/>
                  </a:lnTo>
                  <a:lnTo>
                    <a:pt x="342" y="698"/>
                  </a:lnTo>
                  <a:lnTo>
                    <a:pt x="347" y="690"/>
                  </a:lnTo>
                  <a:lnTo>
                    <a:pt x="352" y="681"/>
                  </a:lnTo>
                  <a:lnTo>
                    <a:pt x="357" y="673"/>
                  </a:lnTo>
                  <a:lnTo>
                    <a:pt x="362" y="663"/>
                  </a:lnTo>
                  <a:lnTo>
                    <a:pt x="367" y="655"/>
                  </a:lnTo>
                  <a:lnTo>
                    <a:pt x="372" y="646"/>
                  </a:lnTo>
                  <a:lnTo>
                    <a:pt x="377" y="637"/>
                  </a:lnTo>
                  <a:lnTo>
                    <a:pt x="395" y="606"/>
                  </a:lnTo>
                  <a:lnTo>
                    <a:pt x="415" y="570"/>
                  </a:lnTo>
                  <a:lnTo>
                    <a:pt x="435" y="530"/>
                  </a:lnTo>
                  <a:lnTo>
                    <a:pt x="454" y="483"/>
                  </a:lnTo>
                  <a:lnTo>
                    <a:pt x="471" y="430"/>
                  </a:lnTo>
                  <a:lnTo>
                    <a:pt x="486" y="370"/>
                  </a:lnTo>
                  <a:lnTo>
                    <a:pt x="499" y="303"/>
                  </a:lnTo>
                  <a:lnTo>
                    <a:pt x="507" y="229"/>
                  </a:lnTo>
                  <a:lnTo>
                    <a:pt x="512" y="203"/>
                  </a:lnTo>
                  <a:lnTo>
                    <a:pt x="511" y="177"/>
                  </a:lnTo>
                  <a:lnTo>
                    <a:pt x="506" y="153"/>
                  </a:lnTo>
                  <a:lnTo>
                    <a:pt x="497" y="130"/>
                  </a:lnTo>
                  <a:lnTo>
                    <a:pt x="485" y="109"/>
                  </a:lnTo>
                  <a:lnTo>
                    <a:pt x="469" y="90"/>
                  </a:lnTo>
                  <a:lnTo>
                    <a:pt x="451" y="72"/>
                  </a:lnTo>
                  <a:lnTo>
                    <a:pt x="430" y="56"/>
                  </a:lnTo>
                  <a:lnTo>
                    <a:pt x="407" y="42"/>
                  </a:lnTo>
                  <a:lnTo>
                    <a:pt x="383" y="30"/>
                  </a:lnTo>
                  <a:lnTo>
                    <a:pt x="356" y="19"/>
                  </a:lnTo>
                  <a:lnTo>
                    <a:pt x="330" y="11"/>
                  </a:lnTo>
                  <a:lnTo>
                    <a:pt x="302" y="6"/>
                  </a:lnTo>
                  <a:lnTo>
                    <a:pt x="274" y="1"/>
                  </a:lnTo>
                  <a:lnTo>
                    <a:pt x="247" y="0"/>
                  </a:lnTo>
                  <a:lnTo>
                    <a:pt x="220" y="0"/>
                  </a:lnTo>
                  <a:close/>
                </a:path>
              </a:pathLst>
            </a:custGeom>
            <a:solidFill>
              <a:srgbClr val="FFFFE3"/>
            </a:solidFill>
            <a:ln w="9525">
              <a:noFill/>
              <a:round/>
              <a:headEnd/>
              <a:tailEnd/>
            </a:ln>
          </p:spPr>
          <p:txBody>
            <a:bodyPr/>
            <a:lstStyle/>
            <a:p>
              <a:endParaRPr lang="en-US"/>
            </a:p>
          </p:txBody>
        </p:sp>
        <p:sp>
          <p:nvSpPr>
            <p:cNvPr id="17697" name="Freeform 213"/>
            <p:cNvSpPr>
              <a:spLocks noChangeAspect="1"/>
            </p:cNvSpPr>
            <p:nvPr/>
          </p:nvSpPr>
          <p:spPr bwMode="auto">
            <a:xfrm>
              <a:off x="2749" y="2231"/>
              <a:ext cx="234" cy="482"/>
            </a:xfrm>
            <a:custGeom>
              <a:avLst/>
              <a:gdLst>
                <a:gd name="T0" fmla="*/ 42 w 469"/>
                <a:gd name="T1" fmla="*/ 3 h 964"/>
                <a:gd name="T2" fmla="*/ 26 w 469"/>
                <a:gd name="T3" fmla="*/ 9 h 964"/>
                <a:gd name="T4" fmla="*/ 13 w 469"/>
                <a:gd name="T5" fmla="*/ 18 h 964"/>
                <a:gd name="T6" fmla="*/ 4 w 469"/>
                <a:gd name="T7" fmla="*/ 28 h 964"/>
                <a:gd name="T8" fmla="*/ 0 w 469"/>
                <a:gd name="T9" fmla="*/ 41 h 964"/>
                <a:gd name="T10" fmla="*/ 1 w 469"/>
                <a:gd name="T11" fmla="*/ 53 h 964"/>
                <a:gd name="T12" fmla="*/ 5 w 469"/>
                <a:gd name="T13" fmla="*/ 67 h 964"/>
                <a:gd name="T14" fmla="*/ 14 w 469"/>
                <a:gd name="T15" fmla="*/ 80 h 964"/>
                <a:gd name="T16" fmla="*/ 22 w 469"/>
                <a:gd name="T17" fmla="*/ 105 h 964"/>
                <a:gd name="T18" fmla="*/ 24 w 469"/>
                <a:gd name="T19" fmla="*/ 142 h 964"/>
                <a:gd name="T20" fmla="*/ 26 w 469"/>
                <a:gd name="T21" fmla="*/ 166 h 964"/>
                <a:gd name="T22" fmla="*/ 26 w 469"/>
                <a:gd name="T23" fmla="*/ 174 h 964"/>
                <a:gd name="T24" fmla="*/ 26 w 469"/>
                <a:gd name="T25" fmla="*/ 190 h 964"/>
                <a:gd name="T26" fmla="*/ 24 w 469"/>
                <a:gd name="T27" fmla="*/ 213 h 964"/>
                <a:gd name="T28" fmla="*/ 24 w 469"/>
                <a:gd name="T29" fmla="*/ 228 h 964"/>
                <a:gd name="T30" fmla="*/ 27 w 469"/>
                <a:gd name="T31" fmla="*/ 234 h 964"/>
                <a:gd name="T32" fmla="*/ 32 w 469"/>
                <a:gd name="T33" fmla="*/ 238 h 964"/>
                <a:gd name="T34" fmla="*/ 39 w 469"/>
                <a:gd name="T35" fmla="*/ 239 h 964"/>
                <a:gd name="T36" fmla="*/ 46 w 469"/>
                <a:gd name="T37" fmla="*/ 240 h 964"/>
                <a:gd name="T38" fmla="*/ 53 w 469"/>
                <a:gd name="T39" fmla="*/ 241 h 964"/>
                <a:gd name="T40" fmla="*/ 58 w 469"/>
                <a:gd name="T41" fmla="*/ 239 h 964"/>
                <a:gd name="T42" fmla="*/ 62 w 469"/>
                <a:gd name="T43" fmla="*/ 234 h 964"/>
                <a:gd name="T44" fmla="*/ 65 w 469"/>
                <a:gd name="T45" fmla="*/ 222 h 964"/>
                <a:gd name="T46" fmla="*/ 68 w 469"/>
                <a:gd name="T47" fmla="*/ 202 h 964"/>
                <a:gd name="T48" fmla="*/ 71 w 469"/>
                <a:gd name="T49" fmla="*/ 188 h 964"/>
                <a:gd name="T50" fmla="*/ 74 w 469"/>
                <a:gd name="T51" fmla="*/ 179 h 964"/>
                <a:gd name="T52" fmla="*/ 77 w 469"/>
                <a:gd name="T53" fmla="*/ 172 h 964"/>
                <a:gd name="T54" fmla="*/ 79 w 469"/>
                <a:gd name="T55" fmla="*/ 168 h 964"/>
                <a:gd name="T56" fmla="*/ 81 w 469"/>
                <a:gd name="T57" fmla="*/ 164 h 964"/>
                <a:gd name="T58" fmla="*/ 83 w 469"/>
                <a:gd name="T59" fmla="*/ 159 h 964"/>
                <a:gd name="T60" fmla="*/ 88 w 469"/>
                <a:gd name="T61" fmla="*/ 149 h 964"/>
                <a:gd name="T62" fmla="*/ 97 w 469"/>
                <a:gd name="T63" fmla="*/ 130 h 964"/>
                <a:gd name="T64" fmla="*/ 106 w 469"/>
                <a:gd name="T65" fmla="*/ 105 h 964"/>
                <a:gd name="T66" fmla="*/ 113 w 469"/>
                <a:gd name="T67" fmla="*/ 74 h 964"/>
                <a:gd name="T68" fmla="*/ 117 w 469"/>
                <a:gd name="T69" fmla="*/ 50 h 964"/>
                <a:gd name="T70" fmla="*/ 116 w 469"/>
                <a:gd name="T71" fmla="*/ 38 h 964"/>
                <a:gd name="T72" fmla="*/ 112 w 469"/>
                <a:gd name="T73" fmla="*/ 28 h 964"/>
                <a:gd name="T74" fmla="*/ 105 w 469"/>
                <a:gd name="T75" fmla="*/ 19 h 964"/>
                <a:gd name="T76" fmla="*/ 96 w 469"/>
                <a:gd name="T77" fmla="*/ 11 h 964"/>
                <a:gd name="T78" fmla="*/ 84 w 469"/>
                <a:gd name="T79" fmla="*/ 6 h 964"/>
                <a:gd name="T80" fmla="*/ 71 w 469"/>
                <a:gd name="T81" fmla="*/ 2 h 964"/>
                <a:gd name="T82" fmla="*/ 59 w 469"/>
                <a:gd name="T83" fmla="*/ 0 h 9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9"/>
                <a:gd name="T127" fmla="*/ 0 h 964"/>
                <a:gd name="T128" fmla="*/ 469 w 469"/>
                <a:gd name="T129" fmla="*/ 964 h 9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9" h="964">
                  <a:moveTo>
                    <a:pt x="211" y="0"/>
                  </a:moveTo>
                  <a:lnTo>
                    <a:pt x="171" y="10"/>
                  </a:lnTo>
                  <a:lnTo>
                    <a:pt x="135" y="21"/>
                  </a:lnTo>
                  <a:lnTo>
                    <a:pt x="104" y="35"/>
                  </a:lnTo>
                  <a:lnTo>
                    <a:pt x="76" y="51"/>
                  </a:lnTo>
                  <a:lnTo>
                    <a:pt x="52" y="70"/>
                  </a:lnTo>
                  <a:lnTo>
                    <a:pt x="33" y="90"/>
                  </a:lnTo>
                  <a:lnTo>
                    <a:pt x="19" y="112"/>
                  </a:lnTo>
                  <a:lnTo>
                    <a:pt x="8" y="135"/>
                  </a:lnTo>
                  <a:lnTo>
                    <a:pt x="2" y="161"/>
                  </a:lnTo>
                  <a:lnTo>
                    <a:pt x="0" y="186"/>
                  </a:lnTo>
                  <a:lnTo>
                    <a:pt x="4" y="211"/>
                  </a:lnTo>
                  <a:lnTo>
                    <a:pt x="10" y="238"/>
                  </a:lnTo>
                  <a:lnTo>
                    <a:pt x="22" y="265"/>
                  </a:lnTo>
                  <a:lnTo>
                    <a:pt x="38" y="292"/>
                  </a:lnTo>
                  <a:lnTo>
                    <a:pt x="58" y="318"/>
                  </a:lnTo>
                  <a:lnTo>
                    <a:pt x="83" y="345"/>
                  </a:lnTo>
                  <a:lnTo>
                    <a:pt x="89" y="420"/>
                  </a:lnTo>
                  <a:lnTo>
                    <a:pt x="93" y="494"/>
                  </a:lnTo>
                  <a:lnTo>
                    <a:pt x="99" y="568"/>
                  </a:lnTo>
                  <a:lnTo>
                    <a:pt x="104" y="643"/>
                  </a:lnTo>
                  <a:lnTo>
                    <a:pt x="105" y="661"/>
                  </a:lnTo>
                  <a:lnTo>
                    <a:pt x="106" y="677"/>
                  </a:lnTo>
                  <a:lnTo>
                    <a:pt x="107" y="694"/>
                  </a:lnTo>
                  <a:lnTo>
                    <a:pt x="108" y="711"/>
                  </a:lnTo>
                  <a:lnTo>
                    <a:pt x="104" y="759"/>
                  </a:lnTo>
                  <a:lnTo>
                    <a:pt x="100" y="805"/>
                  </a:lnTo>
                  <a:lnTo>
                    <a:pt x="97" y="852"/>
                  </a:lnTo>
                  <a:lnTo>
                    <a:pt x="93" y="898"/>
                  </a:lnTo>
                  <a:lnTo>
                    <a:pt x="99" y="911"/>
                  </a:lnTo>
                  <a:lnTo>
                    <a:pt x="104" y="923"/>
                  </a:lnTo>
                  <a:lnTo>
                    <a:pt x="110" y="936"/>
                  </a:lnTo>
                  <a:lnTo>
                    <a:pt x="114" y="949"/>
                  </a:lnTo>
                  <a:lnTo>
                    <a:pt x="128" y="951"/>
                  </a:lnTo>
                  <a:lnTo>
                    <a:pt x="143" y="953"/>
                  </a:lnTo>
                  <a:lnTo>
                    <a:pt x="157" y="954"/>
                  </a:lnTo>
                  <a:lnTo>
                    <a:pt x="172" y="957"/>
                  </a:lnTo>
                  <a:lnTo>
                    <a:pt x="186" y="958"/>
                  </a:lnTo>
                  <a:lnTo>
                    <a:pt x="199" y="960"/>
                  </a:lnTo>
                  <a:lnTo>
                    <a:pt x="214" y="961"/>
                  </a:lnTo>
                  <a:lnTo>
                    <a:pt x="228" y="964"/>
                  </a:lnTo>
                  <a:lnTo>
                    <a:pt x="235" y="954"/>
                  </a:lnTo>
                  <a:lnTo>
                    <a:pt x="242" y="945"/>
                  </a:lnTo>
                  <a:lnTo>
                    <a:pt x="249" y="936"/>
                  </a:lnTo>
                  <a:lnTo>
                    <a:pt x="256" y="927"/>
                  </a:lnTo>
                  <a:lnTo>
                    <a:pt x="262" y="886"/>
                  </a:lnTo>
                  <a:lnTo>
                    <a:pt x="269" y="847"/>
                  </a:lnTo>
                  <a:lnTo>
                    <a:pt x="274" y="807"/>
                  </a:lnTo>
                  <a:lnTo>
                    <a:pt x="280" y="768"/>
                  </a:lnTo>
                  <a:lnTo>
                    <a:pt x="286" y="749"/>
                  </a:lnTo>
                  <a:lnTo>
                    <a:pt x="292" y="732"/>
                  </a:lnTo>
                  <a:lnTo>
                    <a:pt x="297" y="714"/>
                  </a:lnTo>
                  <a:lnTo>
                    <a:pt x="303" y="696"/>
                  </a:lnTo>
                  <a:lnTo>
                    <a:pt x="308" y="687"/>
                  </a:lnTo>
                  <a:lnTo>
                    <a:pt x="312" y="678"/>
                  </a:lnTo>
                  <a:lnTo>
                    <a:pt x="317" y="670"/>
                  </a:lnTo>
                  <a:lnTo>
                    <a:pt x="321" y="661"/>
                  </a:lnTo>
                  <a:lnTo>
                    <a:pt x="325" y="653"/>
                  </a:lnTo>
                  <a:lnTo>
                    <a:pt x="330" y="643"/>
                  </a:lnTo>
                  <a:lnTo>
                    <a:pt x="334" y="635"/>
                  </a:lnTo>
                  <a:lnTo>
                    <a:pt x="339" y="626"/>
                  </a:lnTo>
                  <a:lnTo>
                    <a:pt x="355" y="596"/>
                  </a:lnTo>
                  <a:lnTo>
                    <a:pt x="372" y="560"/>
                  </a:lnTo>
                  <a:lnTo>
                    <a:pt x="391" y="519"/>
                  </a:lnTo>
                  <a:lnTo>
                    <a:pt x="408" y="472"/>
                  </a:lnTo>
                  <a:lnTo>
                    <a:pt x="424" y="420"/>
                  </a:lnTo>
                  <a:lnTo>
                    <a:pt x="439" y="360"/>
                  </a:lnTo>
                  <a:lnTo>
                    <a:pt x="452" y="294"/>
                  </a:lnTo>
                  <a:lnTo>
                    <a:pt x="461" y="222"/>
                  </a:lnTo>
                  <a:lnTo>
                    <a:pt x="468" y="197"/>
                  </a:lnTo>
                  <a:lnTo>
                    <a:pt x="469" y="173"/>
                  </a:lnTo>
                  <a:lnTo>
                    <a:pt x="467" y="151"/>
                  </a:lnTo>
                  <a:lnTo>
                    <a:pt x="461" y="130"/>
                  </a:lnTo>
                  <a:lnTo>
                    <a:pt x="451" y="110"/>
                  </a:lnTo>
                  <a:lnTo>
                    <a:pt x="438" y="91"/>
                  </a:lnTo>
                  <a:lnTo>
                    <a:pt x="422" y="74"/>
                  </a:lnTo>
                  <a:lnTo>
                    <a:pt x="403" y="58"/>
                  </a:lnTo>
                  <a:lnTo>
                    <a:pt x="384" y="44"/>
                  </a:lnTo>
                  <a:lnTo>
                    <a:pt x="361" y="32"/>
                  </a:lnTo>
                  <a:lnTo>
                    <a:pt x="338" y="21"/>
                  </a:lnTo>
                  <a:lnTo>
                    <a:pt x="312" y="13"/>
                  </a:lnTo>
                  <a:lnTo>
                    <a:pt x="287" y="6"/>
                  </a:lnTo>
                  <a:lnTo>
                    <a:pt x="262" y="3"/>
                  </a:lnTo>
                  <a:lnTo>
                    <a:pt x="236" y="0"/>
                  </a:lnTo>
                  <a:lnTo>
                    <a:pt x="211" y="0"/>
                  </a:lnTo>
                  <a:close/>
                </a:path>
              </a:pathLst>
            </a:custGeom>
            <a:solidFill>
              <a:srgbClr val="FFFFE3"/>
            </a:solidFill>
            <a:ln w="9525">
              <a:noFill/>
              <a:round/>
              <a:headEnd/>
              <a:tailEnd/>
            </a:ln>
          </p:spPr>
          <p:txBody>
            <a:bodyPr/>
            <a:lstStyle/>
            <a:p>
              <a:endParaRPr lang="en-US"/>
            </a:p>
          </p:txBody>
        </p:sp>
        <p:sp>
          <p:nvSpPr>
            <p:cNvPr id="17698" name="Freeform 214"/>
            <p:cNvSpPr>
              <a:spLocks noChangeAspect="1"/>
            </p:cNvSpPr>
            <p:nvPr/>
          </p:nvSpPr>
          <p:spPr bwMode="auto">
            <a:xfrm>
              <a:off x="2760" y="2237"/>
              <a:ext cx="214" cy="475"/>
            </a:xfrm>
            <a:custGeom>
              <a:avLst/>
              <a:gdLst>
                <a:gd name="T0" fmla="*/ 40 w 429"/>
                <a:gd name="T1" fmla="*/ 2 h 951"/>
                <a:gd name="T2" fmla="*/ 23 w 429"/>
                <a:gd name="T3" fmla="*/ 8 h 951"/>
                <a:gd name="T4" fmla="*/ 11 w 429"/>
                <a:gd name="T5" fmla="*/ 16 h 951"/>
                <a:gd name="T6" fmla="*/ 3 w 429"/>
                <a:gd name="T7" fmla="*/ 26 h 951"/>
                <a:gd name="T8" fmla="*/ 0 w 429"/>
                <a:gd name="T9" fmla="*/ 37 h 951"/>
                <a:gd name="T10" fmla="*/ 0 w 429"/>
                <a:gd name="T11" fmla="*/ 49 h 951"/>
                <a:gd name="T12" fmla="*/ 5 w 429"/>
                <a:gd name="T13" fmla="*/ 61 h 951"/>
                <a:gd name="T14" fmla="*/ 15 w 429"/>
                <a:gd name="T15" fmla="*/ 72 h 951"/>
                <a:gd name="T16" fmla="*/ 21 w 429"/>
                <a:gd name="T17" fmla="*/ 98 h 951"/>
                <a:gd name="T18" fmla="*/ 22 w 429"/>
                <a:gd name="T19" fmla="*/ 138 h 951"/>
                <a:gd name="T20" fmla="*/ 23 w 429"/>
                <a:gd name="T21" fmla="*/ 163 h 951"/>
                <a:gd name="T22" fmla="*/ 24 w 429"/>
                <a:gd name="T23" fmla="*/ 171 h 951"/>
                <a:gd name="T24" fmla="*/ 23 w 429"/>
                <a:gd name="T25" fmla="*/ 187 h 951"/>
                <a:gd name="T26" fmla="*/ 21 w 429"/>
                <a:gd name="T27" fmla="*/ 210 h 951"/>
                <a:gd name="T28" fmla="*/ 21 w 429"/>
                <a:gd name="T29" fmla="*/ 225 h 951"/>
                <a:gd name="T30" fmla="*/ 23 w 429"/>
                <a:gd name="T31" fmla="*/ 231 h 951"/>
                <a:gd name="T32" fmla="*/ 27 w 429"/>
                <a:gd name="T33" fmla="*/ 234 h 951"/>
                <a:gd name="T34" fmla="*/ 34 w 429"/>
                <a:gd name="T35" fmla="*/ 235 h 951"/>
                <a:gd name="T36" fmla="*/ 40 w 429"/>
                <a:gd name="T37" fmla="*/ 236 h 951"/>
                <a:gd name="T38" fmla="*/ 46 w 429"/>
                <a:gd name="T39" fmla="*/ 237 h 951"/>
                <a:gd name="T40" fmla="*/ 51 w 429"/>
                <a:gd name="T41" fmla="*/ 235 h 951"/>
                <a:gd name="T42" fmla="*/ 54 w 429"/>
                <a:gd name="T43" fmla="*/ 230 h 951"/>
                <a:gd name="T44" fmla="*/ 57 w 429"/>
                <a:gd name="T45" fmla="*/ 218 h 951"/>
                <a:gd name="T46" fmla="*/ 60 w 429"/>
                <a:gd name="T47" fmla="*/ 198 h 951"/>
                <a:gd name="T48" fmla="*/ 63 w 429"/>
                <a:gd name="T49" fmla="*/ 184 h 951"/>
                <a:gd name="T50" fmla="*/ 66 w 429"/>
                <a:gd name="T51" fmla="*/ 175 h 951"/>
                <a:gd name="T52" fmla="*/ 69 w 429"/>
                <a:gd name="T53" fmla="*/ 166 h 951"/>
                <a:gd name="T54" fmla="*/ 73 w 429"/>
                <a:gd name="T55" fmla="*/ 158 h 951"/>
                <a:gd name="T56" fmla="*/ 79 w 429"/>
                <a:gd name="T57" fmla="*/ 146 h 951"/>
                <a:gd name="T58" fmla="*/ 86 w 429"/>
                <a:gd name="T59" fmla="*/ 127 h 951"/>
                <a:gd name="T60" fmla="*/ 94 w 429"/>
                <a:gd name="T61" fmla="*/ 102 h 951"/>
                <a:gd name="T62" fmla="*/ 100 w 429"/>
                <a:gd name="T63" fmla="*/ 71 h 951"/>
                <a:gd name="T64" fmla="*/ 105 w 429"/>
                <a:gd name="T65" fmla="*/ 47 h 951"/>
                <a:gd name="T66" fmla="*/ 107 w 429"/>
                <a:gd name="T67" fmla="*/ 37 h 951"/>
                <a:gd name="T68" fmla="*/ 104 w 429"/>
                <a:gd name="T69" fmla="*/ 27 h 951"/>
                <a:gd name="T70" fmla="*/ 98 w 429"/>
                <a:gd name="T71" fmla="*/ 19 h 951"/>
                <a:gd name="T72" fmla="*/ 89 w 429"/>
                <a:gd name="T73" fmla="*/ 11 h 951"/>
                <a:gd name="T74" fmla="*/ 79 w 429"/>
                <a:gd name="T75" fmla="*/ 6 h 951"/>
                <a:gd name="T76" fmla="*/ 68 w 429"/>
                <a:gd name="T77" fmla="*/ 2 h 951"/>
                <a:gd name="T78" fmla="*/ 55 w 429"/>
                <a:gd name="T79" fmla="*/ 0 h 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9"/>
                <a:gd name="T121" fmla="*/ 0 h 951"/>
                <a:gd name="T122" fmla="*/ 429 w 429"/>
                <a:gd name="T123" fmla="*/ 951 h 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9" h="951">
                  <a:moveTo>
                    <a:pt x="200" y="0"/>
                  </a:moveTo>
                  <a:lnTo>
                    <a:pt x="161" y="8"/>
                  </a:lnTo>
                  <a:lnTo>
                    <a:pt x="126" y="20"/>
                  </a:lnTo>
                  <a:lnTo>
                    <a:pt x="94" y="32"/>
                  </a:lnTo>
                  <a:lnTo>
                    <a:pt x="68" y="48"/>
                  </a:lnTo>
                  <a:lnTo>
                    <a:pt x="46" y="66"/>
                  </a:lnTo>
                  <a:lnTo>
                    <a:pt x="29" y="85"/>
                  </a:lnTo>
                  <a:lnTo>
                    <a:pt x="15" y="106"/>
                  </a:lnTo>
                  <a:lnTo>
                    <a:pt x="6" y="128"/>
                  </a:lnTo>
                  <a:lnTo>
                    <a:pt x="1" y="150"/>
                  </a:lnTo>
                  <a:lnTo>
                    <a:pt x="0" y="174"/>
                  </a:lnTo>
                  <a:lnTo>
                    <a:pt x="3" y="197"/>
                  </a:lnTo>
                  <a:lnTo>
                    <a:pt x="11" y="221"/>
                  </a:lnTo>
                  <a:lnTo>
                    <a:pt x="23" y="244"/>
                  </a:lnTo>
                  <a:lnTo>
                    <a:pt x="39" y="268"/>
                  </a:lnTo>
                  <a:lnTo>
                    <a:pt x="60" y="290"/>
                  </a:lnTo>
                  <a:lnTo>
                    <a:pt x="84" y="312"/>
                  </a:lnTo>
                  <a:lnTo>
                    <a:pt x="86" y="393"/>
                  </a:lnTo>
                  <a:lnTo>
                    <a:pt x="89" y="474"/>
                  </a:lnTo>
                  <a:lnTo>
                    <a:pt x="91" y="554"/>
                  </a:lnTo>
                  <a:lnTo>
                    <a:pt x="93" y="635"/>
                  </a:lnTo>
                  <a:lnTo>
                    <a:pt x="94" y="652"/>
                  </a:lnTo>
                  <a:lnTo>
                    <a:pt x="96" y="668"/>
                  </a:lnTo>
                  <a:lnTo>
                    <a:pt x="96" y="686"/>
                  </a:lnTo>
                  <a:lnTo>
                    <a:pt x="97" y="703"/>
                  </a:lnTo>
                  <a:lnTo>
                    <a:pt x="92" y="749"/>
                  </a:lnTo>
                  <a:lnTo>
                    <a:pt x="89" y="795"/>
                  </a:lnTo>
                  <a:lnTo>
                    <a:pt x="85" y="842"/>
                  </a:lnTo>
                  <a:lnTo>
                    <a:pt x="81" y="888"/>
                  </a:lnTo>
                  <a:lnTo>
                    <a:pt x="85" y="901"/>
                  </a:lnTo>
                  <a:lnTo>
                    <a:pt x="90" y="913"/>
                  </a:lnTo>
                  <a:lnTo>
                    <a:pt x="93" y="925"/>
                  </a:lnTo>
                  <a:lnTo>
                    <a:pt x="98" y="938"/>
                  </a:lnTo>
                  <a:lnTo>
                    <a:pt x="111" y="939"/>
                  </a:lnTo>
                  <a:lnTo>
                    <a:pt x="123" y="941"/>
                  </a:lnTo>
                  <a:lnTo>
                    <a:pt x="136" y="942"/>
                  </a:lnTo>
                  <a:lnTo>
                    <a:pt x="149" y="944"/>
                  </a:lnTo>
                  <a:lnTo>
                    <a:pt x="161" y="946"/>
                  </a:lnTo>
                  <a:lnTo>
                    <a:pt x="174" y="947"/>
                  </a:lnTo>
                  <a:lnTo>
                    <a:pt x="187" y="949"/>
                  </a:lnTo>
                  <a:lnTo>
                    <a:pt x="199" y="951"/>
                  </a:lnTo>
                  <a:lnTo>
                    <a:pt x="205" y="941"/>
                  </a:lnTo>
                  <a:lnTo>
                    <a:pt x="212" y="932"/>
                  </a:lnTo>
                  <a:lnTo>
                    <a:pt x="218" y="923"/>
                  </a:lnTo>
                  <a:lnTo>
                    <a:pt x="223" y="914"/>
                  </a:lnTo>
                  <a:lnTo>
                    <a:pt x="229" y="874"/>
                  </a:lnTo>
                  <a:lnTo>
                    <a:pt x="236" y="834"/>
                  </a:lnTo>
                  <a:lnTo>
                    <a:pt x="242" y="795"/>
                  </a:lnTo>
                  <a:lnTo>
                    <a:pt x="248" y="756"/>
                  </a:lnTo>
                  <a:lnTo>
                    <a:pt x="253" y="737"/>
                  </a:lnTo>
                  <a:lnTo>
                    <a:pt x="258" y="720"/>
                  </a:lnTo>
                  <a:lnTo>
                    <a:pt x="264" y="703"/>
                  </a:lnTo>
                  <a:lnTo>
                    <a:pt x="268" y="684"/>
                  </a:lnTo>
                  <a:lnTo>
                    <a:pt x="276" y="667"/>
                  </a:lnTo>
                  <a:lnTo>
                    <a:pt x="286" y="650"/>
                  </a:lnTo>
                  <a:lnTo>
                    <a:pt x="294" y="633"/>
                  </a:lnTo>
                  <a:lnTo>
                    <a:pt x="302" y="615"/>
                  </a:lnTo>
                  <a:lnTo>
                    <a:pt x="316" y="585"/>
                  </a:lnTo>
                  <a:lnTo>
                    <a:pt x="331" y="550"/>
                  </a:lnTo>
                  <a:lnTo>
                    <a:pt x="347" y="508"/>
                  </a:lnTo>
                  <a:lnTo>
                    <a:pt x="362" y="462"/>
                  </a:lnTo>
                  <a:lnTo>
                    <a:pt x="377" y="410"/>
                  </a:lnTo>
                  <a:lnTo>
                    <a:pt x="391" y="351"/>
                  </a:lnTo>
                  <a:lnTo>
                    <a:pt x="403" y="286"/>
                  </a:lnTo>
                  <a:lnTo>
                    <a:pt x="414" y="213"/>
                  </a:lnTo>
                  <a:lnTo>
                    <a:pt x="423" y="191"/>
                  </a:lnTo>
                  <a:lnTo>
                    <a:pt x="427" y="171"/>
                  </a:lnTo>
                  <a:lnTo>
                    <a:pt x="429" y="150"/>
                  </a:lnTo>
                  <a:lnTo>
                    <a:pt x="424" y="129"/>
                  </a:lnTo>
                  <a:lnTo>
                    <a:pt x="417" y="111"/>
                  </a:lnTo>
                  <a:lnTo>
                    <a:pt x="407" y="93"/>
                  </a:lnTo>
                  <a:lnTo>
                    <a:pt x="393" y="76"/>
                  </a:lnTo>
                  <a:lnTo>
                    <a:pt x="378" y="61"/>
                  </a:lnTo>
                  <a:lnTo>
                    <a:pt x="359" y="47"/>
                  </a:lnTo>
                  <a:lnTo>
                    <a:pt x="339" y="35"/>
                  </a:lnTo>
                  <a:lnTo>
                    <a:pt x="318" y="24"/>
                  </a:lnTo>
                  <a:lnTo>
                    <a:pt x="295" y="15"/>
                  </a:lnTo>
                  <a:lnTo>
                    <a:pt x="272" y="8"/>
                  </a:lnTo>
                  <a:lnTo>
                    <a:pt x="248" y="3"/>
                  </a:lnTo>
                  <a:lnTo>
                    <a:pt x="223" y="0"/>
                  </a:lnTo>
                  <a:lnTo>
                    <a:pt x="200" y="0"/>
                  </a:lnTo>
                  <a:close/>
                </a:path>
              </a:pathLst>
            </a:custGeom>
            <a:solidFill>
              <a:srgbClr val="FFFFE3"/>
            </a:solidFill>
            <a:ln w="9525">
              <a:noFill/>
              <a:round/>
              <a:headEnd/>
              <a:tailEnd/>
            </a:ln>
          </p:spPr>
          <p:txBody>
            <a:bodyPr/>
            <a:lstStyle/>
            <a:p>
              <a:endParaRPr lang="en-US"/>
            </a:p>
          </p:txBody>
        </p:sp>
        <p:sp>
          <p:nvSpPr>
            <p:cNvPr id="17699" name="Freeform 215"/>
            <p:cNvSpPr>
              <a:spLocks noChangeAspect="1"/>
            </p:cNvSpPr>
            <p:nvPr/>
          </p:nvSpPr>
          <p:spPr bwMode="auto">
            <a:xfrm>
              <a:off x="2771" y="2243"/>
              <a:ext cx="195" cy="469"/>
            </a:xfrm>
            <a:custGeom>
              <a:avLst/>
              <a:gdLst>
                <a:gd name="T0" fmla="*/ 38 w 389"/>
                <a:gd name="T1" fmla="*/ 2 h 936"/>
                <a:gd name="T2" fmla="*/ 22 w 389"/>
                <a:gd name="T3" fmla="*/ 8 h 936"/>
                <a:gd name="T4" fmla="*/ 10 w 389"/>
                <a:gd name="T5" fmla="*/ 16 h 936"/>
                <a:gd name="T6" fmla="*/ 3 w 389"/>
                <a:gd name="T7" fmla="*/ 25 h 936"/>
                <a:gd name="T8" fmla="*/ 0 w 389"/>
                <a:gd name="T9" fmla="*/ 35 h 936"/>
                <a:gd name="T10" fmla="*/ 1 w 389"/>
                <a:gd name="T11" fmla="*/ 46 h 936"/>
                <a:gd name="T12" fmla="*/ 7 w 389"/>
                <a:gd name="T13" fmla="*/ 56 h 936"/>
                <a:gd name="T14" fmla="*/ 16 w 389"/>
                <a:gd name="T15" fmla="*/ 66 h 936"/>
                <a:gd name="T16" fmla="*/ 22 w 389"/>
                <a:gd name="T17" fmla="*/ 92 h 936"/>
                <a:gd name="T18" fmla="*/ 22 w 389"/>
                <a:gd name="T19" fmla="*/ 135 h 936"/>
                <a:gd name="T20" fmla="*/ 21 w 389"/>
                <a:gd name="T21" fmla="*/ 161 h 936"/>
                <a:gd name="T22" fmla="*/ 22 w 389"/>
                <a:gd name="T23" fmla="*/ 170 h 936"/>
                <a:gd name="T24" fmla="*/ 21 w 389"/>
                <a:gd name="T25" fmla="*/ 185 h 936"/>
                <a:gd name="T26" fmla="*/ 19 w 389"/>
                <a:gd name="T27" fmla="*/ 208 h 936"/>
                <a:gd name="T28" fmla="*/ 18 w 389"/>
                <a:gd name="T29" fmla="*/ 223 h 936"/>
                <a:gd name="T30" fmla="*/ 20 w 389"/>
                <a:gd name="T31" fmla="*/ 229 h 936"/>
                <a:gd name="T32" fmla="*/ 24 w 389"/>
                <a:gd name="T33" fmla="*/ 232 h 936"/>
                <a:gd name="T34" fmla="*/ 29 w 389"/>
                <a:gd name="T35" fmla="*/ 233 h 936"/>
                <a:gd name="T36" fmla="*/ 35 w 389"/>
                <a:gd name="T37" fmla="*/ 234 h 936"/>
                <a:gd name="T38" fmla="*/ 40 w 389"/>
                <a:gd name="T39" fmla="*/ 235 h 936"/>
                <a:gd name="T40" fmla="*/ 44 w 389"/>
                <a:gd name="T41" fmla="*/ 232 h 936"/>
                <a:gd name="T42" fmla="*/ 47 w 389"/>
                <a:gd name="T43" fmla="*/ 228 h 936"/>
                <a:gd name="T44" fmla="*/ 50 w 389"/>
                <a:gd name="T45" fmla="*/ 216 h 936"/>
                <a:gd name="T46" fmla="*/ 53 w 389"/>
                <a:gd name="T47" fmla="*/ 196 h 936"/>
                <a:gd name="T48" fmla="*/ 55 w 389"/>
                <a:gd name="T49" fmla="*/ 182 h 936"/>
                <a:gd name="T50" fmla="*/ 58 w 389"/>
                <a:gd name="T51" fmla="*/ 173 h 936"/>
                <a:gd name="T52" fmla="*/ 61 w 389"/>
                <a:gd name="T53" fmla="*/ 164 h 936"/>
                <a:gd name="T54" fmla="*/ 65 w 389"/>
                <a:gd name="T55" fmla="*/ 156 h 936"/>
                <a:gd name="T56" fmla="*/ 69 w 389"/>
                <a:gd name="T57" fmla="*/ 144 h 936"/>
                <a:gd name="T58" fmla="*/ 76 w 389"/>
                <a:gd name="T59" fmla="*/ 125 h 936"/>
                <a:gd name="T60" fmla="*/ 83 w 389"/>
                <a:gd name="T61" fmla="*/ 100 h 936"/>
                <a:gd name="T62" fmla="*/ 89 w 389"/>
                <a:gd name="T63" fmla="*/ 69 h 936"/>
                <a:gd name="T64" fmla="*/ 95 w 389"/>
                <a:gd name="T65" fmla="*/ 47 h 936"/>
                <a:gd name="T66" fmla="*/ 98 w 389"/>
                <a:gd name="T67" fmla="*/ 37 h 936"/>
                <a:gd name="T68" fmla="*/ 96 w 389"/>
                <a:gd name="T69" fmla="*/ 28 h 936"/>
                <a:gd name="T70" fmla="*/ 92 w 389"/>
                <a:gd name="T71" fmla="*/ 20 h 936"/>
                <a:gd name="T72" fmla="*/ 84 w 389"/>
                <a:gd name="T73" fmla="*/ 13 h 936"/>
                <a:gd name="T74" fmla="*/ 75 w 389"/>
                <a:gd name="T75" fmla="*/ 7 h 936"/>
                <a:gd name="T76" fmla="*/ 65 w 389"/>
                <a:gd name="T77" fmla="*/ 3 h 936"/>
                <a:gd name="T78" fmla="*/ 54 w 389"/>
                <a:gd name="T79" fmla="*/ 1 h 9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9"/>
                <a:gd name="T121" fmla="*/ 0 h 936"/>
                <a:gd name="T122" fmla="*/ 389 w 389"/>
                <a:gd name="T123" fmla="*/ 936 h 9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9" h="936">
                  <a:moveTo>
                    <a:pt x="191" y="0"/>
                  </a:moveTo>
                  <a:lnTo>
                    <a:pt x="152" y="8"/>
                  </a:lnTo>
                  <a:lnTo>
                    <a:pt x="117" y="17"/>
                  </a:lnTo>
                  <a:lnTo>
                    <a:pt x="87" y="30"/>
                  </a:lnTo>
                  <a:lnTo>
                    <a:pt x="61" y="45"/>
                  </a:lnTo>
                  <a:lnTo>
                    <a:pt x="40" y="61"/>
                  </a:lnTo>
                  <a:lnTo>
                    <a:pt x="24" y="79"/>
                  </a:lnTo>
                  <a:lnTo>
                    <a:pt x="11" y="99"/>
                  </a:lnTo>
                  <a:lnTo>
                    <a:pt x="3" y="118"/>
                  </a:lnTo>
                  <a:lnTo>
                    <a:pt x="0" y="139"/>
                  </a:lnTo>
                  <a:lnTo>
                    <a:pt x="0" y="161"/>
                  </a:lnTo>
                  <a:lnTo>
                    <a:pt x="4" y="182"/>
                  </a:lnTo>
                  <a:lnTo>
                    <a:pt x="13" y="202"/>
                  </a:lnTo>
                  <a:lnTo>
                    <a:pt x="25" y="223"/>
                  </a:lnTo>
                  <a:lnTo>
                    <a:pt x="42" y="243"/>
                  </a:lnTo>
                  <a:lnTo>
                    <a:pt x="62" y="261"/>
                  </a:lnTo>
                  <a:lnTo>
                    <a:pt x="86" y="278"/>
                  </a:lnTo>
                  <a:lnTo>
                    <a:pt x="85" y="366"/>
                  </a:lnTo>
                  <a:lnTo>
                    <a:pt x="85" y="452"/>
                  </a:lnTo>
                  <a:lnTo>
                    <a:pt x="85" y="539"/>
                  </a:lnTo>
                  <a:lnTo>
                    <a:pt x="84" y="626"/>
                  </a:lnTo>
                  <a:lnTo>
                    <a:pt x="84" y="643"/>
                  </a:lnTo>
                  <a:lnTo>
                    <a:pt x="85" y="660"/>
                  </a:lnTo>
                  <a:lnTo>
                    <a:pt x="85" y="676"/>
                  </a:lnTo>
                  <a:lnTo>
                    <a:pt x="85" y="693"/>
                  </a:lnTo>
                  <a:lnTo>
                    <a:pt x="82" y="739"/>
                  </a:lnTo>
                  <a:lnTo>
                    <a:pt x="77" y="784"/>
                  </a:lnTo>
                  <a:lnTo>
                    <a:pt x="74" y="830"/>
                  </a:lnTo>
                  <a:lnTo>
                    <a:pt x="69" y="876"/>
                  </a:lnTo>
                  <a:lnTo>
                    <a:pt x="72" y="888"/>
                  </a:lnTo>
                  <a:lnTo>
                    <a:pt x="76" y="901"/>
                  </a:lnTo>
                  <a:lnTo>
                    <a:pt x="79" y="912"/>
                  </a:lnTo>
                  <a:lnTo>
                    <a:pt x="83" y="925"/>
                  </a:lnTo>
                  <a:lnTo>
                    <a:pt x="93" y="926"/>
                  </a:lnTo>
                  <a:lnTo>
                    <a:pt x="105" y="928"/>
                  </a:lnTo>
                  <a:lnTo>
                    <a:pt x="115" y="929"/>
                  </a:lnTo>
                  <a:lnTo>
                    <a:pt x="127" y="931"/>
                  </a:lnTo>
                  <a:lnTo>
                    <a:pt x="138" y="933"/>
                  </a:lnTo>
                  <a:lnTo>
                    <a:pt x="148" y="934"/>
                  </a:lnTo>
                  <a:lnTo>
                    <a:pt x="160" y="935"/>
                  </a:lnTo>
                  <a:lnTo>
                    <a:pt x="170" y="936"/>
                  </a:lnTo>
                  <a:lnTo>
                    <a:pt x="176" y="927"/>
                  </a:lnTo>
                  <a:lnTo>
                    <a:pt x="182" y="918"/>
                  </a:lnTo>
                  <a:lnTo>
                    <a:pt x="186" y="909"/>
                  </a:lnTo>
                  <a:lnTo>
                    <a:pt x="192" y="900"/>
                  </a:lnTo>
                  <a:lnTo>
                    <a:pt x="198" y="860"/>
                  </a:lnTo>
                  <a:lnTo>
                    <a:pt x="204" y="821"/>
                  </a:lnTo>
                  <a:lnTo>
                    <a:pt x="210" y="782"/>
                  </a:lnTo>
                  <a:lnTo>
                    <a:pt x="215" y="743"/>
                  </a:lnTo>
                  <a:lnTo>
                    <a:pt x="220" y="726"/>
                  </a:lnTo>
                  <a:lnTo>
                    <a:pt x="226" y="707"/>
                  </a:lnTo>
                  <a:lnTo>
                    <a:pt x="230" y="690"/>
                  </a:lnTo>
                  <a:lnTo>
                    <a:pt x="235" y="673"/>
                  </a:lnTo>
                  <a:lnTo>
                    <a:pt x="242" y="655"/>
                  </a:lnTo>
                  <a:lnTo>
                    <a:pt x="250" y="637"/>
                  </a:lnTo>
                  <a:lnTo>
                    <a:pt x="257" y="620"/>
                  </a:lnTo>
                  <a:lnTo>
                    <a:pt x="264" y="602"/>
                  </a:lnTo>
                  <a:lnTo>
                    <a:pt x="276" y="572"/>
                  </a:lnTo>
                  <a:lnTo>
                    <a:pt x="289" y="537"/>
                  </a:lnTo>
                  <a:lnTo>
                    <a:pt x="302" y="496"/>
                  </a:lnTo>
                  <a:lnTo>
                    <a:pt x="316" y="451"/>
                  </a:lnTo>
                  <a:lnTo>
                    <a:pt x="329" y="399"/>
                  </a:lnTo>
                  <a:lnTo>
                    <a:pt x="343" y="342"/>
                  </a:lnTo>
                  <a:lnTo>
                    <a:pt x="356" y="276"/>
                  </a:lnTo>
                  <a:lnTo>
                    <a:pt x="367" y="205"/>
                  </a:lnTo>
                  <a:lnTo>
                    <a:pt x="379" y="185"/>
                  </a:lnTo>
                  <a:lnTo>
                    <a:pt x="387" y="167"/>
                  </a:lnTo>
                  <a:lnTo>
                    <a:pt x="389" y="147"/>
                  </a:lnTo>
                  <a:lnTo>
                    <a:pt x="388" y="129"/>
                  </a:lnTo>
                  <a:lnTo>
                    <a:pt x="383" y="111"/>
                  </a:lnTo>
                  <a:lnTo>
                    <a:pt x="375" y="94"/>
                  </a:lnTo>
                  <a:lnTo>
                    <a:pt x="365" y="78"/>
                  </a:lnTo>
                  <a:lnTo>
                    <a:pt x="351" y="63"/>
                  </a:lnTo>
                  <a:lnTo>
                    <a:pt x="335" y="49"/>
                  </a:lnTo>
                  <a:lnTo>
                    <a:pt x="318" y="37"/>
                  </a:lnTo>
                  <a:lnTo>
                    <a:pt x="299" y="25"/>
                  </a:lnTo>
                  <a:lnTo>
                    <a:pt x="279" y="16"/>
                  </a:lnTo>
                  <a:lnTo>
                    <a:pt x="257" y="9"/>
                  </a:lnTo>
                  <a:lnTo>
                    <a:pt x="235" y="3"/>
                  </a:lnTo>
                  <a:lnTo>
                    <a:pt x="213" y="1"/>
                  </a:lnTo>
                  <a:lnTo>
                    <a:pt x="191" y="0"/>
                  </a:lnTo>
                  <a:close/>
                </a:path>
              </a:pathLst>
            </a:custGeom>
            <a:solidFill>
              <a:srgbClr val="FFFFE3"/>
            </a:solidFill>
            <a:ln w="9525">
              <a:noFill/>
              <a:round/>
              <a:headEnd/>
              <a:tailEnd/>
            </a:ln>
          </p:spPr>
          <p:txBody>
            <a:bodyPr/>
            <a:lstStyle/>
            <a:p>
              <a:endParaRPr lang="en-US"/>
            </a:p>
          </p:txBody>
        </p:sp>
        <p:sp>
          <p:nvSpPr>
            <p:cNvPr id="17700" name="Freeform 216"/>
            <p:cNvSpPr>
              <a:spLocks noChangeAspect="1"/>
            </p:cNvSpPr>
            <p:nvPr/>
          </p:nvSpPr>
          <p:spPr bwMode="auto">
            <a:xfrm>
              <a:off x="2781" y="2250"/>
              <a:ext cx="177" cy="461"/>
            </a:xfrm>
            <a:custGeom>
              <a:avLst/>
              <a:gdLst>
                <a:gd name="T0" fmla="*/ 36 w 352"/>
                <a:gd name="T1" fmla="*/ 1 h 923"/>
                <a:gd name="T2" fmla="*/ 20 w 352"/>
                <a:gd name="T3" fmla="*/ 7 h 923"/>
                <a:gd name="T4" fmla="*/ 9 w 352"/>
                <a:gd name="T5" fmla="*/ 14 h 923"/>
                <a:gd name="T6" fmla="*/ 3 w 352"/>
                <a:gd name="T7" fmla="*/ 23 h 923"/>
                <a:gd name="T8" fmla="*/ 0 w 352"/>
                <a:gd name="T9" fmla="*/ 32 h 923"/>
                <a:gd name="T10" fmla="*/ 2 w 352"/>
                <a:gd name="T11" fmla="*/ 41 h 923"/>
                <a:gd name="T12" fmla="*/ 7 w 352"/>
                <a:gd name="T13" fmla="*/ 50 h 923"/>
                <a:gd name="T14" fmla="*/ 17 w 352"/>
                <a:gd name="T15" fmla="*/ 58 h 923"/>
                <a:gd name="T16" fmla="*/ 22 w 352"/>
                <a:gd name="T17" fmla="*/ 84 h 923"/>
                <a:gd name="T18" fmla="*/ 20 w 352"/>
                <a:gd name="T19" fmla="*/ 131 h 923"/>
                <a:gd name="T20" fmla="*/ 19 w 352"/>
                <a:gd name="T21" fmla="*/ 158 h 923"/>
                <a:gd name="T22" fmla="*/ 19 w 352"/>
                <a:gd name="T23" fmla="*/ 166 h 923"/>
                <a:gd name="T24" fmla="*/ 18 w 352"/>
                <a:gd name="T25" fmla="*/ 182 h 923"/>
                <a:gd name="T26" fmla="*/ 16 w 352"/>
                <a:gd name="T27" fmla="*/ 205 h 923"/>
                <a:gd name="T28" fmla="*/ 16 w 352"/>
                <a:gd name="T29" fmla="*/ 219 h 923"/>
                <a:gd name="T30" fmla="*/ 17 w 352"/>
                <a:gd name="T31" fmla="*/ 225 h 923"/>
                <a:gd name="T32" fmla="*/ 20 w 352"/>
                <a:gd name="T33" fmla="*/ 228 h 923"/>
                <a:gd name="T34" fmla="*/ 24 w 352"/>
                <a:gd name="T35" fmla="*/ 229 h 923"/>
                <a:gd name="T36" fmla="*/ 29 w 352"/>
                <a:gd name="T37" fmla="*/ 230 h 923"/>
                <a:gd name="T38" fmla="*/ 34 w 352"/>
                <a:gd name="T39" fmla="*/ 230 h 923"/>
                <a:gd name="T40" fmla="*/ 37 w 352"/>
                <a:gd name="T41" fmla="*/ 228 h 923"/>
                <a:gd name="T42" fmla="*/ 39 w 352"/>
                <a:gd name="T43" fmla="*/ 224 h 923"/>
                <a:gd name="T44" fmla="*/ 42 w 352"/>
                <a:gd name="T45" fmla="*/ 211 h 923"/>
                <a:gd name="T46" fmla="*/ 45 w 352"/>
                <a:gd name="T47" fmla="*/ 192 h 923"/>
                <a:gd name="T48" fmla="*/ 48 w 352"/>
                <a:gd name="T49" fmla="*/ 178 h 923"/>
                <a:gd name="T50" fmla="*/ 50 w 352"/>
                <a:gd name="T51" fmla="*/ 169 h 923"/>
                <a:gd name="T52" fmla="*/ 53 w 352"/>
                <a:gd name="T53" fmla="*/ 160 h 923"/>
                <a:gd name="T54" fmla="*/ 56 w 352"/>
                <a:gd name="T55" fmla="*/ 152 h 923"/>
                <a:gd name="T56" fmla="*/ 60 w 352"/>
                <a:gd name="T57" fmla="*/ 140 h 923"/>
                <a:gd name="T58" fmla="*/ 65 w 352"/>
                <a:gd name="T59" fmla="*/ 121 h 923"/>
                <a:gd name="T60" fmla="*/ 71 w 352"/>
                <a:gd name="T61" fmla="*/ 97 h 923"/>
                <a:gd name="T62" fmla="*/ 78 w 352"/>
                <a:gd name="T63" fmla="*/ 67 h 923"/>
                <a:gd name="T64" fmla="*/ 85 w 352"/>
                <a:gd name="T65" fmla="*/ 45 h 923"/>
                <a:gd name="T66" fmla="*/ 89 w 352"/>
                <a:gd name="T67" fmla="*/ 36 h 923"/>
                <a:gd name="T68" fmla="*/ 89 w 352"/>
                <a:gd name="T69" fmla="*/ 28 h 923"/>
                <a:gd name="T70" fmla="*/ 85 w 352"/>
                <a:gd name="T71" fmla="*/ 20 h 923"/>
                <a:gd name="T72" fmla="*/ 79 w 352"/>
                <a:gd name="T73" fmla="*/ 12 h 923"/>
                <a:gd name="T74" fmla="*/ 71 w 352"/>
                <a:gd name="T75" fmla="*/ 7 h 923"/>
                <a:gd name="T76" fmla="*/ 61 w 352"/>
                <a:gd name="T77" fmla="*/ 2 h 923"/>
                <a:gd name="T78" fmla="*/ 52 w 352"/>
                <a:gd name="T79" fmla="*/ 0 h 9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2"/>
                <a:gd name="T121" fmla="*/ 0 h 923"/>
                <a:gd name="T122" fmla="*/ 352 w 352"/>
                <a:gd name="T123" fmla="*/ 923 h 9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2" h="923">
                  <a:moveTo>
                    <a:pt x="183" y="0"/>
                  </a:moveTo>
                  <a:lnTo>
                    <a:pt x="144" y="7"/>
                  </a:lnTo>
                  <a:lnTo>
                    <a:pt x="109" y="16"/>
                  </a:lnTo>
                  <a:lnTo>
                    <a:pt x="80" y="28"/>
                  </a:lnTo>
                  <a:lnTo>
                    <a:pt x="55" y="42"/>
                  </a:lnTo>
                  <a:lnTo>
                    <a:pt x="35" y="58"/>
                  </a:lnTo>
                  <a:lnTo>
                    <a:pt x="20" y="74"/>
                  </a:lnTo>
                  <a:lnTo>
                    <a:pt x="9" y="93"/>
                  </a:lnTo>
                  <a:lnTo>
                    <a:pt x="2" y="111"/>
                  </a:lnTo>
                  <a:lnTo>
                    <a:pt x="0" y="129"/>
                  </a:lnTo>
                  <a:lnTo>
                    <a:pt x="1" y="149"/>
                  </a:lnTo>
                  <a:lnTo>
                    <a:pt x="7" y="167"/>
                  </a:lnTo>
                  <a:lnTo>
                    <a:pt x="16" y="186"/>
                  </a:lnTo>
                  <a:lnTo>
                    <a:pt x="28" y="203"/>
                  </a:lnTo>
                  <a:lnTo>
                    <a:pt x="45" y="219"/>
                  </a:lnTo>
                  <a:lnTo>
                    <a:pt x="65" y="233"/>
                  </a:lnTo>
                  <a:lnTo>
                    <a:pt x="88" y="246"/>
                  </a:lnTo>
                  <a:lnTo>
                    <a:pt x="85" y="339"/>
                  </a:lnTo>
                  <a:lnTo>
                    <a:pt x="81" y="432"/>
                  </a:lnTo>
                  <a:lnTo>
                    <a:pt x="78" y="526"/>
                  </a:lnTo>
                  <a:lnTo>
                    <a:pt x="76" y="618"/>
                  </a:lnTo>
                  <a:lnTo>
                    <a:pt x="76" y="634"/>
                  </a:lnTo>
                  <a:lnTo>
                    <a:pt x="76" y="650"/>
                  </a:lnTo>
                  <a:lnTo>
                    <a:pt x="76" y="667"/>
                  </a:lnTo>
                  <a:lnTo>
                    <a:pt x="76" y="684"/>
                  </a:lnTo>
                  <a:lnTo>
                    <a:pt x="71" y="730"/>
                  </a:lnTo>
                  <a:lnTo>
                    <a:pt x="66" y="775"/>
                  </a:lnTo>
                  <a:lnTo>
                    <a:pt x="62" y="821"/>
                  </a:lnTo>
                  <a:lnTo>
                    <a:pt x="57" y="867"/>
                  </a:lnTo>
                  <a:lnTo>
                    <a:pt x="61" y="878"/>
                  </a:lnTo>
                  <a:lnTo>
                    <a:pt x="63" y="890"/>
                  </a:lnTo>
                  <a:lnTo>
                    <a:pt x="66" y="902"/>
                  </a:lnTo>
                  <a:lnTo>
                    <a:pt x="69" y="914"/>
                  </a:lnTo>
                  <a:lnTo>
                    <a:pt x="78" y="915"/>
                  </a:lnTo>
                  <a:lnTo>
                    <a:pt x="87" y="916"/>
                  </a:lnTo>
                  <a:lnTo>
                    <a:pt x="96" y="917"/>
                  </a:lnTo>
                  <a:lnTo>
                    <a:pt x="106" y="919"/>
                  </a:lnTo>
                  <a:lnTo>
                    <a:pt x="115" y="920"/>
                  </a:lnTo>
                  <a:lnTo>
                    <a:pt x="124" y="921"/>
                  </a:lnTo>
                  <a:lnTo>
                    <a:pt x="133" y="922"/>
                  </a:lnTo>
                  <a:lnTo>
                    <a:pt x="142" y="923"/>
                  </a:lnTo>
                  <a:lnTo>
                    <a:pt x="147" y="914"/>
                  </a:lnTo>
                  <a:lnTo>
                    <a:pt x="152" y="905"/>
                  </a:lnTo>
                  <a:lnTo>
                    <a:pt x="156" y="896"/>
                  </a:lnTo>
                  <a:lnTo>
                    <a:pt x="161" y="886"/>
                  </a:lnTo>
                  <a:lnTo>
                    <a:pt x="167" y="847"/>
                  </a:lnTo>
                  <a:lnTo>
                    <a:pt x="172" y="808"/>
                  </a:lnTo>
                  <a:lnTo>
                    <a:pt x="178" y="770"/>
                  </a:lnTo>
                  <a:lnTo>
                    <a:pt x="184" y="731"/>
                  </a:lnTo>
                  <a:lnTo>
                    <a:pt x="189" y="714"/>
                  </a:lnTo>
                  <a:lnTo>
                    <a:pt x="193" y="695"/>
                  </a:lnTo>
                  <a:lnTo>
                    <a:pt x="197" y="678"/>
                  </a:lnTo>
                  <a:lnTo>
                    <a:pt x="201" y="661"/>
                  </a:lnTo>
                  <a:lnTo>
                    <a:pt x="208" y="643"/>
                  </a:lnTo>
                  <a:lnTo>
                    <a:pt x="215" y="626"/>
                  </a:lnTo>
                  <a:lnTo>
                    <a:pt x="221" y="609"/>
                  </a:lnTo>
                  <a:lnTo>
                    <a:pt x="228" y="591"/>
                  </a:lnTo>
                  <a:lnTo>
                    <a:pt x="238" y="561"/>
                  </a:lnTo>
                  <a:lnTo>
                    <a:pt x="248" y="526"/>
                  </a:lnTo>
                  <a:lnTo>
                    <a:pt x="259" y="487"/>
                  </a:lnTo>
                  <a:lnTo>
                    <a:pt x="271" y="440"/>
                  </a:lnTo>
                  <a:lnTo>
                    <a:pt x="283" y="390"/>
                  </a:lnTo>
                  <a:lnTo>
                    <a:pt x="296" y="332"/>
                  </a:lnTo>
                  <a:lnTo>
                    <a:pt x="308" y="268"/>
                  </a:lnTo>
                  <a:lnTo>
                    <a:pt x="321" y="196"/>
                  </a:lnTo>
                  <a:lnTo>
                    <a:pt x="336" y="180"/>
                  </a:lnTo>
                  <a:lnTo>
                    <a:pt x="345" y="163"/>
                  </a:lnTo>
                  <a:lnTo>
                    <a:pt x="351" y="146"/>
                  </a:lnTo>
                  <a:lnTo>
                    <a:pt x="352" y="128"/>
                  </a:lnTo>
                  <a:lnTo>
                    <a:pt x="350" y="112"/>
                  </a:lnTo>
                  <a:lnTo>
                    <a:pt x="345" y="96"/>
                  </a:lnTo>
                  <a:lnTo>
                    <a:pt x="337" y="80"/>
                  </a:lnTo>
                  <a:lnTo>
                    <a:pt x="326" y="65"/>
                  </a:lnTo>
                  <a:lnTo>
                    <a:pt x="313" y="51"/>
                  </a:lnTo>
                  <a:lnTo>
                    <a:pt x="297" y="38"/>
                  </a:lnTo>
                  <a:lnTo>
                    <a:pt x="281" y="28"/>
                  </a:lnTo>
                  <a:lnTo>
                    <a:pt x="262" y="18"/>
                  </a:lnTo>
                  <a:lnTo>
                    <a:pt x="243" y="11"/>
                  </a:lnTo>
                  <a:lnTo>
                    <a:pt x="223" y="5"/>
                  </a:lnTo>
                  <a:lnTo>
                    <a:pt x="204" y="1"/>
                  </a:lnTo>
                  <a:lnTo>
                    <a:pt x="183" y="0"/>
                  </a:lnTo>
                  <a:close/>
                </a:path>
              </a:pathLst>
            </a:custGeom>
            <a:solidFill>
              <a:srgbClr val="FFFFE3"/>
            </a:solidFill>
            <a:ln w="9525">
              <a:noFill/>
              <a:round/>
              <a:headEnd/>
              <a:tailEnd/>
            </a:ln>
          </p:spPr>
          <p:txBody>
            <a:bodyPr/>
            <a:lstStyle/>
            <a:p>
              <a:endParaRPr lang="en-US"/>
            </a:p>
          </p:txBody>
        </p:sp>
        <p:sp>
          <p:nvSpPr>
            <p:cNvPr id="17701" name="Freeform 217"/>
            <p:cNvSpPr>
              <a:spLocks noChangeAspect="1"/>
            </p:cNvSpPr>
            <p:nvPr/>
          </p:nvSpPr>
          <p:spPr bwMode="auto">
            <a:xfrm>
              <a:off x="2792" y="2255"/>
              <a:ext cx="159" cy="456"/>
            </a:xfrm>
            <a:custGeom>
              <a:avLst/>
              <a:gdLst>
                <a:gd name="T0" fmla="*/ 34 w 319"/>
                <a:gd name="T1" fmla="*/ 2 h 910"/>
                <a:gd name="T2" fmla="*/ 18 w 319"/>
                <a:gd name="T3" fmla="*/ 7 h 910"/>
                <a:gd name="T4" fmla="*/ 7 w 319"/>
                <a:gd name="T5" fmla="*/ 14 h 910"/>
                <a:gd name="T6" fmla="*/ 1 w 319"/>
                <a:gd name="T7" fmla="*/ 22 h 910"/>
                <a:gd name="T8" fmla="*/ 0 w 319"/>
                <a:gd name="T9" fmla="*/ 30 h 910"/>
                <a:gd name="T10" fmla="*/ 2 w 319"/>
                <a:gd name="T11" fmla="*/ 39 h 910"/>
                <a:gd name="T12" fmla="*/ 8 w 319"/>
                <a:gd name="T13" fmla="*/ 46 h 910"/>
                <a:gd name="T14" fmla="*/ 17 w 319"/>
                <a:gd name="T15" fmla="*/ 52 h 910"/>
                <a:gd name="T16" fmla="*/ 21 w 319"/>
                <a:gd name="T17" fmla="*/ 79 h 910"/>
                <a:gd name="T18" fmla="*/ 18 w 319"/>
                <a:gd name="T19" fmla="*/ 128 h 910"/>
                <a:gd name="T20" fmla="*/ 16 w 319"/>
                <a:gd name="T21" fmla="*/ 157 h 910"/>
                <a:gd name="T22" fmla="*/ 16 w 319"/>
                <a:gd name="T23" fmla="*/ 165 h 910"/>
                <a:gd name="T24" fmla="*/ 15 w 319"/>
                <a:gd name="T25" fmla="*/ 181 h 910"/>
                <a:gd name="T26" fmla="*/ 13 w 319"/>
                <a:gd name="T27" fmla="*/ 203 h 910"/>
                <a:gd name="T28" fmla="*/ 12 w 319"/>
                <a:gd name="T29" fmla="*/ 217 h 910"/>
                <a:gd name="T30" fmla="*/ 13 w 319"/>
                <a:gd name="T31" fmla="*/ 224 h 910"/>
                <a:gd name="T32" fmla="*/ 15 w 319"/>
                <a:gd name="T33" fmla="*/ 227 h 910"/>
                <a:gd name="T34" fmla="*/ 19 w 319"/>
                <a:gd name="T35" fmla="*/ 227 h 910"/>
                <a:gd name="T36" fmla="*/ 23 w 319"/>
                <a:gd name="T37" fmla="*/ 228 h 910"/>
                <a:gd name="T38" fmla="*/ 26 w 319"/>
                <a:gd name="T39" fmla="*/ 228 h 910"/>
                <a:gd name="T40" fmla="*/ 29 w 319"/>
                <a:gd name="T41" fmla="*/ 226 h 910"/>
                <a:gd name="T42" fmla="*/ 31 w 319"/>
                <a:gd name="T43" fmla="*/ 221 h 910"/>
                <a:gd name="T44" fmla="*/ 34 w 319"/>
                <a:gd name="T45" fmla="*/ 209 h 910"/>
                <a:gd name="T46" fmla="*/ 37 w 319"/>
                <a:gd name="T47" fmla="*/ 190 h 910"/>
                <a:gd name="T48" fmla="*/ 39 w 319"/>
                <a:gd name="T49" fmla="*/ 176 h 910"/>
                <a:gd name="T50" fmla="*/ 41 w 319"/>
                <a:gd name="T51" fmla="*/ 167 h 910"/>
                <a:gd name="T52" fmla="*/ 43 w 319"/>
                <a:gd name="T53" fmla="*/ 159 h 910"/>
                <a:gd name="T54" fmla="*/ 46 w 319"/>
                <a:gd name="T55" fmla="*/ 150 h 910"/>
                <a:gd name="T56" fmla="*/ 50 w 319"/>
                <a:gd name="T57" fmla="*/ 138 h 910"/>
                <a:gd name="T58" fmla="*/ 54 w 319"/>
                <a:gd name="T59" fmla="*/ 120 h 910"/>
                <a:gd name="T60" fmla="*/ 59 w 319"/>
                <a:gd name="T61" fmla="*/ 95 h 910"/>
                <a:gd name="T62" fmla="*/ 65 w 319"/>
                <a:gd name="T63" fmla="*/ 65 h 910"/>
                <a:gd name="T64" fmla="*/ 73 w 319"/>
                <a:gd name="T65" fmla="*/ 44 h 910"/>
                <a:gd name="T66" fmla="*/ 78 w 319"/>
                <a:gd name="T67" fmla="*/ 36 h 910"/>
                <a:gd name="T68" fmla="*/ 79 w 319"/>
                <a:gd name="T69" fmla="*/ 29 h 910"/>
                <a:gd name="T70" fmla="*/ 77 w 319"/>
                <a:gd name="T71" fmla="*/ 21 h 910"/>
                <a:gd name="T72" fmla="*/ 72 w 319"/>
                <a:gd name="T73" fmla="*/ 14 h 910"/>
                <a:gd name="T74" fmla="*/ 65 w 319"/>
                <a:gd name="T75" fmla="*/ 8 h 910"/>
                <a:gd name="T76" fmla="*/ 57 w 319"/>
                <a:gd name="T77" fmla="*/ 3 h 910"/>
                <a:gd name="T78" fmla="*/ 48 w 319"/>
                <a:gd name="T79" fmla="*/ 1 h 9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9"/>
                <a:gd name="T121" fmla="*/ 0 h 910"/>
                <a:gd name="T122" fmla="*/ 319 w 319"/>
                <a:gd name="T123" fmla="*/ 910 h 9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9" h="910">
                  <a:moveTo>
                    <a:pt x="175" y="0"/>
                  </a:moveTo>
                  <a:lnTo>
                    <a:pt x="136" y="6"/>
                  </a:lnTo>
                  <a:lnTo>
                    <a:pt x="103" y="15"/>
                  </a:lnTo>
                  <a:lnTo>
                    <a:pt x="74" y="26"/>
                  </a:lnTo>
                  <a:lnTo>
                    <a:pt x="50" y="39"/>
                  </a:lnTo>
                  <a:lnTo>
                    <a:pt x="31" y="53"/>
                  </a:lnTo>
                  <a:lnTo>
                    <a:pt x="18" y="69"/>
                  </a:lnTo>
                  <a:lnTo>
                    <a:pt x="7" y="85"/>
                  </a:lnTo>
                  <a:lnTo>
                    <a:pt x="1" y="102"/>
                  </a:lnTo>
                  <a:lnTo>
                    <a:pt x="0" y="120"/>
                  </a:lnTo>
                  <a:lnTo>
                    <a:pt x="3" y="137"/>
                  </a:lnTo>
                  <a:lnTo>
                    <a:pt x="10" y="153"/>
                  </a:lnTo>
                  <a:lnTo>
                    <a:pt x="19" y="169"/>
                  </a:lnTo>
                  <a:lnTo>
                    <a:pt x="33" y="183"/>
                  </a:lnTo>
                  <a:lnTo>
                    <a:pt x="50" y="196"/>
                  </a:lnTo>
                  <a:lnTo>
                    <a:pt x="69" y="206"/>
                  </a:lnTo>
                  <a:lnTo>
                    <a:pt x="92" y="214"/>
                  </a:lnTo>
                  <a:lnTo>
                    <a:pt x="87" y="313"/>
                  </a:lnTo>
                  <a:lnTo>
                    <a:pt x="80" y="412"/>
                  </a:lnTo>
                  <a:lnTo>
                    <a:pt x="73" y="511"/>
                  </a:lnTo>
                  <a:lnTo>
                    <a:pt x="67" y="611"/>
                  </a:lnTo>
                  <a:lnTo>
                    <a:pt x="67" y="627"/>
                  </a:lnTo>
                  <a:lnTo>
                    <a:pt x="67" y="643"/>
                  </a:lnTo>
                  <a:lnTo>
                    <a:pt x="66" y="659"/>
                  </a:lnTo>
                  <a:lnTo>
                    <a:pt x="66" y="675"/>
                  </a:lnTo>
                  <a:lnTo>
                    <a:pt x="61" y="720"/>
                  </a:lnTo>
                  <a:lnTo>
                    <a:pt x="57" y="765"/>
                  </a:lnTo>
                  <a:lnTo>
                    <a:pt x="52" y="811"/>
                  </a:lnTo>
                  <a:lnTo>
                    <a:pt x="48" y="856"/>
                  </a:lnTo>
                  <a:lnTo>
                    <a:pt x="50" y="867"/>
                  </a:lnTo>
                  <a:lnTo>
                    <a:pt x="52" y="879"/>
                  </a:lnTo>
                  <a:lnTo>
                    <a:pt x="53" y="892"/>
                  </a:lnTo>
                  <a:lnTo>
                    <a:pt x="56" y="903"/>
                  </a:lnTo>
                  <a:lnTo>
                    <a:pt x="63" y="904"/>
                  </a:lnTo>
                  <a:lnTo>
                    <a:pt x="71" y="904"/>
                  </a:lnTo>
                  <a:lnTo>
                    <a:pt x="78" y="905"/>
                  </a:lnTo>
                  <a:lnTo>
                    <a:pt x="86" y="907"/>
                  </a:lnTo>
                  <a:lnTo>
                    <a:pt x="92" y="908"/>
                  </a:lnTo>
                  <a:lnTo>
                    <a:pt x="101" y="908"/>
                  </a:lnTo>
                  <a:lnTo>
                    <a:pt x="107" y="909"/>
                  </a:lnTo>
                  <a:lnTo>
                    <a:pt x="116" y="910"/>
                  </a:lnTo>
                  <a:lnTo>
                    <a:pt x="119" y="901"/>
                  </a:lnTo>
                  <a:lnTo>
                    <a:pt x="124" y="892"/>
                  </a:lnTo>
                  <a:lnTo>
                    <a:pt x="127" y="882"/>
                  </a:lnTo>
                  <a:lnTo>
                    <a:pt x="132" y="873"/>
                  </a:lnTo>
                  <a:lnTo>
                    <a:pt x="137" y="834"/>
                  </a:lnTo>
                  <a:lnTo>
                    <a:pt x="143" y="796"/>
                  </a:lnTo>
                  <a:lnTo>
                    <a:pt x="148" y="758"/>
                  </a:lnTo>
                  <a:lnTo>
                    <a:pt x="154" y="719"/>
                  </a:lnTo>
                  <a:lnTo>
                    <a:pt x="158" y="702"/>
                  </a:lnTo>
                  <a:lnTo>
                    <a:pt x="162" y="684"/>
                  </a:lnTo>
                  <a:lnTo>
                    <a:pt x="165" y="667"/>
                  </a:lnTo>
                  <a:lnTo>
                    <a:pt x="170" y="650"/>
                  </a:lnTo>
                  <a:lnTo>
                    <a:pt x="175" y="632"/>
                  </a:lnTo>
                  <a:lnTo>
                    <a:pt x="181" y="615"/>
                  </a:lnTo>
                  <a:lnTo>
                    <a:pt x="187" y="598"/>
                  </a:lnTo>
                  <a:lnTo>
                    <a:pt x="193" y="581"/>
                  </a:lnTo>
                  <a:lnTo>
                    <a:pt x="201" y="551"/>
                  </a:lnTo>
                  <a:lnTo>
                    <a:pt x="209" y="516"/>
                  </a:lnTo>
                  <a:lnTo>
                    <a:pt x="218" y="476"/>
                  </a:lnTo>
                  <a:lnTo>
                    <a:pt x="227" y="431"/>
                  </a:lnTo>
                  <a:lnTo>
                    <a:pt x="238" y="380"/>
                  </a:lnTo>
                  <a:lnTo>
                    <a:pt x="250" y="324"/>
                  </a:lnTo>
                  <a:lnTo>
                    <a:pt x="263" y="259"/>
                  </a:lnTo>
                  <a:lnTo>
                    <a:pt x="277" y="189"/>
                  </a:lnTo>
                  <a:lnTo>
                    <a:pt x="294" y="175"/>
                  </a:lnTo>
                  <a:lnTo>
                    <a:pt x="307" y="160"/>
                  </a:lnTo>
                  <a:lnTo>
                    <a:pt x="315" y="144"/>
                  </a:lnTo>
                  <a:lnTo>
                    <a:pt x="318" y="129"/>
                  </a:lnTo>
                  <a:lnTo>
                    <a:pt x="319" y="113"/>
                  </a:lnTo>
                  <a:lnTo>
                    <a:pt x="316" y="98"/>
                  </a:lnTo>
                  <a:lnTo>
                    <a:pt x="310" y="82"/>
                  </a:lnTo>
                  <a:lnTo>
                    <a:pt x="302" y="68"/>
                  </a:lnTo>
                  <a:lnTo>
                    <a:pt x="291" y="54"/>
                  </a:lnTo>
                  <a:lnTo>
                    <a:pt x="278" y="41"/>
                  </a:lnTo>
                  <a:lnTo>
                    <a:pt x="263" y="30"/>
                  </a:lnTo>
                  <a:lnTo>
                    <a:pt x="247" y="19"/>
                  </a:lnTo>
                  <a:lnTo>
                    <a:pt x="230" y="11"/>
                  </a:lnTo>
                  <a:lnTo>
                    <a:pt x="212" y="6"/>
                  </a:lnTo>
                  <a:lnTo>
                    <a:pt x="194" y="1"/>
                  </a:lnTo>
                  <a:lnTo>
                    <a:pt x="175" y="0"/>
                  </a:lnTo>
                  <a:close/>
                </a:path>
              </a:pathLst>
            </a:custGeom>
            <a:solidFill>
              <a:srgbClr val="FFFFE3"/>
            </a:solidFill>
            <a:ln w="9525">
              <a:noFill/>
              <a:round/>
              <a:headEnd/>
              <a:tailEnd/>
            </a:ln>
          </p:spPr>
          <p:txBody>
            <a:bodyPr/>
            <a:lstStyle/>
            <a:p>
              <a:endParaRPr lang="en-US"/>
            </a:p>
          </p:txBody>
        </p:sp>
        <p:sp>
          <p:nvSpPr>
            <p:cNvPr id="17702" name="Freeform 218"/>
            <p:cNvSpPr>
              <a:spLocks noChangeAspect="1"/>
            </p:cNvSpPr>
            <p:nvPr/>
          </p:nvSpPr>
          <p:spPr bwMode="auto">
            <a:xfrm>
              <a:off x="2802" y="2262"/>
              <a:ext cx="143" cy="448"/>
            </a:xfrm>
            <a:custGeom>
              <a:avLst/>
              <a:gdLst>
                <a:gd name="T0" fmla="*/ 41 w 286"/>
                <a:gd name="T1" fmla="*/ 0 h 896"/>
                <a:gd name="T2" fmla="*/ 31 w 286"/>
                <a:gd name="T3" fmla="*/ 2 h 896"/>
                <a:gd name="T4" fmla="*/ 23 w 286"/>
                <a:gd name="T5" fmla="*/ 4 h 896"/>
                <a:gd name="T6" fmla="*/ 17 w 286"/>
                <a:gd name="T7" fmla="*/ 6 h 896"/>
                <a:gd name="T8" fmla="*/ 11 w 286"/>
                <a:gd name="T9" fmla="*/ 9 h 896"/>
                <a:gd name="T10" fmla="*/ 6 w 286"/>
                <a:gd name="T11" fmla="*/ 13 h 896"/>
                <a:gd name="T12" fmla="*/ 3 w 286"/>
                <a:gd name="T13" fmla="*/ 16 h 896"/>
                <a:gd name="T14" fmla="*/ 1 w 286"/>
                <a:gd name="T15" fmla="*/ 20 h 896"/>
                <a:gd name="T16" fmla="*/ 0 w 286"/>
                <a:gd name="T17" fmla="*/ 24 h 896"/>
                <a:gd name="T18" fmla="*/ 0 w 286"/>
                <a:gd name="T19" fmla="*/ 28 h 896"/>
                <a:gd name="T20" fmla="*/ 1 w 286"/>
                <a:gd name="T21" fmla="*/ 31 h 896"/>
                <a:gd name="T22" fmla="*/ 2 w 286"/>
                <a:gd name="T23" fmla="*/ 35 h 896"/>
                <a:gd name="T24" fmla="*/ 5 w 286"/>
                <a:gd name="T25" fmla="*/ 38 h 896"/>
                <a:gd name="T26" fmla="*/ 9 w 286"/>
                <a:gd name="T27" fmla="*/ 41 h 896"/>
                <a:gd name="T28" fmla="*/ 13 w 286"/>
                <a:gd name="T29" fmla="*/ 43 h 896"/>
                <a:gd name="T30" fmla="*/ 18 w 286"/>
                <a:gd name="T31" fmla="*/ 45 h 896"/>
                <a:gd name="T32" fmla="*/ 23 w 286"/>
                <a:gd name="T33" fmla="*/ 45 h 896"/>
                <a:gd name="T34" fmla="*/ 14 w 286"/>
                <a:gd name="T35" fmla="*/ 151 h 896"/>
                <a:gd name="T36" fmla="*/ 13 w 286"/>
                <a:gd name="T37" fmla="*/ 167 h 896"/>
                <a:gd name="T38" fmla="*/ 9 w 286"/>
                <a:gd name="T39" fmla="*/ 211 h 896"/>
                <a:gd name="T40" fmla="*/ 10 w 286"/>
                <a:gd name="T41" fmla="*/ 223 h 896"/>
                <a:gd name="T42" fmla="*/ 21 w 286"/>
                <a:gd name="T43" fmla="*/ 224 h 896"/>
                <a:gd name="T44" fmla="*/ 25 w 286"/>
                <a:gd name="T45" fmla="*/ 215 h 896"/>
                <a:gd name="T46" fmla="*/ 30 w 286"/>
                <a:gd name="T47" fmla="*/ 177 h 896"/>
                <a:gd name="T48" fmla="*/ 34 w 286"/>
                <a:gd name="T49" fmla="*/ 160 h 896"/>
                <a:gd name="T50" fmla="*/ 39 w 286"/>
                <a:gd name="T51" fmla="*/ 142 h 896"/>
                <a:gd name="T52" fmla="*/ 40 w 286"/>
                <a:gd name="T53" fmla="*/ 135 h 896"/>
                <a:gd name="T54" fmla="*/ 41 w 286"/>
                <a:gd name="T55" fmla="*/ 125 h 896"/>
                <a:gd name="T56" fmla="*/ 43 w 286"/>
                <a:gd name="T57" fmla="*/ 116 h 896"/>
                <a:gd name="T58" fmla="*/ 45 w 286"/>
                <a:gd name="T59" fmla="*/ 105 h 896"/>
                <a:gd name="T60" fmla="*/ 47 w 286"/>
                <a:gd name="T61" fmla="*/ 93 h 896"/>
                <a:gd name="T62" fmla="*/ 50 w 286"/>
                <a:gd name="T63" fmla="*/ 79 h 896"/>
                <a:gd name="T64" fmla="*/ 53 w 286"/>
                <a:gd name="T65" fmla="*/ 62 h 896"/>
                <a:gd name="T66" fmla="*/ 57 w 286"/>
                <a:gd name="T67" fmla="*/ 45 h 896"/>
                <a:gd name="T68" fmla="*/ 67 w 286"/>
                <a:gd name="T69" fmla="*/ 39 h 896"/>
                <a:gd name="T70" fmla="*/ 71 w 286"/>
                <a:gd name="T71" fmla="*/ 31 h 896"/>
                <a:gd name="T72" fmla="*/ 72 w 286"/>
                <a:gd name="T73" fmla="*/ 25 h 896"/>
                <a:gd name="T74" fmla="*/ 70 w 286"/>
                <a:gd name="T75" fmla="*/ 18 h 896"/>
                <a:gd name="T76" fmla="*/ 65 w 286"/>
                <a:gd name="T77" fmla="*/ 11 h 896"/>
                <a:gd name="T78" fmla="*/ 57 w 286"/>
                <a:gd name="T79" fmla="*/ 6 h 896"/>
                <a:gd name="T80" fmla="*/ 49 w 286"/>
                <a:gd name="T81" fmla="*/ 2 h 896"/>
                <a:gd name="T82" fmla="*/ 41 w 286"/>
                <a:gd name="T83" fmla="*/ 0 h 8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6"/>
                <a:gd name="T127" fmla="*/ 0 h 896"/>
                <a:gd name="T128" fmla="*/ 286 w 286"/>
                <a:gd name="T129" fmla="*/ 896 h 8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6" h="896">
                  <a:moveTo>
                    <a:pt x="166" y="0"/>
                  </a:moveTo>
                  <a:lnTo>
                    <a:pt x="127" y="5"/>
                  </a:lnTo>
                  <a:lnTo>
                    <a:pt x="95" y="13"/>
                  </a:lnTo>
                  <a:lnTo>
                    <a:pt x="67" y="24"/>
                  </a:lnTo>
                  <a:lnTo>
                    <a:pt x="44" y="35"/>
                  </a:lnTo>
                  <a:lnTo>
                    <a:pt x="27" y="49"/>
                  </a:lnTo>
                  <a:lnTo>
                    <a:pt x="13" y="64"/>
                  </a:lnTo>
                  <a:lnTo>
                    <a:pt x="5" y="79"/>
                  </a:lnTo>
                  <a:lnTo>
                    <a:pt x="0" y="94"/>
                  </a:lnTo>
                  <a:lnTo>
                    <a:pt x="0" y="110"/>
                  </a:lnTo>
                  <a:lnTo>
                    <a:pt x="4" y="124"/>
                  </a:lnTo>
                  <a:lnTo>
                    <a:pt x="10" y="138"/>
                  </a:lnTo>
                  <a:lnTo>
                    <a:pt x="22" y="150"/>
                  </a:lnTo>
                  <a:lnTo>
                    <a:pt x="36" y="162"/>
                  </a:lnTo>
                  <a:lnTo>
                    <a:pt x="52" y="170"/>
                  </a:lnTo>
                  <a:lnTo>
                    <a:pt x="73" y="177"/>
                  </a:lnTo>
                  <a:lnTo>
                    <a:pt x="95" y="180"/>
                  </a:lnTo>
                  <a:lnTo>
                    <a:pt x="59" y="601"/>
                  </a:lnTo>
                  <a:lnTo>
                    <a:pt x="55" y="665"/>
                  </a:lnTo>
                  <a:lnTo>
                    <a:pt x="37" y="844"/>
                  </a:lnTo>
                  <a:lnTo>
                    <a:pt x="42" y="890"/>
                  </a:lnTo>
                  <a:lnTo>
                    <a:pt x="86" y="896"/>
                  </a:lnTo>
                  <a:lnTo>
                    <a:pt x="100" y="859"/>
                  </a:lnTo>
                  <a:lnTo>
                    <a:pt x="122" y="706"/>
                  </a:lnTo>
                  <a:lnTo>
                    <a:pt x="136" y="637"/>
                  </a:lnTo>
                  <a:lnTo>
                    <a:pt x="156" y="568"/>
                  </a:lnTo>
                  <a:lnTo>
                    <a:pt x="161" y="538"/>
                  </a:lnTo>
                  <a:lnTo>
                    <a:pt x="167" y="503"/>
                  </a:lnTo>
                  <a:lnTo>
                    <a:pt x="174" y="464"/>
                  </a:lnTo>
                  <a:lnTo>
                    <a:pt x="182" y="419"/>
                  </a:lnTo>
                  <a:lnTo>
                    <a:pt x="191" y="369"/>
                  </a:lnTo>
                  <a:lnTo>
                    <a:pt x="203" y="313"/>
                  </a:lnTo>
                  <a:lnTo>
                    <a:pt x="215" y="250"/>
                  </a:lnTo>
                  <a:lnTo>
                    <a:pt x="230" y="179"/>
                  </a:lnTo>
                  <a:lnTo>
                    <a:pt x="265" y="155"/>
                  </a:lnTo>
                  <a:lnTo>
                    <a:pt x="282" y="127"/>
                  </a:lnTo>
                  <a:lnTo>
                    <a:pt x="286" y="99"/>
                  </a:lnTo>
                  <a:lnTo>
                    <a:pt x="277" y="70"/>
                  </a:lnTo>
                  <a:lnTo>
                    <a:pt x="257" y="43"/>
                  </a:lnTo>
                  <a:lnTo>
                    <a:pt x="230" y="21"/>
                  </a:lnTo>
                  <a:lnTo>
                    <a:pt x="199" y="6"/>
                  </a:lnTo>
                  <a:lnTo>
                    <a:pt x="166" y="0"/>
                  </a:lnTo>
                  <a:close/>
                </a:path>
              </a:pathLst>
            </a:custGeom>
            <a:solidFill>
              <a:srgbClr val="FFFFE3"/>
            </a:solidFill>
            <a:ln w="9525">
              <a:noFill/>
              <a:round/>
              <a:headEnd/>
              <a:tailEnd/>
            </a:ln>
          </p:spPr>
          <p:txBody>
            <a:bodyPr/>
            <a:lstStyle/>
            <a:p>
              <a:endParaRPr lang="en-US"/>
            </a:p>
          </p:txBody>
        </p:sp>
        <p:sp>
          <p:nvSpPr>
            <p:cNvPr id="17703" name="Freeform 219"/>
            <p:cNvSpPr>
              <a:spLocks noChangeAspect="1"/>
            </p:cNvSpPr>
            <p:nvPr/>
          </p:nvSpPr>
          <p:spPr bwMode="auto">
            <a:xfrm>
              <a:off x="2658" y="2176"/>
              <a:ext cx="173" cy="240"/>
            </a:xfrm>
            <a:custGeom>
              <a:avLst/>
              <a:gdLst>
                <a:gd name="T0" fmla="*/ 67 w 346"/>
                <a:gd name="T1" fmla="*/ 0 h 480"/>
                <a:gd name="T2" fmla="*/ 58 w 346"/>
                <a:gd name="T3" fmla="*/ 3 h 480"/>
                <a:gd name="T4" fmla="*/ 51 w 346"/>
                <a:gd name="T5" fmla="*/ 7 h 480"/>
                <a:gd name="T6" fmla="*/ 43 w 346"/>
                <a:gd name="T7" fmla="*/ 11 h 480"/>
                <a:gd name="T8" fmla="*/ 37 w 346"/>
                <a:gd name="T9" fmla="*/ 15 h 480"/>
                <a:gd name="T10" fmla="*/ 29 w 346"/>
                <a:gd name="T11" fmla="*/ 22 h 480"/>
                <a:gd name="T12" fmla="*/ 23 w 346"/>
                <a:gd name="T13" fmla="*/ 29 h 480"/>
                <a:gd name="T14" fmla="*/ 18 w 346"/>
                <a:gd name="T15" fmla="*/ 36 h 480"/>
                <a:gd name="T16" fmla="*/ 12 w 346"/>
                <a:gd name="T17" fmla="*/ 44 h 480"/>
                <a:gd name="T18" fmla="*/ 7 w 346"/>
                <a:gd name="T19" fmla="*/ 52 h 480"/>
                <a:gd name="T20" fmla="*/ 5 w 346"/>
                <a:gd name="T21" fmla="*/ 60 h 480"/>
                <a:gd name="T22" fmla="*/ 1 w 346"/>
                <a:gd name="T23" fmla="*/ 69 h 480"/>
                <a:gd name="T24" fmla="*/ 1 w 346"/>
                <a:gd name="T25" fmla="*/ 79 h 480"/>
                <a:gd name="T26" fmla="*/ 0 w 346"/>
                <a:gd name="T27" fmla="*/ 89 h 480"/>
                <a:gd name="T28" fmla="*/ 1 w 346"/>
                <a:gd name="T29" fmla="*/ 99 h 480"/>
                <a:gd name="T30" fmla="*/ 3 w 346"/>
                <a:gd name="T31" fmla="*/ 110 h 480"/>
                <a:gd name="T32" fmla="*/ 7 w 346"/>
                <a:gd name="T33" fmla="*/ 120 h 480"/>
                <a:gd name="T34" fmla="*/ 9 w 346"/>
                <a:gd name="T35" fmla="*/ 112 h 480"/>
                <a:gd name="T36" fmla="*/ 11 w 346"/>
                <a:gd name="T37" fmla="*/ 102 h 480"/>
                <a:gd name="T38" fmla="*/ 13 w 346"/>
                <a:gd name="T39" fmla="*/ 93 h 480"/>
                <a:gd name="T40" fmla="*/ 15 w 346"/>
                <a:gd name="T41" fmla="*/ 85 h 480"/>
                <a:gd name="T42" fmla="*/ 19 w 346"/>
                <a:gd name="T43" fmla="*/ 76 h 480"/>
                <a:gd name="T44" fmla="*/ 22 w 346"/>
                <a:gd name="T45" fmla="*/ 67 h 480"/>
                <a:gd name="T46" fmla="*/ 26 w 346"/>
                <a:gd name="T47" fmla="*/ 59 h 480"/>
                <a:gd name="T48" fmla="*/ 31 w 346"/>
                <a:gd name="T49" fmla="*/ 51 h 480"/>
                <a:gd name="T50" fmla="*/ 37 w 346"/>
                <a:gd name="T51" fmla="*/ 44 h 480"/>
                <a:gd name="T52" fmla="*/ 42 w 346"/>
                <a:gd name="T53" fmla="*/ 36 h 480"/>
                <a:gd name="T54" fmla="*/ 48 w 346"/>
                <a:gd name="T55" fmla="*/ 29 h 480"/>
                <a:gd name="T56" fmla="*/ 54 w 346"/>
                <a:gd name="T57" fmla="*/ 23 h 480"/>
                <a:gd name="T58" fmla="*/ 62 w 346"/>
                <a:gd name="T59" fmla="*/ 17 h 480"/>
                <a:gd name="T60" fmla="*/ 70 w 346"/>
                <a:gd name="T61" fmla="*/ 12 h 480"/>
                <a:gd name="T62" fmla="*/ 78 w 346"/>
                <a:gd name="T63" fmla="*/ 7 h 480"/>
                <a:gd name="T64" fmla="*/ 87 w 346"/>
                <a:gd name="T65" fmla="*/ 2 h 480"/>
                <a:gd name="T66" fmla="*/ 67 w 346"/>
                <a:gd name="T67" fmla="*/ 0 h 4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6"/>
                <a:gd name="T103" fmla="*/ 0 h 480"/>
                <a:gd name="T104" fmla="*/ 346 w 346"/>
                <a:gd name="T105" fmla="*/ 480 h 4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6" h="480">
                  <a:moveTo>
                    <a:pt x="266" y="0"/>
                  </a:moveTo>
                  <a:lnTo>
                    <a:pt x="235" y="11"/>
                  </a:lnTo>
                  <a:lnTo>
                    <a:pt x="205" y="25"/>
                  </a:lnTo>
                  <a:lnTo>
                    <a:pt x="175" y="44"/>
                  </a:lnTo>
                  <a:lnTo>
                    <a:pt x="146" y="63"/>
                  </a:lnTo>
                  <a:lnTo>
                    <a:pt x="119" y="87"/>
                  </a:lnTo>
                  <a:lnTo>
                    <a:pt x="93" y="113"/>
                  </a:lnTo>
                  <a:lnTo>
                    <a:pt x="69" y="142"/>
                  </a:lnTo>
                  <a:lnTo>
                    <a:pt x="48" y="173"/>
                  </a:lnTo>
                  <a:lnTo>
                    <a:pt x="31" y="205"/>
                  </a:lnTo>
                  <a:lnTo>
                    <a:pt x="17" y="240"/>
                  </a:lnTo>
                  <a:lnTo>
                    <a:pt x="7" y="276"/>
                  </a:lnTo>
                  <a:lnTo>
                    <a:pt x="1" y="314"/>
                  </a:lnTo>
                  <a:lnTo>
                    <a:pt x="0" y="355"/>
                  </a:lnTo>
                  <a:lnTo>
                    <a:pt x="5" y="395"/>
                  </a:lnTo>
                  <a:lnTo>
                    <a:pt x="14" y="438"/>
                  </a:lnTo>
                  <a:lnTo>
                    <a:pt x="30" y="480"/>
                  </a:lnTo>
                  <a:lnTo>
                    <a:pt x="36" y="445"/>
                  </a:lnTo>
                  <a:lnTo>
                    <a:pt x="43" y="408"/>
                  </a:lnTo>
                  <a:lnTo>
                    <a:pt x="52" y="372"/>
                  </a:lnTo>
                  <a:lnTo>
                    <a:pt x="63" y="337"/>
                  </a:lnTo>
                  <a:lnTo>
                    <a:pt x="76" y="303"/>
                  </a:lnTo>
                  <a:lnTo>
                    <a:pt x="91" y="268"/>
                  </a:lnTo>
                  <a:lnTo>
                    <a:pt x="107" y="236"/>
                  </a:lnTo>
                  <a:lnTo>
                    <a:pt x="126" y="204"/>
                  </a:lnTo>
                  <a:lnTo>
                    <a:pt x="146" y="174"/>
                  </a:lnTo>
                  <a:lnTo>
                    <a:pt x="168" y="144"/>
                  </a:lnTo>
                  <a:lnTo>
                    <a:pt x="192" y="116"/>
                  </a:lnTo>
                  <a:lnTo>
                    <a:pt x="219" y="91"/>
                  </a:lnTo>
                  <a:lnTo>
                    <a:pt x="248" y="67"/>
                  </a:lnTo>
                  <a:lnTo>
                    <a:pt x="278" y="45"/>
                  </a:lnTo>
                  <a:lnTo>
                    <a:pt x="311" y="25"/>
                  </a:lnTo>
                  <a:lnTo>
                    <a:pt x="346" y="8"/>
                  </a:lnTo>
                  <a:lnTo>
                    <a:pt x="266" y="0"/>
                  </a:lnTo>
                  <a:close/>
                </a:path>
              </a:pathLst>
            </a:custGeom>
            <a:solidFill>
              <a:srgbClr val="FFFFE3"/>
            </a:solidFill>
            <a:ln w="9525">
              <a:noFill/>
              <a:round/>
              <a:headEnd/>
              <a:tailEnd/>
            </a:ln>
          </p:spPr>
          <p:txBody>
            <a:bodyPr/>
            <a:lstStyle/>
            <a:p>
              <a:endParaRPr lang="en-US"/>
            </a:p>
          </p:txBody>
        </p:sp>
        <p:sp>
          <p:nvSpPr>
            <p:cNvPr id="17704" name="Freeform 220"/>
            <p:cNvSpPr>
              <a:spLocks noChangeAspect="1"/>
            </p:cNvSpPr>
            <p:nvPr/>
          </p:nvSpPr>
          <p:spPr bwMode="auto">
            <a:xfrm>
              <a:off x="2660" y="2178"/>
              <a:ext cx="169" cy="235"/>
            </a:xfrm>
            <a:custGeom>
              <a:avLst/>
              <a:gdLst>
                <a:gd name="T0" fmla="*/ 65 w 337"/>
                <a:gd name="T1" fmla="*/ 0 h 469"/>
                <a:gd name="T2" fmla="*/ 58 w 337"/>
                <a:gd name="T3" fmla="*/ 3 h 469"/>
                <a:gd name="T4" fmla="*/ 50 w 337"/>
                <a:gd name="T5" fmla="*/ 7 h 469"/>
                <a:gd name="T6" fmla="*/ 43 w 337"/>
                <a:gd name="T7" fmla="*/ 11 h 469"/>
                <a:gd name="T8" fmla="*/ 36 w 337"/>
                <a:gd name="T9" fmla="*/ 16 h 469"/>
                <a:gd name="T10" fmla="*/ 29 w 337"/>
                <a:gd name="T11" fmla="*/ 22 h 469"/>
                <a:gd name="T12" fmla="*/ 23 w 337"/>
                <a:gd name="T13" fmla="*/ 28 h 469"/>
                <a:gd name="T14" fmla="*/ 17 w 337"/>
                <a:gd name="T15" fmla="*/ 35 h 469"/>
                <a:gd name="T16" fmla="*/ 12 w 337"/>
                <a:gd name="T17" fmla="*/ 43 h 469"/>
                <a:gd name="T18" fmla="*/ 8 w 337"/>
                <a:gd name="T19" fmla="*/ 50 h 469"/>
                <a:gd name="T20" fmla="*/ 5 w 337"/>
                <a:gd name="T21" fmla="*/ 59 h 469"/>
                <a:gd name="T22" fmla="*/ 2 w 337"/>
                <a:gd name="T23" fmla="*/ 68 h 469"/>
                <a:gd name="T24" fmla="*/ 1 w 337"/>
                <a:gd name="T25" fmla="*/ 77 h 469"/>
                <a:gd name="T26" fmla="*/ 0 w 337"/>
                <a:gd name="T27" fmla="*/ 87 h 469"/>
                <a:gd name="T28" fmla="*/ 1 w 337"/>
                <a:gd name="T29" fmla="*/ 97 h 469"/>
                <a:gd name="T30" fmla="*/ 3 w 337"/>
                <a:gd name="T31" fmla="*/ 107 h 469"/>
                <a:gd name="T32" fmla="*/ 7 w 337"/>
                <a:gd name="T33" fmla="*/ 118 h 469"/>
                <a:gd name="T34" fmla="*/ 9 w 337"/>
                <a:gd name="T35" fmla="*/ 109 h 469"/>
                <a:gd name="T36" fmla="*/ 10 w 337"/>
                <a:gd name="T37" fmla="*/ 100 h 469"/>
                <a:gd name="T38" fmla="*/ 13 w 337"/>
                <a:gd name="T39" fmla="*/ 91 h 469"/>
                <a:gd name="T40" fmla="*/ 15 w 337"/>
                <a:gd name="T41" fmla="*/ 82 h 469"/>
                <a:gd name="T42" fmla="*/ 18 w 337"/>
                <a:gd name="T43" fmla="*/ 74 h 469"/>
                <a:gd name="T44" fmla="*/ 22 w 337"/>
                <a:gd name="T45" fmla="*/ 65 h 469"/>
                <a:gd name="T46" fmla="*/ 26 w 337"/>
                <a:gd name="T47" fmla="*/ 57 h 469"/>
                <a:gd name="T48" fmla="*/ 30 w 337"/>
                <a:gd name="T49" fmla="*/ 49 h 469"/>
                <a:gd name="T50" fmla="*/ 35 w 337"/>
                <a:gd name="T51" fmla="*/ 42 h 469"/>
                <a:gd name="T52" fmla="*/ 41 w 337"/>
                <a:gd name="T53" fmla="*/ 35 h 469"/>
                <a:gd name="T54" fmla="*/ 47 w 337"/>
                <a:gd name="T55" fmla="*/ 28 h 469"/>
                <a:gd name="T56" fmla="*/ 53 w 337"/>
                <a:gd name="T57" fmla="*/ 22 h 469"/>
                <a:gd name="T58" fmla="*/ 60 w 337"/>
                <a:gd name="T59" fmla="*/ 16 h 469"/>
                <a:gd name="T60" fmla="*/ 68 w 337"/>
                <a:gd name="T61" fmla="*/ 11 h 469"/>
                <a:gd name="T62" fmla="*/ 76 w 337"/>
                <a:gd name="T63" fmla="*/ 6 h 469"/>
                <a:gd name="T64" fmla="*/ 85 w 337"/>
                <a:gd name="T65" fmla="*/ 2 h 469"/>
                <a:gd name="T66" fmla="*/ 82 w 337"/>
                <a:gd name="T67" fmla="*/ 2 h 469"/>
                <a:gd name="T68" fmla="*/ 80 w 337"/>
                <a:gd name="T69" fmla="*/ 1 h 469"/>
                <a:gd name="T70" fmla="*/ 77 w 337"/>
                <a:gd name="T71" fmla="*/ 1 h 469"/>
                <a:gd name="T72" fmla="*/ 75 w 337"/>
                <a:gd name="T73" fmla="*/ 1 h 469"/>
                <a:gd name="T74" fmla="*/ 73 w 337"/>
                <a:gd name="T75" fmla="*/ 1 h 469"/>
                <a:gd name="T76" fmla="*/ 70 w 337"/>
                <a:gd name="T77" fmla="*/ 1 h 469"/>
                <a:gd name="T78" fmla="*/ 68 w 337"/>
                <a:gd name="T79" fmla="*/ 0 h 469"/>
                <a:gd name="T80" fmla="*/ 65 w 337"/>
                <a:gd name="T81" fmla="*/ 0 h 4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7"/>
                <a:gd name="T124" fmla="*/ 0 h 469"/>
                <a:gd name="T125" fmla="*/ 337 w 337"/>
                <a:gd name="T126" fmla="*/ 469 h 4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7" h="469">
                  <a:moveTo>
                    <a:pt x="259" y="0"/>
                  </a:moveTo>
                  <a:lnTo>
                    <a:pt x="229" y="12"/>
                  </a:lnTo>
                  <a:lnTo>
                    <a:pt x="200" y="26"/>
                  </a:lnTo>
                  <a:lnTo>
                    <a:pt x="170" y="44"/>
                  </a:lnTo>
                  <a:lnTo>
                    <a:pt x="142" y="64"/>
                  </a:lnTo>
                  <a:lnTo>
                    <a:pt x="116" y="86"/>
                  </a:lnTo>
                  <a:lnTo>
                    <a:pt x="91" y="111"/>
                  </a:lnTo>
                  <a:lnTo>
                    <a:pt x="67" y="139"/>
                  </a:lnTo>
                  <a:lnTo>
                    <a:pt x="48" y="169"/>
                  </a:lnTo>
                  <a:lnTo>
                    <a:pt x="31" y="200"/>
                  </a:lnTo>
                  <a:lnTo>
                    <a:pt x="17" y="233"/>
                  </a:lnTo>
                  <a:lnTo>
                    <a:pt x="6" y="269"/>
                  </a:lnTo>
                  <a:lnTo>
                    <a:pt x="1" y="306"/>
                  </a:lnTo>
                  <a:lnTo>
                    <a:pt x="0" y="345"/>
                  </a:lnTo>
                  <a:lnTo>
                    <a:pt x="3" y="385"/>
                  </a:lnTo>
                  <a:lnTo>
                    <a:pt x="12" y="427"/>
                  </a:lnTo>
                  <a:lnTo>
                    <a:pt x="27" y="469"/>
                  </a:lnTo>
                  <a:lnTo>
                    <a:pt x="33" y="434"/>
                  </a:lnTo>
                  <a:lnTo>
                    <a:pt x="40" y="397"/>
                  </a:lnTo>
                  <a:lnTo>
                    <a:pt x="49" y="362"/>
                  </a:lnTo>
                  <a:lnTo>
                    <a:pt x="59" y="328"/>
                  </a:lnTo>
                  <a:lnTo>
                    <a:pt x="72" y="293"/>
                  </a:lnTo>
                  <a:lnTo>
                    <a:pt x="86" y="260"/>
                  </a:lnTo>
                  <a:lnTo>
                    <a:pt x="102" y="227"/>
                  </a:lnTo>
                  <a:lnTo>
                    <a:pt x="120" y="196"/>
                  </a:lnTo>
                  <a:lnTo>
                    <a:pt x="140" y="166"/>
                  </a:lnTo>
                  <a:lnTo>
                    <a:pt x="162" y="139"/>
                  </a:lnTo>
                  <a:lnTo>
                    <a:pt x="185" y="111"/>
                  </a:lnTo>
                  <a:lnTo>
                    <a:pt x="211" y="87"/>
                  </a:lnTo>
                  <a:lnTo>
                    <a:pt x="239" y="63"/>
                  </a:lnTo>
                  <a:lnTo>
                    <a:pt x="270" y="42"/>
                  </a:lnTo>
                  <a:lnTo>
                    <a:pt x="302" y="22"/>
                  </a:lnTo>
                  <a:lnTo>
                    <a:pt x="337" y="5"/>
                  </a:lnTo>
                  <a:lnTo>
                    <a:pt x="327" y="5"/>
                  </a:lnTo>
                  <a:lnTo>
                    <a:pt x="317" y="4"/>
                  </a:lnTo>
                  <a:lnTo>
                    <a:pt x="307" y="4"/>
                  </a:lnTo>
                  <a:lnTo>
                    <a:pt x="298" y="3"/>
                  </a:lnTo>
                  <a:lnTo>
                    <a:pt x="289" y="2"/>
                  </a:lnTo>
                  <a:lnTo>
                    <a:pt x="278" y="2"/>
                  </a:lnTo>
                  <a:lnTo>
                    <a:pt x="269" y="0"/>
                  </a:lnTo>
                  <a:lnTo>
                    <a:pt x="259" y="0"/>
                  </a:lnTo>
                  <a:close/>
                </a:path>
              </a:pathLst>
            </a:custGeom>
            <a:solidFill>
              <a:srgbClr val="FFFFE3"/>
            </a:solidFill>
            <a:ln w="9525">
              <a:noFill/>
              <a:round/>
              <a:headEnd/>
              <a:tailEnd/>
            </a:ln>
          </p:spPr>
          <p:txBody>
            <a:bodyPr/>
            <a:lstStyle/>
            <a:p>
              <a:endParaRPr lang="en-US"/>
            </a:p>
          </p:txBody>
        </p:sp>
        <p:sp>
          <p:nvSpPr>
            <p:cNvPr id="17705" name="Freeform 221"/>
            <p:cNvSpPr>
              <a:spLocks noChangeAspect="1"/>
            </p:cNvSpPr>
            <p:nvPr/>
          </p:nvSpPr>
          <p:spPr bwMode="auto">
            <a:xfrm>
              <a:off x="2661" y="2180"/>
              <a:ext cx="166" cy="229"/>
            </a:xfrm>
            <a:custGeom>
              <a:avLst/>
              <a:gdLst>
                <a:gd name="T0" fmla="*/ 63 w 332"/>
                <a:gd name="T1" fmla="*/ 0 h 458"/>
                <a:gd name="T2" fmla="*/ 56 w 332"/>
                <a:gd name="T3" fmla="*/ 3 h 458"/>
                <a:gd name="T4" fmla="*/ 49 w 332"/>
                <a:gd name="T5" fmla="*/ 7 h 458"/>
                <a:gd name="T6" fmla="*/ 42 w 332"/>
                <a:gd name="T7" fmla="*/ 11 h 458"/>
                <a:gd name="T8" fmla="*/ 35 w 332"/>
                <a:gd name="T9" fmla="*/ 15 h 458"/>
                <a:gd name="T10" fmla="*/ 28 w 332"/>
                <a:gd name="T11" fmla="*/ 22 h 458"/>
                <a:gd name="T12" fmla="*/ 22 w 332"/>
                <a:gd name="T13" fmla="*/ 28 h 458"/>
                <a:gd name="T14" fmla="*/ 17 w 332"/>
                <a:gd name="T15" fmla="*/ 34 h 458"/>
                <a:gd name="T16" fmla="*/ 12 w 332"/>
                <a:gd name="T17" fmla="*/ 42 h 458"/>
                <a:gd name="T18" fmla="*/ 7 w 332"/>
                <a:gd name="T19" fmla="*/ 49 h 458"/>
                <a:gd name="T20" fmla="*/ 5 w 332"/>
                <a:gd name="T21" fmla="*/ 57 h 458"/>
                <a:gd name="T22" fmla="*/ 2 w 332"/>
                <a:gd name="T23" fmla="*/ 66 h 458"/>
                <a:gd name="T24" fmla="*/ 1 w 332"/>
                <a:gd name="T25" fmla="*/ 75 h 458"/>
                <a:gd name="T26" fmla="*/ 0 w 332"/>
                <a:gd name="T27" fmla="*/ 84 h 458"/>
                <a:gd name="T28" fmla="*/ 1 w 332"/>
                <a:gd name="T29" fmla="*/ 94 h 458"/>
                <a:gd name="T30" fmla="*/ 3 w 332"/>
                <a:gd name="T31" fmla="*/ 104 h 458"/>
                <a:gd name="T32" fmla="*/ 6 w 332"/>
                <a:gd name="T33" fmla="*/ 115 h 458"/>
                <a:gd name="T34" fmla="*/ 8 w 332"/>
                <a:gd name="T35" fmla="*/ 106 h 458"/>
                <a:gd name="T36" fmla="*/ 10 w 332"/>
                <a:gd name="T37" fmla="*/ 97 h 458"/>
                <a:gd name="T38" fmla="*/ 11 w 332"/>
                <a:gd name="T39" fmla="*/ 88 h 458"/>
                <a:gd name="T40" fmla="*/ 14 w 332"/>
                <a:gd name="T41" fmla="*/ 80 h 458"/>
                <a:gd name="T42" fmla="*/ 18 w 332"/>
                <a:gd name="T43" fmla="*/ 71 h 458"/>
                <a:gd name="T44" fmla="*/ 21 w 332"/>
                <a:gd name="T45" fmla="*/ 62 h 458"/>
                <a:gd name="T46" fmla="*/ 24 w 332"/>
                <a:gd name="T47" fmla="*/ 55 h 458"/>
                <a:gd name="T48" fmla="*/ 29 w 332"/>
                <a:gd name="T49" fmla="*/ 48 h 458"/>
                <a:gd name="T50" fmla="*/ 34 w 332"/>
                <a:gd name="T51" fmla="*/ 40 h 458"/>
                <a:gd name="T52" fmla="*/ 39 w 332"/>
                <a:gd name="T53" fmla="*/ 33 h 458"/>
                <a:gd name="T54" fmla="*/ 45 w 332"/>
                <a:gd name="T55" fmla="*/ 27 h 458"/>
                <a:gd name="T56" fmla="*/ 51 w 332"/>
                <a:gd name="T57" fmla="*/ 21 h 458"/>
                <a:gd name="T58" fmla="*/ 58 w 332"/>
                <a:gd name="T59" fmla="*/ 14 h 458"/>
                <a:gd name="T60" fmla="*/ 67 w 332"/>
                <a:gd name="T61" fmla="*/ 10 h 458"/>
                <a:gd name="T62" fmla="*/ 75 w 332"/>
                <a:gd name="T63" fmla="*/ 5 h 458"/>
                <a:gd name="T64" fmla="*/ 83 w 332"/>
                <a:gd name="T65" fmla="*/ 1 h 458"/>
                <a:gd name="T66" fmla="*/ 81 w 332"/>
                <a:gd name="T67" fmla="*/ 1 h 458"/>
                <a:gd name="T68" fmla="*/ 78 w 332"/>
                <a:gd name="T69" fmla="*/ 1 h 458"/>
                <a:gd name="T70" fmla="*/ 76 w 332"/>
                <a:gd name="T71" fmla="*/ 1 h 458"/>
                <a:gd name="T72" fmla="*/ 73 w 332"/>
                <a:gd name="T73" fmla="*/ 1 h 458"/>
                <a:gd name="T74" fmla="*/ 71 w 332"/>
                <a:gd name="T75" fmla="*/ 1 h 458"/>
                <a:gd name="T76" fmla="*/ 69 w 332"/>
                <a:gd name="T77" fmla="*/ 1 h 458"/>
                <a:gd name="T78" fmla="*/ 66 w 332"/>
                <a:gd name="T79" fmla="*/ 0 h 458"/>
                <a:gd name="T80" fmla="*/ 63 w 332"/>
                <a:gd name="T81" fmla="*/ 0 h 4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2"/>
                <a:gd name="T124" fmla="*/ 0 h 458"/>
                <a:gd name="T125" fmla="*/ 332 w 332"/>
                <a:gd name="T126" fmla="*/ 458 h 4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2" h="458">
                  <a:moveTo>
                    <a:pt x="253" y="0"/>
                  </a:moveTo>
                  <a:lnTo>
                    <a:pt x="224" y="11"/>
                  </a:lnTo>
                  <a:lnTo>
                    <a:pt x="196" y="26"/>
                  </a:lnTo>
                  <a:lnTo>
                    <a:pt x="168" y="44"/>
                  </a:lnTo>
                  <a:lnTo>
                    <a:pt x="140" y="63"/>
                  </a:lnTo>
                  <a:lnTo>
                    <a:pt x="114" y="85"/>
                  </a:lnTo>
                  <a:lnTo>
                    <a:pt x="90" y="109"/>
                  </a:lnTo>
                  <a:lnTo>
                    <a:pt x="68" y="136"/>
                  </a:lnTo>
                  <a:lnTo>
                    <a:pt x="48" y="165"/>
                  </a:lnTo>
                  <a:lnTo>
                    <a:pt x="31" y="195"/>
                  </a:lnTo>
                  <a:lnTo>
                    <a:pt x="18" y="228"/>
                  </a:lnTo>
                  <a:lnTo>
                    <a:pt x="8" y="263"/>
                  </a:lnTo>
                  <a:lnTo>
                    <a:pt x="2" y="298"/>
                  </a:lnTo>
                  <a:lnTo>
                    <a:pt x="0" y="336"/>
                  </a:lnTo>
                  <a:lnTo>
                    <a:pt x="3" y="376"/>
                  </a:lnTo>
                  <a:lnTo>
                    <a:pt x="12" y="416"/>
                  </a:lnTo>
                  <a:lnTo>
                    <a:pt x="26" y="458"/>
                  </a:lnTo>
                  <a:lnTo>
                    <a:pt x="32" y="422"/>
                  </a:lnTo>
                  <a:lnTo>
                    <a:pt x="39" y="386"/>
                  </a:lnTo>
                  <a:lnTo>
                    <a:pt x="47" y="351"/>
                  </a:lnTo>
                  <a:lnTo>
                    <a:pt x="57" y="317"/>
                  </a:lnTo>
                  <a:lnTo>
                    <a:pt x="69" y="283"/>
                  </a:lnTo>
                  <a:lnTo>
                    <a:pt x="83" y="250"/>
                  </a:lnTo>
                  <a:lnTo>
                    <a:pt x="99" y="219"/>
                  </a:lnTo>
                  <a:lnTo>
                    <a:pt x="116" y="189"/>
                  </a:lnTo>
                  <a:lnTo>
                    <a:pt x="136" y="160"/>
                  </a:lnTo>
                  <a:lnTo>
                    <a:pt x="156" y="132"/>
                  </a:lnTo>
                  <a:lnTo>
                    <a:pt x="181" y="106"/>
                  </a:lnTo>
                  <a:lnTo>
                    <a:pt x="206" y="82"/>
                  </a:lnTo>
                  <a:lnTo>
                    <a:pt x="234" y="59"/>
                  </a:lnTo>
                  <a:lnTo>
                    <a:pt x="265" y="38"/>
                  </a:lnTo>
                  <a:lnTo>
                    <a:pt x="297" y="20"/>
                  </a:lnTo>
                  <a:lnTo>
                    <a:pt x="332" y="3"/>
                  </a:lnTo>
                  <a:lnTo>
                    <a:pt x="321" y="3"/>
                  </a:lnTo>
                  <a:lnTo>
                    <a:pt x="312" y="2"/>
                  </a:lnTo>
                  <a:lnTo>
                    <a:pt x="302" y="2"/>
                  </a:lnTo>
                  <a:lnTo>
                    <a:pt x="292" y="1"/>
                  </a:lnTo>
                  <a:lnTo>
                    <a:pt x="282" y="1"/>
                  </a:lnTo>
                  <a:lnTo>
                    <a:pt x="273" y="1"/>
                  </a:lnTo>
                  <a:lnTo>
                    <a:pt x="262" y="0"/>
                  </a:lnTo>
                  <a:lnTo>
                    <a:pt x="253" y="0"/>
                  </a:lnTo>
                  <a:close/>
                </a:path>
              </a:pathLst>
            </a:custGeom>
            <a:solidFill>
              <a:srgbClr val="FFFFE3"/>
            </a:solidFill>
            <a:ln w="9525">
              <a:noFill/>
              <a:round/>
              <a:headEnd/>
              <a:tailEnd/>
            </a:ln>
          </p:spPr>
          <p:txBody>
            <a:bodyPr/>
            <a:lstStyle/>
            <a:p>
              <a:endParaRPr lang="en-US"/>
            </a:p>
          </p:txBody>
        </p:sp>
        <p:sp>
          <p:nvSpPr>
            <p:cNvPr id="17706" name="Freeform 222"/>
            <p:cNvSpPr>
              <a:spLocks noChangeAspect="1"/>
            </p:cNvSpPr>
            <p:nvPr/>
          </p:nvSpPr>
          <p:spPr bwMode="auto">
            <a:xfrm>
              <a:off x="2663" y="2181"/>
              <a:ext cx="161" cy="225"/>
            </a:xfrm>
            <a:custGeom>
              <a:avLst/>
              <a:gdLst>
                <a:gd name="T0" fmla="*/ 61 w 324"/>
                <a:gd name="T1" fmla="*/ 0 h 451"/>
                <a:gd name="T2" fmla="*/ 54 w 324"/>
                <a:gd name="T3" fmla="*/ 3 h 451"/>
                <a:gd name="T4" fmla="*/ 47 w 324"/>
                <a:gd name="T5" fmla="*/ 7 h 451"/>
                <a:gd name="T6" fmla="*/ 40 w 324"/>
                <a:gd name="T7" fmla="*/ 11 h 451"/>
                <a:gd name="T8" fmla="*/ 34 w 324"/>
                <a:gd name="T9" fmla="*/ 16 h 451"/>
                <a:gd name="T10" fmla="*/ 28 w 324"/>
                <a:gd name="T11" fmla="*/ 21 h 451"/>
                <a:gd name="T12" fmla="*/ 22 w 324"/>
                <a:gd name="T13" fmla="*/ 27 h 451"/>
                <a:gd name="T14" fmla="*/ 16 w 324"/>
                <a:gd name="T15" fmla="*/ 33 h 451"/>
                <a:gd name="T16" fmla="*/ 12 w 324"/>
                <a:gd name="T17" fmla="*/ 40 h 451"/>
                <a:gd name="T18" fmla="*/ 7 w 324"/>
                <a:gd name="T19" fmla="*/ 48 h 451"/>
                <a:gd name="T20" fmla="*/ 4 w 324"/>
                <a:gd name="T21" fmla="*/ 56 h 451"/>
                <a:gd name="T22" fmla="*/ 2 w 324"/>
                <a:gd name="T23" fmla="*/ 64 h 451"/>
                <a:gd name="T24" fmla="*/ 0 w 324"/>
                <a:gd name="T25" fmla="*/ 73 h 451"/>
                <a:gd name="T26" fmla="*/ 0 w 324"/>
                <a:gd name="T27" fmla="*/ 82 h 451"/>
                <a:gd name="T28" fmla="*/ 1 w 324"/>
                <a:gd name="T29" fmla="*/ 92 h 451"/>
                <a:gd name="T30" fmla="*/ 2 w 324"/>
                <a:gd name="T31" fmla="*/ 102 h 451"/>
                <a:gd name="T32" fmla="*/ 6 w 324"/>
                <a:gd name="T33" fmla="*/ 112 h 451"/>
                <a:gd name="T34" fmla="*/ 7 w 324"/>
                <a:gd name="T35" fmla="*/ 103 h 451"/>
                <a:gd name="T36" fmla="*/ 9 w 324"/>
                <a:gd name="T37" fmla="*/ 94 h 451"/>
                <a:gd name="T38" fmla="*/ 11 w 324"/>
                <a:gd name="T39" fmla="*/ 86 h 451"/>
                <a:gd name="T40" fmla="*/ 13 w 324"/>
                <a:gd name="T41" fmla="*/ 77 h 451"/>
                <a:gd name="T42" fmla="*/ 16 w 324"/>
                <a:gd name="T43" fmla="*/ 69 h 451"/>
                <a:gd name="T44" fmla="*/ 19 w 324"/>
                <a:gd name="T45" fmla="*/ 60 h 451"/>
                <a:gd name="T46" fmla="*/ 23 w 324"/>
                <a:gd name="T47" fmla="*/ 53 h 451"/>
                <a:gd name="T48" fmla="*/ 27 w 324"/>
                <a:gd name="T49" fmla="*/ 45 h 451"/>
                <a:gd name="T50" fmla="*/ 32 w 324"/>
                <a:gd name="T51" fmla="*/ 38 h 451"/>
                <a:gd name="T52" fmla="*/ 37 w 324"/>
                <a:gd name="T53" fmla="*/ 31 h 451"/>
                <a:gd name="T54" fmla="*/ 43 w 324"/>
                <a:gd name="T55" fmla="*/ 25 h 451"/>
                <a:gd name="T56" fmla="*/ 49 w 324"/>
                <a:gd name="T57" fmla="*/ 19 h 451"/>
                <a:gd name="T58" fmla="*/ 56 w 324"/>
                <a:gd name="T59" fmla="*/ 14 h 451"/>
                <a:gd name="T60" fmla="*/ 64 w 324"/>
                <a:gd name="T61" fmla="*/ 9 h 451"/>
                <a:gd name="T62" fmla="*/ 72 w 324"/>
                <a:gd name="T63" fmla="*/ 4 h 451"/>
                <a:gd name="T64" fmla="*/ 80 w 324"/>
                <a:gd name="T65" fmla="*/ 0 h 451"/>
                <a:gd name="T66" fmla="*/ 78 w 324"/>
                <a:gd name="T67" fmla="*/ 0 h 451"/>
                <a:gd name="T68" fmla="*/ 75 w 324"/>
                <a:gd name="T69" fmla="*/ 0 h 451"/>
                <a:gd name="T70" fmla="*/ 73 w 324"/>
                <a:gd name="T71" fmla="*/ 0 h 451"/>
                <a:gd name="T72" fmla="*/ 71 w 324"/>
                <a:gd name="T73" fmla="*/ 0 h 451"/>
                <a:gd name="T74" fmla="*/ 68 w 324"/>
                <a:gd name="T75" fmla="*/ 0 h 451"/>
                <a:gd name="T76" fmla="*/ 66 w 324"/>
                <a:gd name="T77" fmla="*/ 0 h 451"/>
                <a:gd name="T78" fmla="*/ 63 w 324"/>
                <a:gd name="T79" fmla="*/ 0 h 451"/>
                <a:gd name="T80" fmla="*/ 61 w 324"/>
                <a:gd name="T81" fmla="*/ 0 h 4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4"/>
                <a:gd name="T124" fmla="*/ 0 h 451"/>
                <a:gd name="T125" fmla="*/ 324 w 324"/>
                <a:gd name="T126" fmla="*/ 451 h 4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4" h="451">
                  <a:moveTo>
                    <a:pt x="247" y="0"/>
                  </a:moveTo>
                  <a:lnTo>
                    <a:pt x="219" y="13"/>
                  </a:lnTo>
                  <a:lnTo>
                    <a:pt x="192" y="28"/>
                  </a:lnTo>
                  <a:lnTo>
                    <a:pt x="164" y="45"/>
                  </a:lnTo>
                  <a:lnTo>
                    <a:pt x="137" y="64"/>
                  </a:lnTo>
                  <a:lnTo>
                    <a:pt x="112" y="85"/>
                  </a:lnTo>
                  <a:lnTo>
                    <a:pt x="89" y="110"/>
                  </a:lnTo>
                  <a:lnTo>
                    <a:pt x="67" y="135"/>
                  </a:lnTo>
                  <a:lnTo>
                    <a:pt x="48" y="163"/>
                  </a:lnTo>
                  <a:lnTo>
                    <a:pt x="31" y="193"/>
                  </a:lnTo>
                  <a:lnTo>
                    <a:pt x="18" y="224"/>
                  </a:lnTo>
                  <a:lnTo>
                    <a:pt x="8" y="257"/>
                  </a:lnTo>
                  <a:lnTo>
                    <a:pt x="3" y="293"/>
                  </a:lnTo>
                  <a:lnTo>
                    <a:pt x="0" y="330"/>
                  </a:lnTo>
                  <a:lnTo>
                    <a:pt x="4" y="369"/>
                  </a:lnTo>
                  <a:lnTo>
                    <a:pt x="11" y="409"/>
                  </a:lnTo>
                  <a:lnTo>
                    <a:pt x="24" y="451"/>
                  </a:lnTo>
                  <a:lnTo>
                    <a:pt x="30" y="414"/>
                  </a:lnTo>
                  <a:lnTo>
                    <a:pt x="36" y="378"/>
                  </a:lnTo>
                  <a:lnTo>
                    <a:pt x="44" y="344"/>
                  </a:lnTo>
                  <a:lnTo>
                    <a:pt x="54" y="309"/>
                  </a:lnTo>
                  <a:lnTo>
                    <a:pt x="66" y="276"/>
                  </a:lnTo>
                  <a:lnTo>
                    <a:pt x="79" y="243"/>
                  </a:lnTo>
                  <a:lnTo>
                    <a:pt x="95" y="212"/>
                  </a:lnTo>
                  <a:lnTo>
                    <a:pt x="111" y="182"/>
                  </a:lnTo>
                  <a:lnTo>
                    <a:pt x="130" y="155"/>
                  </a:lnTo>
                  <a:lnTo>
                    <a:pt x="151" y="127"/>
                  </a:lnTo>
                  <a:lnTo>
                    <a:pt x="174" y="102"/>
                  </a:lnTo>
                  <a:lnTo>
                    <a:pt x="200" y="79"/>
                  </a:lnTo>
                  <a:lnTo>
                    <a:pt x="227" y="57"/>
                  </a:lnTo>
                  <a:lnTo>
                    <a:pt x="257" y="37"/>
                  </a:lnTo>
                  <a:lnTo>
                    <a:pt x="289" y="19"/>
                  </a:lnTo>
                  <a:lnTo>
                    <a:pt x="324" y="3"/>
                  </a:lnTo>
                  <a:lnTo>
                    <a:pt x="314" y="3"/>
                  </a:lnTo>
                  <a:lnTo>
                    <a:pt x="304" y="1"/>
                  </a:lnTo>
                  <a:lnTo>
                    <a:pt x="294" y="1"/>
                  </a:lnTo>
                  <a:lnTo>
                    <a:pt x="285" y="1"/>
                  </a:lnTo>
                  <a:lnTo>
                    <a:pt x="276" y="1"/>
                  </a:lnTo>
                  <a:lnTo>
                    <a:pt x="266" y="1"/>
                  </a:lnTo>
                  <a:lnTo>
                    <a:pt x="256" y="0"/>
                  </a:lnTo>
                  <a:lnTo>
                    <a:pt x="247" y="0"/>
                  </a:lnTo>
                  <a:close/>
                </a:path>
              </a:pathLst>
            </a:custGeom>
            <a:solidFill>
              <a:srgbClr val="FFFFE3"/>
            </a:solidFill>
            <a:ln w="9525">
              <a:noFill/>
              <a:round/>
              <a:headEnd/>
              <a:tailEnd/>
            </a:ln>
          </p:spPr>
          <p:txBody>
            <a:bodyPr/>
            <a:lstStyle/>
            <a:p>
              <a:endParaRPr lang="en-US"/>
            </a:p>
          </p:txBody>
        </p:sp>
        <p:sp>
          <p:nvSpPr>
            <p:cNvPr id="17707" name="Freeform 223"/>
            <p:cNvSpPr>
              <a:spLocks noChangeAspect="1"/>
            </p:cNvSpPr>
            <p:nvPr/>
          </p:nvSpPr>
          <p:spPr bwMode="auto">
            <a:xfrm>
              <a:off x="2664" y="2183"/>
              <a:ext cx="158" cy="220"/>
            </a:xfrm>
            <a:custGeom>
              <a:avLst/>
              <a:gdLst>
                <a:gd name="T0" fmla="*/ 60 w 316"/>
                <a:gd name="T1" fmla="*/ 0 h 440"/>
                <a:gd name="T2" fmla="*/ 53 w 316"/>
                <a:gd name="T3" fmla="*/ 3 h 440"/>
                <a:gd name="T4" fmla="*/ 46 w 316"/>
                <a:gd name="T5" fmla="*/ 7 h 440"/>
                <a:gd name="T6" fmla="*/ 40 w 316"/>
                <a:gd name="T7" fmla="*/ 12 h 440"/>
                <a:gd name="T8" fmla="*/ 34 w 316"/>
                <a:gd name="T9" fmla="*/ 15 h 440"/>
                <a:gd name="T10" fmla="*/ 27 w 316"/>
                <a:gd name="T11" fmla="*/ 21 h 440"/>
                <a:gd name="T12" fmla="*/ 21 w 316"/>
                <a:gd name="T13" fmla="*/ 27 h 440"/>
                <a:gd name="T14" fmla="*/ 17 w 316"/>
                <a:gd name="T15" fmla="*/ 33 h 440"/>
                <a:gd name="T16" fmla="*/ 11 w 316"/>
                <a:gd name="T17" fmla="*/ 40 h 440"/>
                <a:gd name="T18" fmla="*/ 7 w 316"/>
                <a:gd name="T19" fmla="*/ 47 h 440"/>
                <a:gd name="T20" fmla="*/ 5 w 316"/>
                <a:gd name="T21" fmla="*/ 55 h 440"/>
                <a:gd name="T22" fmla="*/ 2 w 316"/>
                <a:gd name="T23" fmla="*/ 62 h 440"/>
                <a:gd name="T24" fmla="*/ 1 w 316"/>
                <a:gd name="T25" fmla="*/ 71 h 440"/>
                <a:gd name="T26" fmla="*/ 0 w 316"/>
                <a:gd name="T27" fmla="*/ 81 h 440"/>
                <a:gd name="T28" fmla="*/ 1 w 316"/>
                <a:gd name="T29" fmla="*/ 90 h 440"/>
                <a:gd name="T30" fmla="*/ 2 w 316"/>
                <a:gd name="T31" fmla="*/ 100 h 440"/>
                <a:gd name="T32" fmla="*/ 5 w 316"/>
                <a:gd name="T33" fmla="*/ 110 h 440"/>
                <a:gd name="T34" fmla="*/ 6 w 316"/>
                <a:gd name="T35" fmla="*/ 101 h 440"/>
                <a:gd name="T36" fmla="*/ 9 w 316"/>
                <a:gd name="T37" fmla="*/ 92 h 440"/>
                <a:gd name="T38" fmla="*/ 10 w 316"/>
                <a:gd name="T39" fmla="*/ 84 h 440"/>
                <a:gd name="T40" fmla="*/ 12 w 316"/>
                <a:gd name="T41" fmla="*/ 75 h 440"/>
                <a:gd name="T42" fmla="*/ 15 w 316"/>
                <a:gd name="T43" fmla="*/ 67 h 440"/>
                <a:gd name="T44" fmla="*/ 19 w 316"/>
                <a:gd name="T45" fmla="*/ 58 h 440"/>
                <a:gd name="T46" fmla="*/ 22 w 316"/>
                <a:gd name="T47" fmla="*/ 51 h 440"/>
                <a:gd name="T48" fmla="*/ 26 w 316"/>
                <a:gd name="T49" fmla="*/ 44 h 440"/>
                <a:gd name="T50" fmla="*/ 31 w 316"/>
                <a:gd name="T51" fmla="*/ 37 h 440"/>
                <a:gd name="T52" fmla="*/ 37 w 316"/>
                <a:gd name="T53" fmla="*/ 30 h 440"/>
                <a:gd name="T54" fmla="*/ 42 w 316"/>
                <a:gd name="T55" fmla="*/ 24 h 440"/>
                <a:gd name="T56" fmla="*/ 48 w 316"/>
                <a:gd name="T57" fmla="*/ 19 h 440"/>
                <a:gd name="T58" fmla="*/ 55 w 316"/>
                <a:gd name="T59" fmla="*/ 13 h 440"/>
                <a:gd name="T60" fmla="*/ 62 w 316"/>
                <a:gd name="T61" fmla="*/ 9 h 440"/>
                <a:gd name="T62" fmla="*/ 71 w 316"/>
                <a:gd name="T63" fmla="*/ 3 h 440"/>
                <a:gd name="T64" fmla="*/ 79 w 316"/>
                <a:gd name="T65" fmla="*/ 0 h 440"/>
                <a:gd name="T66" fmla="*/ 77 w 316"/>
                <a:gd name="T67" fmla="*/ 0 h 440"/>
                <a:gd name="T68" fmla="*/ 75 w 316"/>
                <a:gd name="T69" fmla="*/ 0 h 440"/>
                <a:gd name="T70" fmla="*/ 72 w 316"/>
                <a:gd name="T71" fmla="*/ 0 h 440"/>
                <a:gd name="T72" fmla="*/ 70 w 316"/>
                <a:gd name="T73" fmla="*/ 0 h 440"/>
                <a:gd name="T74" fmla="*/ 68 w 316"/>
                <a:gd name="T75" fmla="*/ 0 h 440"/>
                <a:gd name="T76" fmla="*/ 65 w 316"/>
                <a:gd name="T77" fmla="*/ 0 h 440"/>
                <a:gd name="T78" fmla="*/ 62 w 316"/>
                <a:gd name="T79" fmla="*/ 0 h 440"/>
                <a:gd name="T80" fmla="*/ 60 w 316"/>
                <a:gd name="T81" fmla="*/ 0 h 4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6"/>
                <a:gd name="T124" fmla="*/ 0 h 440"/>
                <a:gd name="T125" fmla="*/ 316 w 316"/>
                <a:gd name="T126" fmla="*/ 440 h 4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6" h="440">
                  <a:moveTo>
                    <a:pt x="240" y="0"/>
                  </a:moveTo>
                  <a:lnTo>
                    <a:pt x="214" y="12"/>
                  </a:lnTo>
                  <a:lnTo>
                    <a:pt x="186" y="27"/>
                  </a:lnTo>
                  <a:lnTo>
                    <a:pt x="160" y="45"/>
                  </a:lnTo>
                  <a:lnTo>
                    <a:pt x="134" y="63"/>
                  </a:lnTo>
                  <a:lnTo>
                    <a:pt x="110" y="84"/>
                  </a:lnTo>
                  <a:lnTo>
                    <a:pt x="87" y="107"/>
                  </a:lnTo>
                  <a:lnTo>
                    <a:pt x="66" y="131"/>
                  </a:lnTo>
                  <a:lnTo>
                    <a:pt x="47" y="159"/>
                  </a:lnTo>
                  <a:lnTo>
                    <a:pt x="31" y="187"/>
                  </a:lnTo>
                  <a:lnTo>
                    <a:pt x="18" y="217"/>
                  </a:lnTo>
                  <a:lnTo>
                    <a:pt x="8" y="250"/>
                  </a:lnTo>
                  <a:lnTo>
                    <a:pt x="2" y="284"/>
                  </a:lnTo>
                  <a:lnTo>
                    <a:pt x="0" y="321"/>
                  </a:lnTo>
                  <a:lnTo>
                    <a:pt x="2" y="359"/>
                  </a:lnTo>
                  <a:lnTo>
                    <a:pt x="9" y="398"/>
                  </a:lnTo>
                  <a:lnTo>
                    <a:pt x="21" y="440"/>
                  </a:lnTo>
                  <a:lnTo>
                    <a:pt x="27" y="403"/>
                  </a:lnTo>
                  <a:lnTo>
                    <a:pt x="33" y="367"/>
                  </a:lnTo>
                  <a:lnTo>
                    <a:pt x="41" y="333"/>
                  </a:lnTo>
                  <a:lnTo>
                    <a:pt x="51" y="298"/>
                  </a:lnTo>
                  <a:lnTo>
                    <a:pt x="62" y="266"/>
                  </a:lnTo>
                  <a:lnTo>
                    <a:pt x="76" y="234"/>
                  </a:lnTo>
                  <a:lnTo>
                    <a:pt x="89" y="204"/>
                  </a:lnTo>
                  <a:lnTo>
                    <a:pt x="107" y="175"/>
                  </a:lnTo>
                  <a:lnTo>
                    <a:pt x="125" y="147"/>
                  </a:lnTo>
                  <a:lnTo>
                    <a:pt x="145" y="121"/>
                  </a:lnTo>
                  <a:lnTo>
                    <a:pt x="168" y="96"/>
                  </a:lnTo>
                  <a:lnTo>
                    <a:pt x="193" y="73"/>
                  </a:lnTo>
                  <a:lnTo>
                    <a:pt x="220" y="52"/>
                  </a:lnTo>
                  <a:lnTo>
                    <a:pt x="250" y="33"/>
                  </a:lnTo>
                  <a:lnTo>
                    <a:pt x="282" y="15"/>
                  </a:lnTo>
                  <a:lnTo>
                    <a:pt x="316" y="0"/>
                  </a:lnTo>
                  <a:lnTo>
                    <a:pt x="307" y="0"/>
                  </a:lnTo>
                  <a:lnTo>
                    <a:pt x="298" y="0"/>
                  </a:lnTo>
                  <a:lnTo>
                    <a:pt x="288" y="0"/>
                  </a:lnTo>
                  <a:lnTo>
                    <a:pt x="278" y="0"/>
                  </a:lnTo>
                  <a:lnTo>
                    <a:pt x="269" y="0"/>
                  </a:lnTo>
                  <a:lnTo>
                    <a:pt x="260" y="0"/>
                  </a:lnTo>
                  <a:lnTo>
                    <a:pt x="250" y="0"/>
                  </a:lnTo>
                  <a:lnTo>
                    <a:pt x="240" y="0"/>
                  </a:lnTo>
                  <a:close/>
                </a:path>
              </a:pathLst>
            </a:custGeom>
            <a:solidFill>
              <a:srgbClr val="FFFFE3"/>
            </a:solidFill>
            <a:ln w="9525">
              <a:noFill/>
              <a:round/>
              <a:headEnd/>
              <a:tailEnd/>
            </a:ln>
          </p:spPr>
          <p:txBody>
            <a:bodyPr/>
            <a:lstStyle/>
            <a:p>
              <a:endParaRPr lang="en-US"/>
            </a:p>
          </p:txBody>
        </p:sp>
        <p:sp>
          <p:nvSpPr>
            <p:cNvPr id="17708" name="Freeform 224"/>
            <p:cNvSpPr>
              <a:spLocks noChangeAspect="1"/>
            </p:cNvSpPr>
            <p:nvPr/>
          </p:nvSpPr>
          <p:spPr bwMode="auto">
            <a:xfrm>
              <a:off x="2665" y="2184"/>
              <a:ext cx="155" cy="215"/>
            </a:xfrm>
            <a:custGeom>
              <a:avLst/>
              <a:gdLst>
                <a:gd name="T0" fmla="*/ 58 w 310"/>
                <a:gd name="T1" fmla="*/ 0 h 431"/>
                <a:gd name="T2" fmla="*/ 52 w 310"/>
                <a:gd name="T3" fmla="*/ 3 h 431"/>
                <a:gd name="T4" fmla="*/ 45 w 310"/>
                <a:gd name="T5" fmla="*/ 7 h 431"/>
                <a:gd name="T6" fmla="*/ 39 w 310"/>
                <a:gd name="T7" fmla="*/ 11 h 431"/>
                <a:gd name="T8" fmla="*/ 33 w 310"/>
                <a:gd name="T9" fmla="*/ 16 h 431"/>
                <a:gd name="T10" fmla="*/ 27 w 310"/>
                <a:gd name="T11" fmla="*/ 21 h 431"/>
                <a:gd name="T12" fmla="*/ 21 w 310"/>
                <a:gd name="T13" fmla="*/ 26 h 431"/>
                <a:gd name="T14" fmla="*/ 17 w 310"/>
                <a:gd name="T15" fmla="*/ 32 h 431"/>
                <a:gd name="T16" fmla="*/ 12 w 310"/>
                <a:gd name="T17" fmla="*/ 39 h 431"/>
                <a:gd name="T18" fmla="*/ 8 w 310"/>
                <a:gd name="T19" fmla="*/ 46 h 431"/>
                <a:gd name="T20" fmla="*/ 5 w 310"/>
                <a:gd name="T21" fmla="*/ 53 h 431"/>
                <a:gd name="T22" fmla="*/ 2 w 310"/>
                <a:gd name="T23" fmla="*/ 61 h 431"/>
                <a:gd name="T24" fmla="*/ 1 w 310"/>
                <a:gd name="T25" fmla="*/ 69 h 431"/>
                <a:gd name="T26" fmla="*/ 0 w 310"/>
                <a:gd name="T27" fmla="*/ 78 h 431"/>
                <a:gd name="T28" fmla="*/ 1 w 310"/>
                <a:gd name="T29" fmla="*/ 87 h 431"/>
                <a:gd name="T30" fmla="*/ 2 w 310"/>
                <a:gd name="T31" fmla="*/ 97 h 431"/>
                <a:gd name="T32" fmla="*/ 5 w 310"/>
                <a:gd name="T33" fmla="*/ 107 h 431"/>
                <a:gd name="T34" fmla="*/ 6 w 310"/>
                <a:gd name="T35" fmla="*/ 98 h 431"/>
                <a:gd name="T36" fmla="*/ 8 w 310"/>
                <a:gd name="T37" fmla="*/ 89 h 431"/>
                <a:gd name="T38" fmla="*/ 10 w 310"/>
                <a:gd name="T39" fmla="*/ 81 h 431"/>
                <a:gd name="T40" fmla="*/ 12 w 310"/>
                <a:gd name="T41" fmla="*/ 72 h 431"/>
                <a:gd name="T42" fmla="*/ 15 w 310"/>
                <a:gd name="T43" fmla="*/ 64 h 431"/>
                <a:gd name="T44" fmla="*/ 18 w 310"/>
                <a:gd name="T45" fmla="*/ 56 h 431"/>
                <a:gd name="T46" fmla="*/ 21 w 310"/>
                <a:gd name="T47" fmla="*/ 49 h 431"/>
                <a:gd name="T48" fmla="*/ 25 w 310"/>
                <a:gd name="T49" fmla="*/ 42 h 431"/>
                <a:gd name="T50" fmla="*/ 30 w 310"/>
                <a:gd name="T51" fmla="*/ 35 h 431"/>
                <a:gd name="T52" fmla="*/ 35 w 310"/>
                <a:gd name="T53" fmla="*/ 29 h 431"/>
                <a:gd name="T54" fmla="*/ 40 w 310"/>
                <a:gd name="T55" fmla="*/ 23 h 431"/>
                <a:gd name="T56" fmla="*/ 46 w 310"/>
                <a:gd name="T57" fmla="*/ 17 h 431"/>
                <a:gd name="T58" fmla="*/ 53 w 310"/>
                <a:gd name="T59" fmla="*/ 12 h 431"/>
                <a:gd name="T60" fmla="*/ 60 w 310"/>
                <a:gd name="T61" fmla="*/ 7 h 431"/>
                <a:gd name="T62" fmla="*/ 69 w 310"/>
                <a:gd name="T63" fmla="*/ 3 h 431"/>
                <a:gd name="T64" fmla="*/ 78 w 310"/>
                <a:gd name="T65" fmla="*/ 0 h 431"/>
                <a:gd name="T66" fmla="*/ 76 w 310"/>
                <a:gd name="T67" fmla="*/ 0 h 431"/>
                <a:gd name="T68" fmla="*/ 73 w 310"/>
                <a:gd name="T69" fmla="*/ 0 h 431"/>
                <a:gd name="T70" fmla="*/ 71 w 310"/>
                <a:gd name="T71" fmla="*/ 0 h 431"/>
                <a:gd name="T72" fmla="*/ 68 w 310"/>
                <a:gd name="T73" fmla="*/ 0 h 431"/>
                <a:gd name="T74" fmla="*/ 66 w 310"/>
                <a:gd name="T75" fmla="*/ 0 h 431"/>
                <a:gd name="T76" fmla="*/ 63 w 310"/>
                <a:gd name="T77" fmla="*/ 0 h 431"/>
                <a:gd name="T78" fmla="*/ 60 w 310"/>
                <a:gd name="T79" fmla="*/ 0 h 431"/>
                <a:gd name="T80" fmla="*/ 58 w 310"/>
                <a:gd name="T81" fmla="*/ 0 h 4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31"/>
                <a:gd name="T125" fmla="*/ 310 w 310"/>
                <a:gd name="T126" fmla="*/ 431 h 4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31">
                  <a:moveTo>
                    <a:pt x="234" y="0"/>
                  </a:moveTo>
                  <a:lnTo>
                    <a:pt x="208" y="14"/>
                  </a:lnTo>
                  <a:lnTo>
                    <a:pt x="182" y="29"/>
                  </a:lnTo>
                  <a:lnTo>
                    <a:pt x="157" y="45"/>
                  </a:lnTo>
                  <a:lnTo>
                    <a:pt x="132" y="65"/>
                  </a:lnTo>
                  <a:lnTo>
                    <a:pt x="109" y="84"/>
                  </a:lnTo>
                  <a:lnTo>
                    <a:pt x="86" y="107"/>
                  </a:lnTo>
                  <a:lnTo>
                    <a:pt x="66" y="131"/>
                  </a:lnTo>
                  <a:lnTo>
                    <a:pt x="48" y="157"/>
                  </a:lnTo>
                  <a:lnTo>
                    <a:pt x="32" y="184"/>
                  </a:lnTo>
                  <a:lnTo>
                    <a:pt x="18" y="214"/>
                  </a:lnTo>
                  <a:lnTo>
                    <a:pt x="9" y="245"/>
                  </a:lnTo>
                  <a:lnTo>
                    <a:pt x="2" y="279"/>
                  </a:lnTo>
                  <a:lnTo>
                    <a:pt x="0" y="313"/>
                  </a:lnTo>
                  <a:lnTo>
                    <a:pt x="2" y="351"/>
                  </a:lnTo>
                  <a:lnTo>
                    <a:pt x="9" y="389"/>
                  </a:lnTo>
                  <a:lnTo>
                    <a:pt x="21" y="431"/>
                  </a:lnTo>
                  <a:lnTo>
                    <a:pt x="26" y="394"/>
                  </a:lnTo>
                  <a:lnTo>
                    <a:pt x="32" y="358"/>
                  </a:lnTo>
                  <a:lnTo>
                    <a:pt x="40" y="324"/>
                  </a:lnTo>
                  <a:lnTo>
                    <a:pt x="49" y="290"/>
                  </a:lnTo>
                  <a:lnTo>
                    <a:pt x="60" y="257"/>
                  </a:lnTo>
                  <a:lnTo>
                    <a:pt x="72" y="227"/>
                  </a:lnTo>
                  <a:lnTo>
                    <a:pt x="86" y="197"/>
                  </a:lnTo>
                  <a:lnTo>
                    <a:pt x="102" y="168"/>
                  </a:lnTo>
                  <a:lnTo>
                    <a:pt x="121" y="142"/>
                  </a:lnTo>
                  <a:lnTo>
                    <a:pt x="140" y="116"/>
                  </a:lnTo>
                  <a:lnTo>
                    <a:pt x="162" y="92"/>
                  </a:lnTo>
                  <a:lnTo>
                    <a:pt x="187" y="70"/>
                  </a:lnTo>
                  <a:lnTo>
                    <a:pt x="214" y="50"/>
                  </a:lnTo>
                  <a:lnTo>
                    <a:pt x="243" y="31"/>
                  </a:lnTo>
                  <a:lnTo>
                    <a:pt x="275" y="15"/>
                  </a:lnTo>
                  <a:lnTo>
                    <a:pt x="310" y="0"/>
                  </a:lnTo>
                  <a:lnTo>
                    <a:pt x="301" y="0"/>
                  </a:lnTo>
                  <a:lnTo>
                    <a:pt x="291" y="0"/>
                  </a:lnTo>
                  <a:lnTo>
                    <a:pt x="281" y="0"/>
                  </a:lnTo>
                  <a:lnTo>
                    <a:pt x="272" y="0"/>
                  </a:lnTo>
                  <a:lnTo>
                    <a:pt x="263" y="0"/>
                  </a:lnTo>
                  <a:lnTo>
                    <a:pt x="253" y="0"/>
                  </a:lnTo>
                  <a:lnTo>
                    <a:pt x="243" y="0"/>
                  </a:lnTo>
                  <a:lnTo>
                    <a:pt x="234" y="0"/>
                  </a:lnTo>
                  <a:close/>
                </a:path>
              </a:pathLst>
            </a:custGeom>
            <a:solidFill>
              <a:srgbClr val="FFFFE3"/>
            </a:solidFill>
            <a:ln w="9525">
              <a:noFill/>
              <a:round/>
              <a:headEnd/>
              <a:tailEnd/>
            </a:ln>
          </p:spPr>
          <p:txBody>
            <a:bodyPr/>
            <a:lstStyle/>
            <a:p>
              <a:endParaRPr lang="en-US"/>
            </a:p>
          </p:txBody>
        </p:sp>
        <p:sp>
          <p:nvSpPr>
            <p:cNvPr id="17709" name="Freeform 225"/>
            <p:cNvSpPr>
              <a:spLocks noChangeAspect="1"/>
            </p:cNvSpPr>
            <p:nvPr/>
          </p:nvSpPr>
          <p:spPr bwMode="auto">
            <a:xfrm>
              <a:off x="2667" y="2185"/>
              <a:ext cx="151" cy="211"/>
            </a:xfrm>
            <a:custGeom>
              <a:avLst/>
              <a:gdLst>
                <a:gd name="T0" fmla="*/ 56 w 302"/>
                <a:gd name="T1" fmla="*/ 0 h 423"/>
                <a:gd name="T2" fmla="*/ 50 w 302"/>
                <a:gd name="T3" fmla="*/ 4 h 423"/>
                <a:gd name="T4" fmla="*/ 44 w 302"/>
                <a:gd name="T5" fmla="*/ 7 h 423"/>
                <a:gd name="T6" fmla="*/ 38 w 302"/>
                <a:gd name="T7" fmla="*/ 12 h 423"/>
                <a:gd name="T8" fmla="*/ 33 w 302"/>
                <a:gd name="T9" fmla="*/ 16 h 423"/>
                <a:gd name="T10" fmla="*/ 26 w 302"/>
                <a:gd name="T11" fmla="*/ 21 h 423"/>
                <a:gd name="T12" fmla="*/ 21 w 302"/>
                <a:gd name="T13" fmla="*/ 26 h 423"/>
                <a:gd name="T14" fmla="*/ 17 w 302"/>
                <a:gd name="T15" fmla="*/ 32 h 423"/>
                <a:gd name="T16" fmla="*/ 12 w 302"/>
                <a:gd name="T17" fmla="*/ 39 h 423"/>
                <a:gd name="T18" fmla="*/ 7 w 302"/>
                <a:gd name="T19" fmla="*/ 45 h 423"/>
                <a:gd name="T20" fmla="*/ 5 w 302"/>
                <a:gd name="T21" fmla="*/ 52 h 423"/>
                <a:gd name="T22" fmla="*/ 2 w 302"/>
                <a:gd name="T23" fmla="*/ 60 h 423"/>
                <a:gd name="T24" fmla="*/ 1 w 302"/>
                <a:gd name="T25" fmla="*/ 68 h 423"/>
                <a:gd name="T26" fmla="*/ 0 w 302"/>
                <a:gd name="T27" fmla="*/ 77 h 423"/>
                <a:gd name="T28" fmla="*/ 1 w 302"/>
                <a:gd name="T29" fmla="*/ 86 h 423"/>
                <a:gd name="T30" fmla="*/ 2 w 302"/>
                <a:gd name="T31" fmla="*/ 95 h 423"/>
                <a:gd name="T32" fmla="*/ 5 w 302"/>
                <a:gd name="T33" fmla="*/ 105 h 423"/>
                <a:gd name="T34" fmla="*/ 6 w 302"/>
                <a:gd name="T35" fmla="*/ 96 h 423"/>
                <a:gd name="T36" fmla="*/ 7 w 302"/>
                <a:gd name="T37" fmla="*/ 87 h 423"/>
                <a:gd name="T38" fmla="*/ 9 w 302"/>
                <a:gd name="T39" fmla="*/ 78 h 423"/>
                <a:gd name="T40" fmla="*/ 11 w 302"/>
                <a:gd name="T41" fmla="*/ 70 h 423"/>
                <a:gd name="T42" fmla="*/ 14 w 302"/>
                <a:gd name="T43" fmla="*/ 62 h 423"/>
                <a:gd name="T44" fmla="*/ 18 w 302"/>
                <a:gd name="T45" fmla="*/ 54 h 423"/>
                <a:gd name="T46" fmla="*/ 20 w 302"/>
                <a:gd name="T47" fmla="*/ 47 h 423"/>
                <a:gd name="T48" fmla="*/ 24 w 302"/>
                <a:gd name="T49" fmla="*/ 40 h 423"/>
                <a:gd name="T50" fmla="*/ 29 w 302"/>
                <a:gd name="T51" fmla="*/ 34 h 423"/>
                <a:gd name="T52" fmla="*/ 34 w 302"/>
                <a:gd name="T53" fmla="*/ 28 h 423"/>
                <a:gd name="T54" fmla="*/ 39 w 302"/>
                <a:gd name="T55" fmla="*/ 22 h 423"/>
                <a:gd name="T56" fmla="*/ 45 w 302"/>
                <a:gd name="T57" fmla="*/ 17 h 423"/>
                <a:gd name="T58" fmla="*/ 52 w 302"/>
                <a:gd name="T59" fmla="*/ 12 h 423"/>
                <a:gd name="T60" fmla="*/ 59 w 302"/>
                <a:gd name="T61" fmla="*/ 7 h 423"/>
                <a:gd name="T62" fmla="*/ 67 w 302"/>
                <a:gd name="T63" fmla="*/ 3 h 423"/>
                <a:gd name="T64" fmla="*/ 76 w 302"/>
                <a:gd name="T65" fmla="*/ 0 h 423"/>
                <a:gd name="T66" fmla="*/ 74 w 302"/>
                <a:gd name="T67" fmla="*/ 0 h 423"/>
                <a:gd name="T68" fmla="*/ 71 w 302"/>
                <a:gd name="T69" fmla="*/ 0 h 423"/>
                <a:gd name="T70" fmla="*/ 69 w 302"/>
                <a:gd name="T71" fmla="*/ 0 h 423"/>
                <a:gd name="T72" fmla="*/ 67 w 302"/>
                <a:gd name="T73" fmla="*/ 0 h 423"/>
                <a:gd name="T74" fmla="*/ 63 w 302"/>
                <a:gd name="T75" fmla="*/ 0 h 423"/>
                <a:gd name="T76" fmla="*/ 61 w 302"/>
                <a:gd name="T77" fmla="*/ 0 h 423"/>
                <a:gd name="T78" fmla="*/ 59 w 302"/>
                <a:gd name="T79" fmla="*/ 0 h 423"/>
                <a:gd name="T80" fmla="*/ 56 w 302"/>
                <a:gd name="T81" fmla="*/ 0 h 4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2"/>
                <a:gd name="T124" fmla="*/ 0 h 423"/>
                <a:gd name="T125" fmla="*/ 302 w 302"/>
                <a:gd name="T126" fmla="*/ 423 h 4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2" h="423">
                  <a:moveTo>
                    <a:pt x="227" y="2"/>
                  </a:moveTo>
                  <a:lnTo>
                    <a:pt x="202" y="16"/>
                  </a:lnTo>
                  <a:lnTo>
                    <a:pt x="178" y="31"/>
                  </a:lnTo>
                  <a:lnTo>
                    <a:pt x="154" y="49"/>
                  </a:lnTo>
                  <a:lnTo>
                    <a:pt x="129" y="66"/>
                  </a:lnTo>
                  <a:lnTo>
                    <a:pt x="106" y="87"/>
                  </a:lnTo>
                  <a:lnTo>
                    <a:pt x="84" y="107"/>
                  </a:lnTo>
                  <a:lnTo>
                    <a:pt x="65" y="130"/>
                  </a:lnTo>
                  <a:lnTo>
                    <a:pt x="48" y="156"/>
                  </a:lnTo>
                  <a:lnTo>
                    <a:pt x="31" y="182"/>
                  </a:lnTo>
                  <a:lnTo>
                    <a:pt x="19" y="211"/>
                  </a:lnTo>
                  <a:lnTo>
                    <a:pt x="10" y="241"/>
                  </a:lnTo>
                  <a:lnTo>
                    <a:pt x="3" y="273"/>
                  </a:lnTo>
                  <a:lnTo>
                    <a:pt x="0" y="308"/>
                  </a:lnTo>
                  <a:lnTo>
                    <a:pt x="1" y="345"/>
                  </a:lnTo>
                  <a:lnTo>
                    <a:pt x="8" y="383"/>
                  </a:lnTo>
                  <a:lnTo>
                    <a:pt x="19" y="423"/>
                  </a:lnTo>
                  <a:lnTo>
                    <a:pt x="25" y="386"/>
                  </a:lnTo>
                  <a:lnTo>
                    <a:pt x="30" y="350"/>
                  </a:lnTo>
                  <a:lnTo>
                    <a:pt x="38" y="315"/>
                  </a:lnTo>
                  <a:lnTo>
                    <a:pt x="46" y="282"/>
                  </a:lnTo>
                  <a:lnTo>
                    <a:pt x="57" y="250"/>
                  </a:lnTo>
                  <a:lnTo>
                    <a:pt x="69" y="219"/>
                  </a:lnTo>
                  <a:lnTo>
                    <a:pt x="83" y="190"/>
                  </a:lnTo>
                  <a:lnTo>
                    <a:pt x="98" y="163"/>
                  </a:lnTo>
                  <a:lnTo>
                    <a:pt x="116" y="136"/>
                  </a:lnTo>
                  <a:lnTo>
                    <a:pt x="135" y="112"/>
                  </a:lnTo>
                  <a:lnTo>
                    <a:pt x="157" y="89"/>
                  </a:lnTo>
                  <a:lnTo>
                    <a:pt x="181" y="68"/>
                  </a:lnTo>
                  <a:lnTo>
                    <a:pt x="208" y="49"/>
                  </a:lnTo>
                  <a:lnTo>
                    <a:pt x="237" y="30"/>
                  </a:lnTo>
                  <a:lnTo>
                    <a:pt x="268" y="14"/>
                  </a:lnTo>
                  <a:lnTo>
                    <a:pt x="302" y="0"/>
                  </a:lnTo>
                  <a:lnTo>
                    <a:pt x="293" y="0"/>
                  </a:lnTo>
                  <a:lnTo>
                    <a:pt x="284" y="1"/>
                  </a:lnTo>
                  <a:lnTo>
                    <a:pt x="275" y="1"/>
                  </a:lnTo>
                  <a:lnTo>
                    <a:pt x="265" y="1"/>
                  </a:lnTo>
                  <a:lnTo>
                    <a:pt x="255" y="1"/>
                  </a:lnTo>
                  <a:lnTo>
                    <a:pt x="246" y="1"/>
                  </a:lnTo>
                  <a:lnTo>
                    <a:pt x="237" y="2"/>
                  </a:lnTo>
                  <a:lnTo>
                    <a:pt x="227" y="2"/>
                  </a:lnTo>
                  <a:close/>
                </a:path>
              </a:pathLst>
            </a:custGeom>
            <a:solidFill>
              <a:srgbClr val="FFFFE3"/>
            </a:solidFill>
            <a:ln w="9525">
              <a:noFill/>
              <a:round/>
              <a:headEnd/>
              <a:tailEnd/>
            </a:ln>
          </p:spPr>
          <p:txBody>
            <a:bodyPr/>
            <a:lstStyle/>
            <a:p>
              <a:endParaRPr lang="en-US"/>
            </a:p>
          </p:txBody>
        </p:sp>
        <p:sp>
          <p:nvSpPr>
            <p:cNvPr id="17710" name="Freeform 226"/>
            <p:cNvSpPr>
              <a:spLocks noChangeAspect="1"/>
            </p:cNvSpPr>
            <p:nvPr/>
          </p:nvSpPr>
          <p:spPr bwMode="auto">
            <a:xfrm>
              <a:off x="2668" y="2185"/>
              <a:ext cx="147" cy="207"/>
            </a:xfrm>
            <a:custGeom>
              <a:avLst/>
              <a:gdLst>
                <a:gd name="T0" fmla="*/ 55 w 295"/>
                <a:gd name="T1" fmla="*/ 2 h 414"/>
                <a:gd name="T2" fmla="*/ 49 w 295"/>
                <a:gd name="T3" fmla="*/ 5 h 414"/>
                <a:gd name="T4" fmla="*/ 43 w 295"/>
                <a:gd name="T5" fmla="*/ 9 h 414"/>
                <a:gd name="T6" fmla="*/ 37 w 295"/>
                <a:gd name="T7" fmla="*/ 13 h 414"/>
                <a:gd name="T8" fmla="*/ 31 w 295"/>
                <a:gd name="T9" fmla="*/ 17 h 414"/>
                <a:gd name="T10" fmla="*/ 26 w 295"/>
                <a:gd name="T11" fmla="*/ 22 h 414"/>
                <a:gd name="T12" fmla="*/ 21 w 295"/>
                <a:gd name="T13" fmla="*/ 26 h 414"/>
                <a:gd name="T14" fmla="*/ 16 w 295"/>
                <a:gd name="T15" fmla="*/ 33 h 414"/>
                <a:gd name="T16" fmla="*/ 11 w 295"/>
                <a:gd name="T17" fmla="*/ 39 h 414"/>
                <a:gd name="T18" fmla="*/ 8 w 295"/>
                <a:gd name="T19" fmla="*/ 45 h 414"/>
                <a:gd name="T20" fmla="*/ 4 w 295"/>
                <a:gd name="T21" fmla="*/ 52 h 414"/>
                <a:gd name="T22" fmla="*/ 2 w 295"/>
                <a:gd name="T23" fmla="*/ 59 h 414"/>
                <a:gd name="T24" fmla="*/ 0 w 295"/>
                <a:gd name="T25" fmla="*/ 67 h 414"/>
                <a:gd name="T26" fmla="*/ 0 w 295"/>
                <a:gd name="T27" fmla="*/ 76 h 414"/>
                <a:gd name="T28" fmla="*/ 0 w 295"/>
                <a:gd name="T29" fmla="*/ 85 h 414"/>
                <a:gd name="T30" fmla="*/ 1 w 295"/>
                <a:gd name="T31" fmla="*/ 94 h 414"/>
                <a:gd name="T32" fmla="*/ 4 w 295"/>
                <a:gd name="T33" fmla="*/ 104 h 414"/>
                <a:gd name="T34" fmla="*/ 5 w 295"/>
                <a:gd name="T35" fmla="*/ 95 h 414"/>
                <a:gd name="T36" fmla="*/ 7 w 295"/>
                <a:gd name="T37" fmla="*/ 86 h 414"/>
                <a:gd name="T38" fmla="*/ 8 w 295"/>
                <a:gd name="T39" fmla="*/ 77 h 414"/>
                <a:gd name="T40" fmla="*/ 11 w 295"/>
                <a:gd name="T41" fmla="*/ 69 h 414"/>
                <a:gd name="T42" fmla="*/ 13 w 295"/>
                <a:gd name="T43" fmla="*/ 60 h 414"/>
                <a:gd name="T44" fmla="*/ 16 w 295"/>
                <a:gd name="T45" fmla="*/ 53 h 414"/>
                <a:gd name="T46" fmla="*/ 19 w 295"/>
                <a:gd name="T47" fmla="*/ 47 h 414"/>
                <a:gd name="T48" fmla="*/ 23 w 295"/>
                <a:gd name="T49" fmla="*/ 40 h 414"/>
                <a:gd name="T50" fmla="*/ 27 w 295"/>
                <a:gd name="T51" fmla="*/ 34 h 414"/>
                <a:gd name="T52" fmla="*/ 32 w 295"/>
                <a:gd name="T53" fmla="*/ 27 h 414"/>
                <a:gd name="T54" fmla="*/ 37 w 295"/>
                <a:gd name="T55" fmla="*/ 22 h 414"/>
                <a:gd name="T56" fmla="*/ 43 w 295"/>
                <a:gd name="T57" fmla="*/ 17 h 414"/>
                <a:gd name="T58" fmla="*/ 50 w 295"/>
                <a:gd name="T59" fmla="*/ 12 h 414"/>
                <a:gd name="T60" fmla="*/ 57 w 295"/>
                <a:gd name="T61" fmla="*/ 7 h 414"/>
                <a:gd name="T62" fmla="*/ 65 w 295"/>
                <a:gd name="T63" fmla="*/ 3 h 414"/>
                <a:gd name="T64" fmla="*/ 73 w 295"/>
                <a:gd name="T65" fmla="*/ 0 h 414"/>
                <a:gd name="T66" fmla="*/ 71 w 295"/>
                <a:gd name="T67" fmla="*/ 0 h 414"/>
                <a:gd name="T68" fmla="*/ 69 w 295"/>
                <a:gd name="T69" fmla="*/ 1 h 414"/>
                <a:gd name="T70" fmla="*/ 66 w 295"/>
                <a:gd name="T71" fmla="*/ 1 h 414"/>
                <a:gd name="T72" fmla="*/ 64 w 295"/>
                <a:gd name="T73" fmla="*/ 1 h 414"/>
                <a:gd name="T74" fmla="*/ 62 w 295"/>
                <a:gd name="T75" fmla="*/ 1 h 414"/>
                <a:gd name="T76" fmla="*/ 59 w 295"/>
                <a:gd name="T77" fmla="*/ 1 h 414"/>
                <a:gd name="T78" fmla="*/ 57 w 295"/>
                <a:gd name="T79" fmla="*/ 2 h 414"/>
                <a:gd name="T80" fmla="*/ 55 w 295"/>
                <a:gd name="T81" fmla="*/ 2 h 4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5"/>
                <a:gd name="T124" fmla="*/ 0 h 414"/>
                <a:gd name="T125" fmla="*/ 295 w 295"/>
                <a:gd name="T126" fmla="*/ 414 h 4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5" h="414">
                  <a:moveTo>
                    <a:pt x="221" y="5"/>
                  </a:moveTo>
                  <a:lnTo>
                    <a:pt x="197" y="19"/>
                  </a:lnTo>
                  <a:lnTo>
                    <a:pt x="174" y="34"/>
                  </a:lnTo>
                  <a:lnTo>
                    <a:pt x="149" y="51"/>
                  </a:lnTo>
                  <a:lnTo>
                    <a:pt x="126" y="68"/>
                  </a:lnTo>
                  <a:lnTo>
                    <a:pt x="104" y="88"/>
                  </a:lnTo>
                  <a:lnTo>
                    <a:pt x="84" y="107"/>
                  </a:lnTo>
                  <a:lnTo>
                    <a:pt x="64" y="130"/>
                  </a:lnTo>
                  <a:lnTo>
                    <a:pt x="47" y="154"/>
                  </a:lnTo>
                  <a:lnTo>
                    <a:pt x="32" y="180"/>
                  </a:lnTo>
                  <a:lnTo>
                    <a:pt x="19" y="208"/>
                  </a:lnTo>
                  <a:lnTo>
                    <a:pt x="9" y="236"/>
                  </a:lnTo>
                  <a:lnTo>
                    <a:pt x="3" y="268"/>
                  </a:lnTo>
                  <a:lnTo>
                    <a:pt x="0" y="301"/>
                  </a:lnTo>
                  <a:lnTo>
                    <a:pt x="1" y="337"/>
                  </a:lnTo>
                  <a:lnTo>
                    <a:pt x="7" y="374"/>
                  </a:lnTo>
                  <a:lnTo>
                    <a:pt x="17" y="414"/>
                  </a:lnTo>
                  <a:lnTo>
                    <a:pt x="23" y="377"/>
                  </a:lnTo>
                  <a:lnTo>
                    <a:pt x="28" y="341"/>
                  </a:lnTo>
                  <a:lnTo>
                    <a:pt x="35" y="307"/>
                  </a:lnTo>
                  <a:lnTo>
                    <a:pt x="45" y="275"/>
                  </a:lnTo>
                  <a:lnTo>
                    <a:pt x="54" y="243"/>
                  </a:lnTo>
                  <a:lnTo>
                    <a:pt x="65" y="213"/>
                  </a:lnTo>
                  <a:lnTo>
                    <a:pt x="79" y="185"/>
                  </a:lnTo>
                  <a:lnTo>
                    <a:pt x="94" y="158"/>
                  </a:lnTo>
                  <a:lnTo>
                    <a:pt x="110" y="133"/>
                  </a:lnTo>
                  <a:lnTo>
                    <a:pt x="130" y="109"/>
                  </a:lnTo>
                  <a:lnTo>
                    <a:pt x="151" y="87"/>
                  </a:lnTo>
                  <a:lnTo>
                    <a:pt x="174" y="66"/>
                  </a:lnTo>
                  <a:lnTo>
                    <a:pt x="200" y="46"/>
                  </a:lnTo>
                  <a:lnTo>
                    <a:pt x="229" y="30"/>
                  </a:lnTo>
                  <a:lnTo>
                    <a:pt x="260" y="14"/>
                  </a:lnTo>
                  <a:lnTo>
                    <a:pt x="295" y="0"/>
                  </a:lnTo>
                  <a:lnTo>
                    <a:pt x="285" y="0"/>
                  </a:lnTo>
                  <a:lnTo>
                    <a:pt x="276" y="1"/>
                  </a:lnTo>
                  <a:lnTo>
                    <a:pt x="267" y="1"/>
                  </a:lnTo>
                  <a:lnTo>
                    <a:pt x="258" y="3"/>
                  </a:lnTo>
                  <a:lnTo>
                    <a:pt x="248" y="4"/>
                  </a:lnTo>
                  <a:lnTo>
                    <a:pt x="239" y="4"/>
                  </a:lnTo>
                  <a:lnTo>
                    <a:pt x="230" y="5"/>
                  </a:lnTo>
                  <a:lnTo>
                    <a:pt x="221" y="5"/>
                  </a:lnTo>
                  <a:close/>
                </a:path>
              </a:pathLst>
            </a:custGeom>
            <a:solidFill>
              <a:srgbClr val="FFFFE3"/>
            </a:solidFill>
            <a:ln w="9525">
              <a:noFill/>
              <a:round/>
              <a:headEnd/>
              <a:tailEnd/>
            </a:ln>
          </p:spPr>
          <p:txBody>
            <a:bodyPr/>
            <a:lstStyle/>
            <a:p>
              <a:endParaRPr lang="en-US"/>
            </a:p>
          </p:txBody>
        </p:sp>
        <p:sp>
          <p:nvSpPr>
            <p:cNvPr id="17711" name="Freeform 227"/>
            <p:cNvSpPr>
              <a:spLocks noChangeAspect="1"/>
            </p:cNvSpPr>
            <p:nvPr/>
          </p:nvSpPr>
          <p:spPr bwMode="auto">
            <a:xfrm>
              <a:off x="2669" y="2186"/>
              <a:ext cx="144" cy="203"/>
            </a:xfrm>
            <a:custGeom>
              <a:avLst/>
              <a:gdLst>
                <a:gd name="T0" fmla="*/ 53 w 288"/>
                <a:gd name="T1" fmla="*/ 1 h 405"/>
                <a:gd name="T2" fmla="*/ 48 w 288"/>
                <a:gd name="T3" fmla="*/ 5 h 405"/>
                <a:gd name="T4" fmla="*/ 42 w 288"/>
                <a:gd name="T5" fmla="*/ 9 h 405"/>
                <a:gd name="T6" fmla="*/ 36 w 288"/>
                <a:gd name="T7" fmla="*/ 13 h 405"/>
                <a:gd name="T8" fmla="*/ 31 w 288"/>
                <a:gd name="T9" fmla="*/ 18 h 405"/>
                <a:gd name="T10" fmla="*/ 26 w 288"/>
                <a:gd name="T11" fmla="*/ 22 h 405"/>
                <a:gd name="T12" fmla="*/ 20 w 288"/>
                <a:gd name="T13" fmla="*/ 27 h 405"/>
                <a:gd name="T14" fmla="*/ 16 w 288"/>
                <a:gd name="T15" fmla="*/ 33 h 405"/>
                <a:gd name="T16" fmla="*/ 11 w 288"/>
                <a:gd name="T17" fmla="*/ 38 h 405"/>
                <a:gd name="T18" fmla="*/ 8 w 288"/>
                <a:gd name="T19" fmla="*/ 44 h 405"/>
                <a:gd name="T20" fmla="*/ 5 w 288"/>
                <a:gd name="T21" fmla="*/ 51 h 405"/>
                <a:gd name="T22" fmla="*/ 2 w 288"/>
                <a:gd name="T23" fmla="*/ 58 h 405"/>
                <a:gd name="T24" fmla="*/ 1 w 288"/>
                <a:gd name="T25" fmla="*/ 66 h 405"/>
                <a:gd name="T26" fmla="*/ 0 w 288"/>
                <a:gd name="T27" fmla="*/ 74 h 405"/>
                <a:gd name="T28" fmla="*/ 1 w 288"/>
                <a:gd name="T29" fmla="*/ 82 h 405"/>
                <a:gd name="T30" fmla="*/ 1 w 288"/>
                <a:gd name="T31" fmla="*/ 92 h 405"/>
                <a:gd name="T32" fmla="*/ 3 w 288"/>
                <a:gd name="T33" fmla="*/ 102 h 405"/>
                <a:gd name="T34" fmla="*/ 5 w 288"/>
                <a:gd name="T35" fmla="*/ 92 h 405"/>
                <a:gd name="T36" fmla="*/ 6 w 288"/>
                <a:gd name="T37" fmla="*/ 84 h 405"/>
                <a:gd name="T38" fmla="*/ 9 w 288"/>
                <a:gd name="T39" fmla="*/ 75 h 405"/>
                <a:gd name="T40" fmla="*/ 10 w 288"/>
                <a:gd name="T41" fmla="*/ 67 h 405"/>
                <a:gd name="T42" fmla="*/ 13 w 288"/>
                <a:gd name="T43" fmla="*/ 59 h 405"/>
                <a:gd name="T44" fmla="*/ 15 w 288"/>
                <a:gd name="T45" fmla="*/ 52 h 405"/>
                <a:gd name="T46" fmla="*/ 18 w 288"/>
                <a:gd name="T47" fmla="*/ 45 h 405"/>
                <a:gd name="T48" fmla="*/ 22 w 288"/>
                <a:gd name="T49" fmla="*/ 38 h 405"/>
                <a:gd name="T50" fmla="*/ 26 w 288"/>
                <a:gd name="T51" fmla="*/ 32 h 405"/>
                <a:gd name="T52" fmla="*/ 31 w 288"/>
                <a:gd name="T53" fmla="*/ 26 h 405"/>
                <a:gd name="T54" fmla="*/ 36 w 288"/>
                <a:gd name="T55" fmla="*/ 21 h 405"/>
                <a:gd name="T56" fmla="*/ 42 w 288"/>
                <a:gd name="T57" fmla="*/ 16 h 405"/>
                <a:gd name="T58" fmla="*/ 48 w 288"/>
                <a:gd name="T59" fmla="*/ 12 h 405"/>
                <a:gd name="T60" fmla="*/ 55 w 288"/>
                <a:gd name="T61" fmla="*/ 7 h 405"/>
                <a:gd name="T62" fmla="*/ 63 w 288"/>
                <a:gd name="T63" fmla="*/ 3 h 405"/>
                <a:gd name="T64" fmla="*/ 72 w 288"/>
                <a:gd name="T65" fmla="*/ 0 h 405"/>
                <a:gd name="T66" fmla="*/ 70 w 288"/>
                <a:gd name="T67" fmla="*/ 0 h 405"/>
                <a:gd name="T68" fmla="*/ 68 w 288"/>
                <a:gd name="T69" fmla="*/ 1 h 405"/>
                <a:gd name="T70" fmla="*/ 65 w 288"/>
                <a:gd name="T71" fmla="*/ 1 h 405"/>
                <a:gd name="T72" fmla="*/ 63 w 288"/>
                <a:gd name="T73" fmla="*/ 1 h 405"/>
                <a:gd name="T74" fmla="*/ 60 w 288"/>
                <a:gd name="T75" fmla="*/ 1 h 405"/>
                <a:gd name="T76" fmla="*/ 58 w 288"/>
                <a:gd name="T77" fmla="*/ 1 h 405"/>
                <a:gd name="T78" fmla="*/ 56 w 288"/>
                <a:gd name="T79" fmla="*/ 1 h 405"/>
                <a:gd name="T80" fmla="*/ 53 w 288"/>
                <a:gd name="T81" fmla="*/ 1 h 4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8"/>
                <a:gd name="T124" fmla="*/ 0 h 405"/>
                <a:gd name="T125" fmla="*/ 288 w 288"/>
                <a:gd name="T126" fmla="*/ 405 h 40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8" h="405">
                  <a:moveTo>
                    <a:pt x="215" y="4"/>
                  </a:moveTo>
                  <a:lnTo>
                    <a:pt x="192" y="19"/>
                  </a:lnTo>
                  <a:lnTo>
                    <a:pt x="169" y="34"/>
                  </a:lnTo>
                  <a:lnTo>
                    <a:pt x="147" y="50"/>
                  </a:lnTo>
                  <a:lnTo>
                    <a:pt x="124" y="69"/>
                  </a:lnTo>
                  <a:lnTo>
                    <a:pt x="104" y="87"/>
                  </a:lnTo>
                  <a:lnTo>
                    <a:pt x="83" y="107"/>
                  </a:lnTo>
                  <a:lnTo>
                    <a:pt x="64" y="129"/>
                  </a:lnTo>
                  <a:lnTo>
                    <a:pt x="47" y="152"/>
                  </a:lnTo>
                  <a:lnTo>
                    <a:pt x="32" y="176"/>
                  </a:lnTo>
                  <a:lnTo>
                    <a:pt x="20" y="202"/>
                  </a:lnTo>
                  <a:lnTo>
                    <a:pt x="10" y="231"/>
                  </a:lnTo>
                  <a:lnTo>
                    <a:pt x="3" y="261"/>
                  </a:lnTo>
                  <a:lnTo>
                    <a:pt x="0" y="293"/>
                  </a:lnTo>
                  <a:lnTo>
                    <a:pt x="1" y="328"/>
                  </a:lnTo>
                  <a:lnTo>
                    <a:pt x="6" y="366"/>
                  </a:lnTo>
                  <a:lnTo>
                    <a:pt x="15" y="405"/>
                  </a:lnTo>
                  <a:lnTo>
                    <a:pt x="21" y="368"/>
                  </a:lnTo>
                  <a:lnTo>
                    <a:pt x="26" y="333"/>
                  </a:lnTo>
                  <a:lnTo>
                    <a:pt x="33" y="298"/>
                  </a:lnTo>
                  <a:lnTo>
                    <a:pt x="41" y="266"/>
                  </a:lnTo>
                  <a:lnTo>
                    <a:pt x="52" y="235"/>
                  </a:lnTo>
                  <a:lnTo>
                    <a:pt x="62" y="205"/>
                  </a:lnTo>
                  <a:lnTo>
                    <a:pt x="75" y="177"/>
                  </a:lnTo>
                  <a:lnTo>
                    <a:pt x="90" y="151"/>
                  </a:lnTo>
                  <a:lnTo>
                    <a:pt x="106" y="126"/>
                  </a:lnTo>
                  <a:lnTo>
                    <a:pt x="124" y="103"/>
                  </a:lnTo>
                  <a:lnTo>
                    <a:pt x="145" y="81"/>
                  </a:lnTo>
                  <a:lnTo>
                    <a:pt x="168" y="62"/>
                  </a:lnTo>
                  <a:lnTo>
                    <a:pt x="193" y="45"/>
                  </a:lnTo>
                  <a:lnTo>
                    <a:pt x="222" y="27"/>
                  </a:lnTo>
                  <a:lnTo>
                    <a:pt x="253" y="12"/>
                  </a:lnTo>
                  <a:lnTo>
                    <a:pt x="288" y="0"/>
                  </a:lnTo>
                  <a:lnTo>
                    <a:pt x="279" y="0"/>
                  </a:lnTo>
                  <a:lnTo>
                    <a:pt x="270" y="1"/>
                  </a:lnTo>
                  <a:lnTo>
                    <a:pt x="260" y="1"/>
                  </a:lnTo>
                  <a:lnTo>
                    <a:pt x="252" y="2"/>
                  </a:lnTo>
                  <a:lnTo>
                    <a:pt x="243" y="3"/>
                  </a:lnTo>
                  <a:lnTo>
                    <a:pt x="234" y="3"/>
                  </a:lnTo>
                  <a:lnTo>
                    <a:pt x="225" y="4"/>
                  </a:lnTo>
                  <a:lnTo>
                    <a:pt x="215" y="4"/>
                  </a:lnTo>
                  <a:close/>
                </a:path>
              </a:pathLst>
            </a:custGeom>
            <a:solidFill>
              <a:srgbClr val="FFFFE3"/>
            </a:solidFill>
            <a:ln w="9525">
              <a:noFill/>
              <a:round/>
              <a:headEnd/>
              <a:tailEnd/>
            </a:ln>
          </p:spPr>
          <p:txBody>
            <a:bodyPr/>
            <a:lstStyle/>
            <a:p>
              <a:endParaRPr lang="en-US"/>
            </a:p>
          </p:txBody>
        </p:sp>
        <p:sp>
          <p:nvSpPr>
            <p:cNvPr id="17712" name="Freeform 228"/>
            <p:cNvSpPr>
              <a:spLocks noChangeAspect="1"/>
            </p:cNvSpPr>
            <p:nvPr/>
          </p:nvSpPr>
          <p:spPr bwMode="auto">
            <a:xfrm>
              <a:off x="2671" y="2187"/>
              <a:ext cx="140" cy="199"/>
            </a:xfrm>
            <a:custGeom>
              <a:avLst/>
              <a:gdLst>
                <a:gd name="T0" fmla="*/ 52 w 280"/>
                <a:gd name="T1" fmla="*/ 2 h 397"/>
                <a:gd name="T2" fmla="*/ 46 w 280"/>
                <a:gd name="T3" fmla="*/ 6 h 397"/>
                <a:gd name="T4" fmla="*/ 41 w 280"/>
                <a:gd name="T5" fmla="*/ 10 h 397"/>
                <a:gd name="T6" fmla="*/ 35 w 280"/>
                <a:gd name="T7" fmla="*/ 14 h 397"/>
                <a:gd name="T8" fmla="*/ 30 w 280"/>
                <a:gd name="T9" fmla="*/ 18 h 397"/>
                <a:gd name="T10" fmla="*/ 25 w 280"/>
                <a:gd name="T11" fmla="*/ 22 h 397"/>
                <a:gd name="T12" fmla="*/ 20 w 280"/>
                <a:gd name="T13" fmla="*/ 27 h 397"/>
                <a:gd name="T14" fmla="*/ 15 w 280"/>
                <a:gd name="T15" fmla="*/ 33 h 397"/>
                <a:gd name="T16" fmla="*/ 11 w 280"/>
                <a:gd name="T17" fmla="*/ 38 h 397"/>
                <a:gd name="T18" fmla="*/ 8 w 280"/>
                <a:gd name="T19" fmla="*/ 44 h 397"/>
                <a:gd name="T20" fmla="*/ 5 w 280"/>
                <a:gd name="T21" fmla="*/ 50 h 397"/>
                <a:gd name="T22" fmla="*/ 2 w 280"/>
                <a:gd name="T23" fmla="*/ 57 h 397"/>
                <a:gd name="T24" fmla="*/ 1 w 280"/>
                <a:gd name="T25" fmla="*/ 64 h 397"/>
                <a:gd name="T26" fmla="*/ 0 w 280"/>
                <a:gd name="T27" fmla="*/ 72 h 397"/>
                <a:gd name="T28" fmla="*/ 0 w 280"/>
                <a:gd name="T29" fmla="*/ 81 h 397"/>
                <a:gd name="T30" fmla="*/ 1 w 280"/>
                <a:gd name="T31" fmla="*/ 90 h 397"/>
                <a:gd name="T32" fmla="*/ 3 w 280"/>
                <a:gd name="T33" fmla="*/ 100 h 397"/>
                <a:gd name="T34" fmla="*/ 4 w 280"/>
                <a:gd name="T35" fmla="*/ 90 h 397"/>
                <a:gd name="T36" fmla="*/ 6 w 280"/>
                <a:gd name="T37" fmla="*/ 82 h 397"/>
                <a:gd name="T38" fmla="*/ 8 w 280"/>
                <a:gd name="T39" fmla="*/ 73 h 397"/>
                <a:gd name="T40" fmla="*/ 10 w 280"/>
                <a:gd name="T41" fmla="*/ 65 h 397"/>
                <a:gd name="T42" fmla="*/ 12 w 280"/>
                <a:gd name="T43" fmla="*/ 57 h 397"/>
                <a:gd name="T44" fmla="*/ 14 w 280"/>
                <a:gd name="T45" fmla="*/ 50 h 397"/>
                <a:gd name="T46" fmla="*/ 18 w 280"/>
                <a:gd name="T47" fmla="*/ 43 h 397"/>
                <a:gd name="T48" fmla="*/ 21 w 280"/>
                <a:gd name="T49" fmla="*/ 37 h 397"/>
                <a:gd name="T50" fmla="*/ 25 w 280"/>
                <a:gd name="T51" fmla="*/ 31 h 397"/>
                <a:gd name="T52" fmla="*/ 29 w 280"/>
                <a:gd name="T53" fmla="*/ 25 h 397"/>
                <a:gd name="T54" fmla="*/ 35 w 280"/>
                <a:gd name="T55" fmla="*/ 20 h 397"/>
                <a:gd name="T56" fmla="*/ 40 w 280"/>
                <a:gd name="T57" fmla="*/ 15 h 397"/>
                <a:gd name="T58" fmla="*/ 46 w 280"/>
                <a:gd name="T59" fmla="*/ 11 h 397"/>
                <a:gd name="T60" fmla="*/ 53 w 280"/>
                <a:gd name="T61" fmla="*/ 7 h 397"/>
                <a:gd name="T62" fmla="*/ 61 w 280"/>
                <a:gd name="T63" fmla="*/ 3 h 397"/>
                <a:gd name="T64" fmla="*/ 70 w 280"/>
                <a:gd name="T65" fmla="*/ 0 h 397"/>
                <a:gd name="T66" fmla="*/ 68 w 280"/>
                <a:gd name="T67" fmla="*/ 1 h 397"/>
                <a:gd name="T68" fmla="*/ 66 w 280"/>
                <a:gd name="T69" fmla="*/ 1 h 397"/>
                <a:gd name="T70" fmla="*/ 63 w 280"/>
                <a:gd name="T71" fmla="*/ 1 h 397"/>
                <a:gd name="T72" fmla="*/ 61 w 280"/>
                <a:gd name="T73" fmla="*/ 1 h 397"/>
                <a:gd name="T74" fmla="*/ 59 w 280"/>
                <a:gd name="T75" fmla="*/ 1 h 397"/>
                <a:gd name="T76" fmla="*/ 56 w 280"/>
                <a:gd name="T77" fmla="*/ 1 h 397"/>
                <a:gd name="T78" fmla="*/ 54 w 280"/>
                <a:gd name="T79" fmla="*/ 2 h 397"/>
                <a:gd name="T80" fmla="*/ 52 w 280"/>
                <a:gd name="T81" fmla="*/ 2 h 3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0"/>
                <a:gd name="T124" fmla="*/ 0 h 397"/>
                <a:gd name="T125" fmla="*/ 280 w 280"/>
                <a:gd name="T126" fmla="*/ 397 h 39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0" h="397">
                  <a:moveTo>
                    <a:pt x="209" y="7"/>
                  </a:moveTo>
                  <a:lnTo>
                    <a:pt x="187" y="22"/>
                  </a:lnTo>
                  <a:lnTo>
                    <a:pt x="165" y="38"/>
                  </a:lnTo>
                  <a:lnTo>
                    <a:pt x="143" y="54"/>
                  </a:lnTo>
                  <a:lnTo>
                    <a:pt x="121" y="71"/>
                  </a:lnTo>
                  <a:lnTo>
                    <a:pt x="101" y="88"/>
                  </a:lnTo>
                  <a:lnTo>
                    <a:pt x="81" y="108"/>
                  </a:lnTo>
                  <a:lnTo>
                    <a:pt x="63" y="129"/>
                  </a:lnTo>
                  <a:lnTo>
                    <a:pt x="46" y="151"/>
                  </a:lnTo>
                  <a:lnTo>
                    <a:pt x="32" y="174"/>
                  </a:lnTo>
                  <a:lnTo>
                    <a:pt x="20" y="199"/>
                  </a:lnTo>
                  <a:lnTo>
                    <a:pt x="11" y="227"/>
                  </a:lnTo>
                  <a:lnTo>
                    <a:pt x="4" y="256"/>
                  </a:lnTo>
                  <a:lnTo>
                    <a:pt x="0" y="288"/>
                  </a:lnTo>
                  <a:lnTo>
                    <a:pt x="0" y="321"/>
                  </a:lnTo>
                  <a:lnTo>
                    <a:pt x="5" y="358"/>
                  </a:lnTo>
                  <a:lnTo>
                    <a:pt x="13" y="397"/>
                  </a:lnTo>
                  <a:lnTo>
                    <a:pt x="19" y="360"/>
                  </a:lnTo>
                  <a:lnTo>
                    <a:pt x="25" y="325"/>
                  </a:lnTo>
                  <a:lnTo>
                    <a:pt x="32" y="290"/>
                  </a:lnTo>
                  <a:lnTo>
                    <a:pt x="40" y="258"/>
                  </a:lnTo>
                  <a:lnTo>
                    <a:pt x="49" y="228"/>
                  </a:lnTo>
                  <a:lnTo>
                    <a:pt x="59" y="199"/>
                  </a:lnTo>
                  <a:lnTo>
                    <a:pt x="71" y="171"/>
                  </a:lnTo>
                  <a:lnTo>
                    <a:pt x="84" y="146"/>
                  </a:lnTo>
                  <a:lnTo>
                    <a:pt x="101" y="122"/>
                  </a:lnTo>
                  <a:lnTo>
                    <a:pt x="119" y="100"/>
                  </a:lnTo>
                  <a:lnTo>
                    <a:pt x="139" y="79"/>
                  </a:lnTo>
                  <a:lnTo>
                    <a:pt x="162" y="60"/>
                  </a:lnTo>
                  <a:lnTo>
                    <a:pt x="187" y="42"/>
                  </a:lnTo>
                  <a:lnTo>
                    <a:pt x="215" y="26"/>
                  </a:lnTo>
                  <a:lnTo>
                    <a:pt x="246" y="12"/>
                  </a:lnTo>
                  <a:lnTo>
                    <a:pt x="280" y="0"/>
                  </a:lnTo>
                  <a:lnTo>
                    <a:pt x="271" y="1"/>
                  </a:lnTo>
                  <a:lnTo>
                    <a:pt x="263" y="1"/>
                  </a:lnTo>
                  <a:lnTo>
                    <a:pt x="254" y="2"/>
                  </a:lnTo>
                  <a:lnTo>
                    <a:pt x="245" y="3"/>
                  </a:lnTo>
                  <a:lnTo>
                    <a:pt x="237" y="4"/>
                  </a:lnTo>
                  <a:lnTo>
                    <a:pt x="227" y="4"/>
                  </a:lnTo>
                  <a:lnTo>
                    <a:pt x="218" y="6"/>
                  </a:lnTo>
                  <a:lnTo>
                    <a:pt x="209" y="7"/>
                  </a:lnTo>
                  <a:close/>
                </a:path>
              </a:pathLst>
            </a:custGeom>
            <a:solidFill>
              <a:srgbClr val="FFFFE3"/>
            </a:solidFill>
            <a:ln w="9525">
              <a:noFill/>
              <a:round/>
              <a:headEnd/>
              <a:tailEnd/>
            </a:ln>
          </p:spPr>
          <p:txBody>
            <a:bodyPr/>
            <a:lstStyle/>
            <a:p>
              <a:endParaRPr lang="en-US"/>
            </a:p>
          </p:txBody>
        </p:sp>
        <p:sp>
          <p:nvSpPr>
            <p:cNvPr id="17713" name="Freeform 229"/>
            <p:cNvSpPr>
              <a:spLocks noChangeAspect="1"/>
            </p:cNvSpPr>
            <p:nvPr/>
          </p:nvSpPr>
          <p:spPr bwMode="auto">
            <a:xfrm>
              <a:off x="2672" y="2187"/>
              <a:ext cx="136" cy="195"/>
            </a:xfrm>
            <a:custGeom>
              <a:avLst/>
              <a:gdLst>
                <a:gd name="T0" fmla="*/ 50 w 273"/>
                <a:gd name="T1" fmla="*/ 3 h 389"/>
                <a:gd name="T2" fmla="*/ 45 w 273"/>
                <a:gd name="T3" fmla="*/ 6 h 389"/>
                <a:gd name="T4" fmla="*/ 40 w 273"/>
                <a:gd name="T5" fmla="*/ 10 h 389"/>
                <a:gd name="T6" fmla="*/ 35 w 273"/>
                <a:gd name="T7" fmla="*/ 14 h 389"/>
                <a:gd name="T8" fmla="*/ 30 w 273"/>
                <a:gd name="T9" fmla="*/ 18 h 389"/>
                <a:gd name="T10" fmla="*/ 24 w 273"/>
                <a:gd name="T11" fmla="*/ 23 h 389"/>
                <a:gd name="T12" fmla="*/ 20 w 273"/>
                <a:gd name="T13" fmla="*/ 28 h 389"/>
                <a:gd name="T14" fmla="*/ 15 w 273"/>
                <a:gd name="T15" fmla="*/ 33 h 389"/>
                <a:gd name="T16" fmla="*/ 11 w 273"/>
                <a:gd name="T17" fmla="*/ 38 h 389"/>
                <a:gd name="T18" fmla="*/ 8 w 273"/>
                <a:gd name="T19" fmla="*/ 43 h 389"/>
                <a:gd name="T20" fmla="*/ 5 w 273"/>
                <a:gd name="T21" fmla="*/ 50 h 389"/>
                <a:gd name="T22" fmla="*/ 2 w 273"/>
                <a:gd name="T23" fmla="*/ 56 h 389"/>
                <a:gd name="T24" fmla="*/ 1 w 273"/>
                <a:gd name="T25" fmla="*/ 63 h 389"/>
                <a:gd name="T26" fmla="*/ 0 w 273"/>
                <a:gd name="T27" fmla="*/ 71 h 389"/>
                <a:gd name="T28" fmla="*/ 0 w 273"/>
                <a:gd name="T29" fmla="*/ 79 h 389"/>
                <a:gd name="T30" fmla="*/ 0 w 273"/>
                <a:gd name="T31" fmla="*/ 88 h 389"/>
                <a:gd name="T32" fmla="*/ 2 w 273"/>
                <a:gd name="T33" fmla="*/ 98 h 389"/>
                <a:gd name="T34" fmla="*/ 4 w 273"/>
                <a:gd name="T35" fmla="*/ 88 h 389"/>
                <a:gd name="T36" fmla="*/ 5 w 273"/>
                <a:gd name="T37" fmla="*/ 80 h 389"/>
                <a:gd name="T38" fmla="*/ 7 w 273"/>
                <a:gd name="T39" fmla="*/ 71 h 389"/>
                <a:gd name="T40" fmla="*/ 9 w 273"/>
                <a:gd name="T41" fmla="*/ 63 h 389"/>
                <a:gd name="T42" fmla="*/ 11 w 273"/>
                <a:gd name="T43" fmla="*/ 55 h 389"/>
                <a:gd name="T44" fmla="*/ 13 w 273"/>
                <a:gd name="T45" fmla="*/ 48 h 389"/>
                <a:gd name="T46" fmla="*/ 16 w 273"/>
                <a:gd name="T47" fmla="*/ 42 h 389"/>
                <a:gd name="T48" fmla="*/ 20 w 273"/>
                <a:gd name="T49" fmla="*/ 35 h 389"/>
                <a:gd name="T50" fmla="*/ 23 w 273"/>
                <a:gd name="T51" fmla="*/ 30 h 389"/>
                <a:gd name="T52" fmla="*/ 28 w 273"/>
                <a:gd name="T53" fmla="*/ 24 h 389"/>
                <a:gd name="T54" fmla="*/ 33 w 273"/>
                <a:gd name="T55" fmla="*/ 19 h 389"/>
                <a:gd name="T56" fmla="*/ 38 w 273"/>
                <a:gd name="T57" fmla="*/ 15 h 389"/>
                <a:gd name="T58" fmla="*/ 44 w 273"/>
                <a:gd name="T59" fmla="*/ 11 h 389"/>
                <a:gd name="T60" fmla="*/ 52 w 273"/>
                <a:gd name="T61" fmla="*/ 7 h 389"/>
                <a:gd name="T62" fmla="*/ 59 w 273"/>
                <a:gd name="T63" fmla="*/ 4 h 389"/>
                <a:gd name="T64" fmla="*/ 68 w 273"/>
                <a:gd name="T65" fmla="*/ 0 h 389"/>
                <a:gd name="T66" fmla="*/ 66 w 273"/>
                <a:gd name="T67" fmla="*/ 1 h 389"/>
                <a:gd name="T68" fmla="*/ 63 w 273"/>
                <a:gd name="T69" fmla="*/ 1 h 389"/>
                <a:gd name="T70" fmla="*/ 61 w 273"/>
                <a:gd name="T71" fmla="*/ 1 h 389"/>
                <a:gd name="T72" fmla="*/ 59 w 273"/>
                <a:gd name="T73" fmla="*/ 2 h 389"/>
                <a:gd name="T74" fmla="*/ 57 w 273"/>
                <a:gd name="T75" fmla="*/ 2 h 389"/>
                <a:gd name="T76" fmla="*/ 55 w 273"/>
                <a:gd name="T77" fmla="*/ 2 h 389"/>
                <a:gd name="T78" fmla="*/ 53 w 273"/>
                <a:gd name="T79" fmla="*/ 2 h 389"/>
                <a:gd name="T80" fmla="*/ 50 w 273"/>
                <a:gd name="T81" fmla="*/ 3 h 3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3"/>
                <a:gd name="T124" fmla="*/ 0 h 389"/>
                <a:gd name="T125" fmla="*/ 273 w 273"/>
                <a:gd name="T126" fmla="*/ 389 h 38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3" h="389">
                  <a:moveTo>
                    <a:pt x="202" y="9"/>
                  </a:moveTo>
                  <a:lnTo>
                    <a:pt x="182" y="24"/>
                  </a:lnTo>
                  <a:lnTo>
                    <a:pt x="161" y="40"/>
                  </a:lnTo>
                  <a:lnTo>
                    <a:pt x="140" y="56"/>
                  </a:lnTo>
                  <a:lnTo>
                    <a:pt x="120" y="72"/>
                  </a:lnTo>
                  <a:lnTo>
                    <a:pt x="99" y="91"/>
                  </a:lnTo>
                  <a:lnTo>
                    <a:pt x="80" y="109"/>
                  </a:lnTo>
                  <a:lnTo>
                    <a:pt x="62" y="129"/>
                  </a:lnTo>
                  <a:lnTo>
                    <a:pt x="47" y="150"/>
                  </a:lnTo>
                  <a:lnTo>
                    <a:pt x="32" y="172"/>
                  </a:lnTo>
                  <a:lnTo>
                    <a:pt x="20" y="197"/>
                  </a:lnTo>
                  <a:lnTo>
                    <a:pt x="10" y="222"/>
                  </a:lnTo>
                  <a:lnTo>
                    <a:pt x="4" y="251"/>
                  </a:lnTo>
                  <a:lnTo>
                    <a:pt x="0" y="282"/>
                  </a:lnTo>
                  <a:lnTo>
                    <a:pt x="0" y="314"/>
                  </a:lnTo>
                  <a:lnTo>
                    <a:pt x="3" y="350"/>
                  </a:lnTo>
                  <a:lnTo>
                    <a:pt x="11" y="389"/>
                  </a:lnTo>
                  <a:lnTo>
                    <a:pt x="17" y="351"/>
                  </a:lnTo>
                  <a:lnTo>
                    <a:pt x="23" y="317"/>
                  </a:lnTo>
                  <a:lnTo>
                    <a:pt x="29" y="282"/>
                  </a:lnTo>
                  <a:lnTo>
                    <a:pt x="37" y="251"/>
                  </a:lnTo>
                  <a:lnTo>
                    <a:pt x="45" y="220"/>
                  </a:lnTo>
                  <a:lnTo>
                    <a:pt x="55" y="192"/>
                  </a:lnTo>
                  <a:lnTo>
                    <a:pt x="67" y="166"/>
                  </a:lnTo>
                  <a:lnTo>
                    <a:pt x="80" y="140"/>
                  </a:lnTo>
                  <a:lnTo>
                    <a:pt x="95" y="117"/>
                  </a:lnTo>
                  <a:lnTo>
                    <a:pt x="113" y="96"/>
                  </a:lnTo>
                  <a:lnTo>
                    <a:pt x="132" y="76"/>
                  </a:lnTo>
                  <a:lnTo>
                    <a:pt x="155" y="58"/>
                  </a:lnTo>
                  <a:lnTo>
                    <a:pt x="179" y="41"/>
                  </a:lnTo>
                  <a:lnTo>
                    <a:pt x="208" y="25"/>
                  </a:lnTo>
                  <a:lnTo>
                    <a:pt x="238" y="13"/>
                  </a:lnTo>
                  <a:lnTo>
                    <a:pt x="273" y="0"/>
                  </a:lnTo>
                  <a:lnTo>
                    <a:pt x="264" y="1"/>
                  </a:lnTo>
                  <a:lnTo>
                    <a:pt x="255" y="2"/>
                  </a:lnTo>
                  <a:lnTo>
                    <a:pt x="246" y="3"/>
                  </a:lnTo>
                  <a:lnTo>
                    <a:pt x="238" y="5"/>
                  </a:lnTo>
                  <a:lnTo>
                    <a:pt x="229" y="6"/>
                  </a:lnTo>
                  <a:lnTo>
                    <a:pt x="221" y="7"/>
                  </a:lnTo>
                  <a:lnTo>
                    <a:pt x="212" y="8"/>
                  </a:lnTo>
                  <a:lnTo>
                    <a:pt x="202" y="9"/>
                  </a:lnTo>
                  <a:close/>
                </a:path>
              </a:pathLst>
            </a:custGeom>
            <a:solidFill>
              <a:srgbClr val="FFFFE3"/>
            </a:solidFill>
            <a:ln w="9525">
              <a:noFill/>
              <a:round/>
              <a:headEnd/>
              <a:tailEnd/>
            </a:ln>
          </p:spPr>
          <p:txBody>
            <a:bodyPr/>
            <a:lstStyle/>
            <a:p>
              <a:endParaRPr lang="en-US"/>
            </a:p>
          </p:txBody>
        </p:sp>
        <p:sp>
          <p:nvSpPr>
            <p:cNvPr id="17714" name="Freeform 230"/>
            <p:cNvSpPr>
              <a:spLocks noChangeAspect="1"/>
            </p:cNvSpPr>
            <p:nvPr/>
          </p:nvSpPr>
          <p:spPr bwMode="auto">
            <a:xfrm>
              <a:off x="2673" y="2189"/>
              <a:ext cx="134" cy="190"/>
            </a:xfrm>
            <a:custGeom>
              <a:avLst/>
              <a:gdLst>
                <a:gd name="T0" fmla="*/ 50 w 267"/>
                <a:gd name="T1" fmla="*/ 3 h 380"/>
                <a:gd name="T2" fmla="*/ 45 w 267"/>
                <a:gd name="T3" fmla="*/ 6 h 380"/>
                <a:gd name="T4" fmla="*/ 40 w 267"/>
                <a:gd name="T5" fmla="*/ 11 h 380"/>
                <a:gd name="T6" fmla="*/ 35 w 267"/>
                <a:gd name="T7" fmla="*/ 14 h 380"/>
                <a:gd name="T8" fmla="*/ 30 w 267"/>
                <a:gd name="T9" fmla="*/ 19 h 380"/>
                <a:gd name="T10" fmla="*/ 25 w 267"/>
                <a:gd name="T11" fmla="*/ 23 h 380"/>
                <a:gd name="T12" fmla="*/ 20 w 267"/>
                <a:gd name="T13" fmla="*/ 27 h 380"/>
                <a:gd name="T14" fmla="*/ 16 w 267"/>
                <a:gd name="T15" fmla="*/ 32 h 380"/>
                <a:gd name="T16" fmla="*/ 12 w 267"/>
                <a:gd name="T17" fmla="*/ 37 h 380"/>
                <a:gd name="T18" fmla="*/ 8 w 267"/>
                <a:gd name="T19" fmla="*/ 43 h 380"/>
                <a:gd name="T20" fmla="*/ 6 w 267"/>
                <a:gd name="T21" fmla="*/ 48 h 380"/>
                <a:gd name="T22" fmla="*/ 3 w 267"/>
                <a:gd name="T23" fmla="*/ 54 h 380"/>
                <a:gd name="T24" fmla="*/ 2 w 267"/>
                <a:gd name="T25" fmla="*/ 61 h 380"/>
                <a:gd name="T26" fmla="*/ 1 w 267"/>
                <a:gd name="T27" fmla="*/ 69 h 380"/>
                <a:gd name="T28" fmla="*/ 0 w 267"/>
                <a:gd name="T29" fmla="*/ 77 h 380"/>
                <a:gd name="T30" fmla="*/ 1 w 267"/>
                <a:gd name="T31" fmla="*/ 86 h 380"/>
                <a:gd name="T32" fmla="*/ 3 w 267"/>
                <a:gd name="T33" fmla="*/ 95 h 380"/>
                <a:gd name="T34" fmla="*/ 4 w 267"/>
                <a:gd name="T35" fmla="*/ 86 h 380"/>
                <a:gd name="T36" fmla="*/ 6 w 267"/>
                <a:gd name="T37" fmla="*/ 77 h 380"/>
                <a:gd name="T38" fmla="*/ 7 w 267"/>
                <a:gd name="T39" fmla="*/ 69 h 380"/>
                <a:gd name="T40" fmla="*/ 9 w 267"/>
                <a:gd name="T41" fmla="*/ 60 h 380"/>
                <a:gd name="T42" fmla="*/ 11 w 267"/>
                <a:gd name="T43" fmla="*/ 53 h 380"/>
                <a:gd name="T44" fmla="*/ 13 w 267"/>
                <a:gd name="T45" fmla="*/ 47 h 380"/>
                <a:gd name="T46" fmla="*/ 16 w 267"/>
                <a:gd name="T47" fmla="*/ 40 h 380"/>
                <a:gd name="T48" fmla="*/ 19 w 267"/>
                <a:gd name="T49" fmla="*/ 34 h 380"/>
                <a:gd name="T50" fmla="*/ 23 w 267"/>
                <a:gd name="T51" fmla="*/ 28 h 380"/>
                <a:gd name="T52" fmla="*/ 27 w 267"/>
                <a:gd name="T53" fmla="*/ 23 h 380"/>
                <a:gd name="T54" fmla="*/ 32 w 267"/>
                <a:gd name="T55" fmla="*/ 19 h 380"/>
                <a:gd name="T56" fmla="*/ 38 w 267"/>
                <a:gd name="T57" fmla="*/ 13 h 380"/>
                <a:gd name="T58" fmla="*/ 44 w 267"/>
                <a:gd name="T59" fmla="*/ 10 h 380"/>
                <a:gd name="T60" fmla="*/ 51 w 267"/>
                <a:gd name="T61" fmla="*/ 6 h 380"/>
                <a:gd name="T62" fmla="*/ 59 w 267"/>
                <a:gd name="T63" fmla="*/ 3 h 380"/>
                <a:gd name="T64" fmla="*/ 67 w 267"/>
                <a:gd name="T65" fmla="*/ 0 h 380"/>
                <a:gd name="T66" fmla="*/ 65 w 267"/>
                <a:gd name="T67" fmla="*/ 1 h 380"/>
                <a:gd name="T68" fmla="*/ 63 w 267"/>
                <a:gd name="T69" fmla="*/ 1 h 380"/>
                <a:gd name="T70" fmla="*/ 61 w 267"/>
                <a:gd name="T71" fmla="*/ 1 h 380"/>
                <a:gd name="T72" fmla="*/ 58 w 267"/>
                <a:gd name="T73" fmla="*/ 1 h 380"/>
                <a:gd name="T74" fmla="*/ 56 w 267"/>
                <a:gd name="T75" fmla="*/ 1 h 380"/>
                <a:gd name="T76" fmla="*/ 54 w 267"/>
                <a:gd name="T77" fmla="*/ 1 h 380"/>
                <a:gd name="T78" fmla="*/ 52 w 267"/>
                <a:gd name="T79" fmla="*/ 2 h 380"/>
                <a:gd name="T80" fmla="*/ 50 w 267"/>
                <a:gd name="T81" fmla="*/ 3 h 3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7"/>
                <a:gd name="T124" fmla="*/ 0 h 380"/>
                <a:gd name="T125" fmla="*/ 267 w 267"/>
                <a:gd name="T126" fmla="*/ 380 h 3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7" h="380">
                  <a:moveTo>
                    <a:pt x="197" y="9"/>
                  </a:moveTo>
                  <a:lnTo>
                    <a:pt x="177" y="26"/>
                  </a:lnTo>
                  <a:lnTo>
                    <a:pt x="157" y="42"/>
                  </a:lnTo>
                  <a:lnTo>
                    <a:pt x="137" y="58"/>
                  </a:lnTo>
                  <a:lnTo>
                    <a:pt x="118" y="74"/>
                  </a:lnTo>
                  <a:lnTo>
                    <a:pt x="98" y="91"/>
                  </a:lnTo>
                  <a:lnTo>
                    <a:pt x="79" y="109"/>
                  </a:lnTo>
                  <a:lnTo>
                    <a:pt x="62" y="128"/>
                  </a:lnTo>
                  <a:lnTo>
                    <a:pt x="47" y="148"/>
                  </a:lnTo>
                  <a:lnTo>
                    <a:pt x="32" y="170"/>
                  </a:lnTo>
                  <a:lnTo>
                    <a:pt x="21" y="193"/>
                  </a:lnTo>
                  <a:lnTo>
                    <a:pt x="12" y="218"/>
                  </a:lnTo>
                  <a:lnTo>
                    <a:pt x="5" y="246"/>
                  </a:lnTo>
                  <a:lnTo>
                    <a:pt x="1" y="274"/>
                  </a:lnTo>
                  <a:lnTo>
                    <a:pt x="0" y="307"/>
                  </a:lnTo>
                  <a:lnTo>
                    <a:pt x="3" y="342"/>
                  </a:lnTo>
                  <a:lnTo>
                    <a:pt x="10" y="380"/>
                  </a:lnTo>
                  <a:lnTo>
                    <a:pt x="15" y="342"/>
                  </a:lnTo>
                  <a:lnTo>
                    <a:pt x="21" y="307"/>
                  </a:lnTo>
                  <a:lnTo>
                    <a:pt x="27" y="273"/>
                  </a:lnTo>
                  <a:lnTo>
                    <a:pt x="35" y="242"/>
                  </a:lnTo>
                  <a:lnTo>
                    <a:pt x="43" y="212"/>
                  </a:lnTo>
                  <a:lnTo>
                    <a:pt x="52" y="185"/>
                  </a:lnTo>
                  <a:lnTo>
                    <a:pt x="63" y="159"/>
                  </a:lnTo>
                  <a:lnTo>
                    <a:pt x="76" y="135"/>
                  </a:lnTo>
                  <a:lnTo>
                    <a:pt x="91" y="112"/>
                  </a:lnTo>
                  <a:lnTo>
                    <a:pt x="108" y="91"/>
                  </a:lnTo>
                  <a:lnTo>
                    <a:pt x="128" y="73"/>
                  </a:lnTo>
                  <a:lnTo>
                    <a:pt x="150" y="54"/>
                  </a:lnTo>
                  <a:lnTo>
                    <a:pt x="174" y="39"/>
                  </a:lnTo>
                  <a:lnTo>
                    <a:pt x="202" y="24"/>
                  </a:lnTo>
                  <a:lnTo>
                    <a:pt x="233" y="12"/>
                  </a:lnTo>
                  <a:lnTo>
                    <a:pt x="267" y="0"/>
                  </a:lnTo>
                  <a:lnTo>
                    <a:pt x="258" y="1"/>
                  </a:lnTo>
                  <a:lnTo>
                    <a:pt x="249" y="3"/>
                  </a:lnTo>
                  <a:lnTo>
                    <a:pt x="241" y="4"/>
                  </a:lnTo>
                  <a:lnTo>
                    <a:pt x="232" y="5"/>
                  </a:lnTo>
                  <a:lnTo>
                    <a:pt x="224" y="6"/>
                  </a:lnTo>
                  <a:lnTo>
                    <a:pt x="214" y="7"/>
                  </a:lnTo>
                  <a:lnTo>
                    <a:pt x="206" y="8"/>
                  </a:lnTo>
                  <a:lnTo>
                    <a:pt x="197" y="9"/>
                  </a:lnTo>
                  <a:close/>
                </a:path>
              </a:pathLst>
            </a:custGeom>
            <a:solidFill>
              <a:srgbClr val="FFFFE3"/>
            </a:solidFill>
            <a:ln w="9525">
              <a:noFill/>
              <a:round/>
              <a:headEnd/>
              <a:tailEnd/>
            </a:ln>
          </p:spPr>
          <p:txBody>
            <a:bodyPr/>
            <a:lstStyle/>
            <a:p>
              <a:endParaRPr lang="en-US"/>
            </a:p>
          </p:txBody>
        </p:sp>
        <p:sp>
          <p:nvSpPr>
            <p:cNvPr id="17715" name="Freeform 231"/>
            <p:cNvSpPr>
              <a:spLocks noChangeAspect="1"/>
            </p:cNvSpPr>
            <p:nvPr/>
          </p:nvSpPr>
          <p:spPr bwMode="auto">
            <a:xfrm>
              <a:off x="2674" y="2189"/>
              <a:ext cx="130" cy="186"/>
            </a:xfrm>
            <a:custGeom>
              <a:avLst/>
              <a:gdLst>
                <a:gd name="T0" fmla="*/ 48 w 261"/>
                <a:gd name="T1" fmla="*/ 3 h 373"/>
                <a:gd name="T2" fmla="*/ 43 w 261"/>
                <a:gd name="T3" fmla="*/ 7 h 373"/>
                <a:gd name="T4" fmla="*/ 38 w 261"/>
                <a:gd name="T5" fmla="*/ 11 h 373"/>
                <a:gd name="T6" fmla="*/ 33 w 261"/>
                <a:gd name="T7" fmla="*/ 15 h 373"/>
                <a:gd name="T8" fmla="*/ 29 w 261"/>
                <a:gd name="T9" fmla="*/ 19 h 373"/>
                <a:gd name="T10" fmla="*/ 24 w 261"/>
                <a:gd name="T11" fmla="*/ 23 h 373"/>
                <a:gd name="T12" fmla="*/ 19 w 261"/>
                <a:gd name="T13" fmla="*/ 27 h 373"/>
                <a:gd name="T14" fmla="*/ 15 w 261"/>
                <a:gd name="T15" fmla="*/ 31 h 373"/>
                <a:gd name="T16" fmla="*/ 12 w 261"/>
                <a:gd name="T17" fmla="*/ 36 h 373"/>
                <a:gd name="T18" fmla="*/ 8 w 261"/>
                <a:gd name="T19" fmla="*/ 41 h 373"/>
                <a:gd name="T20" fmla="*/ 5 w 261"/>
                <a:gd name="T21" fmla="*/ 47 h 373"/>
                <a:gd name="T22" fmla="*/ 3 w 261"/>
                <a:gd name="T23" fmla="*/ 53 h 373"/>
                <a:gd name="T24" fmla="*/ 1 w 261"/>
                <a:gd name="T25" fmla="*/ 60 h 373"/>
                <a:gd name="T26" fmla="*/ 0 w 261"/>
                <a:gd name="T27" fmla="*/ 67 h 373"/>
                <a:gd name="T28" fmla="*/ 0 w 261"/>
                <a:gd name="T29" fmla="*/ 75 h 373"/>
                <a:gd name="T30" fmla="*/ 0 w 261"/>
                <a:gd name="T31" fmla="*/ 83 h 373"/>
                <a:gd name="T32" fmla="*/ 2 w 261"/>
                <a:gd name="T33" fmla="*/ 93 h 373"/>
                <a:gd name="T34" fmla="*/ 3 w 261"/>
                <a:gd name="T35" fmla="*/ 83 h 373"/>
                <a:gd name="T36" fmla="*/ 4 w 261"/>
                <a:gd name="T37" fmla="*/ 74 h 373"/>
                <a:gd name="T38" fmla="*/ 6 w 261"/>
                <a:gd name="T39" fmla="*/ 66 h 373"/>
                <a:gd name="T40" fmla="*/ 7 w 261"/>
                <a:gd name="T41" fmla="*/ 58 h 373"/>
                <a:gd name="T42" fmla="*/ 9 w 261"/>
                <a:gd name="T43" fmla="*/ 51 h 373"/>
                <a:gd name="T44" fmla="*/ 12 w 261"/>
                <a:gd name="T45" fmla="*/ 44 h 373"/>
                <a:gd name="T46" fmla="*/ 15 w 261"/>
                <a:gd name="T47" fmla="*/ 38 h 373"/>
                <a:gd name="T48" fmla="*/ 18 w 261"/>
                <a:gd name="T49" fmla="*/ 32 h 373"/>
                <a:gd name="T50" fmla="*/ 21 w 261"/>
                <a:gd name="T51" fmla="*/ 27 h 373"/>
                <a:gd name="T52" fmla="*/ 25 w 261"/>
                <a:gd name="T53" fmla="*/ 22 h 373"/>
                <a:gd name="T54" fmla="*/ 30 w 261"/>
                <a:gd name="T55" fmla="*/ 17 h 373"/>
                <a:gd name="T56" fmla="*/ 36 w 261"/>
                <a:gd name="T57" fmla="*/ 13 h 373"/>
                <a:gd name="T58" fmla="*/ 42 w 261"/>
                <a:gd name="T59" fmla="*/ 9 h 373"/>
                <a:gd name="T60" fmla="*/ 49 w 261"/>
                <a:gd name="T61" fmla="*/ 5 h 373"/>
                <a:gd name="T62" fmla="*/ 56 w 261"/>
                <a:gd name="T63" fmla="*/ 3 h 373"/>
                <a:gd name="T64" fmla="*/ 65 w 261"/>
                <a:gd name="T65" fmla="*/ 0 h 373"/>
                <a:gd name="T66" fmla="*/ 48 w 261"/>
                <a:gd name="T67" fmla="*/ 3 h 3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1"/>
                <a:gd name="T103" fmla="*/ 0 h 373"/>
                <a:gd name="T104" fmla="*/ 261 w 261"/>
                <a:gd name="T105" fmla="*/ 373 h 3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1" h="373">
                  <a:moveTo>
                    <a:pt x="192" y="12"/>
                  </a:moveTo>
                  <a:lnTo>
                    <a:pt x="173" y="28"/>
                  </a:lnTo>
                  <a:lnTo>
                    <a:pt x="154" y="44"/>
                  </a:lnTo>
                  <a:lnTo>
                    <a:pt x="134" y="60"/>
                  </a:lnTo>
                  <a:lnTo>
                    <a:pt x="116" y="76"/>
                  </a:lnTo>
                  <a:lnTo>
                    <a:pt x="97" y="93"/>
                  </a:lnTo>
                  <a:lnTo>
                    <a:pt x="79" y="110"/>
                  </a:lnTo>
                  <a:lnTo>
                    <a:pt x="63" y="127"/>
                  </a:lnTo>
                  <a:lnTo>
                    <a:pt x="48" y="147"/>
                  </a:lnTo>
                  <a:lnTo>
                    <a:pt x="34" y="167"/>
                  </a:lnTo>
                  <a:lnTo>
                    <a:pt x="22" y="189"/>
                  </a:lnTo>
                  <a:lnTo>
                    <a:pt x="13" y="214"/>
                  </a:lnTo>
                  <a:lnTo>
                    <a:pt x="6" y="240"/>
                  </a:lnTo>
                  <a:lnTo>
                    <a:pt x="1" y="269"/>
                  </a:lnTo>
                  <a:lnTo>
                    <a:pt x="0" y="300"/>
                  </a:lnTo>
                  <a:lnTo>
                    <a:pt x="3" y="334"/>
                  </a:lnTo>
                  <a:lnTo>
                    <a:pt x="8" y="373"/>
                  </a:lnTo>
                  <a:lnTo>
                    <a:pt x="13" y="334"/>
                  </a:lnTo>
                  <a:lnTo>
                    <a:pt x="19" y="299"/>
                  </a:lnTo>
                  <a:lnTo>
                    <a:pt x="25" y="265"/>
                  </a:lnTo>
                  <a:lnTo>
                    <a:pt x="31" y="234"/>
                  </a:lnTo>
                  <a:lnTo>
                    <a:pt x="39" y="205"/>
                  </a:lnTo>
                  <a:lnTo>
                    <a:pt x="49" y="178"/>
                  </a:lnTo>
                  <a:lnTo>
                    <a:pt x="60" y="152"/>
                  </a:lnTo>
                  <a:lnTo>
                    <a:pt x="73" y="129"/>
                  </a:lnTo>
                  <a:lnTo>
                    <a:pt x="87" y="108"/>
                  </a:lnTo>
                  <a:lnTo>
                    <a:pt x="103" y="88"/>
                  </a:lnTo>
                  <a:lnTo>
                    <a:pt x="122" y="69"/>
                  </a:lnTo>
                  <a:lnTo>
                    <a:pt x="144" y="52"/>
                  </a:lnTo>
                  <a:lnTo>
                    <a:pt x="169" y="37"/>
                  </a:lnTo>
                  <a:lnTo>
                    <a:pt x="196" y="23"/>
                  </a:lnTo>
                  <a:lnTo>
                    <a:pt x="226" y="12"/>
                  </a:lnTo>
                  <a:lnTo>
                    <a:pt x="261" y="0"/>
                  </a:lnTo>
                  <a:lnTo>
                    <a:pt x="192" y="12"/>
                  </a:lnTo>
                  <a:close/>
                </a:path>
              </a:pathLst>
            </a:custGeom>
            <a:solidFill>
              <a:srgbClr val="FFFFE3"/>
            </a:solidFill>
            <a:ln w="9525">
              <a:noFill/>
              <a:round/>
              <a:headEnd/>
              <a:tailEnd/>
            </a:ln>
          </p:spPr>
          <p:txBody>
            <a:bodyPr/>
            <a:lstStyle/>
            <a:p>
              <a:endParaRPr lang="en-US"/>
            </a:p>
          </p:txBody>
        </p:sp>
        <p:sp>
          <p:nvSpPr>
            <p:cNvPr id="17716" name="Freeform 232"/>
            <p:cNvSpPr>
              <a:spLocks noChangeAspect="1"/>
            </p:cNvSpPr>
            <p:nvPr/>
          </p:nvSpPr>
          <p:spPr bwMode="auto">
            <a:xfrm>
              <a:off x="2974" y="2340"/>
              <a:ext cx="96" cy="206"/>
            </a:xfrm>
            <a:custGeom>
              <a:avLst/>
              <a:gdLst>
                <a:gd name="T0" fmla="*/ 48 w 194"/>
                <a:gd name="T1" fmla="*/ 17 h 413"/>
                <a:gd name="T2" fmla="*/ 48 w 194"/>
                <a:gd name="T3" fmla="*/ 22 h 413"/>
                <a:gd name="T4" fmla="*/ 48 w 194"/>
                <a:gd name="T5" fmla="*/ 27 h 413"/>
                <a:gd name="T6" fmla="*/ 48 w 194"/>
                <a:gd name="T7" fmla="*/ 32 h 413"/>
                <a:gd name="T8" fmla="*/ 47 w 194"/>
                <a:gd name="T9" fmla="*/ 37 h 413"/>
                <a:gd name="T10" fmla="*/ 46 w 194"/>
                <a:gd name="T11" fmla="*/ 42 h 413"/>
                <a:gd name="T12" fmla="*/ 45 w 194"/>
                <a:gd name="T13" fmla="*/ 47 h 413"/>
                <a:gd name="T14" fmla="*/ 44 w 194"/>
                <a:gd name="T15" fmla="*/ 52 h 413"/>
                <a:gd name="T16" fmla="*/ 42 w 194"/>
                <a:gd name="T17" fmla="*/ 58 h 413"/>
                <a:gd name="T18" fmla="*/ 39 w 194"/>
                <a:gd name="T19" fmla="*/ 63 h 413"/>
                <a:gd name="T20" fmla="*/ 35 w 194"/>
                <a:gd name="T21" fmla="*/ 68 h 413"/>
                <a:gd name="T22" fmla="*/ 32 w 194"/>
                <a:gd name="T23" fmla="*/ 74 h 413"/>
                <a:gd name="T24" fmla="*/ 27 w 194"/>
                <a:gd name="T25" fmla="*/ 80 h 413"/>
                <a:gd name="T26" fmla="*/ 22 w 194"/>
                <a:gd name="T27" fmla="*/ 85 h 413"/>
                <a:gd name="T28" fmla="*/ 15 w 194"/>
                <a:gd name="T29" fmla="*/ 91 h 413"/>
                <a:gd name="T30" fmla="*/ 8 w 194"/>
                <a:gd name="T31" fmla="*/ 97 h 413"/>
                <a:gd name="T32" fmla="*/ 0 w 194"/>
                <a:gd name="T33" fmla="*/ 103 h 413"/>
                <a:gd name="T34" fmla="*/ 6 w 194"/>
                <a:gd name="T35" fmla="*/ 92 h 413"/>
                <a:gd name="T36" fmla="*/ 13 w 194"/>
                <a:gd name="T37" fmla="*/ 79 h 413"/>
                <a:gd name="T38" fmla="*/ 19 w 194"/>
                <a:gd name="T39" fmla="*/ 66 h 413"/>
                <a:gd name="T40" fmla="*/ 25 w 194"/>
                <a:gd name="T41" fmla="*/ 52 h 413"/>
                <a:gd name="T42" fmla="*/ 31 w 194"/>
                <a:gd name="T43" fmla="*/ 38 h 413"/>
                <a:gd name="T44" fmla="*/ 35 w 194"/>
                <a:gd name="T45" fmla="*/ 24 h 413"/>
                <a:gd name="T46" fmla="*/ 40 w 194"/>
                <a:gd name="T47" fmla="*/ 11 h 413"/>
                <a:gd name="T48" fmla="*/ 44 w 194"/>
                <a:gd name="T49" fmla="*/ 0 h 413"/>
                <a:gd name="T50" fmla="*/ 48 w 194"/>
                <a:gd name="T51" fmla="*/ 17 h 4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4"/>
                <a:gd name="T79" fmla="*/ 0 h 413"/>
                <a:gd name="T80" fmla="*/ 194 w 194"/>
                <a:gd name="T81" fmla="*/ 413 h 4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4" h="413">
                  <a:moveTo>
                    <a:pt x="193" y="69"/>
                  </a:moveTo>
                  <a:lnTo>
                    <a:pt x="194" y="89"/>
                  </a:lnTo>
                  <a:lnTo>
                    <a:pt x="194" y="108"/>
                  </a:lnTo>
                  <a:lnTo>
                    <a:pt x="193" y="128"/>
                  </a:lnTo>
                  <a:lnTo>
                    <a:pt x="192" y="148"/>
                  </a:lnTo>
                  <a:lnTo>
                    <a:pt x="188" y="168"/>
                  </a:lnTo>
                  <a:lnTo>
                    <a:pt x="184" y="189"/>
                  </a:lnTo>
                  <a:lnTo>
                    <a:pt x="177" y="211"/>
                  </a:lnTo>
                  <a:lnTo>
                    <a:pt x="169" y="232"/>
                  </a:lnTo>
                  <a:lnTo>
                    <a:pt x="158" y="254"/>
                  </a:lnTo>
                  <a:lnTo>
                    <a:pt x="144" y="275"/>
                  </a:lnTo>
                  <a:lnTo>
                    <a:pt x="129" y="298"/>
                  </a:lnTo>
                  <a:lnTo>
                    <a:pt x="110" y="320"/>
                  </a:lnTo>
                  <a:lnTo>
                    <a:pt x="88" y="343"/>
                  </a:lnTo>
                  <a:lnTo>
                    <a:pt x="63" y="366"/>
                  </a:lnTo>
                  <a:lnTo>
                    <a:pt x="34" y="390"/>
                  </a:lnTo>
                  <a:lnTo>
                    <a:pt x="0" y="413"/>
                  </a:lnTo>
                  <a:lnTo>
                    <a:pt x="27" y="369"/>
                  </a:lnTo>
                  <a:lnTo>
                    <a:pt x="52" y="319"/>
                  </a:lnTo>
                  <a:lnTo>
                    <a:pt x="78" y="265"/>
                  </a:lnTo>
                  <a:lnTo>
                    <a:pt x="102" y="209"/>
                  </a:lnTo>
                  <a:lnTo>
                    <a:pt x="125" y="152"/>
                  </a:lnTo>
                  <a:lnTo>
                    <a:pt x="144" y="98"/>
                  </a:lnTo>
                  <a:lnTo>
                    <a:pt x="163" y="46"/>
                  </a:lnTo>
                  <a:lnTo>
                    <a:pt x="177" y="0"/>
                  </a:lnTo>
                  <a:lnTo>
                    <a:pt x="193" y="69"/>
                  </a:lnTo>
                  <a:close/>
                </a:path>
              </a:pathLst>
            </a:custGeom>
            <a:solidFill>
              <a:srgbClr val="FFFFE3"/>
            </a:solidFill>
            <a:ln w="9525">
              <a:noFill/>
              <a:round/>
              <a:headEnd/>
              <a:tailEnd/>
            </a:ln>
          </p:spPr>
          <p:txBody>
            <a:bodyPr/>
            <a:lstStyle/>
            <a:p>
              <a:endParaRPr lang="en-US"/>
            </a:p>
          </p:txBody>
        </p:sp>
        <p:sp>
          <p:nvSpPr>
            <p:cNvPr id="17717" name="Freeform 233"/>
            <p:cNvSpPr>
              <a:spLocks noChangeAspect="1"/>
            </p:cNvSpPr>
            <p:nvPr/>
          </p:nvSpPr>
          <p:spPr bwMode="auto">
            <a:xfrm>
              <a:off x="2977" y="2344"/>
              <a:ext cx="93" cy="199"/>
            </a:xfrm>
            <a:custGeom>
              <a:avLst/>
              <a:gdLst>
                <a:gd name="T0" fmla="*/ 46 w 187"/>
                <a:gd name="T1" fmla="*/ 17 h 398"/>
                <a:gd name="T2" fmla="*/ 46 w 187"/>
                <a:gd name="T3" fmla="*/ 21 h 398"/>
                <a:gd name="T4" fmla="*/ 46 w 187"/>
                <a:gd name="T5" fmla="*/ 25 h 398"/>
                <a:gd name="T6" fmla="*/ 46 w 187"/>
                <a:gd name="T7" fmla="*/ 30 h 398"/>
                <a:gd name="T8" fmla="*/ 45 w 187"/>
                <a:gd name="T9" fmla="*/ 36 h 398"/>
                <a:gd name="T10" fmla="*/ 45 w 187"/>
                <a:gd name="T11" fmla="*/ 41 h 398"/>
                <a:gd name="T12" fmla="*/ 43 w 187"/>
                <a:gd name="T13" fmla="*/ 46 h 398"/>
                <a:gd name="T14" fmla="*/ 42 w 187"/>
                <a:gd name="T15" fmla="*/ 50 h 398"/>
                <a:gd name="T16" fmla="*/ 40 w 187"/>
                <a:gd name="T17" fmla="*/ 55 h 398"/>
                <a:gd name="T18" fmla="*/ 37 w 187"/>
                <a:gd name="T19" fmla="*/ 61 h 398"/>
                <a:gd name="T20" fmla="*/ 34 w 187"/>
                <a:gd name="T21" fmla="*/ 67 h 398"/>
                <a:gd name="T22" fmla="*/ 30 w 187"/>
                <a:gd name="T23" fmla="*/ 72 h 398"/>
                <a:gd name="T24" fmla="*/ 26 w 187"/>
                <a:gd name="T25" fmla="*/ 78 h 398"/>
                <a:gd name="T26" fmla="*/ 20 w 187"/>
                <a:gd name="T27" fmla="*/ 83 h 398"/>
                <a:gd name="T28" fmla="*/ 14 w 187"/>
                <a:gd name="T29" fmla="*/ 89 h 398"/>
                <a:gd name="T30" fmla="*/ 7 w 187"/>
                <a:gd name="T31" fmla="*/ 94 h 398"/>
                <a:gd name="T32" fmla="*/ 0 w 187"/>
                <a:gd name="T33" fmla="*/ 100 h 398"/>
                <a:gd name="T34" fmla="*/ 6 w 187"/>
                <a:gd name="T35" fmla="*/ 89 h 398"/>
                <a:gd name="T36" fmla="*/ 12 w 187"/>
                <a:gd name="T37" fmla="*/ 77 h 398"/>
                <a:gd name="T38" fmla="*/ 18 w 187"/>
                <a:gd name="T39" fmla="*/ 63 h 398"/>
                <a:gd name="T40" fmla="*/ 24 w 187"/>
                <a:gd name="T41" fmla="*/ 50 h 398"/>
                <a:gd name="T42" fmla="*/ 29 w 187"/>
                <a:gd name="T43" fmla="*/ 37 h 398"/>
                <a:gd name="T44" fmla="*/ 34 w 187"/>
                <a:gd name="T45" fmla="*/ 24 h 398"/>
                <a:gd name="T46" fmla="*/ 39 w 187"/>
                <a:gd name="T47" fmla="*/ 12 h 398"/>
                <a:gd name="T48" fmla="*/ 42 w 187"/>
                <a:gd name="T49" fmla="*/ 0 h 398"/>
                <a:gd name="T50" fmla="*/ 43 w 187"/>
                <a:gd name="T51" fmla="*/ 4 h 398"/>
                <a:gd name="T52" fmla="*/ 44 w 187"/>
                <a:gd name="T53" fmla="*/ 9 h 398"/>
                <a:gd name="T54" fmla="*/ 45 w 187"/>
                <a:gd name="T55" fmla="*/ 12 h 398"/>
                <a:gd name="T56" fmla="*/ 46 w 187"/>
                <a:gd name="T57" fmla="*/ 17 h 3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7"/>
                <a:gd name="T88" fmla="*/ 0 h 398"/>
                <a:gd name="T89" fmla="*/ 187 w 187"/>
                <a:gd name="T90" fmla="*/ 398 h 39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7" h="398">
                  <a:moveTo>
                    <a:pt x="186" y="65"/>
                  </a:moveTo>
                  <a:lnTo>
                    <a:pt x="187" y="83"/>
                  </a:lnTo>
                  <a:lnTo>
                    <a:pt x="187" y="103"/>
                  </a:lnTo>
                  <a:lnTo>
                    <a:pt x="186" y="121"/>
                  </a:lnTo>
                  <a:lnTo>
                    <a:pt x="183" y="141"/>
                  </a:lnTo>
                  <a:lnTo>
                    <a:pt x="180" y="162"/>
                  </a:lnTo>
                  <a:lnTo>
                    <a:pt x="175" y="181"/>
                  </a:lnTo>
                  <a:lnTo>
                    <a:pt x="169" y="202"/>
                  </a:lnTo>
                  <a:lnTo>
                    <a:pt x="161" y="223"/>
                  </a:lnTo>
                  <a:lnTo>
                    <a:pt x="151" y="245"/>
                  </a:lnTo>
                  <a:lnTo>
                    <a:pt x="138" y="265"/>
                  </a:lnTo>
                  <a:lnTo>
                    <a:pt x="122" y="287"/>
                  </a:lnTo>
                  <a:lnTo>
                    <a:pt x="105" y="309"/>
                  </a:lnTo>
                  <a:lnTo>
                    <a:pt x="83" y="331"/>
                  </a:lnTo>
                  <a:lnTo>
                    <a:pt x="59" y="353"/>
                  </a:lnTo>
                  <a:lnTo>
                    <a:pt x="31" y="376"/>
                  </a:lnTo>
                  <a:lnTo>
                    <a:pt x="0" y="398"/>
                  </a:lnTo>
                  <a:lnTo>
                    <a:pt x="25" y="355"/>
                  </a:lnTo>
                  <a:lnTo>
                    <a:pt x="51" y="307"/>
                  </a:lnTo>
                  <a:lnTo>
                    <a:pt x="75" y="255"/>
                  </a:lnTo>
                  <a:lnTo>
                    <a:pt x="98" y="202"/>
                  </a:lnTo>
                  <a:lnTo>
                    <a:pt x="119" y="148"/>
                  </a:lnTo>
                  <a:lnTo>
                    <a:pt x="138" y="95"/>
                  </a:lnTo>
                  <a:lnTo>
                    <a:pt x="156" y="45"/>
                  </a:lnTo>
                  <a:lnTo>
                    <a:pt x="169" y="0"/>
                  </a:lnTo>
                  <a:lnTo>
                    <a:pt x="174" y="16"/>
                  </a:lnTo>
                  <a:lnTo>
                    <a:pt x="178" y="33"/>
                  </a:lnTo>
                  <a:lnTo>
                    <a:pt x="181" y="49"/>
                  </a:lnTo>
                  <a:lnTo>
                    <a:pt x="186" y="65"/>
                  </a:lnTo>
                  <a:close/>
                </a:path>
              </a:pathLst>
            </a:custGeom>
            <a:solidFill>
              <a:srgbClr val="FFFFE3"/>
            </a:solidFill>
            <a:ln w="9525">
              <a:noFill/>
              <a:round/>
              <a:headEnd/>
              <a:tailEnd/>
            </a:ln>
          </p:spPr>
          <p:txBody>
            <a:bodyPr/>
            <a:lstStyle/>
            <a:p>
              <a:endParaRPr lang="en-US"/>
            </a:p>
          </p:txBody>
        </p:sp>
        <p:sp>
          <p:nvSpPr>
            <p:cNvPr id="17718" name="Freeform 234"/>
            <p:cNvSpPr>
              <a:spLocks noChangeAspect="1"/>
            </p:cNvSpPr>
            <p:nvPr/>
          </p:nvSpPr>
          <p:spPr bwMode="auto">
            <a:xfrm>
              <a:off x="2980" y="2348"/>
              <a:ext cx="88" cy="191"/>
            </a:xfrm>
            <a:custGeom>
              <a:avLst/>
              <a:gdLst>
                <a:gd name="T0" fmla="*/ 44 w 176"/>
                <a:gd name="T1" fmla="*/ 15 h 383"/>
                <a:gd name="T2" fmla="*/ 44 w 176"/>
                <a:gd name="T3" fmla="*/ 24 h 383"/>
                <a:gd name="T4" fmla="*/ 44 w 176"/>
                <a:gd name="T5" fmla="*/ 34 h 383"/>
                <a:gd name="T6" fmla="*/ 42 w 176"/>
                <a:gd name="T7" fmla="*/ 43 h 383"/>
                <a:gd name="T8" fmla="*/ 38 w 176"/>
                <a:gd name="T9" fmla="*/ 54 h 383"/>
                <a:gd name="T10" fmla="*/ 33 w 176"/>
                <a:gd name="T11" fmla="*/ 64 h 383"/>
                <a:gd name="T12" fmla="*/ 24 w 176"/>
                <a:gd name="T13" fmla="*/ 74 h 383"/>
                <a:gd name="T14" fmla="*/ 13 w 176"/>
                <a:gd name="T15" fmla="*/ 85 h 383"/>
                <a:gd name="T16" fmla="*/ 0 w 176"/>
                <a:gd name="T17" fmla="*/ 95 h 383"/>
                <a:gd name="T18" fmla="*/ 6 w 176"/>
                <a:gd name="T19" fmla="*/ 85 h 383"/>
                <a:gd name="T20" fmla="*/ 11 w 176"/>
                <a:gd name="T21" fmla="*/ 73 h 383"/>
                <a:gd name="T22" fmla="*/ 18 w 176"/>
                <a:gd name="T23" fmla="*/ 61 h 383"/>
                <a:gd name="T24" fmla="*/ 23 w 176"/>
                <a:gd name="T25" fmla="*/ 48 h 383"/>
                <a:gd name="T26" fmla="*/ 28 w 176"/>
                <a:gd name="T27" fmla="*/ 35 h 383"/>
                <a:gd name="T28" fmla="*/ 33 w 176"/>
                <a:gd name="T29" fmla="*/ 23 h 383"/>
                <a:gd name="T30" fmla="*/ 37 w 176"/>
                <a:gd name="T31" fmla="*/ 11 h 383"/>
                <a:gd name="T32" fmla="*/ 41 w 176"/>
                <a:gd name="T33" fmla="*/ 0 h 383"/>
                <a:gd name="T34" fmla="*/ 42 w 176"/>
                <a:gd name="T35" fmla="*/ 3 h 383"/>
                <a:gd name="T36" fmla="*/ 43 w 176"/>
                <a:gd name="T37" fmla="*/ 7 h 383"/>
                <a:gd name="T38" fmla="*/ 44 w 176"/>
                <a:gd name="T39" fmla="*/ 11 h 383"/>
                <a:gd name="T40" fmla="*/ 44 w 176"/>
                <a:gd name="T41" fmla="*/ 15 h 3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6"/>
                <a:gd name="T64" fmla="*/ 0 h 383"/>
                <a:gd name="T65" fmla="*/ 176 w 176"/>
                <a:gd name="T66" fmla="*/ 383 h 3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6" h="383">
                  <a:moveTo>
                    <a:pt x="176" y="63"/>
                  </a:moveTo>
                  <a:lnTo>
                    <a:pt x="176" y="98"/>
                  </a:lnTo>
                  <a:lnTo>
                    <a:pt x="174" y="136"/>
                  </a:lnTo>
                  <a:lnTo>
                    <a:pt x="166" y="175"/>
                  </a:lnTo>
                  <a:lnTo>
                    <a:pt x="152" y="216"/>
                  </a:lnTo>
                  <a:lnTo>
                    <a:pt x="130" y="257"/>
                  </a:lnTo>
                  <a:lnTo>
                    <a:pt x="99" y="299"/>
                  </a:lnTo>
                  <a:lnTo>
                    <a:pt x="55" y="340"/>
                  </a:lnTo>
                  <a:lnTo>
                    <a:pt x="0" y="383"/>
                  </a:lnTo>
                  <a:lnTo>
                    <a:pt x="24" y="341"/>
                  </a:lnTo>
                  <a:lnTo>
                    <a:pt x="47" y="295"/>
                  </a:lnTo>
                  <a:lnTo>
                    <a:pt x="70" y="246"/>
                  </a:lnTo>
                  <a:lnTo>
                    <a:pt x="93" y="195"/>
                  </a:lnTo>
                  <a:lnTo>
                    <a:pt x="113" y="143"/>
                  </a:lnTo>
                  <a:lnTo>
                    <a:pt x="131" y="93"/>
                  </a:lnTo>
                  <a:lnTo>
                    <a:pt x="148" y="44"/>
                  </a:lnTo>
                  <a:lnTo>
                    <a:pt x="161" y="0"/>
                  </a:lnTo>
                  <a:lnTo>
                    <a:pt x="166" y="15"/>
                  </a:lnTo>
                  <a:lnTo>
                    <a:pt x="169" y="31"/>
                  </a:lnTo>
                  <a:lnTo>
                    <a:pt x="173" y="46"/>
                  </a:lnTo>
                  <a:lnTo>
                    <a:pt x="176" y="63"/>
                  </a:lnTo>
                  <a:close/>
                </a:path>
              </a:pathLst>
            </a:custGeom>
            <a:solidFill>
              <a:srgbClr val="FFFFE3"/>
            </a:solidFill>
            <a:ln w="9525">
              <a:noFill/>
              <a:round/>
              <a:headEnd/>
              <a:tailEnd/>
            </a:ln>
          </p:spPr>
          <p:txBody>
            <a:bodyPr/>
            <a:lstStyle/>
            <a:p>
              <a:endParaRPr lang="en-US"/>
            </a:p>
          </p:txBody>
        </p:sp>
        <p:sp>
          <p:nvSpPr>
            <p:cNvPr id="17719" name="Freeform 235"/>
            <p:cNvSpPr>
              <a:spLocks noChangeAspect="1"/>
            </p:cNvSpPr>
            <p:nvPr/>
          </p:nvSpPr>
          <p:spPr bwMode="auto">
            <a:xfrm>
              <a:off x="2983" y="2353"/>
              <a:ext cx="85" cy="182"/>
            </a:xfrm>
            <a:custGeom>
              <a:avLst/>
              <a:gdLst>
                <a:gd name="T0" fmla="*/ 43 w 169"/>
                <a:gd name="T1" fmla="*/ 14 h 365"/>
                <a:gd name="T2" fmla="*/ 43 w 169"/>
                <a:gd name="T3" fmla="*/ 23 h 365"/>
                <a:gd name="T4" fmla="*/ 42 w 169"/>
                <a:gd name="T5" fmla="*/ 32 h 365"/>
                <a:gd name="T6" fmla="*/ 40 w 169"/>
                <a:gd name="T7" fmla="*/ 41 h 365"/>
                <a:gd name="T8" fmla="*/ 36 w 169"/>
                <a:gd name="T9" fmla="*/ 51 h 365"/>
                <a:gd name="T10" fmla="*/ 31 w 169"/>
                <a:gd name="T11" fmla="*/ 61 h 365"/>
                <a:gd name="T12" fmla="*/ 24 w 169"/>
                <a:gd name="T13" fmla="*/ 71 h 365"/>
                <a:gd name="T14" fmla="*/ 14 w 169"/>
                <a:gd name="T15" fmla="*/ 81 h 365"/>
                <a:gd name="T16" fmla="*/ 0 w 169"/>
                <a:gd name="T17" fmla="*/ 91 h 365"/>
                <a:gd name="T18" fmla="*/ 6 w 169"/>
                <a:gd name="T19" fmla="*/ 81 h 365"/>
                <a:gd name="T20" fmla="*/ 12 w 169"/>
                <a:gd name="T21" fmla="*/ 70 h 365"/>
                <a:gd name="T22" fmla="*/ 17 w 169"/>
                <a:gd name="T23" fmla="*/ 58 h 365"/>
                <a:gd name="T24" fmla="*/ 23 w 169"/>
                <a:gd name="T25" fmla="*/ 46 h 365"/>
                <a:gd name="T26" fmla="*/ 28 w 169"/>
                <a:gd name="T27" fmla="*/ 34 h 365"/>
                <a:gd name="T28" fmla="*/ 32 w 169"/>
                <a:gd name="T29" fmla="*/ 22 h 365"/>
                <a:gd name="T30" fmla="*/ 36 w 169"/>
                <a:gd name="T31" fmla="*/ 10 h 365"/>
                <a:gd name="T32" fmla="*/ 39 w 169"/>
                <a:gd name="T33" fmla="*/ 0 h 365"/>
                <a:gd name="T34" fmla="*/ 40 w 169"/>
                <a:gd name="T35" fmla="*/ 3 h 365"/>
                <a:gd name="T36" fmla="*/ 41 w 169"/>
                <a:gd name="T37" fmla="*/ 7 h 365"/>
                <a:gd name="T38" fmla="*/ 42 w 169"/>
                <a:gd name="T39" fmla="*/ 10 h 365"/>
                <a:gd name="T40" fmla="*/ 43 w 169"/>
                <a:gd name="T41" fmla="*/ 14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9"/>
                <a:gd name="T64" fmla="*/ 0 h 365"/>
                <a:gd name="T65" fmla="*/ 169 w 169"/>
                <a:gd name="T66" fmla="*/ 365 h 3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9" h="365">
                  <a:moveTo>
                    <a:pt x="169" y="57"/>
                  </a:moveTo>
                  <a:lnTo>
                    <a:pt x="169" y="92"/>
                  </a:lnTo>
                  <a:lnTo>
                    <a:pt x="166" y="129"/>
                  </a:lnTo>
                  <a:lnTo>
                    <a:pt x="158" y="167"/>
                  </a:lnTo>
                  <a:lnTo>
                    <a:pt x="144" y="206"/>
                  </a:lnTo>
                  <a:lnTo>
                    <a:pt x="123" y="245"/>
                  </a:lnTo>
                  <a:lnTo>
                    <a:pt x="93" y="285"/>
                  </a:lnTo>
                  <a:lnTo>
                    <a:pt x="53" y="324"/>
                  </a:lnTo>
                  <a:lnTo>
                    <a:pt x="0" y="365"/>
                  </a:lnTo>
                  <a:lnTo>
                    <a:pt x="23" y="326"/>
                  </a:lnTo>
                  <a:lnTo>
                    <a:pt x="46" y="282"/>
                  </a:lnTo>
                  <a:lnTo>
                    <a:pt x="68" y="235"/>
                  </a:lnTo>
                  <a:lnTo>
                    <a:pt x="90" y="186"/>
                  </a:lnTo>
                  <a:lnTo>
                    <a:pt x="109" y="138"/>
                  </a:lnTo>
                  <a:lnTo>
                    <a:pt x="127" y="89"/>
                  </a:lnTo>
                  <a:lnTo>
                    <a:pt x="142" y="43"/>
                  </a:lnTo>
                  <a:lnTo>
                    <a:pt x="154" y="0"/>
                  </a:lnTo>
                  <a:lnTo>
                    <a:pt x="159" y="15"/>
                  </a:lnTo>
                  <a:lnTo>
                    <a:pt x="162" y="28"/>
                  </a:lnTo>
                  <a:lnTo>
                    <a:pt x="166" y="42"/>
                  </a:lnTo>
                  <a:lnTo>
                    <a:pt x="169" y="57"/>
                  </a:lnTo>
                  <a:close/>
                </a:path>
              </a:pathLst>
            </a:custGeom>
            <a:solidFill>
              <a:srgbClr val="FFFFE3"/>
            </a:solidFill>
            <a:ln w="9525">
              <a:noFill/>
              <a:round/>
              <a:headEnd/>
              <a:tailEnd/>
            </a:ln>
          </p:spPr>
          <p:txBody>
            <a:bodyPr/>
            <a:lstStyle/>
            <a:p>
              <a:endParaRPr lang="en-US"/>
            </a:p>
          </p:txBody>
        </p:sp>
        <p:sp>
          <p:nvSpPr>
            <p:cNvPr id="17720" name="Freeform 236"/>
            <p:cNvSpPr>
              <a:spLocks noChangeAspect="1"/>
            </p:cNvSpPr>
            <p:nvPr/>
          </p:nvSpPr>
          <p:spPr bwMode="auto">
            <a:xfrm>
              <a:off x="2986" y="2357"/>
              <a:ext cx="81" cy="176"/>
            </a:xfrm>
            <a:custGeom>
              <a:avLst/>
              <a:gdLst>
                <a:gd name="T0" fmla="*/ 41 w 162"/>
                <a:gd name="T1" fmla="*/ 14 h 351"/>
                <a:gd name="T2" fmla="*/ 41 w 162"/>
                <a:gd name="T3" fmla="*/ 22 h 351"/>
                <a:gd name="T4" fmla="*/ 40 w 162"/>
                <a:gd name="T5" fmla="*/ 31 h 351"/>
                <a:gd name="T6" fmla="*/ 38 w 162"/>
                <a:gd name="T7" fmla="*/ 40 h 351"/>
                <a:gd name="T8" fmla="*/ 35 w 162"/>
                <a:gd name="T9" fmla="*/ 50 h 351"/>
                <a:gd name="T10" fmla="*/ 29 w 162"/>
                <a:gd name="T11" fmla="*/ 59 h 351"/>
                <a:gd name="T12" fmla="*/ 21 w 162"/>
                <a:gd name="T13" fmla="*/ 69 h 351"/>
                <a:gd name="T14" fmla="*/ 12 w 162"/>
                <a:gd name="T15" fmla="*/ 79 h 351"/>
                <a:gd name="T16" fmla="*/ 0 w 162"/>
                <a:gd name="T17" fmla="*/ 88 h 351"/>
                <a:gd name="T18" fmla="*/ 5 w 162"/>
                <a:gd name="T19" fmla="*/ 78 h 351"/>
                <a:gd name="T20" fmla="*/ 10 w 162"/>
                <a:gd name="T21" fmla="*/ 68 h 351"/>
                <a:gd name="T22" fmla="*/ 17 w 162"/>
                <a:gd name="T23" fmla="*/ 57 h 351"/>
                <a:gd name="T24" fmla="*/ 21 w 162"/>
                <a:gd name="T25" fmla="*/ 45 h 351"/>
                <a:gd name="T26" fmla="*/ 26 w 162"/>
                <a:gd name="T27" fmla="*/ 34 h 351"/>
                <a:gd name="T28" fmla="*/ 30 w 162"/>
                <a:gd name="T29" fmla="*/ 22 h 351"/>
                <a:gd name="T30" fmla="*/ 34 w 162"/>
                <a:gd name="T31" fmla="*/ 11 h 351"/>
                <a:gd name="T32" fmla="*/ 37 w 162"/>
                <a:gd name="T33" fmla="*/ 0 h 351"/>
                <a:gd name="T34" fmla="*/ 38 w 162"/>
                <a:gd name="T35" fmla="*/ 4 h 351"/>
                <a:gd name="T36" fmla="*/ 39 w 162"/>
                <a:gd name="T37" fmla="*/ 7 h 351"/>
                <a:gd name="T38" fmla="*/ 40 w 162"/>
                <a:gd name="T39" fmla="*/ 11 h 351"/>
                <a:gd name="T40" fmla="*/ 41 w 162"/>
                <a:gd name="T41" fmla="*/ 14 h 3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351"/>
                <a:gd name="T65" fmla="*/ 162 w 162"/>
                <a:gd name="T66" fmla="*/ 351 h 3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351">
                  <a:moveTo>
                    <a:pt x="162" y="54"/>
                  </a:moveTo>
                  <a:lnTo>
                    <a:pt x="161" y="87"/>
                  </a:lnTo>
                  <a:lnTo>
                    <a:pt x="157" y="123"/>
                  </a:lnTo>
                  <a:lnTo>
                    <a:pt x="149" y="160"/>
                  </a:lnTo>
                  <a:lnTo>
                    <a:pt x="137" y="197"/>
                  </a:lnTo>
                  <a:lnTo>
                    <a:pt x="116" y="236"/>
                  </a:lnTo>
                  <a:lnTo>
                    <a:pt x="87" y="274"/>
                  </a:lnTo>
                  <a:lnTo>
                    <a:pt x="49" y="313"/>
                  </a:lnTo>
                  <a:lnTo>
                    <a:pt x="0" y="351"/>
                  </a:lnTo>
                  <a:lnTo>
                    <a:pt x="21" y="312"/>
                  </a:lnTo>
                  <a:lnTo>
                    <a:pt x="43" y="270"/>
                  </a:lnTo>
                  <a:lnTo>
                    <a:pt x="65" y="225"/>
                  </a:lnTo>
                  <a:lnTo>
                    <a:pt x="85" y="179"/>
                  </a:lnTo>
                  <a:lnTo>
                    <a:pt x="104" y="133"/>
                  </a:lnTo>
                  <a:lnTo>
                    <a:pt x="121" y="87"/>
                  </a:lnTo>
                  <a:lnTo>
                    <a:pt x="136" y="42"/>
                  </a:lnTo>
                  <a:lnTo>
                    <a:pt x="148" y="0"/>
                  </a:lnTo>
                  <a:lnTo>
                    <a:pt x="152" y="13"/>
                  </a:lnTo>
                  <a:lnTo>
                    <a:pt x="155" y="27"/>
                  </a:lnTo>
                  <a:lnTo>
                    <a:pt x="159" y="41"/>
                  </a:lnTo>
                  <a:lnTo>
                    <a:pt x="162" y="54"/>
                  </a:lnTo>
                  <a:close/>
                </a:path>
              </a:pathLst>
            </a:custGeom>
            <a:solidFill>
              <a:srgbClr val="FFFFE3"/>
            </a:solidFill>
            <a:ln w="9525">
              <a:noFill/>
              <a:round/>
              <a:headEnd/>
              <a:tailEnd/>
            </a:ln>
          </p:spPr>
          <p:txBody>
            <a:bodyPr/>
            <a:lstStyle/>
            <a:p>
              <a:endParaRPr lang="en-US"/>
            </a:p>
          </p:txBody>
        </p:sp>
        <p:sp>
          <p:nvSpPr>
            <p:cNvPr id="17721" name="Freeform 237"/>
            <p:cNvSpPr>
              <a:spLocks noChangeAspect="1"/>
            </p:cNvSpPr>
            <p:nvPr/>
          </p:nvSpPr>
          <p:spPr bwMode="auto">
            <a:xfrm>
              <a:off x="2989" y="2361"/>
              <a:ext cx="77" cy="169"/>
            </a:xfrm>
            <a:custGeom>
              <a:avLst/>
              <a:gdLst>
                <a:gd name="T0" fmla="*/ 38 w 156"/>
                <a:gd name="T1" fmla="*/ 13 h 336"/>
                <a:gd name="T2" fmla="*/ 38 w 156"/>
                <a:gd name="T3" fmla="*/ 21 h 336"/>
                <a:gd name="T4" fmla="*/ 37 w 156"/>
                <a:gd name="T5" fmla="*/ 30 h 336"/>
                <a:gd name="T6" fmla="*/ 35 w 156"/>
                <a:gd name="T7" fmla="*/ 38 h 336"/>
                <a:gd name="T8" fmla="*/ 31 w 156"/>
                <a:gd name="T9" fmla="*/ 48 h 336"/>
                <a:gd name="T10" fmla="*/ 27 w 156"/>
                <a:gd name="T11" fmla="*/ 57 h 336"/>
                <a:gd name="T12" fmla="*/ 20 w 156"/>
                <a:gd name="T13" fmla="*/ 66 h 336"/>
                <a:gd name="T14" fmla="*/ 11 w 156"/>
                <a:gd name="T15" fmla="*/ 75 h 336"/>
                <a:gd name="T16" fmla="*/ 0 w 156"/>
                <a:gd name="T17" fmla="*/ 85 h 336"/>
                <a:gd name="T18" fmla="*/ 5 w 156"/>
                <a:gd name="T19" fmla="*/ 75 h 336"/>
                <a:gd name="T20" fmla="*/ 10 w 156"/>
                <a:gd name="T21" fmla="*/ 65 h 336"/>
                <a:gd name="T22" fmla="*/ 15 w 156"/>
                <a:gd name="T23" fmla="*/ 55 h 336"/>
                <a:gd name="T24" fmla="*/ 20 w 156"/>
                <a:gd name="T25" fmla="*/ 44 h 336"/>
                <a:gd name="T26" fmla="*/ 24 w 156"/>
                <a:gd name="T27" fmla="*/ 32 h 336"/>
                <a:gd name="T28" fmla="*/ 28 w 156"/>
                <a:gd name="T29" fmla="*/ 21 h 336"/>
                <a:gd name="T30" fmla="*/ 32 w 156"/>
                <a:gd name="T31" fmla="*/ 11 h 336"/>
                <a:gd name="T32" fmla="*/ 35 w 156"/>
                <a:gd name="T33" fmla="*/ 0 h 336"/>
                <a:gd name="T34" fmla="*/ 36 w 156"/>
                <a:gd name="T35" fmla="*/ 4 h 336"/>
                <a:gd name="T36" fmla="*/ 37 w 156"/>
                <a:gd name="T37" fmla="*/ 7 h 336"/>
                <a:gd name="T38" fmla="*/ 37 w 156"/>
                <a:gd name="T39" fmla="*/ 10 h 336"/>
                <a:gd name="T40" fmla="*/ 38 w 156"/>
                <a:gd name="T41" fmla="*/ 13 h 3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6"/>
                <a:gd name="T64" fmla="*/ 0 h 336"/>
                <a:gd name="T65" fmla="*/ 156 w 156"/>
                <a:gd name="T66" fmla="*/ 336 h 3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6" h="336">
                  <a:moveTo>
                    <a:pt x="156" y="51"/>
                  </a:moveTo>
                  <a:lnTo>
                    <a:pt x="154" y="83"/>
                  </a:lnTo>
                  <a:lnTo>
                    <a:pt x="150" y="117"/>
                  </a:lnTo>
                  <a:lnTo>
                    <a:pt x="142" y="152"/>
                  </a:lnTo>
                  <a:lnTo>
                    <a:pt x="128" y="189"/>
                  </a:lnTo>
                  <a:lnTo>
                    <a:pt x="110" y="226"/>
                  </a:lnTo>
                  <a:lnTo>
                    <a:pt x="82" y="263"/>
                  </a:lnTo>
                  <a:lnTo>
                    <a:pt x="46" y="299"/>
                  </a:lnTo>
                  <a:lnTo>
                    <a:pt x="0" y="336"/>
                  </a:lnTo>
                  <a:lnTo>
                    <a:pt x="21" y="298"/>
                  </a:lnTo>
                  <a:lnTo>
                    <a:pt x="42" y="258"/>
                  </a:lnTo>
                  <a:lnTo>
                    <a:pt x="63" y="216"/>
                  </a:lnTo>
                  <a:lnTo>
                    <a:pt x="82" y="173"/>
                  </a:lnTo>
                  <a:lnTo>
                    <a:pt x="99" y="128"/>
                  </a:lnTo>
                  <a:lnTo>
                    <a:pt x="116" y="84"/>
                  </a:lnTo>
                  <a:lnTo>
                    <a:pt x="131" y="41"/>
                  </a:lnTo>
                  <a:lnTo>
                    <a:pt x="142" y="0"/>
                  </a:lnTo>
                  <a:lnTo>
                    <a:pt x="145" y="13"/>
                  </a:lnTo>
                  <a:lnTo>
                    <a:pt x="149" y="25"/>
                  </a:lnTo>
                  <a:lnTo>
                    <a:pt x="152" y="38"/>
                  </a:lnTo>
                  <a:lnTo>
                    <a:pt x="156" y="51"/>
                  </a:lnTo>
                  <a:close/>
                </a:path>
              </a:pathLst>
            </a:custGeom>
            <a:solidFill>
              <a:srgbClr val="FFFFE3"/>
            </a:solidFill>
            <a:ln w="9525">
              <a:noFill/>
              <a:round/>
              <a:headEnd/>
              <a:tailEnd/>
            </a:ln>
          </p:spPr>
          <p:txBody>
            <a:bodyPr/>
            <a:lstStyle/>
            <a:p>
              <a:endParaRPr lang="en-US"/>
            </a:p>
          </p:txBody>
        </p:sp>
        <p:sp>
          <p:nvSpPr>
            <p:cNvPr id="17722" name="Freeform 238"/>
            <p:cNvSpPr>
              <a:spLocks noChangeAspect="1"/>
            </p:cNvSpPr>
            <p:nvPr/>
          </p:nvSpPr>
          <p:spPr bwMode="auto">
            <a:xfrm>
              <a:off x="2992" y="2365"/>
              <a:ext cx="74" cy="161"/>
            </a:xfrm>
            <a:custGeom>
              <a:avLst/>
              <a:gdLst>
                <a:gd name="T0" fmla="*/ 37 w 149"/>
                <a:gd name="T1" fmla="*/ 12 h 321"/>
                <a:gd name="T2" fmla="*/ 36 w 149"/>
                <a:gd name="T3" fmla="*/ 20 h 321"/>
                <a:gd name="T4" fmla="*/ 35 w 149"/>
                <a:gd name="T5" fmla="*/ 28 h 321"/>
                <a:gd name="T6" fmla="*/ 33 w 149"/>
                <a:gd name="T7" fmla="*/ 37 h 321"/>
                <a:gd name="T8" fmla="*/ 30 w 149"/>
                <a:gd name="T9" fmla="*/ 46 h 321"/>
                <a:gd name="T10" fmla="*/ 25 w 149"/>
                <a:gd name="T11" fmla="*/ 54 h 321"/>
                <a:gd name="T12" fmla="*/ 19 w 149"/>
                <a:gd name="T13" fmla="*/ 63 h 321"/>
                <a:gd name="T14" fmla="*/ 11 w 149"/>
                <a:gd name="T15" fmla="*/ 72 h 321"/>
                <a:gd name="T16" fmla="*/ 0 w 149"/>
                <a:gd name="T17" fmla="*/ 81 h 321"/>
                <a:gd name="T18" fmla="*/ 5 w 149"/>
                <a:gd name="T19" fmla="*/ 72 h 321"/>
                <a:gd name="T20" fmla="*/ 9 w 149"/>
                <a:gd name="T21" fmla="*/ 62 h 321"/>
                <a:gd name="T22" fmla="*/ 14 w 149"/>
                <a:gd name="T23" fmla="*/ 52 h 321"/>
                <a:gd name="T24" fmla="*/ 19 w 149"/>
                <a:gd name="T25" fmla="*/ 42 h 321"/>
                <a:gd name="T26" fmla="*/ 23 w 149"/>
                <a:gd name="T27" fmla="*/ 31 h 321"/>
                <a:gd name="T28" fmla="*/ 27 w 149"/>
                <a:gd name="T29" fmla="*/ 21 h 321"/>
                <a:gd name="T30" fmla="*/ 30 w 149"/>
                <a:gd name="T31" fmla="*/ 10 h 321"/>
                <a:gd name="T32" fmla="*/ 33 w 149"/>
                <a:gd name="T33" fmla="*/ 0 h 321"/>
                <a:gd name="T34" fmla="*/ 34 w 149"/>
                <a:gd name="T35" fmla="*/ 3 h 321"/>
                <a:gd name="T36" fmla="*/ 35 w 149"/>
                <a:gd name="T37" fmla="*/ 6 h 321"/>
                <a:gd name="T38" fmla="*/ 36 w 149"/>
                <a:gd name="T39" fmla="*/ 9 h 321"/>
                <a:gd name="T40" fmla="*/ 37 w 149"/>
                <a:gd name="T41" fmla="*/ 12 h 3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9"/>
                <a:gd name="T64" fmla="*/ 0 h 321"/>
                <a:gd name="T65" fmla="*/ 149 w 149"/>
                <a:gd name="T66" fmla="*/ 321 h 3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9" h="321">
                  <a:moveTo>
                    <a:pt x="149" y="47"/>
                  </a:moveTo>
                  <a:lnTo>
                    <a:pt x="146" y="78"/>
                  </a:lnTo>
                  <a:lnTo>
                    <a:pt x="142" y="112"/>
                  </a:lnTo>
                  <a:lnTo>
                    <a:pt x="134" y="145"/>
                  </a:lnTo>
                  <a:lnTo>
                    <a:pt x="121" y="181"/>
                  </a:lnTo>
                  <a:lnTo>
                    <a:pt x="103" y="215"/>
                  </a:lnTo>
                  <a:lnTo>
                    <a:pt x="77" y="251"/>
                  </a:lnTo>
                  <a:lnTo>
                    <a:pt x="44" y="287"/>
                  </a:lnTo>
                  <a:lnTo>
                    <a:pt x="0" y="321"/>
                  </a:lnTo>
                  <a:lnTo>
                    <a:pt x="20" y="286"/>
                  </a:lnTo>
                  <a:lnTo>
                    <a:pt x="39" y="246"/>
                  </a:lnTo>
                  <a:lnTo>
                    <a:pt x="59" y="207"/>
                  </a:lnTo>
                  <a:lnTo>
                    <a:pt x="77" y="166"/>
                  </a:lnTo>
                  <a:lnTo>
                    <a:pt x="95" y="124"/>
                  </a:lnTo>
                  <a:lnTo>
                    <a:pt x="110" y="82"/>
                  </a:lnTo>
                  <a:lnTo>
                    <a:pt x="123" y="40"/>
                  </a:lnTo>
                  <a:lnTo>
                    <a:pt x="135" y="0"/>
                  </a:lnTo>
                  <a:lnTo>
                    <a:pt x="138" y="11"/>
                  </a:lnTo>
                  <a:lnTo>
                    <a:pt x="142" y="24"/>
                  </a:lnTo>
                  <a:lnTo>
                    <a:pt x="145" y="36"/>
                  </a:lnTo>
                  <a:lnTo>
                    <a:pt x="149" y="47"/>
                  </a:lnTo>
                  <a:close/>
                </a:path>
              </a:pathLst>
            </a:custGeom>
            <a:solidFill>
              <a:srgbClr val="FFFFE3"/>
            </a:solidFill>
            <a:ln w="9525">
              <a:noFill/>
              <a:round/>
              <a:headEnd/>
              <a:tailEnd/>
            </a:ln>
          </p:spPr>
          <p:txBody>
            <a:bodyPr/>
            <a:lstStyle/>
            <a:p>
              <a:endParaRPr lang="en-US"/>
            </a:p>
          </p:txBody>
        </p:sp>
        <p:sp>
          <p:nvSpPr>
            <p:cNvPr id="17723" name="Freeform 239"/>
            <p:cNvSpPr>
              <a:spLocks noChangeAspect="1"/>
            </p:cNvSpPr>
            <p:nvPr/>
          </p:nvSpPr>
          <p:spPr bwMode="auto">
            <a:xfrm>
              <a:off x="2994" y="2370"/>
              <a:ext cx="71" cy="153"/>
            </a:xfrm>
            <a:custGeom>
              <a:avLst/>
              <a:gdLst>
                <a:gd name="T0" fmla="*/ 36 w 140"/>
                <a:gd name="T1" fmla="*/ 11 h 305"/>
                <a:gd name="T2" fmla="*/ 36 w 140"/>
                <a:gd name="T3" fmla="*/ 19 h 305"/>
                <a:gd name="T4" fmla="*/ 34 w 140"/>
                <a:gd name="T5" fmla="*/ 26 h 305"/>
                <a:gd name="T6" fmla="*/ 32 w 140"/>
                <a:gd name="T7" fmla="*/ 35 h 305"/>
                <a:gd name="T8" fmla="*/ 29 w 140"/>
                <a:gd name="T9" fmla="*/ 43 h 305"/>
                <a:gd name="T10" fmla="*/ 24 w 140"/>
                <a:gd name="T11" fmla="*/ 52 h 305"/>
                <a:gd name="T12" fmla="*/ 18 w 140"/>
                <a:gd name="T13" fmla="*/ 60 h 305"/>
                <a:gd name="T14" fmla="*/ 10 w 140"/>
                <a:gd name="T15" fmla="*/ 69 h 305"/>
                <a:gd name="T16" fmla="*/ 0 w 140"/>
                <a:gd name="T17" fmla="*/ 77 h 305"/>
                <a:gd name="T18" fmla="*/ 5 w 140"/>
                <a:gd name="T19" fmla="*/ 68 h 305"/>
                <a:gd name="T20" fmla="*/ 10 w 140"/>
                <a:gd name="T21" fmla="*/ 59 h 305"/>
                <a:gd name="T22" fmla="*/ 14 w 140"/>
                <a:gd name="T23" fmla="*/ 49 h 305"/>
                <a:gd name="T24" fmla="*/ 19 w 140"/>
                <a:gd name="T25" fmla="*/ 40 h 305"/>
                <a:gd name="T26" fmla="*/ 23 w 140"/>
                <a:gd name="T27" fmla="*/ 30 h 305"/>
                <a:gd name="T28" fmla="*/ 27 w 140"/>
                <a:gd name="T29" fmla="*/ 20 h 305"/>
                <a:gd name="T30" fmla="*/ 30 w 140"/>
                <a:gd name="T31" fmla="*/ 10 h 305"/>
                <a:gd name="T32" fmla="*/ 33 w 140"/>
                <a:gd name="T33" fmla="*/ 0 h 305"/>
                <a:gd name="T34" fmla="*/ 33 w 140"/>
                <a:gd name="T35" fmla="*/ 3 h 305"/>
                <a:gd name="T36" fmla="*/ 34 w 140"/>
                <a:gd name="T37" fmla="*/ 6 h 305"/>
                <a:gd name="T38" fmla="*/ 36 w 140"/>
                <a:gd name="T39" fmla="*/ 8 h 305"/>
                <a:gd name="T40" fmla="*/ 36 w 140"/>
                <a:gd name="T41" fmla="*/ 11 h 3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305"/>
                <a:gd name="T65" fmla="*/ 140 w 140"/>
                <a:gd name="T66" fmla="*/ 305 h 3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305">
                  <a:moveTo>
                    <a:pt x="140" y="43"/>
                  </a:moveTo>
                  <a:lnTo>
                    <a:pt x="138" y="73"/>
                  </a:lnTo>
                  <a:lnTo>
                    <a:pt x="132" y="104"/>
                  </a:lnTo>
                  <a:lnTo>
                    <a:pt x="125" y="137"/>
                  </a:lnTo>
                  <a:lnTo>
                    <a:pt x="113" y="171"/>
                  </a:lnTo>
                  <a:lnTo>
                    <a:pt x="95" y="205"/>
                  </a:lnTo>
                  <a:lnTo>
                    <a:pt x="71" y="240"/>
                  </a:lnTo>
                  <a:lnTo>
                    <a:pt x="40" y="273"/>
                  </a:lnTo>
                  <a:lnTo>
                    <a:pt x="0" y="305"/>
                  </a:lnTo>
                  <a:lnTo>
                    <a:pt x="19" y="271"/>
                  </a:lnTo>
                  <a:lnTo>
                    <a:pt x="38" y="234"/>
                  </a:lnTo>
                  <a:lnTo>
                    <a:pt x="56" y="196"/>
                  </a:lnTo>
                  <a:lnTo>
                    <a:pt x="74" y="158"/>
                  </a:lnTo>
                  <a:lnTo>
                    <a:pt x="90" y="119"/>
                  </a:lnTo>
                  <a:lnTo>
                    <a:pt x="105" y="80"/>
                  </a:lnTo>
                  <a:lnTo>
                    <a:pt x="117" y="39"/>
                  </a:lnTo>
                  <a:lnTo>
                    <a:pt x="128" y="0"/>
                  </a:lnTo>
                  <a:lnTo>
                    <a:pt x="131" y="11"/>
                  </a:lnTo>
                  <a:lnTo>
                    <a:pt x="135" y="21"/>
                  </a:lnTo>
                  <a:lnTo>
                    <a:pt x="138" y="32"/>
                  </a:lnTo>
                  <a:lnTo>
                    <a:pt x="140" y="43"/>
                  </a:lnTo>
                  <a:close/>
                </a:path>
              </a:pathLst>
            </a:custGeom>
            <a:solidFill>
              <a:srgbClr val="FFFFE3"/>
            </a:solidFill>
            <a:ln w="9525">
              <a:noFill/>
              <a:round/>
              <a:headEnd/>
              <a:tailEnd/>
            </a:ln>
          </p:spPr>
          <p:txBody>
            <a:bodyPr/>
            <a:lstStyle/>
            <a:p>
              <a:endParaRPr lang="en-US"/>
            </a:p>
          </p:txBody>
        </p:sp>
        <p:sp>
          <p:nvSpPr>
            <p:cNvPr id="17724" name="Freeform 240"/>
            <p:cNvSpPr>
              <a:spLocks noChangeAspect="1"/>
            </p:cNvSpPr>
            <p:nvPr/>
          </p:nvSpPr>
          <p:spPr bwMode="auto">
            <a:xfrm>
              <a:off x="2997" y="2374"/>
              <a:ext cx="67" cy="145"/>
            </a:xfrm>
            <a:custGeom>
              <a:avLst/>
              <a:gdLst>
                <a:gd name="T0" fmla="*/ 34 w 133"/>
                <a:gd name="T1" fmla="*/ 10 h 291"/>
                <a:gd name="T2" fmla="*/ 33 w 133"/>
                <a:gd name="T3" fmla="*/ 17 h 291"/>
                <a:gd name="T4" fmla="*/ 31 w 133"/>
                <a:gd name="T5" fmla="*/ 24 h 291"/>
                <a:gd name="T6" fmla="*/ 30 w 133"/>
                <a:gd name="T7" fmla="*/ 33 h 291"/>
                <a:gd name="T8" fmla="*/ 26 w 133"/>
                <a:gd name="T9" fmla="*/ 41 h 291"/>
                <a:gd name="T10" fmla="*/ 22 w 133"/>
                <a:gd name="T11" fmla="*/ 49 h 291"/>
                <a:gd name="T12" fmla="*/ 17 w 133"/>
                <a:gd name="T13" fmla="*/ 57 h 291"/>
                <a:gd name="T14" fmla="*/ 9 w 133"/>
                <a:gd name="T15" fmla="*/ 64 h 291"/>
                <a:gd name="T16" fmla="*/ 0 w 133"/>
                <a:gd name="T17" fmla="*/ 72 h 291"/>
                <a:gd name="T18" fmla="*/ 5 w 133"/>
                <a:gd name="T19" fmla="*/ 64 h 291"/>
                <a:gd name="T20" fmla="*/ 9 w 133"/>
                <a:gd name="T21" fmla="*/ 55 h 291"/>
                <a:gd name="T22" fmla="*/ 14 w 133"/>
                <a:gd name="T23" fmla="*/ 47 h 291"/>
                <a:gd name="T24" fmla="*/ 18 w 133"/>
                <a:gd name="T25" fmla="*/ 37 h 291"/>
                <a:gd name="T26" fmla="*/ 22 w 133"/>
                <a:gd name="T27" fmla="*/ 28 h 291"/>
                <a:gd name="T28" fmla="*/ 25 w 133"/>
                <a:gd name="T29" fmla="*/ 19 h 291"/>
                <a:gd name="T30" fmla="*/ 28 w 133"/>
                <a:gd name="T31" fmla="*/ 9 h 291"/>
                <a:gd name="T32" fmla="*/ 31 w 133"/>
                <a:gd name="T33" fmla="*/ 0 h 291"/>
                <a:gd name="T34" fmla="*/ 31 w 133"/>
                <a:gd name="T35" fmla="*/ 2 h 291"/>
                <a:gd name="T36" fmla="*/ 32 w 133"/>
                <a:gd name="T37" fmla="*/ 5 h 291"/>
                <a:gd name="T38" fmla="*/ 33 w 133"/>
                <a:gd name="T39" fmla="*/ 7 h 291"/>
                <a:gd name="T40" fmla="*/ 34 w 133"/>
                <a:gd name="T41" fmla="*/ 10 h 2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3"/>
                <a:gd name="T64" fmla="*/ 0 h 291"/>
                <a:gd name="T65" fmla="*/ 133 w 133"/>
                <a:gd name="T66" fmla="*/ 291 h 2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3" h="291">
                  <a:moveTo>
                    <a:pt x="133" y="41"/>
                  </a:moveTo>
                  <a:lnTo>
                    <a:pt x="130" y="69"/>
                  </a:lnTo>
                  <a:lnTo>
                    <a:pt x="124" y="99"/>
                  </a:lnTo>
                  <a:lnTo>
                    <a:pt x="117" y="132"/>
                  </a:lnTo>
                  <a:lnTo>
                    <a:pt x="104" y="164"/>
                  </a:lnTo>
                  <a:lnTo>
                    <a:pt x="88" y="196"/>
                  </a:lnTo>
                  <a:lnTo>
                    <a:pt x="66" y="228"/>
                  </a:lnTo>
                  <a:lnTo>
                    <a:pt x="36" y="259"/>
                  </a:lnTo>
                  <a:lnTo>
                    <a:pt x="0" y="291"/>
                  </a:lnTo>
                  <a:lnTo>
                    <a:pt x="18" y="257"/>
                  </a:lnTo>
                  <a:lnTo>
                    <a:pt x="35" y="223"/>
                  </a:lnTo>
                  <a:lnTo>
                    <a:pt x="53" y="188"/>
                  </a:lnTo>
                  <a:lnTo>
                    <a:pt x="69" y="151"/>
                  </a:lnTo>
                  <a:lnTo>
                    <a:pt x="85" y="114"/>
                  </a:lnTo>
                  <a:lnTo>
                    <a:pt x="99" y="77"/>
                  </a:lnTo>
                  <a:lnTo>
                    <a:pt x="110" y="39"/>
                  </a:lnTo>
                  <a:lnTo>
                    <a:pt x="121" y="0"/>
                  </a:lnTo>
                  <a:lnTo>
                    <a:pt x="124" y="11"/>
                  </a:lnTo>
                  <a:lnTo>
                    <a:pt x="127" y="20"/>
                  </a:lnTo>
                  <a:lnTo>
                    <a:pt x="131" y="30"/>
                  </a:lnTo>
                  <a:lnTo>
                    <a:pt x="133" y="41"/>
                  </a:lnTo>
                  <a:close/>
                </a:path>
              </a:pathLst>
            </a:custGeom>
            <a:solidFill>
              <a:srgbClr val="FFFFE3"/>
            </a:solidFill>
            <a:ln w="9525">
              <a:noFill/>
              <a:round/>
              <a:headEnd/>
              <a:tailEnd/>
            </a:ln>
          </p:spPr>
          <p:txBody>
            <a:bodyPr/>
            <a:lstStyle/>
            <a:p>
              <a:endParaRPr lang="en-US"/>
            </a:p>
          </p:txBody>
        </p:sp>
        <p:sp>
          <p:nvSpPr>
            <p:cNvPr id="17725" name="Freeform 241"/>
            <p:cNvSpPr>
              <a:spLocks noChangeAspect="1"/>
            </p:cNvSpPr>
            <p:nvPr/>
          </p:nvSpPr>
          <p:spPr bwMode="auto">
            <a:xfrm>
              <a:off x="3000" y="2379"/>
              <a:ext cx="64" cy="137"/>
            </a:xfrm>
            <a:custGeom>
              <a:avLst/>
              <a:gdLst>
                <a:gd name="T0" fmla="*/ 32 w 127"/>
                <a:gd name="T1" fmla="*/ 9 h 276"/>
                <a:gd name="T2" fmla="*/ 31 w 127"/>
                <a:gd name="T3" fmla="*/ 16 h 276"/>
                <a:gd name="T4" fmla="*/ 30 w 127"/>
                <a:gd name="T5" fmla="*/ 23 h 276"/>
                <a:gd name="T6" fmla="*/ 28 w 127"/>
                <a:gd name="T7" fmla="*/ 30 h 276"/>
                <a:gd name="T8" fmla="*/ 25 w 127"/>
                <a:gd name="T9" fmla="*/ 38 h 276"/>
                <a:gd name="T10" fmla="*/ 21 w 127"/>
                <a:gd name="T11" fmla="*/ 46 h 276"/>
                <a:gd name="T12" fmla="*/ 16 w 127"/>
                <a:gd name="T13" fmla="*/ 54 h 276"/>
                <a:gd name="T14" fmla="*/ 9 w 127"/>
                <a:gd name="T15" fmla="*/ 61 h 276"/>
                <a:gd name="T16" fmla="*/ 0 w 127"/>
                <a:gd name="T17" fmla="*/ 68 h 276"/>
                <a:gd name="T18" fmla="*/ 5 w 127"/>
                <a:gd name="T19" fmla="*/ 60 h 276"/>
                <a:gd name="T20" fmla="*/ 9 w 127"/>
                <a:gd name="T21" fmla="*/ 52 h 276"/>
                <a:gd name="T22" fmla="*/ 13 w 127"/>
                <a:gd name="T23" fmla="*/ 44 h 276"/>
                <a:gd name="T24" fmla="*/ 17 w 127"/>
                <a:gd name="T25" fmla="*/ 35 h 276"/>
                <a:gd name="T26" fmla="*/ 20 w 127"/>
                <a:gd name="T27" fmla="*/ 27 h 276"/>
                <a:gd name="T28" fmla="*/ 24 w 127"/>
                <a:gd name="T29" fmla="*/ 18 h 276"/>
                <a:gd name="T30" fmla="*/ 27 w 127"/>
                <a:gd name="T31" fmla="*/ 9 h 276"/>
                <a:gd name="T32" fmla="*/ 29 w 127"/>
                <a:gd name="T33" fmla="*/ 0 h 276"/>
                <a:gd name="T34" fmla="*/ 30 w 127"/>
                <a:gd name="T35" fmla="*/ 2 h 276"/>
                <a:gd name="T36" fmla="*/ 31 w 127"/>
                <a:gd name="T37" fmla="*/ 4 h 276"/>
                <a:gd name="T38" fmla="*/ 32 w 127"/>
                <a:gd name="T39" fmla="*/ 6 h 276"/>
                <a:gd name="T40" fmla="*/ 32 w 127"/>
                <a:gd name="T41" fmla="*/ 9 h 2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7"/>
                <a:gd name="T64" fmla="*/ 0 h 276"/>
                <a:gd name="T65" fmla="*/ 127 w 127"/>
                <a:gd name="T66" fmla="*/ 276 h 2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7" h="276">
                  <a:moveTo>
                    <a:pt x="127" y="36"/>
                  </a:moveTo>
                  <a:lnTo>
                    <a:pt x="122" y="64"/>
                  </a:lnTo>
                  <a:lnTo>
                    <a:pt x="117" y="93"/>
                  </a:lnTo>
                  <a:lnTo>
                    <a:pt x="109" y="123"/>
                  </a:lnTo>
                  <a:lnTo>
                    <a:pt x="98" y="154"/>
                  </a:lnTo>
                  <a:lnTo>
                    <a:pt x="82" y="186"/>
                  </a:lnTo>
                  <a:lnTo>
                    <a:pt x="61" y="217"/>
                  </a:lnTo>
                  <a:lnTo>
                    <a:pt x="35" y="247"/>
                  </a:lnTo>
                  <a:lnTo>
                    <a:pt x="0" y="276"/>
                  </a:lnTo>
                  <a:lnTo>
                    <a:pt x="18" y="244"/>
                  </a:lnTo>
                  <a:lnTo>
                    <a:pt x="35" y="211"/>
                  </a:lnTo>
                  <a:lnTo>
                    <a:pt x="51" y="178"/>
                  </a:lnTo>
                  <a:lnTo>
                    <a:pt x="66" y="144"/>
                  </a:lnTo>
                  <a:lnTo>
                    <a:pt x="80" y="110"/>
                  </a:lnTo>
                  <a:lnTo>
                    <a:pt x="94" y="74"/>
                  </a:lnTo>
                  <a:lnTo>
                    <a:pt x="105" y="38"/>
                  </a:lnTo>
                  <a:lnTo>
                    <a:pt x="114" y="0"/>
                  </a:lnTo>
                  <a:lnTo>
                    <a:pt x="118" y="10"/>
                  </a:lnTo>
                  <a:lnTo>
                    <a:pt x="121" y="18"/>
                  </a:lnTo>
                  <a:lnTo>
                    <a:pt x="125" y="27"/>
                  </a:lnTo>
                  <a:lnTo>
                    <a:pt x="127" y="36"/>
                  </a:lnTo>
                  <a:close/>
                </a:path>
              </a:pathLst>
            </a:custGeom>
            <a:solidFill>
              <a:srgbClr val="FFFFE3"/>
            </a:solidFill>
            <a:ln w="9525">
              <a:noFill/>
              <a:round/>
              <a:headEnd/>
              <a:tailEnd/>
            </a:ln>
          </p:spPr>
          <p:txBody>
            <a:bodyPr/>
            <a:lstStyle/>
            <a:p>
              <a:endParaRPr lang="en-US"/>
            </a:p>
          </p:txBody>
        </p:sp>
        <p:sp>
          <p:nvSpPr>
            <p:cNvPr id="17726" name="Freeform 242"/>
            <p:cNvSpPr>
              <a:spLocks noChangeAspect="1"/>
            </p:cNvSpPr>
            <p:nvPr/>
          </p:nvSpPr>
          <p:spPr bwMode="auto">
            <a:xfrm>
              <a:off x="3003" y="2383"/>
              <a:ext cx="60" cy="130"/>
            </a:xfrm>
            <a:custGeom>
              <a:avLst/>
              <a:gdLst>
                <a:gd name="T0" fmla="*/ 30 w 120"/>
                <a:gd name="T1" fmla="*/ 8 h 261"/>
                <a:gd name="T2" fmla="*/ 29 w 120"/>
                <a:gd name="T3" fmla="*/ 14 h 261"/>
                <a:gd name="T4" fmla="*/ 28 w 120"/>
                <a:gd name="T5" fmla="*/ 21 h 261"/>
                <a:gd name="T6" fmla="*/ 26 w 120"/>
                <a:gd name="T7" fmla="*/ 29 h 261"/>
                <a:gd name="T8" fmla="*/ 23 w 120"/>
                <a:gd name="T9" fmla="*/ 36 h 261"/>
                <a:gd name="T10" fmla="*/ 19 w 120"/>
                <a:gd name="T11" fmla="*/ 44 h 261"/>
                <a:gd name="T12" fmla="*/ 15 w 120"/>
                <a:gd name="T13" fmla="*/ 51 h 261"/>
                <a:gd name="T14" fmla="*/ 8 w 120"/>
                <a:gd name="T15" fmla="*/ 58 h 261"/>
                <a:gd name="T16" fmla="*/ 0 w 120"/>
                <a:gd name="T17" fmla="*/ 65 h 261"/>
                <a:gd name="T18" fmla="*/ 4 w 120"/>
                <a:gd name="T19" fmla="*/ 57 h 261"/>
                <a:gd name="T20" fmla="*/ 8 w 120"/>
                <a:gd name="T21" fmla="*/ 50 h 261"/>
                <a:gd name="T22" fmla="*/ 12 w 120"/>
                <a:gd name="T23" fmla="*/ 42 h 261"/>
                <a:gd name="T24" fmla="*/ 15 w 120"/>
                <a:gd name="T25" fmla="*/ 34 h 261"/>
                <a:gd name="T26" fmla="*/ 19 w 120"/>
                <a:gd name="T27" fmla="*/ 26 h 261"/>
                <a:gd name="T28" fmla="*/ 22 w 120"/>
                <a:gd name="T29" fmla="*/ 18 h 261"/>
                <a:gd name="T30" fmla="*/ 25 w 120"/>
                <a:gd name="T31" fmla="*/ 9 h 261"/>
                <a:gd name="T32" fmla="*/ 27 w 120"/>
                <a:gd name="T33" fmla="*/ 0 h 261"/>
                <a:gd name="T34" fmla="*/ 28 w 120"/>
                <a:gd name="T35" fmla="*/ 2 h 261"/>
                <a:gd name="T36" fmla="*/ 29 w 120"/>
                <a:gd name="T37" fmla="*/ 4 h 261"/>
                <a:gd name="T38" fmla="*/ 29 w 120"/>
                <a:gd name="T39" fmla="*/ 6 h 261"/>
                <a:gd name="T40" fmla="*/ 30 w 120"/>
                <a:gd name="T41" fmla="*/ 8 h 2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261"/>
                <a:gd name="T65" fmla="*/ 120 w 120"/>
                <a:gd name="T66" fmla="*/ 261 h 2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261">
                  <a:moveTo>
                    <a:pt x="120" y="33"/>
                  </a:moveTo>
                  <a:lnTo>
                    <a:pt x="115" y="59"/>
                  </a:lnTo>
                  <a:lnTo>
                    <a:pt x="110" y="87"/>
                  </a:lnTo>
                  <a:lnTo>
                    <a:pt x="102" y="117"/>
                  </a:lnTo>
                  <a:lnTo>
                    <a:pt x="90" y="147"/>
                  </a:lnTo>
                  <a:lnTo>
                    <a:pt x="75" y="177"/>
                  </a:lnTo>
                  <a:lnTo>
                    <a:pt x="57" y="206"/>
                  </a:lnTo>
                  <a:lnTo>
                    <a:pt x="31" y="234"/>
                  </a:lnTo>
                  <a:lnTo>
                    <a:pt x="0" y="261"/>
                  </a:lnTo>
                  <a:lnTo>
                    <a:pt x="16" y="230"/>
                  </a:lnTo>
                  <a:lnTo>
                    <a:pt x="31" y="200"/>
                  </a:lnTo>
                  <a:lnTo>
                    <a:pt x="47" y="169"/>
                  </a:lnTo>
                  <a:lnTo>
                    <a:pt x="61" y="138"/>
                  </a:lnTo>
                  <a:lnTo>
                    <a:pt x="75" y="105"/>
                  </a:lnTo>
                  <a:lnTo>
                    <a:pt x="88" y="72"/>
                  </a:lnTo>
                  <a:lnTo>
                    <a:pt x="99" y="37"/>
                  </a:lnTo>
                  <a:lnTo>
                    <a:pt x="108" y="0"/>
                  </a:lnTo>
                  <a:lnTo>
                    <a:pt x="111" y="9"/>
                  </a:lnTo>
                  <a:lnTo>
                    <a:pt x="114" y="17"/>
                  </a:lnTo>
                  <a:lnTo>
                    <a:pt x="116" y="25"/>
                  </a:lnTo>
                  <a:lnTo>
                    <a:pt x="120" y="33"/>
                  </a:lnTo>
                  <a:close/>
                </a:path>
              </a:pathLst>
            </a:custGeom>
            <a:solidFill>
              <a:srgbClr val="FFFFE3"/>
            </a:solidFill>
            <a:ln w="9525">
              <a:noFill/>
              <a:round/>
              <a:headEnd/>
              <a:tailEnd/>
            </a:ln>
          </p:spPr>
          <p:txBody>
            <a:bodyPr/>
            <a:lstStyle/>
            <a:p>
              <a:endParaRPr lang="en-US"/>
            </a:p>
          </p:txBody>
        </p:sp>
        <p:sp>
          <p:nvSpPr>
            <p:cNvPr id="17727" name="Freeform 243"/>
            <p:cNvSpPr>
              <a:spLocks noChangeAspect="1"/>
            </p:cNvSpPr>
            <p:nvPr/>
          </p:nvSpPr>
          <p:spPr bwMode="auto">
            <a:xfrm>
              <a:off x="3006" y="2387"/>
              <a:ext cx="56" cy="122"/>
            </a:xfrm>
            <a:custGeom>
              <a:avLst/>
              <a:gdLst>
                <a:gd name="T0" fmla="*/ 28 w 113"/>
                <a:gd name="T1" fmla="*/ 8 h 244"/>
                <a:gd name="T2" fmla="*/ 26 w 113"/>
                <a:gd name="T3" fmla="*/ 14 h 244"/>
                <a:gd name="T4" fmla="*/ 25 w 113"/>
                <a:gd name="T5" fmla="*/ 20 h 244"/>
                <a:gd name="T6" fmla="*/ 23 w 113"/>
                <a:gd name="T7" fmla="*/ 27 h 244"/>
                <a:gd name="T8" fmla="*/ 20 w 113"/>
                <a:gd name="T9" fmla="*/ 35 h 244"/>
                <a:gd name="T10" fmla="*/ 17 w 113"/>
                <a:gd name="T11" fmla="*/ 42 h 244"/>
                <a:gd name="T12" fmla="*/ 12 w 113"/>
                <a:gd name="T13" fmla="*/ 49 h 244"/>
                <a:gd name="T14" fmla="*/ 7 w 113"/>
                <a:gd name="T15" fmla="*/ 55 h 244"/>
                <a:gd name="T16" fmla="*/ 0 w 113"/>
                <a:gd name="T17" fmla="*/ 61 h 244"/>
                <a:gd name="T18" fmla="*/ 3 w 113"/>
                <a:gd name="T19" fmla="*/ 54 h 244"/>
                <a:gd name="T20" fmla="*/ 7 w 113"/>
                <a:gd name="T21" fmla="*/ 47 h 244"/>
                <a:gd name="T22" fmla="*/ 11 w 113"/>
                <a:gd name="T23" fmla="*/ 40 h 244"/>
                <a:gd name="T24" fmla="*/ 14 w 113"/>
                <a:gd name="T25" fmla="*/ 33 h 244"/>
                <a:gd name="T26" fmla="*/ 17 w 113"/>
                <a:gd name="T27" fmla="*/ 25 h 244"/>
                <a:gd name="T28" fmla="*/ 20 w 113"/>
                <a:gd name="T29" fmla="*/ 18 h 244"/>
                <a:gd name="T30" fmla="*/ 23 w 113"/>
                <a:gd name="T31" fmla="*/ 9 h 244"/>
                <a:gd name="T32" fmla="*/ 25 w 113"/>
                <a:gd name="T33" fmla="*/ 0 h 244"/>
                <a:gd name="T34" fmla="*/ 26 w 113"/>
                <a:gd name="T35" fmla="*/ 2 h 244"/>
                <a:gd name="T36" fmla="*/ 26 w 113"/>
                <a:gd name="T37" fmla="*/ 4 h 244"/>
                <a:gd name="T38" fmla="*/ 27 w 113"/>
                <a:gd name="T39" fmla="*/ 5 h 244"/>
                <a:gd name="T40" fmla="*/ 28 w 113"/>
                <a:gd name="T41" fmla="*/ 8 h 2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3"/>
                <a:gd name="T64" fmla="*/ 0 h 244"/>
                <a:gd name="T65" fmla="*/ 113 w 113"/>
                <a:gd name="T66" fmla="*/ 244 h 2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3" h="244">
                  <a:moveTo>
                    <a:pt x="113" y="29"/>
                  </a:moveTo>
                  <a:lnTo>
                    <a:pt x="107" y="54"/>
                  </a:lnTo>
                  <a:lnTo>
                    <a:pt x="101" y="80"/>
                  </a:lnTo>
                  <a:lnTo>
                    <a:pt x="92" y="108"/>
                  </a:lnTo>
                  <a:lnTo>
                    <a:pt x="82" y="137"/>
                  </a:lnTo>
                  <a:lnTo>
                    <a:pt x="68" y="166"/>
                  </a:lnTo>
                  <a:lnTo>
                    <a:pt x="51" y="193"/>
                  </a:lnTo>
                  <a:lnTo>
                    <a:pt x="28" y="220"/>
                  </a:lnTo>
                  <a:lnTo>
                    <a:pt x="0" y="244"/>
                  </a:lnTo>
                  <a:lnTo>
                    <a:pt x="15" y="214"/>
                  </a:lnTo>
                  <a:lnTo>
                    <a:pt x="30" y="185"/>
                  </a:lnTo>
                  <a:lnTo>
                    <a:pt x="44" y="158"/>
                  </a:lnTo>
                  <a:lnTo>
                    <a:pt x="57" y="129"/>
                  </a:lnTo>
                  <a:lnTo>
                    <a:pt x="70" y="99"/>
                  </a:lnTo>
                  <a:lnTo>
                    <a:pt x="82" y="69"/>
                  </a:lnTo>
                  <a:lnTo>
                    <a:pt x="92" y="35"/>
                  </a:lnTo>
                  <a:lnTo>
                    <a:pt x="101" y="0"/>
                  </a:lnTo>
                  <a:lnTo>
                    <a:pt x="104" y="7"/>
                  </a:lnTo>
                  <a:lnTo>
                    <a:pt x="107" y="14"/>
                  </a:lnTo>
                  <a:lnTo>
                    <a:pt x="109" y="20"/>
                  </a:lnTo>
                  <a:lnTo>
                    <a:pt x="113" y="29"/>
                  </a:lnTo>
                  <a:close/>
                </a:path>
              </a:pathLst>
            </a:custGeom>
            <a:solidFill>
              <a:srgbClr val="FFFFE3"/>
            </a:solidFill>
            <a:ln w="9525">
              <a:noFill/>
              <a:round/>
              <a:headEnd/>
              <a:tailEnd/>
            </a:ln>
          </p:spPr>
          <p:txBody>
            <a:bodyPr/>
            <a:lstStyle/>
            <a:p>
              <a:endParaRPr lang="en-US"/>
            </a:p>
          </p:txBody>
        </p:sp>
        <p:sp>
          <p:nvSpPr>
            <p:cNvPr id="17728" name="Freeform 244"/>
            <p:cNvSpPr>
              <a:spLocks noChangeAspect="1"/>
            </p:cNvSpPr>
            <p:nvPr/>
          </p:nvSpPr>
          <p:spPr bwMode="auto">
            <a:xfrm>
              <a:off x="3009" y="2391"/>
              <a:ext cx="52" cy="115"/>
            </a:xfrm>
            <a:custGeom>
              <a:avLst/>
              <a:gdLst>
                <a:gd name="T0" fmla="*/ 26 w 104"/>
                <a:gd name="T1" fmla="*/ 7 h 229"/>
                <a:gd name="T2" fmla="*/ 25 w 104"/>
                <a:gd name="T3" fmla="*/ 13 h 229"/>
                <a:gd name="T4" fmla="*/ 23 w 104"/>
                <a:gd name="T5" fmla="*/ 19 h 229"/>
                <a:gd name="T6" fmla="*/ 21 w 104"/>
                <a:gd name="T7" fmla="*/ 26 h 229"/>
                <a:gd name="T8" fmla="*/ 19 w 104"/>
                <a:gd name="T9" fmla="*/ 33 h 229"/>
                <a:gd name="T10" fmla="*/ 15 w 104"/>
                <a:gd name="T11" fmla="*/ 39 h 229"/>
                <a:gd name="T12" fmla="*/ 12 w 104"/>
                <a:gd name="T13" fmla="*/ 46 h 229"/>
                <a:gd name="T14" fmla="*/ 6 w 104"/>
                <a:gd name="T15" fmla="*/ 52 h 229"/>
                <a:gd name="T16" fmla="*/ 0 w 104"/>
                <a:gd name="T17" fmla="*/ 58 h 229"/>
                <a:gd name="T18" fmla="*/ 3 w 104"/>
                <a:gd name="T19" fmla="*/ 50 h 229"/>
                <a:gd name="T20" fmla="*/ 7 w 104"/>
                <a:gd name="T21" fmla="*/ 44 h 229"/>
                <a:gd name="T22" fmla="*/ 11 w 104"/>
                <a:gd name="T23" fmla="*/ 37 h 229"/>
                <a:gd name="T24" fmla="*/ 13 w 104"/>
                <a:gd name="T25" fmla="*/ 31 h 229"/>
                <a:gd name="T26" fmla="*/ 17 w 104"/>
                <a:gd name="T27" fmla="*/ 24 h 229"/>
                <a:gd name="T28" fmla="*/ 19 w 104"/>
                <a:gd name="T29" fmla="*/ 17 h 229"/>
                <a:gd name="T30" fmla="*/ 22 w 104"/>
                <a:gd name="T31" fmla="*/ 9 h 229"/>
                <a:gd name="T32" fmla="*/ 24 w 104"/>
                <a:gd name="T33" fmla="*/ 0 h 229"/>
                <a:gd name="T34" fmla="*/ 26 w 104"/>
                <a:gd name="T35" fmla="*/ 7 h 2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4"/>
                <a:gd name="T55" fmla="*/ 0 h 229"/>
                <a:gd name="T56" fmla="*/ 104 w 104"/>
                <a:gd name="T57" fmla="*/ 229 h 2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4" h="229">
                  <a:moveTo>
                    <a:pt x="104" y="25"/>
                  </a:moveTo>
                  <a:lnTo>
                    <a:pt x="99" y="49"/>
                  </a:lnTo>
                  <a:lnTo>
                    <a:pt x="92" y="75"/>
                  </a:lnTo>
                  <a:lnTo>
                    <a:pt x="84" y="101"/>
                  </a:lnTo>
                  <a:lnTo>
                    <a:pt x="73" y="129"/>
                  </a:lnTo>
                  <a:lnTo>
                    <a:pt x="61" y="155"/>
                  </a:lnTo>
                  <a:lnTo>
                    <a:pt x="45" y="182"/>
                  </a:lnTo>
                  <a:lnTo>
                    <a:pt x="24" y="206"/>
                  </a:lnTo>
                  <a:lnTo>
                    <a:pt x="0" y="229"/>
                  </a:lnTo>
                  <a:lnTo>
                    <a:pt x="13" y="200"/>
                  </a:lnTo>
                  <a:lnTo>
                    <a:pt x="27" y="174"/>
                  </a:lnTo>
                  <a:lnTo>
                    <a:pt x="41" y="148"/>
                  </a:lnTo>
                  <a:lnTo>
                    <a:pt x="54" y="122"/>
                  </a:lnTo>
                  <a:lnTo>
                    <a:pt x="65" y="95"/>
                  </a:lnTo>
                  <a:lnTo>
                    <a:pt x="76" y="67"/>
                  </a:lnTo>
                  <a:lnTo>
                    <a:pt x="86" y="34"/>
                  </a:lnTo>
                  <a:lnTo>
                    <a:pt x="94" y="0"/>
                  </a:lnTo>
                  <a:lnTo>
                    <a:pt x="104" y="25"/>
                  </a:lnTo>
                  <a:close/>
                </a:path>
              </a:pathLst>
            </a:custGeom>
            <a:solidFill>
              <a:srgbClr val="FFFFE3"/>
            </a:solidFill>
            <a:ln w="9525">
              <a:noFill/>
              <a:round/>
              <a:headEnd/>
              <a:tailEnd/>
            </a:ln>
          </p:spPr>
          <p:txBody>
            <a:bodyPr/>
            <a:lstStyle/>
            <a:p>
              <a:endParaRPr lang="en-US"/>
            </a:p>
          </p:txBody>
        </p:sp>
        <p:sp>
          <p:nvSpPr>
            <p:cNvPr id="17729" name="Freeform 245"/>
            <p:cNvSpPr>
              <a:spLocks noChangeAspect="1"/>
            </p:cNvSpPr>
            <p:nvPr/>
          </p:nvSpPr>
          <p:spPr bwMode="auto">
            <a:xfrm>
              <a:off x="2796" y="2400"/>
              <a:ext cx="84" cy="311"/>
            </a:xfrm>
            <a:custGeom>
              <a:avLst/>
              <a:gdLst>
                <a:gd name="T0" fmla="*/ 31 w 168"/>
                <a:gd name="T1" fmla="*/ 31 h 621"/>
                <a:gd name="T2" fmla="*/ 34 w 168"/>
                <a:gd name="T3" fmla="*/ 2 h 621"/>
                <a:gd name="T4" fmla="*/ 42 w 168"/>
                <a:gd name="T5" fmla="*/ 0 h 621"/>
                <a:gd name="T6" fmla="*/ 41 w 168"/>
                <a:gd name="T7" fmla="*/ 13 h 621"/>
                <a:gd name="T8" fmla="*/ 18 w 168"/>
                <a:gd name="T9" fmla="*/ 156 h 621"/>
                <a:gd name="T10" fmla="*/ 0 w 168"/>
                <a:gd name="T11" fmla="*/ 153 h 621"/>
                <a:gd name="T12" fmla="*/ 1 w 168"/>
                <a:gd name="T13" fmla="*/ 153 h 621"/>
                <a:gd name="T14" fmla="*/ 3 w 168"/>
                <a:gd name="T15" fmla="*/ 151 h 621"/>
                <a:gd name="T16" fmla="*/ 5 w 168"/>
                <a:gd name="T17" fmla="*/ 148 h 621"/>
                <a:gd name="T18" fmla="*/ 7 w 168"/>
                <a:gd name="T19" fmla="*/ 144 h 621"/>
                <a:gd name="T20" fmla="*/ 11 w 168"/>
                <a:gd name="T21" fmla="*/ 140 h 621"/>
                <a:gd name="T22" fmla="*/ 13 w 168"/>
                <a:gd name="T23" fmla="*/ 136 h 621"/>
                <a:gd name="T24" fmla="*/ 15 w 168"/>
                <a:gd name="T25" fmla="*/ 132 h 621"/>
                <a:gd name="T26" fmla="*/ 17 w 168"/>
                <a:gd name="T27" fmla="*/ 129 h 621"/>
                <a:gd name="T28" fmla="*/ 18 w 168"/>
                <a:gd name="T29" fmla="*/ 115 h 621"/>
                <a:gd name="T30" fmla="*/ 20 w 168"/>
                <a:gd name="T31" fmla="*/ 100 h 621"/>
                <a:gd name="T32" fmla="*/ 22 w 168"/>
                <a:gd name="T33" fmla="*/ 84 h 621"/>
                <a:gd name="T34" fmla="*/ 24 w 168"/>
                <a:gd name="T35" fmla="*/ 69 h 621"/>
                <a:gd name="T36" fmla="*/ 26 w 168"/>
                <a:gd name="T37" fmla="*/ 55 h 621"/>
                <a:gd name="T38" fmla="*/ 28 w 168"/>
                <a:gd name="T39" fmla="*/ 43 h 621"/>
                <a:gd name="T40" fmla="*/ 30 w 168"/>
                <a:gd name="T41" fmla="*/ 35 h 621"/>
                <a:gd name="T42" fmla="*/ 31 w 168"/>
                <a:gd name="T43" fmla="*/ 31 h 6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8"/>
                <a:gd name="T67" fmla="*/ 0 h 621"/>
                <a:gd name="T68" fmla="*/ 168 w 168"/>
                <a:gd name="T69" fmla="*/ 621 h 6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8" h="621">
                  <a:moveTo>
                    <a:pt x="127" y="123"/>
                  </a:moveTo>
                  <a:lnTo>
                    <a:pt x="134" y="5"/>
                  </a:lnTo>
                  <a:lnTo>
                    <a:pt x="168" y="0"/>
                  </a:lnTo>
                  <a:lnTo>
                    <a:pt x="162" y="51"/>
                  </a:lnTo>
                  <a:lnTo>
                    <a:pt x="71" y="621"/>
                  </a:lnTo>
                  <a:lnTo>
                    <a:pt x="0" y="612"/>
                  </a:lnTo>
                  <a:lnTo>
                    <a:pt x="2" y="610"/>
                  </a:lnTo>
                  <a:lnTo>
                    <a:pt x="9" y="601"/>
                  </a:lnTo>
                  <a:lnTo>
                    <a:pt x="19" y="590"/>
                  </a:lnTo>
                  <a:lnTo>
                    <a:pt x="31" y="576"/>
                  </a:lnTo>
                  <a:lnTo>
                    <a:pt x="43" y="560"/>
                  </a:lnTo>
                  <a:lnTo>
                    <a:pt x="54" y="544"/>
                  </a:lnTo>
                  <a:lnTo>
                    <a:pt x="62" y="528"/>
                  </a:lnTo>
                  <a:lnTo>
                    <a:pt x="65" y="513"/>
                  </a:lnTo>
                  <a:lnTo>
                    <a:pt x="72" y="459"/>
                  </a:lnTo>
                  <a:lnTo>
                    <a:pt x="79" y="399"/>
                  </a:lnTo>
                  <a:lnTo>
                    <a:pt x="88" y="335"/>
                  </a:lnTo>
                  <a:lnTo>
                    <a:pt x="96" y="273"/>
                  </a:lnTo>
                  <a:lnTo>
                    <a:pt x="104" y="217"/>
                  </a:lnTo>
                  <a:lnTo>
                    <a:pt x="114" y="169"/>
                  </a:lnTo>
                  <a:lnTo>
                    <a:pt x="121" y="137"/>
                  </a:lnTo>
                  <a:lnTo>
                    <a:pt x="127" y="123"/>
                  </a:lnTo>
                  <a:close/>
                </a:path>
              </a:pathLst>
            </a:custGeom>
            <a:solidFill>
              <a:srgbClr val="FFFFA5"/>
            </a:solidFill>
            <a:ln w="9525">
              <a:noFill/>
              <a:round/>
              <a:headEnd/>
              <a:tailEnd/>
            </a:ln>
          </p:spPr>
          <p:txBody>
            <a:bodyPr/>
            <a:lstStyle/>
            <a:p>
              <a:endParaRPr lang="en-US"/>
            </a:p>
          </p:txBody>
        </p:sp>
        <p:sp>
          <p:nvSpPr>
            <p:cNvPr id="17730" name="Freeform 246"/>
            <p:cNvSpPr>
              <a:spLocks noChangeAspect="1"/>
            </p:cNvSpPr>
            <p:nvPr/>
          </p:nvSpPr>
          <p:spPr bwMode="auto">
            <a:xfrm>
              <a:off x="2843" y="2402"/>
              <a:ext cx="51" cy="313"/>
            </a:xfrm>
            <a:custGeom>
              <a:avLst/>
              <a:gdLst>
                <a:gd name="T0" fmla="*/ 18 w 101"/>
                <a:gd name="T1" fmla="*/ 30 h 626"/>
                <a:gd name="T2" fmla="*/ 21 w 101"/>
                <a:gd name="T3" fmla="*/ 1 h 626"/>
                <a:gd name="T4" fmla="*/ 26 w 101"/>
                <a:gd name="T5" fmla="*/ 0 h 626"/>
                <a:gd name="T6" fmla="*/ 24 w 101"/>
                <a:gd name="T7" fmla="*/ 12 h 626"/>
                <a:gd name="T8" fmla="*/ 9 w 101"/>
                <a:gd name="T9" fmla="*/ 139 h 626"/>
                <a:gd name="T10" fmla="*/ 16 w 101"/>
                <a:gd name="T11" fmla="*/ 157 h 626"/>
                <a:gd name="T12" fmla="*/ 0 w 101"/>
                <a:gd name="T13" fmla="*/ 155 h 626"/>
                <a:gd name="T14" fmla="*/ 1 w 101"/>
                <a:gd name="T15" fmla="*/ 150 h 626"/>
                <a:gd name="T16" fmla="*/ 3 w 101"/>
                <a:gd name="T17" fmla="*/ 136 h 626"/>
                <a:gd name="T18" fmla="*/ 5 w 101"/>
                <a:gd name="T19" fmla="*/ 116 h 626"/>
                <a:gd name="T20" fmla="*/ 8 w 101"/>
                <a:gd name="T21" fmla="*/ 93 h 626"/>
                <a:gd name="T22" fmla="*/ 11 w 101"/>
                <a:gd name="T23" fmla="*/ 72 h 626"/>
                <a:gd name="T24" fmla="*/ 14 w 101"/>
                <a:gd name="T25" fmla="*/ 51 h 626"/>
                <a:gd name="T26" fmla="*/ 16 w 101"/>
                <a:gd name="T27" fmla="*/ 37 h 626"/>
                <a:gd name="T28" fmla="*/ 18 w 101"/>
                <a:gd name="T29" fmla="*/ 30 h 6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1"/>
                <a:gd name="T46" fmla="*/ 0 h 626"/>
                <a:gd name="T47" fmla="*/ 101 w 101"/>
                <a:gd name="T48" fmla="*/ 626 h 6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1" h="626">
                  <a:moveTo>
                    <a:pt x="70" y="123"/>
                  </a:moveTo>
                  <a:lnTo>
                    <a:pt x="81" y="5"/>
                  </a:lnTo>
                  <a:lnTo>
                    <a:pt x="101" y="0"/>
                  </a:lnTo>
                  <a:lnTo>
                    <a:pt x="95" y="49"/>
                  </a:lnTo>
                  <a:lnTo>
                    <a:pt x="34" y="553"/>
                  </a:lnTo>
                  <a:lnTo>
                    <a:pt x="64" y="626"/>
                  </a:lnTo>
                  <a:lnTo>
                    <a:pt x="0" y="618"/>
                  </a:lnTo>
                  <a:lnTo>
                    <a:pt x="2" y="597"/>
                  </a:lnTo>
                  <a:lnTo>
                    <a:pt x="9" y="542"/>
                  </a:lnTo>
                  <a:lnTo>
                    <a:pt x="18" y="465"/>
                  </a:lnTo>
                  <a:lnTo>
                    <a:pt x="30" y="375"/>
                  </a:lnTo>
                  <a:lnTo>
                    <a:pt x="42" y="285"/>
                  </a:lnTo>
                  <a:lnTo>
                    <a:pt x="54" y="206"/>
                  </a:lnTo>
                  <a:lnTo>
                    <a:pt x="63" y="148"/>
                  </a:lnTo>
                  <a:lnTo>
                    <a:pt x="70" y="123"/>
                  </a:lnTo>
                  <a:close/>
                </a:path>
              </a:pathLst>
            </a:custGeom>
            <a:solidFill>
              <a:srgbClr val="FFFFA5"/>
            </a:solidFill>
            <a:ln w="9525">
              <a:noFill/>
              <a:round/>
              <a:headEnd/>
              <a:tailEnd/>
            </a:ln>
          </p:spPr>
          <p:txBody>
            <a:bodyPr/>
            <a:lstStyle/>
            <a:p>
              <a:endParaRPr lang="en-US"/>
            </a:p>
          </p:txBody>
        </p:sp>
        <p:sp>
          <p:nvSpPr>
            <p:cNvPr id="17731" name="Freeform 247"/>
            <p:cNvSpPr>
              <a:spLocks noChangeAspect="1"/>
            </p:cNvSpPr>
            <p:nvPr/>
          </p:nvSpPr>
          <p:spPr bwMode="auto">
            <a:xfrm>
              <a:off x="2732" y="2702"/>
              <a:ext cx="187" cy="132"/>
            </a:xfrm>
            <a:custGeom>
              <a:avLst/>
              <a:gdLst>
                <a:gd name="T0" fmla="*/ 1 w 374"/>
                <a:gd name="T1" fmla="*/ 0 h 264"/>
                <a:gd name="T2" fmla="*/ 94 w 374"/>
                <a:gd name="T3" fmla="*/ 12 h 264"/>
                <a:gd name="T4" fmla="*/ 91 w 374"/>
                <a:gd name="T5" fmla="*/ 15 h 264"/>
                <a:gd name="T6" fmla="*/ 89 w 374"/>
                <a:gd name="T7" fmla="*/ 23 h 264"/>
                <a:gd name="T8" fmla="*/ 84 w 374"/>
                <a:gd name="T9" fmla="*/ 25 h 264"/>
                <a:gd name="T10" fmla="*/ 83 w 374"/>
                <a:gd name="T11" fmla="*/ 29 h 264"/>
                <a:gd name="T12" fmla="*/ 88 w 374"/>
                <a:gd name="T13" fmla="*/ 29 h 264"/>
                <a:gd name="T14" fmla="*/ 87 w 374"/>
                <a:gd name="T15" fmla="*/ 35 h 264"/>
                <a:gd name="T16" fmla="*/ 83 w 374"/>
                <a:gd name="T17" fmla="*/ 36 h 264"/>
                <a:gd name="T18" fmla="*/ 86 w 374"/>
                <a:gd name="T19" fmla="*/ 40 h 264"/>
                <a:gd name="T20" fmla="*/ 86 w 374"/>
                <a:gd name="T21" fmla="*/ 44 h 264"/>
                <a:gd name="T22" fmla="*/ 83 w 374"/>
                <a:gd name="T23" fmla="*/ 46 h 264"/>
                <a:gd name="T24" fmla="*/ 86 w 374"/>
                <a:gd name="T25" fmla="*/ 49 h 264"/>
                <a:gd name="T26" fmla="*/ 84 w 374"/>
                <a:gd name="T27" fmla="*/ 53 h 264"/>
                <a:gd name="T28" fmla="*/ 82 w 374"/>
                <a:gd name="T29" fmla="*/ 56 h 264"/>
                <a:gd name="T30" fmla="*/ 79 w 374"/>
                <a:gd name="T31" fmla="*/ 61 h 264"/>
                <a:gd name="T32" fmla="*/ 75 w 374"/>
                <a:gd name="T33" fmla="*/ 65 h 264"/>
                <a:gd name="T34" fmla="*/ 73 w 374"/>
                <a:gd name="T35" fmla="*/ 65 h 264"/>
                <a:gd name="T36" fmla="*/ 69 w 374"/>
                <a:gd name="T37" fmla="*/ 66 h 264"/>
                <a:gd name="T38" fmla="*/ 65 w 374"/>
                <a:gd name="T39" fmla="*/ 66 h 264"/>
                <a:gd name="T40" fmla="*/ 60 w 374"/>
                <a:gd name="T41" fmla="*/ 66 h 264"/>
                <a:gd name="T42" fmla="*/ 56 w 374"/>
                <a:gd name="T43" fmla="*/ 66 h 264"/>
                <a:gd name="T44" fmla="*/ 51 w 374"/>
                <a:gd name="T45" fmla="*/ 66 h 264"/>
                <a:gd name="T46" fmla="*/ 46 w 374"/>
                <a:gd name="T47" fmla="*/ 65 h 264"/>
                <a:gd name="T48" fmla="*/ 41 w 374"/>
                <a:gd name="T49" fmla="*/ 65 h 264"/>
                <a:gd name="T50" fmla="*/ 36 w 374"/>
                <a:gd name="T51" fmla="*/ 63 h 264"/>
                <a:gd name="T52" fmla="*/ 30 w 374"/>
                <a:gd name="T53" fmla="*/ 62 h 264"/>
                <a:gd name="T54" fmla="*/ 25 w 374"/>
                <a:gd name="T55" fmla="*/ 61 h 264"/>
                <a:gd name="T56" fmla="*/ 21 w 374"/>
                <a:gd name="T57" fmla="*/ 60 h 264"/>
                <a:gd name="T58" fmla="*/ 17 w 374"/>
                <a:gd name="T59" fmla="*/ 59 h 264"/>
                <a:gd name="T60" fmla="*/ 12 w 374"/>
                <a:gd name="T61" fmla="*/ 58 h 264"/>
                <a:gd name="T62" fmla="*/ 10 w 374"/>
                <a:gd name="T63" fmla="*/ 57 h 264"/>
                <a:gd name="T64" fmla="*/ 6 w 374"/>
                <a:gd name="T65" fmla="*/ 55 h 264"/>
                <a:gd name="T66" fmla="*/ 6 w 374"/>
                <a:gd name="T67" fmla="*/ 53 h 264"/>
                <a:gd name="T68" fmla="*/ 5 w 374"/>
                <a:gd name="T69" fmla="*/ 50 h 264"/>
                <a:gd name="T70" fmla="*/ 5 w 374"/>
                <a:gd name="T71" fmla="*/ 47 h 264"/>
                <a:gd name="T72" fmla="*/ 5 w 374"/>
                <a:gd name="T73" fmla="*/ 44 h 264"/>
                <a:gd name="T74" fmla="*/ 1 w 374"/>
                <a:gd name="T75" fmla="*/ 42 h 264"/>
                <a:gd name="T76" fmla="*/ 1 w 374"/>
                <a:gd name="T77" fmla="*/ 38 h 264"/>
                <a:gd name="T78" fmla="*/ 6 w 374"/>
                <a:gd name="T79" fmla="*/ 36 h 264"/>
                <a:gd name="T80" fmla="*/ 0 w 374"/>
                <a:gd name="T81" fmla="*/ 35 h 264"/>
                <a:gd name="T82" fmla="*/ 1 w 374"/>
                <a:gd name="T83" fmla="*/ 30 h 264"/>
                <a:gd name="T84" fmla="*/ 6 w 374"/>
                <a:gd name="T85" fmla="*/ 28 h 264"/>
                <a:gd name="T86" fmla="*/ 1 w 374"/>
                <a:gd name="T87" fmla="*/ 24 h 264"/>
                <a:gd name="T88" fmla="*/ 1 w 374"/>
                <a:gd name="T89" fmla="*/ 21 h 264"/>
                <a:gd name="T90" fmla="*/ 6 w 374"/>
                <a:gd name="T91" fmla="*/ 19 h 264"/>
                <a:gd name="T92" fmla="*/ 6 w 374"/>
                <a:gd name="T93" fmla="*/ 16 h 264"/>
                <a:gd name="T94" fmla="*/ 3 w 374"/>
                <a:gd name="T95" fmla="*/ 13 h 264"/>
                <a:gd name="T96" fmla="*/ 3 w 374"/>
                <a:gd name="T97" fmla="*/ 6 h 264"/>
                <a:gd name="T98" fmla="*/ 1 w 374"/>
                <a:gd name="T99" fmla="*/ 0 h 2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4"/>
                <a:gd name="T151" fmla="*/ 0 h 264"/>
                <a:gd name="T152" fmla="*/ 374 w 374"/>
                <a:gd name="T153" fmla="*/ 264 h 2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4" h="264">
                  <a:moveTo>
                    <a:pt x="3" y="0"/>
                  </a:moveTo>
                  <a:lnTo>
                    <a:pt x="374" y="48"/>
                  </a:lnTo>
                  <a:lnTo>
                    <a:pt x="361" y="63"/>
                  </a:lnTo>
                  <a:lnTo>
                    <a:pt x="353" y="95"/>
                  </a:lnTo>
                  <a:lnTo>
                    <a:pt x="334" y="102"/>
                  </a:lnTo>
                  <a:lnTo>
                    <a:pt x="331" y="116"/>
                  </a:lnTo>
                  <a:lnTo>
                    <a:pt x="352" y="118"/>
                  </a:lnTo>
                  <a:lnTo>
                    <a:pt x="347" y="142"/>
                  </a:lnTo>
                  <a:lnTo>
                    <a:pt x="331" y="144"/>
                  </a:lnTo>
                  <a:lnTo>
                    <a:pt x="343" y="160"/>
                  </a:lnTo>
                  <a:lnTo>
                    <a:pt x="342" y="176"/>
                  </a:lnTo>
                  <a:lnTo>
                    <a:pt x="329" y="185"/>
                  </a:lnTo>
                  <a:lnTo>
                    <a:pt x="342" y="199"/>
                  </a:lnTo>
                  <a:lnTo>
                    <a:pt x="336" y="214"/>
                  </a:lnTo>
                  <a:lnTo>
                    <a:pt x="327" y="226"/>
                  </a:lnTo>
                  <a:lnTo>
                    <a:pt x="316" y="244"/>
                  </a:lnTo>
                  <a:lnTo>
                    <a:pt x="299" y="258"/>
                  </a:lnTo>
                  <a:lnTo>
                    <a:pt x="289" y="260"/>
                  </a:lnTo>
                  <a:lnTo>
                    <a:pt x="276" y="262"/>
                  </a:lnTo>
                  <a:lnTo>
                    <a:pt x="260" y="262"/>
                  </a:lnTo>
                  <a:lnTo>
                    <a:pt x="243" y="264"/>
                  </a:lnTo>
                  <a:lnTo>
                    <a:pt x="224" y="262"/>
                  </a:lnTo>
                  <a:lnTo>
                    <a:pt x="205" y="261"/>
                  </a:lnTo>
                  <a:lnTo>
                    <a:pt x="184" y="259"/>
                  </a:lnTo>
                  <a:lnTo>
                    <a:pt x="163" y="257"/>
                  </a:lnTo>
                  <a:lnTo>
                    <a:pt x="141" y="254"/>
                  </a:lnTo>
                  <a:lnTo>
                    <a:pt x="120" y="251"/>
                  </a:lnTo>
                  <a:lnTo>
                    <a:pt x="101" y="246"/>
                  </a:lnTo>
                  <a:lnTo>
                    <a:pt x="82" y="243"/>
                  </a:lnTo>
                  <a:lnTo>
                    <a:pt x="65" y="238"/>
                  </a:lnTo>
                  <a:lnTo>
                    <a:pt x="50" y="234"/>
                  </a:lnTo>
                  <a:lnTo>
                    <a:pt x="38" y="228"/>
                  </a:lnTo>
                  <a:lnTo>
                    <a:pt x="27" y="223"/>
                  </a:lnTo>
                  <a:lnTo>
                    <a:pt x="23" y="213"/>
                  </a:lnTo>
                  <a:lnTo>
                    <a:pt x="19" y="200"/>
                  </a:lnTo>
                  <a:lnTo>
                    <a:pt x="17" y="189"/>
                  </a:lnTo>
                  <a:lnTo>
                    <a:pt x="17" y="178"/>
                  </a:lnTo>
                  <a:lnTo>
                    <a:pt x="5" y="169"/>
                  </a:lnTo>
                  <a:lnTo>
                    <a:pt x="3" y="154"/>
                  </a:lnTo>
                  <a:lnTo>
                    <a:pt x="25" y="145"/>
                  </a:lnTo>
                  <a:lnTo>
                    <a:pt x="0" y="143"/>
                  </a:lnTo>
                  <a:lnTo>
                    <a:pt x="3" y="120"/>
                  </a:lnTo>
                  <a:lnTo>
                    <a:pt x="23" y="115"/>
                  </a:lnTo>
                  <a:lnTo>
                    <a:pt x="6" y="99"/>
                  </a:lnTo>
                  <a:lnTo>
                    <a:pt x="4" y="85"/>
                  </a:lnTo>
                  <a:lnTo>
                    <a:pt x="27" y="78"/>
                  </a:lnTo>
                  <a:lnTo>
                    <a:pt x="27" y="64"/>
                  </a:lnTo>
                  <a:lnTo>
                    <a:pt x="9" y="54"/>
                  </a:lnTo>
                  <a:lnTo>
                    <a:pt x="12" y="25"/>
                  </a:lnTo>
                  <a:lnTo>
                    <a:pt x="3" y="0"/>
                  </a:lnTo>
                  <a:close/>
                </a:path>
              </a:pathLst>
            </a:custGeom>
            <a:solidFill>
              <a:srgbClr val="33353A"/>
            </a:solidFill>
            <a:ln w="9525">
              <a:noFill/>
              <a:round/>
              <a:headEnd/>
              <a:tailEnd/>
            </a:ln>
          </p:spPr>
          <p:txBody>
            <a:bodyPr/>
            <a:lstStyle/>
            <a:p>
              <a:endParaRPr lang="en-US"/>
            </a:p>
          </p:txBody>
        </p:sp>
        <p:sp>
          <p:nvSpPr>
            <p:cNvPr id="17732" name="Freeform 248"/>
            <p:cNvSpPr>
              <a:spLocks noChangeAspect="1"/>
            </p:cNvSpPr>
            <p:nvPr/>
          </p:nvSpPr>
          <p:spPr bwMode="auto">
            <a:xfrm>
              <a:off x="2737" y="2704"/>
              <a:ext cx="176" cy="129"/>
            </a:xfrm>
            <a:custGeom>
              <a:avLst/>
              <a:gdLst>
                <a:gd name="T0" fmla="*/ 12 w 352"/>
                <a:gd name="T1" fmla="*/ 1 h 259"/>
                <a:gd name="T2" fmla="*/ 28 w 352"/>
                <a:gd name="T3" fmla="*/ 3 h 259"/>
                <a:gd name="T4" fmla="*/ 44 w 352"/>
                <a:gd name="T5" fmla="*/ 5 h 259"/>
                <a:gd name="T6" fmla="*/ 61 w 352"/>
                <a:gd name="T7" fmla="*/ 7 h 259"/>
                <a:gd name="T8" fmla="*/ 78 w 352"/>
                <a:gd name="T9" fmla="*/ 9 h 259"/>
                <a:gd name="T10" fmla="*/ 88 w 352"/>
                <a:gd name="T11" fmla="*/ 12 h 259"/>
                <a:gd name="T12" fmla="*/ 85 w 352"/>
                <a:gd name="T13" fmla="*/ 15 h 259"/>
                <a:gd name="T14" fmla="*/ 84 w 352"/>
                <a:gd name="T15" fmla="*/ 21 h 259"/>
                <a:gd name="T16" fmla="*/ 81 w 352"/>
                <a:gd name="T17" fmla="*/ 23 h 259"/>
                <a:gd name="T18" fmla="*/ 79 w 352"/>
                <a:gd name="T19" fmla="*/ 25 h 259"/>
                <a:gd name="T20" fmla="*/ 78 w 352"/>
                <a:gd name="T21" fmla="*/ 28 h 259"/>
                <a:gd name="T22" fmla="*/ 82 w 352"/>
                <a:gd name="T23" fmla="*/ 28 h 259"/>
                <a:gd name="T24" fmla="*/ 82 w 352"/>
                <a:gd name="T25" fmla="*/ 31 h 259"/>
                <a:gd name="T26" fmla="*/ 81 w 352"/>
                <a:gd name="T27" fmla="*/ 34 h 259"/>
                <a:gd name="T28" fmla="*/ 78 w 352"/>
                <a:gd name="T29" fmla="*/ 35 h 259"/>
                <a:gd name="T30" fmla="*/ 80 w 352"/>
                <a:gd name="T31" fmla="*/ 38 h 259"/>
                <a:gd name="T32" fmla="*/ 81 w 352"/>
                <a:gd name="T33" fmla="*/ 41 h 259"/>
                <a:gd name="T34" fmla="*/ 80 w 352"/>
                <a:gd name="T35" fmla="*/ 43 h 259"/>
                <a:gd name="T36" fmla="*/ 78 w 352"/>
                <a:gd name="T37" fmla="*/ 45 h 259"/>
                <a:gd name="T38" fmla="*/ 80 w 352"/>
                <a:gd name="T39" fmla="*/ 48 h 259"/>
                <a:gd name="T40" fmla="*/ 80 w 352"/>
                <a:gd name="T41" fmla="*/ 50 h 259"/>
                <a:gd name="T42" fmla="*/ 79 w 352"/>
                <a:gd name="T43" fmla="*/ 53 h 259"/>
                <a:gd name="T44" fmla="*/ 77 w 352"/>
                <a:gd name="T45" fmla="*/ 55 h 259"/>
                <a:gd name="T46" fmla="*/ 75 w 352"/>
                <a:gd name="T47" fmla="*/ 59 h 259"/>
                <a:gd name="T48" fmla="*/ 73 w 352"/>
                <a:gd name="T49" fmla="*/ 61 h 259"/>
                <a:gd name="T50" fmla="*/ 68 w 352"/>
                <a:gd name="T51" fmla="*/ 64 h 259"/>
                <a:gd name="T52" fmla="*/ 57 w 352"/>
                <a:gd name="T53" fmla="*/ 64 h 259"/>
                <a:gd name="T54" fmla="*/ 44 w 352"/>
                <a:gd name="T55" fmla="*/ 64 h 259"/>
                <a:gd name="T56" fmla="*/ 28 w 352"/>
                <a:gd name="T57" fmla="*/ 62 h 259"/>
                <a:gd name="T58" fmla="*/ 15 w 352"/>
                <a:gd name="T59" fmla="*/ 59 h 259"/>
                <a:gd name="T60" fmla="*/ 6 w 352"/>
                <a:gd name="T61" fmla="*/ 55 h 259"/>
                <a:gd name="T62" fmla="*/ 5 w 352"/>
                <a:gd name="T63" fmla="*/ 46 h 259"/>
                <a:gd name="T64" fmla="*/ 3 w 352"/>
                <a:gd name="T65" fmla="*/ 43 h 259"/>
                <a:gd name="T66" fmla="*/ 1 w 352"/>
                <a:gd name="T67" fmla="*/ 41 h 259"/>
                <a:gd name="T68" fmla="*/ 1 w 352"/>
                <a:gd name="T69" fmla="*/ 38 h 259"/>
                <a:gd name="T70" fmla="*/ 5 w 352"/>
                <a:gd name="T71" fmla="*/ 36 h 259"/>
                <a:gd name="T72" fmla="*/ 3 w 352"/>
                <a:gd name="T73" fmla="*/ 35 h 259"/>
                <a:gd name="T74" fmla="*/ 1 w 352"/>
                <a:gd name="T75" fmla="*/ 34 h 259"/>
                <a:gd name="T76" fmla="*/ 1 w 352"/>
                <a:gd name="T77" fmla="*/ 29 h 259"/>
                <a:gd name="T78" fmla="*/ 5 w 352"/>
                <a:gd name="T79" fmla="*/ 28 h 259"/>
                <a:gd name="T80" fmla="*/ 3 w 352"/>
                <a:gd name="T81" fmla="*/ 26 h 259"/>
                <a:gd name="T82" fmla="*/ 1 w 352"/>
                <a:gd name="T83" fmla="*/ 23 h 259"/>
                <a:gd name="T84" fmla="*/ 1 w 352"/>
                <a:gd name="T85" fmla="*/ 21 h 259"/>
                <a:gd name="T86" fmla="*/ 6 w 352"/>
                <a:gd name="T87" fmla="*/ 19 h 259"/>
                <a:gd name="T88" fmla="*/ 7 w 352"/>
                <a:gd name="T89" fmla="*/ 17 h 259"/>
                <a:gd name="T90" fmla="*/ 6 w 352"/>
                <a:gd name="T91" fmla="*/ 15 h 259"/>
                <a:gd name="T92" fmla="*/ 3 w 352"/>
                <a:gd name="T93" fmla="*/ 13 h 259"/>
                <a:gd name="T94" fmla="*/ 3 w 352"/>
                <a:gd name="T95" fmla="*/ 7 h 259"/>
                <a:gd name="T96" fmla="*/ 3 w 352"/>
                <a:gd name="T97" fmla="*/ 3 h 2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2"/>
                <a:gd name="T148" fmla="*/ 0 h 259"/>
                <a:gd name="T149" fmla="*/ 352 w 352"/>
                <a:gd name="T150" fmla="*/ 259 h 2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2" h="259">
                  <a:moveTo>
                    <a:pt x="4" y="0"/>
                  </a:moveTo>
                  <a:lnTo>
                    <a:pt x="26" y="3"/>
                  </a:lnTo>
                  <a:lnTo>
                    <a:pt x="48" y="6"/>
                  </a:lnTo>
                  <a:lnTo>
                    <a:pt x="70" y="8"/>
                  </a:lnTo>
                  <a:lnTo>
                    <a:pt x="92" y="12"/>
                  </a:lnTo>
                  <a:lnTo>
                    <a:pt x="113" y="14"/>
                  </a:lnTo>
                  <a:lnTo>
                    <a:pt x="135" y="18"/>
                  </a:lnTo>
                  <a:lnTo>
                    <a:pt x="157" y="20"/>
                  </a:lnTo>
                  <a:lnTo>
                    <a:pt x="178" y="22"/>
                  </a:lnTo>
                  <a:lnTo>
                    <a:pt x="200" y="26"/>
                  </a:lnTo>
                  <a:lnTo>
                    <a:pt x="222" y="28"/>
                  </a:lnTo>
                  <a:lnTo>
                    <a:pt x="244" y="31"/>
                  </a:lnTo>
                  <a:lnTo>
                    <a:pt x="265" y="34"/>
                  </a:lnTo>
                  <a:lnTo>
                    <a:pt x="287" y="37"/>
                  </a:lnTo>
                  <a:lnTo>
                    <a:pt x="309" y="39"/>
                  </a:lnTo>
                  <a:lnTo>
                    <a:pt x="331" y="43"/>
                  </a:lnTo>
                  <a:lnTo>
                    <a:pt x="352" y="45"/>
                  </a:lnTo>
                  <a:lnTo>
                    <a:pt x="349" y="49"/>
                  </a:lnTo>
                  <a:lnTo>
                    <a:pt x="345" y="52"/>
                  </a:lnTo>
                  <a:lnTo>
                    <a:pt x="342" y="56"/>
                  </a:lnTo>
                  <a:lnTo>
                    <a:pt x="340" y="60"/>
                  </a:lnTo>
                  <a:lnTo>
                    <a:pt x="337" y="68"/>
                  </a:lnTo>
                  <a:lnTo>
                    <a:pt x="336" y="76"/>
                  </a:lnTo>
                  <a:lnTo>
                    <a:pt x="334" y="84"/>
                  </a:lnTo>
                  <a:lnTo>
                    <a:pt x="332" y="92"/>
                  </a:lnTo>
                  <a:lnTo>
                    <a:pt x="327" y="94"/>
                  </a:lnTo>
                  <a:lnTo>
                    <a:pt x="322" y="95"/>
                  </a:lnTo>
                  <a:lnTo>
                    <a:pt x="318" y="96"/>
                  </a:lnTo>
                  <a:lnTo>
                    <a:pt x="313" y="97"/>
                  </a:lnTo>
                  <a:lnTo>
                    <a:pt x="313" y="102"/>
                  </a:lnTo>
                  <a:lnTo>
                    <a:pt x="313" y="105"/>
                  </a:lnTo>
                  <a:lnTo>
                    <a:pt x="312" y="109"/>
                  </a:lnTo>
                  <a:lnTo>
                    <a:pt x="312" y="112"/>
                  </a:lnTo>
                  <a:lnTo>
                    <a:pt x="317" y="113"/>
                  </a:lnTo>
                  <a:lnTo>
                    <a:pt x="321" y="113"/>
                  </a:lnTo>
                  <a:lnTo>
                    <a:pt x="326" y="114"/>
                  </a:lnTo>
                  <a:lnTo>
                    <a:pt x="331" y="115"/>
                  </a:lnTo>
                  <a:lnTo>
                    <a:pt x="329" y="121"/>
                  </a:lnTo>
                  <a:lnTo>
                    <a:pt x="328" y="127"/>
                  </a:lnTo>
                  <a:lnTo>
                    <a:pt x="327" y="133"/>
                  </a:lnTo>
                  <a:lnTo>
                    <a:pt x="326" y="139"/>
                  </a:lnTo>
                  <a:lnTo>
                    <a:pt x="322" y="139"/>
                  </a:lnTo>
                  <a:lnTo>
                    <a:pt x="319" y="140"/>
                  </a:lnTo>
                  <a:lnTo>
                    <a:pt x="316" y="140"/>
                  </a:lnTo>
                  <a:lnTo>
                    <a:pt x="312" y="141"/>
                  </a:lnTo>
                  <a:lnTo>
                    <a:pt x="314" y="144"/>
                  </a:lnTo>
                  <a:lnTo>
                    <a:pt x="318" y="148"/>
                  </a:lnTo>
                  <a:lnTo>
                    <a:pt x="320" y="152"/>
                  </a:lnTo>
                  <a:lnTo>
                    <a:pt x="322" y="156"/>
                  </a:lnTo>
                  <a:lnTo>
                    <a:pt x="321" y="160"/>
                  </a:lnTo>
                  <a:lnTo>
                    <a:pt x="321" y="164"/>
                  </a:lnTo>
                  <a:lnTo>
                    <a:pt x="321" y="168"/>
                  </a:lnTo>
                  <a:lnTo>
                    <a:pt x="320" y="173"/>
                  </a:lnTo>
                  <a:lnTo>
                    <a:pt x="318" y="175"/>
                  </a:lnTo>
                  <a:lnTo>
                    <a:pt x="314" y="177"/>
                  </a:lnTo>
                  <a:lnTo>
                    <a:pt x="311" y="179"/>
                  </a:lnTo>
                  <a:lnTo>
                    <a:pt x="309" y="181"/>
                  </a:lnTo>
                  <a:lnTo>
                    <a:pt x="311" y="185"/>
                  </a:lnTo>
                  <a:lnTo>
                    <a:pt x="314" y="188"/>
                  </a:lnTo>
                  <a:lnTo>
                    <a:pt x="318" y="192"/>
                  </a:lnTo>
                  <a:lnTo>
                    <a:pt x="321" y="195"/>
                  </a:lnTo>
                  <a:lnTo>
                    <a:pt x="320" y="200"/>
                  </a:lnTo>
                  <a:lnTo>
                    <a:pt x="319" y="203"/>
                  </a:lnTo>
                  <a:lnTo>
                    <a:pt x="317" y="206"/>
                  </a:lnTo>
                  <a:lnTo>
                    <a:pt x="316" y="210"/>
                  </a:lnTo>
                  <a:lnTo>
                    <a:pt x="313" y="212"/>
                  </a:lnTo>
                  <a:lnTo>
                    <a:pt x="311" y="216"/>
                  </a:lnTo>
                  <a:lnTo>
                    <a:pt x="309" y="219"/>
                  </a:lnTo>
                  <a:lnTo>
                    <a:pt x="306" y="221"/>
                  </a:lnTo>
                  <a:lnTo>
                    <a:pt x="304" y="226"/>
                  </a:lnTo>
                  <a:lnTo>
                    <a:pt x="302" y="232"/>
                  </a:lnTo>
                  <a:lnTo>
                    <a:pt x="298" y="236"/>
                  </a:lnTo>
                  <a:lnTo>
                    <a:pt x="296" y="240"/>
                  </a:lnTo>
                  <a:lnTo>
                    <a:pt x="293" y="243"/>
                  </a:lnTo>
                  <a:lnTo>
                    <a:pt x="289" y="247"/>
                  </a:lnTo>
                  <a:lnTo>
                    <a:pt x="284" y="250"/>
                  </a:lnTo>
                  <a:lnTo>
                    <a:pt x="281" y="254"/>
                  </a:lnTo>
                  <a:lnTo>
                    <a:pt x="271" y="256"/>
                  </a:lnTo>
                  <a:lnTo>
                    <a:pt x="259" y="258"/>
                  </a:lnTo>
                  <a:lnTo>
                    <a:pt x="244" y="259"/>
                  </a:lnTo>
                  <a:lnTo>
                    <a:pt x="228" y="259"/>
                  </a:lnTo>
                  <a:lnTo>
                    <a:pt x="211" y="259"/>
                  </a:lnTo>
                  <a:lnTo>
                    <a:pt x="192" y="258"/>
                  </a:lnTo>
                  <a:lnTo>
                    <a:pt x="173" y="256"/>
                  </a:lnTo>
                  <a:lnTo>
                    <a:pt x="153" y="254"/>
                  </a:lnTo>
                  <a:lnTo>
                    <a:pt x="132" y="251"/>
                  </a:lnTo>
                  <a:lnTo>
                    <a:pt x="114" y="248"/>
                  </a:lnTo>
                  <a:lnTo>
                    <a:pt x="94" y="245"/>
                  </a:lnTo>
                  <a:lnTo>
                    <a:pt x="77" y="240"/>
                  </a:lnTo>
                  <a:lnTo>
                    <a:pt x="61" y="236"/>
                  </a:lnTo>
                  <a:lnTo>
                    <a:pt x="47" y="232"/>
                  </a:lnTo>
                  <a:lnTo>
                    <a:pt x="34" y="226"/>
                  </a:lnTo>
                  <a:lnTo>
                    <a:pt x="25" y="221"/>
                  </a:lnTo>
                  <a:lnTo>
                    <a:pt x="22" y="211"/>
                  </a:lnTo>
                  <a:lnTo>
                    <a:pt x="18" y="198"/>
                  </a:lnTo>
                  <a:lnTo>
                    <a:pt x="17" y="187"/>
                  </a:lnTo>
                  <a:lnTo>
                    <a:pt x="17" y="177"/>
                  </a:lnTo>
                  <a:lnTo>
                    <a:pt x="14" y="174"/>
                  </a:lnTo>
                  <a:lnTo>
                    <a:pt x="11" y="172"/>
                  </a:lnTo>
                  <a:lnTo>
                    <a:pt x="8" y="171"/>
                  </a:lnTo>
                  <a:lnTo>
                    <a:pt x="6" y="168"/>
                  </a:lnTo>
                  <a:lnTo>
                    <a:pt x="4" y="164"/>
                  </a:lnTo>
                  <a:lnTo>
                    <a:pt x="4" y="160"/>
                  </a:lnTo>
                  <a:lnTo>
                    <a:pt x="4" y="157"/>
                  </a:lnTo>
                  <a:lnTo>
                    <a:pt x="4" y="152"/>
                  </a:lnTo>
                  <a:lnTo>
                    <a:pt x="9" y="150"/>
                  </a:lnTo>
                  <a:lnTo>
                    <a:pt x="15" y="149"/>
                  </a:lnTo>
                  <a:lnTo>
                    <a:pt x="19" y="147"/>
                  </a:lnTo>
                  <a:lnTo>
                    <a:pt x="24" y="145"/>
                  </a:lnTo>
                  <a:lnTo>
                    <a:pt x="18" y="144"/>
                  </a:lnTo>
                  <a:lnTo>
                    <a:pt x="13" y="143"/>
                  </a:lnTo>
                  <a:lnTo>
                    <a:pt x="6" y="142"/>
                  </a:lnTo>
                  <a:lnTo>
                    <a:pt x="0" y="142"/>
                  </a:lnTo>
                  <a:lnTo>
                    <a:pt x="1" y="136"/>
                  </a:lnTo>
                  <a:lnTo>
                    <a:pt x="2" y="130"/>
                  </a:lnTo>
                  <a:lnTo>
                    <a:pt x="2" y="125"/>
                  </a:lnTo>
                  <a:lnTo>
                    <a:pt x="3" y="119"/>
                  </a:lnTo>
                  <a:lnTo>
                    <a:pt x="8" y="118"/>
                  </a:lnTo>
                  <a:lnTo>
                    <a:pt x="14" y="117"/>
                  </a:lnTo>
                  <a:lnTo>
                    <a:pt x="18" y="115"/>
                  </a:lnTo>
                  <a:lnTo>
                    <a:pt x="23" y="114"/>
                  </a:lnTo>
                  <a:lnTo>
                    <a:pt x="18" y="110"/>
                  </a:lnTo>
                  <a:lnTo>
                    <a:pt x="15" y="106"/>
                  </a:lnTo>
                  <a:lnTo>
                    <a:pt x="11" y="102"/>
                  </a:lnTo>
                  <a:lnTo>
                    <a:pt x="7" y="97"/>
                  </a:lnTo>
                  <a:lnTo>
                    <a:pt x="7" y="95"/>
                  </a:lnTo>
                  <a:lnTo>
                    <a:pt x="7" y="91"/>
                  </a:lnTo>
                  <a:lnTo>
                    <a:pt x="6" y="88"/>
                  </a:lnTo>
                  <a:lnTo>
                    <a:pt x="6" y="84"/>
                  </a:lnTo>
                  <a:lnTo>
                    <a:pt x="11" y="82"/>
                  </a:lnTo>
                  <a:lnTo>
                    <a:pt x="17" y="81"/>
                  </a:lnTo>
                  <a:lnTo>
                    <a:pt x="22" y="79"/>
                  </a:lnTo>
                  <a:lnTo>
                    <a:pt x="28" y="76"/>
                  </a:lnTo>
                  <a:lnTo>
                    <a:pt x="28" y="74"/>
                  </a:lnTo>
                  <a:lnTo>
                    <a:pt x="28" y="71"/>
                  </a:lnTo>
                  <a:lnTo>
                    <a:pt x="28" y="67"/>
                  </a:lnTo>
                  <a:lnTo>
                    <a:pt x="28" y="64"/>
                  </a:lnTo>
                  <a:lnTo>
                    <a:pt x="23" y="61"/>
                  </a:lnTo>
                  <a:lnTo>
                    <a:pt x="19" y="58"/>
                  </a:lnTo>
                  <a:lnTo>
                    <a:pt x="15" y="56"/>
                  </a:lnTo>
                  <a:lnTo>
                    <a:pt x="10" y="53"/>
                  </a:lnTo>
                  <a:lnTo>
                    <a:pt x="11" y="46"/>
                  </a:lnTo>
                  <a:lnTo>
                    <a:pt x="13" y="38"/>
                  </a:lnTo>
                  <a:lnTo>
                    <a:pt x="13" y="31"/>
                  </a:lnTo>
                  <a:lnTo>
                    <a:pt x="14" y="24"/>
                  </a:lnTo>
                  <a:lnTo>
                    <a:pt x="11" y="19"/>
                  </a:lnTo>
                  <a:lnTo>
                    <a:pt x="9" y="12"/>
                  </a:lnTo>
                  <a:lnTo>
                    <a:pt x="7" y="6"/>
                  </a:lnTo>
                  <a:lnTo>
                    <a:pt x="4" y="0"/>
                  </a:lnTo>
                  <a:close/>
                </a:path>
              </a:pathLst>
            </a:custGeom>
            <a:solidFill>
              <a:srgbClr val="3D3F42"/>
            </a:solidFill>
            <a:ln w="9525">
              <a:noFill/>
              <a:round/>
              <a:headEnd/>
              <a:tailEnd/>
            </a:ln>
          </p:spPr>
          <p:txBody>
            <a:bodyPr/>
            <a:lstStyle/>
            <a:p>
              <a:endParaRPr lang="en-US"/>
            </a:p>
          </p:txBody>
        </p:sp>
        <p:sp>
          <p:nvSpPr>
            <p:cNvPr id="17733" name="Freeform 249"/>
            <p:cNvSpPr>
              <a:spLocks noChangeAspect="1"/>
            </p:cNvSpPr>
            <p:nvPr/>
          </p:nvSpPr>
          <p:spPr bwMode="auto">
            <a:xfrm>
              <a:off x="2743" y="2705"/>
              <a:ext cx="164" cy="128"/>
            </a:xfrm>
            <a:custGeom>
              <a:avLst/>
              <a:gdLst>
                <a:gd name="T0" fmla="*/ 11 w 329"/>
                <a:gd name="T1" fmla="*/ 1 h 256"/>
                <a:gd name="T2" fmla="*/ 26 w 329"/>
                <a:gd name="T3" fmla="*/ 3 h 256"/>
                <a:gd name="T4" fmla="*/ 41 w 329"/>
                <a:gd name="T5" fmla="*/ 5 h 256"/>
                <a:gd name="T6" fmla="*/ 57 w 329"/>
                <a:gd name="T7" fmla="*/ 7 h 256"/>
                <a:gd name="T8" fmla="*/ 72 w 329"/>
                <a:gd name="T9" fmla="*/ 8 h 256"/>
                <a:gd name="T10" fmla="*/ 81 w 329"/>
                <a:gd name="T11" fmla="*/ 11 h 256"/>
                <a:gd name="T12" fmla="*/ 79 w 329"/>
                <a:gd name="T13" fmla="*/ 14 h 256"/>
                <a:gd name="T14" fmla="*/ 77 w 329"/>
                <a:gd name="T15" fmla="*/ 20 h 256"/>
                <a:gd name="T16" fmla="*/ 75 w 329"/>
                <a:gd name="T17" fmla="*/ 23 h 256"/>
                <a:gd name="T18" fmla="*/ 73 w 329"/>
                <a:gd name="T19" fmla="*/ 24 h 256"/>
                <a:gd name="T20" fmla="*/ 72 w 329"/>
                <a:gd name="T21" fmla="*/ 27 h 256"/>
                <a:gd name="T22" fmla="*/ 76 w 329"/>
                <a:gd name="T23" fmla="*/ 27 h 256"/>
                <a:gd name="T24" fmla="*/ 76 w 329"/>
                <a:gd name="T25" fmla="*/ 30 h 256"/>
                <a:gd name="T26" fmla="*/ 75 w 329"/>
                <a:gd name="T27" fmla="*/ 34 h 256"/>
                <a:gd name="T28" fmla="*/ 72 w 329"/>
                <a:gd name="T29" fmla="*/ 34 h 256"/>
                <a:gd name="T30" fmla="*/ 74 w 329"/>
                <a:gd name="T31" fmla="*/ 37 h 256"/>
                <a:gd name="T32" fmla="*/ 75 w 329"/>
                <a:gd name="T33" fmla="*/ 40 h 256"/>
                <a:gd name="T34" fmla="*/ 73 w 329"/>
                <a:gd name="T35" fmla="*/ 42 h 256"/>
                <a:gd name="T36" fmla="*/ 71 w 329"/>
                <a:gd name="T37" fmla="*/ 44 h 256"/>
                <a:gd name="T38" fmla="*/ 74 w 329"/>
                <a:gd name="T39" fmla="*/ 46 h 256"/>
                <a:gd name="T40" fmla="*/ 74 w 329"/>
                <a:gd name="T41" fmla="*/ 49 h 256"/>
                <a:gd name="T42" fmla="*/ 73 w 329"/>
                <a:gd name="T43" fmla="*/ 52 h 256"/>
                <a:gd name="T44" fmla="*/ 71 w 329"/>
                <a:gd name="T45" fmla="*/ 54 h 256"/>
                <a:gd name="T46" fmla="*/ 69 w 329"/>
                <a:gd name="T47" fmla="*/ 58 h 256"/>
                <a:gd name="T48" fmla="*/ 67 w 329"/>
                <a:gd name="T49" fmla="*/ 61 h 256"/>
                <a:gd name="T50" fmla="*/ 63 w 329"/>
                <a:gd name="T51" fmla="*/ 63 h 256"/>
                <a:gd name="T52" fmla="*/ 52 w 329"/>
                <a:gd name="T53" fmla="*/ 64 h 256"/>
                <a:gd name="T54" fmla="*/ 39 w 329"/>
                <a:gd name="T55" fmla="*/ 63 h 256"/>
                <a:gd name="T56" fmla="*/ 26 w 329"/>
                <a:gd name="T57" fmla="*/ 61 h 256"/>
                <a:gd name="T58" fmla="*/ 14 w 329"/>
                <a:gd name="T59" fmla="*/ 58 h 256"/>
                <a:gd name="T60" fmla="*/ 5 w 329"/>
                <a:gd name="T61" fmla="*/ 55 h 256"/>
                <a:gd name="T62" fmla="*/ 3 w 329"/>
                <a:gd name="T63" fmla="*/ 46 h 256"/>
                <a:gd name="T64" fmla="*/ 2 w 329"/>
                <a:gd name="T65" fmla="*/ 42 h 256"/>
                <a:gd name="T66" fmla="*/ 1 w 329"/>
                <a:gd name="T67" fmla="*/ 40 h 256"/>
                <a:gd name="T68" fmla="*/ 1 w 329"/>
                <a:gd name="T69" fmla="*/ 38 h 256"/>
                <a:gd name="T70" fmla="*/ 4 w 329"/>
                <a:gd name="T71" fmla="*/ 36 h 256"/>
                <a:gd name="T72" fmla="*/ 3 w 329"/>
                <a:gd name="T73" fmla="*/ 35 h 256"/>
                <a:gd name="T74" fmla="*/ 0 w 329"/>
                <a:gd name="T75" fmla="*/ 34 h 256"/>
                <a:gd name="T76" fmla="*/ 1 w 329"/>
                <a:gd name="T77" fmla="*/ 29 h 256"/>
                <a:gd name="T78" fmla="*/ 4 w 329"/>
                <a:gd name="T79" fmla="*/ 28 h 256"/>
                <a:gd name="T80" fmla="*/ 3 w 329"/>
                <a:gd name="T81" fmla="*/ 26 h 256"/>
                <a:gd name="T82" fmla="*/ 1 w 329"/>
                <a:gd name="T83" fmla="*/ 23 h 256"/>
                <a:gd name="T84" fmla="*/ 1 w 329"/>
                <a:gd name="T85" fmla="*/ 21 h 256"/>
                <a:gd name="T86" fmla="*/ 5 w 329"/>
                <a:gd name="T87" fmla="*/ 19 h 256"/>
                <a:gd name="T88" fmla="*/ 6 w 329"/>
                <a:gd name="T89" fmla="*/ 17 h 256"/>
                <a:gd name="T90" fmla="*/ 5 w 329"/>
                <a:gd name="T91" fmla="*/ 15 h 256"/>
                <a:gd name="T92" fmla="*/ 2 w 329"/>
                <a:gd name="T93" fmla="*/ 13 h 256"/>
                <a:gd name="T94" fmla="*/ 3 w 329"/>
                <a:gd name="T95" fmla="*/ 8 h 256"/>
                <a:gd name="T96" fmla="*/ 2 w 329"/>
                <a:gd name="T97" fmla="*/ 2 h 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9"/>
                <a:gd name="T148" fmla="*/ 0 h 256"/>
                <a:gd name="T149" fmla="*/ 329 w 329"/>
                <a:gd name="T150" fmla="*/ 256 h 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9" h="256">
                  <a:moveTo>
                    <a:pt x="5" y="0"/>
                  </a:moveTo>
                  <a:lnTo>
                    <a:pt x="26" y="2"/>
                  </a:lnTo>
                  <a:lnTo>
                    <a:pt x="45" y="4"/>
                  </a:lnTo>
                  <a:lnTo>
                    <a:pt x="66" y="8"/>
                  </a:lnTo>
                  <a:lnTo>
                    <a:pt x="86" y="10"/>
                  </a:lnTo>
                  <a:lnTo>
                    <a:pt x="106" y="12"/>
                  </a:lnTo>
                  <a:lnTo>
                    <a:pt x="127" y="15"/>
                  </a:lnTo>
                  <a:lnTo>
                    <a:pt x="147" y="18"/>
                  </a:lnTo>
                  <a:lnTo>
                    <a:pt x="167" y="20"/>
                  </a:lnTo>
                  <a:lnTo>
                    <a:pt x="187" y="23"/>
                  </a:lnTo>
                  <a:lnTo>
                    <a:pt x="208" y="25"/>
                  </a:lnTo>
                  <a:lnTo>
                    <a:pt x="229" y="28"/>
                  </a:lnTo>
                  <a:lnTo>
                    <a:pt x="248" y="31"/>
                  </a:lnTo>
                  <a:lnTo>
                    <a:pt x="269" y="33"/>
                  </a:lnTo>
                  <a:lnTo>
                    <a:pt x="288" y="35"/>
                  </a:lnTo>
                  <a:lnTo>
                    <a:pt x="309" y="39"/>
                  </a:lnTo>
                  <a:lnTo>
                    <a:pt x="329" y="41"/>
                  </a:lnTo>
                  <a:lnTo>
                    <a:pt x="326" y="46"/>
                  </a:lnTo>
                  <a:lnTo>
                    <a:pt x="323" y="49"/>
                  </a:lnTo>
                  <a:lnTo>
                    <a:pt x="320" y="53"/>
                  </a:lnTo>
                  <a:lnTo>
                    <a:pt x="317" y="57"/>
                  </a:lnTo>
                  <a:lnTo>
                    <a:pt x="315" y="65"/>
                  </a:lnTo>
                  <a:lnTo>
                    <a:pt x="314" y="73"/>
                  </a:lnTo>
                  <a:lnTo>
                    <a:pt x="311" y="81"/>
                  </a:lnTo>
                  <a:lnTo>
                    <a:pt x="309" y="89"/>
                  </a:lnTo>
                  <a:lnTo>
                    <a:pt x="306" y="91"/>
                  </a:lnTo>
                  <a:lnTo>
                    <a:pt x="301" y="92"/>
                  </a:lnTo>
                  <a:lnTo>
                    <a:pt x="298" y="93"/>
                  </a:lnTo>
                  <a:lnTo>
                    <a:pt x="293" y="94"/>
                  </a:lnTo>
                  <a:lnTo>
                    <a:pt x="292" y="99"/>
                  </a:lnTo>
                  <a:lnTo>
                    <a:pt x="292" y="102"/>
                  </a:lnTo>
                  <a:lnTo>
                    <a:pt x="292" y="106"/>
                  </a:lnTo>
                  <a:lnTo>
                    <a:pt x="291" y="109"/>
                  </a:lnTo>
                  <a:lnTo>
                    <a:pt x="295" y="110"/>
                  </a:lnTo>
                  <a:lnTo>
                    <a:pt x="300" y="110"/>
                  </a:lnTo>
                  <a:lnTo>
                    <a:pt x="305" y="111"/>
                  </a:lnTo>
                  <a:lnTo>
                    <a:pt x="309" y="111"/>
                  </a:lnTo>
                  <a:lnTo>
                    <a:pt x="308" y="117"/>
                  </a:lnTo>
                  <a:lnTo>
                    <a:pt x="307" y="123"/>
                  </a:lnTo>
                  <a:lnTo>
                    <a:pt x="306" y="129"/>
                  </a:lnTo>
                  <a:lnTo>
                    <a:pt x="305" y="134"/>
                  </a:lnTo>
                  <a:lnTo>
                    <a:pt x="301" y="136"/>
                  </a:lnTo>
                  <a:lnTo>
                    <a:pt x="298" y="136"/>
                  </a:lnTo>
                  <a:lnTo>
                    <a:pt x="294" y="137"/>
                  </a:lnTo>
                  <a:lnTo>
                    <a:pt x="291" y="137"/>
                  </a:lnTo>
                  <a:lnTo>
                    <a:pt x="293" y="141"/>
                  </a:lnTo>
                  <a:lnTo>
                    <a:pt x="295" y="145"/>
                  </a:lnTo>
                  <a:lnTo>
                    <a:pt x="298" y="148"/>
                  </a:lnTo>
                  <a:lnTo>
                    <a:pt x="300" y="153"/>
                  </a:lnTo>
                  <a:lnTo>
                    <a:pt x="300" y="156"/>
                  </a:lnTo>
                  <a:lnTo>
                    <a:pt x="300" y="161"/>
                  </a:lnTo>
                  <a:lnTo>
                    <a:pt x="299" y="164"/>
                  </a:lnTo>
                  <a:lnTo>
                    <a:pt x="299" y="169"/>
                  </a:lnTo>
                  <a:lnTo>
                    <a:pt x="295" y="171"/>
                  </a:lnTo>
                  <a:lnTo>
                    <a:pt x="293" y="172"/>
                  </a:lnTo>
                  <a:lnTo>
                    <a:pt x="290" y="175"/>
                  </a:lnTo>
                  <a:lnTo>
                    <a:pt x="287" y="177"/>
                  </a:lnTo>
                  <a:lnTo>
                    <a:pt x="290" y="180"/>
                  </a:lnTo>
                  <a:lnTo>
                    <a:pt x="293" y="184"/>
                  </a:lnTo>
                  <a:lnTo>
                    <a:pt x="296" y="187"/>
                  </a:lnTo>
                  <a:lnTo>
                    <a:pt x="299" y="192"/>
                  </a:lnTo>
                  <a:lnTo>
                    <a:pt x="298" y="195"/>
                  </a:lnTo>
                  <a:lnTo>
                    <a:pt x="296" y="199"/>
                  </a:lnTo>
                  <a:lnTo>
                    <a:pt x="295" y="202"/>
                  </a:lnTo>
                  <a:lnTo>
                    <a:pt x="294" y="206"/>
                  </a:lnTo>
                  <a:lnTo>
                    <a:pt x="292" y="209"/>
                  </a:lnTo>
                  <a:lnTo>
                    <a:pt x="290" y="212"/>
                  </a:lnTo>
                  <a:lnTo>
                    <a:pt x="287" y="215"/>
                  </a:lnTo>
                  <a:lnTo>
                    <a:pt x="285" y="217"/>
                  </a:lnTo>
                  <a:lnTo>
                    <a:pt x="283" y="222"/>
                  </a:lnTo>
                  <a:lnTo>
                    <a:pt x="280" y="228"/>
                  </a:lnTo>
                  <a:lnTo>
                    <a:pt x="278" y="232"/>
                  </a:lnTo>
                  <a:lnTo>
                    <a:pt x="276" y="237"/>
                  </a:lnTo>
                  <a:lnTo>
                    <a:pt x="272" y="240"/>
                  </a:lnTo>
                  <a:lnTo>
                    <a:pt x="269" y="244"/>
                  </a:lnTo>
                  <a:lnTo>
                    <a:pt x="265" y="247"/>
                  </a:lnTo>
                  <a:lnTo>
                    <a:pt x="261" y="250"/>
                  </a:lnTo>
                  <a:lnTo>
                    <a:pt x="252" y="252"/>
                  </a:lnTo>
                  <a:lnTo>
                    <a:pt x="240" y="254"/>
                  </a:lnTo>
                  <a:lnTo>
                    <a:pt x="227" y="255"/>
                  </a:lnTo>
                  <a:lnTo>
                    <a:pt x="211" y="256"/>
                  </a:lnTo>
                  <a:lnTo>
                    <a:pt x="195" y="255"/>
                  </a:lnTo>
                  <a:lnTo>
                    <a:pt x="178" y="255"/>
                  </a:lnTo>
                  <a:lnTo>
                    <a:pt x="159" y="253"/>
                  </a:lnTo>
                  <a:lnTo>
                    <a:pt x="141" y="252"/>
                  </a:lnTo>
                  <a:lnTo>
                    <a:pt x="123" y="248"/>
                  </a:lnTo>
                  <a:lnTo>
                    <a:pt x="105" y="246"/>
                  </a:lnTo>
                  <a:lnTo>
                    <a:pt x="88" y="243"/>
                  </a:lnTo>
                  <a:lnTo>
                    <a:pt x="71" y="238"/>
                  </a:lnTo>
                  <a:lnTo>
                    <a:pt x="57" y="235"/>
                  </a:lnTo>
                  <a:lnTo>
                    <a:pt x="43" y="230"/>
                  </a:lnTo>
                  <a:lnTo>
                    <a:pt x="33" y="224"/>
                  </a:lnTo>
                  <a:lnTo>
                    <a:pt x="23" y="220"/>
                  </a:lnTo>
                  <a:lnTo>
                    <a:pt x="20" y="209"/>
                  </a:lnTo>
                  <a:lnTo>
                    <a:pt x="17" y="198"/>
                  </a:lnTo>
                  <a:lnTo>
                    <a:pt x="15" y="186"/>
                  </a:lnTo>
                  <a:lnTo>
                    <a:pt x="15" y="176"/>
                  </a:lnTo>
                  <a:lnTo>
                    <a:pt x="13" y="174"/>
                  </a:lnTo>
                  <a:lnTo>
                    <a:pt x="11" y="171"/>
                  </a:lnTo>
                  <a:lnTo>
                    <a:pt x="7" y="169"/>
                  </a:lnTo>
                  <a:lnTo>
                    <a:pt x="5" y="167"/>
                  </a:lnTo>
                  <a:lnTo>
                    <a:pt x="4" y="163"/>
                  </a:lnTo>
                  <a:lnTo>
                    <a:pt x="4" y="159"/>
                  </a:lnTo>
                  <a:lnTo>
                    <a:pt x="4" y="155"/>
                  </a:lnTo>
                  <a:lnTo>
                    <a:pt x="4" y="152"/>
                  </a:lnTo>
                  <a:lnTo>
                    <a:pt x="8" y="149"/>
                  </a:lnTo>
                  <a:lnTo>
                    <a:pt x="13" y="148"/>
                  </a:lnTo>
                  <a:lnTo>
                    <a:pt x="18" y="146"/>
                  </a:lnTo>
                  <a:lnTo>
                    <a:pt x="22" y="144"/>
                  </a:lnTo>
                  <a:lnTo>
                    <a:pt x="17" y="142"/>
                  </a:lnTo>
                  <a:lnTo>
                    <a:pt x="12" y="142"/>
                  </a:lnTo>
                  <a:lnTo>
                    <a:pt x="6" y="142"/>
                  </a:lnTo>
                  <a:lnTo>
                    <a:pt x="0" y="141"/>
                  </a:lnTo>
                  <a:lnTo>
                    <a:pt x="2" y="136"/>
                  </a:lnTo>
                  <a:lnTo>
                    <a:pt x="3" y="129"/>
                  </a:lnTo>
                  <a:lnTo>
                    <a:pt x="3" y="123"/>
                  </a:lnTo>
                  <a:lnTo>
                    <a:pt x="4" y="117"/>
                  </a:lnTo>
                  <a:lnTo>
                    <a:pt x="8" y="116"/>
                  </a:lnTo>
                  <a:lnTo>
                    <a:pt x="13" y="115"/>
                  </a:lnTo>
                  <a:lnTo>
                    <a:pt x="17" y="115"/>
                  </a:lnTo>
                  <a:lnTo>
                    <a:pt x="21" y="114"/>
                  </a:lnTo>
                  <a:lnTo>
                    <a:pt x="18" y="109"/>
                  </a:lnTo>
                  <a:lnTo>
                    <a:pt x="14" y="106"/>
                  </a:lnTo>
                  <a:lnTo>
                    <a:pt x="11" y="102"/>
                  </a:lnTo>
                  <a:lnTo>
                    <a:pt x="7" y="97"/>
                  </a:lnTo>
                  <a:lnTo>
                    <a:pt x="6" y="94"/>
                  </a:lnTo>
                  <a:lnTo>
                    <a:pt x="6" y="91"/>
                  </a:lnTo>
                  <a:lnTo>
                    <a:pt x="6" y="87"/>
                  </a:lnTo>
                  <a:lnTo>
                    <a:pt x="5" y="84"/>
                  </a:lnTo>
                  <a:lnTo>
                    <a:pt x="11" y="81"/>
                  </a:lnTo>
                  <a:lnTo>
                    <a:pt x="15" y="80"/>
                  </a:lnTo>
                  <a:lnTo>
                    <a:pt x="21" y="78"/>
                  </a:lnTo>
                  <a:lnTo>
                    <a:pt x="26" y="76"/>
                  </a:lnTo>
                  <a:lnTo>
                    <a:pt x="26" y="73"/>
                  </a:lnTo>
                  <a:lnTo>
                    <a:pt x="26" y="70"/>
                  </a:lnTo>
                  <a:lnTo>
                    <a:pt x="26" y="66"/>
                  </a:lnTo>
                  <a:lnTo>
                    <a:pt x="26" y="63"/>
                  </a:lnTo>
                  <a:lnTo>
                    <a:pt x="22" y="61"/>
                  </a:lnTo>
                  <a:lnTo>
                    <a:pt x="18" y="57"/>
                  </a:lnTo>
                  <a:lnTo>
                    <a:pt x="14" y="55"/>
                  </a:lnTo>
                  <a:lnTo>
                    <a:pt x="10" y="53"/>
                  </a:lnTo>
                  <a:lnTo>
                    <a:pt x="11" y="46"/>
                  </a:lnTo>
                  <a:lnTo>
                    <a:pt x="12" y="39"/>
                  </a:lnTo>
                  <a:lnTo>
                    <a:pt x="12" y="32"/>
                  </a:lnTo>
                  <a:lnTo>
                    <a:pt x="13" y="24"/>
                  </a:lnTo>
                  <a:lnTo>
                    <a:pt x="11" y="18"/>
                  </a:lnTo>
                  <a:lnTo>
                    <a:pt x="10" y="11"/>
                  </a:lnTo>
                  <a:lnTo>
                    <a:pt x="7" y="5"/>
                  </a:lnTo>
                  <a:lnTo>
                    <a:pt x="5" y="0"/>
                  </a:lnTo>
                  <a:close/>
                </a:path>
              </a:pathLst>
            </a:custGeom>
            <a:solidFill>
              <a:srgbClr val="47474C"/>
            </a:solidFill>
            <a:ln w="9525">
              <a:noFill/>
              <a:round/>
              <a:headEnd/>
              <a:tailEnd/>
            </a:ln>
          </p:spPr>
          <p:txBody>
            <a:bodyPr/>
            <a:lstStyle/>
            <a:p>
              <a:endParaRPr lang="en-US"/>
            </a:p>
          </p:txBody>
        </p:sp>
        <p:sp>
          <p:nvSpPr>
            <p:cNvPr id="17734" name="Freeform 250"/>
            <p:cNvSpPr>
              <a:spLocks noChangeAspect="1"/>
            </p:cNvSpPr>
            <p:nvPr/>
          </p:nvSpPr>
          <p:spPr bwMode="auto">
            <a:xfrm>
              <a:off x="2748" y="2707"/>
              <a:ext cx="153" cy="126"/>
            </a:xfrm>
            <a:custGeom>
              <a:avLst/>
              <a:gdLst>
                <a:gd name="T0" fmla="*/ 11 w 306"/>
                <a:gd name="T1" fmla="*/ 2 h 252"/>
                <a:gd name="T2" fmla="*/ 25 w 306"/>
                <a:gd name="T3" fmla="*/ 3 h 252"/>
                <a:gd name="T4" fmla="*/ 39 w 306"/>
                <a:gd name="T5" fmla="*/ 5 h 252"/>
                <a:gd name="T6" fmla="*/ 53 w 306"/>
                <a:gd name="T7" fmla="*/ 7 h 252"/>
                <a:gd name="T8" fmla="*/ 67 w 306"/>
                <a:gd name="T9" fmla="*/ 9 h 252"/>
                <a:gd name="T10" fmla="*/ 76 w 306"/>
                <a:gd name="T11" fmla="*/ 11 h 252"/>
                <a:gd name="T12" fmla="*/ 74 w 306"/>
                <a:gd name="T13" fmla="*/ 14 h 252"/>
                <a:gd name="T14" fmla="*/ 73 w 306"/>
                <a:gd name="T15" fmla="*/ 20 h 252"/>
                <a:gd name="T16" fmla="*/ 70 w 306"/>
                <a:gd name="T17" fmla="*/ 23 h 252"/>
                <a:gd name="T18" fmla="*/ 68 w 306"/>
                <a:gd name="T19" fmla="*/ 24 h 252"/>
                <a:gd name="T20" fmla="*/ 68 w 306"/>
                <a:gd name="T21" fmla="*/ 27 h 252"/>
                <a:gd name="T22" fmla="*/ 71 w 306"/>
                <a:gd name="T23" fmla="*/ 27 h 252"/>
                <a:gd name="T24" fmla="*/ 71 w 306"/>
                <a:gd name="T25" fmla="*/ 30 h 252"/>
                <a:gd name="T26" fmla="*/ 70 w 306"/>
                <a:gd name="T27" fmla="*/ 33 h 252"/>
                <a:gd name="T28" fmla="*/ 68 w 306"/>
                <a:gd name="T29" fmla="*/ 34 h 252"/>
                <a:gd name="T30" fmla="*/ 69 w 306"/>
                <a:gd name="T31" fmla="*/ 37 h 252"/>
                <a:gd name="T32" fmla="*/ 70 w 306"/>
                <a:gd name="T33" fmla="*/ 40 h 252"/>
                <a:gd name="T34" fmla="*/ 69 w 306"/>
                <a:gd name="T35" fmla="*/ 42 h 252"/>
                <a:gd name="T36" fmla="*/ 67 w 306"/>
                <a:gd name="T37" fmla="*/ 44 h 252"/>
                <a:gd name="T38" fmla="*/ 69 w 306"/>
                <a:gd name="T39" fmla="*/ 46 h 252"/>
                <a:gd name="T40" fmla="*/ 69 w 306"/>
                <a:gd name="T41" fmla="*/ 49 h 252"/>
                <a:gd name="T42" fmla="*/ 68 w 306"/>
                <a:gd name="T43" fmla="*/ 52 h 252"/>
                <a:gd name="T44" fmla="*/ 66 w 306"/>
                <a:gd name="T45" fmla="*/ 54 h 252"/>
                <a:gd name="T46" fmla="*/ 65 w 306"/>
                <a:gd name="T47" fmla="*/ 58 h 252"/>
                <a:gd name="T48" fmla="*/ 62 w 306"/>
                <a:gd name="T49" fmla="*/ 60 h 252"/>
                <a:gd name="T50" fmla="*/ 58 w 306"/>
                <a:gd name="T51" fmla="*/ 63 h 252"/>
                <a:gd name="T52" fmla="*/ 49 w 306"/>
                <a:gd name="T53" fmla="*/ 63 h 252"/>
                <a:gd name="T54" fmla="*/ 37 w 306"/>
                <a:gd name="T55" fmla="*/ 63 h 252"/>
                <a:gd name="T56" fmla="*/ 23 w 306"/>
                <a:gd name="T57" fmla="*/ 61 h 252"/>
                <a:gd name="T58" fmla="*/ 12 w 306"/>
                <a:gd name="T59" fmla="*/ 58 h 252"/>
                <a:gd name="T60" fmla="*/ 5 w 306"/>
                <a:gd name="T61" fmla="*/ 55 h 252"/>
                <a:gd name="T62" fmla="*/ 3 w 306"/>
                <a:gd name="T63" fmla="*/ 47 h 252"/>
                <a:gd name="T64" fmla="*/ 2 w 306"/>
                <a:gd name="T65" fmla="*/ 43 h 252"/>
                <a:gd name="T66" fmla="*/ 1 w 306"/>
                <a:gd name="T67" fmla="*/ 41 h 252"/>
                <a:gd name="T68" fmla="*/ 1 w 306"/>
                <a:gd name="T69" fmla="*/ 38 h 252"/>
                <a:gd name="T70" fmla="*/ 4 w 306"/>
                <a:gd name="T71" fmla="*/ 37 h 252"/>
                <a:gd name="T72" fmla="*/ 2 w 306"/>
                <a:gd name="T73" fmla="*/ 36 h 252"/>
                <a:gd name="T74" fmla="*/ 1 w 306"/>
                <a:gd name="T75" fmla="*/ 34 h 252"/>
                <a:gd name="T76" fmla="*/ 1 w 306"/>
                <a:gd name="T77" fmla="*/ 29 h 252"/>
                <a:gd name="T78" fmla="*/ 4 w 306"/>
                <a:gd name="T79" fmla="*/ 29 h 252"/>
                <a:gd name="T80" fmla="*/ 3 w 306"/>
                <a:gd name="T81" fmla="*/ 26 h 252"/>
                <a:gd name="T82" fmla="*/ 1 w 306"/>
                <a:gd name="T83" fmla="*/ 24 h 252"/>
                <a:gd name="T84" fmla="*/ 1 w 306"/>
                <a:gd name="T85" fmla="*/ 21 h 252"/>
                <a:gd name="T86" fmla="*/ 5 w 306"/>
                <a:gd name="T87" fmla="*/ 20 h 252"/>
                <a:gd name="T88" fmla="*/ 6 w 306"/>
                <a:gd name="T89" fmla="*/ 18 h 252"/>
                <a:gd name="T90" fmla="*/ 5 w 306"/>
                <a:gd name="T91" fmla="*/ 15 h 252"/>
                <a:gd name="T92" fmla="*/ 2 w 306"/>
                <a:gd name="T93" fmla="*/ 14 h 252"/>
                <a:gd name="T94" fmla="*/ 3 w 306"/>
                <a:gd name="T95" fmla="*/ 8 h 252"/>
                <a:gd name="T96" fmla="*/ 2 w 306"/>
                <a:gd name="T97" fmla="*/ 3 h 2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252"/>
                <a:gd name="T149" fmla="*/ 306 w 306"/>
                <a:gd name="T150" fmla="*/ 252 h 2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252">
                  <a:moveTo>
                    <a:pt x="6" y="0"/>
                  </a:moveTo>
                  <a:lnTo>
                    <a:pt x="24" y="2"/>
                  </a:lnTo>
                  <a:lnTo>
                    <a:pt x="44" y="5"/>
                  </a:lnTo>
                  <a:lnTo>
                    <a:pt x="62" y="7"/>
                  </a:lnTo>
                  <a:lnTo>
                    <a:pt x="80" y="9"/>
                  </a:lnTo>
                  <a:lnTo>
                    <a:pt x="100" y="12"/>
                  </a:lnTo>
                  <a:lnTo>
                    <a:pt x="118" y="14"/>
                  </a:lnTo>
                  <a:lnTo>
                    <a:pt x="137" y="16"/>
                  </a:lnTo>
                  <a:lnTo>
                    <a:pt x="156" y="18"/>
                  </a:lnTo>
                  <a:lnTo>
                    <a:pt x="175" y="22"/>
                  </a:lnTo>
                  <a:lnTo>
                    <a:pt x="193" y="24"/>
                  </a:lnTo>
                  <a:lnTo>
                    <a:pt x="212" y="27"/>
                  </a:lnTo>
                  <a:lnTo>
                    <a:pt x="231" y="29"/>
                  </a:lnTo>
                  <a:lnTo>
                    <a:pt x="250" y="31"/>
                  </a:lnTo>
                  <a:lnTo>
                    <a:pt x="268" y="33"/>
                  </a:lnTo>
                  <a:lnTo>
                    <a:pt x="288" y="36"/>
                  </a:lnTo>
                  <a:lnTo>
                    <a:pt x="306" y="38"/>
                  </a:lnTo>
                  <a:lnTo>
                    <a:pt x="304" y="43"/>
                  </a:lnTo>
                  <a:lnTo>
                    <a:pt x="300" y="46"/>
                  </a:lnTo>
                  <a:lnTo>
                    <a:pt x="297" y="50"/>
                  </a:lnTo>
                  <a:lnTo>
                    <a:pt x="295" y="53"/>
                  </a:lnTo>
                  <a:lnTo>
                    <a:pt x="294" y="61"/>
                  </a:lnTo>
                  <a:lnTo>
                    <a:pt x="291" y="69"/>
                  </a:lnTo>
                  <a:lnTo>
                    <a:pt x="290" y="78"/>
                  </a:lnTo>
                  <a:lnTo>
                    <a:pt x="288" y="86"/>
                  </a:lnTo>
                  <a:lnTo>
                    <a:pt x="283" y="88"/>
                  </a:lnTo>
                  <a:lnTo>
                    <a:pt x="280" y="89"/>
                  </a:lnTo>
                  <a:lnTo>
                    <a:pt x="276" y="90"/>
                  </a:lnTo>
                  <a:lnTo>
                    <a:pt x="272" y="91"/>
                  </a:lnTo>
                  <a:lnTo>
                    <a:pt x="272" y="96"/>
                  </a:lnTo>
                  <a:lnTo>
                    <a:pt x="272" y="99"/>
                  </a:lnTo>
                  <a:lnTo>
                    <a:pt x="271" y="103"/>
                  </a:lnTo>
                  <a:lnTo>
                    <a:pt x="271" y="106"/>
                  </a:lnTo>
                  <a:lnTo>
                    <a:pt x="274" y="107"/>
                  </a:lnTo>
                  <a:lnTo>
                    <a:pt x="279" y="107"/>
                  </a:lnTo>
                  <a:lnTo>
                    <a:pt x="282" y="107"/>
                  </a:lnTo>
                  <a:lnTo>
                    <a:pt x="287" y="108"/>
                  </a:lnTo>
                  <a:lnTo>
                    <a:pt x="285" y="114"/>
                  </a:lnTo>
                  <a:lnTo>
                    <a:pt x="284" y="120"/>
                  </a:lnTo>
                  <a:lnTo>
                    <a:pt x="283" y="126"/>
                  </a:lnTo>
                  <a:lnTo>
                    <a:pt x="282" y="131"/>
                  </a:lnTo>
                  <a:lnTo>
                    <a:pt x="279" y="131"/>
                  </a:lnTo>
                  <a:lnTo>
                    <a:pt x="276" y="133"/>
                  </a:lnTo>
                  <a:lnTo>
                    <a:pt x="273" y="133"/>
                  </a:lnTo>
                  <a:lnTo>
                    <a:pt x="269" y="134"/>
                  </a:lnTo>
                  <a:lnTo>
                    <a:pt x="272" y="137"/>
                  </a:lnTo>
                  <a:lnTo>
                    <a:pt x="274" y="141"/>
                  </a:lnTo>
                  <a:lnTo>
                    <a:pt x="276" y="145"/>
                  </a:lnTo>
                  <a:lnTo>
                    <a:pt x="279" y="149"/>
                  </a:lnTo>
                  <a:lnTo>
                    <a:pt x="277" y="153"/>
                  </a:lnTo>
                  <a:lnTo>
                    <a:pt x="277" y="157"/>
                  </a:lnTo>
                  <a:lnTo>
                    <a:pt x="277" y="161"/>
                  </a:lnTo>
                  <a:lnTo>
                    <a:pt x="276" y="165"/>
                  </a:lnTo>
                  <a:lnTo>
                    <a:pt x="274" y="167"/>
                  </a:lnTo>
                  <a:lnTo>
                    <a:pt x="272" y="169"/>
                  </a:lnTo>
                  <a:lnTo>
                    <a:pt x="268" y="172"/>
                  </a:lnTo>
                  <a:lnTo>
                    <a:pt x="266" y="174"/>
                  </a:lnTo>
                  <a:lnTo>
                    <a:pt x="268" y="177"/>
                  </a:lnTo>
                  <a:lnTo>
                    <a:pt x="272" y="181"/>
                  </a:lnTo>
                  <a:lnTo>
                    <a:pt x="274" y="184"/>
                  </a:lnTo>
                  <a:lnTo>
                    <a:pt x="276" y="188"/>
                  </a:lnTo>
                  <a:lnTo>
                    <a:pt x="275" y="191"/>
                  </a:lnTo>
                  <a:lnTo>
                    <a:pt x="274" y="195"/>
                  </a:lnTo>
                  <a:lnTo>
                    <a:pt x="273" y="198"/>
                  </a:lnTo>
                  <a:lnTo>
                    <a:pt x="272" y="202"/>
                  </a:lnTo>
                  <a:lnTo>
                    <a:pt x="269" y="205"/>
                  </a:lnTo>
                  <a:lnTo>
                    <a:pt x="268" y="207"/>
                  </a:lnTo>
                  <a:lnTo>
                    <a:pt x="266" y="211"/>
                  </a:lnTo>
                  <a:lnTo>
                    <a:pt x="264" y="214"/>
                  </a:lnTo>
                  <a:lnTo>
                    <a:pt x="261" y="219"/>
                  </a:lnTo>
                  <a:lnTo>
                    <a:pt x="259" y="224"/>
                  </a:lnTo>
                  <a:lnTo>
                    <a:pt x="257" y="229"/>
                  </a:lnTo>
                  <a:lnTo>
                    <a:pt x="254" y="234"/>
                  </a:lnTo>
                  <a:lnTo>
                    <a:pt x="252" y="237"/>
                  </a:lnTo>
                  <a:lnTo>
                    <a:pt x="249" y="240"/>
                  </a:lnTo>
                  <a:lnTo>
                    <a:pt x="245" y="243"/>
                  </a:lnTo>
                  <a:lnTo>
                    <a:pt x="242" y="247"/>
                  </a:lnTo>
                  <a:lnTo>
                    <a:pt x="234" y="249"/>
                  </a:lnTo>
                  <a:lnTo>
                    <a:pt x="222" y="251"/>
                  </a:lnTo>
                  <a:lnTo>
                    <a:pt x="209" y="252"/>
                  </a:lnTo>
                  <a:lnTo>
                    <a:pt x="196" y="252"/>
                  </a:lnTo>
                  <a:lnTo>
                    <a:pt x="181" y="252"/>
                  </a:lnTo>
                  <a:lnTo>
                    <a:pt x="163" y="252"/>
                  </a:lnTo>
                  <a:lnTo>
                    <a:pt x="147" y="250"/>
                  </a:lnTo>
                  <a:lnTo>
                    <a:pt x="130" y="249"/>
                  </a:lnTo>
                  <a:lnTo>
                    <a:pt x="113" y="247"/>
                  </a:lnTo>
                  <a:lnTo>
                    <a:pt x="95" y="243"/>
                  </a:lnTo>
                  <a:lnTo>
                    <a:pt x="79" y="240"/>
                  </a:lnTo>
                  <a:lnTo>
                    <a:pt x="64" y="236"/>
                  </a:lnTo>
                  <a:lnTo>
                    <a:pt x="50" y="232"/>
                  </a:lnTo>
                  <a:lnTo>
                    <a:pt x="39" y="228"/>
                  </a:lnTo>
                  <a:lnTo>
                    <a:pt x="29" y="222"/>
                  </a:lnTo>
                  <a:lnTo>
                    <a:pt x="21" y="218"/>
                  </a:lnTo>
                  <a:lnTo>
                    <a:pt x="17" y="207"/>
                  </a:lnTo>
                  <a:lnTo>
                    <a:pt x="15" y="196"/>
                  </a:lnTo>
                  <a:lnTo>
                    <a:pt x="14" y="186"/>
                  </a:lnTo>
                  <a:lnTo>
                    <a:pt x="14" y="174"/>
                  </a:lnTo>
                  <a:lnTo>
                    <a:pt x="11" y="172"/>
                  </a:lnTo>
                  <a:lnTo>
                    <a:pt x="9" y="169"/>
                  </a:lnTo>
                  <a:lnTo>
                    <a:pt x="7" y="168"/>
                  </a:lnTo>
                  <a:lnTo>
                    <a:pt x="4" y="166"/>
                  </a:lnTo>
                  <a:lnTo>
                    <a:pt x="4" y="161"/>
                  </a:lnTo>
                  <a:lnTo>
                    <a:pt x="4" y="158"/>
                  </a:lnTo>
                  <a:lnTo>
                    <a:pt x="3" y="154"/>
                  </a:lnTo>
                  <a:lnTo>
                    <a:pt x="3" y="151"/>
                  </a:lnTo>
                  <a:lnTo>
                    <a:pt x="8" y="149"/>
                  </a:lnTo>
                  <a:lnTo>
                    <a:pt x="12" y="146"/>
                  </a:lnTo>
                  <a:lnTo>
                    <a:pt x="16" y="145"/>
                  </a:lnTo>
                  <a:lnTo>
                    <a:pt x="21" y="143"/>
                  </a:lnTo>
                  <a:lnTo>
                    <a:pt x="16" y="142"/>
                  </a:lnTo>
                  <a:lnTo>
                    <a:pt x="10" y="141"/>
                  </a:lnTo>
                  <a:lnTo>
                    <a:pt x="6" y="141"/>
                  </a:lnTo>
                  <a:lnTo>
                    <a:pt x="0" y="139"/>
                  </a:lnTo>
                  <a:lnTo>
                    <a:pt x="1" y="134"/>
                  </a:lnTo>
                  <a:lnTo>
                    <a:pt x="2" y="128"/>
                  </a:lnTo>
                  <a:lnTo>
                    <a:pt x="2" y="122"/>
                  </a:lnTo>
                  <a:lnTo>
                    <a:pt x="3" y="116"/>
                  </a:lnTo>
                  <a:lnTo>
                    <a:pt x="8" y="115"/>
                  </a:lnTo>
                  <a:lnTo>
                    <a:pt x="12" y="114"/>
                  </a:lnTo>
                  <a:lnTo>
                    <a:pt x="16" y="113"/>
                  </a:lnTo>
                  <a:lnTo>
                    <a:pt x="21" y="112"/>
                  </a:lnTo>
                  <a:lnTo>
                    <a:pt x="17" y="108"/>
                  </a:lnTo>
                  <a:lnTo>
                    <a:pt x="14" y="104"/>
                  </a:lnTo>
                  <a:lnTo>
                    <a:pt x="10" y="100"/>
                  </a:lnTo>
                  <a:lnTo>
                    <a:pt x="7" y="97"/>
                  </a:lnTo>
                  <a:lnTo>
                    <a:pt x="7" y="93"/>
                  </a:lnTo>
                  <a:lnTo>
                    <a:pt x="7" y="90"/>
                  </a:lnTo>
                  <a:lnTo>
                    <a:pt x="6" y="86"/>
                  </a:lnTo>
                  <a:lnTo>
                    <a:pt x="6" y="83"/>
                  </a:lnTo>
                  <a:lnTo>
                    <a:pt x="10" y="81"/>
                  </a:lnTo>
                  <a:lnTo>
                    <a:pt x="16" y="80"/>
                  </a:lnTo>
                  <a:lnTo>
                    <a:pt x="21" y="77"/>
                  </a:lnTo>
                  <a:lnTo>
                    <a:pt x="25" y="75"/>
                  </a:lnTo>
                  <a:lnTo>
                    <a:pt x="25" y="73"/>
                  </a:lnTo>
                  <a:lnTo>
                    <a:pt x="25" y="69"/>
                  </a:lnTo>
                  <a:lnTo>
                    <a:pt x="25" y="66"/>
                  </a:lnTo>
                  <a:lnTo>
                    <a:pt x="25" y="62"/>
                  </a:lnTo>
                  <a:lnTo>
                    <a:pt x="21" y="60"/>
                  </a:lnTo>
                  <a:lnTo>
                    <a:pt x="17" y="58"/>
                  </a:lnTo>
                  <a:lnTo>
                    <a:pt x="14" y="55"/>
                  </a:lnTo>
                  <a:lnTo>
                    <a:pt x="10" y="53"/>
                  </a:lnTo>
                  <a:lnTo>
                    <a:pt x="11" y="45"/>
                  </a:lnTo>
                  <a:lnTo>
                    <a:pt x="12" y="38"/>
                  </a:lnTo>
                  <a:lnTo>
                    <a:pt x="12" y="30"/>
                  </a:lnTo>
                  <a:lnTo>
                    <a:pt x="14" y="23"/>
                  </a:lnTo>
                  <a:lnTo>
                    <a:pt x="11" y="17"/>
                  </a:lnTo>
                  <a:lnTo>
                    <a:pt x="10" y="12"/>
                  </a:lnTo>
                  <a:lnTo>
                    <a:pt x="8" y="6"/>
                  </a:lnTo>
                  <a:lnTo>
                    <a:pt x="6" y="0"/>
                  </a:lnTo>
                  <a:close/>
                </a:path>
              </a:pathLst>
            </a:custGeom>
            <a:solidFill>
              <a:srgbClr val="4F5154"/>
            </a:solidFill>
            <a:ln w="9525">
              <a:noFill/>
              <a:round/>
              <a:headEnd/>
              <a:tailEnd/>
            </a:ln>
          </p:spPr>
          <p:txBody>
            <a:bodyPr/>
            <a:lstStyle/>
            <a:p>
              <a:endParaRPr lang="en-US"/>
            </a:p>
          </p:txBody>
        </p:sp>
        <p:sp>
          <p:nvSpPr>
            <p:cNvPr id="17735" name="Freeform 251"/>
            <p:cNvSpPr>
              <a:spLocks noChangeAspect="1"/>
            </p:cNvSpPr>
            <p:nvPr/>
          </p:nvSpPr>
          <p:spPr bwMode="auto">
            <a:xfrm>
              <a:off x="2754" y="2708"/>
              <a:ext cx="141" cy="125"/>
            </a:xfrm>
            <a:custGeom>
              <a:avLst/>
              <a:gdLst>
                <a:gd name="T0" fmla="*/ 10 w 283"/>
                <a:gd name="T1" fmla="*/ 2 h 250"/>
                <a:gd name="T2" fmla="*/ 23 w 283"/>
                <a:gd name="T3" fmla="*/ 3 h 250"/>
                <a:gd name="T4" fmla="*/ 36 w 283"/>
                <a:gd name="T5" fmla="*/ 5 h 250"/>
                <a:gd name="T6" fmla="*/ 49 w 283"/>
                <a:gd name="T7" fmla="*/ 7 h 250"/>
                <a:gd name="T8" fmla="*/ 62 w 283"/>
                <a:gd name="T9" fmla="*/ 8 h 250"/>
                <a:gd name="T10" fmla="*/ 70 w 283"/>
                <a:gd name="T11" fmla="*/ 10 h 250"/>
                <a:gd name="T12" fmla="*/ 68 w 283"/>
                <a:gd name="T13" fmla="*/ 13 h 250"/>
                <a:gd name="T14" fmla="*/ 67 w 283"/>
                <a:gd name="T15" fmla="*/ 19 h 250"/>
                <a:gd name="T16" fmla="*/ 64 w 283"/>
                <a:gd name="T17" fmla="*/ 22 h 250"/>
                <a:gd name="T18" fmla="*/ 62 w 283"/>
                <a:gd name="T19" fmla="*/ 24 h 250"/>
                <a:gd name="T20" fmla="*/ 62 w 283"/>
                <a:gd name="T21" fmla="*/ 26 h 250"/>
                <a:gd name="T22" fmla="*/ 65 w 283"/>
                <a:gd name="T23" fmla="*/ 27 h 250"/>
                <a:gd name="T24" fmla="*/ 65 w 283"/>
                <a:gd name="T25" fmla="*/ 30 h 250"/>
                <a:gd name="T26" fmla="*/ 64 w 283"/>
                <a:gd name="T27" fmla="*/ 33 h 250"/>
                <a:gd name="T28" fmla="*/ 62 w 283"/>
                <a:gd name="T29" fmla="*/ 33 h 250"/>
                <a:gd name="T30" fmla="*/ 63 w 283"/>
                <a:gd name="T31" fmla="*/ 36 h 250"/>
                <a:gd name="T32" fmla="*/ 64 w 283"/>
                <a:gd name="T33" fmla="*/ 39 h 250"/>
                <a:gd name="T34" fmla="*/ 63 w 283"/>
                <a:gd name="T35" fmla="*/ 42 h 250"/>
                <a:gd name="T36" fmla="*/ 61 w 283"/>
                <a:gd name="T37" fmla="*/ 43 h 250"/>
                <a:gd name="T38" fmla="*/ 63 w 283"/>
                <a:gd name="T39" fmla="*/ 46 h 250"/>
                <a:gd name="T40" fmla="*/ 63 w 283"/>
                <a:gd name="T41" fmla="*/ 48 h 250"/>
                <a:gd name="T42" fmla="*/ 62 w 283"/>
                <a:gd name="T43" fmla="*/ 51 h 250"/>
                <a:gd name="T44" fmla="*/ 60 w 283"/>
                <a:gd name="T45" fmla="*/ 53 h 250"/>
                <a:gd name="T46" fmla="*/ 59 w 283"/>
                <a:gd name="T47" fmla="*/ 57 h 250"/>
                <a:gd name="T48" fmla="*/ 57 w 283"/>
                <a:gd name="T49" fmla="*/ 60 h 250"/>
                <a:gd name="T50" fmla="*/ 53 w 283"/>
                <a:gd name="T51" fmla="*/ 62 h 250"/>
                <a:gd name="T52" fmla="*/ 44 w 283"/>
                <a:gd name="T53" fmla="*/ 63 h 250"/>
                <a:gd name="T54" fmla="*/ 33 w 283"/>
                <a:gd name="T55" fmla="*/ 62 h 250"/>
                <a:gd name="T56" fmla="*/ 22 w 283"/>
                <a:gd name="T57" fmla="*/ 61 h 250"/>
                <a:gd name="T58" fmla="*/ 11 w 283"/>
                <a:gd name="T59" fmla="*/ 58 h 250"/>
                <a:gd name="T60" fmla="*/ 4 w 283"/>
                <a:gd name="T61" fmla="*/ 55 h 250"/>
                <a:gd name="T62" fmla="*/ 3 w 283"/>
                <a:gd name="T63" fmla="*/ 47 h 250"/>
                <a:gd name="T64" fmla="*/ 2 w 283"/>
                <a:gd name="T65" fmla="*/ 43 h 250"/>
                <a:gd name="T66" fmla="*/ 1 w 283"/>
                <a:gd name="T67" fmla="*/ 41 h 250"/>
                <a:gd name="T68" fmla="*/ 0 w 283"/>
                <a:gd name="T69" fmla="*/ 38 h 250"/>
                <a:gd name="T70" fmla="*/ 3 w 283"/>
                <a:gd name="T71" fmla="*/ 36 h 250"/>
                <a:gd name="T72" fmla="*/ 2 w 283"/>
                <a:gd name="T73" fmla="*/ 36 h 250"/>
                <a:gd name="T74" fmla="*/ 0 w 283"/>
                <a:gd name="T75" fmla="*/ 34 h 250"/>
                <a:gd name="T76" fmla="*/ 1 w 283"/>
                <a:gd name="T77" fmla="*/ 29 h 250"/>
                <a:gd name="T78" fmla="*/ 3 w 283"/>
                <a:gd name="T79" fmla="*/ 29 h 250"/>
                <a:gd name="T80" fmla="*/ 3 w 283"/>
                <a:gd name="T81" fmla="*/ 26 h 250"/>
                <a:gd name="T82" fmla="*/ 1 w 283"/>
                <a:gd name="T83" fmla="*/ 24 h 250"/>
                <a:gd name="T84" fmla="*/ 1 w 283"/>
                <a:gd name="T85" fmla="*/ 21 h 250"/>
                <a:gd name="T86" fmla="*/ 4 w 283"/>
                <a:gd name="T87" fmla="*/ 20 h 250"/>
                <a:gd name="T88" fmla="*/ 5 w 283"/>
                <a:gd name="T89" fmla="*/ 18 h 250"/>
                <a:gd name="T90" fmla="*/ 5 w 283"/>
                <a:gd name="T91" fmla="*/ 15 h 250"/>
                <a:gd name="T92" fmla="*/ 2 w 283"/>
                <a:gd name="T93" fmla="*/ 14 h 250"/>
                <a:gd name="T94" fmla="*/ 3 w 283"/>
                <a:gd name="T95" fmla="*/ 8 h 250"/>
                <a:gd name="T96" fmla="*/ 2 w 283"/>
                <a:gd name="T97" fmla="*/ 3 h 2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3"/>
                <a:gd name="T148" fmla="*/ 0 h 250"/>
                <a:gd name="T149" fmla="*/ 283 w 283"/>
                <a:gd name="T150" fmla="*/ 250 h 2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3" h="250">
                  <a:moveTo>
                    <a:pt x="7" y="0"/>
                  </a:moveTo>
                  <a:lnTo>
                    <a:pt x="24" y="3"/>
                  </a:lnTo>
                  <a:lnTo>
                    <a:pt x="42" y="5"/>
                  </a:lnTo>
                  <a:lnTo>
                    <a:pt x="59" y="7"/>
                  </a:lnTo>
                  <a:lnTo>
                    <a:pt x="76" y="10"/>
                  </a:lnTo>
                  <a:lnTo>
                    <a:pt x="94" y="12"/>
                  </a:lnTo>
                  <a:lnTo>
                    <a:pt x="111" y="14"/>
                  </a:lnTo>
                  <a:lnTo>
                    <a:pt x="128" y="16"/>
                  </a:lnTo>
                  <a:lnTo>
                    <a:pt x="145" y="19"/>
                  </a:lnTo>
                  <a:lnTo>
                    <a:pt x="162" y="21"/>
                  </a:lnTo>
                  <a:lnTo>
                    <a:pt x="179" y="23"/>
                  </a:lnTo>
                  <a:lnTo>
                    <a:pt x="196" y="26"/>
                  </a:lnTo>
                  <a:lnTo>
                    <a:pt x="213" y="27"/>
                  </a:lnTo>
                  <a:lnTo>
                    <a:pt x="231" y="29"/>
                  </a:lnTo>
                  <a:lnTo>
                    <a:pt x="248" y="31"/>
                  </a:lnTo>
                  <a:lnTo>
                    <a:pt x="265" y="34"/>
                  </a:lnTo>
                  <a:lnTo>
                    <a:pt x="283" y="36"/>
                  </a:lnTo>
                  <a:lnTo>
                    <a:pt x="280" y="39"/>
                  </a:lnTo>
                  <a:lnTo>
                    <a:pt x="278" y="43"/>
                  </a:lnTo>
                  <a:lnTo>
                    <a:pt x="274" y="48"/>
                  </a:lnTo>
                  <a:lnTo>
                    <a:pt x="272" y="51"/>
                  </a:lnTo>
                  <a:lnTo>
                    <a:pt x="271" y="59"/>
                  </a:lnTo>
                  <a:lnTo>
                    <a:pt x="269" y="67"/>
                  </a:lnTo>
                  <a:lnTo>
                    <a:pt x="268" y="75"/>
                  </a:lnTo>
                  <a:lnTo>
                    <a:pt x="265" y="83"/>
                  </a:lnTo>
                  <a:lnTo>
                    <a:pt x="262" y="84"/>
                  </a:lnTo>
                  <a:lnTo>
                    <a:pt x="258" y="87"/>
                  </a:lnTo>
                  <a:lnTo>
                    <a:pt x="255" y="88"/>
                  </a:lnTo>
                  <a:lnTo>
                    <a:pt x="250" y="89"/>
                  </a:lnTo>
                  <a:lnTo>
                    <a:pt x="250" y="94"/>
                  </a:lnTo>
                  <a:lnTo>
                    <a:pt x="250" y="97"/>
                  </a:lnTo>
                  <a:lnTo>
                    <a:pt x="249" y="101"/>
                  </a:lnTo>
                  <a:lnTo>
                    <a:pt x="249" y="104"/>
                  </a:lnTo>
                  <a:lnTo>
                    <a:pt x="253" y="104"/>
                  </a:lnTo>
                  <a:lnTo>
                    <a:pt x="257" y="104"/>
                  </a:lnTo>
                  <a:lnTo>
                    <a:pt x="261" y="105"/>
                  </a:lnTo>
                  <a:lnTo>
                    <a:pt x="264" y="105"/>
                  </a:lnTo>
                  <a:lnTo>
                    <a:pt x="263" y="111"/>
                  </a:lnTo>
                  <a:lnTo>
                    <a:pt x="262" y="117"/>
                  </a:lnTo>
                  <a:lnTo>
                    <a:pt x="261" y="122"/>
                  </a:lnTo>
                  <a:lnTo>
                    <a:pt x="260" y="128"/>
                  </a:lnTo>
                  <a:lnTo>
                    <a:pt x="257" y="129"/>
                  </a:lnTo>
                  <a:lnTo>
                    <a:pt x="254" y="129"/>
                  </a:lnTo>
                  <a:lnTo>
                    <a:pt x="251" y="131"/>
                  </a:lnTo>
                  <a:lnTo>
                    <a:pt x="248" y="132"/>
                  </a:lnTo>
                  <a:lnTo>
                    <a:pt x="250" y="135"/>
                  </a:lnTo>
                  <a:lnTo>
                    <a:pt x="253" y="139"/>
                  </a:lnTo>
                  <a:lnTo>
                    <a:pt x="254" y="142"/>
                  </a:lnTo>
                  <a:lnTo>
                    <a:pt x="256" y="145"/>
                  </a:lnTo>
                  <a:lnTo>
                    <a:pt x="256" y="150"/>
                  </a:lnTo>
                  <a:lnTo>
                    <a:pt x="256" y="154"/>
                  </a:lnTo>
                  <a:lnTo>
                    <a:pt x="255" y="158"/>
                  </a:lnTo>
                  <a:lnTo>
                    <a:pt x="255" y="163"/>
                  </a:lnTo>
                  <a:lnTo>
                    <a:pt x="253" y="165"/>
                  </a:lnTo>
                  <a:lnTo>
                    <a:pt x="250" y="166"/>
                  </a:lnTo>
                  <a:lnTo>
                    <a:pt x="247" y="169"/>
                  </a:lnTo>
                  <a:lnTo>
                    <a:pt x="245" y="171"/>
                  </a:lnTo>
                  <a:lnTo>
                    <a:pt x="247" y="174"/>
                  </a:lnTo>
                  <a:lnTo>
                    <a:pt x="250" y="178"/>
                  </a:lnTo>
                  <a:lnTo>
                    <a:pt x="253" y="181"/>
                  </a:lnTo>
                  <a:lnTo>
                    <a:pt x="255" y="184"/>
                  </a:lnTo>
                  <a:lnTo>
                    <a:pt x="254" y="188"/>
                  </a:lnTo>
                  <a:lnTo>
                    <a:pt x="253" y="192"/>
                  </a:lnTo>
                  <a:lnTo>
                    <a:pt x="251" y="195"/>
                  </a:lnTo>
                  <a:lnTo>
                    <a:pt x="250" y="200"/>
                  </a:lnTo>
                  <a:lnTo>
                    <a:pt x="248" y="202"/>
                  </a:lnTo>
                  <a:lnTo>
                    <a:pt x="246" y="205"/>
                  </a:lnTo>
                  <a:lnTo>
                    <a:pt x="245" y="208"/>
                  </a:lnTo>
                  <a:lnTo>
                    <a:pt x="242" y="211"/>
                  </a:lnTo>
                  <a:lnTo>
                    <a:pt x="240" y="216"/>
                  </a:lnTo>
                  <a:lnTo>
                    <a:pt x="239" y="220"/>
                  </a:lnTo>
                  <a:lnTo>
                    <a:pt x="236" y="225"/>
                  </a:lnTo>
                  <a:lnTo>
                    <a:pt x="234" y="230"/>
                  </a:lnTo>
                  <a:lnTo>
                    <a:pt x="231" y="233"/>
                  </a:lnTo>
                  <a:lnTo>
                    <a:pt x="228" y="237"/>
                  </a:lnTo>
                  <a:lnTo>
                    <a:pt x="225" y="240"/>
                  </a:lnTo>
                  <a:lnTo>
                    <a:pt x="221" y="243"/>
                  </a:lnTo>
                  <a:lnTo>
                    <a:pt x="213" y="246"/>
                  </a:lnTo>
                  <a:lnTo>
                    <a:pt x="204" y="248"/>
                  </a:lnTo>
                  <a:lnTo>
                    <a:pt x="193" y="249"/>
                  </a:lnTo>
                  <a:lnTo>
                    <a:pt x="179" y="250"/>
                  </a:lnTo>
                  <a:lnTo>
                    <a:pt x="165" y="250"/>
                  </a:lnTo>
                  <a:lnTo>
                    <a:pt x="150" y="249"/>
                  </a:lnTo>
                  <a:lnTo>
                    <a:pt x="135" y="248"/>
                  </a:lnTo>
                  <a:lnTo>
                    <a:pt x="119" y="247"/>
                  </a:lnTo>
                  <a:lnTo>
                    <a:pt x="103" y="245"/>
                  </a:lnTo>
                  <a:lnTo>
                    <a:pt x="88" y="242"/>
                  </a:lnTo>
                  <a:lnTo>
                    <a:pt x="73" y="239"/>
                  </a:lnTo>
                  <a:lnTo>
                    <a:pt x="59" y="235"/>
                  </a:lnTo>
                  <a:lnTo>
                    <a:pt x="45" y="231"/>
                  </a:lnTo>
                  <a:lnTo>
                    <a:pt x="35" y="227"/>
                  </a:lnTo>
                  <a:lnTo>
                    <a:pt x="24" y="223"/>
                  </a:lnTo>
                  <a:lnTo>
                    <a:pt x="18" y="218"/>
                  </a:lnTo>
                  <a:lnTo>
                    <a:pt x="14" y="208"/>
                  </a:lnTo>
                  <a:lnTo>
                    <a:pt x="13" y="196"/>
                  </a:lnTo>
                  <a:lnTo>
                    <a:pt x="12" y="185"/>
                  </a:lnTo>
                  <a:lnTo>
                    <a:pt x="13" y="174"/>
                  </a:lnTo>
                  <a:lnTo>
                    <a:pt x="11" y="172"/>
                  </a:lnTo>
                  <a:lnTo>
                    <a:pt x="8" y="170"/>
                  </a:lnTo>
                  <a:lnTo>
                    <a:pt x="6" y="167"/>
                  </a:lnTo>
                  <a:lnTo>
                    <a:pt x="4" y="165"/>
                  </a:lnTo>
                  <a:lnTo>
                    <a:pt x="4" y="162"/>
                  </a:lnTo>
                  <a:lnTo>
                    <a:pt x="4" y="158"/>
                  </a:lnTo>
                  <a:lnTo>
                    <a:pt x="4" y="155"/>
                  </a:lnTo>
                  <a:lnTo>
                    <a:pt x="3" y="150"/>
                  </a:lnTo>
                  <a:lnTo>
                    <a:pt x="7" y="148"/>
                  </a:lnTo>
                  <a:lnTo>
                    <a:pt x="11" y="147"/>
                  </a:lnTo>
                  <a:lnTo>
                    <a:pt x="15" y="144"/>
                  </a:lnTo>
                  <a:lnTo>
                    <a:pt x="19" y="142"/>
                  </a:lnTo>
                  <a:lnTo>
                    <a:pt x="14" y="142"/>
                  </a:lnTo>
                  <a:lnTo>
                    <a:pt x="10" y="141"/>
                  </a:lnTo>
                  <a:lnTo>
                    <a:pt x="5" y="141"/>
                  </a:lnTo>
                  <a:lnTo>
                    <a:pt x="0" y="140"/>
                  </a:lnTo>
                  <a:lnTo>
                    <a:pt x="1" y="134"/>
                  </a:lnTo>
                  <a:lnTo>
                    <a:pt x="3" y="127"/>
                  </a:lnTo>
                  <a:lnTo>
                    <a:pt x="3" y="121"/>
                  </a:lnTo>
                  <a:lnTo>
                    <a:pt x="4" y="116"/>
                  </a:lnTo>
                  <a:lnTo>
                    <a:pt x="7" y="114"/>
                  </a:lnTo>
                  <a:lnTo>
                    <a:pt x="12" y="113"/>
                  </a:lnTo>
                  <a:lnTo>
                    <a:pt x="15" y="113"/>
                  </a:lnTo>
                  <a:lnTo>
                    <a:pt x="19" y="112"/>
                  </a:lnTo>
                  <a:lnTo>
                    <a:pt x="16" y="109"/>
                  </a:lnTo>
                  <a:lnTo>
                    <a:pt x="13" y="104"/>
                  </a:lnTo>
                  <a:lnTo>
                    <a:pt x="10" y="101"/>
                  </a:lnTo>
                  <a:lnTo>
                    <a:pt x="7" y="97"/>
                  </a:lnTo>
                  <a:lnTo>
                    <a:pt x="6" y="94"/>
                  </a:lnTo>
                  <a:lnTo>
                    <a:pt x="6" y="90"/>
                  </a:lnTo>
                  <a:lnTo>
                    <a:pt x="6" y="87"/>
                  </a:lnTo>
                  <a:lnTo>
                    <a:pt x="6" y="83"/>
                  </a:lnTo>
                  <a:lnTo>
                    <a:pt x="11" y="81"/>
                  </a:lnTo>
                  <a:lnTo>
                    <a:pt x="15" y="79"/>
                  </a:lnTo>
                  <a:lnTo>
                    <a:pt x="19" y="78"/>
                  </a:lnTo>
                  <a:lnTo>
                    <a:pt x="23" y="75"/>
                  </a:lnTo>
                  <a:lnTo>
                    <a:pt x="23" y="73"/>
                  </a:lnTo>
                  <a:lnTo>
                    <a:pt x="23" y="69"/>
                  </a:lnTo>
                  <a:lnTo>
                    <a:pt x="23" y="66"/>
                  </a:lnTo>
                  <a:lnTo>
                    <a:pt x="23" y="63"/>
                  </a:lnTo>
                  <a:lnTo>
                    <a:pt x="20" y="60"/>
                  </a:lnTo>
                  <a:lnTo>
                    <a:pt x="16" y="58"/>
                  </a:lnTo>
                  <a:lnTo>
                    <a:pt x="13" y="56"/>
                  </a:lnTo>
                  <a:lnTo>
                    <a:pt x="10" y="53"/>
                  </a:lnTo>
                  <a:lnTo>
                    <a:pt x="11" y="45"/>
                  </a:lnTo>
                  <a:lnTo>
                    <a:pt x="12" y="38"/>
                  </a:lnTo>
                  <a:lnTo>
                    <a:pt x="13" y="31"/>
                  </a:lnTo>
                  <a:lnTo>
                    <a:pt x="14" y="25"/>
                  </a:lnTo>
                  <a:lnTo>
                    <a:pt x="13" y="19"/>
                  </a:lnTo>
                  <a:lnTo>
                    <a:pt x="11" y="12"/>
                  </a:lnTo>
                  <a:lnTo>
                    <a:pt x="10" y="6"/>
                  </a:lnTo>
                  <a:lnTo>
                    <a:pt x="7" y="0"/>
                  </a:lnTo>
                  <a:close/>
                </a:path>
              </a:pathLst>
            </a:custGeom>
            <a:solidFill>
              <a:srgbClr val="595B5B"/>
            </a:solidFill>
            <a:ln w="9525">
              <a:noFill/>
              <a:round/>
              <a:headEnd/>
              <a:tailEnd/>
            </a:ln>
          </p:spPr>
          <p:txBody>
            <a:bodyPr/>
            <a:lstStyle/>
            <a:p>
              <a:endParaRPr lang="en-US"/>
            </a:p>
          </p:txBody>
        </p:sp>
        <p:sp>
          <p:nvSpPr>
            <p:cNvPr id="17736" name="Freeform 252"/>
            <p:cNvSpPr>
              <a:spLocks noChangeAspect="1"/>
            </p:cNvSpPr>
            <p:nvPr/>
          </p:nvSpPr>
          <p:spPr bwMode="auto">
            <a:xfrm>
              <a:off x="2759" y="2709"/>
              <a:ext cx="130" cy="124"/>
            </a:xfrm>
            <a:custGeom>
              <a:avLst/>
              <a:gdLst>
                <a:gd name="T0" fmla="*/ 9 w 260"/>
                <a:gd name="T1" fmla="*/ 1 h 246"/>
                <a:gd name="T2" fmla="*/ 21 w 260"/>
                <a:gd name="T3" fmla="*/ 3 h 246"/>
                <a:gd name="T4" fmla="*/ 33 w 260"/>
                <a:gd name="T5" fmla="*/ 4 h 246"/>
                <a:gd name="T6" fmla="*/ 45 w 260"/>
                <a:gd name="T7" fmla="*/ 6 h 246"/>
                <a:gd name="T8" fmla="*/ 57 w 260"/>
                <a:gd name="T9" fmla="*/ 8 h 246"/>
                <a:gd name="T10" fmla="*/ 65 w 260"/>
                <a:gd name="T11" fmla="*/ 9 h 246"/>
                <a:gd name="T12" fmla="*/ 62 w 260"/>
                <a:gd name="T13" fmla="*/ 12 h 246"/>
                <a:gd name="T14" fmla="*/ 61 w 260"/>
                <a:gd name="T15" fmla="*/ 18 h 246"/>
                <a:gd name="T16" fmla="*/ 59 w 260"/>
                <a:gd name="T17" fmla="*/ 21 h 246"/>
                <a:gd name="T18" fmla="*/ 57 w 260"/>
                <a:gd name="T19" fmla="*/ 22 h 246"/>
                <a:gd name="T20" fmla="*/ 57 w 260"/>
                <a:gd name="T21" fmla="*/ 25 h 246"/>
                <a:gd name="T22" fmla="*/ 59 w 260"/>
                <a:gd name="T23" fmla="*/ 25 h 246"/>
                <a:gd name="T24" fmla="*/ 60 w 260"/>
                <a:gd name="T25" fmla="*/ 29 h 246"/>
                <a:gd name="T26" fmla="*/ 59 w 260"/>
                <a:gd name="T27" fmla="*/ 32 h 246"/>
                <a:gd name="T28" fmla="*/ 57 w 260"/>
                <a:gd name="T29" fmla="*/ 32 h 246"/>
                <a:gd name="T30" fmla="*/ 58 w 260"/>
                <a:gd name="T31" fmla="*/ 35 h 246"/>
                <a:gd name="T32" fmla="*/ 58 w 260"/>
                <a:gd name="T33" fmla="*/ 38 h 246"/>
                <a:gd name="T34" fmla="*/ 57 w 260"/>
                <a:gd name="T35" fmla="*/ 41 h 246"/>
                <a:gd name="T36" fmla="*/ 55 w 260"/>
                <a:gd name="T37" fmla="*/ 42 h 246"/>
                <a:gd name="T38" fmla="*/ 57 w 260"/>
                <a:gd name="T39" fmla="*/ 45 h 246"/>
                <a:gd name="T40" fmla="*/ 57 w 260"/>
                <a:gd name="T41" fmla="*/ 47 h 246"/>
                <a:gd name="T42" fmla="*/ 56 w 260"/>
                <a:gd name="T43" fmla="*/ 50 h 246"/>
                <a:gd name="T44" fmla="*/ 55 w 260"/>
                <a:gd name="T45" fmla="*/ 52 h 246"/>
                <a:gd name="T46" fmla="*/ 54 w 260"/>
                <a:gd name="T47" fmla="*/ 56 h 246"/>
                <a:gd name="T48" fmla="*/ 52 w 260"/>
                <a:gd name="T49" fmla="*/ 58 h 246"/>
                <a:gd name="T50" fmla="*/ 49 w 260"/>
                <a:gd name="T51" fmla="*/ 61 h 246"/>
                <a:gd name="T52" fmla="*/ 40 w 260"/>
                <a:gd name="T53" fmla="*/ 63 h 246"/>
                <a:gd name="T54" fmla="*/ 30 w 260"/>
                <a:gd name="T55" fmla="*/ 62 h 246"/>
                <a:gd name="T56" fmla="*/ 19 w 260"/>
                <a:gd name="T57" fmla="*/ 60 h 246"/>
                <a:gd name="T58" fmla="*/ 10 w 260"/>
                <a:gd name="T59" fmla="*/ 58 h 246"/>
                <a:gd name="T60" fmla="*/ 3 w 260"/>
                <a:gd name="T61" fmla="*/ 54 h 246"/>
                <a:gd name="T62" fmla="*/ 2 w 260"/>
                <a:gd name="T63" fmla="*/ 46 h 246"/>
                <a:gd name="T64" fmla="*/ 2 w 260"/>
                <a:gd name="T65" fmla="*/ 42 h 246"/>
                <a:gd name="T66" fmla="*/ 1 w 260"/>
                <a:gd name="T67" fmla="*/ 41 h 246"/>
                <a:gd name="T68" fmla="*/ 1 w 260"/>
                <a:gd name="T69" fmla="*/ 38 h 246"/>
                <a:gd name="T70" fmla="*/ 3 w 260"/>
                <a:gd name="T71" fmla="*/ 36 h 246"/>
                <a:gd name="T72" fmla="*/ 2 w 260"/>
                <a:gd name="T73" fmla="*/ 35 h 246"/>
                <a:gd name="T74" fmla="*/ 1 w 260"/>
                <a:gd name="T75" fmla="*/ 34 h 246"/>
                <a:gd name="T76" fmla="*/ 1 w 260"/>
                <a:gd name="T77" fmla="*/ 29 h 246"/>
                <a:gd name="T78" fmla="*/ 3 w 260"/>
                <a:gd name="T79" fmla="*/ 28 h 246"/>
                <a:gd name="T80" fmla="*/ 3 w 260"/>
                <a:gd name="T81" fmla="*/ 26 h 246"/>
                <a:gd name="T82" fmla="*/ 1 w 260"/>
                <a:gd name="T83" fmla="*/ 23 h 246"/>
                <a:gd name="T84" fmla="*/ 1 w 260"/>
                <a:gd name="T85" fmla="*/ 21 h 246"/>
                <a:gd name="T86" fmla="*/ 4 w 260"/>
                <a:gd name="T87" fmla="*/ 19 h 246"/>
                <a:gd name="T88" fmla="*/ 5 w 260"/>
                <a:gd name="T89" fmla="*/ 17 h 246"/>
                <a:gd name="T90" fmla="*/ 4 w 260"/>
                <a:gd name="T91" fmla="*/ 15 h 246"/>
                <a:gd name="T92" fmla="*/ 2 w 260"/>
                <a:gd name="T93" fmla="*/ 13 h 246"/>
                <a:gd name="T94" fmla="*/ 3 w 260"/>
                <a:gd name="T95" fmla="*/ 8 h 246"/>
                <a:gd name="T96" fmla="*/ 2 w 260"/>
                <a:gd name="T97" fmla="*/ 3 h 2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0"/>
                <a:gd name="T148" fmla="*/ 0 h 246"/>
                <a:gd name="T149" fmla="*/ 260 w 260"/>
                <a:gd name="T150" fmla="*/ 246 h 2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0" h="246">
                  <a:moveTo>
                    <a:pt x="8" y="0"/>
                  </a:moveTo>
                  <a:lnTo>
                    <a:pt x="24" y="2"/>
                  </a:lnTo>
                  <a:lnTo>
                    <a:pt x="39" y="3"/>
                  </a:lnTo>
                  <a:lnTo>
                    <a:pt x="55" y="6"/>
                  </a:lnTo>
                  <a:lnTo>
                    <a:pt x="71" y="8"/>
                  </a:lnTo>
                  <a:lnTo>
                    <a:pt x="86" y="10"/>
                  </a:lnTo>
                  <a:lnTo>
                    <a:pt x="102" y="11"/>
                  </a:lnTo>
                  <a:lnTo>
                    <a:pt x="118" y="14"/>
                  </a:lnTo>
                  <a:lnTo>
                    <a:pt x="134" y="16"/>
                  </a:lnTo>
                  <a:lnTo>
                    <a:pt x="149" y="18"/>
                  </a:lnTo>
                  <a:lnTo>
                    <a:pt x="166" y="21"/>
                  </a:lnTo>
                  <a:lnTo>
                    <a:pt x="182" y="22"/>
                  </a:lnTo>
                  <a:lnTo>
                    <a:pt x="197" y="24"/>
                  </a:lnTo>
                  <a:lnTo>
                    <a:pt x="213" y="26"/>
                  </a:lnTo>
                  <a:lnTo>
                    <a:pt x="229" y="29"/>
                  </a:lnTo>
                  <a:lnTo>
                    <a:pt x="244" y="30"/>
                  </a:lnTo>
                  <a:lnTo>
                    <a:pt x="260" y="32"/>
                  </a:lnTo>
                  <a:lnTo>
                    <a:pt x="258" y="35"/>
                  </a:lnTo>
                  <a:lnTo>
                    <a:pt x="255" y="39"/>
                  </a:lnTo>
                  <a:lnTo>
                    <a:pt x="252" y="44"/>
                  </a:lnTo>
                  <a:lnTo>
                    <a:pt x="250" y="47"/>
                  </a:lnTo>
                  <a:lnTo>
                    <a:pt x="249" y="55"/>
                  </a:lnTo>
                  <a:lnTo>
                    <a:pt x="247" y="63"/>
                  </a:lnTo>
                  <a:lnTo>
                    <a:pt x="245" y="71"/>
                  </a:lnTo>
                  <a:lnTo>
                    <a:pt x="244" y="79"/>
                  </a:lnTo>
                  <a:lnTo>
                    <a:pt x="240" y="80"/>
                  </a:lnTo>
                  <a:lnTo>
                    <a:pt x="237" y="83"/>
                  </a:lnTo>
                  <a:lnTo>
                    <a:pt x="234" y="84"/>
                  </a:lnTo>
                  <a:lnTo>
                    <a:pt x="230" y="85"/>
                  </a:lnTo>
                  <a:lnTo>
                    <a:pt x="229" y="88"/>
                  </a:lnTo>
                  <a:lnTo>
                    <a:pt x="229" y="92"/>
                  </a:lnTo>
                  <a:lnTo>
                    <a:pt x="229" y="95"/>
                  </a:lnTo>
                  <a:lnTo>
                    <a:pt x="228" y="99"/>
                  </a:lnTo>
                  <a:lnTo>
                    <a:pt x="231" y="100"/>
                  </a:lnTo>
                  <a:lnTo>
                    <a:pt x="235" y="100"/>
                  </a:lnTo>
                  <a:lnTo>
                    <a:pt x="238" y="100"/>
                  </a:lnTo>
                  <a:lnTo>
                    <a:pt x="242" y="101"/>
                  </a:lnTo>
                  <a:lnTo>
                    <a:pt x="240" y="107"/>
                  </a:lnTo>
                  <a:lnTo>
                    <a:pt x="240" y="113"/>
                  </a:lnTo>
                  <a:lnTo>
                    <a:pt x="239" y="118"/>
                  </a:lnTo>
                  <a:lnTo>
                    <a:pt x="238" y="124"/>
                  </a:lnTo>
                  <a:lnTo>
                    <a:pt x="236" y="124"/>
                  </a:lnTo>
                  <a:lnTo>
                    <a:pt x="234" y="125"/>
                  </a:lnTo>
                  <a:lnTo>
                    <a:pt x="230" y="125"/>
                  </a:lnTo>
                  <a:lnTo>
                    <a:pt x="228" y="127"/>
                  </a:lnTo>
                  <a:lnTo>
                    <a:pt x="230" y="130"/>
                  </a:lnTo>
                  <a:lnTo>
                    <a:pt x="231" y="133"/>
                  </a:lnTo>
                  <a:lnTo>
                    <a:pt x="234" y="138"/>
                  </a:lnTo>
                  <a:lnTo>
                    <a:pt x="235" y="141"/>
                  </a:lnTo>
                  <a:lnTo>
                    <a:pt x="234" y="146"/>
                  </a:lnTo>
                  <a:lnTo>
                    <a:pt x="234" y="150"/>
                  </a:lnTo>
                  <a:lnTo>
                    <a:pt x="234" y="153"/>
                  </a:lnTo>
                  <a:lnTo>
                    <a:pt x="232" y="158"/>
                  </a:lnTo>
                  <a:lnTo>
                    <a:pt x="230" y="160"/>
                  </a:lnTo>
                  <a:lnTo>
                    <a:pt x="228" y="161"/>
                  </a:lnTo>
                  <a:lnTo>
                    <a:pt x="225" y="163"/>
                  </a:lnTo>
                  <a:lnTo>
                    <a:pt x="223" y="166"/>
                  </a:lnTo>
                  <a:lnTo>
                    <a:pt x="225" y="169"/>
                  </a:lnTo>
                  <a:lnTo>
                    <a:pt x="228" y="173"/>
                  </a:lnTo>
                  <a:lnTo>
                    <a:pt x="230" y="176"/>
                  </a:lnTo>
                  <a:lnTo>
                    <a:pt x="232" y="178"/>
                  </a:lnTo>
                  <a:lnTo>
                    <a:pt x="231" y="183"/>
                  </a:lnTo>
                  <a:lnTo>
                    <a:pt x="230" y="186"/>
                  </a:lnTo>
                  <a:lnTo>
                    <a:pt x="229" y="190"/>
                  </a:lnTo>
                  <a:lnTo>
                    <a:pt x="228" y="194"/>
                  </a:lnTo>
                  <a:lnTo>
                    <a:pt x="227" y="197"/>
                  </a:lnTo>
                  <a:lnTo>
                    <a:pt x="224" y="200"/>
                  </a:lnTo>
                  <a:lnTo>
                    <a:pt x="223" y="203"/>
                  </a:lnTo>
                  <a:lnTo>
                    <a:pt x="221" y="206"/>
                  </a:lnTo>
                  <a:lnTo>
                    <a:pt x="220" y="211"/>
                  </a:lnTo>
                  <a:lnTo>
                    <a:pt x="217" y="216"/>
                  </a:lnTo>
                  <a:lnTo>
                    <a:pt x="216" y="221"/>
                  </a:lnTo>
                  <a:lnTo>
                    <a:pt x="214" y="226"/>
                  </a:lnTo>
                  <a:lnTo>
                    <a:pt x="210" y="229"/>
                  </a:lnTo>
                  <a:lnTo>
                    <a:pt x="208" y="231"/>
                  </a:lnTo>
                  <a:lnTo>
                    <a:pt x="205" y="235"/>
                  </a:lnTo>
                  <a:lnTo>
                    <a:pt x="202" y="238"/>
                  </a:lnTo>
                  <a:lnTo>
                    <a:pt x="196" y="242"/>
                  </a:lnTo>
                  <a:lnTo>
                    <a:pt x="186" y="244"/>
                  </a:lnTo>
                  <a:lnTo>
                    <a:pt x="175" y="245"/>
                  </a:lnTo>
                  <a:lnTo>
                    <a:pt x="163" y="246"/>
                  </a:lnTo>
                  <a:lnTo>
                    <a:pt x="151" y="246"/>
                  </a:lnTo>
                  <a:lnTo>
                    <a:pt x="137" y="246"/>
                  </a:lnTo>
                  <a:lnTo>
                    <a:pt x="122" y="245"/>
                  </a:lnTo>
                  <a:lnTo>
                    <a:pt x="107" y="243"/>
                  </a:lnTo>
                  <a:lnTo>
                    <a:pt x="93" y="241"/>
                  </a:lnTo>
                  <a:lnTo>
                    <a:pt x="78" y="238"/>
                  </a:lnTo>
                  <a:lnTo>
                    <a:pt x="64" y="236"/>
                  </a:lnTo>
                  <a:lnTo>
                    <a:pt x="52" y="233"/>
                  </a:lnTo>
                  <a:lnTo>
                    <a:pt x="40" y="228"/>
                  </a:lnTo>
                  <a:lnTo>
                    <a:pt x="30" y="224"/>
                  </a:lnTo>
                  <a:lnTo>
                    <a:pt x="22" y="220"/>
                  </a:lnTo>
                  <a:lnTo>
                    <a:pt x="15" y="215"/>
                  </a:lnTo>
                  <a:lnTo>
                    <a:pt x="12" y="205"/>
                  </a:lnTo>
                  <a:lnTo>
                    <a:pt x="11" y="193"/>
                  </a:lnTo>
                  <a:lnTo>
                    <a:pt x="10" y="182"/>
                  </a:lnTo>
                  <a:lnTo>
                    <a:pt x="11" y="171"/>
                  </a:lnTo>
                  <a:lnTo>
                    <a:pt x="9" y="169"/>
                  </a:lnTo>
                  <a:lnTo>
                    <a:pt x="8" y="167"/>
                  </a:lnTo>
                  <a:lnTo>
                    <a:pt x="5" y="166"/>
                  </a:lnTo>
                  <a:lnTo>
                    <a:pt x="3" y="163"/>
                  </a:lnTo>
                  <a:lnTo>
                    <a:pt x="3" y="160"/>
                  </a:lnTo>
                  <a:lnTo>
                    <a:pt x="3" y="155"/>
                  </a:lnTo>
                  <a:lnTo>
                    <a:pt x="3" y="152"/>
                  </a:lnTo>
                  <a:lnTo>
                    <a:pt x="3" y="148"/>
                  </a:lnTo>
                  <a:lnTo>
                    <a:pt x="7" y="146"/>
                  </a:lnTo>
                  <a:lnTo>
                    <a:pt x="10" y="144"/>
                  </a:lnTo>
                  <a:lnTo>
                    <a:pt x="13" y="143"/>
                  </a:lnTo>
                  <a:lnTo>
                    <a:pt x="18" y="140"/>
                  </a:lnTo>
                  <a:lnTo>
                    <a:pt x="13" y="139"/>
                  </a:lnTo>
                  <a:lnTo>
                    <a:pt x="9" y="139"/>
                  </a:lnTo>
                  <a:lnTo>
                    <a:pt x="4" y="139"/>
                  </a:lnTo>
                  <a:lnTo>
                    <a:pt x="0" y="138"/>
                  </a:lnTo>
                  <a:lnTo>
                    <a:pt x="1" y="132"/>
                  </a:lnTo>
                  <a:lnTo>
                    <a:pt x="2" y="125"/>
                  </a:lnTo>
                  <a:lnTo>
                    <a:pt x="2" y="120"/>
                  </a:lnTo>
                  <a:lnTo>
                    <a:pt x="3" y="114"/>
                  </a:lnTo>
                  <a:lnTo>
                    <a:pt x="7" y="113"/>
                  </a:lnTo>
                  <a:lnTo>
                    <a:pt x="10" y="112"/>
                  </a:lnTo>
                  <a:lnTo>
                    <a:pt x="13" y="112"/>
                  </a:lnTo>
                  <a:lnTo>
                    <a:pt x="18" y="110"/>
                  </a:lnTo>
                  <a:lnTo>
                    <a:pt x="15" y="106"/>
                  </a:lnTo>
                  <a:lnTo>
                    <a:pt x="12" y="102"/>
                  </a:lnTo>
                  <a:lnTo>
                    <a:pt x="9" y="99"/>
                  </a:lnTo>
                  <a:lnTo>
                    <a:pt x="7" y="95"/>
                  </a:lnTo>
                  <a:lnTo>
                    <a:pt x="7" y="92"/>
                  </a:lnTo>
                  <a:lnTo>
                    <a:pt x="7" y="88"/>
                  </a:lnTo>
                  <a:lnTo>
                    <a:pt x="7" y="85"/>
                  </a:lnTo>
                  <a:lnTo>
                    <a:pt x="5" y="82"/>
                  </a:lnTo>
                  <a:lnTo>
                    <a:pt x="10" y="79"/>
                  </a:lnTo>
                  <a:lnTo>
                    <a:pt x="13" y="77"/>
                  </a:lnTo>
                  <a:lnTo>
                    <a:pt x="18" y="76"/>
                  </a:lnTo>
                  <a:lnTo>
                    <a:pt x="22" y="74"/>
                  </a:lnTo>
                  <a:lnTo>
                    <a:pt x="23" y="70"/>
                  </a:lnTo>
                  <a:lnTo>
                    <a:pt x="23" y="67"/>
                  </a:lnTo>
                  <a:lnTo>
                    <a:pt x="23" y="64"/>
                  </a:lnTo>
                  <a:lnTo>
                    <a:pt x="23" y="61"/>
                  </a:lnTo>
                  <a:lnTo>
                    <a:pt x="19" y="59"/>
                  </a:lnTo>
                  <a:lnTo>
                    <a:pt x="17" y="56"/>
                  </a:lnTo>
                  <a:lnTo>
                    <a:pt x="13" y="54"/>
                  </a:lnTo>
                  <a:lnTo>
                    <a:pt x="10" y="52"/>
                  </a:lnTo>
                  <a:lnTo>
                    <a:pt x="11" y="45"/>
                  </a:lnTo>
                  <a:lnTo>
                    <a:pt x="12" y="37"/>
                  </a:lnTo>
                  <a:lnTo>
                    <a:pt x="12" y="30"/>
                  </a:lnTo>
                  <a:lnTo>
                    <a:pt x="13" y="23"/>
                  </a:lnTo>
                  <a:lnTo>
                    <a:pt x="12" y="17"/>
                  </a:lnTo>
                  <a:lnTo>
                    <a:pt x="11" y="11"/>
                  </a:lnTo>
                  <a:lnTo>
                    <a:pt x="9" y="6"/>
                  </a:lnTo>
                  <a:lnTo>
                    <a:pt x="8" y="0"/>
                  </a:lnTo>
                  <a:close/>
                </a:path>
              </a:pathLst>
            </a:custGeom>
            <a:solidFill>
              <a:srgbClr val="636366"/>
            </a:solidFill>
            <a:ln w="9525">
              <a:noFill/>
              <a:round/>
              <a:headEnd/>
              <a:tailEnd/>
            </a:ln>
          </p:spPr>
          <p:txBody>
            <a:bodyPr/>
            <a:lstStyle/>
            <a:p>
              <a:endParaRPr lang="en-US"/>
            </a:p>
          </p:txBody>
        </p:sp>
        <p:sp>
          <p:nvSpPr>
            <p:cNvPr id="17737" name="Freeform 253"/>
            <p:cNvSpPr>
              <a:spLocks noChangeAspect="1"/>
            </p:cNvSpPr>
            <p:nvPr/>
          </p:nvSpPr>
          <p:spPr bwMode="auto">
            <a:xfrm>
              <a:off x="2765" y="2711"/>
              <a:ext cx="118" cy="121"/>
            </a:xfrm>
            <a:custGeom>
              <a:avLst/>
              <a:gdLst>
                <a:gd name="T0" fmla="*/ 10 w 236"/>
                <a:gd name="T1" fmla="*/ 1 h 243"/>
                <a:gd name="T2" fmla="*/ 20 w 236"/>
                <a:gd name="T3" fmla="*/ 2 h 243"/>
                <a:gd name="T4" fmla="*/ 30 w 236"/>
                <a:gd name="T5" fmla="*/ 3 h 243"/>
                <a:gd name="T6" fmla="*/ 42 w 236"/>
                <a:gd name="T7" fmla="*/ 5 h 243"/>
                <a:gd name="T8" fmla="*/ 52 w 236"/>
                <a:gd name="T9" fmla="*/ 6 h 243"/>
                <a:gd name="T10" fmla="*/ 59 w 236"/>
                <a:gd name="T11" fmla="*/ 8 h 243"/>
                <a:gd name="T12" fmla="*/ 57 w 236"/>
                <a:gd name="T13" fmla="*/ 11 h 243"/>
                <a:gd name="T14" fmla="*/ 56 w 236"/>
                <a:gd name="T15" fmla="*/ 17 h 243"/>
                <a:gd name="T16" fmla="*/ 54 w 236"/>
                <a:gd name="T17" fmla="*/ 20 h 243"/>
                <a:gd name="T18" fmla="*/ 53 w 236"/>
                <a:gd name="T19" fmla="*/ 21 h 243"/>
                <a:gd name="T20" fmla="*/ 52 w 236"/>
                <a:gd name="T21" fmla="*/ 24 h 243"/>
                <a:gd name="T22" fmla="*/ 55 w 236"/>
                <a:gd name="T23" fmla="*/ 24 h 243"/>
                <a:gd name="T24" fmla="*/ 55 w 236"/>
                <a:gd name="T25" fmla="*/ 27 h 243"/>
                <a:gd name="T26" fmla="*/ 54 w 236"/>
                <a:gd name="T27" fmla="*/ 30 h 243"/>
                <a:gd name="T28" fmla="*/ 52 w 236"/>
                <a:gd name="T29" fmla="*/ 31 h 243"/>
                <a:gd name="T30" fmla="*/ 53 w 236"/>
                <a:gd name="T31" fmla="*/ 33 h 243"/>
                <a:gd name="T32" fmla="*/ 53 w 236"/>
                <a:gd name="T33" fmla="*/ 36 h 243"/>
                <a:gd name="T34" fmla="*/ 53 w 236"/>
                <a:gd name="T35" fmla="*/ 39 h 243"/>
                <a:gd name="T36" fmla="*/ 51 w 236"/>
                <a:gd name="T37" fmla="*/ 41 h 243"/>
                <a:gd name="T38" fmla="*/ 52 w 236"/>
                <a:gd name="T39" fmla="*/ 43 h 243"/>
                <a:gd name="T40" fmla="*/ 53 w 236"/>
                <a:gd name="T41" fmla="*/ 45 h 243"/>
                <a:gd name="T42" fmla="*/ 52 w 236"/>
                <a:gd name="T43" fmla="*/ 48 h 243"/>
                <a:gd name="T44" fmla="*/ 50 w 236"/>
                <a:gd name="T45" fmla="*/ 50 h 243"/>
                <a:gd name="T46" fmla="*/ 49 w 236"/>
                <a:gd name="T47" fmla="*/ 54 h 243"/>
                <a:gd name="T48" fmla="*/ 47 w 236"/>
                <a:gd name="T49" fmla="*/ 57 h 243"/>
                <a:gd name="T50" fmla="*/ 42 w 236"/>
                <a:gd name="T51" fmla="*/ 60 h 243"/>
                <a:gd name="T52" fmla="*/ 24 w 236"/>
                <a:gd name="T53" fmla="*/ 60 h 243"/>
                <a:gd name="T54" fmla="*/ 7 w 236"/>
                <a:gd name="T55" fmla="*/ 56 h 243"/>
                <a:gd name="T56" fmla="*/ 3 w 236"/>
                <a:gd name="T57" fmla="*/ 48 h 243"/>
                <a:gd name="T58" fmla="*/ 2 w 236"/>
                <a:gd name="T59" fmla="*/ 42 h 243"/>
                <a:gd name="T60" fmla="*/ 1 w 236"/>
                <a:gd name="T61" fmla="*/ 40 h 243"/>
                <a:gd name="T62" fmla="*/ 1 w 236"/>
                <a:gd name="T63" fmla="*/ 38 h 243"/>
                <a:gd name="T64" fmla="*/ 3 w 236"/>
                <a:gd name="T65" fmla="*/ 36 h 243"/>
                <a:gd name="T66" fmla="*/ 3 w 236"/>
                <a:gd name="T67" fmla="*/ 34 h 243"/>
                <a:gd name="T68" fmla="*/ 0 w 236"/>
                <a:gd name="T69" fmla="*/ 34 h 243"/>
                <a:gd name="T70" fmla="*/ 1 w 236"/>
                <a:gd name="T71" fmla="*/ 29 h 243"/>
                <a:gd name="T72" fmla="*/ 3 w 236"/>
                <a:gd name="T73" fmla="*/ 27 h 243"/>
                <a:gd name="T74" fmla="*/ 4 w 236"/>
                <a:gd name="T75" fmla="*/ 26 h 243"/>
                <a:gd name="T76" fmla="*/ 2 w 236"/>
                <a:gd name="T77" fmla="*/ 24 h 243"/>
                <a:gd name="T78" fmla="*/ 2 w 236"/>
                <a:gd name="T79" fmla="*/ 21 h 243"/>
                <a:gd name="T80" fmla="*/ 4 w 236"/>
                <a:gd name="T81" fmla="*/ 19 h 243"/>
                <a:gd name="T82" fmla="*/ 6 w 236"/>
                <a:gd name="T83" fmla="*/ 17 h 243"/>
                <a:gd name="T84" fmla="*/ 6 w 236"/>
                <a:gd name="T85" fmla="*/ 15 h 243"/>
                <a:gd name="T86" fmla="*/ 4 w 236"/>
                <a:gd name="T87" fmla="*/ 13 h 243"/>
                <a:gd name="T88" fmla="*/ 4 w 236"/>
                <a:gd name="T89" fmla="*/ 9 h 243"/>
                <a:gd name="T90" fmla="*/ 4 w 236"/>
                <a:gd name="T91" fmla="*/ 4 h 243"/>
                <a:gd name="T92" fmla="*/ 2 w 236"/>
                <a:gd name="T93" fmla="*/ 0 h 2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6"/>
                <a:gd name="T142" fmla="*/ 0 h 243"/>
                <a:gd name="T143" fmla="*/ 236 w 236"/>
                <a:gd name="T144" fmla="*/ 243 h 2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6" h="243">
                  <a:moveTo>
                    <a:pt x="8" y="0"/>
                  </a:moveTo>
                  <a:lnTo>
                    <a:pt x="22" y="2"/>
                  </a:lnTo>
                  <a:lnTo>
                    <a:pt x="37" y="4"/>
                  </a:lnTo>
                  <a:lnTo>
                    <a:pt x="51" y="6"/>
                  </a:lnTo>
                  <a:lnTo>
                    <a:pt x="66" y="8"/>
                  </a:lnTo>
                  <a:lnTo>
                    <a:pt x="80" y="9"/>
                  </a:lnTo>
                  <a:lnTo>
                    <a:pt x="93" y="12"/>
                  </a:lnTo>
                  <a:lnTo>
                    <a:pt x="108" y="13"/>
                  </a:lnTo>
                  <a:lnTo>
                    <a:pt x="122" y="15"/>
                  </a:lnTo>
                  <a:lnTo>
                    <a:pt x="136" y="17"/>
                  </a:lnTo>
                  <a:lnTo>
                    <a:pt x="151" y="19"/>
                  </a:lnTo>
                  <a:lnTo>
                    <a:pt x="165" y="21"/>
                  </a:lnTo>
                  <a:lnTo>
                    <a:pt x="180" y="22"/>
                  </a:lnTo>
                  <a:lnTo>
                    <a:pt x="194" y="24"/>
                  </a:lnTo>
                  <a:lnTo>
                    <a:pt x="208" y="27"/>
                  </a:lnTo>
                  <a:lnTo>
                    <a:pt x="223" y="28"/>
                  </a:lnTo>
                  <a:lnTo>
                    <a:pt x="236" y="30"/>
                  </a:lnTo>
                  <a:lnTo>
                    <a:pt x="234" y="33"/>
                  </a:lnTo>
                  <a:lnTo>
                    <a:pt x="233" y="37"/>
                  </a:lnTo>
                  <a:lnTo>
                    <a:pt x="231" y="40"/>
                  </a:lnTo>
                  <a:lnTo>
                    <a:pt x="228" y="45"/>
                  </a:lnTo>
                  <a:lnTo>
                    <a:pt x="227" y="53"/>
                  </a:lnTo>
                  <a:lnTo>
                    <a:pt x="225" y="61"/>
                  </a:lnTo>
                  <a:lnTo>
                    <a:pt x="224" y="69"/>
                  </a:lnTo>
                  <a:lnTo>
                    <a:pt x="221" y="77"/>
                  </a:lnTo>
                  <a:lnTo>
                    <a:pt x="218" y="78"/>
                  </a:lnTo>
                  <a:lnTo>
                    <a:pt x="216" y="80"/>
                  </a:lnTo>
                  <a:lnTo>
                    <a:pt x="212" y="81"/>
                  </a:lnTo>
                  <a:lnTo>
                    <a:pt x="209" y="82"/>
                  </a:lnTo>
                  <a:lnTo>
                    <a:pt x="209" y="86"/>
                  </a:lnTo>
                  <a:lnTo>
                    <a:pt x="209" y="90"/>
                  </a:lnTo>
                  <a:lnTo>
                    <a:pt x="208" y="93"/>
                  </a:lnTo>
                  <a:lnTo>
                    <a:pt x="208" y="97"/>
                  </a:lnTo>
                  <a:lnTo>
                    <a:pt x="210" y="98"/>
                  </a:lnTo>
                  <a:lnTo>
                    <a:pt x="213" y="98"/>
                  </a:lnTo>
                  <a:lnTo>
                    <a:pt x="217" y="98"/>
                  </a:lnTo>
                  <a:lnTo>
                    <a:pt x="220" y="98"/>
                  </a:lnTo>
                  <a:lnTo>
                    <a:pt x="219" y="104"/>
                  </a:lnTo>
                  <a:lnTo>
                    <a:pt x="218" y="110"/>
                  </a:lnTo>
                  <a:lnTo>
                    <a:pt x="217" y="115"/>
                  </a:lnTo>
                  <a:lnTo>
                    <a:pt x="216" y="121"/>
                  </a:lnTo>
                  <a:lnTo>
                    <a:pt x="213" y="122"/>
                  </a:lnTo>
                  <a:lnTo>
                    <a:pt x="211" y="122"/>
                  </a:lnTo>
                  <a:lnTo>
                    <a:pt x="209" y="123"/>
                  </a:lnTo>
                  <a:lnTo>
                    <a:pt x="206" y="125"/>
                  </a:lnTo>
                  <a:lnTo>
                    <a:pt x="208" y="128"/>
                  </a:lnTo>
                  <a:lnTo>
                    <a:pt x="210" y="131"/>
                  </a:lnTo>
                  <a:lnTo>
                    <a:pt x="211" y="135"/>
                  </a:lnTo>
                  <a:lnTo>
                    <a:pt x="212" y="138"/>
                  </a:lnTo>
                  <a:lnTo>
                    <a:pt x="212" y="143"/>
                  </a:lnTo>
                  <a:lnTo>
                    <a:pt x="212" y="146"/>
                  </a:lnTo>
                  <a:lnTo>
                    <a:pt x="211" y="151"/>
                  </a:lnTo>
                  <a:lnTo>
                    <a:pt x="211" y="154"/>
                  </a:lnTo>
                  <a:lnTo>
                    <a:pt x="209" y="157"/>
                  </a:lnTo>
                  <a:lnTo>
                    <a:pt x="206" y="159"/>
                  </a:lnTo>
                  <a:lnTo>
                    <a:pt x="204" y="161"/>
                  </a:lnTo>
                  <a:lnTo>
                    <a:pt x="202" y="164"/>
                  </a:lnTo>
                  <a:lnTo>
                    <a:pt x="204" y="167"/>
                  </a:lnTo>
                  <a:lnTo>
                    <a:pt x="206" y="169"/>
                  </a:lnTo>
                  <a:lnTo>
                    <a:pt x="208" y="173"/>
                  </a:lnTo>
                  <a:lnTo>
                    <a:pt x="210" y="176"/>
                  </a:lnTo>
                  <a:lnTo>
                    <a:pt x="209" y="180"/>
                  </a:lnTo>
                  <a:lnTo>
                    <a:pt x="209" y="183"/>
                  </a:lnTo>
                  <a:lnTo>
                    <a:pt x="208" y="188"/>
                  </a:lnTo>
                  <a:lnTo>
                    <a:pt x="206" y="191"/>
                  </a:lnTo>
                  <a:lnTo>
                    <a:pt x="205" y="194"/>
                  </a:lnTo>
                  <a:lnTo>
                    <a:pt x="203" y="197"/>
                  </a:lnTo>
                  <a:lnTo>
                    <a:pt x="202" y="201"/>
                  </a:lnTo>
                  <a:lnTo>
                    <a:pt x="199" y="203"/>
                  </a:lnTo>
                  <a:lnTo>
                    <a:pt x="198" y="207"/>
                  </a:lnTo>
                  <a:lnTo>
                    <a:pt x="196" y="213"/>
                  </a:lnTo>
                  <a:lnTo>
                    <a:pt x="195" y="218"/>
                  </a:lnTo>
                  <a:lnTo>
                    <a:pt x="193" y="224"/>
                  </a:lnTo>
                  <a:lnTo>
                    <a:pt x="190" y="226"/>
                  </a:lnTo>
                  <a:lnTo>
                    <a:pt x="188" y="229"/>
                  </a:lnTo>
                  <a:lnTo>
                    <a:pt x="185" y="233"/>
                  </a:lnTo>
                  <a:lnTo>
                    <a:pt x="182" y="236"/>
                  </a:lnTo>
                  <a:lnTo>
                    <a:pt x="167" y="241"/>
                  </a:lnTo>
                  <a:lnTo>
                    <a:pt x="146" y="243"/>
                  </a:lnTo>
                  <a:lnTo>
                    <a:pt x="122" y="243"/>
                  </a:lnTo>
                  <a:lnTo>
                    <a:pt x="96" y="241"/>
                  </a:lnTo>
                  <a:lnTo>
                    <a:pt x="70" y="237"/>
                  </a:lnTo>
                  <a:lnTo>
                    <a:pt x="46" y="231"/>
                  </a:lnTo>
                  <a:lnTo>
                    <a:pt x="26" y="224"/>
                  </a:lnTo>
                  <a:lnTo>
                    <a:pt x="12" y="214"/>
                  </a:lnTo>
                  <a:lnTo>
                    <a:pt x="11" y="204"/>
                  </a:lnTo>
                  <a:lnTo>
                    <a:pt x="9" y="192"/>
                  </a:lnTo>
                  <a:lnTo>
                    <a:pt x="9" y="182"/>
                  </a:lnTo>
                  <a:lnTo>
                    <a:pt x="9" y="171"/>
                  </a:lnTo>
                  <a:lnTo>
                    <a:pt x="8" y="168"/>
                  </a:lnTo>
                  <a:lnTo>
                    <a:pt x="6" y="167"/>
                  </a:lnTo>
                  <a:lnTo>
                    <a:pt x="5" y="165"/>
                  </a:lnTo>
                  <a:lnTo>
                    <a:pt x="2" y="163"/>
                  </a:lnTo>
                  <a:lnTo>
                    <a:pt x="2" y="159"/>
                  </a:lnTo>
                  <a:lnTo>
                    <a:pt x="2" y="156"/>
                  </a:lnTo>
                  <a:lnTo>
                    <a:pt x="2" y="152"/>
                  </a:lnTo>
                  <a:lnTo>
                    <a:pt x="2" y="148"/>
                  </a:lnTo>
                  <a:lnTo>
                    <a:pt x="6" y="145"/>
                  </a:lnTo>
                  <a:lnTo>
                    <a:pt x="9" y="144"/>
                  </a:lnTo>
                  <a:lnTo>
                    <a:pt x="13" y="142"/>
                  </a:lnTo>
                  <a:lnTo>
                    <a:pt x="16" y="139"/>
                  </a:lnTo>
                  <a:lnTo>
                    <a:pt x="12" y="139"/>
                  </a:lnTo>
                  <a:lnTo>
                    <a:pt x="8" y="138"/>
                  </a:lnTo>
                  <a:lnTo>
                    <a:pt x="4" y="138"/>
                  </a:lnTo>
                  <a:lnTo>
                    <a:pt x="0" y="138"/>
                  </a:lnTo>
                  <a:lnTo>
                    <a:pt x="1" y="133"/>
                  </a:lnTo>
                  <a:lnTo>
                    <a:pt x="2" y="126"/>
                  </a:lnTo>
                  <a:lnTo>
                    <a:pt x="2" y="119"/>
                  </a:lnTo>
                  <a:lnTo>
                    <a:pt x="4" y="113"/>
                  </a:lnTo>
                  <a:lnTo>
                    <a:pt x="6" y="112"/>
                  </a:lnTo>
                  <a:lnTo>
                    <a:pt x="9" y="111"/>
                  </a:lnTo>
                  <a:lnTo>
                    <a:pt x="13" y="111"/>
                  </a:lnTo>
                  <a:lnTo>
                    <a:pt x="16" y="110"/>
                  </a:lnTo>
                  <a:lnTo>
                    <a:pt x="14" y="106"/>
                  </a:lnTo>
                  <a:lnTo>
                    <a:pt x="12" y="103"/>
                  </a:lnTo>
                  <a:lnTo>
                    <a:pt x="9" y="99"/>
                  </a:lnTo>
                  <a:lnTo>
                    <a:pt x="7" y="96"/>
                  </a:lnTo>
                  <a:lnTo>
                    <a:pt x="6" y="92"/>
                  </a:lnTo>
                  <a:lnTo>
                    <a:pt x="6" y="89"/>
                  </a:lnTo>
                  <a:lnTo>
                    <a:pt x="6" y="85"/>
                  </a:lnTo>
                  <a:lnTo>
                    <a:pt x="6" y="82"/>
                  </a:lnTo>
                  <a:lnTo>
                    <a:pt x="9" y="80"/>
                  </a:lnTo>
                  <a:lnTo>
                    <a:pt x="14" y="77"/>
                  </a:lnTo>
                  <a:lnTo>
                    <a:pt x="17" y="76"/>
                  </a:lnTo>
                  <a:lnTo>
                    <a:pt x="21" y="74"/>
                  </a:lnTo>
                  <a:lnTo>
                    <a:pt x="21" y="70"/>
                  </a:lnTo>
                  <a:lnTo>
                    <a:pt x="21" y="67"/>
                  </a:lnTo>
                  <a:lnTo>
                    <a:pt x="21" y="65"/>
                  </a:lnTo>
                  <a:lnTo>
                    <a:pt x="21" y="61"/>
                  </a:lnTo>
                  <a:lnTo>
                    <a:pt x="19" y="59"/>
                  </a:lnTo>
                  <a:lnTo>
                    <a:pt x="16" y="57"/>
                  </a:lnTo>
                  <a:lnTo>
                    <a:pt x="13" y="54"/>
                  </a:lnTo>
                  <a:lnTo>
                    <a:pt x="11" y="52"/>
                  </a:lnTo>
                  <a:lnTo>
                    <a:pt x="12" y="45"/>
                  </a:lnTo>
                  <a:lnTo>
                    <a:pt x="13" y="37"/>
                  </a:lnTo>
                  <a:lnTo>
                    <a:pt x="13" y="30"/>
                  </a:lnTo>
                  <a:lnTo>
                    <a:pt x="14" y="23"/>
                  </a:lnTo>
                  <a:lnTo>
                    <a:pt x="13" y="17"/>
                  </a:lnTo>
                  <a:lnTo>
                    <a:pt x="12" y="12"/>
                  </a:lnTo>
                  <a:lnTo>
                    <a:pt x="9" y="6"/>
                  </a:lnTo>
                  <a:lnTo>
                    <a:pt x="8" y="0"/>
                  </a:lnTo>
                  <a:close/>
                </a:path>
              </a:pathLst>
            </a:custGeom>
            <a:solidFill>
              <a:srgbClr val="6D6D6D"/>
            </a:solidFill>
            <a:ln w="9525">
              <a:noFill/>
              <a:round/>
              <a:headEnd/>
              <a:tailEnd/>
            </a:ln>
          </p:spPr>
          <p:txBody>
            <a:bodyPr/>
            <a:lstStyle/>
            <a:p>
              <a:endParaRPr lang="en-US"/>
            </a:p>
          </p:txBody>
        </p:sp>
        <p:sp>
          <p:nvSpPr>
            <p:cNvPr id="17738" name="Freeform 254"/>
            <p:cNvSpPr>
              <a:spLocks noChangeAspect="1"/>
            </p:cNvSpPr>
            <p:nvPr/>
          </p:nvSpPr>
          <p:spPr bwMode="auto">
            <a:xfrm>
              <a:off x="2770" y="2712"/>
              <a:ext cx="107" cy="120"/>
            </a:xfrm>
            <a:custGeom>
              <a:avLst/>
              <a:gdLst>
                <a:gd name="T0" fmla="*/ 9 w 214"/>
                <a:gd name="T1" fmla="*/ 1 h 239"/>
                <a:gd name="T2" fmla="*/ 19 w 214"/>
                <a:gd name="T3" fmla="*/ 2 h 239"/>
                <a:gd name="T4" fmla="*/ 28 w 214"/>
                <a:gd name="T5" fmla="*/ 3 h 239"/>
                <a:gd name="T6" fmla="*/ 38 w 214"/>
                <a:gd name="T7" fmla="*/ 5 h 239"/>
                <a:gd name="T8" fmla="*/ 47 w 214"/>
                <a:gd name="T9" fmla="*/ 6 h 239"/>
                <a:gd name="T10" fmla="*/ 53 w 214"/>
                <a:gd name="T11" fmla="*/ 8 h 239"/>
                <a:gd name="T12" fmla="*/ 52 w 214"/>
                <a:gd name="T13" fmla="*/ 11 h 239"/>
                <a:gd name="T14" fmla="*/ 51 w 214"/>
                <a:gd name="T15" fmla="*/ 16 h 239"/>
                <a:gd name="T16" fmla="*/ 49 w 214"/>
                <a:gd name="T17" fmla="*/ 19 h 239"/>
                <a:gd name="T18" fmla="*/ 47 w 214"/>
                <a:gd name="T19" fmla="*/ 21 h 239"/>
                <a:gd name="T20" fmla="*/ 47 w 214"/>
                <a:gd name="T21" fmla="*/ 24 h 239"/>
                <a:gd name="T22" fmla="*/ 49 w 214"/>
                <a:gd name="T23" fmla="*/ 24 h 239"/>
                <a:gd name="T24" fmla="*/ 50 w 214"/>
                <a:gd name="T25" fmla="*/ 27 h 239"/>
                <a:gd name="T26" fmla="*/ 48 w 214"/>
                <a:gd name="T27" fmla="*/ 30 h 239"/>
                <a:gd name="T28" fmla="*/ 47 w 214"/>
                <a:gd name="T29" fmla="*/ 30 h 239"/>
                <a:gd name="T30" fmla="*/ 48 w 214"/>
                <a:gd name="T31" fmla="*/ 33 h 239"/>
                <a:gd name="T32" fmla="*/ 48 w 214"/>
                <a:gd name="T33" fmla="*/ 36 h 239"/>
                <a:gd name="T34" fmla="*/ 47 w 214"/>
                <a:gd name="T35" fmla="*/ 39 h 239"/>
                <a:gd name="T36" fmla="*/ 46 w 214"/>
                <a:gd name="T37" fmla="*/ 40 h 239"/>
                <a:gd name="T38" fmla="*/ 47 w 214"/>
                <a:gd name="T39" fmla="*/ 43 h 239"/>
                <a:gd name="T40" fmla="*/ 47 w 214"/>
                <a:gd name="T41" fmla="*/ 45 h 239"/>
                <a:gd name="T42" fmla="*/ 46 w 214"/>
                <a:gd name="T43" fmla="*/ 47 h 239"/>
                <a:gd name="T44" fmla="*/ 45 w 214"/>
                <a:gd name="T45" fmla="*/ 50 h 239"/>
                <a:gd name="T46" fmla="*/ 44 w 214"/>
                <a:gd name="T47" fmla="*/ 54 h 239"/>
                <a:gd name="T48" fmla="*/ 42 w 214"/>
                <a:gd name="T49" fmla="*/ 56 h 239"/>
                <a:gd name="T50" fmla="*/ 38 w 214"/>
                <a:gd name="T51" fmla="*/ 60 h 239"/>
                <a:gd name="T52" fmla="*/ 22 w 214"/>
                <a:gd name="T53" fmla="*/ 60 h 239"/>
                <a:gd name="T54" fmla="*/ 6 w 214"/>
                <a:gd name="T55" fmla="*/ 56 h 239"/>
                <a:gd name="T56" fmla="*/ 2 w 214"/>
                <a:gd name="T57" fmla="*/ 48 h 239"/>
                <a:gd name="T58" fmla="*/ 2 w 214"/>
                <a:gd name="T59" fmla="*/ 42 h 239"/>
                <a:gd name="T60" fmla="*/ 1 w 214"/>
                <a:gd name="T61" fmla="*/ 41 h 239"/>
                <a:gd name="T62" fmla="*/ 1 w 214"/>
                <a:gd name="T63" fmla="*/ 38 h 239"/>
                <a:gd name="T64" fmla="*/ 3 w 214"/>
                <a:gd name="T65" fmla="*/ 36 h 239"/>
                <a:gd name="T66" fmla="*/ 3 w 214"/>
                <a:gd name="T67" fmla="*/ 35 h 239"/>
                <a:gd name="T68" fmla="*/ 0 w 214"/>
                <a:gd name="T69" fmla="*/ 34 h 239"/>
                <a:gd name="T70" fmla="*/ 1 w 214"/>
                <a:gd name="T71" fmla="*/ 30 h 239"/>
                <a:gd name="T72" fmla="*/ 3 w 214"/>
                <a:gd name="T73" fmla="*/ 28 h 239"/>
                <a:gd name="T74" fmla="*/ 3 w 214"/>
                <a:gd name="T75" fmla="*/ 26 h 239"/>
                <a:gd name="T76" fmla="*/ 2 w 214"/>
                <a:gd name="T77" fmla="*/ 24 h 239"/>
                <a:gd name="T78" fmla="*/ 2 w 214"/>
                <a:gd name="T79" fmla="*/ 21 h 239"/>
                <a:gd name="T80" fmla="*/ 3 w 214"/>
                <a:gd name="T81" fmla="*/ 19 h 239"/>
                <a:gd name="T82" fmla="*/ 5 w 214"/>
                <a:gd name="T83" fmla="*/ 18 h 239"/>
                <a:gd name="T84" fmla="*/ 5 w 214"/>
                <a:gd name="T85" fmla="*/ 15 h 239"/>
                <a:gd name="T86" fmla="*/ 3 w 214"/>
                <a:gd name="T87" fmla="*/ 14 h 239"/>
                <a:gd name="T88" fmla="*/ 3 w 214"/>
                <a:gd name="T89" fmla="*/ 9 h 239"/>
                <a:gd name="T90" fmla="*/ 3 w 214"/>
                <a:gd name="T91" fmla="*/ 4 h 239"/>
                <a:gd name="T92" fmla="*/ 3 w 214"/>
                <a:gd name="T93" fmla="*/ 0 h 2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4"/>
                <a:gd name="T142" fmla="*/ 0 h 239"/>
                <a:gd name="T143" fmla="*/ 214 w 214"/>
                <a:gd name="T144" fmla="*/ 239 h 23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4" h="239">
                  <a:moveTo>
                    <a:pt x="10" y="0"/>
                  </a:moveTo>
                  <a:lnTo>
                    <a:pt x="23" y="1"/>
                  </a:lnTo>
                  <a:lnTo>
                    <a:pt x="35" y="3"/>
                  </a:lnTo>
                  <a:lnTo>
                    <a:pt x="48" y="4"/>
                  </a:lnTo>
                  <a:lnTo>
                    <a:pt x="61" y="5"/>
                  </a:lnTo>
                  <a:lnTo>
                    <a:pt x="73" y="8"/>
                  </a:lnTo>
                  <a:lnTo>
                    <a:pt x="86" y="9"/>
                  </a:lnTo>
                  <a:lnTo>
                    <a:pt x="99" y="11"/>
                  </a:lnTo>
                  <a:lnTo>
                    <a:pt x="112" y="12"/>
                  </a:lnTo>
                  <a:lnTo>
                    <a:pt x="125" y="15"/>
                  </a:lnTo>
                  <a:lnTo>
                    <a:pt x="138" y="16"/>
                  </a:lnTo>
                  <a:lnTo>
                    <a:pt x="150" y="18"/>
                  </a:lnTo>
                  <a:lnTo>
                    <a:pt x="163" y="19"/>
                  </a:lnTo>
                  <a:lnTo>
                    <a:pt x="176" y="21"/>
                  </a:lnTo>
                  <a:lnTo>
                    <a:pt x="188" y="23"/>
                  </a:lnTo>
                  <a:lnTo>
                    <a:pt x="201" y="25"/>
                  </a:lnTo>
                  <a:lnTo>
                    <a:pt x="214" y="26"/>
                  </a:lnTo>
                  <a:lnTo>
                    <a:pt x="212" y="29"/>
                  </a:lnTo>
                  <a:lnTo>
                    <a:pt x="209" y="33"/>
                  </a:lnTo>
                  <a:lnTo>
                    <a:pt x="208" y="36"/>
                  </a:lnTo>
                  <a:lnTo>
                    <a:pt x="206" y="41"/>
                  </a:lnTo>
                  <a:lnTo>
                    <a:pt x="205" y="49"/>
                  </a:lnTo>
                  <a:lnTo>
                    <a:pt x="202" y="56"/>
                  </a:lnTo>
                  <a:lnTo>
                    <a:pt x="201" y="64"/>
                  </a:lnTo>
                  <a:lnTo>
                    <a:pt x="199" y="72"/>
                  </a:lnTo>
                  <a:lnTo>
                    <a:pt x="197" y="73"/>
                  </a:lnTo>
                  <a:lnTo>
                    <a:pt x="194" y="74"/>
                  </a:lnTo>
                  <a:lnTo>
                    <a:pt x="191" y="77"/>
                  </a:lnTo>
                  <a:lnTo>
                    <a:pt x="188" y="78"/>
                  </a:lnTo>
                  <a:lnTo>
                    <a:pt x="187" y="82"/>
                  </a:lnTo>
                  <a:lnTo>
                    <a:pt x="187" y="86"/>
                  </a:lnTo>
                  <a:lnTo>
                    <a:pt x="187" y="89"/>
                  </a:lnTo>
                  <a:lnTo>
                    <a:pt x="186" y="93"/>
                  </a:lnTo>
                  <a:lnTo>
                    <a:pt x="188" y="93"/>
                  </a:lnTo>
                  <a:lnTo>
                    <a:pt x="192" y="93"/>
                  </a:lnTo>
                  <a:lnTo>
                    <a:pt x="195" y="94"/>
                  </a:lnTo>
                  <a:lnTo>
                    <a:pt x="198" y="94"/>
                  </a:lnTo>
                  <a:lnTo>
                    <a:pt x="197" y="100"/>
                  </a:lnTo>
                  <a:lnTo>
                    <a:pt x="197" y="106"/>
                  </a:lnTo>
                  <a:lnTo>
                    <a:pt x="195" y="111"/>
                  </a:lnTo>
                  <a:lnTo>
                    <a:pt x="194" y="117"/>
                  </a:lnTo>
                  <a:lnTo>
                    <a:pt x="192" y="117"/>
                  </a:lnTo>
                  <a:lnTo>
                    <a:pt x="190" y="118"/>
                  </a:lnTo>
                  <a:lnTo>
                    <a:pt x="187" y="118"/>
                  </a:lnTo>
                  <a:lnTo>
                    <a:pt x="185" y="119"/>
                  </a:lnTo>
                  <a:lnTo>
                    <a:pt x="186" y="123"/>
                  </a:lnTo>
                  <a:lnTo>
                    <a:pt x="188" y="126"/>
                  </a:lnTo>
                  <a:lnTo>
                    <a:pt x="190" y="131"/>
                  </a:lnTo>
                  <a:lnTo>
                    <a:pt x="191" y="134"/>
                  </a:lnTo>
                  <a:lnTo>
                    <a:pt x="190" y="138"/>
                  </a:lnTo>
                  <a:lnTo>
                    <a:pt x="190" y="142"/>
                  </a:lnTo>
                  <a:lnTo>
                    <a:pt x="190" y="146"/>
                  </a:lnTo>
                  <a:lnTo>
                    <a:pt x="188" y="150"/>
                  </a:lnTo>
                  <a:lnTo>
                    <a:pt x="187" y="153"/>
                  </a:lnTo>
                  <a:lnTo>
                    <a:pt x="185" y="154"/>
                  </a:lnTo>
                  <a:lnTo>
                    <a:pt x="184" y="156"/>
                  </a:lnTo>
                  <a:lnTo>
                    <a:pt x="182" y="159"/>
                  </a:lnTo>
                  <a:lnTo>
                    <a:pt x="184" y="162"/>
                  </a:lnTo>
                  <a:lnTo>
                    <a:pt x="185" y="165"/>
                  </a:lnTo>
                  <a:lnTo>
                    <a:pt x="187" y="169"/>
                  </a:lnTo>
                  <a:lnTo>
                    <a:pt x="188" y="171"/>
                  </a:lnTo>
                  <a:lnTo>
                    <a:pt x="187" y="176"/>
                  </a:lnTo>
                  <a:lnTo>
                    <a:pt x="186" y="179"/>
                  </a:lnTo>
                  <a:lnTo>
                    <a:pt x="185" y="183"/>
                  </a:lnTo>
                  <a:lnTo>
                    <a:pt x="184" y="186"/>
                  </a:lnTo>
                  <a:lnTo>
                    <a:pt x="183" y="188"/>
                  </a:lnTo>
                  <a:lnTo>
                    <a:pt x="182" y="192"/>
                  </a:lnTo>
                  <a:lnTo>
                    <a:pt x="179" y="195"/>
                  </a:lnTo>
                  <a:lnTo>
                    <a:pt x="178" y="198"/>
                  </a:lnTo>
                  <a:lnTo>
                    <a:pt x="177" y="202"/>
                  </a:lnTo>
                  <a:lnTo>
                    <a:pt x="176" y="208"/>
                  </a:lnTo>
                  <a:lnTo>
                    <a:pt x="174" y="213"/>
                  </a:lnTo>
                  <a:lnTo>
                    <a:pt x="172" y="218"/>
                  </a:lnTo>
                  <a:lnTo>
                    <a:pt x="170" y="222"/>
                  </a:lnTo>
                  <a:lnTo>
                    <a:pt x="168" y="224"/>
                  </a:lnTo>
                  <a:lnTo>
                    <a:pt x="165" y="228"/>
                  </a:lnTo>
                  <a:lnTo>
                    <a:pt x="163" y="231"/>
                  </a:lnTo>
                  <a:lnTo>
                    <a:pt x="149" y="237"/>
                  </a:lnTo>
                  <a:lnTo>
                    <a:pt x="131" y="239"/>
                  </a:lnTo>
                  <a:lnTo>
                    <a:pt x="109" y="239"/>
                  </a:lnTo>
                  <a:lnTo>
                    <a:pt x="85" y="238"/>
                  </a:lnTo>
                  <a:lnTo>
                    <a:pt x="62" y="233"/>
                  </a:lnTo>
                  <a:lnTo>
                    <a:pt x="40" y="228"/>
                  </a:lnTo>
                  <a:lnTo>
                    <a:pt x="21" y="221"/>
                  </a:lnTo>
                  <a:lnTo>
                    <a:pt x="10" y="212"/>
                  </a:lnTo>
                  <a:lnTo>
                    <a:pt x="9" y="201"/>
                  </a:lnTo>
                  <a:lnTo>
                    <a:pt x="8" y="190"/>
                  </a:lnTo>
                  <a:lnTo>
                    <a:pt x="8" y="179"/>
                  </a:lnTo>
                  <a:lnTo>
                    <a:pt x="9" y="169"/>
                  </a:lnTo>
                  <a:lnTo>
                    <a:pt x="8" y="167"/>
                  </a:lnTo>
                  <a:lnTo>
                    <a:pt x="5" y="164"/>
                  </a:lnTo>
                  <a:lnTo>
                    <a:pt x="4" y="163"/>
                  </a:lnTo>
                  <a:lnTo>
                    <a:pt x="2" y="161"/>
                  </a:lnTo>
                  <a:lnTo>
                    <a:pt x="2" y="157"/>
                  </a:lnTo>
                  <a:lnTo>
                    <a:pt x="2" y="153"/>
                  </a:lnTo>
                  <a:lnTo>
                    <a:pt x="2" y="149"/>
                  </a:lnTo>
                  <a:lnTo>
                    <a:pt x="2" y="146"/>
                  </a:lnTo>
                  <a:lnTo>
                    <a:pt x="5" y="144"/>
                  </a:lnTo>
                  <a:lnTo>
                    <a:pt x="9" y="141"/>
                  </a:lnTo>
                  <a:lnTo>
                    <a:pt x="11" y="140"/>
                  </a:lnTo>
                  <a:lnTo>
                    <a:pt x="15" y="138"/>
                  </a:lnTo>
                  <a:lnTo>
                    <a:pt x="11" y="137"/>
                  </a:lnTo>
                  <a:lnTo>
                    <a:pt x="8" y="137"/>
                  </a:lnTo>
                  <a:lnTo>
                    <a:pt x="4" y="137"/>
                  </a:lnTo>
                  <a:lnTo>
                    <a:pt x="0" y="135"/>
                  </a:lnTo>
                  <a:lnTo>
                    <a:pt x="1" y="130"/>
                  </a:lnTo>
                  <a:lnTo>
                    <a:pt x="2" y="123"/>
                  </a:lnTo>
                  <a:lnTo>
                    <a:pt x="2" y="117"/>
                  </a:lnTo>
                  <a:lnTo>
                    <a:pt x="3" y="111"/>
                  </a:lnTo>
                  <a:lnTo>
                    <a:pt x="6" y="110"/>
                  </a:lnTo>
                  <a:lnTo>
                    <a:pt x="9" y="109"/>
                  </a:lnTo>
                  <a:lnTo>
                    <a:pt x="12" y="109"/>
                  </a:lnTo>
                  <a:lnTo>
                    <a:pt x="15" y="108"/>
                  </a:lnTo>
                  <a:lnTo>
                    <a:pt x="12" y="104"/>
                  </a:lnTo>
                  <a:lnTo>
                    <a:pt x="11" y="101"/>
                  </a:lnTo>
                  <a:lnTo>
                    <a:pt x="9" y="97"/>
                  </a:lnTo>
                  <a:lnTo>
                    <a:pt x="6" y="93"/>
                  </a:lnTo>
                  <a:lnTo>
                    <a:pt x="6" y="91"/>
                  </a:lnTo>
                  <a:lnTo>
                    <a:pt x="6" y="87"/>
                  </a:lnTo>
                  <a:lnTo>
                    <a:pt x="6" y="84"/>
                  </a:lnTo>
                  <a:lnTo>
                    <a:pt x="6" y="79"/>
                  </a:lnTo>
                  <a:lnTo>
                    <a:pt x="9" y="78"/>
                  </a:lnTo>
                  <a:lnTo>
                    <a:pt x="12" y="76"/>
                  </a:lnTo>
                  <a:lnTo>
                    <a:pt x="16" y="74"/>
                  </a:lnTo>
                  <a:lnTo>
                    <a:pt x="19" y="72"/>
                  </a:lnTo>
                  <a:lnTo>
                    <a:pt x="19" y="69"/>
                  </a:lnTo>
                  <a:lnTo>
                    <a:pt x="20" y="65"/>
                  </a:lnTo>
                  <a:lnTo>
                    <a:pt x="20" y="63"/>
                  </a:lnTo>
                  <a:lnTo>
                    <a:pt x="20" y="59"/>
                  </a:lnTo>
                  <a:lnTo>
                    <a:pt x="18" y="57"/>
                  </a:lnTo>
                  <a:lnTo>
                    <a:pt x="16" y="55"/>
                  </a:lnTo>
                  <a:lnTo>
                    <a:pt x="12" y="53"/>
                  </a:lnTo>
                  <a:lnTo>
                    <a:pt x="10" y="50"/>
                  </a:lnTo>
                  <a:lnTo>
                    <a:pt x="11" y="43"/>
                  </a:lnTo>
                  <a:lnTo>
                    <a:pt x="12" y="36"/>
                  </a:lnTo>
                  <a:lnTo>
                    <a:pt x="12" y="29"/>
                  </a:lnTo>
                  <a:lnTo>
                    <a:pt x="13" y="21"/>
                  </a:lnTo>
                  <a:lnTo>
                    <a:pt x="12" y="16"/>
                  </a:lnTo>
                  <a:lnTo>
                    <a:pt x="12" y="10"/>
                  </a:lnTo>
                  <a:lnTo>
                    <a:pt x="11" y="5"/>
                  </a:lnTo>
                  <a:lnTo>
                    <a:pt x="10" y="0"/>
                  </a:lnTo>
                  <a:close/>
                </a:path>
              </a:pathLst>
            </a:custGeom>
            <a:solidFill>
              <a:srgbClr val="777775"/>
            </a:solidFill>
            <a:ln w="9525">
              <a:noFill/>
              <a:round/>
              <a:headEnd/>
              <a:tailEnd/>
            </a:ln>
          </p:spPr>
          <p:txBody>
            <a:bodyPr/>
            <a:lstStyle/>
            <a:p>
              <a:endParaRPr lang="en-US"/>
            </a:p>
          </p:txBody>
        </p:sp>
        <p:sp>
          <p:nvSpPr>
            <p:cNvPr id="17739" name="Freeform 255"/>
            <p:cNvSpPr>
              <a:spLocks noChangeAspect="1"/>
            </p:cNvSpPr>
            <p:nvPr/>
          </p:nvSpPr>
          <p:spPr bwMode="auto">
            <a:xfrm>
              <a:off x="2776" y="2713"/>
              <a:ext cx="95" cy="119"/>
            </a:xfrm>
            <a:custGeom>
              <a:avLst/>
              <a:gdLst>
                <a:gd name="T0" fmla="*/ 13 w 190"/>
                <a:gd name="T1" fmla="*/ 2 h 237"/>
                <a:gd name="T2" fmla="*/ 30 w 190"/>
                <a:gd name="T3" fmla="*/ 4 h 237"/>
                <a:gd name="T4" fmla="*/ 48 w 190"/>
                <a:gd name="T5" fmla="*/ 6 h 237"/>
                <a:gd name="T6" fmla="*/ 47 w 190"/>
                <a:gd name="T7" fmla="*/ 9 h 237"/>
                <a:gd name="T8" fmla="*/ 45 w 190"/>
                <a:gd name="T9" fmla="*/ 14 h 237"/>
                <a:gd name="T10" fmla="*/ 44 w 190"/>
                <a:gd name="T11" fmla="*/ 18 h 237"/>
                <a:gd name="T12" fmla="*/ 42 w 190"/>
                <a:gd name="T13" fmla="*/ 19 h 237"/>
                <a:gd name="T14" fmla="*/ 42 w 190"/>
                <a:gd name="T15" fmla="*/ 22 h 237"/>
                <a:gd name="T16" fmla="*/ 43 w 190"/>
                <a:gd name="T17" fmla="*/ 23 h 237"/>
                <a:gd name="T18" fmla="*/ 44 w 190"/>
                <a:gd name="T19" fmla="*/ 25 h 237"/>
                <a:gd name="T20" fmla="*/ 43 w 190"/>
                <a:gd name="T21" fmla="*/ 29 h 237"/>
                <a:gd name="T22" fmla="*/ 42 w 190"/>
                <a:gd name="T23" fmla="*/ 29 h 237"/>
                <a:gd name="T24" fmla="*/ 42 w 190"/>
                <a:gd name="T25" fmla="*/ 31 h 237"/>
                <a:gd name="T26" fmla="*/ 42 w 190"/>
                <a:gd name="T27" fmla="*/ 34 h 237"/>
                <a:gd name="T28" fmla="*/ 42 w 190"/>
                <a:gd name="T29" fmla="*/ 37 h 237"/>
                <a:gd name="T30" fmla="*/ 41 w 190"/>
                <a:gd name="T31" fmla="*/ 39 h 237"/>
                <a:gd name="T32" fmla="*/ 41 w 190"/>
                <a:gd name="T33" fmla="*/ 41 h 237"/>
                <a:gd name="T34" fmla="*/ 42 w 190"/>
                <a:gd name="T35" fmla="*/ 44 h 237"/>
                <a:gd name="T36" fmla="*/ 41 w 190"/>
                <a:gd name="T37" fmla="*/ 46 h 237"/>
                <a:gd name="T38" fmla="*/ 40 w 190"/>
                <a:gd name="T39" fmla="*/ 48 h 237"/>
                <a:gd name="T40" fmla="*/ 39 w 190"/>
                <a:gd name="T41" fmla="*/ 52 h 237"/>
                <a:gd name="T42" fmla="*/ 38 w 190"/>
                <a:gd name="T43" fmla="*/ 55 h 237"/>
                <a:gd name="T44" fmla="*/ 36 w 190"/>
                <a:gd name="T45" fmla="*/ 58 h 237"/>
                <a:gd name="T46" fmla="*/ 24 w 190"/>
                <a:gd name="T47" fmla="*/ 60 h 237"/>
                <a:gd name="T48" fmla="*/ 9 w 190"/>
                <a:gd name="T49" fmla="*/ 57 h 237"/>
                <a:gd name="T50" fmla="*/ 1 w 190"/>
                <a:gd name="T51" fmla="*/ 50 h 237"/>
                <a:gd name="T52" fmla="*/ 1 w 190"/>
                <a:gd name="T53" fmla="*/ 42 h 237"/>
                <a:gd name="T54" fmla="*/ 1 w 190"/>
                <a:gd name="T55" fmla="*/ 41 h 237"/>
                <a:gd name="T56" fmla="*/ 1 w 190"/>
                <a:gd name="T57" fmla="*/ 39 h 237"/>
                <a:gd name="T58" fmla="*/ 1 w 190"/>
                <a:gd name="T59" fmla="*/ 36 h 237"/>
                <a:gd name="T60" fmla="*/ 3 w 190"/>
                <a:gd name="T61" fmla="*/ 35 h 237"/>
                <a:gd name="T62" fmla="*/ 1 w 190"/>
                <a:gd name="T63" fmla="*/ 34 h 237"/>
                <a:gd name="T64" fmla="*/ 1 w 190"/>
                <a:gd name="T65" fmla="*/ 31 h 237"/>
                <a:gd name="T66" fmla="*/ 1 w 190"/>
                <a:gd name="T67" fmla="*/ 28 h 237"/>
                <a:gd name="T68" fmla="*/ 3 w 190"/>
                <a:gd name="T69" fmla="*/ 27 h 237"/>
                <a:gd name="T70" fmla="*/ 2 w 190"/>
                <a:gd name="T71" fmla="*/ 25 h 237"/>
                <a:gd name="T72" fmla="*/ 1 w 190"/>
                <a:gd name="T73" fmla="*/ 22 h 237"/>
                <a:gd name="T74" fmla="*/ 3 w 190"/>
                <a:gd name="T75" fmla="*/ 20 h 237"/>
                <a:gd name="T76" fmla="*/ 5 w 190"/>
                <a:gd name="T77" fmla="*/ 18 h 237"/>
                <a:gd name="T78" fmla="*/ 5 w 190"/>
                <a:gd name="T79" fmla="*/ 16 h 237"/>
                <a:gd name="T80" fmla="*/ 3 w 190"/>
                <a:gd name="T81" fmla="*/ 14 h 237"/>
                <a:gd name="T82" fmla="*/ 3 w 190"/>
                <a:gd name="T83" fmla="*/ 11 h 237"/>
                <a:gd name="T84" fmla="*/ 3 w 190"/>
                <a:gd name="T85" fmla="*/ 6 h 237"/>
                <a:gd name="T86" fmla="*/ 3 w 190"/>
                <a:gd name="T87" fmla="*/ 2 h 2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0"/>
                <a:gd name="T133" fmla="*/ 0 h 237"/>
                <a:gd name="T134" fmla="*/ 190 w 190"/>
                <a:gd name="T135" fmla="*/ 237 h 2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0" h="237">
                  <a:moveTo>
                    <a:pt x="10" y="0"/>
                  </a:moveTo>
                  <a:lnTo>
                    <a:pt x="33" y="3"/>
                  </a:lnTo>
                  <a:lnTo>
                    <a:pt x="55" y="6"/>
                  </a:lnTo>
                  <a:lnTo>
                    <a:pt x="78" y="9"/>
                  </a:lnTo>
                  <a:lnTo>
                    <a:pt x="100" y="11"/>
                  </a:lnTo>
                  <a:lnTo>
                    <a:pt x="123" y="15"/>
                  </a:lnTo>
                  <a:lnTo>
                    <a:pt x="145" y="17"/>
                  </a:lnTo>
                  <a:lnTo>
                    <a:pt x="168" y="21"/>
                  </a:lnTo>
                  <a:lnTo>
                    <a:pt x="190" y="23"/>
                  </a:lnTo>
                  <a:lnTo>
                    <a:pt x="189" y="26"/>
                  </a:lnTo>
                  <a:lnTo>
                    <a:pt x="187" y="31"/>
                  </a:lnTo>
                  <a:lnTo>
                    <a:pt x="186" y="34"/>
                  </a:lnTo>
                  <a:lnTo>
                    <a:pt x="183" y="39"/>
                  </a:lnTo>
                  <a:lnTo>
                    <a:pt x="182" y="47"/>
                  </a:lnTo>
                  <a:lnTo>
                    <a:pt x="180" y="54"/>
                  </a:lnTo>
                  <a:lnTo>
                    <a:pt x="179" y="62"/>
                  </a:lnTo>
                  <a:lnTo>
                    <a:pt x="177" y="70"/>
                  </a:lnTo>
                  <a:lnTo>
                    <a:pt x="175" y="71"/>
                  </a:lnTo>
                  <a:lnTo>
                    <a:pt x="173" y="72"/>
                  </a:lnTo>
                  <a:lnTo>
                    <a:pt x="169" y="75"/>
                  </a:lnTo>
                  <a:lnTo>
                    <a:pt x="167" y="76"/>
                  </a:lnTo>
                  <a:lnTo>
                    <a:pt x="167" y="80"/>
                  </a:lnTo>
                  <a:lnTo>
                    <a:pt x="167" y="84"/>
                  </a:lnTo>
                  <a:lnTo>
                    <a:pt x="166" y="87"/>
                  </a:lnTo>
                  <a:lnTo>
                    <a:pt x="166" y="91"/>
                  </a:lnTo>
                  <a:lnTo>
                    <a:pt x="168" y="91"/>
                  </a:lnTo>
                  <a:lnTo>
                    <a:pt x="171" y="91"/>
                  </a:lnTo>
                  <a:lnTo>
                    <a:pt x="173" y="91"/>
                  </a:lnTo>
                  <a:lnTo>
                    <a:pt x="175" y="92"/>
                  </a:lnTo>
                  <a:lnTo>
                    <a:pt x="174" y="98"/>
                  </a:lnTo>
                  <a:lnTo>
                    <a:pt x="174" y="102"/>
                  </a:lnTo>
                  <a:lnTo>
                    <a:pt x="173" y="108"/>
                  </a:lnTo>
                  <a:lnTo>
                    <a:pt x="172" y="114"/>
                  </a:lnTo>
                  <a:lnTo>
                    <a:pt x="169" y="115"/>
                  </a:lnTo>
                  <a:lnTo>
                    <a:pt x="168" y="115"/>
                  </a:lnTo>
                  <a:lnTo>
                    <a:pt x="166" y="116"/>
                  </a:lnTo>
                  <a:lnTo>
                    <a:pt x="164" y="117"/>
                  </a:lnTo>
                  <a:lnTo>
                    <a:pt x="165" y="121"/>
                  </a:lnTo>
                  <a:lnTo>
                    <a:pt x="166" y="124"/>
                  </a:lnTo>
                  <a:lnTo>
                    <a:pt x="167" y="128"/>
                  </a:lnTo>
                  <a:lnTo>
                    <a:pt x="168" y="131"/>
                  </a:lnTo>
                  <a:lnTo>
                    <a:pt x="168" y="136"/>
                  </a:lnTo>
                  <a:lnTo>
                    <a:pt x="168" y="139"/>
                  </a:lnTo>
                  <a:lnTo>
                    <a:pt x="167" y="143"/>
                  </a:lnTo>
                  <a:lnTo>
                    <a:pt x="167" y="147"/>
                  </a:lnTo>
                  <a:lnTo>
                    <a:pt x="166" y="150"/>
                  </a:lnTo>
                  <a:lnTo>
                    <a:pt x="164" y="151"/>
                  </a:lnTo>
                  <a:lnTo>
                    <a:pt x="163" y="153"/>
                  </a:lnTo>
                  <a:lnTo>
                    <a:pt x="160" y="155"/>
                  </a:lnTo>
                  <a:lnTo>
                    <a:pt x="161" y="159"/>
                  </a:lnTo>
                  <a:lnTo>
                    <a:pt x="163" y="162"/>
                  </a:lnTo>
                  <a:lnTo>
                    <a:pt x="165" y="166"/>
                  </a:lnTo>
                  <a:lnTo>
                    <a:pt x="166" y="169"/>
                  </a:lnTo>
                  <a:lnTo>
                    <a:pt x="165" y="173"/>
                  </a:lnTo>
                  <a:lnTo>
                    <a:pt x="165" y="176"/>
                  </a:lnTo>
                  <a:lnTo>
                    <a:pt x="164" y="180"/>
                  </a:lnTo>
                  <a:lnTo>
                    <a:pt x="163" y="183"/>
                  </a:lnTo>
                  <a:lnTo>
                    <a:pt x="161" y="185"/>
                  </a:lnTo>
                  <a:lnTo>
                    <a:pt x="160" y="189"/>
                  </a:lnTo>
                  <a:lnTo>
                    <a:pt x="158" y="192"/>
                  </a:lnTo>
                  <a:lnTo>
                    <a:pt x="157" y="195"/>
                  </a:lnTo>
                  <a:lnTo>
                    <a:pt x="156" y="200"/>
                  </a:lnTo>
                  <a:lnTo>
                    <a:pt x="154" y="205"/>
                  </a:lnTo>
                  <a:lnTo>
                    <a:pt x="152" y="211"/>
                  </a:lnTo>
                  <a:lnTo>
                    <a:pt x="151" y="216"/>
                  </a:lnTo>
                  <a:lnTo>
                    <a:pt x="149" y="219"/>
                  </a:lnTo>
                  <a:lnTo>
                    <a:pt x="148" y="222"/>
                  </a:lnTo>
                  <a:lnTo>
                    <a:pt x="145" y="226"/>
                  </a:lnTo>
                  <a:lnTo>
                    <a:pt x="143" y="229"/>
                  </a:lnTo>
                  <a:lnTo>
                    <a:pt x="131" y="235"/>
                  </a:lnTo>
                  <a:lnTo>
                    <a:pt x="114" y="237"/>
                  </a:lnTo>
                  <a:lnTo>
                    <a:pt x="95" y="237"/>
                  </a:lnTo>
                  <a:lnTo>
                    <a:pt x="74" y="236"/>
                  </a:lnTo>
                  <a:lnTo>
                    <a:pt x="53" y="233"/>
                  </a:lnTo>
                  <a:lnTo>
                    <a:pt x="33" y="227"/>
                  </a:lnTo>
                  <a:lnTo>
                    <a:pt x="17" y="220"/>
                  </a:lnTo>
                  <a:lnTo>
                    <a:pt x="7" y="212"/>
                  </a:lnTo>
                  <a:lnTo>
                    <a:pt x="6" y="200"/>
                  </a:lnTo>
                  <a:lnTo>
                    <a:pt x="6" y="190"/>
                  </a:lnTo>
                  <a:lnTo>
                    <a:pt x="6" y="180"/>
                  </a:lnTo>
                  <a:lnTo>
                    <a:pt x="7" y="168"/>
                  </a:lnTo>
                  <a:lnTo>
                    <a:pt x="6" y="166"/>
                  </a:lnTo>
                  <a:lnTo>
                    <a:pt x="5" y="165"/>
                  </a:lnTo>
                  <a:lnTo>
                    <a:pt x="2" y="162"/>
                  </a:lnTo>
                  <a:lnTo>
                    <a:pt x="1" y="161"/>
                  </a:lnTo>
                  <a:lnTo>
                    <a:pt x="1" y="157"/>
                  </a:lnTo>
                  <a:lnTo>
                    <a:pt x="1" y="153"/>
                  </a:lnTo>
                  <a:lnTo>
                    <a:pt x="1" y="150"/>
                  </a:lnTo>
                  <a:lnTo>
                    <a:pt x="1" y="146"/>
                  </a:lnTo>
                  <a:lnTo>
                    <a:pt x="5" y="144"/>
                  </a:lnTo>
                  <a:lnTo>
                    <a:pt x="7" y="142"/>
                  </a:lnTo>
                  <a:lnTo>
                    <a:pt x="10" y="139"/>
                  </a:lnTo>
                  <a:lnTo>
                    <a:pt x="13" y="137"/>
                  </a:lnTo>
                  <a:lnTo>
                    <a:pt x="9" y="137"/>
                  </a:lnTo>
                  <a:lnTo>
                    <a:pt x="7" y="136"/>
                  </a:lnTo>
                  <a:lnTo>
                    <a:pt x="4" y="136"/>
                  </a:lnTo>
                  <a:lnTo>
                    <a:pt x="0" y="136"/>
                  </a:lnTo>
                  <a:lnTo>
                    <a:pt x="1" y="130"/>
                  </a:lnTo>
                  <a:lnTo>
                    <a:pt x="2" y="123"/>
                  </a:lnTo>
                  <a:lnTo>
                    <a:pt x="2" y="117"/>
                  </a:lnTo>
                  <a:lnTo>
                    <a:pt x="4" y="110"/>
                  </a:lnTo>
                  <a:lnTo>
                    <a:pt x="6" y="110"/>
                  </a:lnTo>
                  <a:lnTo>
                    <a:pt x="9" y="109"/>
                  </a:lnTo>
                  <a:lnTo>
                    <a:pt x="12" y="109"/>
                  </a:lnTo>
                  <a:lnTo>
                    <a:pt x="14" y="108"/>
                  </a:lnTo>
                  <a:lnTo>
                    <a:pt x="12" y="105"/>
                  </a:lnTo>
                  <a:lnTo>
                    <a:pt x="10" y="101"/>
                  </a:lnTo>
                  <a:lnTo>
                    <a:pt x="8" y="98"/>
                  </a:lnTo>
                  <a:lnTo>
                    <a:pt x="6" y="93"/>
                  </a:lnTo>
                  <a:lnTo>
                    <a:pt x="6" y="91"/>
                  </a:lnTo>
                  <a:lnTo>
                    <a:pt x="6" y="87"/>
                  </a:lnTo>
                  <a:lnTo>
                    <a:pt x="6" y="84"/>
                  </a:lnTo>
                  <a:lnTo>
                    <a:pt x="6" y="80"/>
                  </a:lnTo>
                  <a:lnTo>
                    <a:pt x="9" y="78"/>
                  </a:lnTo>
                  <a:lnTo>
                    <a:pt x="13" y="76"/>
                  </a:lnTo>
                  <a:lnTo>
                    <a:pt x="15" y="74"/>
                  </a:lnTo>
                  <a:lnTo>
                    <a:pt x="19" y="72"/>
                  </a:lnTo>
                  <a:lnTo>
                    <a:pt x="19" y="69"/>
                  </a:lnTo>
                  <a:lnTo>
                    <a:pt x="19" y="66"/>
                  </a:lnTo>
                  <a:lnTo>
                    <a:pt x="19" y="63"/>
                  </a:lnTo>
                  <a:lnTo>
                    <a:pt x="19" y="60"/>
                  </a:lnTo>
                  <a:lnTo>
                    <a:pt x="16" y="57"/>
                  </a:lnTo>
                  <a:lnTo>
                    <a:pt x="15" y="55"/>
                  </a:lnTo>
                  <a:lnTo>
                    <a:pt x="13" y="53"/>
                  </a:lnTo>
                  <a:lnTo>
                    <a:pt x="10" y="51"/>
                  </a:lnTo>
                  <a:lnTo>
                    <a:pt x="12" y="44"/>
                  </a:lnTo>
                  <a:lnTo>
                    <a:pt x="13" y="37"/>
                  </a:lnTo>
                  <a:lnTo>
                    <a:pt x="13" y="30"/>
                  </a:lnTo>
                  <a:lnTo>
                    <a:pt x="14" y="23"/>
                  </a:lnTo>
                  <a:lnTo>
                    <a:pt x="13" y="17"/>
                  </a:lnTo>
                  <a:lnTo>
                    <a:pt x="13" y="11"/>
                  </a:lnTo>
                  <a:lnTo>
                    <a:pt x="12" y="6"/>
                  </a:lnTo>
                  <a:lnTo>
                    <a:pt x="10" y="0"/>
                  </a:lnTo>
                  <a:close/>
                </a:path>
              </a:pathLst>
            </a:custGeom>
            <a:solidFill>
              <a:srgbClr val="827F7F"/>
            </a:solidFill>
            <a:ln w="9525">
              <a:noFill/>
              <a:round/>
              <a:headEnd/>
              <a:tailEnd/>
            </a:ln>
          </p:spPr>
          <p:txBody>
            <a:bodyPr/>
            <a:lstStyle/>
            <a:p>
              <a:endParaRPr lang="en-US"/>
            </a:p>
          </p:txBody>
        </p:sp>
        <p:sp>
          <p:nvSpPr>
            <p:cNvPr id="17740" name="Freeform 256"/>
            <p:cNvSpPr>
              <a:spLocks noChangeAspect="1"/>
            </p:cNvSpPr>
            <p:nvPr/>
          </p:nvSpPr>
          <p:spPr bwMode="auto">
            <a:xfrm>
              <a:off x="2781" y="2715"/>
              <a:ext cx="84" cy="117"/>
            </a:xfrm>
            <a:custGeom>
              <a:avLst/>
              <a:gdLst>
                <a:gd name="T0" fmla="*/ 13 w 167"/>
                <a:gd name="T1" fmla="*/ 2 h 234"/>
                <a:gd name="T2" fmla="*/ 27 w 167"/>
                <a:gd name="T3" fmla="*/ 4 h 234"/>
                <a:gd name="T4" fmla="*/ 42 w 167"/>
                <a:gd name="T5" fmla="*/ 5 h 234"/>
                <a:gd name="T6" fmla="*/ 41 w 167"/>
                <a:gd name="T7" fmla="*/ 7 h 234"/>
                <a:gd name="T8" fmla="*/ 40 w 167"/>
                <a:gd name="T9" fmla="*/ 13 h 234"/>
                <a:gd name="T10" fmla="*/ 38 w 167"/>
                <a:gd name="T11" fmla="*/ 17 h 234"/>
                <a:gd name="T12" fmla="*/ 37 w 167"/>
                <a:gd name="T13" fmla="*/ 19 h 234"/>
                <a:gd name="T14" fmla="*/ 37 w 167"/>
                <a:gd name="T15" fmla="*/ 21 h 234"/>
                <a:gd name="T16" fmla="*/ 37 w 167"/>
                <a:gd name="T17" fmla="*/ 22 h 234"/>
                <a:gd name="T18" fmla="*/ 38 w 167"/>
                <a:gd name="T19" fmla="*/ 24 h 234"/>
                <a:gd name="T20" fmla="*/ 37 w 167"/>
                <a:gd name="T21" fmla="*/ 28 h 234"/>
                <a:gd name="T22" fmla="*/ 36 w 167"/>
                <a:gd name="T23" fmla="*/ 28 h 234"/>
                <a:gd name="T24" fmla="*/ 36 w 167"/>
                <a:gd name="T25" fmla="*/ 30 h 234"/>
                <a:gd name="T26" fmla="*/ 37 w 167"/>
                <a:gd name="T27" fmla="*/ 33 h 234"/>
                <a:gd name="T28" fmla="*/ 36 w 167"/>
                <a:gd name="T29" fmla="*/ 36 h 234"/>
                <a:gd name="T30" fmla="*/ 35 w 167"/>
                <a:gd name="T31" fmla="*/ 38 h 234"/>
                <a:gd name="T32" fmla="*/ 35 w 167"/>
                <a:gd name="T33" fmla="*/ 40 h 234"/>
                <a:gd name="T34" fmla="*/ 36 w 167"/>
                <a:gd name="T35" fmla="*/ 43 h 234"/>
                <a:gd name="T36" fmla="*/ 35 w 167"/>
                <a:gd name="T37" fmla="*/ 45 h 234"/>
                <a:gd name="T38" fmla="*/ 34 w 167"/>
                <a:gd name="T39" fmla="*/ 47 h 234"/>
                <a:gd name="T40" fmla="*/ 33 w 167"/>
                <a:gd name="T41" fmla="*/ 51 h 234"/>
                <a:gd name="T42" fmla="*/ 33 w 167"/>
                <a:gd name="T43" fmla="*/ 54 h 234"/>
                <a:gd name="T44" fmla="*/ 31 w 167"/>
                <a:gd name="T45" fmla="*/ 57 h 234"/>
                <a:gd name="T46" fmla="*/ 20 w 167"/>
                <a:gd name="T47" fmla="*/ 59 h 234"/>
                <a:gd name="T48" fmla="*/ 7 w 167"/>
                <a:gd name="T49" fmla="*/ 57 h 234"/>
                <a:gd name="T50" fmla="*/ 1 w 167"/>
                <a:gd name="T51" fmla="*/ 50 h 234"/>
                <a:gd name="T52" fmla="*/ 1 w 167"/>
                <a:gd name="T53" fmla="*/ 42 h 234"/>
                <a:gd name="T54" fmla="*/ 1 w 167"/>
                <a:gd name="T55" fmla="*/ 41 h 234"/>
                <a:gd name="T56" fmla="*/ 0 w 167"/>
                <a:gd name="T57" fmla="*/ 38 h 234"/>
                <a:gd name="T58" fmla="*/ 1 w 167"/>
                <a:gd name="T59" fmla="*/ 36 h 234"/>
                <a:gd name="T60" fmla="*/ 3 w 167"/>
                <a:gd name="T61" fmla="*/ 34 h 234"/>
                <a:gd name="T62" fmla="*/ 1 w 167"/>
                <a:gd name="T63" fmla="*/ 34 h 234"/>
                <a:gd name="T64" fmla="*/ 1 w 167"/>
                <a:gd name="T65" fmla="*/ 30 h 234"/>
                <a:gd name="T66" fmla="*/ 1 w 167"/>
                <a:gd name="T67" fmla="*/ 28 h 234"/>
                <a:gd name="T68" fmla="*/ 3 w 167"/>
                <a:gd name="T69" fmla="*/ 27 h 234"/>
                <a:gd name="T70" fmla="*/ 2 w 167"/>
                <a:gd name="T71" fmla="*/ 24 h 234"/>
                <a:gd name="T72" fmla="*/ 2 w 167"/>
                <a:gd name="T73" fmla="*/ 22 h 234"/>
                <a:gd name="T74" fmla="*/ 2 w 167"/>
                <a:gd name="T75" fmla="*/ 20 h 234"/>
                <a:gd name="T76" fmla="*/ 4 w 167"/>
                <a:gd name="T77" fmla="*/ 18 h 234"/>
                <a:gd name="T78" fmla="*/ 5 w 167"/>
                <a:gd name="T79" fmla="*/ 15 h 234"/>
                <a:gd name="T80" fmla="*/ 4 w 167"/>
                <a:gd name="T81" fmla="*/ 14 h 234"/>
                <a:gd name="T82" fmla="*/ 3 w 167"/>
                <a:gd name="T83" fmla="*/ 11 h 234"/>
                <a:gd name="T84" fmla="*/ 3 w 167"/>
                <a:gd name="T85" fmla="*/ 6 h 234"/>
                <a:gd name="T86" fmla="*/ 3 w 167"/>
                <a:gd name="T87" fmla="*/ 2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7"/>
                <a:gd name="T133" fmla="*/ 0 h 234"/>
                <a:gd name="T134" fmla="*/ 167 w 167"/>
                <a:gd name="T135" fmla="*/ 234 h 2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7" h="234">
                  <a:moveTo>
                    <a:pt x="10" y="0"/>
                  </a:moveTo>
                  <a:lnTo>
                    <a:pt x="30" y="3"/>
                  </a:lnTo>
                  <a:lnTo>
                    <a:pt x="49" y="5"/>
                  </a:lnTo>
                  <a:lnTo>
                    <a:pt x="69" y="7"/>
                  </a:lnTo>
                  <a:lnTo>
                    <a:pt x="88" y="10"/>
                  </a:lnTo>
                  <a:lnTo>
                    <a:pt x="108" y="13"/>
                  </a:lnTo>
                  <a:lnTo>
                    <a:pt x="127" y="15"/>
                  </a:lnTo>
                  <a:lnTo>
                    <a:pt x="147" y="18"/>
                  </a:lnTo>
                  <a:lnTo>
                    <a:pt x="167" y="20"/>
                  </a:lnTo>
                  <a:lnTo>
                    <a:pt x="165" y="23"/>
                  </a:lnTo>
                  <a:lnTo>
                    <a:pt x="163" y="27"/>
                  </a:lnTo>
                  <a:lnTo>
                    <a:pt x="162" y="31"/>
                  </a:lnTo>
                  <a:lnTo>
                    <a:pt x="160" y="35"/>
                  </a:lnTo>
                  <a:lnTo>
                    <a:pt x="159" y="43"/>
                  </a:lnTo>
                  <a:lnTo>
                    <a:pt x="157" y="51"/>
                  </a:lnTo>
                  <a:lnTo>
                    <a:pt x="155" y="59"/>
                  </a:lnTo>
                  <a:lnTo>
                    <a:pt x="154" y="67"/>
                  </a:lnTo>
                  <a:lnTo>
                    <a:pt x="152" y="68"/>
                  </a:lnTo>
                  <a:lnTo>
                    <a:pt x="151" y="69"/>
                  </a:lnTo>
                  <a:lnTo>
                    <a:pt x="148" y="72"/>
                  </a:lnTo>
                  <a:lnTo>
                    <a:pt x="146" y="73"/>
                  </a:lnTo>
                  <a:lnTo>
                    <a:pt x="145" y="76"/>
                  </a:lnTo>
                  <a:lnTo>
                    <a:pt x="145" y="80"/>
                  </a:lnTo>
                  <a:lnTo>
                    <a:pt x="145" y="83"/>
                  </a:lnTo>
                  <a:lnTo>
                    <a:pt x="144" y="87"/>
                  </a:lnTo>
                  <a:lnTo>
                    <a:pt x="146" y="88"/>
                  </a:lnTo>
                  <a:lnTo>
                    <a:pt x="148" y="88"/>
                  </a:lnTo>
                  <a:lnTo>
                    <a:pt x="151" y="88"/>
                  </a:lnTo>
                  <a:lnTo>
                    <a:pt x="153" y="88"/>
                  </a:lnTo>
                  <a:lnTo>
                    <a:pt x="152" y="94"/>
                  </a:lnTo>
                  <a:lnTo>
                    <a:pt x="151" y="99"/>
                  </a:lnTo>
                  <a:lnTo>
                    <a:pt x="149" y="104"/>
                  </a:lnTo>
                  <a:lnTo>
                    <a:pt x="148" y="110"/>
                  </a:lnTo>
                  <a:lnTo>
                    <a:pt x="147" y="111"/>
                  </a:lnTo>
                  <a:lnTo>
                    <a:pt x="145" y="111"/>
                  </a:lnTo>
                  <a:lnTo>
                    <a:pt x="144" y="112"/>
                  </a:lnTo>
                  <a:lnTo>
                    <a:pt x="141" y="113"/>
                  </a:lnTo>
                  <a:lnTo>
                    <a:pt x="142" y="117"/>
                  </a:lnTo>
                  <a:lnTo>
                    <a:pt x="144" y="120"/>
                  </a:lnTo>
                  <a:lnTo>
                    <a:pt x="145" y="124"/>
                  </a:lnTo>
                  <a:lnTo>
                    <a:pt x="146" y="127"/>
                  </a:lnTo>
                  <a:lnTo>
                    <a:pt x="145" y="132"/>
                  </a:lnTo>
                  <a:lnTo>
                    <a:pt x="145" y="135"/>
                  </a:lnTo>
                  <a:lnTo>
                    <a:pt x="145" y="140"/>
                  </a:lnTo>
                  <a:lnTo>
                    <a:pt x="144" y="143"/>
                  </a:lnTo>
                  <a:lnTo>
                    <a:pt x="142" y="145"/>
                  </a:lnTo>
                  <a:lnTo>
                    <a:pt x="141" y="148"/>
                  </a:lnTo>
                  <a:lnTo>
                    <a:pt x="139" y="150"/>
                  </a:lnTo>
                  <a:lnTo>
                    <a:pt x="138" y="152"/>
                  </a:lnTo>
                  <a:lnTo>
                    <a:pt x="139" y="155"/>
                  </a:lnTo>
                  <a:lnTo>
                    <a:pt x="140" y="158"/>
                  </a:lnTo>
                  <a:lnTo>
                    <a:pt x="141" y="162"/>
                  </a:lnTo>
                  <a:lnTo>
                    <a:pt x="142" y="165"/>
                  </a:lnTo>
                  <a:lnTo>
                    <a:pt x="141" y="169"/>
                  </a:lnTo>
                  <a:lnTo>
                    <a:pt x="141" y="172"/>
                  </a:lnTo>
                  <a:lnTo>
                    <a:pt x="140" y="175"/>
                  </a:lnTo>
                  <a:lnTo>
                    <a:pt x="139" y="179"/>
                  </a:lnTo>
                  <a:lnTo>
                    <a:pt x="138" y="182"/>
                  </a:lnTo>
                  <a:lnTo>
                    <a:pt x="137" y="185"/>
                  </a:lnTo>
                  <a:lnTo>
                    <a:pt x="136" y="188"/>
                  </a:lnTo>
                  <a:lnTo>
                    <a:pt x="134" y="190"/>
                  </a:lnTo>
                  <a:lnTo>
                    <a:pt x="133" y="196"/>
                  </a:lnTo>
                  <a:lnTo>
                    <a:pt x="132" y="202"/>
                  </a:lnTo>
                  <a:lnTo>
                    <a:pt x="131" y="207"/>
                  </a:lnTo>
                  <a:lnTo>
                    <a:pt x="130" y="212"/>
                  </a:lnTo>
                  <a:lnTo>
                    <a:pt x="129" y="216"/>
                  </a:lnTo>
                  <a:lnTo>
                    <a:pt x="126" y="218"/>
                  </a:lnTo>
                  <a:lnTo>
                    <a:pt x="125" y="222"/>
                  </a:lnTo>
                  <a:lnTo>
                    <a:pt x="123" y="225"/>
                  </a:lnTo>
                  <a:lnTo>
                    <a:pt x="112" y="231"/>
                  </a:lnTo>
                  <a:lnTo>
                    <a:pt x="98" y="234"/>
                  </a:lnTo>
                  <a:lnTo>
                    <a:pt x="80" y="234"/>
                  </a:lnTo>
                  <a:lnTo>
                    <a:pt x="62" y="233"/>
                  </a:lnTo>
                  <a:lnTo>
                    <a:pt x="42" y="230"/>
                  </a:lnTo>
                  <a:lnTo>
                    <a:pt x="26" y="225"/>
                  </a:lnTo>
                  <a:lnTo>
                    <a:pt x="12" y="218"/>
                  </a:lnTo>
                  <a:lnTo>
                    <a:pt x="3" y="210"/>
                  </a:lnTo>
                  <a:lnTo>
                    <a:pt x="3" y="200"/>
                  </a:lnTo>
                  <a:lnTo>
                    <a:pt x="3" y="188"/>
                  </a:lnTo>
                  <a:lnTo>
                    <a:pt x="3" y="178"/>
                  </a:lnTo>
                  <a:lnTo>
                    <a:pt x="4" y="167"/>
                  </a:lnTo>
                  <a:lnTo>
                    <a:pt x="3" y="165"/>
                  </a:lnTo>
                  <a:lnTo>
                    <a:pt x="2" y="163"/>
                  </a:lnTo>
                  <a:lnTo>
                    <a:pt x="1" y="162"/>
                  </a:lnTo>
                  <a:lnTo>
                    <a:pt x="0" y="159"/>
                  </a:lnTo>
                  <a:lnTo>
                    <a:pt x="0" y="156"/>
                  </a:lnTo>
                  <a:lnTo>
                    <a:pt x="0" y="152"/>
                  </a:lnTo>
                  <a:lnTo>
                    <a:pt x="0" y="149"/>
                  </a:lnTo>
                  <a:lnTo>
                    <a:pt x="1" y="144"/>
                  </a:lnTo>
                  <a:lnTo>
                    <a:pt x="3" y="142"/>
                  </a:lnTo>
                  <a:lnTo>
                    <a:pt x="5" y="140"/>
                  </a:lnTo>
                  <a:lnTo>
                    <a:pt x="8" y="139"/>
                  </a:lnTo>
                  <a:lnTo>
                    <a:pt x="10" y="136"/>
                  </a:lnTo>
                  <a:lnTo>
                    <a:pt x="8" y="136"/>
                  </a:lnTo>
                  <a:lnTo>
                    <a:pt x="5" y="135"/>
                  </a:lnTo>
                  <a:lnTo>
                    <a:pt x="2" y="135"/>
                  </a:lnTo>
                  <a:lnTo>
                    <a:pt x="0" y="135"/>
                  </a:lnTo>
                  <a:lnTo>
                    <a:pt x="0" y="128"/>
                  </a:lnTo>
                  <a:lnTo>
                    <a:pt x="1" y="122"/>
                  </a:lnTo>
                  <a:lnTo>
                    <a:pt x="1" y="116"/>
                  </a:lnTo>
                  <a:lnTo>
                    <a:pt x="2" y="110"/>
                  </a:lnTo>
                  <a:lnTo>
                    <a:pt x="4" y="109"/>
                  </a:lnTo>
                  <a:lnTo>
                    <a:pt x="7" y="109"/>
                  </a:lnTo>
                  <a:lnTo>
                    <a:pt x="9" y="107"/>
                  </a:lnTo>
                  <a:lnTo>
                    <a:pt x="11" y="107"/>
                  </a:lnTo>
                  <a:lnTo>
                    <a:pt x="10" y="104"/>
                  </a:lnTo>
                  <a:lnTo>
                    <a:pt x="9" y="99"/>
                  </a:lnTo>
                  <a:lnTo>
                    <a:pt x="7" y="96"/>
                  </a:lnTo>
                  <a:lnTo>
                    <a:pt x="5" y="92"/>
                  </a:lnTo>
                  <a:lnTo>
                    <a:pt x="5" y="90"/>
                  </a:lnTo>
                  <a:lnTo>
                    <a:pt x="5" y="87"/>
                  </a:lnTo>
                  <a:lnTo>
                    <a:pt x="5" y="83"/>
                  </a:lnTo>
                  <a:lnTo>
                    <a:pt x="5" y="80"/>
                  </a:lnTo>
                  <a:lnTo>
                    <a:pt x="8" y="77"/>
                  </a:lnTo>
                  <a:lnTo>
                    <a:pt x="11" y="75"/>
                  </a:lnTo>
                  <a:lnTo>
                    <a:pt x="13" y="73"/>
                  </a:lnTo>
                  <a:lnTo>
                    <a:pt x="16" y="71"/>
                  </a:lnTo>
                  <a:lnTo>
                    <a:pt x="16" y="68"/>
                  </a:lnTo>
                  <a:lnTo>
                    <a:pt x="17" y="65"/>
                  </a:lnTo>
                  <a:lnTo>
                    <a:pt x="17" y="63"/>
                  </a:lnTo>
                  <a:lnTo>
                    <a:pt x="17" y="59"/>
                  </a:lnTo>
                  <a:lnTo>
                    <a:pt x="15" y="57"/>
                  </a:lnTo>
                  <a:lnTo>
                    <a:pt x="13" y="54"/>
                  </a:lnTo>
                  <a:lnTo>
                    <a:pt x="11" y="52"/>
                  </a:lnTo>
                  <a:lnTo>
                    <a:pt x="9" y="50"/>
                  </a:lnTo>
                  <a:lnTo>
                    <a:pt x="10" y="43"/>
                  </a:lnTo>
                  <a:lnTo>
                    <a:pt x="11" y="36"/>
                  </a:lnTo>
                  <a:lnTo>
                    <a:pt x="11" y="29"/>
                  </a:lnTo>
                  <a:lnTo>
                    <a:pt x="12" y="22"/>
                  </a:lnTo>
                  <a:lnTo>
                    <a:pt x="12" y="16"/>
                  </a:lnTo>
                  <a:lnTo>
                    <a:pt x="11" y="11"/>
                  </a:lnTo>
                  <a:lnTo>
                    <a:pt x="11" y="6"/>
                  </a:lnTo>
                  <a:lnTo>
                    <a:pt x="10" y="0"/>
                  </a:lnTo>
                  <a:close/>
                </a:path>
              </a:pathLst>
            </a:custGeom>
            <a:solidFill>
              <a:srgbClr val="898987"/>
            </a:solidFill>
            <a:ln w="9525">
              <a:noFill/>
              <a:round/>
              <a:headEnd/>
              <a:tailEnd/>
            </a:ln>
          </p:spPr>
          <p:txBody>
            <a:bodyPr/>
            <a:lstStyle/>
            <a:p>
              <a:endParaRPr lang="en-US"/>
            </a:p>
          </p:txBody>
        </p:sp>
        <p:sp>
          <p:nvSpPr>
            <p:cNvPr id="17741" name="Freeform 257"/>
            <p:cNvSpPr>
              <a:spLocks noChangeAspect="1"/>
            </p:cNvSpPr>
            <p:nvPr/>
          </p:nvSpPr>
          <p:spPr bwMode="auto">
            <a:xfrm>
              <a:off x="2786" y="2716"/>
              <a:ext cx="72" cy="116"/>
            </a:xfrm>
            <a:custGeom>
              <a:avLst/>
              <a:gdLst>
                <a:gd name="T0" fmla="*/ 11 w 144"/>
                <a:gd name="T1" fmla="*/ 1 h 231"/>
                <a:gd name="T2" fmla="*/ 23 w 144"/>
                <a:gd name="T3" fmla="*/ 3 h 231"/>
                <a:gd name="T4" fmla="*/ 36 w 144"/>
                <a:gd name="T5" fmla="*/ 5 h 231"/>
                <a:gd name="T6" fmla="*/ 35 w 144"/>
                <a:gd name="T7" fmla="*/ 7 h 231"/>
                <a:gd name="T8" fmla="*/ 34 w 144"/>
                <a:gd name="T9" fmla="*/ 12 h 231"/>
                <a:gd name="T10" fmla="*/ 33 w 144"/>
                <a:gd name="T11" fmla="*/ 16 h 231"/>
                <a:gd name="T12" fmla="*/ 31 w 144"/>
                <a:gd name="T13" fmla="*/ 18 h 231"/>
                <a:gd name="T14" fmla="*/ 31 w 144"/>
                <a:gd name="T15" fmla="*/ 20 h 231"/>
                <a:gd name="T16" fmla="*/ 32 w 144"/>
                <a:gd name="T17" fmla="*/ 21 h 231"/>
                <a:gd name="T18" fmla="*/ 33 w 144"/>
                <a:gd name="T19" fmla="*/ 23 h 231"/>
                <a:gd name="T20" fmla="*/ 32 w 144"/>
                <a:gd name="T21" fmla="*/ 27 h 231"/>
                <a:gd name="T22" fmla="*/ 30 w 144"/>
                <a:gd name="T23" fmla="*/ 28 h 231"/>
                <a:gd name="T24" fmla="*/ 30 w 144"/>
                <a:gd name="T25" fmla="*/ 30 h 231"/>
                <a:gd name="T26" fmla="*/ 31 w 144"/>
                <a:gd name="T27" fmla="*/ 32 h 231"/>
                <a:gd name="T28" fmla="*/ 30 w 144"/>
                <a:gd name="T29" fmla="*/ 35 h 231"/>
                <a:gd name="T30" fmla="*/ 29 w 144"/>
                <a:gd name="T31" fmla="*/ 37 h 231"/>
                <a:gd name="T32" fmla="*/ 30 w 144"/>
                <a:gd name="T33" fmla="*/ 39 h 231"/>
                <a:gd name="T34" fmla="*/ 30 w 144"/>
                <a:gd name="T35" fmla="*/ 41 h 231"/>
                <a:gd name="T36" fmla="*/ 29 w 144"/>
                <a:gd name="T37" fmla="*/ 44 h 231"/>
                <a:gd name="T38" fmla="*/ 28 w 144"/>
                <a:gd name="T39" fmla="*/ 46 h 231"/>
                <a:gd name="T40" fmla="*/ 28 w 144"/>
                <a:gd name="T41" fmla="*/ 50 h 231"/>
                <a:gd name="T42" fmla="*/ 27 w 144"/>
                <a:gd name="T43" fmla="*/ 53 h 231"/>
                <a:gd name="T44" fmla="*/ 26 w 144"/>
                <a:gd name="T45" fmla="*/ 56 h 231"/>
                <a:gd name="T46" fmla="*/ 17 w 144"/>
                <a:gd name="T47" fmla="*/ 58 h 231"/>
                <a:gd name="T48" fmla="*/ 5 w 144"/>
                <a:gd name="T49" fmla="*/ 56 h 231"/>
                <a:gd name="T50" fmla="*/ 1 w 144"/>
                <a:gd name="T51" fmla="*/ 50 h 231"/>
                <a:gd name="T52" fmla="*/ 1 w 144"/>
                <a:gd name="T53" fmla="*/ 41 h 231"/>
                <a:gd name="T54" fmla="*/ 1 w 144"/>
                <a:gd name="T55" fmla="*/ 40 h 231"/>
                <a:gd name="T56" fmla="*/ 1 w 144"/>
                <a:gd name="T57" fmla="*/ 38 h 231"/>
                <a:gd name="T58" fmla="*/ 1 w 144"/>
                <a:gd name="T59" fmla="*/ 36 h 231"/>
                <a:gd name="T60" fmla="*/ 2 w 144"/>
                <a:gd name="T61" fmla="*/ 34 h 231"/>
                <a:gd name="T62" fmla="*/ 1 w 144"/>
                <a:gd name="T63" fmla="*/ 34 h 231"/>
                <a:gd name="T64" fmla="*/ 1 w 144"/>
                <a:gd name="T65" fmla="*/ 31 h 231"/>
                <a:gd name="T66" fmla="*/ 1 w 144"/>
                <a:gd name="T67" fmla="*/ 27 h 231"/>
                <a:gd name="T68" fmla="*/ 2 w 144"/>
                <a:gd name="T69" fmla="*/ 27 h 231"/>
                <a:gd name="T70" fmla="*/ 1 w 144"/>
                <a:gd name="T71" fmla="*/ 24 h 231"/>
                <a:gd name="T72" fmla="*/ 1 w 144"/>
                <a:gd name="T73" fmla="*/ 22 h 231"/>
                <a:gd name="T74" fmla="*/ 2 w 144"/>
                <a:gd name="T75" fmla="*/ 20 h 231"/>
                <a:gd name="T76" fmla="*/ 3 w 144"/>
                <a:gd name="T77" fmla="*/ 18 h 231"/>
                <a:gd name="T78" fmla="*/ 4 w 144"/>
                <a:gd name="T79" fmla="*/ 16 h 231"/>
                <a:gd name="T80" fmla="*/ 3 w 144"/>
                <a:gd name="T81" fmla="*/ 14 h 231"/>
                <a:gd name="T82" fmla="*/ 2 w 144"/>
                <a:gd name="T83" fmla="*/ 11 h 231"/>
                <a:gd name="T84" fmla="*/ 3 w 144"/>
                <a:gd name="T85" fmla="*/ 5 h 231"/>
                <a:gd name="T86" fmla="*/ 3 w 144"/>
                <a:gd name="T87" fmla="*/ 2 h 2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4"/>
                <a:gd name="T133" fmla="*/ 0 h 231"/>
                <a:gd name="T134" fmla="*/ 144 w 144"/>
                <a:gd name="T135" fmla="*/ 231 h 2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4" h="231">
                  <a:moveTo>
                    <a:pt x="11" y="0"/>
                  </a:moveTo>
                  <a:lnTo>
                    <a:pt x="29" y="2"/>
                  </a:lnTo>
                  <a:lnTo>
                    <a:pt x="45" y="4"/>
                  </a:lnTo>
                  <a:lnTo>
                    <a:pt x="62" y="7"/>
                  </a:lnTo>
                  <a:lnTo>
                    <a:pt x="78" y="8"/>
                  </a:lnTo>
                  <a:lnTo>
                    <a:pt x="94" y="10"/>
                  </a:lnTo>
                  <a:lnTo>
                    <a:pt x="111" y="12"/>
                  </a:lnTo>
                  <a:lnTo>
                    <a:pt x="128" y="15"/>
                  </a:lnTo>
                  <a:lnTo>
                    <a:pt x="144" y="17"/>
                  </a:lnTo>
                  <a:lnTo>
                    <a:pt x="143" y="20"/>
                  </a:lnTo>
                  <a:lnTo>
                    <a:pt x="142" y="24"/>
                  </a:lnTo>
                  <a:lnTo>
                    <a:pt x="139" y="28"/>
                  </a:lnTo>
                  <a:lnTo>
                    <a:pt x="138" y="32"/>
                  </a:lnTo>
                  <a:lnTo>
                    <a:pt x="137" y="40"/>
                  </a:lnTo>
                  <a:lnTo>
                    <a:pt x="136" y="47"/>
                  </a:lnTo>
                  <a:lnTo>
                    <a:pt x="135" y="55"/>
                  </a:lnTo>
                  <a:lnTo>
                    <a:pt x="134" y="63"/>
                  </a:lnTo>
                  <a:lnTo>
                    <a:pt x="131" y="64"/>
                  </a:lnTo>
                  <a:lnTo>
                    <a:pt x="129" y="66"/>
                  </a:lnTo>
                  <a:lnTo>
                    <a:pt x="128" y="68"/>
                  </a:lnTo>
                  <a:lnTo>
                    <a:pt x="126" y="70"/>
                  </a:lnTo>
                  <a:lnTo>
                    <a:pt x="124" y="73"/>
                  </a:lnTo>
                  <a:lnTo>
                    <a:pt x="124" y="77"/>
                  </a:lnTo>
                  <a:lnTo>
                    <a:pt x="124" y="80"/>
                  </a:lnTo>
                  <a:lnTo>
                    <a:pt x="124" y="84"/>
                  </a:lnTo>
                  <a:lnTo>
                    <a:pt x="127" y="84"/>
                  </a:lnTo>
                  <a:lnTo>
                    <a:pt x="128" y="84"/>
                  </a:lnTo>
                  <a:lnTo>
                    <a:pt x="130" y="85"/>
                  </a:lnTo>
                  <a:lnTo>
                    <a:pt x="131" y="85"/>
                  </a:lnTo>
                  <a:lnTo>
                    <a:pt x="130" y="91"/>
                  </a:lnTo>
                  <a:lnTo>
                    <a:pt x="130" y="95"/>
                  </a:lnTo>
                  <a:lnTo>
                    <a:pt x="129" y="101"/>
                  </a:lnTo>
                  <a:lnTo>
                    <a:pt x="128" y="107"/>
                  </a:lnTo>
                  <a:lnTo>
                    <a:pt x="127" y="108"/>
                  </a:lnTo>
                  <a:lnTo>
                    <a:pt x="124" y="108"/>
                  </a:lnTo>
                  <a:lnTo>
                    <a:pt x="123" y="109"/>
                  </a:lnTo>
                  <a:lnTo>
                    <a:pt x="122" y="110"/>
                  </a:lnTo>
                  <a:lnTo>
                    <a:pt x="123" y="114"/>
                  </a:lnTo>
                  <a:lnTo>
                    <a:pt x="123" y="117"/>
                  </a:lnTo>
                  <a:lnTo>
                    <a:pt x="123" y="121"/>
                  </a:lnTo>
                  <a:lnTo>
                    <a:pt x="124" y="124"/>
                  </a:lnTo>
                  <a:lnTo>
                    <a:pt x="124" y="127"/>
                  </a:lnTo>
                  <a:lnTo>
                    <a:pt x="124" y="132"/>
                  </a:lnTo>
                  <a:lnTo>
                    <a:pt x="123" y="136"/>
                  </a:lnTo>
                  <a:lnTo>
                    <a:pt x="123" y="140"/>
                  </a:lnTo>
                  <a:lnTo>
                    <a:pt x="122" y="142"/>
                  </a:lnTo>
                  <a:lnTo>
                    <a:pt x="121" y="144"/>
                  </a:lnTo>
                  <a:lnTo>
                    <a:pt x="119" y="146"/>
                  </a:lnTo>
                  <a:lnTo>
                    <a:pt x="117" y="148"/>
                  </a:lnTo>
                  <a:lnTo>
                    <a:pt x="119" y="152"/>
                  </a:lnTo>
                  <a:lnTo>
                    <a:pt x="120" y="154"/>
                  </a:lnTo>
                  <a:lnTo>
                    <a:pt x="120" y="157"/>
                  </a:lnTo>
                  <a:lnTo>
                    <a:pt x="121" y="161"/>
                  </a:lnTo>
                  <a:lnTo>
                    <a:pt x="121" y="164"/>
                  </a:lnTo>
                  <a:lnTo>
                    <a:pt x="120" y="168"/>
                  </a:lnTo>
                  <a:lnTo>
                    <a:pt x="120" y="171"/>
                  </a:lnTo>
                  <a:lnTo>
                    <a:pt x="119" y="175"/>
                  </a:lnTo>
                  <a:lnTo>
                    <a:pt x="117" y="178"/>
                  </a:lnTo>
                  <a:lnTo>
                    <a:pt x="116" y="180"/>
                  </a:lnTo>
                  <a:lnTo>
                    <a:pt x="115" y="184"/>
                  </a:lnTo>
                  <a:lnTo>
                    <a:pt x="114" y="186"/>
                  </a:lnTo>
                  <a:lnTo>
                    <a:pt x="113" y="192"/>
                  </a:lnTo>
                  <a:lnTo>
                    <a:pt x="113" y="198"/>
                  </a:lnTo>
                  <a:lnTo>
                    <a:pt x="112" y="202"/>
                  </a:lnTo>
                  <a:lnTo>
                    <a:pt x="111" y="208"/>
                  </a:lnTo>
                  <a:lnTo>
                    <a:pt x="109" y="212"/>
                  </a:lnTo>
                  <a:lnTo>
                    <a:pt x="107" y="214"/>
                  </a:lnTo>
                  <a:lnTo>
                    <a:pt x="106" y="217"/>
                  </a:lnTo>
                  <a:lnTo>
                    <a:pt x="104" y="221"/>
                  </a:lnTo>
                  <a:lnTo>
                    <a:pt x="94" y="227"/>
                  </a:lnTo>
                  <a:lnTo>
                    <a:pt x="82" y="230"/>
                  </a:lnTo>
                  <a:lnTo>
                    <a:pt x="67" y="231"/>
                  </a:lnTo>
                  <a:lnTo>
                    <a:pt x="51" y="230"/>
                  </a:lnTo>
                  <a:lnTo>
                    <a:pt x="36" y="228"/>
                  </a:lnTo>
                  <a:lnTo>
                    <a:pt x="21" y="223"/>
                  </a:lnTo>
                  <a:lnTo>
                    <a:pt x="9" y="216"/>
                  </a:lnTo>
                  <a:lnTo>
                    <a:pt x="1" y="208"/>
                  </a:lnTo>
                  <a:lnTo>
                    <a:pt x="1" y="198"/>
                  </a:lnTo>
                  <a:lnTo>
                    <a:pt x="2" y="186"/>
                  </a:lnTo>
                  <a:lnTo>
                    <a:pt x="3" y="176"/>
                  </a:lnTo>
                  <a:lnTo>
                    <a:pt x="5" y="164"/>
                  </a:lnTo>
                  <a:lnTo>
                    <a:pt x="3" y="163"/>
                  </a:lnTo>
                  <a:lnTo>
                    <a:pt x="2" y="162"/>
                  </a:lnTo>
                  <a:lnTo>
                    <a:pt x="1" y="160"/>
                  </a:lnTo>
                  <a:lnTo>
                    <a:pt x="0" y="159"/>
                  </a:lnTo>
                  <a:lnTo>
                    <a:pt x="0" y="154"/>
                  </a:lnTo>
                  <a:lnTo>
                    <a:pt x="1" y="151"/>
                  </a:lnTo>
                  <a:lnTo>
                    <a:pt x="1" y="147"/>
                  </a:lnTo>
                  <a:lnTo>
                    <a:pt x="1" y="144"/>
                  </a:lnTo>
                  <a:lnTo>
                    <a:pt x="3" y="141"/>
                  </a:lnTo>
                  <a:lnTo>
                    <a:pt x="6" y="139"/>
                  </a:lnTo>
                  <a:lnTo>
                    <a:pt x="7" y="137"/>
                  </a:lnTo>
                  <a:lnTo>
                    <a:pt x="9" y="134"/>
                  </a:lnTo>
                  <a:lnTo>
                    <a:pt x="7" y="134"/>
                  </a:lnTo>
                  <a:lnTo>
                    <a:pt x="5" y="134"/>
                  </a:lnTo>
                  <a:lnTo>
                    <a:pt x="2" y="134"/>
                  </a:lnTo>
                  <a:lnTo>
                    <a:pt x="0" y="133"/>
                  </a:lnTo>
                  <a:lnTo>
                    <a:pt x="1" y="127"/>
                  </a:lnTo>
                  <a:lnTo>
                    <a:pt x="2" y="121"/>
                  </a:lnTo>
                  <a:lnTo>
                    <a:pt x="2" y="114"/>
                  </a:lnTo>
                  <a:lnTo>
                    <a:pt x="3" y="108"/>
                  </a:lnTo>
                  <a:lnTo>
                    <a:pt x="6" y="108"/>
                  </a:lnTo>
                  <a:lnTo>
                    <a:pt x="7" y="107"/>
                  </a:lnTo>
                  <a:lnTo>
                    <a:pt x="9" y="107"/>
                  </a:lnTo>
                  <a:lnTo>
                    <a:pt x="11" y="106"/>
                  </a:lnTo>
                  <a:lnTo>
                    <a:pt x="10" y="102"/>
                  </a:lnTo>
                  <a:lnTo>
                    <a:pt x="9" y="99"/>
                  </a:lnTo>
                  <a:lnTo>
                    <a:pt x="7" y="95"/>
                  </a:lnTo>
                  <a:lnTo>
                    <a:pt x="6" y="92"/>
                  </a:lnTo>
                  <a:lnTo>
                    <a:pt x="6" y="89"/>
                  </a:lnTo>
                  <a:lnTo>
                    <a:pt x="6" y="86"/>
                  </a:lnTo>
                  <a:lnTo>
                    <a:pt x="6" y="83"/>
                  </a:lnTo>
                  <a:lnTo>
                    <a:pt x="7" y="79"/>
                  </a:lnTo>
                  <a:lnTo>
                    <a:pt x="9" y="77"/>
                  </a:lnTo>
                  <a:lnTo>
                    <a:pt x="11" y="74"/>
                  </a:lnTo>
                  <a:lnTo>
                    <a:pt x="13" y="72"/>
                  </a:lnTo>
                  <a:lnTo>
                    <a:pt x="15" y="70"/>
                  </a:lnTo>
                  <a:lnTo>
                    <a:pt x="16" y="68"/>
                  </a:lnTo>
                  <a:lnTo>
                    <a:pt x="16" y="64"/>
                  </a:lnTo>
                  <a:lnTo>
                    <a:pt x="16" y="62"/>
                  </a:lnTo>
                  <a:lnTo>
                    <a:pt x="16" y="58"/>
                  </a:lnTo>
                  <a:lnTo>
                    <a:pt x="15" y="56"/>
                  </a:lnTo>
                  <a:lnTo>
                    <a:pt x="14" y="54"/>
                  </a:lnTo>
                  <a:lnTo>
                    <a:pt x="11" y="53"/>
                  </a:lnTo>
                  <a:lnTo>
                    <a:pt x="10" y="50"/>
                  </a:lnTo>
                  <a:lnTo>
                    <a:pt x="11" y="43"/>
                  </a:lnTo>
                  <a:lnTo>
                    <a:pt x="13" y="35"/>
                  </a:lnTo>
                  <a:lnTo>
                    <a:pt x="13" y="28"/>
                  </a:lnTo>
                  <a:lnTo>
                    <a:pt x="14" y="20"/>
                  </a:lnTo>
                  <a:lnTo>
                    <a:pt x="13" y="16"/>
                  </a:lnTo>
                  <a:lnTo>
                    <a:pt x="13" y="11"/>
                  </a:lnTo>
                  <a:lnTo>
                    <a:pt x="13" y="5"/>
                  </a:lnTo>
                  <a:lnTo>
                    <a:pt x="11" y="0"/>
                  </a:lnTo>
                  <a:close/>
                </a:path>
              </a:pathLst>
            </a:custGeom>
            <a:solidFill>
              <a:srgbClr val="93938E"/>
            </a:solidFill>
            <a:ln w="9525">
              <a:noFill/>
              <a:round/>
              <a:headEnd/>
              <a:tailEnd/>
            </a:ln>
          </p:spPr>
          <p:txBody>
            <a:bodyPr/>
            <a:lstStyle/>
            <a:p>
              <a:endParaRPr lang="en-US"/>
            </a:p>
          </p:txBody>
        </p:sp>
        <p:sp>
          <p:nvSpPr>
            <p:cNvPr id="17742" name="Freeform 258"/>
            <p:cNvSpPr>
              <a:spLocks noChangeAspect="1"/>
            </p:cNvSpPr>
            <p:nvPr/>
          </p:nvSpPr>
          <p:spPr bwMode="auto">
            <a:xfrm>
              <a:off x="2791" y="2718"/>
              <a:ext cx="62" cy="114"/>
            </a:xfrm>
            <a:custGeom>
              <a:avLst/>
              <a:gdLst>
                <a:gd name="T0" fmla="*/ 11 w 123"/>
                <a:gd name="T1" fmla="*/ 1 h 228"/>
                <a:gd name="T2" fmla="*/ 21 w 123"/>
                <a:gd name="T3" fmla="*/ 2 h 228"/>
                <a:gd name="T4" fmla="*/ 31 w 123"/>
                <a:gd name="T5" fmla="*/ 4 h 228"/>
                <a:gd name="T6" fmla="*/ 30 w 123"/>
                <a:gd name="T7" fmla="*/ 7 h 228"/>
                <a:gd name="T8" fmla="*/ 29 w 123"/>
                <a:gd name="T9" fmla="*/ 11 h 228"/>
                <a:gd name="T10" fmla="*/ 28 w 123"/>
                <a:gd name="T11" fmla="*/ 15 h 228"/>
                <a:gd name="T12" fmla="*/ 27 w 123"/>
                <a:gd name="T13" fmla="*/ 17 h 228"/>
                <a:gd name="T14" fmla="*/ 27 w 123"/>
                <a:gd name="T15" fmla="*/ 20 h 228"/>
                <a:gd name="T16" fmla="*/ 27 w 123"/>
                <a:gd name="T17" fmla="*/ 21 h 228"/>
                <a:gd name="T18" fmla="*/ 28 w 123"/>
                <a:gd name="T19" fmla="*/ 22 h 228"/>
                <a:gd name="T20" fmla="*/ 27 w 123"/>
                <a:gd name="T21" fmla="*/ 26 h 228"/>
                <a:gd name="T22" fmla="*/ 26 w 123"/>
                <a:gd name="T23" fmla="*/ 27 h 228"/>
                <a:gd name="T24" fmla="*/ 26 w 123"/>
                <a:gd name="T25" fmla="*/ 29 h 228"/>
                <a:gd name="T26" fmla="*/ 26 w 123"/>
                <a:gd name="T27" fmla="*/ 31 h 228"/>
                <a:gd name="T28" fmla="*/ 26 w 123"/>
                <a:gd name="T29" fmla="*/ 34 h 228"/>
                <a:gd name="T30" fmla="*/ 25 w 123"/>
                <a:gd name="T31" fmla="*/ 36 h 228"/>
                <a:gd name="T32" fmla="*/ 25 w 123"/>
                <a:gd name="T33" fmla="*/ 38 h 228"/>
                <a:gd name="T34" fmla="*/ 25 w 123"/>
                <a:gd name="T35" fmla="*/ 40 h 228"/>
                <a:gd name="T36" fmla="*/ 25 w 123"/>
                <a:gd name="T37" fmla="*/ 43 h 228"/>
                <a:gd name="T38" fmla="*/ 24 w 123"/>
                <a:gd name="T39" fmla="*/ 45 h 228"/>
                <a:gd name="T40" fmla="*/ 24 w 123"/>
                <a:gd name="T41" fmla="*/ 49 h 228"/>
                <a:gd name="T42" fmla="*/ 23 w 123"/>
                <a:gd name="T43" fmla="*/ 52 h 228"/>
                <a:gd name="T44" fmla="*/ 22 w 123"/>
                <a:gd name="T45" fmla="*/ 55 h 228"/>
                <a:gd name="T46" fmla="*/ 14 w 123"/>
                <a:gd name="T47" fmla="*/ 57 h 228"/>
                <a:gd name="T48" fmla="*/ 4 w 123"/>
                <a:gd name="T49" fmla="*/ 55 h 228"/>
                <a:gd name="T50" fmla="*/ 1 w 123"/>
                <a:gd name="T51" fmla="*/ 49 h 228"/>
                <a:gd name="T52" fmla="*/ 2 w 123"/>
                <a:gd name="T53" fmla="*/ 41 h 228"/>
                <a:gd name="T54" fmla="*/ 1 w 123"/>
                <a:gd name="T55" fmla="*/ 40 h 228"/>
                <a:gd name="T56" fmla="*/ 1 w 123"/>
                <a:gd name="T57" fmla="*/ 38 h 228"/>
                <a:gd name="T58" fmla="*/ 2 w 123"/>
                <a:gd name="T59" fmla="*/ 36 h 228"/>
                <a:gd name="T60" fmla="*/ 3 w 123"/>
                <a:gd name="T61" fmla="*/ 34 h 228"/>
                <a:gd name="T62" fmla="*/ 2 w 123"/>
                <a:gd name="T63" fmla="*/ 34 h 228"/>
                <a:gd name="T64" fmla="*/ 1 w 123"/>
                <a:gd name="T65" fmla="*/ 30 h 228"/>
                <a:gd name="T66" fmla="*/ 2 w 123"/>
                <a:gd name="T67" fmla="*/ 27 h 228"/>
                <a:gd name="T68" fmla="*/ 3 w 123"/>
                <a:gd name="T69" fmla="*/ 27 h 228"/>
                <a:gd name="T70" fmla="*/ 3 w 123"/>
                <a:gd name="T71" fmla="*/ 24 h 228"/>
                <a:gd name="T72" fmla="*/ 2 w 123"/>
                <a:gd name="T73" fmla="*/ 21 h 228"/>
                <a:gd name="T74" fmla="*/ 3 w 123"/>
                <a:gd name="T75" fmla="*/ 19 h 228"/>
                <a:gd name="T76" fmla="*/ 4 w 123"/>
                <a:gd name="T77" fmla="*/ 17 h 228"/>
                <a:gd name="T78" fmla="*/ 4 w 123"/>
                <a:gd name="T79" fmla="*/ 15 h 228"/>
                <a:gd name="T80" fmla="*/ 4 w 123"/>
                <a:gd name="T81" fmla="*/ 14 h 228"/>
                <a:gd name="T82" fmla="*/ 4 w 123"/>
                <a:gd name="T83" fmla="*/ 11 h 228"/>
                <a:gd name="T84" fmla="*/ 4 w 123"/>
                <a:gd name="T85" fmla="*/ 6 h 228"/>
                <a:gd name="T86" fmla="*/ 4 w 123"/>
                <a:gd name="T87" fmla="*/ 2 h 2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
                <a:gd name="T133" fmla="*/ 0 h 228"/>
                <a:gd name="T134" fmla="*/ 123 w 123"/>
                <a:gd name="T135" fmla="*/ 228 h 2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 h="228">
                  <a:moveTo>
                    <a:pt x="15" y="0"/>
                  </a:moveTo>
                  <a:lnTo>
                    <a:pt x="29" y="1"/>
                  </a:lnTo>
                  <a:lnTo>
                    <a:pt x="42" y="4"/>
                  </a:lnTo>
                  <a:lnTo>
                    <a:pt x="55" y="5"/>
                  </a:lnTo>
                  <a:lnTo>
                    <a:pt x="69" y="7"/>
                  </a:lnTo>
                  <a:lnTo>
                    <a:pt x="83" y="8"/>
                  </a:lnTo>
                  <a:lnTo>
                    <a:pt x="97" y="10"/>
                  </a:lnTo>
                  <a:lnTo>
                    <a:pt x="110" y="12"/>
                  </a:lnTo>
                  <a:lnTo>
                    <a:pt x="123" y="14"/>
                  </a:lnTo>
                  <a:lnTo>
                    <a:pt x="122" y="17"/>
                  </a:lnTo>
                  <a:lnTo>
                    <a:pt x="121" y="21"/>
                  </a:lnTo>
                  <a:lnTo>
                    <a:pt x="119" y="25"/>
                  </a:lnTo>
                  <a:lnTo>
                    <a:pt x="118" y="29"/>
                  </a:lnTo>
                  <a:lnTo>
                    <a:pt x="117" y="37"/>
                  </a:lnTo>
                  <a:lnTo>
                    <a:pt x="115" y="44"/>
                  </a:lnTo>
                  <a:lnTo>
                    <a:pt x="114" y="52"/>
                  </a:lnTo>
                  <a:lnTo>
                    <a:pt x="113" y="60"/>
                  </a:lnTo>
                  <a:lnTo>
                    <a:pt x="112" y="61"/>
                  </a:lnTo>
                  <a:lnTo>
                    <a:pt x="110" y="63"/>
                  </a:lnTo>
                  <a:lnTo>
                    <a:pt x="108" y="65"/>
                  </a:lnTo>
                  <a:lnTo>
                    <a:pt x="106" y="67"/>
                  </a:lnTo>
                  <a:lnTo>
                    <a:pt x="106" y="70"/>
                  </a:lnTo>
                  <a:lnTo>
                    <a:pt x="106" y="74"/>
                  </a:lnTo>
                  <a:lnTo>
                    <a:pt x="105" y="77"/>
                  </a:lnTo>
                  <a:lnTo>
                    <a:pt x="105" y="81"/>
                  </a:lnTo>
                  <a:lnTo>
                    <a:pt x="106" y="81"/>
                  </a:lnTo>
                  <a:lnTo>
                    <a:pt x="108" y="81"/>
                  </a:lnTo>
                  <a:lnTo>
                    <a:pt x="110" y="81"/>
                  </a:lnTo>
                  <a:lnTo>
                    <a:pt x="111" y="81"/>
                  </a:lnTo>
                  <a:lnTo>
                    <a:pt x="110" y="86"/>
                  </a:lnTo>
                  <a:lnTo>
                    <a:pt x="110" y="92"/>
                  </a:lnTo>
                  <a:lnTo>
                    <a:pt x="108" y="97"/>
                  </a:lnTo>
                  <a:lnTo>
                    <a:pt x="107" y="103"/>
                  </a:lnTo>
                  <a:lnTo>
                    <a:pt x="106" y="104"/>
                  </a:lnTo>
                  <a:lnTo>
                    <a:pt x="105" y="105"/>
                  </a:lnTo>
                  <a:lnTo>
                    <a:pt x="104" y="106"/>
                  </a:lnTo>
                  <a:lnTo>
                    <a:pt x="103" y="107"/>
                  </a:lnTo>
                  <a:lnTo>
                    <a:pt x="104" y="110"/>
                  </a:lnTo>
                  <a:lnTo>
                    <a:pt x="104" y="113"/>
                  </a:lnTo>
                  <a:lnTo>
                    <a:pt x="104" y="116"/>
                  </a:lnTo>
                  <a:lnTo>
                    <a:pt x="105" y="120"/>
                  </a:lnTo>
                  <a:lnTo>
                    <a:pt x="104" y="124"/>
                  </a:lnTo>
                  <a:lnTo>
                    <a:pt x="104" y="128"/>
                  </a:lnTo>
                  <a:lnTo>
                    <a:pt x="104" y="131"/>
                  </a:lnTo>
                  <a:lnTo>
                    <a:pt x="103" y="136"/>
                  </a:lnTo>
                  <a:lnTo>
                    <a:pt x="102" y="138"/>
                  </a:lnTo>
                  <a:lnTo>
                    <a:pt x="100" y="139"/>
                  </a:lnTo>
                  <a:lnTo>
                    <a:pt x="99" y="142"/>
                  </a:lnTo>
                  <a:lnTo>
                    <a:pt x="98" y="144"/>
                  </a:lnTo>
                  <a:lnTo>
                    <a:pt x="99" y="148"/>
                  </a:lnTo>
                  <a:lnTo>
                    <a:pt x="100" y="151"/>
                  </a:lnTo>
                  <a:lnTo>
                    <a:pt x="100" y="154"/>
                  </a:lnTo>
                  <a:lnTo>
                    <a:pt x="102" y="157"/>
                  </a:lnTo>
                  <a:lnTo>
                    <a:pt x="100" y="160"/>
                  </a:lnTo>
                  <a:lnTo>
                    <a:pt x="100" y="164"/>
                  </a:lnTo>
                  <a:lnTo>
                    <a:pt x="99" y="167"/>
                  </a:lnTo>
                  <a:lnTo>
                    <a:pt x="98" y="172"/>
                  </a:lnTo>
                  <a:lnTo>
                    <a:pt x="97" y="174"/>
                  </a:lnTo>
                  <a:lnTo>
                    <a:pt x="97" y="177"/>
                  </a:lnTo>
                  <a:lnTo>
                    <a:pt x="96" y="180"/>
                  </a:lnTo>
                  <a:lnTo>
                    <a:pt x="95" y="183"/>
                  </a:lnTo>
                  <a:lnTo>
                    <a:pt x="93" y="189"/>
                  </a:lnTo>
                  <a:lnTo>
                    <a:pt x="93" y="194"/>
                  </a:lnTo>
                  <a:lnTo>
                    <a:pt x="92" y="199"/>
                  </a:lnTo>
                  <a:lnTo>
                    <a:pt x="91" y="205"/>
                  </a:lnTo>
                  <a:lnTo>
                    <a:pt x="90" y="207"/>
                  </a:lnTo>
                  <a:lnTo>
                    <a:pt x="89" y="211"/>
                  </a:lnTo>
                  <a:lnTo>
                    <a:pt x="88" y="214"/>
                  </a:lnTo>
                  <a:lnTo>
                    <a:pt x="87" y="218"/>
                  </a:lnTo>
                  <a:lnTo>
                    <a:pt x="79" y="224"/>
                  </a:lnTo>
                  <a:lnTo>
                    <a:pt x="68" y="227"/>
                  </a:lnTo>
                  <a:lnTo>
                    <a:pt x="55" y="228"/>
                  </a:lnTo>
                  <a:lnTo>
                    <a:pt x="42" y="227"/>
                  </a:lnTo>
                  <a:lnTo>
                    <a:pt x="28" y="225"/>
                  </a:lnTo>
                  <a:lnTo>
                    <a:pt x="16" y="220"/>
                  </a:lnTo>
                  <a:lnTo>
                    <a:pt x="7" y="214"/>
                  </a:lnTo>
                  <a:lnTo>
                    <a:pt x="0" y="206"/>
                  </a:lnTo>
                  <a:lnTo>
                    <a:pt x="1" y="196"/>
                  </a:lnTo>
                  <a:lnTo>
                    <a:pt x="2" y="186"/>
                  </a:lnTo>
                  <a:lnTo>
                    <a:pt x="4" y="174"/>
                  </a:lnTo>
                  <a:lnTo>
                    <a:pt x="5" y="163"/>
                  </a:lnTo>
                  <a:lnTo>
                    <a:pt x="4" y="161"/>
                  </a:lnTo>
                  <a:lnTo>
                    <a:pt x="4" y="160"/>
                  </a:lnTo>
                  <a:lnTo>
                    <a:pt x="2" y="158"/>
                  </a:lnTo>
                  <a:lnTo>
                    <a:pt x="1" y="157"/>
                  </a:lnTo>
                  <a:lnTo>
                    <a:pt x="2" y="153"/>
                  </a:lnTo>
                  <a:lnTo>
                    <a:pt x="2" y="150"/>
                  </a:lnTo>
                  <a:lnTo>
                    <a:pt x="2" y="146"/>
                  </a:lnTo>
                  <a:lnTo>
                    <a:pt x="2" y="143"/>
                  </a:lnTo>
                  <a:lnTo>
                    <a:pt x="5" y="141"/>
                  </a:lnTo>
                  <a:lnTo>
                    <a:pt x="6" y="138"/>
                  </a:lnTo>
                  <a:lnTo>
                    <a:pt x="8" y="136"/>
                  </a:lnTo>
                  <a:lnTo>
                    <a:pt x="9" y="134"/>
                  </a:lnTo>
                  <a:lnTo>
                    <a:pt x="8" y="134"/>
                  </a:lnTo>
                  <a:lnTo>
                    <a:pt x="6" y="133"/>
                  </a:lnTo>
                  <a:lnTo>
                    <a:pt x="5" y="133"/>
                  </a:lnTo>
                  <a:lnTo>
                    <a:pt x="2" y="133"/>
                  </a:lnTo>
                  <a:lnTo>
                    <a:pt x="4" y="127"/>
                  </a:lnTo>
                  <a:lnTo>
                    <a:pt x="4" y="120"/>
                  </a:lnTo>
                  <a:lnTo>
                    <a:pt x="4" y="113"/>
                  </a:lnTo>
                  <a:lnTo>
                    <a:pt x="5" y="107"/>
                  </a:lnTo>
                  <a:lnTo>
                    <a:pt x="7" y="106"/>
                  </a:lnTo>
                  <a:lnTo>
                    <a:pt x="8" y="106"/>
                  </a:lnTo>
                  <a:lnTo>
                    <a:pt x="11" y="106"/>
                  </a:lnTo>
                  <a:lnTo>
                    <a:pt x="12" y="105"/>
                  </a:lnTo>
                  <a:lnTo>
                    <a:pt x="11" y="101"/>
                  </a:lnTo>
                  <a:lnTo>
                    <a:pt x="11" y="98"/>
                  </a:lnTo>
                  <a:lnTo>
                    <a:pt x="9" y="95"/>
                  </a:lnTo>
                  <a:lnTo>
                    <a:pt x="8" y="91"/>
                  </a:lnTo>
                  <a:lnTo>
                    <a:pt x="8" y="88"/>
                  </a:lnTo>
                  <a:lnTo>
                    <a:pt x="8" y="84"/>
                  </a:lnTo>
                  <a:lnTo>
                    <a:pt x="8" y="82"/>
                  </a:lnTo>
                  <a:lnTo>
                    <a:pt x="8" y="78"/>
                  </a:lnTo>
                  <a:lnTo>
                    <a:pt x="11" y="76"/>
                  </a:lnTo>
                  <a:lnTo>
                    <a:pt x="13" y="74"/>
                  </a:lnTo>
                  <a:lnTo>
                    <a:pt x="14" y="71"/>
                  </a:lnTo>
                  <a:lnTo>
                    <a:pt x="16" y="68"/>
                  </a:lnTo>
                  <a:lnTo>
                    <a:pt x="16" y="66"/>
                  </a:lnTo>
                  <a:lnTo>
                    <a:pt x="16" y="62"/>
                  </a:lnTo>
                  <a:lnTo>
                    <a:pt x="16" y="60"/>
                  </a:lnTo>
                  <a:lnTo>
                    <a:pt x="17" y="58"/>
                  </a:lnTo>
                  <a:lnTo>
                    <a:pt x="16" y="55"/>
                  </a:lnTo>
                  <a:lnTo>
                    <a:pt x="15" y="53"/>
                  </a:lnTo>
                  <a:lnTo>
                    <a:pt x="13" y="52"/>
                  </a:lnTo>
                  <a:lnTo>
                    <a:pt x="12" y="50"/>
                  </a:lnTo>
                  <a:lnTo>
                    <a:pt x="13" y="43"/>
                  </a:lnTo>
                  <a:lnTo>
                    <a:pt x="14" y="36"/>
                  </a:lnTo>
                  <a:lnTo>
                    <a:pt x="15" y="29"/>
                  </a:lnTo>
                  <a:lnTo>
                    <a:pt x="16" y="22"/>
                  </a:lnTo>
                  <a:lnTo>
                    <a:pt x="15" y="16"/>
                  </a:lnTo>
                  <a:lnTo>
                    <a:pt x="15" y="10"/>
                  </a:lnTo>
                  <a:lnTo>
                    <a:pt x="15" y="6"/>
                  </a:lnTo>
                  <a:lnTo>
                    <a:pt x="15" y="0"/>
                  </a:lnTo>
                  <a:close/>
                </a:path>
              </a:pathLst>
            </a:custGeom>
            <a:solidFill>
              <a:srgbClr val="9E9B99"/>
            </a:solidFill>
            <a:ln w="9525">
              <a:noFill/>
              <a:round/>
              <a:headEnd/>
              <a:tailEnd/>
            </a:ln>
          </p:spPr>
          <p:txBody>
            <a:bodyPr/>
            <a:lstStyle/>
            <a:p>
              <a:endParaRPr lang="en-US"/>
            </a:p>
          </p:txBody>
        </p:sp>
        <p:sp>
          <p:nvSpPr>
            <p:cNvPr id="17743" name="Freeform 259"/>
            <p:cNvSpPr>
              <a:spLocks noChangeAspect="1"/>
            </p:cNvSpPr>
            <p:nvPr/>
          </p:nvSpPr>
          <p:spPr bwMode="auto">
            <a:xfrm>
              <a:off x="2796" y="2719"/>
              <a:ext cx="50" cy="113"/>
            </a:xfrm>
            <a:custGeom>
              <a:avLst/>
              <a:gdLst>
                <a:gd name="T0" fmla="*/ 4 w 102"/>
                <a:gd name="T1" fmla="*/ 0 h 226"/>
                <a:gd name="T2" fmla="*/ 25 w 102"/>
                <a:gd name="T3" fmla="*/ 3 h 226"/>
                <a:gd name="T4" fmla="*/ 24 w 102"/>
                <a:gd name="T5" fmla="*/ 7 h 226"/>
                <a:gd name="T6" fmla="*/ 23 w 102"/>
                <a:gd name="T7" fmla="*/ 14 h 226"/>
                <a:gd name="T8" fmla="*/ 21 w 102"/>
                <a:gd name="T9" fmla="*/ 17 h 226"/>
                <a:gd name="T10" fmla="*/ 21 w 102"/>
                <a:gd name="T11" fmla="*/ 20 h 226"/>
                <a:gd name="T12" fmla="*/ 22 w 102"/>
                <a:gd name="T13" fmla="*/ 20 h 226"/>
                <a:gd name="T14" fmla="*/ 21 w 102"/>
                <a:gd name="T15" fmla="*/ 26 h 226"/>
                <a:gd name="T16" fmla="*/ 20 w 102"/>
                <a:gd name="T17" fmla="*/ 26 h 226"/>
                <a:gd name="T18" fmla="*/ 20 w 102"/>
                <a:gd name="T19" fmla="*/ 29 h 226"/>
                <a:gd name="T20" fmla="*/ 20 w 102"/>
                <a:gd name="T21" fmla="*/ 34 h 226"/>
                <a:gd name="T22" fmla="*/ 19 w 102"/>
                <a:gd name="T23" fmla="*/ 36 h 226"/>
                <a:gd name="T24" fmla="*/ 20 w 102"/>
                <a:gd name="T25" fmla="*/ 39 h 226"/>
                <a:gd name="T26" fmla="*/ 19 w 102"/>
                <a:gd name="T27" fmla="*/ 43 h 226"/>
                <a:gd name="T28" fmla="*/ 18 w 102"/>
                <a:gd name="T29" fmla="*/ 45 h 226"/>
                <a:gd name="T30" fmla="*/ 18 w 102"/>
                <a:gd name="T31" fmla="*/ 51 h 226"/>
                <a:gd name="T32" fmla="*/ 16 w 102"/>
                <a:gd name="T33" fmla="*/ 54 h 226"/>
                <a:gd name="T34" fmla="*/ 15 w 102"/>
                <a:gd name="T35" fmla="*/ 55 h 226"/>
                <a:gd name="T36" fmla="*/ 13 w 102"/>
                <a:gd name="T37" fmla="*/ 57 h 226"/>
                <a:gd name="T38" fmla="*/ 10 w 102"/>
                <a:gd name="T39" fmla="*/ 57 h 226"/>
                <a:gd name="T40" fmla="*/ 8 w 102"/>
                <a:gd name="T41" fmla="*/ 57 h 226"/>
                <a:gd name="T42" fmla="*/ 5 w 102"/>
                <a:gd name="T43" fmla="*/ 56 h 226"/>
                <a:gd name="T44" fmla="*/ 3 w 102"/>
                <a:gd name="T45" fmla="*/ 55 h 226"/>
                <a:gd name="T46" fmla="*/ 1 w 102"/>
                <a:gd name="T47" fmla="*/ 54 h 226"/>
                <a:gd name="T48" fmla="*/ 0 w 102"/>
                <a:gd name="T49" fmla="*/ 52 h 226"/>
                <a:gd name="T50" fmla="*/ 1 w 102"/>
                <a:gd name="T51" fmla="*/ 41 h 226"/>
                <a:gd name="T52" fmla="*/ 0 w 102"/>
                <a:gd name="T53" fmla="*/ 40 h 226"/>
                <a:gd name="T54" fmla="*/ 1 w 102"/>
                <a:gd name="T55" fmla="*/ 36 h 226"/>
                <a:gd name="T56" fmla="*/ 2 w 102"/>
                <a:gd name="T57" fmla="*/ 34 h 226"/>
                <a:gd name="T58" fmla="*/ 1 w 102"/>
                <a:gd name="T59" fmla="*/ 34 h 226"/>
                <a:gd name="T60" fmla="*/ 1 w 102"/>
                <a:gd name="T61" fmla="*/ 27 h 226"/>
                <a:gd name="T62" fmla="*/ 3 w 102"/>
                <a:gd name="T63" fmla="*/ 27 h 226"/>
                <a:gd name="T64" fmla="*/ 2 w 102"/>
                <a:gd name="T65" fmla="*/ 23 h 226"/>
                <a:gd name="T66" fmla="*/ 2 w 102"/>
                <a:gd name="T67" fmla="*/ 20 h 226"/>
                <a:gd name="T68" fmla="*/ 4 w 102"/>
                <a:gd name="T69" fmla="*/ 18 h 226"/>
                <a:gd name="T70" fmla="*/ 4 w 102"/>
                <a:gd name="T71" fmla="*/ 14 h 226"/>
                <a:gd name="T72" fmla="*/ 3 w 102"/>
                <a:gd name="T73" fmla="*/ 13 h 226"/>
                <a:gd name="T74" fmla="*/ 4 w 102"/>
                <a:gd name="T75" fmla="*/ 6 h 226"/>
                <a:gd name="T76" fmla="*/ 4 w 102"/>
                <a:gd name="T77" fmla="*/ 0 h 2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2"/>
                <a:gd name="T118" fmla="*/ 0 h 226"/>
                <a:gd name="T119" fmla="*/ 102 w 102"/>
                <a:gd name="T120" fmla="*/ 226 h 2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2" h="226">
                  <a:moveTo>
                    <a:pt x="18" y="0"/>
                  </a:moveTo>
                  <a:lnTo>
                    <a:pt x="102" y="12"/>
                  </a:lnTo>
                  <a:lnTo>
                    <a:pt x="97" y="27"/>
                  </a:lnTo>
                  <a:lnTo>
                    <a:pt x="93" y="58"/>
                  </a:lnTo>
                  <a:lnTo>
                    <a:pt x="88" y="65"/>
                  </a:lnTo>
                  <a:lnTo>
                    <a:pt x="86" y="78"/>
                  </a:lnTo>
                  <a:lnTo>
                    <a:pt x="90" y="79"/>
                  </a:lnTo>
                  <a:lnTo>
                    <a:pt x="88" y="101"/>
                  </a:lnTo>
                  <a:lnTo>
                    <a:pt x="83" y="104"/>
                  </a:lnTo>
                  <a:lnTo>
                    <a:pt x="84" y="118"/>
                  </a:lnTo>
                  <a:lnTo>
                    <a:pt x="83" y="133"/>
                  </a:lnTo>
                  <a:lnTo>
                    <a:pt x="79" y="142"/>
                  </a:lnTo>
                  <a:lnTo>
                    <a:pt x="81" y="154"/>
                  </a:lnTo>
                  <a:lnTo>
                    <a:pt x="79" y="169"/>
                  </a:lnTo>
                  <a:lnTo>
                    <a:pt x="75" y="180"/>
                  </a:lnTo>
                  <a:lnTo>
                    <a:pt x="73" y="202"/>
                  </a:lnTo>
                  <a:lnTo>
                    <a:pt x="68" y="215"/>
                  </a:lnTo>
                  <a:lnTo>
                    <a:pt x="63" y="220"/>
                  </a:lnTo>
                  <a:lnTo>
                    <a:pt x="53" y="225"/>
                  </a:lnTo>
                  <a:lnTo>
                    <a:pt x="43" y="226"/>
                  </a:lnTo>
                  <a:lnTo>
                    <a:pt x="33" y="226"/>
                  </a:lnTo>
                  <a:lnTo>
                    <a:pt x="22" y="224"/>
                  </a:lnTo>
                  <a:lnTo>
                    <a:pt x="13" y="219"/>
                  </a:lnTo>
                  <a:lnTo>
                    <a:pt x="5" y="214"/>
                  </a:lnTo>
                  <a:lnTo>
                    <a:pt x="0" y="207"/>
                  </a:lnTo>
                  <a:lnTo>
                    <a:pt x="5" y="164"/>
                  </a:lnTo>
                  <a:lnTo>
                    <a:pt x="3" y="157"/>
                  </a:lnTo>
                  <a:lnTo>
                    <a:pt x="4" y="142"/>
                  </a:lnTo>
                  <a:lnTo>
                    <a:pt x="10" y="134"/>
                  </a:lnTo>
                  <a:lnTo>
                    <a:pt x="4" y="133"/>
                  </a:lnTo>
                  <a:lnTo>
                    <a:pt x="7" y="106"/>
                  </a:lnTo>
                  <a:lnTo>
                    <a:pt x="12" y="105"/>
                  </a:lnTo>
                  <a:lnTo>
                    <a:pt x="10" y="91"/>
                  </a:lnTo>
                  <a:lnTo>
                    <a:pt x="11" y="79"/>
                  </a:lnTo>
                  <a:lnTo>
                    <a:pt x="17" y="69"/>
                  </a:lnTo>
                  <a:lnTo>
                    <a:pt x="18" y="58"/>
                  </a:lnTo>
                  <a:lnTo>
                    <a:pt x="14" y="50"/>
                  </a:lnTo>
                  <a:lnTo>
                    <a:pt x="18" y="22"/>
                  </a:lnTo>
                  <a:lnTo>
                    <a:pt x="18" y="0"/>
                  </a:lnTo>
                  <a:close/>
                </a:path>
              </a:pathLst>
            </a:custGeom>
            <a:solidFill>
              <a:srgbClr val="A8A5A0"/>
            </a:solidFill>
            <a:ln w="9525">
              <a:noFill/>
              <a:round/>
              <a:headEnd/>
              <a:tailEnd/>
            </a:ln>
          </p:spPr>
          <p:txBody>
            <a:bodyPr/>
            <a:lstStyle/>
            <a:p>
              <a:endParaRPr lang="en-US"/>
            </a:p>
          </p:txBody>
        </p:sp>
        <p:sp>
          <p:nvSpPr>
            <p:cNvPr id="17744" name="Freeform 260"/>
            <p:cNvSpPr>
              <a:spLocks noChangeAspect="1"/>
            </p:cNvSpPr>
            <p:nvPr/>
          </p:nvSpPr>
          <p:spPr bwMode="auto">
            <a:xfrm>
              <a:off x="2741" y="2752"/>
              <a:ext cx="157" cy="22"/>
            </a:xfrm>
            <a:custGeom>
              <a:avLst/>
              <a:gdLst>
                <a:gd name="T0" fmla="*/ 0 w 313"/>
                <a:gd name="T1" fmla="*/ 0 h 44"/>
                <a:gd name="T2" fmla="*/ 5 w 313"/>
                <a:gd name="T3" fmla="*/ 1 h 44"/>
                <a:gd name="T4" fmla="*/ 10 w 313"/>
                <a:gd name="T5" fmla="*/ 1 h 44"/>
                <a:gd name="T6" fmla="*/ 15 w 313"/>
                <a:gd name="T7" fmla="*/ 3 h 44"/>
                <a:gd name="T8" fmla="*/ 20 w 313"/>
                <a:gd name="T9" fmla="*/ 3 h 44"/>
                <a:gd name="T10" fmla="*/ 25 w 313"/>
                <a:gd name="T11" fmla="*/ 4 h 44"/>
                <a:gd name="T12" fmla="*/ 30 w 313"/>
                <a:gd name="T13" fmla="*/ 5 h 44"/>
                <a:gd name="T14" fmla="*/ 35 w 313"/>
                <a:gd name="T15" fmla="*/ 6 h 44"/>
                <a:gd name="T16" fmla="*/ 40 w 313"/>
                <a:gd name="T17" fmla="*/ 6 h 44"/>
                <a:gd name="T18" fmla="*/ 44 w 313"/>
                <a:gd name="T19" fmla="*/ 6 h 44"/>
                <a:gd name="T20" fmla="*/ 49 w 313"/>
                <a:gd name="T21" fmla="*/ 7 h 44"/>
                <a:gd name="T22" fmla="*/ 54 w 313"/>
                <a:gd name="T23" fmla="*/ 7 h 44"/>
                <a:gd name="T24" fmla="*/ 59 w 313"/>
                <a:gd name="T25" fmla="*/ 7 h 44"/>
                <a:gd name="T26" fmla="*/ 64 w 313"/>
                <a:gd name="T27" fmla="*/ 9 h 44"/>
                <a:gd name="T28" fmla="*/ 69 w 313"/>
                <a:gd name="T29" fmla="*/ 9 h 44"/>
                <a:gd name="T30" fmla="*/ 74 w 313"/>
                <a:gd name="T31" fmla="*/ 9 h 44"/>
                <a:gd name="T32" fmla="*/ 79 w 313"/>
                <a:gd name="T33" fmla="*/ 10 h 44"/>
                <a:gd name="T34" fmla="*/ 75 w 313"/>
                <a:gd name="T35" fmla="*/ 10 h 44"/>
                <a:gd name="T36" fmla="*/ 71 w 313"/>
                <a:gd name="T37" fmla="*/ 11 h 44"/>
                <a:gd name="T38" fmla="*/ 66 w 313"/>
                <a:gd name="T39" fmla="*/ 11 h 44"/>
                <a:gd name="T40" fmla="*/ 62 w 313"/>
                <a:gd name="T41" fmla="*/ 11 h 44"/>
                <a:gd name="T42" fmla="*/ 57 w 313"/>
                <a:gd name="T43" fmla="*/ 11 h 44"/>
                <a:gd name="T44" fmla="*/ 52 w 313"/>
                <a:gd name="T45" fmla="*/ 11 h 44"/>
                <a:gd name="T46" fmla="*/ 47 w 313"/>
                <a:gd name="T47" fmla="*/ 10 h 44"/>
                <a:gd name="T48" fmla="*/ 42 w 313"/>
                <a:gd name="T49" fmla="*/ 10 h 44"/>
                <a:gd name="T50" fmla="*/ 37 w 313"/>
                <a:gd name="T51" fmla="*/ 9 h 44"/>
                <a:gd name="T52" fmla="*/ 32 w 313"/>
                <a:gd name="T53" fmla="*/ 9 h 44"/>
                <a:gd name="T54" fmla="*/ 27 w 313"/>
                <a:gd name="T55" fmla="*/ 7 h 44"/>
                <a:gd name="T56" fmla="*/ 22 w 313"/>
                <a:gd name="T57" fmla="*/ 7 h 44"/>
                <a:gd name="T58" fmla="*/ 17 w 313"/>
                <a:gd name="T59" fmla="*/ 6 h 44"/>
                <a:gd name="T60" fmla="*/ 12 w 313"/>
                <a:gd name="T61" fmla="*/ 6 h 44"/>
                <a:gd name="T62" fmla="*/ 8 w 313"/>
                <a:gd name="T63" fmla="*/ 5 h 44"/>
                <a:gd name="T64" fmla="*/ 4 w 313"/>
                <a:gd name="T65" fmla="*/ 5 h 44"/>
                <a:gd name="T66" fmla="*/ 0 w 313"/>
                <a:gd name="T67" fmla="*/ 0 h 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3"/>
                <a:gd name="T103" fmla="*/ 0 h 44"/>
                <a:gd name="T104" fmla="*/ 313 w 313"/>
                <a:gd name="T105" fmla="*/ 44 h 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3" h="44">
                  <a:moveTo>
                    <a:pt x="0" y="0"/>
                  </a:moveTo>
                  <a:lnTo>
                    <a:pt x="20" y="3"/>
                  </a:lnTo>
                  <a:lnTo>
                    <a:pt x="39" y="7"/>
                  </a:lnTo>
                  <a:lnTo>
                    <a:pt x="59" y="10"/>
                  </a:lnTo>
                  <a:lnTo>
                    <a:pt x="78" y="13"/>
                  </a:lnTo>
                  <a:lnTo>
                    <a:pt x="98" y="16"/>
                  </a:lnTo>
                  <a:lnTo>
                    <a:pt x="117" y="18"/>
                  </a:lnTo>
                  <a:lnTo>
                    <a:pt x="137" y="21"/>
                  </a:lnTo>
                  <a:lnTo>
                    <a:pt x="157" y="23"/>
                  </a:lnTo>
                  <a:lnTo>
                    <a:pt x="176" y="25"/>
                  </a:lnTo>
                  <a:lnTo>
                    <a:pt x="196" y="28"/>
                  </a:lnTo>
                  <a:lnTo>
                    <a:pt x="215" y="30"/>
                  </a:lnTo>
                  <a:lnTo>
                    <a:pt x="235" y="31"/>
                  </a:lnTo>
                  <a:lnTo>
                    <a:pt x="255" y="33"/>
                  </a:lnTo>
                  <a:lnTo>
                    <a:pt x="274" y="35"/>
                  </a:lnTo>
                  <a:lnTo>
                    <a:pt x="294" y="36"/>
                  </a:lnTo>
                  <a:lnTo>
                    <a:pt x="313" y="37"/>
                  </a:lnTo>
                  <a:lnTo>
                    <a:pt x="298" y="40"/>
                  </a:lnTo>
                  <a:lnTo>
                    <a:pt x="281" y="43"/>
                  </a:lnTo>
                  <a:lnTo>
                    <a:pt x="264" y="44"/>
                  </a:lnTo>
                  <a:lnTo>
                    <a:pt x="245" y="44"/>
                  </a:lnTo>
                  <a:lnTo>
                    <a:pt x="226" y="43"/>
                  </a:lnTo>
                  <a:lnTo>
                    <a:pt x="206" y="42"/>
                  </a:lnTo>
                  <a:lnTo>
                    <a:pt x="187" y="40"/>
                  </a:lnTo>
                  <a:lnTo>
                    <a:pt x="166" y="38"/>
                  </a:lnTo>
                  <a:lnTo>
                    <a:pt x="146" y="36"/>
                  </a:lnTo>
                  <a:lnTo>
                    <a:pt x="126" y="33"/>
                  </a:lnTo>
                  <a:lnTo>
                    <a:pt x="105" y="30"/>
                  </a:lnTo>
                  <a:lnTo>
                    <a:pt x="85" y="28"/>
                  </a:lnTo>
                  <a:lnTo>
                    <a:pt x="67" y="24"/>
                  </a:lnTo>
                  <a:lnTo>
                    <a:pt x="48" y="22"/>
                  </a:lnTo>
                  <a:lnTo>
                    <a:pt x="30" y="20"/>
                  </a:lnTo>
                  <a:lnTo>
                    <a:pt x="14" y="17"/>
                  </a:lnTo>
                  <a:lnTo>
                    <a:pt x="0" y="0"/>
                  </a:lnTo>
                  <a:close/>
                </a:path>
              </a:pathLst>
            </a:custGeom>
            <a:solidFill>
              <a:srgbClr val="514F4F"/>
            </a:solidFill>
            <a:ln w="9525">
              <a:noFill/>
              <a:round/>
              <a:headEnd/>
              <a:tailEnd/>
            </a:ln>
          </p:spPr>
          <p:txBody>
            <a:bodyPr/>
            <a:lstStyle/>
            <a:p>
              <a:endParaRPr lang="en-US"/>
            </a:p>
          </p:txBody>
        </p:sp>
        <p:sp>
          <p:nvSpPr>
            <p:cNvPr id="17745" name="Freeform 261"/>
            <p:cNvSpPr>
              <a:spLocks noChangeAspect="1"/>
            </p:cNvSpPr>
            <p:nvPr/>
          </p:nvSpPr>
          <p:spPr bwMode="auto">
            <a:xfrm>
              <a:off x="2743" y="2776"/>
              <a:ext cx="152" cy="17"/>
            </a:xfrm>
            <a:custGeom>
              <a:avLst/>
              <a:gdLst>
                <a:gd name="T0" fmla="*/ 0 w 304"/>
                <a:gd name="T1" fmla="*/ 0 h 36"/>
                <a:gd name="T2" fmla="*/ 5 w 304"/>
                <a:gd name="T3" fmla="*/ 0 h 36"/>
                <a:gd name="T4" fmla="*/ 10 w 304"/>
                <a:gd name="T5" fmla="*/ 1 h 36"/>
                <a:gd name="T6" fmla="*/ 14 w 304"/>
                <a:gd name="T7" fmla="*/ 2 h 36"/>
                <a:gd name="T8" fmla="*/ 19 w 304"/>
                <a:gd name="T9" fmla="*/ 2 h 36"/>
                <a:gd name="T10" fmla="*/ 23 w 304"/>
                <a:gd name="T11" fmla="*/ 3 h 36"/>
                <a:gd name="T12" fmla="*/ 28 w 304"/>
                <a:gd name="T13" fmla="*/ 3 h 36"/>
                <a:gd name="T14" fmla="*/ 34 w 304"/>
                <a:gd name="T15" fmla="*/ 4 h 36"/>
                <a:gd name="T16" fmla="*/ 38 w 304"/>
                <a:gd name="T17" fmla="*/ 4 h 36"/>
                <a:gd name="T18" fmla="*/ 42 w 304"/>
                <a:gd name="T19" fmla="*/ 5 h 36"/>
                <a:gd name="T20" fmla="*/ 47 w 304"/>
                <a:gd name="T21" fmla="*/ 5 h 36"/>
                <a:gd name="T22" fmla="*/ 52 w 304"/>
                <a:gd name="T23" fmla="*/ 5 h 36"/>
                <a:gd name="T24" fmla="*/ 57 w 304"/>
                <a:gd name="T25" fmla="*/ 6 h 36"/>
                <a:gd name="T26" fmla="*/ 61 w 304"/>
                <a:gd name="T27" fmla="*/ 6 h 36"/>
                <a:gd name="T28" fmla="*/ 67 w 304"/>
                <a:gd name="T29" fmla="*/ 6 h 36"/>
                <a:gd name="T30" fmla="*/ 71 w 304"/>
                <a:gd name="T31" fmla="*/ 6 h 36"/>
                <a:gd name="T32" fmla="*/ 76 w 304"/>
                <a:gd name="T33" fmla="*/ 6 h 36"/>
                <a:gd name="T34" fmla="*/ 72 w 304"/>
                <a:gd name="T35" fmla="*/ 7 h 36"/>
                <a:gd name="T36" fmla="*/ 68 w 304"/>
                <a:gd name="T37" fmla="*/ 8 h 36"/>
                <a:gd name="T38" fmla="*/ 63 w 304"/>
                <a:gd name="T39" fmla="*/ 8 h 36"/>
                <a:gd name="T40" fmla="*/ 58 w 304"/>
                <a:gd name="T41" fmla="*/ 8 h 36"/>
                <a:gd name="T42" fmla="*/ 54 w 304"/>
                <a:gd name="T43" fmla="*/ 8 h 36"/>
                <a:gd name="T44" fmla="*/ 49 w 304"/>
                <a:gd name="T45" fmla="*/ 8 h 36"/>
                <a:gd name="T46" fmla="*/ 44 w 304"/>
                <a:gd name="T47" fmla="*/ 8 h 36"/>
                <a:gd name="T48" fmla="*/ 39 w 304"/>
                <a:gd name="T49" fmla="*/ 8 h 36"/>
                <a:gd name="T50" fmla="*/ 35 w 304"/>
                <a:gd name="T51" fmla="*/ 7 h 36"/>
                <a:gd name="T52" fmla="*/ 29 w 304"/>
                <a:gd name="T53" fmla="*/ 6 h 36"/>
                <a:gd name="T54" fmla="*/ 24 w 304"/>
                <a:gd name="T55" fmla="*/ 5 h 36"/>
                <a:gd name="T56" fmla="*/ 19 w 304"/>
                <a:gd name="T57" fmla="*/ 5 h 36"/>
                <a:gd name="T58" fmla="*/ 14 w 304"/>
                <a:gd name="T59" fmla="*/ 4 h 36"/>
                <a:gd name="T60" fmla="*/ 10 w 304"/>
                <a:gd name="T61" fmla="*/ 3 h 36"/>
                <a:gd name="T62" fmla="*/ 5 w 304"/>
                <a:gd name="T63" fmla="*/ 3 h 36"/>
                <a:gd name="T64" fmla="*/ 1 w 304"/>
                <a:gd name="T65" fmla="*/ 2 h 36"/>
                <a:gd name="T66" fmla="*/ 0 w 304"/>
                <a:gd name="T67" fmla="*/ 0 h 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4"/>
                <a:gd name="T103" fmla="*/ 0 h 36"/>
                <a:gd name="T104" fmla="*/ 304 w 304"/>
                <a:gd name="T105" fmla="*/ 36 h 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4" h="36">
                  <a:moveTo>
                    <a:pt x="0" y="0"/>
                  </a:moveTo>
                  <a:lnTo>
                    <a:pt x="19" y="3"/>
                  </a:lnTo>
                  <a:lnTo>
                    <a:pt x="38" y="6"/>
                  </a:lnTo>
                  <a:lnTo>
                    <a:pt x="57" y="8"/>
                  </a:lnTo>
                  <a:lnTo>
                    <a:pt x="76" y="11"/>
                  </a:lnTo>
                  <a:lnTo>
                    <a:pt x="95" y="13"/>
                  </a:lnTo>
                  <a:lnTo>
                    <a:pt x="114" y="15"/>
                  </a:lnTo>
                  <a:lnTo>
                    <a:pt x="133" y="18"/>
                  </a:lnTo>
                  <a:lnTo>
                    <a:pt x="152" y="20"/>
                  </a:lnTo>
                  <a:lnTo>
                    <a:pt x="170" y="21"/>
                  </a:lnTo>
                  <a:lnTo>
                    <a:pt x="190" y="23"/>
                  </a:lnTo>
                  <a:lnTo>
                    <a:pt x="208" y="24"/>
                  </a:lnTo>
                  <a:lnTo>
                    <a:pt x="228" y="26"/>
                  </a:lnTo>
                  <a:lnTo>
                    <a:pt x="246" y="26"/>
                  </a:lnTo>
                  <a:lnTo>
                    <a:pt x="266" y="26"/>
                  </a:lnTo>
                  <a:lnTo>
                    <a:pt x="284" y="26"/>
                  </a:lnTo>
                  <a:lnTo>
                    <a:pt x="304" y="26"/>
                  </a:lnTo>
                  <a:lnTo>
                    <a:pt x="288" y="30"/>
                  </a:lnTo>
                  <a:lnTo>
                    <a:pt x="271" y="34"/>
                  </a:lnTo>
                  <a:lnTo>
                    <a:pt x="253" y="35"/>
                  </a:lnTo>
                  <a:lnTo>
                    <a:pt x="235" y="36"/>
                  </a:lnTo>
                  <a:lnTo>
                    <a:pt x="216" y="36"/>
                  </a:lnTo>
                  <a:lnTo>
                    <a:pt x="197" y="36"/>
                  </a:lnTo>
                  <a:lnTo>
                    <a:pt x="177" y="35"/>
                  </a:lnTo>
                  <a:lnTo>
                    <a:pt x="157" y="33"/>
                  </a:lnTo>
                  <a:lnTo>
                    <a:pt x="137" y="30"/>
                  </a:lnTo>
                  <a:lnTo>
                    <a:pt x="117" y="27"/>
                  </a:lnTo>
                  <a:lnTo>
                    <a:pt x="97" y="24"/>
                  </a:lnTo>
                  <a:lnTo>
                    <a:pt x="78" y="21"/>
                  </a:lnTo>
                  <a:lnTo>
                    <a:pt x="59" y="19"/>
                  </a:lnTo>
                  <a:lnTo>
                    <a:pt x="41" y="15"/>
                  </a:lnTo>
                  <a:lnTo>
                    <a:pt x="23" y="13"/>
                  </a:lnTo>
                  <a:lnTo>
                    <a:pt x="6" y="11"/>
                  </a:lnTo>
                  <a:lnTo>
                    <a:pt x="0" y="0"/>
                  </a:lnTo>
                  <a:close/>
                </a:path>
              </a:pathLst>
            </a:custGeom>
            <a:solidFill>
              <a:srgbClr val="666666"/>
            </a:solidFill>
            <a:ln w="9525">
              <a:noFill/>
              <a:round/>
              <a:headEnd/>
              <a:tailEnd/>
            </a:ln>
          </p:spPr>
          <p:txBody>
            <a:bodyPr/>
            <a:lstStyle/>
            <a:p>
              <a:endParaRPr lang="en-US"/>
            </a:p>
          </p:txBody>
        </p:sp>
        <p:sp>
          <p:nvSpPr>
            <p:cNvPr id="17746" name="Freeform 262"/>
            <p:cNvSpPr>
              <a:spLocks noChangeAspect="1"/>
            </p:cNvSpPr>
            <p:nvPr/>
          </p:nvSpPr>
          <p:spPr bwMode="auto">
            <a:xfrm>
              <a:off x="2742" y="2795"/>
              <a:ext cx="152" cy="19"/>
            </a:xfrm>
            <a:custGeom>
              <a:avLst/>
              <a:gdLst>
                <a:gd name="T0" fmla="*/ 2 w 305"/>
                <a:gd name="T1" fmla="*/ 0 h 38"/>
                <a:gd name="T2" fmla="*/ 7 w 305"/>
                <a:gd name="T3" fmla="*/ 1 h 38"/>
                <a:gd name="T4" fmla="*/ 11 w 305"/>
                <a:gd name="T5" fmla="*/ 1 h 38"/>
                <a:gd name="T6" fmla="*/ 16 w 305"/>
                <a:gd name="T7" fmla="*/ 2 h 38"/>
                <a:gd name="T8" fmla="*/ 21 w 305"/>
                <a:gd name="T9" fmla="*/ 3 h 38"/>
                <a:gd name="T10" fmla="*/ 25 w 305"/>
                <a:gd name="T11" fmla="*/ 3 h 38"/>
                <a:gd name="T12" fmla="*/ 30 w 305"/>
                <a:gd name="T13" fmla="*/ 5 h 38"/>
                <a:gd name="T14" fmla="*/ 34 w 305"/>
                <a:gd name="T15" fmla="*/ 5 h 38"/>
                <a:gd name="T16" fmla="*/ 39 w 305"/>
                <a:gd name="T17" fmla="*/ 5 h 38"/>
                <a:gd name="T18" fmla="*/ 43 w 305"/>
                <a:gd name="T19" fmla="*/ 5 h 38"/>
                <a:gd name="T20" fmla="*/ 48 w 305"/>
                <a:gd name="T21" fmla="*/ 6 h 38"/>
                <a:gd name="T22" fmla="*/ 53 w 305"/>
                <a:gd name="T23" fmla="*/ 6 h 38"/>
                <a:gd name="T24" fmla="*/ 57 w 305"/>
                <a:gd name="T25" fmla="*/ 6 h 38"/>
                <a:gd name="T26" fmla="*/ 62 w 305"/>
                <a:gd name="T27" fmla="*/ 6 h 38"/>
                <a:gd name="T28" fmla="*/ 66 w 305"/>
                <a:gd name="T29" fmla="*/ 6 h 38"/>
                <a:gd name="T30" fmla="*/ 71 w 305"/>
                <a:gd name="T31" fmla="*/ 6 h 38"/>
                <a:gd name="T32" fmla="*/ 76 w 305"/>
                <a:gd name="T33" fmla="*/ 6 h 38"/>
                <a:gd name="T34" fmla="*/ 71 w 305"/>
                <a:gd name="T35" fmla="*/ 10 h 38"/>
                <a:gd name="T36" fmla="*/ 67 w 305"/>
                <a:gd name="T37" fmla="*/ 10 h 38"/>
                <a:gd name="T38" fmla="*/ 62 w 305"/>
                <a:gd name="T39" fmla="*/ 10 h 38"/>
                <a:gd name="T40" fmla="*/ 58 w 305"/>
                <a:gd name="T41" fmla="*/ 10 h 38"/>
                <a:gd name="T42" fmla="*/ 54 w 305"/>
                <a:gd name="T43" fmla="*/ 10 h 38"/>
                <a:gd name="T44" fmla="*/ 49 w 305"/>
                <a:gd name="T45" fmla="*/ 9 h 38"/>
                <a:gd name="T46" fmla="*/ 45 w 305"/>
                <a:gd name="T47" fmla="*/ 9 h 38"/>
                <a:gd name="T48" fmla="*/ 40 w 305"/>
                <a:gd name="T49" fmla="*/ 9 h 38"/>
                <a:gd name="T50" fmla="*/ 35 w 305"/>
                <a:gd name="T51" fmla="*/ 7 h 38"/>
                <a:gd name="T52" fmla="*/ 31 w 305"/>
                <a:gd name="T53" fmla="*/ 7 h 38"/>
                <a:gd name="T54" fmla="*/ 26 w 305"/>
                <a:gd name="T55" fmla="*/ 6 h 38"/>
                <a:gd name="T56" fmla="*/ 22 w 305"/>
                <a:gd name="T57" fmla="*/ 5 h 38"/>
                <a:gd name="T58" fmla="*/ 18 w 305"/>
                <a:gd name="T59" fmla="*/ 5 h 38"/>
                <a:gd name="T60" fmla="*/ 13 w 305"/>
                <a:gd name="T61" fmla="*/ 5 h 38"/>
                <a:gd name="T62" fmla="*/ 9 w 305"/>
                <a:gd name="T63" fmla="*/ 3 h 38"/>
                <a:gd name="T64" fmla="*/ 4 w 305"/>
                <a:gd name="T65" fmla="*/ 3 h 38"/>
                <a:gd name="T66" fmla="*/ 0 w 305"/>
                <a:gd name="T67" fmla="*/ 2 h 38"/>
                <a:gd name="T68" fmla="*/ 2 w 305"/>
                <a:gd name="T69" fmla="*/ 0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5"/>
                <a:gd name="T106" fmla="*/ 0 h 38"/>
                <a:gd name="T107" fmla="*/ 305 w 305"/>
                <a:gd name="T108" fmla="*/ 38 h 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5" h="38">
                  <a:moveTo>
                    <a:pt x="9" y="0"/>
                  </a:moveTo>
                  <a:lnTo>
                    <a:pt x="28" y="4"/>
                  </a:lnTo>
                  <a:lnTo>
                    <a:pt x="47" y="6"/>
                  </a:lnTo>
                  <a:lnTo>
                    <a:pt x="66" y="10"/>
                  </a:lnTo>
                  <a:lnTo>
                    <a:pt x="84" y="12"/>
                  </a:lnTo>
                  <a:lnTo>
                    <a:pt x="103" y="15"/>
                  </a:lnTo>
                  <a:lnTo>
                    <a:pt x="121" y="18"/>
                  </a:lnTo>
                  <a:lnTo>
                    <a:pt x="138" y="20"/>
                  </a:lnTo>
                  <a:lnTo>
                    <a:pt x="157" y="21"/>
                  </a:lnTo>
                  <a:lnTo>
                    <a:pt x="175" y="23"/>
                  </a:lnTo>
                  <a:lnTo>
                    <a:pt x="194" y="25"/>
                  </a:lnTo>
                  <a:lnTo>
                    <a:pt x="212" y="26"/>
                  </a:lnTo>
                  <a:lnTo>
                    <a:pt x="231" y="26"/>
                  </a:lnTo>
                  <a:lnTo>
                    <a:pt x="249" y="27"/>
                  </a:lnTo>
                  <a:lnTo>
                    <a:pt x="267" y="26"/>
                  </a:lnTo>
                  <a:lnTo>
                    <a:pt x="286" y="26"/>
                  </a:lnTo>
                  <a:lnTo>
                    <a:pt x="305" y="25"/>
                  </a:lnTo>
                  <a:lnTo>
                    <a:pt x="286" y="38"/>
                  </a:lnTo>
                  <a:lnTo>
                    <a:pt x="269" y="38"/>
                  </a:lnTo>
                  <a:lnTo>
                    <a:pt x="250" y="38"/>
                  </a:lnTo>
                  <a:lnTo>
                    <a:pt x="233" y="37"/>
                  </a:lnTo>
                  <a:lnTo>
                    <a:pt x="216" y="37"/>
                  </a:lnTo>
                  <a:lnTo>
                    <a:pt x="197" y="36"/>
                  </a:lnTo>
                  <a:lnTo>
                    <a:pt x="180" y="34"/>
                  </a:lnTo>
                  <a:lnTo>
                    <a:pt x="161" y="33"/>
                  </a:lnTo>
                  <a:lnTo>
                    <a:pt x="143" y="30"/>
                  </a:lnTo>
                  <a:lnTo>
                    <a:pt x="126" y="28"/>
                  </a:lnTo>
                  <a:lnTo>
                    <a:pt x="107" y="26"/>
                  </a:lnTo>
                  <a:lnTo>
                    <a:pt x="90" y="23"/>
                  </a:lnTo>
                  <a:lnTo>
                    <a:pt x="72" y="21"/>
                  </a:lnTo>
                  <a:lnTo>
                    <a:pt x="53" y="18"/>
                  </a:lnTo>
                  <a:lnTo>
                    <a:pt x="36" y="15"/>
                  </a:lnTo>
                  <a:lnTo>
                    <a:pt x="17" y="13"/>
                  </a:lnTo>
                  <a:lnTo>
                    <a:pt x="0" y="11"/>
                  </a:lnTo>
                  <a:lnTo>
                    <a:pt x="9" y="0"/>
                  </a:lnTo>
                  <a:close/>
                </a:path>
              </a:pathLst>
            </a:custGeom>
            <a:solidFill>
              <a:srgbClr val="666666"/>
            </a:solidFill>
            <a:ln w="9525">
              <a:noFill/>
              <a:round/>
              <a:headEnd/>
              <a:tailEnd/>
            </a:ln>
          </p:spPr>
          <p:txBody>
            <a:bodyPr/>
            <a:lstStyle/>
            <a:p>
              <a:endParaRPr lang="en-US"/>
            </a:p>
          </p:txBody>
        </p:sp>
        <p:sp>
          <p:nvSpPr>
            <p:cNvPr id="17747" name="Freeform 263"/>
            <p:cNvSpPr>
              <a:spLocks noChangeAspect="1"/>
            </p:cNvSpPr>
            <p:nvPr/>
          </p:nvSpPr>
          <p:spPr bwMode="auto">
            <a:xfrm>
              <a:off x="2746" y="2712"/>
              <a:ext cx="165" cy="20"/>
            </a:xfrm>
            <a:custGeom>
              <a:avLst/>
              <a:gdLst>
                <a:gd name="T0" fmla="*/ 0 w 330"/>
                <a:gd name="T1" fmla="*/ 0 h 41"/>
                <a:gd name="T2" fmla="*/ 38 w 330"/>
                <a:gd name="T3" fmla="*/ 4 h 41"/>
                <a:gd name="T4" fmla="*/ 66 w 330"/>
                <a:gd name="T5" fmla="*/ 7 h 41"/>
                <a:gd name="T6" fmla="*/ 83 w 330"/>
                <a:gd name="T7" fmla="*/ 9 h 41"/>
                <a:gd name="T8" fmla="*/ 76 w 330"/>
                <a:gd name="T9" fmla="*/ 10 h 41"/>
                <a:gd name="T10" fmla="*/ 55 w 330"/>
                <a:gd name="T11" fmla="*/ 7 h 41"/>
                <a:gd name="T12" fmla="*/ 21 w 330"/>
                <a:gd name="T13" fmla="*/ 3 h 41"/>
                <a:gd name="T14" fmla="*/ 0 w 330"/>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30"/>
                <a:gd name="T25" fmla="*/ 0 h 41"/>
                <a:gd name="T26" fmla="*/ 330 w 330"/>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0" h="41">
                  <a:moveTo>
                    <a:pt x="0" y="0"/>
                  </a:moveTo>
                  <a:lnTo>
                    <a:pt x="152" y="18"/>
                  </a:lnTo>
                  <a:lnTo>
                    <a:pt x="264" y="29"/>
                  </a:lnTo>
                  <a:lnTo>
                    <a:pt x="330" y="37"/>
                  </a:lnTo>
                  <a:lnTo>
                    <a:pt x="301" y="41"/>
                  </a:lnTo>
                  <a:lnTo>
                    <a:pt x="223" y="30"/>
                  </a:lnTo>
                  <a:lnTo>
                    <a:pt x="83" y="15"/>
                  </a:lnTo>
                  <a:lnTo>
                    <a:pt x="0" y="0"/>
                  </a:lnTo>
                  <a:close/>
                </a:path>
              </a:pathLst>
            </a:custGeom>
            <a:solidFill>
              <a:srgbClr val="FFFFE3"/>
            </a:solidFill>
            <a:ln w="9525">
              <a:noFill/>
              <a:round/>
              <a:headEnd/>
              <a:tailEnd/>
            </a:ln>
          </p:spPr>
          <p:txBody>
            <a:bodyPr/>
            <a:lstStyle/>
            <a:p>
              <a:endParaRPr lang="en-US"/>
            </a:p>
          </p:txBody>
        </p:sp>
        <p:sp>
          <p:nvSpPr>
            <p:cNvPr id="17748" name="Freeform 264"/>
            <p:cNvSpPr>
              <a:spLocks noChangeAspect="1"/>
            </p:cNvSpPr>
            <p:nvPr/>
          </p:nvSpPr>
          <p:spPr bwMode="auto">
            <a:xfrm>
              <a:off x="2747" y="2735"/>
              <a:ext cx="152" cy="19"/>
            </a:xfrm>
            <a:custGeom>
              <a:avLst/>
              <a:gdLst>
                <a:gd name="T0" fmla="*/ 5 w 304"/>
                <a:gd name="T1" fmla="*/ 0 h 38"/>
                <a:gd name="T2" fmla="*/ 42 w 304"/>
                <a:gd name="T3" fmla="*/ 6 h 38"/>
                <a:gd name="T4" fmla="*/ 76 w 304"/>
                <a:gd name="T5" fmla="*/ 8 h 38"/>
                <a:gd name="T6" fmla="*/ 72 w 304"/>
                <a:gd name="T7" fmla="*/ 10 h 38"/>
                <a:gd name="T8" fmla="*/ 30 w 304"/>
                <a:gd name="T9" fmla="*/ 6 h 38"/>
                <a:gd name="T10" fmla="*/ 0 w 304"/>
                <a:gd name="T11" fmla="*/ 2 h 38"/>
                <a:gd name="T12" fmla="*/ 1 w 304"/>
                <a:gd name="T13" fmla="*/ 0 h 38"/>
                <a:gd name="T14" fmla="*/ 5 w 304"/>
                <a:gd name="T15" fmla="*/ 0 h 38"/>
                <a:gd name="T16" fmla="*/ 0 60000 65536"/>
                <a:gd name="T17" fmla="*/ 0 60000 65536"/>
                <a:gd name="T18" fmla="*/ 0 60000 65536"/>
                <a:gd name="T19" fmla="*/ 0 60000 65536"/>
                <a:gd name="T20" fmla="*/ 0 60000 65536"/>
                <a:gd name="T21" fmla="*/ 0 60000 65536"/>
                <a:gd name="T22" fmla="*/ 0 60000 65536"/>
                <a:gd name="T23" fmla="*/ 0 60000 65536"/>
                <a:gd name="T24" fmla="*/ 0 w 304"/>
                <a:gd name="T25" fmla="*/ 0 h 38"/>
                <a:gd name="T26" fmla="*/ 304 w 304"/>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4" h="38">
                  <a:moveTo>
                    <a:pt x="19" y="0"/>
                  </a:moveTo>
                  <a:lnTo>
                    <a:pt x="171" y="24"/>
                  </a:lnTo>
                  <a:lnTo>
                    <a:pt x="304" y="32"/>
                  </a:lnTo>
                  <a:lnTo>
                    <a:pt x="288" y="38"/>
                  </a:lnTo>
                  <a:lnTo>
                    <a:pt x="122" y="24"/>
                  </a:lnTo>
                  <a:lnTo>
                    <a:pt x="0" y="9"/>
                  </a:lnTo>
                  <a:lnTo>
                    <a:pt x="1" y="0"/>
                  </a:lnTo>
                  <a:lnTo>
                    <a:pt x="19" y="0"/>
                  </a:lnTo>
                  <a:close/>
                </a:path>
              </a:pathLst>
            </a:custGeom>
            <a:solidFill>
              <a:srgbClr val="666666"/>
            </a:solidFill>
            <a:ln w="9525">
              <a:noFill/>
              <a:round/>
              <a:headEnd/>
              <a:tailEnd/>
            </a:ln>
          </p:spPr>
          <p:txBody>
            <a:bodyPr/>
            <a:lstStyle/>
            <a:p>
              <a:endParaRPr lang="en-US"/>
            </a:p>
          </p:txBody>
        </p:sp>
        <p:sp>
          <p:nvSpPr>
            <p:cNvPr id="17749" name="Freeform 265"/>
            <p:cNvSpPr>
              <a:spLocks noChangeAspect="1"/>
            </p:cNvSpPr>
            <p:nvPr/>
          </p:nvSpPr>
          <p:spPr bwMode="auto">
            <a:xfrm>
              <a:off x="2783" y="2751"/>
              <a:ext cx="55" cy="9"/>
            </a:xfrm>
            <a:custGeom>
              <a:avLst/>
              <a:gdLst>
                <a:gd name="T0" fmla="*/ 6 w 111"/>
                <a:gd name="T1" fmla="*/ 0 h 16"/>
                <a:gd name="T2" fmla="*/ 17 w 111"/>
                <a:gd name="T3" fmla="*/ 2 h 16"/>
                <a:gd name="T4" fmla="*/ 27 w 111"/>
                <a:gd name="T5" fmla="*/ 3 h 16"/>
                <a:gd name="T6" fmla="*/ 24 w 111"/>
                <a:gd name="T7" fmla="*/ 5 h 16"/>
                <a:gd name="T8" fmla="*/ 15 w 111"/>
                <a:gd name="T9" fmla="*/ 5 h 16"/>
                <a:gd name="T10" fmla="*/ 0 w 111"/>
                <a:gd name="T11" fmla="*/ 2 h 16"/>
                <a:gd name="T12" fmla="*/ 6 w 111"/>
                <a:gd name="T13" fmla="*/ 0 h 16"/>
                <a:gd name="T14" fmla="*/ 0 60000 65536"/>
                <a:gd name="T15" fmla="*/ 0 60000 65536"/>
                <a:gd name="T16" fmla="*/ 0 60000 65536"/>
                <a:gd name="T17" fmla="*/ 0 60000 65536"/>
                <a:gd name="T18" fmla="*/ 0 60000 65536"/>
                <a:gd name="T19" fmla="*/ 0 60000 65536"/>
                <a:gd name="T20" fmla="*/ 0 60000 65536"/>
                <a:gd name="T21" fmla="*/ 0 w 111"/>
                <a:gd name="T22" fmla="*/ 0 h 16"/>
                <a:gd name="T23" fmla="*/ 111 w 111"/>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16">
                  <a:moveTo>
                    <a:pt x="25" y="0"/>
                  </a:moveTo>
                  <a:lnTo>
                    <a:pt x="71" y="6"/>
                  </a:lnTo>
                  <a:lnTo>
                    <a:pt x="111" y="10"/>
                  </a:lnTo>
                  <a:lnTo>
                    <a:pt x="97" y="16"/>
                  </a:lnTo>
                  <a:lnTo>
                    <a:pt x="61" y="15"/>
                  </a:lnTo>
                  <a:lnTo>
                    <a:pt x="0" y="7"/>
                  </a:lnTo>
                  <a:lnTo>
                    <a:pt x="25" y="0"/>
                  </a:lnTo>
                  <a:close/>
                </a:path>
              </a:pathLst>
            </a:custGeom>
            <a:solidFill>
              <a:srgbClr val="D1E2FC"/>
            </a:solidFill>
            <a:ln w="9525">
              <a:noFill/>
              <a:round/>
              <a:headEnd/>
              <a:tailEnd/>
            </a:ln>
          </p:spPr>
          <p:txBody>
            <a:bodyPr/>
            <a:lstStyle/>
            <a:p>
              <a:endParaRPr lang="en-US"/>
            </a:p>
          </p:txBody>
        </p:sp>
        <p:sp>
          <p:nvSpPr>
            <p:cNvPr id="17750" name="Freeform 266"/>
            <p:cNvSpPr>
              <a:spLocks noChangeAspect="1"/>
            </p:cNvSpPr>
            <p:nvPr/>
          </p:nvSpPr>
          <p:spPr bwMode="auto">
            <a:xfrm>
              <a:off x="2790" y="2772"/>
              <a:ext cx="40" cy="7"/>
            </a:xfrm>
            <a:custGeom>
              <a:avLst/>
              <a:gdLst>
                <a:gd name="T0" fmla="*/ 4 w 81"/>
                <a:gd name="T1" fmla="*/ 0 h 15"/>
                <a:gd name="T2" fmla="*/ 20 w 81"/>
                <a:gd name="T3" fmla="*/ 2 h 15"/>
                <a:gd name="T4" fmla="*/ 16 w 81"/>
                <a:gd name="T5" fmla="*/ 3 h 15"/>
                <a:gd name="T6" fmla="*/ 0 w 81"/>
                <a:gd name="T7" fmla="*/ 1 h 15"/>
                <a:gd name="T8" fmla="*/ 4 w 81"/>
                <a:gd name="T9" fmla="*/ 0 h 15"/>
                <a:gd name="T10" fmla="*/ 0 60000 65536"/>
                <a:gd name="T11" fmla="*/ 0 60000 65536"/>
                <a:gd name="T12" fmla="*/ 0 60000 65536"/>
                <a:gd name="T13" fmla="*/ 0 60000 65536"/>
                <a:gd name="T14" fmla="*/ 0 60000 65536"/>
                <a:gd name="T15" fmla="*/ 0 w 81"/>
                <a:gd name="T16" fmla="*/ 0 h 15"/>
                <a:gd name="T17" fmla="*/ 81 w 81"/>
                <a:gd name="T18" fmla="*/ 15 h 15"/>
              </a:gdLst>
              <a:ahLst/>
              <a:cxnLst>
                <a:cxn ang="T10">
                  <a:pos x="T0" y="T1"/>
                </a:cxn>
                <a:cxn ang="T11">
                  <a:pos x="T2" y="T3"/>
                </a:cxn>
                <a:cxn ang="T12">
                  <a:pos x="T4" y="T5"/>
                </a:cxn>
                <a:cxn ang="T13">
                  <a:pos x="T6" y="T7"/>
                </a:cxn>
                <a:cxn ang="T14">
                  <a:pos x="T8" y="T9"/>
                </a:cxn>
              </a:cxnLst>
              <a:rect l="T15" t="T16" r="T17" b="T18"/>
              <a:pathLst>
                <a:path w="81" h="15">
                  <a:moveTo>
                    <a:pt x="19" y="0"/>
                  </a:moveTo>
                  <a:lnTo>
                    <a:pt x="81" y="8"/>
                  </a:lnTo>
                  <a:lnTo>
                    <a:pt x="64" y="15"/>
                  </a:lnTo>
                  <a:lnTo>
                    <a:pt x="0" y="6"/>
                  </a:lnTo>
                  <a:lnTo>
                    <a:pt x="19" y="0"/>
                  </a:lnTo>
                  <a:close/>
                </a:path>
              </a:pathLst>
            </a:custGeom>
            <a:solidFill>
              <a:srgbClr val="D1E2FC"/>
            </a:solidFill>
            <a:ln w="9525">
              <a:noFill/>
              <a:round/>
              <a:headEnd/>
              <a:tailEnd/>
            </a:ln>
          </p:spPr>
          <p:txBody>
            <a:bodyPr/>
            <a:lstStyle/>
            <a:p>
              <a:endParaRPr lang="en-US"/>
            </a:p>
          </p:txBody>
        </p:sp>
        <p:sp>
          <p:nvSpPr>
            <p:cNvPr id="17751" name="Freeform 267"/>
            <p:cNvSpPr>
              <a:spLocks noChangeAspect="1"/>
            </p:cNvSpPr>
            <p:nvPr/>
          </p:nvSpPr>
          <p:spPr bwMode="auto">
            <a:xfrm>
              <a:off x="2792" y="2793"/>
              <a:ext cx="40" cy="7"/>
            </a:xfrm>
            <a:custGeom>
              <a:avLst/>
              <a:gdLst>
                <a:gd name="T0" fmla="*/ 2 w 81"/>
                <a:gd name="T1" fmla="*/ 0 h 15"/>
                <a:gd name="T2" fmla="*/ 10 w 81"/>
                <a:gd name="T3" fmla="*/ 1 h 15"/>
                <a:gd name="T4" fmla="*/ 20 w 81"/>
                <a:gd name="T5" fmla="*/ 2 h 15"/>
                <a:gd name="T6" fmla="*/ 15 w 81"/>
                <a:gd name="T7" fmla="*/ 3 h 15"/>
                <a:gd name="T8" fmla="*/ 0 w 81"/>
                <a:gd name="T9" fmla="*/ 2 h 15"/>
                <a:gd name="T10" fmla="*/ 2 w 81"/>
                <a:gd name="T11" fmla="*/ 0 h 15"/>
                <a:gd name="T12" fmla="*/ 0 60000 65536"/>
                <a:gd name="T13" fmla="*/ 0 60000 65536"/>
                <a:gd name="T14" fmla="*/ 0 60000 65536"/>
                <a:gd name="T15" fmla="*/ 0 60000 65536"/>
                <a:gd name="T16" fmla="*/ 0 60000 65536"/>
                <a:gd name="T17" fmla="*/ 0 60000 65536"/>
                <a:gd name="T18" fmla="*/ 0 w 81"/>
                <a:gd name="T19" fmla="*/ 0 h 15"/>
                <a:gd name="T20" fmla="*/ 81 w 8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81" h="15">
                  <a:moveTo>
                    <a:pt x="8" y="0"/>
                  </a:moveTo>
                  <a:lnTo>
                    <a:pt x="42" y="4"/>
                  </a:lnTo>
                  <a:lnTo>
                    <a:pt x="81" y="9"/>
                  </a:lnTo>
                  <a:lnTo>
                    <a:pt x="60" y="15"/>
                  </a:lnTo>
                  <a:lnTo>
                    <a:pt x="0" y="9"/>
                  </a:lnTo>
                  <a:lnTo>
                    <a:pt x="8" y="0"/>
                  </a:lnTo>
                  <a:close/>
                </a:path>
              </a:pathLst>
            </a:custGeom>
            <a:solidFill>
              <a:srgbClr val="D1E2FC"/>
            </a:solidFill>
            <a:ln w="9525">
              <a:noFill/>
              <a:round/>
              <a:headEnd/>
              <a:tailEnd/>
            </a:ln>
          </p:spPr>
          <p:txBody>
            <a:bodyPr/>
            <a:lstStyle/>
            <a:p>
              <a:endParaRPr lang="en-US"/>
            </a:p>
          </p:txBody>
        </p:sp>
        <p:sp>
          <p:nvSpPr>
            <p:cNvPr id="17752" name="Freeform 268"/>
            <p:cNvSpPr>
              <a:spLocks noChangeAspect="1"/>
            </p:cNvSpPr>
            <p:nvPr/>
          </p:nvSpPr>
          <p:spPr bwMode="auto">
            <a:xfrm>
              <a:off x="2773" y="2823"/>
              <a:ext cx="79" cy="21"/>
            </a:xfrm>
            <a:custGeom>
              <a:avLst/>
              <a:gdLst>
                <a:gd name="T0" fmla="*/ 0 w 157"/>
                <a:gd name="T1" fmla="*/ 0 h 41"/>
                <a:gd name="T2" fmla="*/ 15 w 157"/>
                <a:gd name="T3" fmla="*/ 3 h 41"/>
                <a:gd name="T4" fmla="*/ 28 w 157"/>
                <a:gd name="T5" fmla="*/ 4 h 41"/>
                <a:gd name="T6" fmla="*/ 40 w 157"/>
                <a:gd name="T7" fmla="*/ 5 h 41"/>
                <a:gd name="T8" fmla="*/ 30 w 157"/>
                <a:gd name="T9" fmla="*/ 10 h 41"/>
                <a:gd name="T10" fmla="*/ 26 w 157"/>
                <a:gd name="T11" fmla="*/ 11 h 41"/>
                <a:gd name="T12" fmla="*/ 14 w 157"/>
                <a:gd name="T13" fmla="*/ 10 h 41"/>
                <a:gd name="T14" fmla="*/ 6 w 157"/>
                <a:gd name="T15" fmla="*/ 6 h 41"/>
                <a:gd name="T16" fmla="*/ 0 w 157"/>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7"/>
                <a:gd name="T28" fmla="*/ 0 h 41"/>
                <a:gd name="T29" fmla="*/ 157 w 157"/>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7" h="41">
                  <a:moveTo>
                    <a:pt x="0" y="0"/>
                  </a:moveTo>
                  <a:lnTo>
                    <a:pt x="60" y="10"/>
                  </a:lnTo>
                  <a:lnTo>
                    <a:pt x="111" y="16"/>
                  </a:lnTo>
                  <a:lnTo>
                    <a:pt x="157" y="19"/>
                  </a:lnTo>
                  <a:lnTo>
                    <a:pt x="119" y="37"/>
                  </a:lnTo>
                  <a:lnTo>
                    <a:pt x="103" y="41"/>
                  </a:lnTo>
                  <a:lnTo>
                    <a:pt x="53" y="37"/>
                  </a:lnTo>
                  <a:lnTo>
                    <a:pt x="21" y="23"/>
                  </a:lnTo>
                  <a:lnTo>
                    <a:pt x="0" y="0"/>
                  </a:lnTo>
                  <a:close/>
                </a:path>
              </a:pathLst>
            </a:custGeom>
            <a:solidFill>
              <a:srgbClr val="000000"/>
            </a:solidFill>
            <a:ln w="9525">
              <a:noFill/>
              <a:round/>
              <a:headEnd/>
              <a:tailEnd/>
            </a:ln>
          </p:spPr>
          <p:txBody>
            <a:bodyPr/>
            <a:lstStyle/>
            <a:p>
              <a:endParaRPr lang="en-US"/>
            </a:p>
          </p:txBody>
        </p:sp>
      </p:grpSp>
      <p:grpSp>
        <p:nvGrpSpPr>
          <p:cNvPr id="6" name="Group 269"/>
          <p:cNvGrpSpPr>
            <a:grpSpLocks noChangeAspect="1"/>
          </p:cNvGrpSpPr>
          <p:nvPr/>
        </p:nvGrpSpPr>
        <p:grpSpPr bwMode="auto">
          <a:xfrm>
            <a:off x="3881438" y="4252913"/>
            <a:ext cx="466725" cy="731837"/>
            <a:chOff x="3456" y="2160"/>
            <a:chExt cx="436" cy="684"/>
          </a:xfrm>
        </p:grpSpPr>
        <p:sp>
          <p:nvSpPr>
            <p:cNvPr id="17623" name="Freeform 270"/>
            <p:cNvSpPr>
              <a:spLocks noChangeAspect="1"/>
            </p:cNvSpPr>
            <p:nvPr/>
          </p:nvSpPr>
          <p:spPr bwMode="auto">
            <a:xfrm>
              <a:off x="3456" y="2160"/>
              <a:ext cx="434" cy="576"/>
            </a:xfrm>
            <a:custGeom>
              <a:avLst/>
              <a:gdLst>
                <a:gd name="T0" fmla="*/ 64 w 866"/>
                <a:gd name="T1" fmla="*/ 4 h 1153"/>
                <a:gd name="T2" fmla="*/ 52 w 866"/>
                <a:gd name="T3" fmla="*/ 9 h 1153"/>
                <a:gd name="T4" fmla="*/ 42 w 866"/>
                <a:gd name="T5" fmla="*/ 15 h 1153"/>
                <a:gd name="T6" fmla="*/ 32 w 866"/>
                <a:gd name="T7" fmla="*/ 22 h 1153"/>
                <a:gd name="T8" fmla="*/ 23 w 866"/>
                <a:gd name="T9" fmla="*/ 30 h 1153"/>
                <a:gd name="T10" fmla="*/ 16 w 866"/>
                <a:gd name="T11" fmla="*/ 39 h 1153"/>
                <a:gd name="T12" fmla="*/ 10 w 866"/>
                <a:gd name="T13" fmla="*/ 48 h 1153"/>
                <a:gd name="T14" fmla="*/ 7 w 866"/>
                <a:gd name="T15" fmla="*/ 59 h 1153"/>
                <a:gd name="T16" fmla="*/ 3 w 866"/>
                <a:gd name="T17" fmla="*/ 75 h 1153"/>
                <a:gd name="T18" fmla="*/ 0 w 866"/>
                <a:gd name="T19" fmla="*/ 98 h 1153"/>
                <a:gd name="T20" fmla="*/ 3 w 866"/>
                <a:gd name="T21" fmla="*/ 124 h 1153"/>
                <a:gd name="T22" fmla="*/ 12 w 866"/>
                <a:gd name="T23" fmla="*/ 153 h 1153"/>
                <a:gd name="T24" fmla="*/ 22 w 866"/>
                <a:gd name="T25" fmla="*/ 173 h 1153"/>
                <a:gd name="T26" fmla="*/ 27 w 866"/>
                <a:gd name="T27" fmla="*/ 181 h 1153"/>
                <a:gd name="T28" fmla="*/ 31 w 866"/>
                <a:gd name="T29" fmla="*/ 189 h 1153"/>
                <a:gd name="T30" fmla="*/ 36 w 866"/>
                <a:gd name="T31" fmla="*/ 198 h 1153"/>
                <a:gd name="T32" fmla="*/ 40 w 866"/>
                <a:gd name="T33" fmla="*/ 208 h 1153"/>
                <a:gd name="T34" fmla="*/ 43 w 866"/>
                <a:gd name="T35" fmla="*/ 219 h 1153"/>
                <a:gd name="T36" fmla="*/ 44 w 866"/>
                <a:gd name="T37" fmla="*/ 234 h 1153"/>
                <a:gd name="T38" fmla="*/ 44 w 866"/>
                <a:gd name="T39" fmla="*/ 254 h 1153"/>
                <a:gd name="T40" fmla="*/ 46 w 866"/>
                <a:gd name="T41" fmla="*/ 267 h 1153"/>
                <a:gd name="T42" fmla="*/ 48 w 866"/>
                <a:gd name="T43" fmla="*/ 274 h 1153"/>
                <a:gd name="T44" fmla="*/ 54 w 866"/>
                <a:gd name="T45" fmla="*/ 278 h 1153"/>
                <a:gd name="T46" fmla="*/ 64 w 866"/>
                <a:gd name="T47" fmla="*/ 280 h 1153"/>
                <a:gd name="T48" fmla="*/ 73 w 866"/>
                <a:gd name="T49" fmla="*/ 281 h 1153"/>
                <a:gd name="T50" fmla="*/ 83 w 866"/>
                <a:gd name="T51" fmla="*/ 283 h 1153"/>
                <a:gd name="T52" fmla="*/ 92 w 866"/>
                <a:gd name="T53" fmla="*/ 284 h 1153"/>
                <a:gd name="T54" fmla="*/ 101 w 866"/>
                <a:gd name="T55" fmla="*/ 285 h 1153"/>
                <a:gd name="T56" fmla="*/ 111 w 866"/>
                <a:gd name="T57" fmla="*/ 286 h 1153"/>
                <a:gd name="T58" fmla="*/ 121 w 866"/>
                <a:gd name="T59" fmla="*/ 287 h 1153"/>
                <a:gd name="T60" fmla="*/ 128 w 866"/>
                <a:gd name="T61" fmla="*/ 285 h 1153"/>
                <a:gd name="T62" fmla="*/ 132 w 866"/>
                <a:gd name="T63" fmla="*/ 279 h 1153"/>
                <a:gd name="T64" fmla="*/ 136 w 866"/>
                <a:gd name="T65" fmla="*/ 267 h 1153"/>
                <a:gd name="T66" fmla="*/ 139 w 866"/>
                <a:gd name="T67" fmla="*/ 249 h 1153"/>
                <a:gd name="T68" fmla="*/ 143 w 866"/>
                <a:gd name="T69" fmla="*/ 237 h 1153"/>
                <a:gd name="T70" fmla="*/ 145 w 866"/>
                <a:gd name="T71" fmla="*/ 232 h 1153"/>
                <a:gd name="T72" fmla="*/ 147 w 866"/>
                <a:gd name="T73" fmla="*/ 227 h 1153"/>
                <a:gd name="T74" fmla="*/ 150 w 866"/>
                <a:gd name="T75" fmla="*/ 221 h 1153"/>
                <a:gd name="T76" fmla="*/ 153 w 866"/>
                <a:gd name="T77" fmla="*/ 216 h 1153"/>
                <a:gd name="T78" fmla="*/ 157 w 866"/>
                <a:gd name="T79" fmla="*/ 211 h 1153"/>
                <a:gd name="T80" fmla="*/ 162 w 866"/>
                <a:gd name="T81" fmla="*/ 206 h 1153"/>
                <a:gd name="T82" fmla="*/ 166 w 866"/>
                <a:gd name="T83" fmla="*/ 201 h 1153"/>
                <a:gd name="T84" fmla="*/ 172 w 866"/>
                <a:gd name="T85" fmla="*/ 195 h 1153"/>
                <a:gd name="T86" fmla="*/ 181 w 866"/>
                <a:gd name="T87" fmla="*/ 186 h 1153"/>
                <a:gd name="T88" fmla="*/ 190 w 866"/>
                <a:gd name="T89" fmla="*/ 174 h 1153"/>
                <a:gd name="T90" fmla="*/ 198 w 866"/>
                <a:gd name="T91" fmla="*/ 161 h 1153"/>
                <a:gd name="T92" fmla="*/ 206 w 866"/>
                <a:gd name="T93" fmla="*/ 146 h 1153"/>
                <a:gd name="T94" fmla="*/ 212 w 866"/>
                <a:gd name="T95" fmla="*/ 129 h 1153"/>
                <a:gd name="T96" fmla="*/ 216 w 866"/>
                <a:gd name="T97" fmla="*/ 111 h 1153"/>
                <a:gd name="T98" fmla="*/ 218 w 866"/>
                <a:gd name="T99" fmla="*/ 90 h 1153"/>
                <a:gd name="T100" fmla="*/ 213 w 866"/>
                <a:gd name="T101" fmla="*/ 67 h 1153"/>
                <a:gd name="T102" fmla="*/ 203 w 866"/>
                <a:gd name="T103" fmla="*/ 46 h 1153"/>
                <a:gd name="T104" fmla="*/ 188 w 866"/>
                <a:gd name="T105" fmla="*/ 29 h 1153"/>
                <a:gd name="T106" fmla="*/ 169 w 866"/>
                <a:gd name="T107" fmla="*/ 17 h 1153"/>
                <a:gd name="T108" fmla="*/ 147 w 866"/>
                <a:gd name="T109" fmla="*/ 7 h 1153"/>
                <a:gd name="T110" fmla="*/ 125 w 866"/>
                <a:gd name="T111" fmla="*/ 2 h 1153"/>
                <a:gd name="T112" fmla="*/ 102 w 866"/>
                <a:gd name="T113" fmla="*/ 0 h 1153"/>
                <a:gd name="T114" fmla="*/ 80 w 866"/>
                <a:gd name="T115" fmla="*/ 0 h 11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66"/>
                <a:gd name="T175" fmla="*/ 0 h 1153"/>
                <a:gd name="T176" fmla="*/ 866 w 866"/>
                <a:gd name="T177" fmla="*/ 1153 h 115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66" h="1153">
                  <a:moveTo>
                    <a:pt x="280" y="10"/>
                  </a:moveTo>
                  <a:lnTo>
                    <a:pt x="256" y="18"/>
                  </a:lnTo>
                  <a:lnTo>
                    <a:pt x="231" y="26"/>
                  </a:lnTo>
                  <a:lnTo>
                    <a:pt x="208" y="36"/>
                  </a:lnTo>
                  <a:lnTo>
                    <a:pt x="185" y="48"/>
                  </a:lnTo>
                  <a:lnTo>
                    <a:pt x="165" y="61"/>
                  </a:lnTo>
                  <a:lnTo>
                    <a:pt x="144" y="74"/>
                  </a:lnTo>
                  <a:lnTo>
                    <a:pt x="125" y="88"/>
                  </a:lnTo>
                  <a:lnTo>
                    <a:pt x="107" y="104"/>
                  </a:lnTo>
                  <a:lnTo>
                    <a:pt x="91" y="121"/>
                  </a:lnTo>
                  <a:lnTo>
                    <a:pt x="76" y="138"/>
                  </a:lnTo>
                  <a:lnTo>
                    <a:pt x="62" y="156"/>
                  </a:lnTo>
                  <a:lnTo>
                    <a:pt x="50" y="176"/>
                  </a:lnTo>
                  <a:lnTo>
                    <a:pt x="40" y="195"/>
                  </a:lnTo>
                  <a:lnTo>
                    <a:pt x="32" y="217"/>
                  </a:lnTo>
                  <a:lnTo>
                    <a:pt x="25" y="238"/>
                  </a:lnTo>
                  <a:lnTo>
                    <a:pt x="21" y="261"/>
                  </a:lnTo>
                  <a:lnTo>
                    <a:pt x="9" y="301"/>
                  </a:lnTo>
                  <a:lnTo>
                    <a:pt x="1" y="346"/>
                  </a:lnTo>
                  <a:lnTo>
                    <a:pt x="0" y="392"/>
                  </a:lnTo>
                  <a:lnTo>
                    <a:pt x="3" y="443"/>
                  </a:lnTo>
                  <a:lnTo>
                    <a:pt x="11" y="496"/>
                  </a:lnTo>
                  <a:lnTo>
                    <a:pt x="26" y="553"/>
                  </a:lnTo>
                  <a:lnTo>
                    <a:pt x="48" y="613"/>
                  </a:lnTo>
                  <a:lnTo>
                    <a:pt x="76" y="676"/>
                  </a:lnTo>
                  <a:lnTo>
                    <a:pt x="85" y="693"/>
                  </a:lnTo>
                  <a:lnTo>
                    <a:pt x="95" y="709"/>
                  </a:lnTo>
                  <a:lnTo>
                    <a:pt x="105" y="727"/>
                  </a:lnTo>
                  <a:lnTo>
                    <a:pt x="114" y="743"/>
                  </a:lnTo>
                  <a:lnTo>
                    <a:pt x="123" y="759"/>
                  </a:lnTo>
                  <a:lnTo>
                    <a:pt x="133" y="776"/>
                  </a:lnTo>
                  <a:lnTo>
                    <a:pt x="143" y="792"/>
                  </a:lnTo>
                  <a:lnTo>
                    <a:pt x="152" y="810"/>
                  </a:lnTo>
                  <a:lnTo>
                    <a:pt x="158" y="833"/>
                  </a:lnTo>
                  <a:lnTo>
                    <a:pt x="165" y="855"/>
                  </a:lnTo>
                  <a:lnTo>
                    <a:pt x="170" y="878"/>
                  </a:lnTo>
                  <a:lnTo>
                    <a:pt x="176" y="901"/>
                  </a:lnTo>
                  <a:lnTo>
                    <a:pt x="176" y="939"/>
                  </a:lnTo>
                  <a:lnTo>
                    <a:pt x="176" y="977"/>
                  </a:lnTo>
                  <a:lnTo>
                    <a:pt x="176" y="1016"/>
                  </a:lnTo>
                  <a:lnTo>
                    <a:pt x="176" y="1054"/>
                  </a:lnTo>
                  <a:lnTo>
                    <a:pt x="181" y="1069"/>
                  </a:lnTo>
                  <a:lnTo>
                    <a:pt x="186" y="1083"/>
                  </a:lnTo>
                  <a:lnTo>
                    <a:pt x="191" y="1098"/>
                  </a:lnTo>
                  <a:lnTo>
                    <a:pt x="196" y="1111"/>
                  </a:lnTo>
                  <a:lnTo>
                    <a:pt x="215" y="1115"/>
                  </a:lnTo>
                  <a:lnTo>
                    <a:pt x="235" y="1117"/>
                  </a:lnTo>
                  <a:lnTo>
                    <a:pt x="253" y="1121"/>
                  </a:lnTo>
                  <a:lnTo>
                    <a:pt x="273" y="1124"/>
                  </a:lnTo>
                  <a:lnTo>
                    <a:pt x="291" y="1126"/>
                  </a:lnTo>
                  <a:lnTo>
                    <a:pt x="311" y="1129"/>
                  </a:lnTo>
                  <a:lnTo>
                    <a:pt x="329" y="1132"/>
                  </a:lnTo>
                  <a:lnTo>
                    <a:pt x="348" y="1134"/>
                  </a:lnTo>
                  <a:lnTo>
                    <a:pt x="367" y="1137"/>
                  </a:lnTo>
                  <a:lnTo>
                    <a:pt x="386" y="1139"/>
                  </a:lnTo>
                  <a:lnTo>
                    <a:pt x="404" y="1141"/>
                  </a:lnTo>
                  <a:lnTo>
                    <a:pt x="424" y="1144"/>
                  </a:lnTo>
                  <a:lnTo>
                    <a:pt x="442" y="1146"/>
                  </a:lnTo>
                  <a:lnTo>
                    <a:pt x="462" y="1148"/>
                  </a:lnTo>
                  <a:lnTo>
                    <a:pt x="480" y="1151"/>
                  </a:lnTo>
                  <a:lnTo>
                    <a:pt x="500" y="1153"/>
                  </a:lnTo>
                  <a:lnTo>
                    <a:pt x="508" y="1141"/>
                  </a:lnTo>
                  <a:lnTo>
                    <a:pt x="516" y="1129"/>
                  </a:lnTo>
                  <a:lnTo>
                    <a:pt x="524" y="1117"/>
                  </a:lnTo>
                  <a:lnTo>
                    <a:pt x="532" y="1106"/>
                  </a:lnTo>
                  <a:lnTo>
                    <a:pt x="540" y="1069"/>
                  </a:lnTo>
                  <a:lnTo>
                    <a:pt x="548" y="1033"/>
                  </a:lnTo>
                  <a:lnTo>
                    <a:pt x="555" y="996"/>
                  </a:lnTo>
                  <a:lnTo>
                    <a:pt x="563" y="959"/>
                  </a:lnTo>
                  <a:lnTo>
                    <a:pt x="568" y="949"/>
                  </a:lnTo>
                  <a:lnTo>
                    <a:pt x="572" y="939"/>
                  </a:lnTo>
                  <a:lnTo>
                    <a:pt x="577" y="928"/>
                  </a:lnTo>
                  <a:lnTo>
                    <a:pt x="583" y="918"/>
                  </a:lnTo>
                  <a:lnTo>
                    <a:pt x="587" y="908"/>
                  </a:lnTo>
                  <a:lnTo>
                    <a:pt x="592" y="897"/>
                  </a:lnTo>
                  <a:lnTo>
                    <a:pt x="597" y="886"/>
                  </a:lnTo>
                  <a:lnTo>
                    <a:pt x="601" y="875"/>
                  </a:lnTo>
                  <a:lnTo>
                    <a:pt x="609" y="865"/>
                  </a:lnTo>
                  <a:lnTo>
                    <a:pt x="617" y="856"/>
                  </a:lnTo>
                  <a:lnTo>
                    <a:pt x="626" y="845"/>
                  </a:lnTo>
                  <a:lnTo>
                    <a:pt x="635" y="835"/>
                  </a:lnTo>
                  <a:lnTo>
                    <a:pt x="644" y="825"/>
                  </a:lnTo>
                  <a:lnTo>
                    <a:pt x="652" y="814"/>
                  </a:lnTo>
                  <a:lnTo>
                    <a:pt x="661" y="805"/>
                  </a:lnTo>
                  <a:lnTo>
                    <a:pt x="670" y="795"/>
                  </a:lnTo>
                  <a:lnTo>
                    <a:pt x="685" y="780"/>
                  </a:lnTo>
                  <a:lnTo>
                    <a:pt x="703" y="762"/>
                  </a:lnTo>
                  <a:lnTo>
                    <a:pt x="720" y="744"/>
                  </a:lnTo>
                  <a:lnTo>
                    <a:pt x="737" y="722"/>
                  </a:lnTo>
                  <a:lnTo>
                    <a:pt x="756" y="699"/>
                  </a:lnTo>
                  <a:lnTo>
                    <a:pt x="774" y="674"/>
                  </a:lnTo>
                  <a:lnTo>
                    <a:pt x="791" y="647"/>
                  </a:lnTo>
                  <a:lnTo>
                    <a:pt x="807" y="618"/>
                  </a:lnTo>
                  <a:lnTo>
                    <a:pt x="822" y="587"/>
                  </a:lnTo>
                  <a:lnTo>
                    <a:pt x="836" y="554"/>
                  </a:lnTo>
                  <a:lnTo>
                    <a:pt x="847" y="519"/>
                  </a:lnTo>
                  <a:lnTo>
                    <a:pt x="856" y="482"/>
                  </a:lnTo>
                  <a:lnTo>
                    <a:pt x="863" y="444"/>
                  </a:lnTo>
                  <a:lnTo>
                    <a:pt x="866" y="403"/>
                  </a:lnTo>
                  <a:lnTo>
                    <a:pt x="866" y="361"/>
                  </a:lnTo>
                  <a:lnTo>
                    <a:pt x="863" y="316"/>
                  </a:lnTo>
                  <a:lnTo>
                    <a:pt x="851" y="269"/>
                  </a:lnTo>
                  <a:lnTo>
                    <a:pt x="833" y="225"/>
                  </a:lnTo>
                  <a:lnTo>
                    <a:pt x="810" y="185"/>
                  </a:lnTo>
                  <a:lnTo>
                    <a:pt x="781" y="151"/>
                  </a:lnTo>
                  <a:lnTo>
                    <a:pt x="749" y="118"/>
                  </a:lnTo>
                  <a:lnTo>
                    <a:pt x="712" y="91"/>
                  </a:lnTo>
                  <a:lnTo>
                    <a:pt x="673" y="68"/>
                  </a:lnTo>
                  <a:lnTo>
                    <a:pt x="631" y="47"/>
                  </a:lnTo>
                  <a:lnTo>
                    <a:pt x="587" y="31"/>
                  </a:lnTo>
                  <a:lnTo>
                    <a:pt x="542" y="18"/>
                  </a:lnTo>
                  <a:lnTo>
                    <a:pt x="497" y="8"/>
                  </a:lnTo>
                  <a:lnTo>
                    <a:pt x="451" y="2"/>
                  </a:lnTo>
                  <a:lnTo>
                    <a:pt x="406" y="0"/>
                  </a:lnTo>
                  <a:lnTo>
                    <a:pt x="363" y="0"/>
                  </a:lnTo>
                  <a:lnTo>
                    <a:pt x="320" y="3"/>
                  </a:lnTo>
                  <a:lnTo>
                    <a:pt x="280" y="10"/>
                  </a:lnTo>
                  <a:close/>
                </a:path>
              </a:pathLst>
            </a:custGeom>
            <a:solidFill>
              <a:srgbClr val="C0C0C0"/>
            </a:solidFill>
            <a:ln w="9525">
              <a:noFill/>
              <a:round/>
              <a:headEnd/>
              <a:tailEnd/>
            </a:ln>
          </p:spPr>
          <p:txBody>
            <a:bodyPr/>
            <a:lstStyle/>
            <a:p>
              <a:endParaRPr lang="en-US"/>
            </a:p>
          </p:txBody>
        </p:sp>
        <p:sp>
          <p:nvSpPr>
            <p:cNvPr id="17624" name="Freeform 271"/>
            <p:cNvSpPr>
              <a:spLocks noChangeAspect="1"/>
            </p:cNvSpPr>
            <p:nvPr/>
          </p:nvSpPr>
          <p:spPr bwMode="auto">
            <a:xfrm>
              <a:off x="3456" y="2160"/>
              <a:ext cx="436" cy="565"/>
            </a:xfrm>
            <a:custGeom>
              <a:avLst/>
              <a:gdLst>
                <a:gd name="T0" fmla="*/ 76 w 872"/>
                <a:gd name="T1" fmla="*/ 3 h 1129"/>
                <a:gd name="T2" fmla="*/ 63 w 872"/>
                <a:gd name="T3" fmla="*/ 7 h 1129"/>
                <a:gd name="T4" fmla="*/ 53 w 872"/>
                <a:gd name="T5" fmla="*/ 11 h 1129"/>
                <a:gd name="T6" fmla="*/ 43 w 872"/>
                <a:gd name="T7" fmla="*/ 17 h 1129"/>
                <a:gd name="T8" fmla="*/ 34 w 872"/>
                <a:gd name="T9" fmla="*/ 23 h 1129"/>
                <a:gd name="T10" fmla="*/ 26 w 872"/>
                <a:gd name="T11" fmla="*/ 30 h 1129"/>
                <a:gd name="T12" fmla="*/ 19 w 872"/>
                <a:gd name="T13" fmla="*/ 38 h 1129"/>
                <a:gd name="T14" fmla="*/ 12 w 872"/>
                <a:gd name="T15" fmla="*/ 47 h 1129"/>
                <a:gd name="T16" fmla="*/ 7 w 872"/>
                <a:gd name="T17" fmla="*/ 57 h 1129"/>
                <a:gd name="T18" fmla="*/ 3 w 872"/>
                <a:gd name="T19" fmla="*/ 67 h 1129"/>
                <a:gd name="T20" fmla="*/ 1 w 872"/>
                <a:gd name="T21" fmla="*/ 78 h 1129"/>
                <a:gd name="T22" fmla="*/ 0 w 872"/>
                <a:gd name="T23" fmla="*/ 91 h 1129"/>
                <a:gd name="T24" fmla="*/ 1 w 872"/>
                <a:gd name="T25" fmla="*/ 104 h 1129"/>
                <a:gd name="T26" fmla="*/ 2 w 872"/>
                <a:gd name="T27" fmla="*/ 118 h 1129"/>
                <a:gd name="T28" fmla="*/ 6 w 872"/>
                <a:gd name="T29" fmla="*/ 132 h 1129"/>
                <a:gd name="T30" fmla="*/ 11 w 872"/>
                <a:gd name="T31" fmla="*/ 148 h 1129"/>
                <a:gd name="T32" fmla="*/ 18 w 872"/>
                <a:gd name="T33" fmla="*/ 165 h 1129"/>
                <a:gd name="T34" fmla="*/ 38 w 872"/>
                <a:gd name="T35" fmla="*/ 199 h 1129"/>
                <a:gd name="T36" fmla="*/ 45 w 872"/>
                <a:gd name="T37" fmla="*/ 220 h 1129"/>
                <a:gd name="T38" fmla="*/ 44 w 872"/>
                <a:gd name="T39" fmla="*/ 261 h 1129"/>
                <a:gd name="T40" fmla="*/ 49 w 872"/>
                <a:gd name="T41" fmla="*/ 273 h 1129"/>
                <a:gd name="T42" fmla="*/ 127 w 872"/>
                <a:gd name="T43" fmla="*/ 283 h 1129"/>
                <a:gd name="T44" fmla="*/ 134 w 872"/>
                <a:gd name="T45" fmla="*/ 274 h 1129"/>
                <a:gd name="T46" fmla="*/ 142 w 872"/>
                <a:gd name="T47" fmla="*/ 239 h 1129"/>
                <a:gd name="T48" fmla="*/ 151 w 872"/>
                <a:gd name="T49" fmla="*/ 218 h 1129"/>
                <a:gd name="T50" fmla="*/ 169 w 872"/>
                <a:gd name="T51" fmla="*/ 198 h 1129"/>
                <a:gd name="T52" fmla="*/ 172 w 872"/>
                <a:gd name="T53" fmla="*/ 194 h 1129"/>
                <a:gd name="T54" fmla="*/ 177 w 872"/>
                <a:gd name="T55" fmla="*/ 190 h 1129"/>
                <a:gd name="T56" fmla="*/ 181 w 872"/>
                <a:gd name="T57" fmla="*/ 186 h 1129"/>
                <a:gd name="T58" fmla="*/ 186 w 872"/>
                <a:gd name="T59" fmla="*/ 181 h 1129"/>
                <a:gd name="T60" fmla="*/ 190 w 872"/>
                <a:gd name="T61" fmla="*/ 175 h 1129"/>
                <a:gd name="T62" fmla="*/ 195 w 872"/>
                <a:gd name="T63" fmla="*/ 169 h 1129"/>
                <a:gd name="T64" fmla="*/ 199 w 872"/>
                <a:gd name="T65" fmla="*/ 163 h 1129"/>
                <a:gd name="T66" fmla="*/ 203 w 872"/>
                <a:gd name="T67" fmla="*/ 156 h 1129"/>
                <a:gd name="T68" fmla="*/ 207 w 872"/>
                <a:gd name="T69" fmla="*/ 148 h 1129"/>
                <a:gd name="T70" fmla="*/ 210 w 872"/>
                <a:gd name="T71" fmla="*/ 140 h 1129"/>
                <a:gd name="T72" fmla="*/ 213 w 872"/>
                <a:gd name="T73" fmla="*/ 132 h 1129"/>
                <a:gd name="T74" fmla="*/ 216 w 872"/>
                <a:gd name="T75" fmla="*/ 123 h 1129"/>
                <a:gd name="T76" fmla="*/ 217 w 872"/>
                <a:gd name="T77" fmla="*/ 113 h 1129"/>
                <a:gd name="T78" fmla="*/ 218 w 872"/>
                <a:gd name="T79" fmla="*/ 103 h 1129"/>
                <a:gd name="T80" fmla="*/ 218 w 872"/>
                <a:gd name="T81" fmla="*/ 93 h 1129"/>
                <a:gd name="T82" fmla="*/ 218 w 872"/>
                <a:gd name="T83" fmla="*/ 81 h 1129"/>
                <a:gd name="T84" fmla="*/ 215 w 872"/>
                <a:gd name="T85" fmla="*/ 70 h 1129"/>
                <a:gd name="T86" fmla="*/ 210 w 872"/>
                <a:gd name="T87" fmla="*/ 59 h 1129"/>
                <a:gd name="T88" fmla="*/ 204 w 872"/>
                <a:gd name="T89" fmla="*/ 49 h 1129"/>
                <a:gd name="T90" fmla="*/ 197 w 872"/>
                <a:gd name="T91" fmla="*/ 40 h 1129"/>
                <a:gd name="T92" fmla="*/ 190 w 872"/>
                <a:gd name="T93" fmla="*/ 32 h 1129"/>
                <a:gd name="T94" fmla="*/ 181 w 872"/>
                <a:gd name="T95" fmla="*/ 25 h 1129"/>
                <a:gd name="T96" fmla="*/ 171 w 872"/>
                <a:gd name="T97" fmla="*/ 19 h 1129"/>
                <a:gd name="T98" fmla="*/ 162 w 872"/>
                <a:gd name="T99" fmla="*/ 13 h 1129"/>
                <a:gd name="T100" fmla="*/ 151 w 872"/>
                <a:gd name="T101" fmla="*/ 9 h 1129"/>
                <a:gd name="T102" fmla="*/ 140 w 872"/>
                <a:gd name="T103" fmla="*/ 6 h 1129"/>
                <a:gd name="T104" fmla="*/ 129 w 872"/>
                <a:gd name="T105" fmla="*/ 3 h 1129"/>
                <a:gd name="T106" fmla="*/ 117 w 872"/>
                <a:gd name="T107" fmla="*/ 2 h 1129"/>
                <a:gd name="T108" fmla="*/ 107 w 872"/>
                <a:gd name="T109" fmla="*/ 0 h 1129"/>
                <a:gd name="T110" fmla="*/ 96 w 872"/>
                <a:gd name="T111" fmla="*/ 0 h 1129"/>
                <a:gd name="T112" fmla="*/ 86 w 872"/>
                <a:gd name="T113" fmla="*/ 1 h 1129"/>
                <a:gd name="T114" fmla="*/ 76 w 872"/>
                <a:gd name="T115" fmla="*/ 3 h 11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72"/>
                <a:gd name="T175" fmla="*/ 0 h 1129"/>
                <a:gd name="T176" fmla="*/ 872 w 872"/>
                <a:gd name="T177" fmla="*/ 1129 h 112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72" h="1129">
                  <a:moveTo>
                    <a:pt x="301" y="9"/>
                  </a:moveTo>
                  <a:lnTo>
                    <a:pt x="255" y="26"/>
                  </a:lnTo>
                  <a:lnTo>
                    <a:pt x="212" y="44"/>
                  </a:lnTo>
                  <a:lnTo>
                    <a:pt x="172" y="66"/>
                  </a:lnTo>
                  <a:lnTo>
                    <a:pt x="135" y="91"/>
                  </a:lnTo>
                  <a:lnTo>
                    <a:pt x="103" y="120"/>
                  </a:lnTo>
                  <a:lnTo>
                    <a:pt x="74" y="151"/>
                  </a:lnTo>
                  <a:lnTo>
                    <a:pt x="48" y="187"/>
                  </a:lnTo>
                  <a:lnTo>
                    <a:pt x="29" y="225"/>
                  </a:lnTo>
                  <a:lnTo>
                    <a:pt x="14" y="268"/>
                  </a:lnTo>
                  <a:lnTo>
                    <a:pt x="4" y="312"/>
                  </a:lnTo>
                  <a:lnTo>
                    <a:pt x="0" y="361"/>
                  </a:lnTo>
                  <a:lnTo>
                    <a:pt x="1" y="413"/>
                  </a:lnTo>
                  <a:lnTo>
                    <a:pt x="8" y="469"/>
                  </a:lnTo>
                  <a:lnTo>
                    <a:pt x="23" y="528"/>
                  </a:lnTo>
                  <a:lnTo>
                    <a:pt x="44" y="590"/>
                  </a:lnTo>
                  <a:lnTo>
                    <a:pt x="72" y="657"/>
                  </a:lnTo>
                  <a:lnTo>
                    <a:pt x="152" y="796"/>
                  </a:lnTo>
                  <a:lnTo>
                    <a:pt x="177" y="880"/>
                  </a:lnTo>
                  <a:lnTo>
                    <a:pt x="176" y="1043"/>
                  </a:lnTo>
                  <a:lnTo>
                    <a:pt x="196" y="1090"/>
                  </a:lnTo>
                  <a:lnTo>
                    <a:pt x="509" y="1129"/>
                  </a:lnTo>
                  <a:lnTo>
                    <a:pt x="533" y="1096"/>
                  </a:lnTo>
                  <a:lnTo>
                    <a:pt x="565" y="954"/>
                  </a:lnTo>
                  <a:lnTo>
                    <a:pt x="603" y="870"/>
                  </a:lnTo>
                  <a:lnTo>
                    <a:pt x="673" y="791"/>
                  </a:lnTo>
                  <a:lnTo>
                    <a:pt x="688" y="776"/>
                  </a:lnTo>
                  <a:lnTo>
                    <a:pt x="705" y="759"/>
                  </a:lnTo>
                  <a:lnTo>
                    <a:pt x="722" y="741"/>
                  </a:lnTo>
                  <a:lnTo>
                    <a:pt x="741" y="721"/>
                  </a:lnTo>
                  <a:lnTo>
                    <a:pt x="758" y="698"/>
                  </a:lnTo>
                  <a:lnTo>
                    <a:pt x="777" y="675"/>
                  </a:lnTo>
                  <a:lnTo>
                    <a:pt x="794" y="649"/>
                  </a:lnTo>
                  <a:lnTo>
                    <a:pt x="810" y="621"/>
                  </a:lnTo>
                  <a:lnTo>
                    <a:pt x="826" y="591"/>
                  </a:lnTo>
                  <a:lnTo>
                    <a:pt x="839" y="559"/>
                  </a:lnTo>
                  <a:lnTo>
                    <a:pt x="851" y="526"/>
                  </a:lnTo>
                  <a:lnTo>
                    <a:pt x="861" y="490"/>
                  </a:lnTo>
                  <a:lnTo>
                    <a:pt x="868" y="452"/>
                  </a:lnTo>
                  <a:lnTo>
                    <a:pt x="872" y="412"/>
                  </a:lnTo>
                  <a:lnTo>
                    <a:pt x="872" y="369"/>
                  </a:lnTo>
                  <a:lnTo>
                    <a:pt x="870" y="324"/>
                  </a:lnTo>
                  <a:lnTo>
                    <a:pt x="857" y="277"/>
                  </a:lnTo>
                  <a:lnTo>
                    <a:pt x="839" y="233"/>
                  </a:lnTo>
                  <a:lnTo>
                    <a:pt x="816" y="193"/>
                  </a:lnTo>
                  <a:lnTo>
                    <a:pt x="788" y="157"/>
                  </a:lnTo>
                  <a:lnTo>
                    <a:pt x="757" y="126"/>
                  </a:lnTo>
                  <a:lnTo>
                    <a:pt x="722" y="97"/>
                  </a:lnTo>
                  <a:lnTo>
                    <a:pt x="684" y="73"/>
                  </a:lnTo>
                  <a:lnTo>
                    <a:pt x="645" y="52"/>
                  </a:lnTo>
                  <a:lnTo>
                    <a:pt x="603" y="35"/>
                  </a:lnTo>
                  <a:lnTo>
                    <a:pt x="560" y="21"/>
                  </a:lnTo>
                  <a:lnTo>
                    <a:pt x="516" y="11"/>
                  </a:lnTo>
                  <a:lnTo>
                    <a:pt x="471" y="5"/>
                  </a:lnTo>
                  <a:lnTo>
                    <a:pt x="427" y="0"/>
                  </a:lnTo>
                  <a:lnTo>
                    <a:pt x="384" y="0"/>
                  </a:lnTo>
                  <a:lnTo>
                    <a:pt x="341" y="4"/>
                  </a:lnTo>
                  <a:lnTo>
                    <a:pt x="301" y="9"/>
                  </a:lnTo>
                  <a:close/>
                </a:path>
              </a:pathLst>
            </a:custGeom>
            <a:solidFill>
              <a:srgbClr val="C0C0C0"/>
            </a:solidFill>
            <a:ln w="9525">
              <a:noFill/>
              <a:round/>
              <a:headEnd/>
              <a:tailEnd/>
            </a:ln>
          </p:spPr>
          <p:txBody>
            <a:bodyPr/>
            <a:lstStyle/>
            <a:p>
              <a:endParaRPr lang="en-US"/>
            </a:p>
          </p:txBody>
        </p:sp>
        <p:sp>
          <p:nvSpPr>
            <p:cNvPr id="17625" name="Freeform 272"/>
            <p:cNvSpPr>
              <a:spLocks noChangeAspect="1"/>
            </p:cNvSpPr>
            <p:nvPr/>
          </p:nvSpPr>
          <p:spPr bwMode="auto">
            <a:xfrm>
              <a:off x="3478" y="2186"/>
              <a:ext cx="395" cy="531"/>
            </a:xfrm>
            <a:custGeom>
              <a:avLst/>
              <a:gdLst>
                <a:gd name="T0" fmla="*/ 70 w 790"/>
                <a:gd name="T1" fmla="*/ 1 h 1063"/>
                <a:gd name="T2" fmla="*/ 59 w 790"/>
                <a:gd name="T3" fmla="*/ 4 h 1063"/>
                <a:gd name="T4" fmla="*/ 49 w 790"/>
                <a:gd name="T5" fmla="*/ 8 h 1063"/>
                <a:gd name="T6" fmla="*/ 41 w 790"/>
                <a:gd name="T7" fmla="*/ 13 h 1063"/>
                <a:gd name="T8" fmla="*/ 31 w 790"/>
                <a:gd name="T9" fmla="*/ 19 h 1063"/>
                <a:gd name="T10" fmla="*/ 24 w 790"/>
                <a:gd name="T11" fmla="*/ 25 h 1063"/>
                <a:gd name="T12" fmla="*/ 18 w 790"/>
                <a:gd name="T13" fmla="*/ 33 h 1063"/>
                <a:gd name="T14" fmla="*/ 12 w 790"/>
                <a:gd name="T15" fmla="*/ 40 h 1063"/>
                <a:gd name="T16" fmla="*/ 6 w 790"/>
                <a:gd name="T17" fmla="*/ 49 h 1063"/>
                <a:gd name="T18" fmla="*/ 3 w 790"/>
                <a:gd name="T19" fmla="*/ 58 h 1063"/>
                <a:gd name="T20" fmla="*/ 1 w 790"/>
                <a:gd name="T21" fmla="*/ 68 h 1063"/>
                <a:gd name="T22" fmla="*/ 0 w 790"/>
                <a:gd name="T23" fmla="*/ 79 h 1063"/>
                <a:gd name="T24" fmla="*/ 1 w 790"/>
                <a:gd name="T25" fmla="*/ 91 h 1063"/>
                <a:gd name="T26" fmla="*/ 3 w 790"/>
                <a:gd name="T27" fmla="*/ 103 h 1063"/>
                <a:gd name="T28" fmla="*/ 6 w 790"/>
                <a:gd name="T29" fmla="*/ 116 h 1063"/>
                <a:gd name="T30" fmla="*/ 11 w 790"/>
                <a:gd name="T31" fmla="*/ 130 h 1063"/>
                <a:gd name="T32" fmla="*/ 19 w 790"/>
                <a:gd name="T33" fmla="*/ 145 h 1063"/>
                <a:gd name="T34" fmla="*/ 43 w 790"/>
                <a:gd name="T35" fmla="*/ 176 h 1063"/>
                <a:gd name="T36" fmla="*/ 47 w 790"/>
                <a:gd name="T37" fmla="*/ 195 h 1063"/>
                <a:gd name="T38" fmla="*/ 45 w 790"/>
                <a:gd name="T39" fmla="*/ 245 h 1063"/>
                <a:gd name="T40" fmla="*/ 55 w 790"/>
                <a:gd name="T41" fmla="*/ 258 h 1063"/>
                <a:gd name="T42" fmla="*/ 108 w 790"/>
                <a:gd name="T43" fmla="*/ 265 h 1063"/>
                <a:gd name="T44" fmla="*/ 119 w 790"/>
                <a:gd name="T45" fmla="*/ 256 h 1063"/>
                <a:gd name="T46" fmla="*/ 127 w 790"/>
                <a:gd name="T47" fmla="*/ 214 h 1063"/>
                <a:gd name="T48" fmla="*/ 136 w 790"/>
                <a:gd name="T49" fmla="*/ 195 h 1063"/>
                <a:gd name="T50" fmla="*/ 151 w 790"/>
                <a:gd name="T51" fmla="*/ 177 h 1063"/>
                <a:gd name="T52" fmla="*/ 155 w 790"/>
                <a:gd name="T53" fmla="*/ 174 h 1063"/>
                <a:gd name="T54" fmla="*/ 159 w 790"/>
                <a:gd name="T55" fmla="*/ 170 h 1063"/>
                <a:gd name="T56" fmla="*/ 163 w 790"/>
                <a:gd name="T57" fmla="*/ 165 h 1063"/>
                <a:gd name="T58" fmla="*/ 167 w 790"/>
                <a:gd name="T59" fmla="*/ 160 h 1063"/>
                <a:gd name="T60" fmla="*/ 171 w 790"/>
                <a:gd name="T61" fmla="*/ 155 h 1063"/>
                <a:gd name="T62" fmla="*/ 175 w 790"/>
                <a:gd name="T63" fmla="*/ 150 h 1063"/>
                <a:gd name="T64" fmla="*/ 179 w 790"/>
                <a:gd name="T65" fmla="*/ 144 h 1063"/>
                <a:gd name="T66" fmla="*/ 183 w 790"/>
                <a:gd name="T67" fmla="*/ 137 h 1063"/>
                <a:gd name="T68" fmla="*/ 186 w 790"/>
                <a:gd name="T69" fmla="*/ 131 h 1063"/>
                <a:gd name="T70" fmla="*/ 189 w 790"/>
                <a:gd name="T71" fmla="*/ 123 h 1063"/>
                <a:gd name="T72" fmla="*/ 192 w 790"/>
                <a:gd name="T73" fmla="*/ 116 h 1063"/>
                <a:gd name="T74" fmla="*/ 194 w 790"/>
                <a:gd name="T75" fmla="*/ 108 h 1063"/>
                <a:gd name="T76" fmla="*/ 196 w 790"/>
                <a:gd name="T77" fmla="*/ 99 h 1063"/>
                <a:gd name="T78" fmla="*/ 197 w 790"/>
                <a:gd name="T79" fmla="*/ 90 h 1063"/>
                <a:gd name="T80" fmla="*/ 198 w 790"/>
                <a:gd name="T81" fmla="*/ 81 h 1063"/>
                <a:gd name="T82" fmla="*/ 198 w 790"/>
                <a:gd name="T83" fmla="*/ 71 h 1063"/>
                <a:gd name="T84" fmla="*/ 195 w 790"/>
                <a:gd name="T85" fmla="*/ 60 h 1063"/>
                <a:gd name="T86" fmla="*/ 191 w 790"/>
                <a:gd name="T87" fmla="*/ 51 h 1063"/>
                <a:gd name="T88" fmla="*/ 185 w 790"/>
                <a:gd name="T89" fmla="*/ 42 h 1063"/>
                <a:gd name="T90" fmla="*/ 179 w 790"/>
                <a:gd name="T91" fmla="*/ 34 h 1063"/>
                <a:gd name="T92" fmla="*/ 172 w 790"/>
                <a:gd name="T93" fmla="*/ 27 h 1063"/>
                <a:gd name="T94" fmla="*/ 165 w 790"/>
                <a:gd name="T95" fmla="*/ 21 h 1063"/>
                <a:gd name="T96" fmla="*/ 156 w 790"/>
                <a:gd name="T97" fmla="*/ 16 h 1063"/>
                <a:gd name="T98" fmla="*/ 148 w 790"/>
                <a:gd name="T99" fmla="*/ 12 h 1063"/>
                <a:gd name="T100" fmla="*/ 138 w 790"/>
                <a:gd name="T101" fmla="*/ 8 h 1063"/>
                <a:gd name="T102" fmla="*/ 129 w 790"/>
                <a:gd name="T103" fmla="*/ 5 h 1063"/>
                <a:gd name="T104" fmla="*/ 118 w 790"/>
                <a:gd name="T105" fmla="*/ 3 h 1063"/>
                <a:gd name="T106" fmla="*/ 108 w 790"/>
                <a:gd name="T107" fmla="*/ 1 h 1063"/>
                <a:gd name="T108" fmla="*/ 99 w 790"/>
                <a:gd name="T109" fmla="*/ 0 h 1063"/>
                <a:gd name="T110" fmla="*/ 89 w 790"/>
                <a:gd name="T111" fmla="*/ 0 h 1063"/>
                <a:gd name="T112" fmla="*/ 79 w 790"/>
                <a:gd name="T113" fmla="*/ 0 h 1063"/>
                <a:gd name="T114" fmla="*/ 70 w 790"/>
                <a:gd name="T115" fmla="*/ 1 h 10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0"/>
                <a:gd name="T175" fmla="*/ 0 h 1063"/>
                <a:gd name="T176" fmla="*/ 790 w 790"/>
                <a:gd name="T177" fmla="*/ 1063 h 10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0" h="1063">
                  <a:moveTo>
                    <a:pt x="278" y="5"/>
                  </a:moveTo>
                  <a:lnTo>
                    <a:pt x="237" y="19"/>
                  </a:lnTo>
                  <a:lnTo>
                    <a:pt x="198" y="35"/>
                  </a:lnTo>
                  <a:lnTo>
                    <a:pt x="161" y="55"/>
                  </a:lnTo>
                  <a:lnTo>
                    <a:pt x="126" y="78"/>
                  </a:lnTo>
                  <a:lnTo>
                    <a:pt x="95" y="103"/>
                  </a:lnTo>
                  <a:lnTo>
                    <a:pt x="69" y="132"/>
                  </a:lnTo>
                  <a:lnTo>
                    <a:pt x="46" y="163"/>
                  </a:lnTo>
                  <a:lnTo>
                    <a:pt x="26" y="197"/>
                  </a:lnTo>
                  <a:lnTo>
                    <a:pt x="12" y="234"/>
                  </a:lnTo>
                  <a:lnTo>
                    <a:pt x="3" y="275"/>
                  </a:lnTo>
                  <a:lnTo>
                    <a:pt x="0" y="318"/>
                  </a:lnTo>
                  <a:lnTo>
                    <a:pt x="1" y="365"/>
                  </a:lnTo>
                  <a:lnTo>
                    <a:pt x="9" y="414"/>
                  </a:lnTo>
                  <a:lnTo>
                    <a:pt x="24" y="466"/>
                  </a:lnTo>
                  <a:lnTo>
                    <a:pt x="44" y="521"/>
                  </a:lnTo>
                  <a:lnTo>
                    <a:pt x="73" y="580"/>
                  </a:lnTo>
                  <a:lnTo>
                    <a:pt x="172" y="707"/>
                  </a:lnTo>
                  <a:lnTo>
                    <a:pt x="187" y="780"/>
                  </a:lnTo>
                  <a:lnTo>
                    <a:pt x="179" y="980"/>
                  </a:lnTo>
                  <a:lnTo>
                    <a:pt x="222" y="1034"/>
                  </a:lnTo>
                  <a:lnTo>
                    <a:pt x="433" y="1063"/>
                  </a:lnTo>
                  <a:lnTo>
                    <a:pt x="479" y="1026"/>
                  </a:lnTo>
                  <a:lnTo>
                    <a:pt x="509" y="858"/>
                  </a:lnTo>
                  <a:lnTo>
                    <a:pt x="543" y="783"/>
                  </a:lnTo>
                  <a:lnTo>
                    <a:pt x="602" y="711"/>
                  </a:lnTo>
                  <a:lnTo>
                    <a:pt x="617" y="696"/>
                  </a:lnTo>
                  <a:lnTo>
                    <a:pt x="633" y="680"/>
                  </a:lnTo>
                  <a:lnTo>
                    <a:pt x="649" y="663"/>
                  </a:lnTo>
                  <a:lnTo>
                    <a:pt x="667" y="643"/>
                  </a:lnTo>
                  <a:lnTo>
                    <a:pt x="683" y="623"/>
                  </a:lnTo>
                  <a:lnTo>
                    <a:pt x="699" y="601"/>
                  </a:lnTo>
                  <a:lnTo>
                    <a:pt x="715" y="577"/>
                  </a:lnTo>
                  <a:lnTo>
                    <a:pt x="730" y="551"/>
                  </a:lnTo>
                  <a:lnTo>
                    <a:pt x="744" y="524"/>
                  </a:lnTo>
                  <a:lnTo>
                    <a:pt x="756" y="495"/>
                  </a:lnTo>
                  <a:lnTo>
                    <a:pt x="767" y="465"/>
                  </a:lnTo>
                  <a:lnTo>
                    <a:pt x="776" y="433"/>
                  </a:lnTo>
                  <a:lnTo>
                    <a:pt x="783" y="398"/>
                  </a:lnTo>
                  <a:lnTo>
                    <a:pt x="788" y="362"/>
                  </a:lnTo>
                  <a:lnTo>
                    <a:pt x="790" y="324"/>
                  </a:lnTo>
                  <a:lnTo>
                    <a:pt x="789" y="285"/>
                  </a:lnTo>
                  <a:lnTo>
                    <a:pt x="777" y="242"/>
                  </a:lnTo>
                  <a:lnTo>
                    <a:pt x="761" y="204"/>
                  </a:lnTo>
                  <a:lnTo>
                    <a:pt x="740" y="170"/>
                  </a:lnTo>
                  <a:lnTo>
                    <a:pt x="716" y="139"/>
                  </a:lnTo>
                  <a:lnTo>
                    <a:pt x="688" y="111"/>
                  </a:lnTo>
                  <a:lnTo>
                    <a:pt x="657" y="86"/>
                  </a:lnTo>
                  <a:lnTo>
                    <a:pt x="624" y="65"/>
                  </a:lnTo>
                  <a:lnTo>
                    <a:pt x="589" y="48"/>
                  </a:lnTo>
                  <a:lnTo>
                    <a:pt x="551" y="33"/>
                  </a:lnTo>
                  <a:lnTo>
                    <a:pt x="513" y="21"/>
                  </a:lnTo>
                  <a:lnTo>
                    <a:pt x="473" y="12"/>
                  </a:lnTo>
                  <a:lnTo>
                    <a:pt x="434" y="5"/>
                  </a:lnTo>
                  <a:lnTo>
                    <a:pt x="394" y="2"/>
                  </a:lnTo>
                  <a:lnTo>
                    <a:pt x="354" y="0"/>
                  </a:lnTo>
                  <a:lnTo>
                    <a:pt x="315" y="2"/>
                  </a:lnTo>
                  <a:lnTo>
                    <a:pt x="278" y="5"/>
                  </a:lnTo>
                  <a:close/>
                </a:path>
              </a:pathLst>
            </a:custGeom>
            <a:solidFill>
              <a:srgbClr val="FFFFA5"/>
            </a:solidFill>
            <a:ln w="9525">
              <a:noFill/>
              <a:round/>
              <a:headEnd/>
              <a:tailEnd/>
            </a:ln>
          </p:spPr>
          <p:txBody>
            <a:bodyPr/>
            <a:lstStyle/>
            <a:p>
              <a:endParaRPr lang="en-US"/>
            </a:p>
          </p:txBody>
        </p:sp>
        <p:sp>
          <p:nvSpPr>
            <p:cNvPr id="17626" name="Freeform 273"/>
            <p:cNvSpPr>
              <a:spLocks noChangeAspect="1"/>
            </p:cNvSpPr>
            <p:nvPr/>
          </p:nvSpPr>
          <p:spPr bwMode="auto">
            <a:xfrm>
              <a:off x="3489" y="2192"/>
              <a:ext cx="372" cy="524"/>
            </a:xfrm>
            <a:custGeom>
              <a:avLst/>
              <a:gdLst>
                <a:gd name="T0" fmla="*/ 57 w 744"/>
                <a:gd name="T1" fmla="*/ 4 h 1049"/>
                <a:gd name="T2" fmla="*/ 39 w 744"/>
                <a:gd name="T3" fmla="*/ 13 h 1049"/>
                <a:gd name="T4" fmla="*/ 23 w 744"/>
                <a:gd name="T5" fmla="*/ 24 h 1049"/>
                <a:gd name="T6" fmla="*/ 11 w 744"/>
                <a:gd name="T7" fmla="*/ 39 h 1049"/>
                <a:gd name="T8" fmla="*/ 3 w 744"/>
                <a:gd name="T9" fmla="*/ 56 h 1049"/>
                <a:gd name="T10" fmla="*/ 0 w 744"/>
                <a:gd name="T11" fmla="*/ 75 h 1049"/>
                <a:gd name="T12" fmla="*/ 3 w 744"/>
                <a:gd name="T13" fmla="*/ 98 h 1049"/>
                <a:gd name="T14" fmla="*/ 12 w 744"/>
                <a:gd name="T15" fmla="*/ 123 h 1049"/>
                <a:gd name="T16" fmla="*/ 22 w 744"/>
                <a:gd name="T17" fmla="*/ 141 h 1049"/>
                <a:gd name="T18" fmla="*/ 27 w 744"/>
                <a:gd name="T19" fmla="*/ 150 h 1049"/>
                <a:gd name="T20" fmla="*/ 33 w 744"/>
                <a:gd name="T21" fmla="*/ 160 h 1049"/>
                <a:gd name="T22" fmla="*/ 39 w 744"/>
                <a:gd name="T23" fmla="*/ 169 h 1049"/>
                <a:gd name="T24" fmla="*/ 42 w 744"/>
                <a:gd name="T25" fmla="*/ 179 h 1049"/>
                <a:gd name="T26" fmla="*/ 44 w 744"/>
                <a:gd name="T27" fmla="*/ 188 h 1049"/>
                <a:gd name="T28" fmla="*/ 44 w 744"/>
                <a:gd name="T29" fmla="*/ 205 h 1049"/>
                <a:gd name="T30" fmla="*/ 43 w 744"/>
                <a:gd name="T31" fmla="*/ 229 h 1049"/>
                <a:gd name="T32" fmla="*/ 43 w 744"/>
                <a:gd name="T33" fmla="*/ 243 h 1049"/>
                <a:gd name="T34" fmla="*/ 46 w 744"/>
                <a:gd name="T35" fmla="*/ 247 h 1049"/>
                <a:gd name="T36" fmla="*/ 48 w 744"/>
                <a:gd name="T37" fmla="*/ 250 h 1049"/>
                <a:gd name="T38" fmla="*/ 50 w 744"/>
                <a:gd name="T39" fmla="*/ 254 h 1049"/>
                <a:gd name="T40" fmla="*/ 54 w 744"/>
                <a:gd name="T41" fmla="*/ 256 h 1049"/>
                <a:gd name="T42" fmla="*/ 61 w 744"/>
                <a:gd name="T43" fmla="*/ 257 h 1049"/>
                <a:gd name="T44" fmla="*/ 68 w 744"/>
                <a:gd name="T45" fmla="*/ 257 h 1049"/>
                <a:gd name="T46" fmla="*/ 74 w 744"/>
                <a:gd name="T47" fmla="*/ 258 h 1049"/>
                <a:gd name="T48" fmla="*/ 80 w 744"/>
                <a:gd name="T49" fmla="*/ 259 h 1049"/>
                <a:gd name="T50" fmla="*/ 86 w 744"/>
                <a:gd name="T51" fmla="*/ 260 h 1049"/>
                <a:gd name="T52" fmla="*/ 92 w 744"/>
                <a:gd name="T53" fmla="*/ 261 h 1049"/>
                <a:gd name="T54" fmla="*/ 98 w 744"/>
                <a:gd name="T55" fmla="*/ 261 h 1049"/>
                <a:gd name="T56" fmla="*/ 102 w 744"/>
                <a:gd name="T57" fmla="*/ 261 h 1049"/>
                <a:gd name="T58" fmla="*/ 105 w 744"/>
                <a:gd name="T59" fmla="*/ 258 h 1049"/>
                <a:gd name="T60" fmla="*/ 108 w 744"/>
                <a:gd name="T61" fmla="*/ 256 h 1049"/>
                <a:gd name="T62" fmla="*/ 110 w 744"/>
                <a:gd name="T63" fmla="*/ 254 h 1049"/>
                <a:gd name="T64" fmla="*/ 113 w 744"/>
                <a:gd name="T65" fmla="*/ 242 h 1049"/>
                <a:gd name="T66" fmla="*/ 117 w 744"/>
                <a:gd name="T67" fmla="*/ 221 h 1049"/>
                <a:gd name="T68" fmla="*/ 121 w 744"/>
                <a:gd name="T69" fmla="*/ 206 h 1049"/>
                <a:gd name="T70" fmla="*/ 125 w 744"/>
                <a:gd name="T71" fmla="*/ 197 h 1049"/>
                <a:gd name="T72" fmla="*/ 130 w 744"/>
                <a:gd name="T73" fmla="*/ 190 h 1049"/>
                <a:gd name="T74" fmla="*/ 133 w 744"/>
                <a:gd name="T75" fmla="*/ 186 h 1049"/>
                <a:gd name="T76" fmla="*/ 137 w 744"/>
                <a:gd name="T77" fmla="*/ 181 h 1049"/>
                <a:gd name="T78" fmla="*/ 140 w 744"/>
                <a:gd name="T79" fmla="*/ 177 h 1049"/>
                <a:gd name="T80" fmla="*/ 145 w 744"/>
                <a:gd name="T81" fmla="*/ 171 h 1049"/>
                <a:gd name="T82" fmla="*/ 153 w 744"/>
                <a:gd name="T83" fmla="*/ 162 h 1049"/>
                <a:gd name="T84" fmla="*/ 161 w 744"/>
                <a:gd name="T85" fmla="*/ 152 h 1049"/>
                <a:gd name="T86" fmla="*/ 168 w 744"/>
                <a:gd name="T87" fmla="*/ 141 h 1049"/>
                <a:gd name="T88" fmla="*/ 175 w 744"/>
                <a:gd name="T89" fmla="*/ 128 h 1049"/>
                <a:gd name="T90" fmla="*/ 180 w 744"/>
                <a:gd name="T91" fmla="*/ 113 h 1049"/>
                <a:gd name="T92" fmla="*/ 185 w 744"/>
                <a:gd name="T93" fmla="*/ 96 h 1049"/>
                <a:gd name="T94" fmla="*/ 186 w 744"/>
                <a:gd name="T95" fmla="*/ 78 h 1049"/>
                <a:gd name="T96" fmla="*/ 184 w 744"/>
                <a:gd name="T97" fmla="*/ 59 h 1049"/>
                <a:gd name="T98" fmla="*/ 176 w 744"/>
                <a:gd name="T99" fmla="*/ 41 h 1049"/>
                <a:gd name="T100" fmla="*/ 164 w 744"/>
                <a:gd name="T101" fmla="*/ 27 h 1049"/>
                <a:gd name="T102" fmla="*/ 149 w 744"/>
                <a:gd name="T103" fmla="*/ 16 h 1049"/>
                <a:gd name="T104" fmla="*/ 132 w 744"/>
                <a:gd name="T105" fmla="*/ 8 h 1049"/>
                <a:gd name="T106" fmla="*/ 113 w 744"/>
                <a:gd name="T107" fmla="*/ 3 h 1049"/>
                <a:gd name="T108" fmla="*/ 94 w 744"/>
                <a:gd name="T109" fmla="*/ 0 h 1049"/>
                <a:gd name="T110" fmla="*/ 77 w 744"/>
                <a:gd name="T111" fmla="*/ 0 h 10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44"/>
                <a:gd name="T169" fmla="*/ 0 h 1049"/>
                <a:gd name="T170" fmla="*/ 744 w 744"/>
                <a:gd name="T171" fmla="*/ 1049 h 104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44" h="1049">
                  <a:moveTo>
                    <a:pt x="270" y="4"/>
                  </a:moveTo>
                  <a:lnTo>
                    <a:pt x="229" y="16"/>
                  </a:lnTo>
                  <a:lnTo>
                    <a:pt x="189" y="32"/>
                  </a:lnTo>
                  <a:lnTo>
                    <a:pt x="154" y="52"/>
                  </a:lnTo>
                  <a:lnTo>
                    <a:pt x="120" y="74"/>
                  </a:lnTo>
                  <a:lnTo>
                    <a:pt x="90" y="98"/>
                  </a:lnTo>
                  <a:lnTo>
                    <a:pt x="64" y="126"/>
                  </a:lnTo>
                  <a:lnTo>
                    <a:pt x="42" y="156"/>
                  </a:lnTo>
                  <a:lnTo>
                    <a:pt x="25" y="188"/>
                  </a:lnTo>
                  <a:lnTo>
                    <a:pt x="11" y="224"/>
                  </a:lnTo>
                  <a:lnTo>
                    <a:pt x="3" y="263"/>
                  </a:lnTo>
                  <a:lnTo>
                    <a:pt x="0" y="303"/>
                  </a:lnTo>
                  <a:lnTo>
                    <a:pt x="3" y="347"/>
                  </a:lnTo>
                  <a:lnTo>
                    <a:pt x="11" y="393"/>
                  </a:lnTo>
                  <a:lnTo>
                    <a:pt x="26" y="441"/>
                  </a:lnTo>
                  <a:lnTo>
                    <a:pt x="48" y="492"/>
                  </a:lnTo>
                  <a:lnTo>
                    <a:pt x="75" y="546"/>
                  </a:lnTo>
                  <a:lnTo>
                    <a:pt x="87" y="565"/>
                  </a:lnTo>
                  <a:lnTo>
                    <a:pt x="97" y="584"/>
                  </a:lnTo>
                  <a:lnTo>
                    <a:pt x="109" y="603"/>
                  </a:lnTo>
                  <a:lnTo>
                    <a:pt x="120" y="622"/>
                  </a:lnTo>
                  <a:lnTo>
                    <a:pt x="131" y="641"/>
                  </a:lnTo>
                  <a:lnTo>
                    <a:pt x="142" y="660"/>
                  </a:lnTo>
                  <a:lnTo>
                    <a:pt x="153" y="679"/>
                  </a:lnTo>
                  <a:lnTo>
                    <a:pt x="164" y="698"/>
                  </a:lnTo>
                  <a:lnTo>
                    <a:pt x="167" y="717"/>
                  </a:lnTo>
                  <a:lnTo>
                    <a:pt x="171" y="734"/>
                  </a:lnTo>
                  <a:lnTo>
                    <a:pt x="174" y="752"/>
                  </a:lnTo>
                  <a:lnTo>
                    <a:pt x="178" y="771"/>
                  </a:lnTo>
                  <a:lnTo>
                    <a:pt x="176" y="820"/>
                  </a:lnTo>
                  <a:lnTo>
                    <a:pt x="173" y="869"/>
                  </a:lnTo>
                  <a:lnTo>
                    <a:pt x="170" y="918"/>
                  </a:lnTo>
                  <a:lnTo>
                    <a:pt x="167" y="968"/>
                  </a:lnTo>
                  <a:lnTo>
                    <a:pt x="172" y="975"/>
                  </a:lnTo>
                  <a:lnTo>
                    <a:pt x="178" y="982"/>
                  </a:lnTo>
                  <a:lnTo>
                    <a:pt x="182" y="989"/>
                  </a:lnTo>
                  <a:lnTo>
                    <a:pt x="187" y="996"/>
                  </a:lnTo>
                  <a:lnTo>
                    <a:pt x="193" y="1003"/>
                  </a:lnTo>
                  <a:lnTo>
                    <a:pt x="197" y="1009"/>
                  </a:lnTo>
                  <a:lnTo>
                    <a:pt x="202" y="1016"/>
                  </a:lnTo>
                  <a:lnTo>
                    <a:pt x="207" y="1023"/>
                  </a:lnTo>
                  <a:lnTo>
                    <a:pt x="219" y="1024"/>
                  </a:lnTo>
                  <a:lnTo>
                    <a:pt x="232" y="1027"/>
                  </a:lnTo>
                  <a:lnTo>
                    <a:pt x="245" y="1028"/>
                  </a:lnTo>
                  <a:lnTo>
                    <a:pt x="256" y="1029"/>
                  </a:lnTo>
                  <a:lnTo>
                    <a:pt x="269" y="1031"/>
                  </a:lnTo>
                  <a:lnTo>
                    <a:pt x="282" y="1032"/>
                  </a:lnTo>
                  <a:lnTo>
                    <a:pt x="294" y="1034"/>
                  </a:lnTo>
                  <a:lnTo>
                    <a:pt x="306" y="1036"/>
                  </a:lnTo>
                  <a:lnTo>
                    <a:pt x="318" y="1037"/>
                  </a:lnTo>
                  <a:lnTo>
                    <a:pt x="331" y="1038"/>
                  </a:lnTo>
                  <a:lnTo>
                    <a:pt x="344" y="1041"/>
                  </a:lnTo>
                  <a:lnTo>
                    <a:pt x="355" y="1042"/>
                  </a:lnTo>
                  <a:lnTo>
                    <a:pt x="368" y="1044"/>
                  </a:lnTo>
                  <a:lnTo>
                    <a:pt x="381" y="1045"/>
                  </a:lnTo>
                  <a:lnTo>
                    <a:pt x="392" y="1047"/>
                  </a:lnTo>
                  <a:lnTo>
                    <a:pt x="405" y="1049"/>
                  </a:lnTo>
                  <a:lnTo>
                    <a:pt x="411" y="1044"/>
                  </a:lnTo>
                  <a:lnTo>
                    <a:pt x="416" y="1039"/>
                  </a:lnTo>
                  <a:lnTo>
                    <a:pt x="421" y="1035"/>
                  </a:lnTo>
                  <a:lnTo>
                    <a:pt x="427" y="1030"/>
                  </a:lnTo>
                  <a:lnTo>
                    <a:pt x="432" y="1026"/>
                  </a:lnTo>
                  <a:lnTo>
                    <a:pt x="437" y="1021"/>
                  </a:lnTo>
                  <a:lnTo>
                    <a:pt x="443" y="1016"/>
                  </a:lnTo>
                  <a:lnTo>
                    <a:pt x="449" y="1012"/>
                  </a:lnTo>
                  <a:lnTo>
                    <a:pt x="455" y="969"/>
                  </a:lnTo>
                  <a:lnTo>
                    <a:pt x="464" y="928"/>
                  </a:lnTo>
                  <a:lnTo>
                    <a:pt x="470" y="886"/>
                  </a:lnTo>
                  <a:lnTo>
                    <a:pt x="477" y="845"/>
                  </a:lnTo>
                  <a:lnTo>
                    <a:pt x="485" y="826"/>
                  </a:lnTo>
                  <a:lnTo>
                    <a:pt x="495" y="808"/>
                  </a:lnTo>
                  <a:lnTo>
                    <a:pt x="503" y="789"/>
                  </a:lnTo>
                  <a:lnTo>
                    <a:pt x="511" y="771"/>
                  </a:lnTo>
                  <a:lnTo>
                    <a:pt x="518" y="762"/>
                  </a:lnTo>
                  <a:lnTo>
                    <a:pt x="525" y="752"/>
                  </a:lnTo>
                  <a:lnTo>
                    <a:pt x="532" y="744"/>
                  </a:lnTo>
                  <a:lnTo>
                    <a:pt x="538" y="735"/>
                  </a:lnTo>
                  <a:lnTo>
                    <a:pt x="545" y="726"/>
                  </a:lnTo>
                  <a:lnTo>
                    <a:pt x="552" y="718"/>
                  </a:lnTo>
                  <a:lnTo>
                    <a:pt x="559" y="709"/>
                  </a:lnTo>
                  <a:lnTo>
                    <a:pt x="566" y="699"/>
                  </a:lnTo>
                  <a:lnTo>
                    <a:pt x="580" y="685"/>
                  </a:lnTo>
                  <a:lnTo>
                    <a:pt x="595" y="668"/>
                  </a:lnTo>
                  <a:lnTo>
                    <a:pt x="610" y="651"/>
                  </a:lnTo>
                  <a:lnTo>
                    <a:pt x="626" y="632"/>
                  </a:lnTo>
                  <a:lnTo>
                    <a:pt x="641" y="611"/>
                  </a:lnTo>
                  <a:lnTo>
                    <a:pt x="656" y="589"/>
                  </a:lnTo>
                  <a:lnTo>
                    <a:pt x="671" y="565"/>
                  </a:lnTo>
                  <a:lnTo>
                    <a:pt x="685" y="539"/>
                  </a:lnTo>
                  <a:lnTo>
                    <a:pt x="699" y="513"/>
                  </a:lnTo>
                  <a:lnTo>
                    <a:pt x="710" y="484"/>
                  </a:lnTo>
                  <a:lnTo>
                    <a:pt x="720" y="454"/>
                  </a:lnTo>
                  <a:lnTo>
                    <a:pt x="730" y="422"/>
                  </a:lnTo>
                  <a:lnTo>
                    <a:pt x="737" y="387"/>
                  </a:lnTo>
                  <a:lnTo>
                    <a:pt x="741" y="353"/>
                  </a:lnTo>
                  <a:lnTo>
                    <a:pt x="744" y="315"/>
                  </a:lnTo>
                  <a:lnTo>
                    <a:pt x="744" y="275"/>
                  </a:lnTo>
                  <a:lnTo>
                    <a:pt x="734" y="236"/>
                  </a:lnTo>
                  <a:lnTo>
                    <a:pt x="720" y="199"/>
                  </a:lnTo>
                  <a:lnTo>
                    <a:pt x="703" y="166"/>
                  </a:lnTo>
                  <a:lnTo>
                    <a:pt x="681" y="137"/>
                  </a:lnTo>
                  <a:lnTo>
                    <a:pt x="656" y="111"/>
                  </a:lnTo>
                  <a:lnTo>
                    <a:pt x="627" y="87"/>
                  </a:lnTo>
                  <a:lnTo>
                    <a:pt x="596" y="66"/>
                  </a:lnTo>
                  <a:lnTo>
                    <a:pt x="564" y="49"/>
                  </a:lnTo>
                  <a:lnTo>
                    <a:pt x="528" y="34"/>
                  </a:lnTo>
                  <a:lnTo>
                    <a:pt x="492" y="22"/>
                  </a:lnTo>
                  <a:lnTo>
                    <a:pt x="455" y="13"/>
                  </a:lnTo>
                  <a:lnTo>
                    <a:pt x="417" y="6"/>
                  </a:lnTo>
                  <a:lnTo>
                    <a:pt x="379" y="2"/>
                  </a:lnTo>
                  <a:lnTo>
                    <a:pt x="343" y="0"/>
                  </a:lnTo>
                  <a:lnTo>
                    <a:pt x="306" y="1"/>
                  </a:lnTo>
                  <a:lnTo>
                    <a:pt x="270" y="4"/>
                  </a:lnTo>
                  <a:close/>
                </a:path>
              </a:pathLst>
            </a:custGeom>
            <a:solidFill>
              <a:srgbClr val="FFFFA5"/>
            </a:solidFill>
            <a:ln w="9525">
              <a:noFill/>
              <a:round/>
              <a:headEnd/>
              <a:tailEnd/>
            </a:ln>
          </p:spPr>
          <p:txBody>
            <a:bodyPr/>
            <a:lstStyle/>
            <a:p>
              <a:endParaRPr lang="en-US"/>
            </a:p>
          </p:txBody>
        </p:sp>
        <p:sp>
          <p:nvSpPr>
            <p:cNvPr id="17627" name="Freeform 274"/>
            <p:cNvSpPr>
              <a:spLocks noChangeAspect="1"/>
            </p:cNvSpPr>
            <p:nvPr/>
          </p:nvSpPr>
          <p:spPr bwMode="auto">
            <a:xfrm>
              <a:off x="3501" y="2199"/>
              <a:ext cx="347" cy="517"/>
            </a:xfrm>
            <a:custGeom>
              <a:avLst/>
              <a:gdLst>
                <a:gd name="T0" fmla="*/ 54 w 695"/>
                <a:gd name="T1" fmla="*/ 4 h 1033"/>
                <a:gd name="T2" fmla="*/ 36 w 695"/>
                <a:gd name="T3" fmla="*/ 12 h 1033"/>
                <a:gd name="T4" fmla="*/ 20 w 695"/>
                <a:gd name="T5" fmla="*/ 23 h 1033"/>
                <a:gd name="T6" fmla="*/ 9 w 695"/>
                <a:gd name="T7" fmla="*/ 37 h 1033"/>
                <a:gd name="T8" fmla="*/ 2 w 695"/>
                <a:gd name="T9" fmla="*/ 53 h 1033"/>
                <a:gd name="T10" fmla="*/ 0 w 695"/>
                <a:gd name="T11" fmla="*/ 72 h 1033"/>
                <a:gd name="T12" fmla="*/ 3 w 695"/>
                <a:gd name="T13" fmla="*/ 93 h 1033"/>
                <a:gd name="T14" fmla="*/ 12 w 695"/>
                <a:gd name="T15" fmla="*/ 116 h 1033"/>
                <a:gd name="T16" fmla="*/ 21 w 695"/>
                <a:gd name="T17" fmla="*/ 134 h 1033"/>
                <a:gd name="T18" fmla="*/ 26 w 695"/>
                <a:gd name="T19" fmla="*/ 145 h 1033"/>
                <a:gd name="T20" fmla="*/ 31 w 695"/>
                <a:gd name="T21" fmla="*/ 156 h 1033"/>
                <a:gd name="T22" fmla="*/ 35 w 695"/>
                <a:gd name="T23" fmla="*/ 167 h 1033"/>
                <a:gd name="T24" fmla="*/ 39 w 695"/>
                <a:gd name="T25" fmla="*/ 177 h 1033"/>
                <a:gd name="T26" fmla="*/ 40 w 695"/>
                <a:gd name="T27" fmla="*/ 186 h 1033"/>
                <a:gd name="T28" fmla="*/ 40 w 695"/>
                <a:gd name="T29" fmla="*/ 203 h 1033"/>
                <a:gd name="T30" fmla="*/ 39 w 695"/>
                <a:gd name="T31" fmla="*/ 227 h 1033"/>
                <a:gd name="T32" fmla="*/ 39 w 695"/>
                <a:gd name="T33" fmla="*/ 241 h 1033"/>
                <a:gd name="T34" fmla="*/ 42 w 695"/>
                <a:gd name="T35" fmla="*/ 244 h 1033"/>
                <a:gd name="T36" fmla="*/ 44 w 695"/>
                <a:gd name="T37" fmla="*/ 248 h 1033"/>
                <a:gd name="T38" fmla="*/ 46 w 695"/>
                <a:gd name="T39" fmla="*/ 251 h 1033"/>
                <a:gd name="T40" fmla="*/ 50 w 695"/>
                <a:gd name="T41" fmla="*/ 253 h 1033"/>
                <a:gd name="T42" fmla="*/ 56 w 695"/>
                <a:gd name="T43" fmla="*/ 254 h 1033"/>
                <a:gd name="T44" fmla="*/ 62 w 695"/>
                <a:gd name="T45" fmla="*/ 255 h 1033"/>
                <a:gd name="T46" fmla="*/ 67 w 695"/>
                <a:gd name="T47" fmla="*/ 255 h 1033"/>
                <a:gd name="T48" fmla="*/ 73 w 695"/>
                <a:gd name="T49" fmla="*/ 256 h 1033"/>
                <a:gd name="T50" fmla="*/ 79 w 695"/>
                <a:gd name="T51" fmla="*/ 257 h 1033"/>
                <a:gd name="T52" fmla="*/ 85 w 695"/>
                <a:gd name="T53" fmla="*/ 258 h 1033"/>
                <a:gd name="T54" fmla="*/ 90 w 695"/>
                <a:gd name="T55" fmla="*/ 258 h 1033"/>
                <a:gd name="T56" fmla="*/ 95 w 695"/>
                <a:gd name="T57" fmla="*/ 258 h 1033"/>
                <a:gd name="T58" fmla="*/ 97 w 695"/>
                <a:gd name="T59" fmla="*/ 255 h 1033"/>
                <a:gd name="T60" fmla="*/ 100 w 695"/>
                <a:gd name="T61" fmla="*/ 253 h 1033"/>
                <a:gd name="T62" fmla="*/ 102 w 695"/>
                <a:gd name="T63" fmla="*/ 251 h 1033"/>
                <a:gd name="T64" fmla="*/ 105 w 695"/>
                <a:gd name="T65" fmla="*/ 239 h 1033"/>
                <a:gd name="T66" fmla="*/ 109 w 695"/>
                <a:gd name="T67" fmla="*/ 218 h 1033"/>
                <a:gd name="T68" fmla="*/ 113 w 695"/>
                <a:gd name="T69" fmla="*/ 203 h 1033"/>
                <a:gd name="T70" fmla="*/ 116 w 695"/>
                <a:gd name="T71" fmla="*/ 194 h 1033"/>
                <a:gd name="T72" fmla="*/ 120 w 695"/>
                <a:gd name="T73" fmla="*/ 187 h 1033"/>
                <a:gd name="T74" fmla="*/ 123 w 695"/>
                <a:gd name="T75" fmla="*/ 183 h 1033"/>
                <a:gd name="T76" fmla="*/ 126 w 695"/>
                <a:gd name="T77" fmla="*/ 179 h 1033"/>
                <a:gd name="T78" fmla="*/ 130 w 695"/>
                <a:gd name="T79" fmla="*/ 174 h 1033"/>
                <a:gd name="T80" fmla="*/ 138 w 695"/>
                <a:gd name="T81" fmla="*/ 164 h 1033"/>
                <a:gd name="T82" fmla="*/ 152 w 695"/>
                <a:gd name="T83" fmla="*/ 144 h 1033"/>
                <a:gd name="T84" fmla="*/ 165 w 695"/>
                <a:gd name="T85" fmla="*/ 118 h 1033"/>
                <a:gd name="T86" fmla="*/ 173 w 695"/>
                <a:gd name="T87" fmla="*/ 86 h 1033"/>
                <a:gd name="T88" fmla="*/ 172 w 695"/>
                <a:gd name="T89" fmla="*/ 58 h 1033"/>
                <a:gd name="T90" fmla="*/ 165 w 695"/>
                <a:gd name="T91" fmla="*/ 41 h 1033"/>
                <a:gd name="T92" fmla="*/ 155 w 695"/>
                <a:gd name="T93" fmla="*/ 28 h 1033"/>
                <a:gd name="T94" fmla="*/ 141 w 695"/>
                <a:gd name="T95" fmla="*/ 17 h 1033"/>
                <a:gd name="T96" fmla="*/ 126 w 695"/>
                <a:gd name="T97" fmla="*/ 9 h 1033"/>
                <a:gd name="T98" fmla="*/ 108 w 695"/>
                <a:gd name="T99" fmla="*/ 4 h 1033"/>
                <a:gd name="T100" fmla="*/ 90 w 695"/>
                <a:gd name="T101" fmla="*/ 1 h 1033"/>
                <a:gd name="T102" fmla="*/ 73 w 695"/>
                <a:gd name="T103" fmla="*/ 0 h 10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5"/>
                <a:gd name="T157" fmla="*/ 0 h 1033"/>
                <a:gd name="T158" fmla="*/ 695 w 695"/>
                <a:gd name="T159" fmla="*/ 1033 h 10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5" h="1033">
                  <a:moveTo>
                    <a:pt x="260" y="2"/>
                  </a:moveTo>
                  <a:lnTo>
                    <a:pt x="218" y="15"/>
                  </a:lnTo>
                  <a:lnTo>
                    <a:pt x="180" y="30"/>
                  </a:lnTo>
                  <a:lnTo>
                    <a:pt x="144" y="48"/>
                  </a:lnTo>
                  <a:lnTo>
                    <a:pt x="112" y="69"/>
                  </a:lnTo>
                  <a:lnTo>
                    <a:pt x="83" y="92"/>
                  </a:lnTo>
                  <a:lnTo>
                    <a:pt x="58" y="119"/>
                  </a:lnTo>
                  <a:lnTo>
                    <a:pt x="37" y="147"/>
                  </a:lnTo>
                  <a:lnTo>
                    <a:pt x="21" y="179"/>
                  </a:lnTo>
                  <a:lnTo>
                    <a:pt x="10" y="212"/>
                  </a:lnTo>
                  <a:lnTo>
                    <a:pt x="3" y="249"/>
                  </a:lnTo>
                  <a:lnTo>
                    <a:pt x="0" y="287"/>
                  </a:lnTo>
                  <a:lnTo>
                    <a:pt x="4" y="327"/>
                  </a:lnTo>
                  <a:lnTo>
                    <a:pt x="13" y="370"/>
                  </a:lnTo>
                  <a:lnTo>
                    <a:pt x="28" y="415"/>
                  </a:lnTo>
                  <a:lnTo>
                    <a:pt x="49" y="462"/>
                  </a:lnTo>
                  <a:lnTo>
                    <a:pt x="77" y="512"/>
                  </a:lnTo>
                  <a:lnTo>
                    <a:pt x="86" y="533"/>
                  </a:lnTo>
                  <a:lnTo>
                    <a:pt x="96" y="555"/>
                  </a:lnTo>
                  <a:lnTo>
                    <a:pt x="105" y="577"/>
                  </a:lnTo>
                  <a:lnTo>
                    <a:pt x="115" y="599"/>
                  </a:lnTo>
                  <a:lnTo>
                    <a:pt x="124" y="622"/>
                  </a:lnTo>
                  <a:lnTo>
                    <a:pt x="134" y="644"/>
                  </a:lnTo>
                  <a:lnTo>
                    <a:pt x="143" y="666"/>
                  </a:lnTo>
                  <a:lnTo>
                    <a:pt x="153" y="688"/>
                  </a:lnTo>
                  <a:lnTo>
                    <a:pt x="156" y="706"/>
                  </a:lnTo>
                  <a:lnTo>
                    <a:pt x="159" y="724"/>
                  </a:lnTo>
                  <a:lnTo>
                    <a:pt x="163" y="742"/>
                  </a:lnTo>
                  <a:lnTo>
                    <a:pt x="165" y="759"/>
                  </a:lnTo>
                  <a:lnTo>
                    <a:pt x="163" y="809"/>
                  </a:lnTo>
                  <a:lnTo>
                    <a:pt x="161" y="857"/>
                  </a:lnTo>
                  <a:lnTo>
                    <a:pt x="157" y="907"/>
                  </a:lnTo>
                  <a:lnTo>
                    <a:pt x="155" y="956"/>
                  </a:lnTo>
                  <a:lnTo>
                    <a:pt x="159" y="963"/>
                  </a:lnTo>
                  <a:lnTo>
                    <a:pt x="164" y="969"/>
                  </a:lnTo>
                  <a:lnTo>
                    <a:pt x="169" y="976"/>
                  </a:lnTo>
                  <a:lnTo>
                    <a:pt x="173" y="983"/>
                  </a:lnTo>
                  <a:lnTo>
                    <a:pt x="177" y="990"/>
                  </a:lnTo>
                  <a:lnTo>
                    <a:pt x="181" y="997"/>
                  </a:lnTo>
                  <a:lnTo>
                    <a:pt x="186" y="1002"/>
                  </a:lnTo>
                  <a:lnTo>
                    <a:pt x="191" y="1009"/>
                  </a:lnTo>
                  <a:lnTo>
                    <a:pt x="202" y="1010"/>
                  </a:lnTo>
                  <a:lnTo>
                    <a:pt x="214" y="1013"/>
                  </a:lnTo>
                  <a:lnTo>
                    <a:pt x="225" y="1014"/>
                  </a:lnTo>
                  <a:lnTo>
                    <a:pt x="237" y="1015"/>
                  </a:lnTo>
                  <a:lnTo>
                    <a:pt x="248" y="1017"/>
                  </a:lnTo>
                  <a:lnTo>
                    <a:pt x="260" y="1018"/>
                  </a:lnTo>
                  <a:lnTo>
                    <a:pt x="271" y="1020"/>
                  </a:lnTo>
                  <a:lnTo>
                    <a:pt x="283" y="1021"/>
                  </a:lnTo>
                  <a:lnTo>
                    <a:pt x="294" y="1023"/>
                  </a:lnTo>
                  <a:lnTo>
                    <a:pt x="306" y="1024"/>
                  </a:lnTo>
                  <a:lnTo>
                    <a:pt x="317" y="1025"/>
                  </a:lnTo>
                  <a:lnTo>
                    <a:pt x="329" y="1028"/>
                  </a:lnTo>
                  <a:lnTo>
                    <a:pt x="340" y="1029"/>
                  </a:lnTo>
                  <a:lnTo>
                    <a:pt x="352" y="1030"/>
                  </a:lnTo>
                  <a:lnTo>
                    <a:pt x="363" y="1032"/>
                  </a:lnTo>
                  <a:lnTo>
                    <a:pt x="375" y="1033"/>
                  </a:lnTo>
                  <a:lnTo>
                    <a:pt x="380" y="1029"/>
                  </a:lnTo>
                  <a:lnTo>
                    <a:pt x="385" y="1024"/>
                  </a:lnTo>
                  <a:lnTo>
                    <a:pt x="390" y="1018"/>
                  </a:lnTo>
                  <a:lnTo>
                    <a:pt x="396" y="1014"/>
                  </a:lnTo>
                  <a:lnTo>
                    <a:pt x="400" y="1009"/>
                  </a:lnTo>
                  <a:lnTo>
                    <a:pt x="406" y="1005"/>
                  </a:lnTo>
                  <a:lnTo>
                    <a:pt x="411" y="1001"/>
                  </a:lnTo>
                  <a:lnTo>
                    <a:pt x="415" y="997"/>
                  </a:lnTo>
                  <a:lnTo>
                    <a:pt x="423" y="955"/>
                  </a:lnTo>
                  <a:lnTo>
                    <a:pt x="430" y="914"/>
                  </a:lnTo>
                  <a:lnTo>
                    <a:pt x="437" y="872"/>
                  </a:lnTo>
                  <a:lnTo>
                    <a:pt x="444" y="831"/>
                  </a:lnTo>
                  <a:lnTo>
                    <a:pt x="452" y="812"/>
                  </a:lnTo>
                  <a:lnTo>
                    <a:pt x="460" y="794"/>
                  </a:lnTo>
                  <a:lnTo>
                    <a:pt x="467" y="775"/>
                  </a:lnTo>
                  <a:lnTo>
                    <a:pt x="475" y="757"/>
                  </a:lnTo>
                  <a:lnTo>
                    <a:pt x="482" y="748"/>
                  </a:lnTo>
                  <a:lnTo>
                    <a:pt x="488" y="740"/>
                  </a:lnTo>
                  <a:lnTo>
                    <a:pt x="495" y="730"/>
                  </a:lnTo>
                  <a:lnTo>
                    <a:pt x="502" y="721"/>
                  </a:lnTo>
                  <a:lnTo>
                    <a:pt x="507" y="713"/>
                  </a:lnTo>
                  <a:lnTo>
                    <a:pt x="514" y="704"/>
                  </a:lnTo>
                  <a:lnTo>
                    <a:pt x="520" y="696"/>
                  </a:lnTo>
                  <a:lnTo>
                    <a:pt x="527" y="687"/>
                  </a:lnTo>
                  <a:lnTo>
                    <a:pt x="553" y="656"/>
                  </a:lnTo>
                  <a:lnTo>
                    <a:pt x="582" y="619"/>
                  </a:lnTo>
                  <a:lnTo>
                    <a:pt x="611" y="576"/>
                  </a:lnTo>
                  <a:lnTo>
                    <a:pt x="638" y="528"/>
                  </a:lnTo>
                  <a:lnTo>
                    <a:pt x="662" y="472"/>
                  </a:lnTo>
                  <a:lnTo>
                    <a:pt x="680" y="411"/>
                  </a:lnTo>
                  <a:lnTo>
                    <a:pt x="692" y="342"/>
                  </a:lnTo>
                  <a:lnTo>
                    <a:pt x="695" y="266"/>
                  </a:lnTo>
                  <a:lnTo>
                    <a:pt x="689" y="229"/>
                  </a:lnTo>
                  <a:lnTo>
                    <a:pt x="678" y="195"/>
                  </a:lnTo>
                  <a:lnTo>
                    <a:pt x="663" y="164"/>
                  </a:lnTo>
                  <a:lnTo>
                    <a:pt x="643" y="135"/>
                  </a:lnTo>
                  <a:lnTo>
                    <a:pt x="621" y="109"/>
                  </a:lnTo>
                  <a:lnTo>
                    <a:pt x="595" y="86"/>
                  </a:lnTo>
                  <a:lnTo>
                    <a:pt x="567" y="67"/>
                  </a:lnTo>
                  <a:lnTo>
                    <a:pt x="536" y="49"/>
                  </a:lnTo>
                  <a:lnTo>
                    <a:pt x="504" y="35"/>
                  </a:lnTo>
                  <a:lnTo>
                    <a:pt x="469" y="23"/>
                  </a:lnTo>
                  <a:lnTo>
                    <a:pt x="435" y="14"/>
                  </a:lnTo>
                  <a:lnTo>
                    <a:pt x="399" y="7"/>
                  </a:lnTo>
                  <a:lnTo>
                    <a:pt x="363" y="2"/>
                  </a:lnTo>
                  <a:lnTo>
                    <a:pt x="328" y="0"/>
                  </a:lnTo>
                  <a:lnTo>
                    <a:pt x="293" y="0"/>
                  </a:lnTo>
                  <a:lnTo>
                    <a:pt x="260" y="2"/>
                  </a:lnTo>
                  <a:close/>
                </a:path>
              </a:pathLst>
            </a:custGeom>
            <a:solidFill>
              <a:srgbClr val="FFFFA5"/>
            </a:solidFill>
            <a:ln w="9525">
              <a:noFill/>
              <a:round/>
              <a:headEnd/>
              <a:tailEnd/>
            </a:ln>
          </p:spPr>
          <p:txBody>
            <a:bodyPr/>
            <a:lstStyle/>
            <a:p>
              <a:endParaRPr lang="en-US"/>
            </a:p>
          </p:txBody>
        </p:sp>
        <p:sp>
          <p:nvSpPr>
            <p:cNvPr id="17628" name="Freeform 275"/>
            <p:cNvSpPr>
              <a:spLocks noChangeAspect="1"/>
            </p:cNvSpPr>
            <p:nvPr/>
          </p:nvSpPr>
          <p:spPr bwMode="auto">
            <a:xfrm>
              <a:off x="3512" y="2205"/>
              <a:ext cx="324" cy="510"/>
            </a:xfrm>
            <a:custGeom>
              <a:avLst/>
              <a:gdLst>
                <a:gd name="T0" fmla="*/ 52 w 647"/>
                <a:gd name="T1" fmla="*/ 4 h 1019"/>
                <a:gd name="T2" fmla="*/ 34 w 647"/>
                <a:gd name="T3" fmla="*/ 12 h 1019"/>
                <a:gd name="T4" fmla="*/ 19 w 647"/>
                <a:gd name="T5" fmla="*/ 22 h 1019"/>
                <a:gd name="T6" fmla="*/ 9 w 647"/>
                <a:gd name="T7" fmla="*/ 35 h 1019"/>
                <a:gd name="T8" fmla="*/ 2 w 647"/>
                <a:gd name="T9" fmla="*/ 51 h 1019"/>
                <a:gd name="T10" fmla="*/ 0 w 647"/>
                <a:gd name="T11" fmla="*/ 68 h 1019"/>
                <a:gd name="T12" fmla="*/ 3 w 647"/>
                <a:gd name="T13" fmla="*/ 88 h 1019"/>
                <a:gd name="T14" fmla="*/ 13 w 647"/>
                <a:gd name="T15" fmla="*/ 109 h 1019"/>
                <a:gd name="T16" fmla="*/ 21 w 647"/>
                <a:gd name="T17" fmla="*/ 126 h 1019"/>
                <a:gd name="T18" fmla="*/ 25 w 647"/>
                <a:gd name="T19" fmla="*/ 139 h 1019"/>
                <a:gd name="T20" fmla="*/ 30 w 647"/>
                <a:gd name="T21" fmla="*/ 151 h 1019"/>
                <a:gd name="T22" fmla="*/ 34 w 647"/>
                <a:gd name="T23" fmla="*/ 164 h 1019"/>
                <a:gd name="T24" fmla="*/ 36 w 647"/>
                <a:gd name="T25" fmla="*/ 175 h 1019"/>
                <a:gd name="T26" fmla="*/ 38 w 647"/>
                <a:gd name="T27" fmla="*/ 183 h 1019"/>
                <a:gd name="T28" fmla="*/ 38 w 647"/>
                <a:gd name="T29" fmla="*/ 200 h 1019"/>
                <a:gd name="T30" fmla="*/ 36 w 647"/>
                <a:gd name="T31" fmla="*/ 224 h 1019"/>
                <a:gd name="T32" fmla="*/ 37 w 647"/>
                <a:gd name="T33" fmla="*/ 240 h 1019"/>
                <a:gd name="T34" fmla="*/ 42 w 647"/>
                <a:gd name="T35" fmla="*/ 247 h 1019"/>
                <a:gd name="T36" fmla="*/ 49 w 647"/>
                <a:gd name="T37" fmla="*/ 250 h 1019"/>
                <a:gd name="T38" fmla="*/ 60 w 647"/>
                <a:gd name="T39" fmla="*/ 252 h 1019"/>
                <a:gd name="T40" fmla="*/ 71 w 647"/>
                <a:gd name="T41" fmla="*/ 253 h 1019"/>
                <a:gd name="T42" fmla="*/ 81 w 647"/>
                <a:gd name="T43" fmla="*/ 255 h 1019"/>
                <a:gd name="T44" fmla="*/ 88 w 647"/>
                <a:gd name="T45" fmla="*/ 254 h 1019"/>
                <a:gd name="T46" fmla="*/ 90 w 647"/>
                <a:gd name="T47" fmla="*/ 252 h 1019"/>
                <a:gd name="T48" fmla="*/ 92 w 647"/>
                <a:gd name="T49" fmla="*/ 249 h 1019"/>
                <a:gd name="T50" fmla="*/ 95 w 647"/>
                <a:gd name="T51" fmla="*/ 247 h 1019"/>
                <a:gd name="T52" fmla="*/ 98 w 647"/>
                <a:gd name="T53" fmla="*/ 236 h 1019"/>
                <a:gd name="T54" fmla="*/ 101 w 647"/>
                <a:gd name="T55" fmla="*/ 215 h 1019"/>
                <a:gd name="T56" fmla="*/ 105 w 647"/>
                <a:gd name="T57" fmla="*/ 200 h 1019"/>
                <a:gd name="T58" fmla="*/ 108 w 647"/>
                <a:gd name="T59" fmla="*/ 191 h 1019"/>
                <a:gd name="T60" fmla="*/ 112 w 647"/>
                <a:gd name="T61" fmla="*/ 184 h 1019"/>
                <a:gd name="T62" fmla="*/ 115 w 647"/>
                <a:gd name="T63" fmla="*/ 180 h 1019"/>
                <a:gd name="T64" fmla="*/ 118 w 647"/>
                <a:gd name="T65" fmla="*/ 175 h 1019"/>
                <a:gd name="T66" fmla="*/ 121 w 647"/>
                <a:gd name="T67" fmla="*/ 171 h 1019"/>
                <a:gd name="T68" fmla="*/ 128 w 647"/>
                <a:gd name="T69" fmla="*/ 161 h 1019"/>
                <a:gd name="T70" fmla="*/ 142 w 647"/>
                <a:gd name="T71" fmla="*/ 141 h 1019"/>
                <a:gd name="T72" fmla="*/ 153 w 647"/>
                <a:gd name="T73" fmla="*/ 115 h 1019"/>
                <a:gd name="T74" fmla="*/ 161 w 647"/>
                <a:gd name="T75" fmla="*/ 83 h 1019"/>
                <a:gd name="T76" fmla="*/ 161 w 647"/>
                <a:gd name="T77" fmla="*/ 56 h 1019"/>
                <a:gd name="T78" fmla="*/ 156 w 647"/>
                <a:gd name="T79" fmla="*/ 41 h 1019"/>
                <a:gd name="T80" fmla="*/ 147 w 647"/>
                <a:gd name="T81" fmla="*/ 28 h 1019"/>
                <a:gd name="T82" fmla="*/ 134 w 647"/>
                <a:gd name="T83" fmla="*/ 18 h 1019"/>
                <a:gd name="T84" fmla="*/ 120 w 647"/>
                <a:gd name="T85" fmla="*/ 9 h 1019"/>
                <a:gd name="T86" fmla="*/ 104 w 647"/>
                <a:gd name="T87" fmla="*/ 4 h 1019"/>
                <a:gd name="T88" fmla="*/ 87 w 647"/>
                <a:gd name="T89" fmla="*/ 1 h 1019"/>
                <a:gd name="T90" fmla="*/ 71 w 647"/>
                <a:gd name="T91" fmla="*/ 0 h 10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7"/>
                <a:gd name="T139" fmla="*/ 0 h 1019"/>
                <a:gd name="T140" fmla="*/ 647 w 647"/>
                <a:gd name="T141" fmla="*/ 1019 h 10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7" h="1019">
                  <a:moveTo>
                    <a:pt x="248" y="2"/>
                  </a:moveTo>
                  <a:lnTo>
                    <a:pt x="207" y="13"/>
                  </a:lnTo>
                  <a:lnTo>
                    <a:pt x="170" y="28"/>
                  </a:lnTo>
                  <a:lnTo>
                    <a:pt x="134" y="46"/>
                  </a:lnTo>
                  <a:lnTo>
                    <a:pt x="103" y="65"/>
                  </a:lnTo>
                  <a:lnTo>
                    <a:pt x="76" y="88"/>
                  </a:lnTo>
                  <a:lnTo>
                    <a:pt x="53" y="113"/>
                  </a:lnTo>
                  <a:lnTo>
                    <a:pt x="33" y="140"/>
                  </a:lnTo>
                  <a:lnTo>
                    <a:pt x="17" y="170"/>
                  </a:lnTo>
                  <a:lnTo>
                    <a:pt x="6" y="201"/>
                  </a:lnTo>
                  <a:lnTo>
                    <a:pt x="1" y="236"/>
                  </a:lnTo>
                  <a:lnTo>
                    <a:pt x="0" y="272"/>
                  </a:lnTo>
                  <a:lnTo>
                    <a:pt x="3" y="310"/>
                  </a:lnTo>
                  <a:lnTo>
                    <a:pt x="12" y="349"/>
                  </a:lnTo>
                  <a:lnTo>
                    <a:pt x="27" y="390"/>
                  </a:lnTo>
                  <a:lnTo>
                    <a:pt x="49" y="433"/>
                  </a:lnTo>
                  <a:lnTo>
                    <a:pt x="76" y="478"/>
                  </a:lnTo>
                  <a:lnTo>
                    <a:pt x="84" y="503"/>
                  </a:lnTo>
                  <a:lnTo>
                    <a:pt x="92" y="527"/>
                  </a:lnTo>
                  <a:lnTo>
                    <a:pt x="100" y="553"/>
                  </a:lnTo>
                  <a:lnTo>
                    <a:pt x="109" y="578"/>
                  </a:lnTo>
                  <a:lnTo>
                    <a:pt x="117" y="602"/>
                  </a:lnTo>
                  <a:lnTo>
                    <a:pt x="125" y="628"/>
                  </a:lnTo>
                  <a:lnTo>
                    <a:pt x="133" y="653"/>
                  </a:lnTo>
                  <a:lnTo>
                    <a:pt x="141" y="678"/>
                  </a:lnTo>
                  <a:lnTo>
                    <a:pt x="144" y="697"/>
                  </a:lnTo>
                  <a:lnTo>
                    <a:pt x="147" y="714"/>
                  </a:lnTo>
                  <a:lnTo>
                    <a:pt x="149" y="732"/>
                  </a:lnTo>
                  <a:lnTo>
                    <a:pt x="152" y="750"/>
                  </a:lnTo>
                  <a:lnTo>
                    <a:pt x="149" y="798"/>
                  </a:lnTo>
                  <a:lnTo>
                    <a:pt x="146" y="846"/>
                  </a:lnTo>
                  <a:lnTo>
                    <a:pt x="144" y="896"/>
                  </a:lnTo>
                  <a:lnTo>
                    <a:pt x="140" y="944"/>
                  </a:lnTo>
                  <a:lnTo>
                    <a:pt x="148" y="957"/>
                  </a:lnTo>
                  <a:lnTo>
                    <a:pt x="157" y="971"/>
                  </a:lnTo>
                  <a:lnTo>
                    <a:pt x="165" y="985"/>
                  </a:lnTo>
                  <a:lnTo>
                    <a:pt x="173" y="997"/>
                  </a:lnTo>
                  <a:lnTo>
                    <a:pt x="194" y="1000"/>
                  </a:lnTo>
                  <a:lnTo>
                    <a:pt x="216" y="1003"/>
                  </a:lnTo>
                  <a:lnTo>
                    <a:pt x="237" y="1005"/>
                  </a:lnTo>
                  <a:lnTo>
                    <a:pt x="259" y="1008"/>
                  </a:lnTo>
                  <a:lnTo>
                    <a:pt x="281" y="1011"/>
                  </a:lnTo>
                  <a:lnTo>
                    <a:pt x="301" y="1014"/>
                  </a:lnTo>
                  <a:lnTo>
                    <a:pt x="323" y="1017"/>
                  </a:lnTo>
                  <a:lnTo>
                    <a:pt x="344" y="1019"/>
                  </a:lnTo>
                  <a:lnTo>
                    <a:pt x="349" y="1015"/>
                  </a:lnTo>
                  <a:lnTo>
                    <a:pt x="353" y="1010"/>
                  </a:lnTo>
                  <a:lnTo>
                    <a:pt x="358" y="1005"/>
                  </a:lnTo>
                  <a:lnTo>
                    <a:pt x="364" y="1001"/>
                  </a:lnTo>
                  <a:lnTo>
                    <a:pt x="368" y="996"/>
                  </a:lnTo>
                  <a:lnTo>
                    <a:pt x="373" y="992"/>
                  </a:lnTo>
                  <a:lnTo>
                    <a:pt x="377" y="987"/>
                  </a:lnTo>
                  <a:lnTo>
                    <a:pt x="382" y="982"/>
                  </a:lnTo>
                  <a:lnTo>
                    <a:pt x="389" y="941"/>
                  </a:lnTo>
                  <a:lnTo>
                    <a:pt x="396" y="899"/>
                  </a:lnTo>
                  <a:lnTo>
                    <a:pt x="403" y="859"/>
                  </a:lnTo>
                  <a:lnTo>
                    <a:pt x="410" y="818"/>
                  </a:lnTo>
                  <a:lnTo>
                    <a:pt x="417" y="799"/>
                  </a:lnTo>
                  <a:lnTo>
                    <a:pt x="425" y="781"/>
                  </a:lnTo>
                  <a:lnTo>
                    <a:pt x="432" y="764"/>
                  </a:lnTo>
                  <a:lnTo>
                    <a:pt x="438" y="745"/>
                  </a:lnTo>
                  <a:lnTo>
                    <a:pt x="445" y="736"/>
                  </a:lnTo>
                  <a:lnTo>
                    <a:pt x="451" y="727"/>
                  </a:lnTo>
                  <a:lnTo>
                    <a:pt x="458" y="719"/>
                  </a:lnTo>
                  <a:lnTo>
                    <a:pt x="464" y="709"/>
                  </a:lnTo>
                  <a:lnTo>
                    <a:pt x="470" y="700"/>
                  </a:lnTo>
                  <a:lnTo>
                    <a:pt x="475" y="692"/>
                  </a:lnTo>
                  <a:lnTo>
                    <a:pt x="482" y="683"/>
                  </a:lnTo>
                  <a:lnTo>
                    <a:pt x="488" y="674"/>
                  </a:lnTo>
                  <a:lnTo>
                    <a:pt x="512" y="643"/>
                  </a:lnTo>
                  <a:lnTo>
                    <a:pt x="539" y="607"/>
                  </a:lnTo>
                  <a:lnTo>
                    <a:pt x="565" y="564"/>
                  </a:lnTo>
                  <a:lnTo>
                    <a:pt x="591" y="516"/>
                  </a:lnTo>
                  <a:lnTo>
                    <a:pt x="612" y="460"/>
                  </a:lnTo>
                  <a:lnTo>
                    <a:pt x="630" y="399"/>
                  </a:lnTo>
                  <a:lnTo>
                    <a:pt x="642" y="331"/>
                  </a:lnTo>
                  <a:lnTo>
                    <a:pt x="647" y="257"/>
                  </a:lnTo>
                  <a:lnTo>
                    <a:pt x="644" y="222"/>
                  </a:lnTo>
                  <a:lnTo>
                    <a:pt x="634" y="190"/>
                  </a:lnTo>
                  <a:lnTo>
                    <a:pt x="622" y="161"/>
                  </a:lnTo>
                  <a:lnTo>
                    <a:pt x="605" y="133"/>
                  </a:lnTo>
                  <a:lnTo>
                    <a:pt x="585" y="109"/>
                  </a:lnTo>
                  <a:lnTo>
                    <a:pt x="562" y="87"/>
                  </a:lnTo>
                  <a:lnTo>
                    <a:pt x="536" y="69"/>
                  </a:lnTo>
                  <a:lnTo>
                    <a:pt x="509" y="51"/>
                  </a:lnTo>
                  <a:lnTo>
                    <a:pt x="478" y="36"/>
                  </a:lnTo>
                  <a:lnTo>
                    <a:pt x="447" y="25"/>
                  </a:lnTo>
                  <a:lnTo>
                    <a:pt x="414" y="16"/>
                  </a:lnTo>
                  <a:lnTo>
                    <a:pt x="381" y="8"/>
                  </a:lnTo>
                  <a:lnTo>
                    <a:pt x="347" y="3"/>
                  </a:lnTo>
                  <a:lnTo>
                    <a:pt x="314" y="1"/>
                  </a:lnTo>
                  <a:lnTo>
                    <a:pt x="281" y="0"/>
                  </a:lnTo>
                  <a:lnTo>
                    <a:pt x="248" y="2"/>
                  </a:lnTo>
                  <a:close/>
                </a:path>
              </a:pathLst>
            </a:custGeom>
            <a:solidFill>
              <a:srgbClr val="FFFFA5"/>
            </a:solidFill>
            <a:ln w="9525">
              <a:noFill/>
              <a:round/>
              <a:headEnd/>
              <a:tailEnd/>
            </a:ln>
          </p:spPr>
          <p:txBody>
            <a:bodyPr/>
            <a:lstStyle/>
            <a:p>
              <a:endParaRPr lang="en-US"/>
            </a:p>
          </p:txBody>
        </p:sp>
        <p:sp>
          <p:nvSpPr>
            <p:cNvPr id="17629" name="Freeform 276"/>
            <p:cNvSpPr>
              <a:spLocks noChangeAspect="1"/>
            </p:cNvSpPr>
            <p:nvPr/>
          </p:nvSpPr>
          <p:spPr bwMode="auto">
            <a:xfrm>
              <a:off x="3523" y="2212"/>
              <a:ext cx="300" cy="503"/>
            </a:xfrm>
            <a:custGeom>
              <a:avLst/>
              <a:gdLst>
                <a:gd name="T0" fmla="*/ 49 w 601"/>
                <a:gd name="T1" fmla="*/ 4 h 1006"/>
                <a:gd name="T2" fmla="*/ 31 w 601"/>
                <a:gd name="T3" fmla="*/ 11 h 1006"/>
                <a:gd name="T4" fmla="*/ 17 w 601"/>
                <a:gd name="T5" fmla="*/ 21 h 1006"/>
                <a:gd name="T6" fmla="*/ 7 w 601"/>
                <a:gd name="T7" fmla="*/ 34 h 1006"/>
                <a:gd name="T8" fmla="*/ 1 w 601"/>
                <a:gd name="T9" fmla="*/ 48 h 1006"/>
                <a:gd name="T10" fmla="*/ 0 w 601"/>
                <a:gd name="T11" fmla="*/ 65 h 1006"/>
                <a:gd name="T12" fmla="*/ 3 w 601"/>
                <a:gd name="T13" fmla="*/ 83 h 1006"/>
                <a:gd name="T14" fmla="*/ 12 w 601"/>
                <a:gd name="T15" fmla="*/ 102 h 1006"/>
                <a:gd name="T16" fmla="*/ 21 w 601"/>
                <a:gd name="T17" fmla="*/ 119 h 1006"/>
                <a:gd name="T18" fmla="*/ 24 w 601"/>
                <a:gd name="T19" fmla="*/ 133 h 1006"/>
                <a:gd name="T20" fmla="*/ 28 w 601"/>
                <a:gd name="T21" fmla="*/ 147 h 1006"/>
                <a:gd name="T22" fmla="*/ 31 w 601"/>
                <a:gd name="T23" fmla="*/ 161 h 1006"/>
                <a:gd name="T24" fmla="*/ 33 w 601"/>
                <a:gd name="T25" fmla="*/ 172 h 1006"/>
                <a:gd name="T26" fmla="*/ 35 w 601"/>
                <a:gd name="T27" fmla="*/ 181 h 1006"/>
                <a:gd name="T28" fmla="*/ 34 w 601"/>
                <a:gd name="T29" fmla="*/ 198 h 1006"/>
                <a:gd name="T30" fmla="*/ 33 w 601"/>
                <a:gd name="T31" fmla="*/ 222 h 1006"/>
                <a:gd name="T32" fmla="*/ 34 w 601"/>
                <a:gd name="T33" fmla="*/ 237 h 1006"/>
                <a:gd name="T34" fmla="*/ 37 w 601"/>
                <a:gd name="T35" fmla="*/ 244 h 1006"/>
                <a:gd name="T36" fmla="*/ 44 w 601"/>
                <a:gd name="T37" fmla="*/ 248 h 1006"/>
                <a:gd name="T38" fmla="*/ 54 w 601"/>
                <a:gd name="T39" fmla="*/ 249 h 1006"/>
                <a:gd name="T40" fmla="*/ 64 w 601"/>
                <a:gd name="T41" fmla="*/ 250 h 1006"/>
                <a:gd name="T42" fmla="*/ 74 w 601"/>
                <a:gd name="T43" fmla="*/ 251 h 1006"/>
                <a:gd name="T44" fmla="*/ 80 w 601"/>
                <a:gd name="T45" fmla="*/ 251 h 1006"/>
                <a:gd name="T46" fmla="*/ 82 w 601"/>
                <a:gd name="T47" fmla="*/ 248 h 1006"/>
                <a:gd name="T48" fmla="*/ 84 w 601"/>
                <a:gd name="T49" fmla="*/ 246 h 1006"/>
                <a:gd name="T50" fmla="*/ 86 w 601"/>
                <a:gd name="T51" fmla="*/ 244 h 1006"/>
                <a:gd name="T52" fmla="*/ 89 w 601"/>
                <a:gd name="T53" fmla="*/ 233 h 1006"/>
                <a:gd name="T54" fmla="*/ 92 w 601"/>
                <a:gd name="T55" fmla="*/ 212 h 1006"/>
                <a:gd name="T56" fmla="*/ 96 w 601"/>
                <a:gd name="T57" fmla="*/ 197 h 1006"/>
                <a:gd name="T58" fmla="*/ 99 w 601"/>
                <a:gd name="T59" fmla="*/ 188 h 1006"/>
                <a:gd name="T60" fmla="*/ 103 w 601"/>
                <a:gd name="T61" fmla="*/ 181 h 1006"/>
                <a:gd name="T62" fmla="*/ 105 w 601"/>
                <a:gd name="T63" fmla="*/ 177 h 1006"/>
                <a:gd name="T64" fmla="*/ 108 w 601"/>
                <a:gd name="T65" fmla="*/ 173 h 1006"/>
                <a:gd name="T66" fmla="*/ 111 w 601"/>
                <a:gd name="T67" fmla="*/ 168 h 1006"/>
                <a:gd name="T68" fmla="*/ 118 w 601"/>
                <a:gd name="T69" fmla="*/ 158 h 1006"/>
                <a:gd name="T70" fmla="*/ 130 w 601"/>
                <a:gd name="T71" fmla="*/ 139 h 1006"/>
                <a:gd name="T72" fmla="*/ 141 w 601"/>
                <a:gd name="T73" fmla="*/ 113 h 1006"/>
                <a:gd name="T74" fmla="*/ 148 w 601"/>
                <a:gd name="T75" fmla="*/ 81 h 1006"/>
                <a:gd name="T76" fmla="*/ 149 w 601"/>
                <a:gd name="T77" fmla="*/ 54 h 1006"/>
                <a:gd name="T78" fmla="*/ 146 w 601"/>
                <a:gd name="T79" fmla="*/ 40 h 1006"/>
                <a:gd name="T80" fmla="*/ 138 w 601"/>
                <a:gd name="T81" fmla="*/ 28 h 1006"/>
                <a:gd name="T82" fmla="*/ 127 w 601"/>
                <a:gd name="T83" fmla="*/ 18 h 1006"/>
                <a:gd name="T84" fmla="*/ 113 w 601"/>
                <a:gd name="T85" fmla="*/ 10 h 1006"/>
                <a:gd name="T86" fmla="*/ 99 w 601"/>
                <a:gd name="T87" fmla="*/ 4 h 1006"/>
                <a:gd name="T88" fmla="*/ 83 w 601"/>
                <a:gd name="T89" fmla="*/ 1 h 1006"/>
                <a:gd name="T90" fmla="*/ 67 w 601"/>
                <a:gd name="T91" fmla="*/ 0 h 10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1"/>
                <a:gd name="T139" fmla="*/ 0 h 1006"/>
                <a:gd name="T140" fmla="*/ 601 w 601"/>
                <a:gd name="T141" fmla="*/ 1006 h 10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1" h="1006">
                  <a:moveTo>
                    <a:pt x="239" y="1"/>
                  </a:moveTo>
                  <a:lnTo>
                    <a:pt x="199" y="13"/>
                  </a:lnTo>
                  <a:lnTo>
                    <a:pt x="161" y="27"/>
                  </a:lnTo>
                  <a:lnTo>
                    <a:pt x="127" y="43"/>
                  </a:lnTo>
                  <a:lnTo>
                    <a:pt x="97" y="63"/>
                  </a:lnTo>
                  <a:lnTo>
                    <a:pt x="71" y="84"/>
                  </a:lnTo>
                  <a:lnTo>
                    <a:pt x="48" y="107"/>
                  </a:lnTo>
                  <a:lnTo>
                    <a:pt x="29" y="134"/>
                  </a:lnTo>
                  <a:lnTo>
                    <a:pt x="15" y="162"/>
                  </a:lnTo>
                  <a:lnTo>
                    <a:pt x="6" y="192"/>
                  </a:lnTo>
                  <a:lnTo>
                    <a:pt x="2" y="224"/>
                  </a:lnTo>
                  <a:lnTo>
                    <a:pt x="0" y="257"/>
                  </a:lnTo>
                  <a:lnTo>
                    <a:pt x="6" y="292"/>
                  </a:lnTo>
                  <a:lnTo>
                    <a:pt x="15" y="329"/>
                  </a:lnTo>
                  <a:lnTo>
                    <a:pt x="30" y="367"/>
                  </a:lnTo>
                  <a:lnTo>
                    <a:pt x="51" y="405"/>
                  </a:lnTo>
                  <a:lnTo>
                    <a:pt x="78" y="445"/>
                  </a:lnTo>
                  <a:lnTo>
                    <a:pt x="85" y="473"/>
                  </a:lnTo>
                  <a:lnTo>
                    <a:pt x="91" y="501"/>
                  </a:lnTo>
                  <a:lnTo>
                    <a:pt x="98" y="529"/>
                  </a:lnTo>
                  <a:lnTo>
                    <a:pt x="105" y="558"/>
                  </a:lnTo>
                  <a:lnTo>
                    <a:pt x="112" y="587"/>
                  </a:lnTo>
                  <a:lnTo>
                    <a:pt x="119" y="614"/>
                  </a:lnTo>
                  <a:lnTo>
                    <a:pt x="126" y="643"/>
                  </a:lnTo>
                  <a:lnTo>
                    <a:pt x="133" y="671"/>
                  </a:lnTo>
                  <a:lnTo>
                    <a:pt x="135" y="688"/>
                  </a:lnTo>
                  <a:lnTo>
                    <a:pt x="138" y="705"/>
                  </a:lnTo>
                  <a:lnTo>
                    <a:pt x="140" y="724"/>
                  </a:lnTo>
                  <a:lnTo>
                    <a:pt x="142" y="741"/>
                  </a:lnTo>
                  <a:lnTo>
                    <a:pt x="139" y="790"/>
                  </a:lnTo>
                  <a:lnTo>
                    <a:pt x="136" y="837"/>
                  </a:lnTo>
                  <a:lnTo>
                    <a:pt x="133" y="885"/>
                  </a:lnTo>
                  <a:lnTo>
                    <a:pt x="129" y="934"/>
                  </a:lnTo>
                  <a:lnTo>
                    <a:pt x="138" y="946"/>
                  </a:lnTo>
                  <a:lnTo>
                    <a:pt x="144" y="960"/>
                  </a:lnTo>
                  <a:lnTo>
                    <a:pt x="151" y="973"/>
                  </a:lnTo>
                  <a:lnTo>
                    <a:pt x="159" y="987"/>
                  </a:lnTo>
                  <a:lnTo>
                    <a:pt x="179" y="989"/>
                  </a:lnTo>
                  <a:lnTo>
                    <a:pt x="199" y="991"/>
                  </a:lnTo>
                  <a:lnTo>
                    <a:pt x="218" y="993"/>
                  </a:lnTo>
                  <a:lnTo>
                    <a:pt x="238" y="996"/>
                  </a:lnTo>
                  <a:lnTo>
                    <a:pt x="257" y="998"/>
                  </a:lnTo>
                  <a:lnTo>
                    <a:pt x="277" y="1002"/>
                  </a:lnTo>
                  <a:lnTo>
                    <a:pt x="296" y="1004"/>
                  </a:lnTo>
                  <a:lnTo>
                    <a:pt x="316" y="1006"/>
                  </a:lnTo>
                  <a:lnTo>
                    <a:pt x="321" y="1002"/>
                  </a:lnTo>
                  <a:lnTo>
                    <a:pt x="325" y="997"/>
                  </a:lnTo>
                  <a:lnTo>
                    <a:pt x="329" y="992"/>
                  </a:lnTo>
                  <a:lnTo>
                    <a:pt x="333" y="988"/>
                  </a:lnTo>
                  <a:lnTo>
                    <a:pt x="338" y="983"/>
                  </a:lnTo>
                  <a:lnTo>
                    <a:pt x="343" y="978"/>
                  </a:lnTo>
                  <a:lnTo>
                    <a:pt x="346" y="974"/>
                  </a:lnTo>
                  <a:lnTo>
                    <a:pt x="351" y="969"/>
                  </a:lnTo>
                  <a:lnTo>
                    <a:pt x="358" y="929"/>
                  </a:lnTo>
                  <a:lnTo>
                    <a:pt x="364" y="887"/>
                  </a:lnTo>
                  <a:lnTo>
                    <a:pt x="371" y="846"/>
                  </a:lnTo>
                  <a:lnTo>
                    <a:pt x="378" y="806"/>
                  </a:lnTo>
                  <a:lnTo>
                    <a:pt x="385" y="787"/>
                  </a:lnTo>
                  <a:lnTo>
                    <a:pt x="392" y="769"/>
                  </a:lnTo>
                  <a:lnTo>
                    <a:pt x="399" y="752"/>
                  </a:lnTo>
                  <a:lnTo>
                    <a:pt x="406" y="733"/>
                  </a:lnTo>
                  <a:lnTo>
                    <a:pt x="412" y="724"/>
                  </a:lnTo>
                  <a:lnTo>
                    <a:pt x="417" y="716"/>
                  </a:lnTo>
                  <a:lnTo>
                    <a:pt x="423" y="707"/>
                  </a:lnTo>
                  <a:lnTo>
                    <a:pt x="429" y="697"/>
                  </a:lnTo>
                  <a:lnTo>
                    <a:pt x="434" y="689"/>
                  </a:lnTo>
                  <a:lnTo>
                    <a:pt x="439" y="680"/>
                  </a:lnTo>
                  <a:lnTo>
                    <a:pt x="445" y="672"/>
                  </a:lnTo>
                  <a:lnTo>
                    <a:pt x="451" y="663"/>
                  </a:lnTo>
                  <a:lnTo>
                    <a:pt x="474" y="632"/>
                  </a:lnTo>
                  <a:lnTo>
                    <a:pt x="498" y="596"/>
                  </a:lnTo>
                  <a:lnTo>
                    <a:pt x="522" y="554"/>
                  </a:lnTo>
                  <a:lnTo>
                    <a:pt x="545" y="506"/>
                  </a:lnTo>
                  <a:lnTo>
                    <a:pt x="566" y="452"/>
                  </a:lnTo>
                  <a:lnTo>
                    <a:pt x="583" y="391"/>
                  </a:lnTo>
                  <a:lnTo>
                    <a:pt x="595" y="323"/>
                  </a:lnTo>
                  <a:lnTo>
                    <a:pt x="601" y="248"/>
                  </a:lnTo>
                  <a:lnTo>
                    <a:pt x="599" y="216"/>
                  </a:lnTo>
                  <a:lnTo>
                    <a:pt x="594" y="186"/>
                  </a:lnTo>
                  <a:lnTo>
                    <a:pt x="584" y="158"/>
                  </a:lnTo>
                  <a:lnTo>
                    <a:pt x="570" y="133"/>
                  </a:lnTo>
                  <a:lnTo>
                    <a:pt x="552" y="110"/>
                  </a:lnTo>
                  <a:lnTo>
                    <a:pt x="532" y="89"/>
                  </a:lnTo>
                  <a:lnTo>
                    <a:pt x="508" y="71"/>
                  </a:lnTo>
                  <a:lnTo>
                    <a:pt x="483" y="53"/>
                  </a:lnTo>
                  <a:lnTo>
                    <a:pt x="455" y="39"/>
                  </a:lnTo>
                  <a:lnTo>
                    <a:pt x="426" y="27"/>
                  </a:lnTo>
                  <a:lnTo>
                    <a:pt x="396" y="16"/>
                  </a:lnTo>
                  <a:lnTo>
                    <a:pt x="364" y="10"/>
                  </a:lnTo>
                  <a:lnTo>
                    <a:pt x="332" y="4"/>
                  </a:lnTo>
                  <a:lnTo>
                    <a:pt x="301" y="0"/>
                  </a:lnTo>
                  <a:lnTo>
                    <a:pt x="270" y="0"/>
                  </a:lnTo>
                  <a:lnTo>
                    <a:pt x="239" y="1"/>
                  </a:lnTo>
                  <a:close/>
                </a:path>
              </a:pathLst>
            </a:custGeom>
            <a:solidFill>
              <a:srgbClr val="FFFFA5"/>
            </a:solidFill>
            <a:ln w="9525">
              <a:noFill/>
              <a:round/>
              <a:headEnd/>
              <a:tailEnd/>
            </a:ln>
          </p:spPr>
          <p:txBody>
            <a:bodyPr/>
            <a:lstStyle/>
            <a:p>
              <a:endParaRPr lang="en-US"/>
            </a:p>
          </p:txBody>
        </p:sp>
        <p:sp>
          <p:nvSpPr>
            <p:cNvPr id="17630" name="Freeform 277"/>
            <p:cNvSpPr>
              <a:spLocks noChangeAspect="1"/>
            </p:cNvSpPr>
            <p:nvPr/>
          </p:nvSpPr>
          <p:spPr bwMode="auto">
            <a:xfrm>
              <a:off x="3534" y="2218"/>
              <a:ext cx="278" cy="496"/>
            </a:xfrm>
            <a:custGeom>
              <a:avLst/>
              <a:gdLst>
                <a:gd name="T0" fmla="*/ 47 w 556"/>
                <a:gd name="T1" fmla="*/ 3 h 992"/>
                <a:gd name="T2" fmla="*/ 29 w 556"/>
                <a:gd name="T3" fmla="*/ 10 h 992"/>
                <a:gd name="T4" fmla="*/ 17 w 556"/>
                <a:gd name="T5" fmla="*/ 20 h 992"/>
                <a:gd name="T6" fmla="*/ 6 w 556"/>
                <a:gd name="T7" fmla="*/ 31 h 992"/>
                <a:gd name="T8" fmla="*/ 1 w 556"/>
                <a:gd name="T9" fmla="*/ 46 h 992"/>
                <a:gd name="T10" fmla="*/ 1 w 556"/>
                <a:gd name="T11" fmla="*/ 61 h 992"/>
                <a:gd name="T12" fmla="*/ 4 w 556"/>
                <a:gd name="T13" fmla="*/ 77 h 992"/>
                <a:gd name="T14" fmla="*/ 13 w 556"/>
                <a:gd name="T15" fmla="*/ 95 h 992"/>
                <a:gd name="T16" fmla="*/ 21 w 556"/>
                <a:gd name="T17" fmla="*/ 111 h 992"/>
                <a:gd name="T18" fmla="*/ 24 w 556"/>
                <a:gd name="T19" fmla="*/ 126 h 992"/>
                <a:gd name="T20" fmla="*/ 26 w 556"/>
                <a:gd name="T21" fmla="*/ 142 h 992"/>
                <a:gd name="T22" fmla="*/ 29 w 556"/>
                <a:gd name="T23" fmla="*/ 158 h 992"/>
                <a:gd name="T24" fmla="*/ 31 w 556"/>
                <a:gd name="T25" fmla="*/ 170 h 992"/>
                <a:gd name="T26" fmla="*/ 32 w 556"/>
                <a:gd name="T27" fmla="*/ 179 h 992"/>
                <a:gd name="T28" fmla="*/ 31 w 556"/>
                <a:gd name="T29" fmla="*/ 195 h 992"/>
                <a:gd name="T30" fmla="*/ 30 w 556"/>
                <a:gd name="T31" fmla="*/ 219 h 992"/>
                <a:gd name="T32" fmla="*/ 31 w 556"/>
                <a:gd name="T33" fmla="*/ 234 h 992"/>
                <a:gd name="T34" fmla="*/ 35 w 556"/>
                <a:gd name="T35" fmla="*/ 241 h 992"/>
                <a:gd name="T36" fmla="*/ 40 w 556"/>
                <a:gd name="T37" fmla="*/ 244 h 992"/>
                <a:gd name="T38" fmla="*/ 49 w 556"/>
                <a:gd name="T39" fmla="*/ 245 h 992"/>
                <a:gd name="T40" fmla="*/ 58 w 556"/>
                <a:gd name="T41" fmla="*/ 247 h 992"/>
                <a:gd name="T42" fmla="*/ 68 w 556"/>
                <a:gd name="T43" fmla="*/ 248 h 992"/>
                <a:gd name="T44" fmla="*/ 73 w 556"/>
                <a:gd name="T45" fmla="*/ 246 h 992"/>
                <a:gd name="T46" fmla="*/ 77 w 556"/>
                <a:gd name="T47" fmla="*/ 241 h 992"/>
                <a:gd name="T48" fmla="*/ 81 w 556"/>
                <a:gd name="T49" fmla="*/ 229 h 992"/>
                <a:gd name="T50" fmla="*/ 84 w 556"/>
                <a:gd name="T51" fmla="*/ 209 h 992"/>
                <a:gd name="T52" fmla="*/ 88 w 556"/>
                <a:gd name="T53" fmla="*/ 194 h 992"/>
                <a:gd name="T54" fmla="*/ 91 w 556"/>
                <a:gd name="T55" fmla="*/ 185 h 992"/>
                <a:gd name="T56" fmla="*/ 94 w 556"/>
                <a:gd name="T57" fmla="*/ 178 h 992"/>
                <a:gd name="T58" fmla="*/ 96 w 556"/>
                <a:gd name="T59" fmla="*/ 174 h 992"/>
                <a:gd name="T60" fmla="*/ 99 w 556"/>
                <a:gd name="T61" fmla="*/ 170 h 992"/>
                <a:gd name="T62" fmla="*/ 102 w 556"/>
                <a:gd name="T63" fmla="*/ 165 h 992"/>
                <a:gd name="T64" fmla="*/ 108 w 556"/>
                <a:gd name="T65" fmla="*/ 155 h 992"/>
                <a:gd name="T66" fmla="*/ 119 w 556"/>
                <a:gd name="T67" fmla="*/ 136 h 992"/>
                <a:gd name="T68" fmla="*/ 130 w 556"/>
                <a:gd name="T69" fmla="*/ 111 h 992"/>
                <a:gd name="T70" fmla="*/ 137 w 556"/>
                <a:gd name="T71" fmla="*/ 79 h 992"/>
                <a:gd name="T72" fmla="*/ 139 w 556"/>
                <a:gd name="T73" fmla="*/ 53 h 992"/>
                <a:gd name="T74" fmla="*/ 137 w 556"/>
                <a:gd name="T75" fmla="*/ 40 h 992"/>
                <a:gd name="T76" fmla="*/ 130 w 556"/>
                <a:gd name="T77" fmla="*/ 28 h 992"/>
                <a:gd name="T78" fmla="*/ 120 w 556"/>
                <a:gd name="T79" fmla="*/ 18 h 992"/>
                <a:gd name="T80" fmla="*/ 107 w 556"/>
                <a:gd name="T81" fmla="*/ 10 h 992"/>
                <a:gd name="T82" fmla="*/ 94 w 556"/>
                <a:gd name="T83" fmla="*/ 5 h 992"/>
                <a:gd name="T84" fmla="*/ 79 w 556"/>
                <a:gd name="T85" fmla="*/ 2 h 992"/>
                <a:gd name="T86" fmla="*/ 65 w 556"/>
                <a:gd name="T87" fmla="*/ 0 h 9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6"/>
                <a:gd name="T133" fmla="*/ 0 h 992"/>
                <a:gd name="T134" fmla="*/ 556 w 556"/>
                <a:gd name="T135" fmla="*/ 992 h 9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6" h="992">
                  <a:moveTo>
                    <a:pt x="230" y="1"/>
                  </a:moveTo>
                  <a:lnTo>
                    <a:pt x="189" y="11"/>
                  </a:lnTo>
                  <a:lnTo>
                    <a:pt x="152" y="24"/>
                  </a:lnTo>
                  <a:lnTo>
                    <a:pt x="119" y="40"/>
                  </a:lnTo>
                  <a:lnTo>
                    <a:pt x="90" y="59"/>
                  </a:lnTo>
                  <a:lnTo>
                    <a:pt x="65" y="79"/>
                  </a:lnTo>
                  <a:lnTo>
                    <a:pt x="43" y="101"/>
                  </a:lnTo>
                  <a:lnTo>
                    <a:pt x="26" y="127"/>
                  </a:lnTo>
                  <a:lnTo>
                    <a:pt x="13" y="153"/>
                  </a:lnTo>
                  <a:lnTo>
                    <a:pt x="5" y="182"/>
                  </a:lnTo>
                  <a:lnTo>
                    <a:pt x="0" y="211"/>
                  </a:lnTo>
                  <a:lnTo>
                    <a:pt x="1" y="242"/>
                  </a:lnTo>
                  <a:lnTo>
                    <a:pt x="7" y="274"/>
                  </a:lnTo>
                  <a:lnTo>
                    <a:pt x="18" y="308"/>
                  </a:lnTo>
                  <a:lnTo>
                    <a:pt x="33" y="342"/>
                  </a:lnTo>
                  <a:lnTo>
                    <a:pt x="53" y="377"/>
                  </a:lnTo>
                  <a:lnTo>
                    <a:pt x="80" y="412"/>
                  </a:lnTo>
                  <a:lnTo>
                    <a:pt x="86" y="444"/>
                  </a:lnTo>
                  <a:lnTo>
                    <a:pt x="90" y="475"/>
                  </a:lnTo>
                  <a:lnTo>
                    <a:pt x="96" y="506"/>
                  </a:lnTo>
                  <a:lnTo>
                    <a:pt x="102" y="537"/>
                  </a:lnTo>
                  <a:lnTo>
                    <a:pt x="106" y="568"/>
                  </a:lnTo>
                  <a:lnTo>
                    <a:pt x="112" y="599"/>
                  </a:lnTo>
                  <a:lnTo>
                    <a:pt x="117" y="630"/>
                  </a:lnTo>
                  <a:lnTo>
                    <a:pt x="122" y="661"/>
                  </a:lnTo>
                  <a:lnTo>
                    <a:pt x="125" y="679"/>
                  </a:lnTo>
                  <a:lnTo>
                    <a:pt x="127" y="696"/>
                  </a:lnTo>
                  <a:lnTo>
                    <a:pt x="128" y="713"/>
                  </a:lnTo>
                  <a:lnTo>
                    <a:pt x="130" y="730"/>
                  </a:lnTo>
                  <a:lnTo>
                    <a:pt x="127" y="779"/>
                  </a:lnTo>
                  <a:lnTo>
                    <a:pt x="124" y="826"/>
                  </a:lnTo>
                  <a:lnTo>
                    <a:pt x="120" y="873"/>
                  </a:lnTo>
                  <a:lnTo>
                    <a:pt x="118" y="921"/>
                  </a:lnTo>
                  <a:lnTo>
                    <a:pt x="124" y="934"/>
                  </a:lnTo>
                  <a:lnTo>
                    <a:pt x="130" y="947"/>
                  </a:lnTo>
                  <a:lnTo>
                    <a:pt x="137" y="961"/>
                  </a:lnTo>
                  <a:lnTo>
                    <a:pt x="144" y="974"/>
                  </a:lnTo>
                  <a:lnTo>
                    <a:pt x="162" y="976"/>
                  </a:lnTo>
                  <a:lnTo>
                    <a:pt x="180" y="978"/>
                  </a:lnTo>
                  <a:lnTo>
                    <a:pt x="197" y="980"/>
                  </a:lnTo>
                  <a:lnTo>
                    <a:pt x="216" y="983"/>
                  </a:lnTo>
                  <a:lnTo>
                    <a:pt x="233" y="985"/>
                  </a:lnTo>
                  <a:lnTo>
                    <a:pt x="251" y="987"/>
                  </a:lnTo>
                  <a:lnTo>
                    <a:pt x="269" y="990"/>
                  </a:lnTo>
                  <a:lnTo>
                    <a:pt x="287" y="992"/>
                  </a:lnTo>
                  <a:lnTo>
                    <a:pt x="295" y="983"/>
                  </a:lnTo>
                  <a:lnTo>
                    <a:pt x="303" y="974"/>
                  </a:lnTo>
                  <a:lnTo>
                    <a:pt x="311" y="964"/>
                  </a:lnTo>
                  <a:lnTo>
                    <a:pt x="319" y="955"/>
                  </a:lnTo>
                  <a:lnTo>
                    <a:pt x="325" y="915"/>
                  </a:lnTo>
                  <a:lnTo>
                    <a:pt x="332" y="873"/>
                  </a:lnTo>
                  <a:lnTo>
                    <a:pt x="339" y="833"/>
                  </a:lnTo>
                  <a:lnTo>
                    <a:pt x="346" y="793"/>
                  </a:lnTo>
                  <a:lnTo>
                    <a:pt x="352" y="774"/>
                  </a:lnTo>
                  <a:lnTo>
                    <a:pt x="359" y="757"/>
                  </a:lnTo>
                  <a:lnTo>
                    <a:pt x="365" y="740"/>
                  </a:lnTo>
                  <a:lnTo>
                    <a:pt x="371" y="721"/>
                  </a:lnTo>
                  <a:lnTo>
                    <a:pt x="377" y="712"/>
                  </a:lnTo>
                  <a:lnTo>
                    <a:pt x="382" y="703"/>
                  </a:lnTo>
                  <a:lnTo>
                    <a:pt x="387" y="695"/>
                  </a:lnTo>
                  <a:lnTo>
                    <a:pt x="393" y="686"/>
                  </a:lnTo>
                  <a:lnTo>
                    <a:pt x="398" y="677"/>
                  </a:lnTo>
                  <a:lnTo>
                    <a:pt x="404" y="668"/>
                  </a:lnTo>
                  <a:lnTo>
                    <a:pt x="408" y="660"/>
                  </a:lnTo>
                  <a:lnTo>
                    <a:pt x="414" y="651"/>
                  </a:lnTo>
                  <a:lnTo>
                    <a:pt x="435" y="620"/>
                  </a:lnTo>
                  <a:lnTo>
                    <a:pt x="457" y="584"/>
                  </a:lnTo>
                  <a:lnTo>
                    <a:pt x="478" y="543"/>
                  </a:lnTo>
                  <a:lnTo>
                    <a:pt x="499" y="495"/>
                  </a:lnTo>
                  <a:lnTo>
                    <a:pt x="519" y="441"/>
                  </a:lnTo>
                  <a:lnTo>
                    <a:pt x="535" y="381"/>
                  </a:lnTo>
                  <a:lnTo>
                    <a:pt x="548" y="313"/>
                  </a:lnTo>
                  <a:lnTo>
                    <a:pt x="554" y="240"/>
                  </a:lnTo>
                  <a:lnTo>
                    <a:pt x="556" y="210"/>
                  </a:lnTo>
                  <a:lnTo>
                    <a:pt x="552" y="182"/>
                  </a:lnTo>
                  <a:lnTo>
                    <a:pt x="545" y="157"/>
                  </a:lnTo>
                  <a:lnTo>
                    <a:pt x="534" y="132"/>
                  </a:lnTo>
                  <a:lnTo>
                    <a:pt x="519" y="109"/>
                  </a:lnTo>
                  <a:lnTo>
                    <a:pt x="500" y="90"/>
                  </a:lnTo>
                  <a:lnTo>
                    <a:pt x="480" y="71"/>
                  </a:lnTo>
                  <a:lnTo>
                    <a:pt x="457" y="55"/>
                  </a:lnTo>
                  <a:lnTo>
                    <a:pt x="431" y="40"/>
                  </a:lnTo>
                  <a:lnTo>
                    <a:pt x="405" y="29"/>
                  </a:lnTo>
                  <a:lnTo>
                    <a:pt x="376" y="18"/>
                  </a:lnTo>
                  <a:lnTo>
                    <a:pt x="347" y="10"/>
                  </a:lnTo>
                  <a:lnTo>
                    <a:pt x="317" y="5"/>
                  </a:lnTo>
                  <a:lnTo>
                    <a:pt x="287" y="1"/>
                  </a:lnTo>
                  <a:lnTo>
                    <a:pt x="258" y="0"/>
                  </a:lnTo>
                  <a:lnTo>
                    <a:pt x="230" y="1"/>
                  </a:lnTo>
                  <a:close/>
                </a:path>
              </a:pathLst>
            </a:custGeom>
            <a:solidFill>
              <a:srgbClr val="FFFFA5"/>
            </a:solidFill>
            <a:ln w="9525">
              <a:noFill/>
              <a:round/>
              <a:headEnd/>
              <a:tailEnd/>
            </a:ln>
          </p:spPr>
          <p:txBody>
            <a:bodyPr/>
            <a:lstStyle/>
            <a:p>
              <a:endParaRPr lang="en-US"/>
            </a:p>
          </p:txBody>
        </p:sp>
        <p:sp>
          <p:nvSpPr>
            <p:cNvPr id="17631" name="Freeform 278"/>
            <p:cNvSpPr>
              <a:spLocks noChangeAspect="1"/>
            </p:cNvSpPr>
            <p:nvPr/>
          </p:nvSpPr>
          <p:spPr bwMode="auto">
            <a:xfrm>
              <a:off x="3545" y="2225"/>
              <a:ext cx="256" cy="488"/>
            </a:xfrm>
            <a:custGeom>
              <a:avLst/>
              <a:gdLst>
                <a:gd name="T0" fmla="*/ 45 w 512"/>
                <a:gd name="T1" fmla="*/ 2 h 977"/>
                <a:gd name="T2" fmla="*/ 27 w 512"/>
                <a:gd name="T3" fmla="*/ 9 h 977"/>
                <a:gd name="T4" fmla="*/ 14 w 512"/>
                <a:gd name="T5" fmla="*/ 18 h 977"/>
                <a:gd name="T6" fmla="*/ 5 w 512"/>
                <a:gd name="T7" fmla="*/ 29 h 977"/>
                <a:gd name="T8" fmla="*/ 1 w 512"/>
                <a:gd name="T9" fmla="*/ 42 h 977"/>
                <a:gd name="T10" fmla="*/ 1 w 512"/>
                <a:gd name="T11" fmla="*/ 56 h 977"/>
                <a:gd name="T12" fmla="*/ 5 w 512"/>
                <a:gd name="T13" fmla="*/ 71 h 977"/>
                <a:gd name="T14" fmla="*/ 13 w 512"/>
                <a:gd name="T15" fmla="*/ 86 h 977"/>
                <a:gd name="T16" fmla="*/ 22 w 512"/>
                <a:gd name="T17" fmla="*/ 111 h 977"/>
                <a:gd name="T18" fmla="*/ 26 w 512"/>
                <a:gd name="T19" fmla="*/ 145 h 977"/>
                <a:gd name="T20" fmla="*/ 28 w 512"/>
                <a:gd name="T21" fmla="*/ 167 h 977"/>
                <a:gd name="T22" fmla="*/ 29 w 512"/>
                <a:gd name="T23" fmla="*/ 175 h 977"/>
                <a:gd name="T24" fmla="*/ 28 w 512"/>
                <a:gd name="T25" fmla="*/ 191 h 977"/>
                <a:gd name="T26" fmla="*/ 27 w 512"/>
                <a:gd name="T27" fmla="*/ 215 h 977"/>
                <a:gd name="T28" fmla="*/ 27 w 512"/>
                <a:gd name="T29" fmla="*/ 230 h 977"/>
                <a:gd name="T30" fmla="*/ 30 w 512"/>
                <a:gd name="T31" fmla="*/ 237 h 977"/>
                <a:gd name="T32" fmla="*/ 36 w 512"/>
                <a:gd name="T33" fmla="*/ 240 h 977"/>
                <a:gd name="T34" fmla="*/ 44 w 512"/>
                <a:gd name="T35" fmla="*/ 241 h 977"/>
                <a:gd name="T36" fmla="*/ 52 w 512"/>
                <a:gd name="T37" fmla="*/ 242 h 977"/>
                <a:gd name="T38" fmla="*/ 60 w 512"/>
                <a:gd name="T39" fmla="*/ 243 h 977"/>
                <a:gd name="T40" fmla="*/ 66 w 512"/>
                <a:gd name="T41" fmla="*/ 242 h 977"/>
                <a:gd name="T42" fmla="*/ 70 w 512"/>
                <a:gd name="T43" fmla="*/ 237 h 977"/>
                <a:gd name="T44" fmla="*/ 73 w 512"/>
                <a:gd name="T45" fmla="*/ 225 h 977"/>
                <a:gd name="T46" fmla="*/ 76 w 512"/>
                <a:gd name="T47" fmla="*/ 205 h 977"/>
                <a:gd name="T48" fmla="*/ 79 w 512"/>
                <a:gd name="T49" fmla="*/ 190 h 977"/>
                <a:gd name="T50" fmla="*/ 83 w 512"/>
                <a:gd name="T51" fmla="*/ 181 h 977"/>
                <a:gd name="T52" fmla="*/ 85 w 512"/>
                <a:gd name="T53" fmla="*/ 174 h 977"/>
                <a:gd name="T54" fmla="*/ 88 w 512"/>
                <a:gd name="T55" fmla="*/ 170 h 977"/>
                <a:gd name="T56" fmla="*/ 90 w 512"/>
                <a:gd name="T57" fmla="*/ 165 h 977"/>
                <a:gd name="T58" fmla="*/ 93 w 512"/>
                <a:gd name="T59" fmla="*/ 161 h 977"/>
                <a:gd name="T60" fmla="*/ 98 w 512"/>
                <a:gd name="T61" fmla="*/ 151 h 977"/>
                <a:gd name="T62" fmla="*/ 108 w 512"/>
                <a:gd name="T63" fmla="*/ 132 h 977"/>
                <a:gd name="T64" fmla="*/ 117 w 512"/>
                <a:gd name="T65" fmla="*/ 107 h 977"/>
                <a:gd name="T66" fmla="*/ 124 w 512"/>
                <a:gd name="T67" fmla="*/ 75 h 977"/>
                <a:gd name="T68" fmla="*/ 128 w 512"/>
                <a:gd name="T69" fmla="*/ 50 h 977"/>
                <a:gd name="T70" fmla="*/ 126 w 512"/>
                <a:gd name="T71" fmla="*/ 38 h 977"/>
                <a:gd name="T72" fmla="*/ 121 w 512"/>
                <a:gd name="T73" fmla="*/ 27 h 977"/>
                <a:gd name="T74" fmla="*/ 112 w 512"/>
                <a:gd name="T75" fmla="*/ 18 h 977"/>
                <a:gd name="T76" fmla="*/ 101 w 512"/>
                <a:gd name="T77" fmla="*/ 10 h 977"/>
                <a:gd name="T78" fmla="*/ 89 w 512"/>
                <a:gd name="T79" fmla="*/ 4 h 977"/>
                <a:gd name="T80" fmla="*/ 75 w 512"/>
                <a:gd name="T81" fmla="*/ 1 h 977"/>
                <a:gd name="T82" fmla="*/ 61 w 512"/>
                <a:gd name="T83" fmla="*/ 0 h 9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2"/>
                <a:gd name="T127" fmla="*/ 0 h 977"/>
                <a:gd name="T128" fmla="*/ 512 w 512"/>
                <a:gd name="T129" fmla="*/ 977 h 97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2" h="977">
                  <a:moveTo>
                    <a:pt x="220" y="0"/>
                  </a:moveTo>
                  <a:lnTo>
                    <a:pt x="180" y="9"/>
                  </a:lnTo>
                  <a:lnTo>
                    <a:pt x="144" y="22"/>
                  </a:lnTo>
                  <a:lnTo>
                    <a:pt x="111" y="37"/>
                  </a:lnTo>
                  <a:lnTo>
                    <a:pt x="83" y="54"/>
                  </a:lnTo>
                  <a:lnTo>
                    <a:pt x="59" y="74"/>
                  </a:lnTo>
                  <a:lnTo>
                    <a:pt x="38" y="95"/>
                  </a:lnTo>
                  <a:lnTo>
                    <a:pt x="22" y="118"/>
                  </a:lnTo>
                  <a:lnTo>
                    <a:pt x="11" y="144"/>
                  </a:lnTo>
                  <a:lnTo>
                    <a:pt x="4" y="169"/>
                  </a:lnTo>
                  <a:lnTo>
                    <a:pt x="0" y="197"/>
                  </a:lnTo>
                  <a:lnTo>
                    <a:pt x="2" y="226"/>
                  </a:lnTo>
                  <a:lnTo>
                    <a:pt x="8" y="256"/>
                  </a:lnTo>
                  <a:lnTo>
                    <a:pt x="20" y="286"/>
                  </a:lnTo>
                  <a:lnTo>
                    <a:pt x="35" y="315"/>
                  </a:lnTo>
                  <a:lnTo>
                    <a:pt x="55" y="347"/>
                  </a:lnTo>
                  <a:lnTo>
                    <a:pt x="81" y="378"/>
                  </a:lnTo>
                  <a:lnTo>
                    <a:pt x="89" y="446"/>
                  </a:lnTo>
                  <a:lnTo>
                    <a:pt x="97" y="515"/>
                  </a:lnTo>
                  <a:lnTo>
                    <a:pt x="105" y="583"/>
                  </a:lnTo>
                  <a:lnTo>
                    <a:pt x="113" y="652"/>
                  </a:lnTo>
                  <a:lnTo>
                    <a:pt x="114" y="669"/>
                  </a:lnTo>
                  <a:lnTo>
                    <a:pt x="117" y="685"/>
                  </a:lnTo>
                  <a:lnTo>
                    <a:pt x="118" y="703"/>
                  </a:lnTo>
                  <a:lnTo>
                    <a:pt x="119" y="720"/>
                  </a:lnTo>
                  <a:lnTo>
                    <a:pt x="115" y="767"/>
                  </a:lnTo>
                  <a:lnTo>
                    <a:pt x="112" y="814"/>
                  </a:lnTo>
                  <a:lnTo>
                    <a:pt x="108" y="862"/>
                  </a:lnTo>
                  <a:lnTo>
                    <a:pt x="105" y="909"/>
                  </a:lnTo>
                  <a:lnTo>
                    <a:pt x="111" y="922"/>
                  </a:lnTo>
                  <a:lnTo>
                    <a:pt x="118" y="934"/>
                  </a:lnTo>
                  <a:lnTo>
                    <a:pt x="123" y="948"/>
                  </a:lnTo>
                  <a:lnTo>
                    <a:pt x="129" y="961"/>
                  </a:lnTo>
                  <a:lnTo>
                    <a:pt x="145" y="963"/>
                  </a:lnTo>
                  <a:lnTo>
                    <a:pt x="161" y="964"/>
                  </a:lnTo>
                  <a:lnTo>
                    <a:pt x="178" y="966"/>
                  </a:lnTo>
                  <a:lnTo>
                    <a:pt x="194" y="969"/>
                  </a:lnTo>
                  <a:lnTo>
                    <a:pt x="209" y="970"/>
                  </a:lnTo>
                  <a:lnTo>
                    <a:pt x="225" y="972"/>
                  </a:lnTo>
                  <a:lnTo>
                    <a:pt x="241" y="975"/>
                  </a:lnTo>
                  <a:lnTo>
                    <a:pt x="257" y="977"/>
                  </a:lnTo>
                  <a:lnTo>
                    <a:pt x="265" y="968"/>
                  </a:lnTo>
                  <a:lnTo>
                    <a:pt x="272" y="958"/>
                  </a:lnTo>
                  <a:lnTo>
                    <a:pt x="280" y="949"/>
                  </a:lnTo>
                  <a:lnTo>
                    <a:pt x="287" y="940"/>
                  </a:lnTo>
                  <a:lnTo>
                    <a:pt x="294" y="900"/>
                  </a:lnTo>
                  <a:lnTo>
                    <a:pt x="301" y="859"/>
                  </a:lnTo>
                  <a:lnTo>
                    <a:pt x="307" y="820"/>
                  </a:lnTo>
                  <a:lnTo>
                    <a:pt x="314" y="780"/>
                  </a:lnTo>
                  <a:lnTo>
                    <a:pt x="319" y="761"/>
                  </a:lnTo>
                  <a:lnTo>
                    <a:pt x="326" y="743"/>
                  </a:lnTo>
                  <a:lnTo>
                    <a:pt x="332" y="726"/>
                  </a:lnTo>
                  <a:lnTo>
                    <a:pt x="338" y="707"/>
                  </a:lnTo>
                  <a:lnTo>
                    <a:pt x="342" y="698"/>
                  </a:lnTo>
                  <a:lnTo>
                    <a:pt x="347" y="690"/>
                  </a:lnTo>
                  <a:lnTo>
                    <a:pt x="352" y="681"/>
                  </a:lnTo>
                  <a:lnTo>
                    <a:pt x="357" y="673"/>
                  </a:lnTo>
                  <a:lnTo>
                    <a:pt x="362" y="663"/>
                  </a:lnTo>
                  <a:lnTo>
                    <a:pt x="367" y="655"/>
                  </a:lnTo>
                  <a:lnTo>
                    <a:pt x="372" y="646"/>
                  </a:lnTo>
                  <a:lnTo>
                    <a:pt x="377" y="637"/>
                  </a:lnTo>
                  <a:lnTo>
                    <a:pt x="395" y="606"/>
                  </a:lnTo>
                  <a:lnTo>
                    <a:pt x="415" y="570"/>
                  </a:lnTo>
                  <a:lnTo>
                    <a:pt x="435" y="530"/>
                  </a:lnTo>
                  <a:lnTo>
                    <a:pt x="454" y="483"/>
                  </a:lnTo>
                  <a:lnTo>
                    <a:pt x="471" y="430"/>
                  </a:lnTo>
                  <a:lnTo>
                    <a:pt x="486" y="370"/>
                  </a:lnTo>
                  <a:lnTo>
                    <a:pt x="499" y="303"/>
                  </a:lnTo>
                  <a:lnTo>
                    <a:pt x="507" y="229"/>
                  </a:lnTo>
                  <a:lnTo>
                    <a:pt x="512" y="203"/>
                  </a:lnTo>
                  <a:lnTo>
                    <a:pt x="511" y="177"/>
                  </a:lnTo>
                  <a:lnTo>
                    <a:pt x="506" y="153"/>
                  </a:lnTo>
                  <a:lnTo>
                    <a:pt x="497" y="130"/>
                  </a:lnTo>
                  <a:lnTo>
                    <a:pt x="485" y="109"/>
                  </a:lnTo>
                  <a:lnTo>
                    <a:pt x="469" y="90"/>
                  </a:lnTo>
                  <a:lnTo>
                    <a:pt x="451" y="72"/>
                  </a:lnTo>
                  <a:lnTo>
                    <a:pt x="430" y="56"/>
                  </a:lnTo>
                  <a:lnTo>
                    <a:pt x="407" y="42"/>
                  </a:lnTo>
                  <a:lnTo>
                    <a:pt x="383" y="30"/>
                  </a:lnTo>
                  <a:lnTo>
                    <a:pt x="356" y="19"/>
                  </a:lnTo>
                  <a:lnTo>
                    <a:pt x="330" y="11"/>
                  </a:lnTo>
                  <a:lnTo>
                    <a:pt x="302" y="6"/>
                  </a:lnTo>
                  <a:lnTo>
                    <a:pt x="274" y="1"/>
                  </a:lnTo>
                  <a:lnTo>
                    <a:pt x="247" y="0"/>
                  </a:lnTo>
                  <a:lnTo>
                    <a:pt x="220" y="0"/>
                  </a:lnTo>
                  <a:close/>
                </a:path>
              </a:pathLst>
            </a:custGeom>
            <a:solidFill>
              <a:srgbClr val="FFFFA5"/>
            </a:solidFill>
            <a:ln w="9525">
              <a:noFill/>
              <a:round/>
              <a:headEnd/>
              <a:tailEnd/>
            </a:ln>
          </p:spPr>
          <p:txBody>
            <a:bodyPr/>
            <a:lstStyle/>
            <a:p>
              <a:endParaRPr lang="en-US"/>
            </a:p>
          </p:txBody>
        </p:sp>
        <p:sp>
          <p:nvSpPr>
            <p:cNvPr id="17632" name="Freeform 279"/>
            <p:cNvSpPr>
              <a:spLocks noChangeAspect="1"/>
            </p:cNvSpPr>
            <p:nvPr/>
          </p:nvSpPr>
          <p:spPr bwMode="auto">
            <a:xfrm>
              <a:off x="3556" y="2231"/>
              <a:ext cx="234" cy="482"/>
            </a:xfrm>
            <a:custGeom>
              <a:avLst/>
              <a:gdLst>
                <a:gd name="T0" fmla="*/ 42 w 469"/>
                <a:gd name="T1" fmla="*/ 3 h 964"/>
                <a:gd name="T2" fmla="*/ 26 w 469"/>
                <a:gd name="T3" fmla="*/ 9 h 964"/>
                <a:gd name="T4" fmla="*/ 13 w 469"/>
                <a:gd name="T5" fmla="*/ 18 h 964"/>
                <a:gd name="T6" fmla="*/ 4 w 469"/>
                <a:gd name="T7" fmla="*/ 28 h 964"/>
                <a:gd name="T8" fmla="*/ 0 w 469"/>
                <a:gd name="T9" fmla="*/ 41 h 964"/>
                <a:gd name="T10" fmla="*/ 1 w 469"/>
                <a:gd name="T11" fmla="*/ 53 h 964"/>
                <a:gd name="T12" fmla="*/ 5 w 469"/>
                <a:gd name="T13" fmla="*/ 67 h 964"/>
                <a:gd name="T14" fmla="*/ 14 w 469"/>
                <a:gd name="T15" fmla="*/ 80 h 964"/>
                <a:gd name="T16" fmla="*/ 22 w 469"/>
                <a:gd name="T17" fmla="*/ 105 h 964"/>
                <a:gd name="T18" fmla="*/ 24 w 469"/>
                <a:gd name="T19" fmla="*/ 142 h 964"/>
                <a:gd name="T20" fmla="*/ 26 w 469"/>
                <a:gd name="T21" fmla="*/ 166 h 964"/>
                <a:gd name="T22" fmla="*/ 26 w 469"/>
                <a:gd name="T23" fmla="*/ 174 h 964"/>
                <a:gd name="T24" fmla="*/ 26 w 469"/>
                <a:gd name="T25" fmla="*/ 190 h 964"/>
                <a:gd name="T26" fmla="*/ 24 w 469"/>
                <a:gd name="T27" fmla="*/ 213 h 964"/>
                <a:gd name="T28" fmla="*/ 24 w 469"/>
                <a:gd name="T29" fmla="*/ 228 h 964"/>
                <a:gd name="T30" fmla="*/ 27 w 469"/>
                <a:gd name="T31" fmla="*/ 234 h 964"/>
                <a:gd name="T32" fmla="*/ 32 w 469"/>
                <a:gd name="T33" fmla="*/ 238 h 964"/>
                <a:gd name="T34" fmla="*/ 39 w 469"/>
                <a:gd name="T35" fmla="*/ 239 h 964"/>
                <a:gd name="T36" fmla="*/ 46 w 469"/>
                <a:gd name="T37" fmla="*/ 240 h 964"/>
                <a:gd name="T38" fmla="*/ 53 w 469"/>
                <a:gd name="T39" fmla="*/ 241 h 964"/>
                <a:gd name="T40" fmla="*/ 58 w 469"/>
                <a:gd name="T41" fmla="*/ 239 h 964"/>
                <a:gd name="T42" fmla="*/ 62 w 469"/>
                <a:gd name="T43" fmla="*/ 234 h 964"/>
                <a:gd name="T44" fmla="*/ 65 w 469"/>
                <a:gd name="T45" fmla="*/ 222 h 964"/>
                <a:gd name="T46" fmla="*/ 68 w 469"/>
                <a:gd name="T47" fmla="*/ 202 h 964"/>
                <a:gd name="T48" fmla="*/ 71 w 469"/>
                <a:gd name="T49" fmla="*/ 188 h 964"/>
                <a:gd name="T50" fmla="*/ 74 w 469"/>
                <a:gd name="T51" fmla="*/ 179 h 964"/>
                <a:gd name="T52" fmla="*/ 77 w 469"/>
                <a:gd name="T53" fmla="*/ 172 h 964"/>
                <a:gd name="T54" fmla="*/ 79 w 469"/>
                <a:gd name="T55" fmla="*/ 168 h 964"/>
                <a:gd name="T56" fmla="*/ 81 w 469"/>
                <a:gd name="T57" fmla="*/ 164 h 964"/>
                <a:gd name="T58" fmla="*/ 83 w 469"/>
                <a:gd name="T59" fmla="*/ 159 h 964"/>
                <a:gd name="T60" fmla="*/ 88 w 469"/>
                <a:gd name="T61" fmla="*/ 149 h 964"/>
                <a:gd name="T62" fmla="*/ 97 w 469"/>
                <a:gd name="T63" fmla="*/ 130 h 964"/>
                <a:gd name="T64" fmla="*/ 106 w 469"/>
                <a:gd name="T65" fmla="*/ 105 h 964"/>
                <a:gd name="T66" fmla="*/ 113 w 469"/>
                <a:gd name="T67" fmla="*/ 74 h 964"/>
                <a:gd name="T68" fmla="*/ 117 w 469"/>
                <a:gd name="T69" fmla="*/ 50 h 964"/>
                <a:gd name="T70" fmla="*/ 116 w 469"/>
                <a:gd name="T71" fmla="*/ 38 h 964"/>
                <a:gd name="T72" fmla="*/ 112 w 469"/>
                <a:gd name="T73" fmla="*/ 28 h 964"/>
                <a:gd name="T74" fmla="*/ 105 w 469"/>
                <a:gd name="T75" fmla="*/ 19 h 964"/>
                <a:gd name="T76" fmla="*/ 96 w 469"/>
                <a:gd name="T77" fmla="*/ 11 h 964"/>
                <a:gd name="T78" fmla="*/ 84 w 469"/>
                <a:gd name="T79" fmla="*/ 6 h 964"/>
                <a:gd name="T80" fmla="*/ 71 w 469"/>
                <a:gd name="T81" fmla="*/ 2 h 964"/>
                <a:gd name="T82" fmla="*/ 59 w 469"/>
                <a:gd name="T83" fmla="*/ 0 h 9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9"/>
                <a:gd name="T127" fmla="*/ 0 h 964"/>
                <a:gd name="T128" fmla="*/ 469 w 469"/>
                <a:gd name="T129" fmla="*/ 964 h 9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9" h="964">
                  <a:moveTo>
                    <a:pt x="211" y="0"/>
                  </a:moveTo>
                  <a:lnTo>
                    <a:pt x="171" y="10"/>
                  </a:lnTo>
                  <a:lnTo>
                    <a:pt x="135" y="21"/>
                  </a:lnTo>
                  <a:lnTo>
                    <a:pt x="104" y="35"/>
                  </a:lnTo>
                  <a:lnTo>
                    <a:pt x="76" y="51"/>
                  </a:lnTo>
                  <a:lnTo>
                    <a:pt x="52" y="70"/>
                  </a:lnTo>
                  <a:lnTo>
                    <a:pt x="33" y="90"/>
                  </a:lnTo>
                  <a:lnTo>
                    <a:pt x="19" y="112"/>
                  </a:lnTo>
                  <a:lnTo>
                    <a:pt x="8" y="135"/>
                  </a:lnTo>
                  <a:lnTo>
                    <a:pt x="2" y="161"/>
                  </a:lnTo>
                  <a:lnTo>
                    <a:pt x="0" y="186"/>
                  </a:lnTo>
                  <a:lnTo>
                    <a:pt x="4" y="211"/>
                  </a:lnTo>
                  <a:lnTo>
                    <a:pt x="10" y="238"/>
                  </a:lnTo>
                  <a:lnTo>
                    <a:pt x="22" y="265"/>
                  </a:lnTo>
                  <a:lnTo>
                    <a:pt x="38" y="292"/>
                  </a:lnTo>
                  <a:lnTo>
                    <a:pt x="58" y="318"/>
                  </a:lnTo>
                  <a:lnTo>
                    <a:pt x="83" y="345"/>
                  </a:lnTo>
                  <a:lnTo>
                    <a:pt x="89" y="420"/>
                  </a:lnTo>
                  <a:lnTo>
                    <a:pt x="93" y="494"/>
                  </a:lnTo>
                  <a:lnTo>
                    <a:pt x="99" y="568"/>
                  </a:lnTo>
                  <a:lnTo>
                    <a:pt x="104" y="643"/>
                  </a:lnTo>
                  <a:lnTo>
                    <a:pt x="105" y="661"/>
                  </a:lnTo>
                  <a:lnTo>
                    <a:pt x="106" y="677"/>
                  </a:lnTo>
                  <a:lnTo>
                    <a:pt x="107" y="694"/>
                  </a:lnTo>
                  <a:lnTo>
                    <a:pt x="108" y="711"/>
                  </a:lnTo>
                  <a:lnTo>
                    <a:pt x="104" y="759"/>
                  </a:lnTo>
                  <a:lnTo>
                    <a:pt x="100" y="805"/>
                  </a:lnTo>
                  <a:lnTo>
                    <a:pt x="97" y="852"/>
                  </a:lnTo>
                  <a:lnTo>
                    <a:pt x="93" y="898"/>
                  </a:lnTo>
                  <a:lnTo>
                    <a:pt x="99" y="911"/>
                  </a:lnTo>
                  <a:lnTo>
                    <a:pt x="104" y="923"/>
                  </a:lnTo>
                  <a:lnTo>
                    <a:pt x="110" y="936"/>
                  </a:lnTo>
                  <a:lnTo>
                    <a:pt x="114" y="949"/>
                  </a:lnTo>
                  <a:lnTo>
                    <a:pt x="128" y="951"/>
                  </a:lnTo>
                  <a:lnTo>
                    <a:pt x="143" y="953"/>
                  </a:lnTo>
                  <a:lnTo>
                    <a:pt x="157" y="954"/>
                  </a:lnTo>
                  <a:lnTo>
                    <a:pt x="172" y="957"/>
                  </a:lnTo>
                  <a:lnTo>
                    <a:pt x="186" y="958"/>
                  </a:lnTo>
                  <a:lnTo>
                    <a:pt x="199" y="960"/>
                  </a:lnTo>
                  <a:lnTo>
                    <a:pt x="214" y="961"/>
                  </a:lnTo>
                  <a:lnTo>
                    <a:pt x="228" y="964"/>
                  </a:lnTo>
                  <a:lnTo>
                    <a:pt x="235" y="954"/>
                  </a:lnTo>
                  <a:lnTo>
                    <a:pt x="242" y="945"/>
                  </a:lnTo>
                  <a:lnTo>
                    <a:pt x="249" y="936"/>
                  </a:lnTo>
                  <a:lnTo>
                    <a:pt x="256" y="927"/>
                  </a:lnTo>
                  <a:lnTo>
                    <a:pt x="262" y="886"/>
                  </a:lnTo>
                  <a:lnTo>
                    <a:pt x="269" y="847"/>
                  </a:lnTo>
                  <a:lnTo>
                    <a:pt x="274" y="807"/>
                  </a:lnTo>
                  <a:lnTo>
                    <a:pt x="280" y="768"/>
                  </a:lnTo>
                  <a:lnTo>
                    <a:pt x="286" y="749"/>
                  </a:lnTo>
                  <a:lnTo>
                    <a:pt x="292" y="732"/>
                  </a:lnTo>
                  <a:lnTo>
                    <a:pt x="297" y="714"/>
                  </a:lnTo>
                  <a:lnTo>
                    <a:pt x="303" y="696"/>
                  </a:lnTo>
                  <a:lnTo>
                    <a:pt x="308" y="687"/>
                  </a:lnTo>
                  <a:lnTo>
                    <a:pt x="312" y="678"/>
                  </a:lnTo>
                  <a:lnTo>
                    <a:pt x="317" y="670"/>
                  </a:lnTo>
                  <a:lnTo>
                    <a:pt x="321" y="661"/>
                  </a:lnTo>
                  <a:lnTo>
                    <a:pt x="325" y="653"/>
                  </a:lnTo>
                  <a:lnTo>
                    <a:pt x="330" y="643"/>
                  </a:lnTo>
                  <a:lnTo>
                    <a:pt x="334" y="635"/>
                  </a:lnTo>
                  <a:lnTo>
                    <a:pt x="339" y="626"/>
                  </a:lnTo>
                  <a:lnTo>
                    <a:pt x="355" y="596"/>
                  </a:lnTo>
                  <a:lnTo>
                    <a:pt x="372" y="560"/>
                  </a:lnTo>
                  <a:lnTo>
                    <a:pt x="391" y="519"/>
                  </a:lnTo>
                  <a:lnTo>
                    <a:pt x="408" y="472"/>
                  </a:lnTo>
                  <a:lnTo>
                    <a:pt x="424" y="420"/>
                  </a:lnTo>
                  <a:lnTo>
                    <a:pt x="439" y="360"/>
                  </a:lnTo>
                  <a:lnTo>
                    <a:pt x="452" y="294"/>
                  </a:lnTo>
                  <a:lnTo>
                    <a:pt x="461" y="222"/>
                  </a:lnTo>
                  <a:lnTo>
                    <a:pt x="468" y="197"/>
                  </a:lnTo>
                  <a:lnTo>
                    <a:pt x="469" y="173"/>
                  </a:lnTo>
                  <a:lnTo>
                    <a:pt x="467" y="151"/>
                  </a:lnTo>
                  <a:lnTo>
                    <a:pt x="461" y="130"/>
                  </a:lnTo>
                  <a:lnTo>
                    <a:pt x="451" y="110"/>
                  </a:lnTo>
                  <a:lnTo>
                    <a:pt x="438" y="91"/>
                  </a:lnTo>
                  <a:lnTo>
                    <a:pt x="422" y="74"/>
                  </a:lnTo>
                  <a:lnTo>
                    <a:pt x="403" y="58"/>
                  </a:lnTo>
                  <a:lnTo>
                    <a:pt x="384" y="44"/>
                  </a:lnTo>
                  <a:lnTo>
                    <a:pt x="361" y="32"/>
                  </a:lnTo>
                  <a:lnTo>
                    <a:pt x="338" y="21"/>
                  </a:lnTo>
                  <a:lnTo>
                    <a:pt x="312" y="13"/>
                  </a:lnTo>
                  <a:lnTo>
                    <a:pt x="287" y="6"/>
                  </a:lnTo>
                  <a:lnTo>
                    <a:pt x="262" y="3"/>
                  </a:lnTo>
                  <a:lnTo>
                    <a:pt x="236" y="0"/>
                  </a:lnTo>
                  <a:lnTo>
                    <a:pt x="211" y="0"/>
                  </a:lnTo>
                  <a:close/>
                </a:path>
              </a:pathLst>
            </a:custGeom>
            <a:solidFill>
              <a:srgbClr val="FFFFA5"/>
            </a:solidFill>
            <a:ln w="9525">
              <a:noFill/>
              <a:round/>
              <a:headEnd/>
              <a:tailEnd/>
            </a:ln>
          </p:spPr>
          <p:txBody>
            <a:bodyPr/>
            <a:lstStyle/>
            <a:p>
              <a:endParaRPr lang="en-US"/>
            </a:p>
          </p:txBody>
        </p:sp>
        <p:sp>
          <p:nvSpPr>
            <p:cNvPr id="17633" name="Freeform 280"/>
            <p:cNvSpPr>
              <a:spLocks noChangeAspect="1"/>
            </p:cNvSpPr>
            <p:nvPr/>
          </p:nvSpPr>
          <p:spPr bwMode="auto">
            <a:xfrm>
              <a:off x="3567" y="2237"/>
              <a:ext cx="214" cy="475"/>
            </a:xfrm>
            <a:custGeom>
              <a:avLst/>
              <a:gdLst>
                <a:gd name="T0" fmla="*/ 40 w 429"/>
                <a:gd name="T1" fmla="*/ 2 h 951"/>
                <a:gd name="T2" fmla="*/ 23 w 429"/>
                <a:gd name="T3" fmla="*/ 8 h 951"/>
                <a:gd name="T4" fmla="*/ 11 w 429"/>
                <a:gd name="T5" fmla="*/ 16 h 951"/>
                <a:gd name="T6" fmla="*/ 3 w 429"/>
                <a:gd name="T7" fmla="*/ 26 h 951"/>
                <a:gd name="T8" fmla="*/ 0 w 429"/>
                <a:gd name="T9" fmla="*/ 37 h 951"/>
                <a:gd name="T10" fmla="*/ 0 w 429"/>
                <a:gd name="T11" fmla="*/ 49 h 951"/>
                <a:gd name="T12" fmla="*/ 5 w 429"/>
                <a:gd name="T13" fmla="*/ 61 h 951"/>
                <a:gd name="T14" fmla="*/ 15 w 429"/>
                <a:gd name="T15" fmla="*/ 72 h 951"/>
                <a:gd name="T16" fmla="*/ 21 w 429"/>
                <a:gd name="T17" fmla="*/ 98 h 951"/>
                <a:gd name="T18" fmla="*/ 22 w 429"/>
                <a:gd name="T19" fmla="*/ 138 h 951"/>
                <a:gd name="T20" fmla="*/ 23 w 429"/>
                <a:gd name="T21" fmla="*/ 163 h 951"/>
                <a:gd name="T22" fmla="*/ 24 w 429"/>
                <a:gd name="T23" fmla="*/ 171 h 951"/>
                <a:gd name="T24" fmla="*/ 23 w 429"/>
                <a:gd name="T25" fmla="*/ 187 h 951"/>
                <a:gd name="T26" fmla="*/ 21 w 429"/>
                <a:gd name="T27" fmla="*/ 210 h 951"/>
                <a:gd name="T28" fmla="*/ 21 w 429"/>
                <a:gd name="T29" fmla="*/ 225 h 951"/>
                <a:gd name="T30" fmla="*/ 23 w 429"/>
                <a:gd name="T31" fmla="*/ 231 h 951"/>
                <a:gd name="T32" fmla="*/ 27 w 429"/>
                <a:gd name="T33" fmla="*/ 234 h 951"/>
                <a:gd name="T34" fmla="*/ 34 w 429"/>
                <a:gd name="T35" fmla="*/ 235 h 951"/>
                <a:gd name="T36" fmla="*/ 40 w 429"/>
                <a:gd name="T37" fmla="*/ 236 h 951"/>
                <a:gd name="T38" fmla="*/ 46 w 429"/>
                <a:gd name="T39" fmla="*/ 237 h 951"/>
                <a:gd name="T40" fmla="*/ 51 w 429"/>
                <a:gd name="T41" fmla="*/ 235 h 951"/>
                <a:gd name="T42" fmla="*/ 54 w 429"/>
                <a:gd name="T43" fmla="*/ 230 h 951"/>
                <a:gd name="T44" fmla="*/ 57 w 429"/>
                <a:gd name="T45" fmla="*/ 218 h 951"/>
                <a:gd name="T46" fmla="*/ 60 w 429"/>
                <a:gd name="T47" fmla="*/ 198 h 951"/>
                <a:gd name="T48" fmla="*/ 63 w 429"/>
                <a:gd name="T49" fmla="*/ 184 h 951"/>
                <a:gd name="T50" fmla="*/ 66 w 429"/>
                <a:gd name="T51" fmla="*/ 175 h 951"/>
                <a:gd name="T52" fmla="*/ 69 w 429"/>
                <a:gd name="T53" fmla="*/ 166 h 951"/>
                <a:gd name="T54" fmla="*/ 73 w 429"/>
                <a:gd name="T55" fmla="*/ 158 h 951"/>
                <a:gd name="T56" fmla="*/ 79 w 429"/>
                <a:gd name="T57" fmla="*/ 146 h 951"/>
                <a:gd name="T58" fmla="*/ 86 w 429"/>
                <a:gd name="T59" fmla="*/ 127 h 951"/>
                <a:gd name="T60" fmla="*/ 94 w 429"/>
                <a:gd name="T61" fmla="*/ 102 h 951"/>
                <a:gd name="T62" fmla="*/ 100 w 429"/>
                <a:gd name="T63" fmla="*/ 71 h 951"/>
                <a:gd name="T64" fmla="*/ 105 w 429"/>
                <a:gd name="T65" fmla="*/ 47 h 951"/>
                <a:gd name="T66" fmla="*/ 107 w 429"/>
                <a:gd name="T67" fmla="*/ 37 h 951"/>
                <a:gd name="T68" fmla="*/ 104 w 429"/>
                <a:gd name="T69" fmla="*/ 27 h 951"/>
                <a:gd name="T70" fmla="*/ 98 w 429"/>
                <a:gd name="T71" fmla="*/ 19 h 951"/>
                <a:gd name="T72" fmla="*/ 89 w 429"/>
                <a:gd name="T73" fmla="*/ 11 h 951"/>
                <a:gd name="T74" fmla="*/ 79 w 429"/>
                <a:gd name="T75" fmla="*/ 6 h 951"/>
                <a:gd name="T76" fmla="*/ 68 w 429"/>
                <a:gd name="T77" fmla="*/ 2 h 951"/>
                <a:gd name="T78" fmla="*/ 55 w 429"/>
                <a:gd name="T79" fmla="*/ 0 h 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9"/>
                <a:gd name="T121" fmla="*/ 0 h 951"/>
                <a:gd name="T122" fmla="*/ 429 w 429"/>
                <a:gd name="T123" fmla="*/ 951 h 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9" h="951">
                  <a:moveTo>
                    <a:pt x="200" y="0"/>
                  </a:moveTo>
                  <a:lnTo>
                    <a:pt x="161" y="8"/>
                  </a:lnTo>
                  <a:lnTo>
                    <a:pt x="126" y="20"/>
                  </a:lnTo>
                  <a:lnTo>
                    <a:pt x="94" y="32"/>
                  </a:lnTo>
                  <a:lnTo>
                    <a:pt x="68" y="48"/>
                  </a:lnTo>
                  <a:lnTo>
                    <a:pt x="46" y="66"/>
                  </a:lnTo>
                  <a:lnTo>
                    <a:pt x="29" y="85"/>
                  </a:lnTo>
                  <a:lnTo>
                    <a:pt x="15" y="106"/>
                  </a:lnTo>
                  <a:lnTo>
                    <a:pt x="6" y="128"/>
                  </a:lnTo>
                  <a:lnTo>
                    <a:pt x="1" y="150"/>
                  </a:lnTo>
                  <a:lnTo>
                    <a:pt x="0" y="174"/>
                  </a:lnTo>
                  <a:lnTo>
                    <a:pt x="3" y="197"/>
                  </a:lnTo>
                  <a:lnTo>
                    <a:pt x="11" y="221"/>
                  </a:lnTo>
                  <a:lnTo>
                    <a:pt x="23" y="244"/>
                  </a:lnTo>
                  <a:lnTo>
                    <a:pt x="39" y="268"/>
                  </a:lnTo>
                  <a:lnTo>
                    <a:pt x="60" y="290"/>
                  </a:lnTo>
                  <a:lnTo>
                    <a:pt x="84" y="312"/>
                  </a:lnTo>
                  <a:lnTo>
                    <a:pt x="86" y="393"/>
                  </a:lnTo>
                  <a:lnTo>
                    <a:pt x="89" y="474"/>
                  </a:lnTo>
                  <a:lnTo>
                    <a:pt x="91" y="554"/>
                  </a:lnTo>
                  <a:lnTo>
                    <a:pt x="93" y="635"/>
                  </a:lnTo>
                  <a:lnTo>
                    <a:pt x="94" y="652"/>
                  </a:lnTo>
                  <a:lnTo>
                    <a:pt x="96" y="668"/>
                  </a:lnTo>
                  <a:lnTo>
                    <a:pt x="96" y="686"/>
                  </a:lnTo>
                  <a:lnTo>
                    <a:pt x="97" y="703"/>
                  </a:lnTo>
                  <a:lnTo>
                    <a:pt x="92" y="749"/>
                  </a:lnTo>
                  <a:lnTo>
                    <a:pt x="89" y="795"/>
                  </a:lnTo>
                  <a:lnTo>
                    <a:pt x="85" y="842"/>
                  </a:lnTo>
                  <a:lnTo>
                    <a:pt x="81" y="888"/>
                  </a:lnTo>
                  <a:lnTo>
                    <a:pt x="85" y="901"/>
                  </a:lnTo>
                  <a:lnTo>
                    <a:pt x="90" y="913"/>
                  </a:lnTo>
                  <a:lnTo>
                    <a:pt x="93" y="925"/>
                  </a:lnTo>
                  <a:lnTo>
                    <a:pt x="98" y="938"/>
                  </a:lnTo>
                  <a:lnTo>
                    <a:pt x="111" y="939"/>
                  </a:lnTo>
                  <a:lnTo>
                    <a:pt x="123" y="941"/>
                  </a:lnTo>
                  <a:lnTo>
                    <a:pt x="136" y="942"/>
                  </a:lnTo>
                  <a:lnTo>
                    <a:pt x="149" y="944"/>
                  </a:lnTo>
                  <a:lnTo>
                    <a:pt x="161" y="946"/>
                  </a:lnTo>
                  <a:lnTo>
                    <a:pt x="174" y="947"/>
                  </a:lnTo>
                  <a:lnTo>
                    <a:pt x="187" y="949"/>
                  </a:lnTo>
                  <a:lnTo>
                    <a:pt x="199" y="951"/>
                  </a:lnTo>
                  <a:lnTo>
                    <a:pt x="205" y="941"/>
                  </a:lnTo>
                  <a:lnTo>
                    <a:pt x="212" y="932"/>
                  </a:lnTo>
                  <a:lnTo>
                    <a:pt x="218" y="923"/>
                  </a:lnTo>
                  <a:lnTo>
                    <a:pt x="223" y="914"/>
                  </a:lnTo>
                  <a:lnTo>
                    <a:pt x="229" y="874"/>
                  </a:lnTo>
                  <a:lnTo>
                    <a:pt x="236" y="834"/>
                  </a:lnTo>
                  <a:lnTo>
                    <a:pt x="242" y="795"/>
                  </a:lnTo>
                  <a:lnTo>
                    <a:pt x="248" y="756"/>
                  </a:lnTo>
                  <a:lnTo>
                    <a:pt x="253" y="737"/>
                  </a:lnTo>
                  <a:lnTo>
                    <a:pt x="258" y="720"/>
                  </a:lnTo>
                  <a:lnTo>
                    <a:pt x="264" y="703"/>
                  </a:lnTo>
                  <a:lnTo>
                    <a:pt x="268" y="684"/>
                  </a:lnTo>
                  <a:lnTo>
                    <a:pt x="276" y="667"/>
                  </a:lnTo>
                  <a:lnTo>
                    <a:pt x="286" y="650"/>
                  </a:lnTo>
                  <a:lnTo>
                    <a:pt x="294" y="633"/>
                  </a:lnTo>
                  <a:lnTo>
                    <a:pt x="302" y="615"/>
                  </a:lnTo>
                  <a:lnTo>
                    <a:pt x="316" y="585"/>
                  </a:lnTo>
                  <a:lnTo>
                    <a:pt x="331" y="550"/>
                  </a:lnTo>
                  <a:lnTo>
                    <a:pt x="347" y="508"/>
                  </a:lnTo>
                  <a:lnTo>
                    <a:pt x="362" y="462"/>
                  </a:lnTo>
                  <a:lnTo>
                    <a:pt x="377" y="410"/>
                  </a:lnTo>
                  <a:lnTo>
                    <a:pt x="391" y="351"/>
                  </a:lnTo>
                  <a:lnTo>
                    <a:pt x="403" y="286"/>
                  </a:lnTo>
                  <a:lnTo>
                    <a:pt x="414" y="213"/>
                  </a:lnTo>
                  <a:lnTo>
                    <a:pt x="423" y="191"/>
                  </a:lnTo>
                  <a:lnTo>
                    <a:pt x="427" y="171"/>
                  </a:lnTo>
                  <a:lnTo>
                    <a:pt x="429" y="150"/>
                  </a:lnTo>
                  <a:lnTo>
                    <a:pt x="424" y="129"/>
                  </a:lnTo>
                  <a:lnTo>
                    <a:pt x="417" y="111"/>
                  </a:lnTo>
                  <a:lnTo>
                    <a:pt x="407" y="93"/>
                  </a:lnTo>
                  <a:lnTo>
                    <a:pt x="393" y="76"/>
                  </a:lnTo>
                  <a:lnTo>
                    <a:pt x="378" y="61"/>
                  </a:lnTo>
                  <a:lnTo>
                    <a:pt x="359" y="47"/>
                  </a:lnTo>
                  <a:lnTo>
                    <a:pt x="339" y="35"/>
                  </a:lnTo>
                  <a:lnTo>
                    <a:pt x="318" y="24"/>
                  </a:lnTo>
                  <a:lnTo>
                    <a:pt x="295" y="15"/>
                  </a:lnTo>
                  <a:lnTo>
                    <a:pt x="272" y="8"/>
                  </a:lnTo>
                  <a:lnTo>
                    <a:pt x="248" y="3"/>
                  </a:lnTo>
                  <a:lnTo>
                    <a:pt x="223" y="0"/>
                  </a:lnTo>
                  <a:lnTo>
                    <a:pt x="200" y="0"/>
                  </a:lnTo>
                  <a:close/>
                </a:path>
              </a:pathLst>
            </a:custGeom>
            <a:solidFill>
              <a:srgbClr val="FFFFA5"/>
            </a:solidFill>
            <a:ln w="9525">
              <a:noFill/>
              <a:round/>
              <a:headEnd/>
              <a:tailEnd/>
            </a:ln>
          </p:spPr>
          <p:txBody>
            <a:bodyPr/>
            <a:lstStyle/>
            <a:p>
              <a:endParaRPr lang="en-US"/>
            </a:p>
          </p:txBody>
        </p:sp>
        <p:sp>
          <p:nvSpPr>
            <p:cNvPr id="17634" name="Freeform 281"/>
            <p:cNvSpPr>
              <a:spLocks noChangeAspect="1"/>
            </p:cNvSpPr>
            <p:nvPr/>
          </p:nvSpPr>
          <p:spPr bwMode="auto">
            <a:xfrm>
              <a:off x="3578" y="2243"/>
              <a:ext cx="195" cy="469"/>
            </a:xfrm>
            <a:custGeom>
              <a:avLst/>
              <a:gdLst>
                <a:gd name="T0" fmla="*/ 38 w 389"/>
                <a:gd name="T1" fmla="*/ 2 h 936"/>
                <a:gd name="T2" fmla="*/ 22 w 389"/>
                <a:gd name="T3" fmla="*/ 8 h 936"/>
                <a:gd name="T4" fmla="*/ 10 w 389"/>
                <a:gd name="T5" fmla="*/ 16 h 936"/>
                <a:gd name="T6" fmla="*/ 3 w 389"/>
                <a:gd name="T7" fmla="*/ 25 h 936"/>
                <a:gd name="T8" fmla="*/ 0 w 389"/>
                <a:gd name="T9" fmla="*/ 35 h 936"/>
                <a:gd name="T10" fmla="*/ 1 w 389"/>
                <a:gd name="T11" fmla="*/ 46 h 936"/>
                <a:gd name="T12" fmla="*/ 7 w 389"/>
                <a:gd name="T13" fmla="*/ 56 h 936"/>
                <a:gd name="T14" fmla="*/ 16 w 389"/>
                <a:gd name="T15" fmla="*/ 66 h 936"/>
                <a:gd name="T16" fmla="*/ 22 w 389"/>
                <a:gd name="T17" fmla="*/ 92 h 936"/>
                <a:gd name="T18" fmla="*/ 22 w 389"/>
                <a:gd name="T19" fmla="*/ 135 h 936"/>
                <a:gd name="T20" fmla="*/ 21 w 389"/>
                <a:gd name="T21" fmla="*/ 161 h 936"/>
                <a:gd name="T22" fmla="*/ 22 w 389"/>
                <a:gd name="T23" fmla="*/ 170 h 936"/>
                <a:gd name="T24" fmla="*/ 21 w 389"/>
                <a:gd name="T25" fmla="*/ 185 h 936"/>
                <a:gd name="T26" fmla="*/ 19 w 389"/>
                <a:gd name="T27" fmla="*/ 208 h 936"/>
                <a:gd name="T28" fmla="*/ 18 w 389"/>
                <a:gd name="T29" fmla="*/ 223 h 936"/>
                <a:gd name="T30" fmla="*/ 20 w 389"/>
                <a:gd name="T31" fmla="*/ 229 h 936"/>
                <a:gd name="T32" fmla="*/ 24 w 389"/>
                <a:gd name="T33" fmla="*/ 232 h 936"/>
                <a:gd name="T34" fmla="*/ 29 w 389"/>
                <a:gd name="T35" fmla="*/ 233 h 936"/>
                <a:gd name="T36" fmla="*/ 35 w 389"/>
                <a:gd name="T37" fmla="*/ 234 h 936"/>
                <a:gd name="T38" fmla="*/ 40 w 389"/>
                <a:gd name="T39" fmla="*/ 235 h 936"/>
                <a:gd name="T40" fmla="*/ 44 w 389"/>
                <a:gd name="T41" fmla="*/ 232 h 936"/>
                <a:gd name="T42" fmla="*/ 47 w 389"/>
                <a:gd name="T43" fmla="*/ 228 h 936"/>
                <a:gd name="T44" fmla="*/ 50 w 389"/>
                <a:gd name="T45" fmla="*/ 216 h 936"/>
                <a:gd name="T46" fmla="*/ 53 w 389"/>
                <a:gd name="T47" fmla="*/ 196 h 936"/>
                <a:gd name="T48" fmla="*/ 55 w 389"/>
                <a:gd name="T49" fmla="*/ 182 h 936"/>
                <a:gd name="T50" fmla="*/ 58 w 389"/>
                <a:gd name="T51" fmla="*/ 173 h 936"/>
                <a:gd name="T52" fmla="*/ 61 w 389"/>
                <a:gd name="T53" fmla="*/ 164 h 936"/>
                <a:gd name="T54" fmla="*/ 65 w 389"/>
                <a:gd name="T55" fmla="*/ 156 h 936"/>
                <a:gd name="T56" fmla="*/ 69 w 389"/>
                <a:gd name="T57" fmla="*/ 144 h 936"/>
                <a:gd name="T58" fmla="*/ 76 w 389"/>
                <a:gd name="T59" fmla="*/ 125 h 936"/>
                <a:gd name="T60" fmla="*/ 83 w 389"/>
                <a:gd name="T61" fmla="*/ 100 h 936"/>
                <a:gd name="T62" fmla="*/ 89 w 389"/>
                <a:gd name="T63" fmla="*/ 69 h 936"/>
                <a:gd name="T64" fmla="*/ 95 w 389"/>
                <a:gd name="T65" fmla="*/ 47 h 936"/>
                <a:gd name="T66" fmla="*/ 98 w 389"/>
                <a:gd name="T67" fmla="*/ 37 h 936"/>
                <a:gd name="T68" fmla="*/ 96 w 389"/>
                <a:gd name="T69" fmla="*/ 28 h 936"/>
                <a:gd name="T70" fmla="*/ 92 w 389"/>
                <a:gd name="T71" fmla="*/ 20 h 936"/>
                <a:gd name="T72" fmla="*/ 84 w 389"/>
                <a:gd name="T73" fmla="*/ 13 h 936"/>
                <a:gd name="T74" fmla="*/ 75 w 389"/>
                <a:gd name="T75" fmla="*/ 7 h 936"/>
                <a:gd name="T76" fmla="*/ 65 w 389"/>
                <a:gd name="T77" fmla="*/ 3 h 936"/>
                <a:gd name="T78" fmla="*/ 54 w 389"/>
                <a:gd name="T79" fmla="*/ 1 h 9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9"/>
                <a:gd name="T121" fmla="*/ 0 h 936"/>
                <a:gd name="T122" fmla="*/ 389 w 389"/>
                <a:gd name="T123" fmla="*/ 936 h 9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9" h="936">
                  <a:moveTo>
                    <a:pt x="191" y="0"/>
                  </a:moveTo>
                  <a:lnTo>
                    <a:pt x="152" y="8"/>
                  </a:lnTo>
                  <a:lnTo>
                    <a:pt x="117" y="17"/>
                  </a:lnTo>
                  <a:lnTo>
                    <a:pt x="87" y="30"/>
                  </a:lnTo>
                  <a:lnTo>
                    <a:pt x="61" y="45"/>
                  </a:lnTo>
                  <a:lnTo>
                    <a:pt x="40" y="61"/>
                  </a:lnTo>
                  <a:lnTo>
                    <a:pt x="24" y="79"/>
                  </a:lnTo>
                  <a:lnTo>
                    <a:pt x="11" y="99"/>
                  </a:lnTo>
                  <a:lnTo>
                    <a:pt x="3" y="118"/>
                  </a:lnTo>
                  <a:lnTo>
                    <a:pt x="0" y="139"/>
                  </a:lnTo>
                  <a:lnTo>
                    <a:pt x="0" y="161"/>
                  </a:lnTo>
                  <a:lnTo>
                    <a:pt x="4" y="182"/>
                  </a:lnTo>
                  <a:lnTo>
                    <a:pt x="13" y="202"/>
                  </a:lnTo>
                  <a:lnTo>
                    <a:pt x="25" y="223"/>
                  </a:lnTo>
                  <a:lnTo>
                    <a:pt x="42" y="243"/>
                  </a:lnTo>
                  <a:lnTo>
                    <a:pt x="62" y="261"/>
                  </a:lnTo>
                  <a:lnTo>
                    <a:pt x="86" y="278"/>
                  </a:lnTo>
                  <a:lnTo>
                    <a:pt x="85" y="366"/>
                  </a:lnTo>
                  <a:lnTo>
                    <a:pt x="85" y="452"/>
                  </a:lnTo>
                  <a:lnTo>
                    <a:pt x="85" y="539"/>
                  </a:lnTo>
                  <a:lnTo>
                    <a:pt x="84" y="626"/>
                  </a:lnTo>
                  <a:lnTo>
                    <a:pt x="84" y="643"/>
                  </a:lnTo>
                  <a:lnTo>
                    <a:pt x="85" y="660"/>
                  </a:lnTo>
                  <a:lnTo>
                    <a:pt x="85" y="676"/>
                  </a:lnTo>
                  <a:lnTo>
                    <a:pt x="85" y="693"/>
                  </a:lnTo>
                  <a:lnTo>
                    <a:pt x="82" y="739"/>
                  </a:lnTo>
                  <a:lnTo>
                    <a:pt x="77" y="784"/>
                  </a:lnTo>
                  <a:lnTo>
                    <a:pt x="74" y="830"/>
                  </a:lnTo>
                  <a:lnTo>
                    <a:pt x="69" y="876"/>
                  </a:lnTo>
                  <a:lnTo>
                    <a:pt x="72" y="888"/>
                  </a:lnTo>
                  <a:lnTo>
                    <a:pt x="76" y="901"/>
                  </a:lnTo>
                  <a:lnTo>
                    <a:pt x="79" y="912"/>
                  </a:lnTo>
                  <a:lnTo>
                    <a:pt x="83" y="925"/>
                  </a:lnTo>
                  <a:lnTo>
                    <a:pt x="93" y="926"/>
                  </a:lnTo>
                  <a:lnTo>
                    <a:pt x="105" y="928"/>
                  </a:lnTo>
                  <a:lnTo>
                    <a:pt x="115" y="929"/>
                  </a:lnTo>
                  <a:lnTo>
                    <a:pt x="127" y="931"/>
                  </a:lnTo>
                  <a:lnTo>
                    <a:pt x="138" y="933"/>
                  </a:lnTo>
                  <a:lnTo>
                    <a:pt x="148" y="934"/>
                  </a:lnTo>
                  <a:lnTo>
                    <a:pt x="160" y="935"/>
                  </a:lnTo>
                  <a:lnTo>
                    <a:pt x="170" y="936"/>
                  </a:lnTo>
                  <a:lnTo>
                    <a:pt x="176" y="927"/>
                  </a:lnTo>
                  <a:lnTo>
                    <a:pt x="182" y="918"/>
                  </a:lnTo>
                  <a:lnTo>
                    <a:pt x="186" y="909"/>
                  </a:lnTo>
                  <a:lnTo>
                    <a:pt x="192" y="900"/>
                  </a:lnTo>
                  <a:lnTo>
                    <a:pt x="198" y="860"/>
                  </a:lnTo>
                  <a:lnTo>
                    <a:pt x="204" y="821"/>
                  </a:lnTo>
                  <a:lnTo>
                    <a:pt x="210" y="782"/>
                  </a:lnTo>
                  <a:lnTo>
                    <a:pt x="215" y="743"/>
                  </a:lnTo>
                  <a:lnTo>
                    <a:pt x="220" y="726"/>
                  </a:lnTo>
                  <a:lnTo>
                    <a:pt x="226" y="707"/>
                  </a:lnTo>
                  <a:lnTo>
                    <a:pt x="230" y="690"/>
                  </a:lnTo>
                  <a:lnTo>
                    <a:pt x="235" y="673"/>
                  </a:lnTo>
                  <a:lnTo>
                    <a:pt x="242" y="655"/>
                  </a:lnTo>
                  <a:lnTo>
                    <a:pt x="250" y="637"/>
                  </a:lnTo>
                  <a:lnTo>
                    <a:pt x="257" y="620"/>
                  </a:lnTo>
                  <a:lnTo>
                    <a:pt x="264" y="602"/>
                  </a:lnTo>
                  <a:lnTo>
                    <a:pt x="276" y="572"/>
                  </a:lnTo>
                  <a:lnTo>
                    <a:pt x="289" y="537"/>
                  </a:lnTo>
                  <a:lnTo>
                    <a:pt x="302" y="496"/>
                  </a:lnTo>
                  <a:lnTo>
                    <a:pt x="316" y="451"/>
                  </a:lnTo>
                  <a:lnTo>
                    <a:pt x="329" y="399"/>
                  </a:lnTo>
                  <a:lnTo>
                    <a:pt x="343" y="342"/>
                  </a:lnTo>
                  <a:lnTo>
                    <a:pt x="356" y="276"/>
                  </a:lnTo>
                  <a:lnTo>
                    <a:pt x="367" y="205"/>
                  </a:lnTo>
                  <a:lnTo>
                    <a:pt x="379" y="185"/>
                  </a:lnTo>
                  <a:lnTo>
                    <a:pt x="387" y="167"/>
                  </a:lnTo>
                  <a:lnTo>
                    <a:pt x="389" y="147"/>
                  </a:lnTo>
                  <a:lnTo>
                    <a:pt x="388" y="129"/>
                  </a:lnTo>
                  <a:lnTo>
                    <a:pt x="383" y="111"/>
                  </a:lnTo>
                  <a:lnTo>
                    <a:pt x="375" y="94"/>
                  </a:lnTo>
                  <a:lnTo>
                    <a:pt x="365" y="78"/>
                  </a:lnTo>
                  <a:lnTo>
                    <a:pt x="351" y="63"/>
                  </a:lnTo>
                  <a:lnTo>
                    <a:pt x="335" y="49"/>
                  </a:lnTo>
                  <a:lnTo>
                    <a:pt x="318" y="37"/>
                  </a:lnTo>
                  <a:lnTo>
                    <a:pt x="299" y="25"/>
                  </a:lnTo>
                  <a:lnTo>
                    <a:pt x="279" y="16"/>
                  </a:lnTo>
                  <a:lnTo>
                    <a:pt x="257" y="9"/>
                  </a:lnTo>
                  <a:lnTo>
                    <a:pt x="235" y="3"/>
                  </a:lnTo>
                  <a:lnTo>
                    <a:pt x="213" y="1"/>
                  </a:lnTo>
                  <a:lnTo>
                    <a:pt x="191" y="0"/>
                  </a:lnTo>
                  <a:close/>
                </a:path>
              </a:pathLst>
            </a:custGeom>
            <a:solidFill>
              <a:srgbClr val="FFFFA5"/>
            </a:solidFill>
            <a:ln w="9525">
              <a:noFill/>
              <a:round/>
              <a:headEnd/>
              <a:tailEnd/>
            </a:ln>
          </p:spPr>
          <p:txBody>
            <a:bodyPr/>
            <a:lstStyle/>
            <a:p>
              <a:endParaRPr lang="en-US"/>
            </a:p>
          </p:txBody>
        </p:sp>
        <p:sp>
          <p:nvSpPr>
            <p:cNvPr id="17635" name="Freeform 282"/>
            <p:cNvSpPr>
              <a:spLocks noChangeAspect="1"/>
            </p:cNvSpPr>
            <p:nvPr/>
          </p:nvSpPr>
          <p:spPr bwMode="auto">
            <a:xfrm>
              <a:off x="3588" y="2250"/>
              <a:ext cx="177" cy="461"/>
            </a:xfrm>
            <a:custGeom>
              <a:avLst/>
              <a:gdLst>
                <a:gd name="T0" fmla="*/ 36 w 352"/>
                <a:gd name="T1" fmla="*/ 1 h 923"/>
                <a:gd name="T2" fmla="*/ 20 w 352"/>
                <a:gd name="T3" fmla="*/ 7 h 923"/>
                <a:gd name="T4" fmla="*/ 9 w 352"/>
                <a:gd name="T5" fmla="*/ 14 h 923"/>
                <a:gd name="T6" fmla="*/ 3 w 352"/>
                <a:gd name="T7" fmla="*/ 23 h 923"/>
                <a:gd name="T8" fmla="*/ 0 w 352"/>
                <a:gd name="T9" fmla="*/ 32 h 923"/>
                <a:gd name="T10" fmla="*/ 2 w 352"/>
                <a:gd name="T11" fmla="*/ 41 h 923"/>
                <a:gd name="T12" fmla="*/ 7 w 352"/>
                <a:gd name="T13" fmla="*/ 50 h 923"/>
                <a:gd name="T14" fmla="*/ 17 w 352"/>
                <a:gd name="T15" fmla="*/ 58 h 923"/>
                <a:gd name="T16" fmla="*/ 22 w 352"/>
                <a:gd name="T17" fmla="*/ 84 h 923"/>
                <a:gd name="T18" fmla="*/ 20 w 352"/>
                <a:gd name="T19" fmla="*/ 131 h 923"/>
                <a:gd name="T20" fmla="*/ 19 w 352"/>
                <a:gd name="T21" fmla="*/ 158 h 923"/>
                <a:gd name="T22" fmla="*/ 19 w 352"/>
                <a:gd name="T23" fmla="*/ 166 h 923"/>
                <a:gd name="T24" fmla="*/ 18 w 352"/>
                <a:gd name="T25" fmla="*/ 182 h 923"/>
                <a:gd name="T26" fmla="*/ 16 w 352"/>
                <a:gd name="T27" fmla="*/ 205 h 923"/>
                <a:gd name="T28" fmla="*/ 16 w 352"/>
                <a:gd name="T29" fmla="*/ 219 h 923"/>
                <a:gd name="T30" fmla="*/ 17 w 352"/>
                <a:gd name="T31" fmla="*/ 225 h 923"/>
                <a:gd name="T32" fmla="*/ 20 w 352"/>
                <a:gd name="T33" fmla="*/ 228 h 923"/>
                <a:gd name="T34" fmla="*/ 24 w 352"/>
                <a:gd name="T35" fmla="*/ 229 h 923"/>
                <a:gd name="T36" fmla="*/ 29 w 352"/>
                <a:gd name="T37" fmla="*/ 230 h 923"/>
                <a:gd name="T38" fmla="*/ 34 w 352"/>
                <a:gd name="T39" fmla="*/ 230 h 923"/>
                <a:gd name="T40" fmla="*/ 37 w 352"/>
                <a:gd name="T41" fmla="*/ 228 h 923"/>
                <a:gd name="T42" fmla="*/ 39 w 352"/>
                <a:gd name="T43" fmla="*/ 224 h 923"/>
                <a:gd name="T44" fmla="*/ 42 w 352"/>
                <a:gd name="T45" fmla="*/ 211 h 923"/>
                <a:gd name="T46" fmla="*/ 45 w 352"/>
                <a:gd name="T47" fmla="*/ 192 h 923"/>
                <a:gd name="T48" fmla="*/ 48 w 352"/>
                <a:gd name="T49" fmla="*/ 178 h 923"/>
                <a:gd name="T50" fmla="*/ 50 w 352"/>
                <a:gd name="T51" fmla="*/ 169 h 923"/>
                <a:gd name="T52" fmla="*/ 53 w 352"/>
                <a:gd name="T53" fmla="*/ 160 h 923"/>
                <a:gd name="T54" fmla="*/ 56 w 352"/>
                <a:gd name="T55" fmla="*/ 152 h 923"/>
                <a:gd name="T56" fmla="*/ 60 w 352"/>
                <a:gd name="T57" fmla="*/ 140 h 923"/>
                <a:gd name="T58" fmla="*/ 65 w 352"/>
                <a:gd name="T59" fmla="*/ 121 h 923"/>
                <a:gd name="T60" fmla="*/ 71 w 352"/>
                <a:gd name="T61" fmla="*/ 97 h 923"/>
                <a:gd name="T62" fmla="*/ 78 w 352"/>
                <a:gd name="T63" fmla="*/ 67 h 923"/>
                <a:gd name="T64" fmla="*/ 85 w 352"/>
                <a:gd name="T65" fmla="*/ 45 h 923"/>
                <a:gd name="T66" fmla="*/ 89 w 352"/>
                <a:gd name="T67" fmla="*/ 36 h 923"/>
                <a:gd name="T68" fmla="*/ 89 w 352"/>
                <a:gd name="T69" fmla="*/ 28 h 923"/>
                <a:gd name="T70" fmla="*/ 85 w 352"/>
                <a:gd name="T71" fmla="*/ 20 h 923"/>
                <a:gd name="T72" fmla="*/ 79 w 352"/>
                <a:gd name="T73" fmla="*/ 12 h 923"/>
                <a:gd name="T74" fmla="*/ 71 w 352"/>
                <a:gd name="T75" fmla="*/ 7 h 923"/>
                <a:gd name="T76" fmla="*/ 61 w 352"/>
                <a:gd name="T77" fmla="*/ 2 h 923"/>
                <a:gd name="T78" fmla="*/ 52 w 352"/>
                <a:gd name="T79" fmla="*/ 0 h 9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2"/>
                <a:gd name="T121" fmla="*/ 0 h 923"/>
                <a:gd name="T122" fmla="*/ 352 w 352"/>
                <a:gd name="T123" fmla="*/ 923 h 9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2" h="923">
                  <a:moveTo>
                    <a:pt x="183" y="0"/>
                  </a:moveTo>
                  <a:lnTo>
                    <a:pt x="144" y="7"/>
                  </a:lnTo>
                  <a:lnTo>
                    <a:pt x="109" y="16"/>
                  </a:lnTo>
                  <a:lnTo>
                    <a:pt x="80" y="28"/>
                  </a:lnTo>
                  <a:lnTo>
                    <a:pt x="55" y="42"/>
                  </a:lnTo>
                  <a:lnTo>
                    <a:pt x="35" y="58"/>
                  </a:lnTo>
                  <a:lnTo>
                    <a:pt x="20" y="74"/>
                  </a:lnTo>
                  <a:lnTo>
                    <a:pt x="9" y="93"/>
                  </a:lnTo>
                  <a:lnTo>
                    <a:pt x="2" y="111"/>
                  </a:lnTo>
                  <a:lnTo>
                    <a:pt x="0" y="129"/>
                  </a:lnTo>
                  <a:lnTo>
                    <a:pt x="1" y="149"/>
                  </a:lnTo>
                  <a:lnTo>
                    <a:pt x="7" y="167"/>
                  </a:lnTo>
                  <a:lnTo>
                    <a:pt x="16" y="186"/>
                  </a:lnTo>
                  <a:lnTo>
                    <a:pt x="28" y="203"/>
                  </a:lnTo>
                  <a:lnTo>
                    <a:pt x="45" y="219"/>
                  </a:lnTo>
                  <a:lnTo>
                    <a:pt x="65" y="233"/>
                  </a:lnTo>
                  <a:lnTo>
                    <a:pt x="88" y="246"/>
                  </a:lnTo>
                  <a:lnTo>
                    <a:pt x="85" y="339"/>
                  </a:lnTo>
                  <a:lnTo>
                    <a:pt x="81" y="432"/>
                  </a:lnTo>
                  <a:lnTo>
                    <a:pt x="78" y="526"/>
                  </a:lnTo>
                  <a:lnTo>
                    <a:pt x="76" y="618"/>
                  </a:lnTo>
                  <a:lnTo>
                    <a:pt x="76" y="634"/>
                  </a:lnTo>
                  <a:lnTo>
                    <a:pt x="76" y="650"/>
                  </a:lnTo>
                  <a:lnTo>
                    <a:pt x="76" y="667"/>
                  </a:lnTo>
                  <a:lnTo>
                    <a:pt x="76" y="684"/>
                  </a:lnTo>
                  <a:lnTo>
                    <a:pt x="71" y="730"/>
                  </a:lnTo>
                  <a:lnTo>
                    <a:pt x="66" y="775"/>
                  </a:lnTo>
                  <a:lnTo>
                    <a:pt x="62" y="821"/>
                  </a:lnTo>
                  <a:lnTo>
                    <a:pt x="57" y="867"/>
                  </a:lnTo>
                  <a:lnTo>
                    <a:pt x="61" y="878"/>
                  </a:lnTo>
                  <a:lnTo>
                    <a:pt x="63" y="890"/>
                  </a:lnTo>
                  <a:lnTo>
                    <a:pt x="66" y="902"/>
                  </a:lnTo>
                  <a:lnTo>
                    <a:pt x="69" y="914"/>
                  </a:lnTo>
                  <a:lnTo>
                    <a:pt x="78" y="915"/>
                  </a:lnTo>
                  <a:lnTo>
                    <a:pt x="87" y="916"/>
                  </a:lnTo>
                  <a:lnTo>
                    <a:pt x="96" y="917"/>
                  </a:lnTo>
                  <a:lnTo>
                    <a:pt x="106" y="919"/>
                  </a:lnTo>
                  <a:lnTo>
                    <a:pt x="115" y="920"/>
                  </a:lnTo>
                  <a:lnTo>
                    <a:pt x="124" y="921"/>
                  </a:lnTo>
                  <a:lnTo>
                    <a:pt x="133" y="922"/>
                  </a:lnTo>
                  <a:lnTo>
                    <a:pt x="142" y="923"/>
                  </a:lnTo>
                  <a:lnTo>
                    <a:pt x="147" y="914"/>
                  </a:lnTo>
                  <a:lnTo>
                    <a:pt x="152" y="905"/>
                  </a:lnTo>
                  <a:lnTo>
                    <a:pt x="156" y="896"/>
                  </a:lnTo>
                  <a:lnTo>
                    <a:pt x="161" y="886"/>
                  </a:lnTo>
                  <a:lnTo>
                    <a:pt x="167" y="847"/>
                  </a:lnTo>
                  <a:lnTo>
                    <a:pt x="172" y="808"/>
                  </a:lnTo>
                  <a:lnTo>
                    <a:pt x="178" y="770"/>
                  </a:lnTo>
                  <a:lnTo>
                    <a:pt x="184" y="731"/>
                  </a:lnTo>
                  <a:lnTo>
                    <a:pt x="189" y="714"/>
                  </a:lnTo>
                  <a:lnTo>
                    <a:pt x="193" y="695"/>
                  </a:lnTo>
                  <a:lnTo>
                    <a:pt x="197" y="678"/>
                  </a:lnTo>
                  <a:lnTo>
                    <a:pt x="201" y="661"/>
                  </a:lnTo>
                  <a:lnTo>
                    <a:pt x="208" y="643"/>
                  </a:lnTo>
                  <a:lnTo>
                    <a:pt x="215" y="626"/>
                  </a:lnTo>
                  <a:lnTo>
                    <a:pt x="221" y="609"/>
                  </a:lnTo>
                  <a:lnTo>
                    <a:pt x="228" y="591"/>
                  </a:lnTo>
                  <a:lnTo>
                    <a:pt x="238" y="561"/>
                  </a:lnTo>
                  <a:lnTo>
                    <a:pt x="248" y="526"/>
                  </a:lnTo>
                  <a:lnTo>
                    <a:pt x="259" y="487"/>
                  </a:lnTo>
                  <a:lnTo>
                    <a:pt x="271" y="440"/>
                  </a:lnTo>
                  <a:lnTo>
                    <a:pt x="283" y="390"/>
                  </a:lnTo>
                  <a:lnTo>
                    <a:pt x="296" y="332"/>
                  </a:lnTo>
                  <a:lnTo>
                    <a:pt x="308" y="268"/>
                  </a:lnTo>
                  <a:lnTo>
                    <a:pt x="321" y="196"/>
                  </a:lnTo>
                  <a:lnTo>
                    <a:pt x="336" y="180"/>
                  </a:lnTo>
                  <a:lnTo>
                    <a:pt x="345" y="163"/>
                  </a:lnTo>
                  <a:lnTo>
                    <a:pt x="351" y="146"/>
                  </a:lnTo>
                  <a:lnTo>
                    <a:pt x="352" y="128"/>
                  </a:lnTo>
                  <a:lnTo>
                    <a:pt x="350" y="112"/>
                  </a:lnTo>
                  <a:lnTo>
                    <a:pt x="345" y="96"/>
                  </a:lnTo>
                  <a:lnTo>
                    <a:pt x="337" y="80"/>
                  </a:lnTo>
                  <a:lnTo>
                    <a:pt x="326" y="65"/>
                  </a:lnTo>
                  <a:lnTo>
                    <a:pt x="313" y="51"/>
                  </a:lnTo>
                  <a:lnTo>
                    <a:pt x="297" y="38"/>
                  </a:lnTo>
                  <a:lnTo>
                    <a:pt x="281" y="28"/>
                  </a:lnTo>
                  <a:lnTo>
                    <a:pt x="262" y="18"/>
                  </a:lnTo>
                  <a:lnTo>
                    <a:pt x="243" y="11"/>
                  </a:lnTo>
                  <a:lnTo>
                    <a:pt x="223" y="5"/>
                  </a:lnTo>
                  <a:lnTo>
                    <a:pt x="204" y="1"/>
                  </a:lnTo>
                  <a:lnTo>
                    <a:pt x="183" y="0"/>
                  </a:lnTo>
                  <a:close/>
                </a:path>
              </a:pathLst>
            </a:custGeom>
            <a:solidFill>
              <a:srgbClr val="FFFFA5"/>
            </a:solidFill>
            <a:ln w="9525">
              <a:noFill/>
              <a:round/>
              <a:headEnd/>
              <a:tailEnd/>
            </a:ln>
          </p:spPr>
          <p:txBody>
            <a:bodyPr/>
            <a:lstStyle/>
            <a:p>
              <a:endParaRPr lang="en-US"/>
            </a:p>
          </p:txBody>
        </p:sp>
        <p:sp>
          <p:nvSpPr>
            <p:cNvPr id="17636" name="Freeform 283"/>
            <p:cNvSpPr>
              <a:spLocks noChangeAspect="1"/>
            </p:cNvSpPr>
            <p:nvPr/>
          </p:nvSpPr>
          <p:spPr bwMode="auto">
            <a:xfrm>
              <a:off x="3599" y="2255"/>
              <a:ext cx="159" cy="456"/>
            </a:xfrm>
            <a:custGeom>
              <a:avLst/>
              <a:gdLst>
                <a:gd name="T0" fmla="*/ 34 w 319"/>
                <a:gd name="T1" fmla="*/ 2 h 910"/>
                <a:gd name="T2" fmla="*/ 18 w 319"/>
                <a:gd name="T3" fmla="*/ 7 h 910"/>
                <a:gd name="T4" fmla="*/ 7 w 319"/>
                <a:gd name="T5" fmla="*/ 14 h 910"/>
                <a:gd name="T6" fmla="*/ 1 w 319"/>
                <a:gd name="T7" fmla="*/ 22 h 910"/>
                <a:gd name="T8" fmla="*/ 0 w 319"/>
                <a:gd name="T9" fmla="*/ 30 h 910"/>
                <a:gd name="T10" fmla="*/ 2 w 319"/>
                <a:gd name="T11" fmla="*/ 39 h 910"/>
                <a:gd name="T12" fmla="*/ 8 w 319"/>
                <a:gd name="T13" fmla="*/ 46 h 910"/>
                <a:gd name="T14" fmla="*/ 17 w 319"/>
                <a:gd name="T15" fmla="*/ 52 h 910"/>
                <a:gd name="T16" fmla="*/ 21 w 319"/>
                <a:gd name="T17" fmla="*/ 79 h 910"/>
                <a:gd name="T18" fmla="*/ 18 w 319"/>
                <a:gd name="T19" fmla="*/ 128 h 910"/>
                <a:gd name="T20" fmla="*/ 16 w 319"/>
                <a:gd name="T21" fmla="*/ 157 h 910"/>
                <a:gd name="T22" fmla="*/ 16 w 319"/>
                <a:gd name="T23" fmla="*/ 165 h 910"/>
                <a:gd name="T24" fmla="*/ 15 w 319"/>
                <a:gd name="T25" fmla="*/ 181 h 910"/>
                <a:gd name="T26" fmla="*/ 13 w 319"/>
                <a:gd name="T27" fmla="*/ 203 h 910"/>
                <a:gd name="T28" fmla="*/ 12 w 319"/>
                <a:gd name="T29" fmla="*/ 217 h 910"/>
                <a:gd name="T30" fmla="*/ 13 w 319"/>
                <a:gd name="T31" fmla="*/ 224 h 910"/>
                <a:gd name="T32" fmla="*/ 15 w 319"/>
                <a:gd name="T33" fmla="*/ 227 h 910"/>
                <a:gd name="T34" fmla="*/ 19 w 319"/>
                <a:gd name="T35" fmla="*/ 227 h 910"/>
                <a:gd name="T36" fmla="*/ 23 w 319"/>
                <a:gd name="T37" fmla="*/ 228 h 910"/>
                <a:gd name="T38" fmla="*/ 26 w 319"/>
                <a:gd name="T39" fmla="*/ 228 h 910"/>
                <a:gd name="T40" fmla="*/ 29 w 319"/>
                <a:gd name="T41" fmla="*/ 226 h 910"/>
                <a:gd name="T42" fmla="*/ 31 w 319"/>
                <a:gd name="T43" fmla="*/ 221 h 910"/>
                <a:gd name="T44" fmla="*/ 34 w 319"/>
                <a:gd name="T45" fmla="*/ 209 h 910"/>
                <a:gd name="T46" fmla="*/ 37 w 319"/>
                <a:gd name="T47" fmla="*/ 190 h 910"/>
                <a:gd name="T48" fmla="*/ 39 w 319"/>
                <a:gd name="T49" fmla="*/ 176 h 910"/>
                <a:gd name="T50" fmla="*/ 41 w 319"/>
                <a:gd name="T51" fmla="*/ 167 h 910"/>
                <a:gd name="T52" fmla="*/ 43 w 319"/>
                <a:gd name="T53" fmla="*/ 159 h 910"/>
                <a:gd name="T54" fmla="*/ 46 w 319"/>
                <a:gd name="T55" fmla="*/ 150 h 910"/>
                <a:gd name="T56" fmla="*/ 50 w 319"/>
                <a:gd name="T57" fmla="*/ 138 h 910"/>
                <a:gd name="T58" fmla="*/ 54 w 319"/>
                <a:gd name="T59" fmla="*/ 120 h 910"/>
                <a:gd name="T60" fmla="*/ 59 w 319"/>
                <a:gd name="T61" fmla="*/ 95 h 910"/>
                <a:gd name="T62" fmla="*/ 65 w 319"/>
                <a:gd name="T63" fmla="*/ 65 h 910"/>
                <a:gd name="T64" fmla="*/ 73 w 319"/>
                <a:gd name="T65" fmla="*/ 44 h 910"/>
                <a:gd name="T66" fmla="*/ 78 w 319"/>
                <a:gd name="T67" fmla="*/ 36 h 910"/>
                <a:gd name="T68" fmla="*/ 79 w 319"/>
                <a:gd name="T69" fmla="*/ 29 h 910"/>
                <a:gd name="T70" fmla="*/ 77 w 319"/>
                <a:gd name="T71" fmla="*/ 21 h 910"/>
                <a:gd name="T72" fmla="*/ 72 w 319"/>
                <a:gd name="T73" fmla="*/ 14 h 910"/>
                <a:gd name="T74" fmla="*/ 65 w 319"/>
                <a:gd name="T75" fmla="*/ 8 h 910"/>
                <a:gd name="T76" fmla="*/ 57 w 319"/>
                <a:gd name="T77" fmla="*/ 3 h 910"/>
                <a:gd name="T78" fmla="*/ 48 w 319"/>
                <a:gd name="T79" fmla="*/ 1 h 9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9"/>
                <a:gd name="T121" fmla="*/ 0 h 910"/>
                <a:gd name="T122" fmla="*/ 319 w 319"/>
                <a:gd name="T123" fmla="*/ 910 h 9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9" h="910">
                  <a:moveTo>
                    <a:pt x="175" y="0"/>
                  </a:moveTo>
                  <a:lnTo>
                    <a:pt x="136" y="6"/>
                  </a:lnTo>
                  <a:lnTo>
                    <a:pt x="103" y="15"/>
                  </a:lnTo>
                  <a:lnTo>
                    <a:pt x="74" y="26"/>
                  </a:lnTo>
                  <a:lnTo>
                    <a:pt x="50" y="39"/>
                  </a:lnTo>
                  <a:lnTo>
                    <a:pt x="31" y="53"/>
                  </a:lnTo>
                  <a:lnTo>
                    <a:pt x="18" y="69"/>
                  </a:lnTo>
                  <a:lnTo>
                    <a:pt x="7" y="85"/>
                  </a:lnTo>
                  <a:lnTo>
                    <a:pt x="1" y="102"/>
                  </a:lnTo>
                  <a:lnTo>
                    <a:pt x="0" y="120"/>
                  </a:lnTo>
                  <a:lnTo>
                    <a:pt x="3" y="137"/>
                  </a:lnTo>
                  <a:lnTo>
                    <a:pt x="10" y="153"/>
                  </a:lnTo>
                  <a:lnTo>
                    <a:pt x="19" y="169"/>
                  </a:lnTo>
                  <a:lnTo>
                    <a:pt x="33" y="183"/>
                  </a:lnTo>
                  <a:lnTo>
                    <a:pt x="50" y="196"/>
                  </a:lnTo>
                  <a:lnTo>
                    <a:pt x="69" y="206"/>
                  </a:lnTo>
                  <a:lnTo>
                    <a:pt x="92" y="214"/>
                  </a:lnTo>
                  <a:lnTo>
                    <a:pt x="87" y="313"/>
                  </a:lnTo>
                  <a:lnTo>
                    <a:pt x="80" y="412"/>
                  </a:lnTo>
                  <a:lnTo>
                    <a:pt x="73" y="511"/>
                  </a:lnTo>
                  <a:lnTo>
                    <a:pt x="67" y="611"/>
                  </a:lnTo>
                  <a:lnTo>
                    <a:pt x="67" y="627"/>
                  </a:lnTo>
                  <a:lnTo>
                    <a:pt x="67" y="643"/>
                  </a:lnTo>
                  <a:lnTo>
                    <a:pt x="66" y="659"/>
                  </a:lnTo>
                  <a:lnTo>
                    <a:pt x="66" y="675"/>
                  </a:lnTo>
                  <a:lnTo>
                    <a:pt x="61" y="720"/>
                  </a:lnTo>
                  <a:lnTo>
                    <a:pt x="57" y="765"/>
                  </a:lnTo>
                  <a:lnTo>
                    <a:pt x="52" y="811"/>
                  </a:lnTo>
                  <a:lnTo>
                    <a:pt x="48" y="856"/>
                  </a:lnTo>
                  <a:lnTo>
                    <a:pt x="50" y="867"/>
                  </a:lnTo>
                  <a:lnTo>
                    <a:pt x="52" y="879"/>
                  </a:lnTo>
                  <a:lnTo>
                    <a:pt x="53" y="892"/>
                  </a:lnTo>
                  <a:lnTo>
                    <a:pt x="56" y="903"/>
                  </a:lnTo>
                  <a:lnTo>
                    <a:pt x="63" y="904"/>
                  </a:lnTo>
                  <a:lnTo>
                    <a:pt x="71" y="904"/>
                  </a:lnTo>
                  <a:lnTo>
                    <a:pt x="78" y="905"/>
                  </a:lnTo>
                  <a:lnTo>
                    <a:pt x="86" y="907"/>
                  </a:lnTo>
                  <a:lnTo>
                    <a:pt x="92" y="908"/>
                  </a:lnTo>
                  <a:lnTo>
                    <a:pt x="101" y="908"/>
                  </a:lnTo>
                  <a:lnTo>
                    <a:pt x="107" y="909"/>
                  </a:lnTo>
                  <a:lnTo>
                    <a:pt x="116" y="910"/>
                  </a:lnTo>
                  <a:lnTo>
                    <a:pt x="119" y="901"/>
                  </a:lnTo>
                  <a:lnTo>
                    <a:pt x="124" y="892"/>
                  </a:lnTo>
                  <a:lnTo>
                    <a:pt x="127" y="882"/>
                  </a:lnTo>
                  <a:lnTo>
                    <a:pt x="132" y="873"/>
                  </a:lnTo>
                  <a:lnTo>
                    <a:pt x="137" y="834"/>
                  </a:lnTo>
                  <a:lnTo>
                    <a:pt x="143" y="796"/>
                  </a:lnTo>
                  <a:lnTo>
                    <a:pt x="148" y="758"/>
                  </a:lnTo>
                  <a:lnTo>
                    <a:pt x="154" y="719"/>
                  </a:lnTo>
                  <a:lnTo>
                    <a:pt x="158" y="702"/>
                  </a:lnTo>
                  <a:lnTo>
                    <a:pt x="162" y="684"/>
                  </a:lnTo>
                  <a:lnTo>
                    <a:pt x="165" y="667"/>
                  </a:lnTo>
                  <a:lnTo>
                    <a:pt x="170" y="650"/>
                  </a:lnTo>
                  <a:lnTo>
                    <a:pt x="175" y="632"/>
                  </a:lnTo>
                  <a:lnTo>
                    <a:pt x="181" y="615"/>
                  </a:lnTo>
                  <a:lnTo>
                    <a:pt x="187" y="598"/>
                  </a:lnTo>
                  <a:lnTo>
                    <a:pt x="193" y="581"/>
                  </a:lnTo>
                  <a:lnTo>
                    <a:pt x="201" y="551"/>
                  </a:lnTo>
                  <a:lnTo>
                    <a:pt x="209" y="516"/>
                  </a:lnTo>
                  <a:lnTo>
                    <a:pt x="218" y="476"/>
                  </a:lnTo>
                  <a:lnTo>
                    <a:pt x="227" y="431"/>
                  </a:lnTo>
                  <a:lnTo>
                    <a:pt x="238" y="380"/>
                  </a:lnTo>
                  <a:lnTo>
                    <a:pt x="250" y="324"/>
                  </a:lnTo>
                  <a:lnTo>
                    <a:pt x="263" y="259"/>
                  </a:lnTo>
                  <a:lnTo>
                    <a:pt x="277" y="189"/>
                  </a:lnTo>
                  <a:lnTo>
                    <a:pt x="294" y="175"/>
                  </a:lnTo>
                  <a:lnTo>
                    <a:pt x="307" y="160"/>
                  </a:lnTo>
                  <a:lnTo>
                    <a:pt x="315" y="144"/>
                  </a:lnTo>
                  <a:lnTo>
                    <a:pt x="318" y="129"/>
                  </a:lnTo>
                  <a:lnTo>
                    <a:pt x="319" y="113"/>
                  </a:lnTo>
                  <a:lnTo>
                    <a:pt x="316" y="98"/>
                  </a:lnTo>
                  <a:lnTo>
                    <a:pt x="310" y="82"/>
                  </a:lnTo>
                  <a:lnTo>
                    <a:pt x="302" y="68"/>
                  </a:lnTo>
                  <a:lnTo>
                    <a:pt x="291" y="54"/>
                  </a:lnTo>
                  <a:lnTo>
                    <a:pt x="278" y="41"/>
                  </a:lnTo>
                  <a:lnTo>
                    <a:pt x="263" y="30"/>
                  </a:lnTo>
                  <a:lnTo>
                    <a:pt x="247" y="19"/>
                  </a:lnTo>
                  <a:lnTo>
                    <a:pt x="230" y="11"/>
                  </a:lnTo>
                  <a:lnTo>
                    <a:pt x="212" y="6"/>
                  </a:lnTo>
                  <a:lnTo>
                    <a:pt x="194" y="1"/>
                  </a:lnTo>
                  <a:lnTo>
                    <a:pt x="175" y="0"/>
                  </a:lnTo>
                  <a:close/>
                </a:path>
              </a:pathLst>
            </a:custGeom>
            <a:solidFill>
              <a:srgbClr val="FFFFA5"/>
            </a:solidFill>
            <a:ln w="9525">
              <a:noFill/>
              <a:round/>
              <a:headEnd/>
              <a:tailEnd/>
            </a:ln>
          </p:spPr>
          <p:txBody>
            <a:bodyPr/>
            <a:lstStyle/>
            <a:p>
              <a:endParaRPr lang="en-US"/>
            </a:p>
          </p:txBody>
        </p:sp>
        <p:sp>
          <p:nvSpPr>
            <p:cNvPr id="17637" name="Freeform 284"/>
            <p:cNvSpPr>
              <a:spLocks noChangeAspect="1"/>
            </p:cNvSpPr>
            <p:nvPr/>
          </p:nvSpPr>
          <p:spPr bwMode="auto">
            <a:xfrm>
              <a:off x="3609" y="2262"/>
              <a:ext cx="143" cy="448"/>
            </a:xfrm>
            <a:custGeom>
              <a:avLst/>
              <a:gdLst>
                <a:gd name="T0" fmla="*/ 41 w 286"/>
                <a:gd name="T1" fmla="*/ 0 h 896"/>
                <a:gd name="T2" fmla="*/ 31 w 286"/>
                <a:gd name="T3" fmla="*/ 2 h 896"/>
                <a:gd name="T4" fmla="*/ 23 w 286"/>
                <a:gd name="T5" fmla="*/ 4 h 896"/>
                <a:gd name="T6" fmla="*/ 17 w 286"/>
                <a:gd name="T7" fmla="*/ 6 h 896"/>
                <a:gd name="T8" fmla="*/ 11 w 286"/>
                <a:gd name="T9" fmla="*/ 9 h 896"/>
                <a:gd name="T10" fmla="*/ 6 w 286"/>
                <a:gd name="T11" fmla="*/ 13 h 896"/>
                <a:gd name="T12" fmla="*/ 3 w 286"/>
                <a:gd name="T13" fmla="*/ 16 h 896"/>
                <a:gd name="T14" fmla="*/ 1 w 286"/>
                <a:gd name="T15" fmla="*/ 20 h 896"/>
                <a:gd name="T16" fmla="*/ 0 w 286"/>
                <a:gd name="T17" fmla="*/ 24 h 896"/>
                <a:gd name="T18" fmla="*/ 0 w 286"/>
                <a:gd name="T19" fmla="*/ 28 h 896"/>
                <a:gd name="T20" fmla="*/ 1 w 286"/>
                <a:gd name="T21" fmla="*/ 31 h 896"/>
                <a:gd name="T22" fmla="*/ 2 w 286"/>
                <a:gd name="T23" fmla="*/ 35 h 896"/>
                <a:gd name="T24" fmla="*/ 5 w 286"/>
                <a:gd name="T25" fmla="*/ 38 h 896"/>
                <a:gd name="T26" fmla="*/ 9 w 286"/>
                <a:gd name="T27" fmla="*/ 41 h 896"/>
                <a:gd name="T28" fmla="*/ 13 w 286"/>
                <a:gd name="T29" fmla="*/ 43 h 896"/>
                <a:gd name="T30" fmla="*/ 18 w 286"/>
                <a:gd name="T31" fmla="*/ 45 h 896"/>
                <a:gd name="T32" fmla="*/ 23 w 286"/>
                <a:gd name="T33" fmla="*/ 45 h 896"/>
                <a:gd name="T34" fmla="*/ 14 w 286"/>
                <a:gd name="T35" fmla="*/ 151 h 896"/>
                <a:gd name="T36" fmla="*/ 13 w 286"/>
                <a:gd name="T37" fmla="*/ 167 h 896"/>
                <a:gd name="T38" fmla="*/ 9 w 286"/>
                <a:gd name="T39" fmla="*/ 211 h 896"/>
                <a:gd name="T40" fmla="*/ 10 w 286"/>
                <a:gd name="T41" fmla="*/ 223 h 896"/>
                <a:gd name="T42" fmla="*/ 21 w 286"/>
                <a:gd name="T43" fmla="*/ 224 h 896"/>
                <a:gd name="T44" fmla="*/ 25 w 286"/>
                <a:gd name="T45" fmla="*/ 215 h 896"/>
                <a:gd name="T46" fmla="*/ 30 w 286"/>
                <a:gd name="T47" fmla="*/ 177 h 896"/>
                <a:gd name="T48" fmla="*/ 34 w 286"/>
                <a:gd name="T49" fmla="*/ 160 h 896"/>
                <a:gd name="T50" fmla="*/ 39 w 286"/>
                <a:gd name="T51" fmla="*/ 142 h 896"/>
                <a:gd name="T52" fmla="*/ 40 w 286"/>
                <a:gd name="T53" fmla="*/ 135 h 896"/>
                <a:gd name="T54" fmla="*/ 41 w 286"/>
                <a:gd name="T55" fmla="*/ 125 h 896"/>
                <a:gd name="T56" fmla="*/ 43 w 286"/>
                <a:gd name="T57" fmla="*/ 116 h 896"/>
                <a:gd name="T58" fmla="*/ 45 w 286"/>
                <a:gd name="T59" fmla="*/ 105 h 896"/>
                <a:gd name="T60" fmla="*/ 47 w 286"/>
                <a:gd name="T61" fmla="*/ 93 h 896"/>
                <a:gd name="T62" fmla="*/ 50 w 286"/>
                <a:gd name="T63" fmla="*/ 79 h 896"/>
                <a:gd name="T64" fmla="*/ 53 w 286"/>
                <a:gd name="T65" fmla="*/ 62 h 896"/>
                <a:gd name="T66" fmla="*/ 57 w 286"/>
                <a:gd name="T67" fmla="*/ 45 h 896"/>
                <a:gd name="T68" fmla="*/ 67 w 286"/>
                <a:gd name="T69" fmla="*/ 39 h 896"/>
                <a:gd name="T70" fmla="*/ 71 w 286"/>
                <a:gd name="T71" fmla="*/ 31 h 896"/>
                <a:gd name="T72" fmla="*/ 72 w 286"/>
                <a:gd name="T73" fmla="*/ 25 h 896"/>
                <a:gd name="T74" fmla="*/ 70 w 286"/>
                <a:gd name="T75" fmla="*/ 18 h 896"/>
                <a:gd name="T76" fmla="*/ 65 w 286"/>
                <a:gd name="T77" fmla="*/ 11 h 896"/>
                <a:gd name="T78" fmla="*/ 57 w 286"/>
                <a:gd name="T79" fmla="*/ 6 h 896"/>
                <a:gd name="T80" fmla="*/ 49 w 286"/>
                <a:gd name="T81" fmla="*/ 2 h 896"/>
                <a:gd name="T82" fmla="*/ 41 w 286"/>
                <a:gd name="T83" fmla="*/ 0 h 8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6"/>
                <a:gd name="T127" fmla="*/ 0 h 896"/>
                <a:gd name="T128" fmla="*/ 286 w 286"/>
                <a:gd name="T129" fmla="*/ 896 h 8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6" h="896">
                  <a:moveTo>
                    <a:pt x="166" y="0"/>
                  </a:moveTo>
                  <a:lnTo>
                    <a:pt x="127" y="5"/>
                  </a:lnTo>
                  <a:lnTo>
                    <a:pt x="95" y="13"/>
                  </a:lnTo>
                  <a:lnTo>
                    <a:pt x="67" y="24"/>
                  </a:lnTo>
                  <a:lnTo>
                    <a:pt x="44" y="35"/>
                  </a:lnTo>
                  <a:lnTo>
                    <a:pt x="27" y="49"/>
                  </a:lnTo>
                  <a:lnTo>
                    <a:pt x="13" y="64"/>
                  </a:lnTo>
                  <a:lnTo>
                    <a:pt x="5" y="79"/>
                  </a:lnTo>
                  <a:lnTo>
                    <a:pt x="0" y="94"/>
                  </a:lnTo>
                  <a:lnTo>
                    <a:pt x="0" y="110"/>
                  </a:lnTo>
                  <a:lnTo>
                    <a:pt x="4" y="124"/>
                  </a:lnTo>
                  <a:lnTo>
                    <a:pt x="10" y="138"/>
                  </a:lnTo>
                  <a:lnTo>
                    <a:pt x="22" y="150"/>
                  </a:lnTo>
                  <a:lnTo>
                    <a:pt x="36" y="162"/>
                  </a:lnTo>
                  <a:lnTo>
                    <a:pt x="52" y="170"/>
                  </a:lnTo>
                  <a:lnTo>
                    <a:pt x="73" y="177"/>
                  </a:lnTo>
                  <a:lnTo>
                    <a:pt x="95" y="180"/>
                  </a:lnTo>
                  <a:lnTo>
                    <a:pt x="59" y="601"/>
                  </a:lnTo>
                  <a:lnTo>
                    <a:pt x="55" y="665"/>
                  </a:lnTo>
                  <a:lnTo>
                    <a:pt x="37" y="844"/>
                  </a:lnTo>
                  <a:lnTo>
                    <a:pt x="42" y="890"/>
                  </a:lnTo>
                  <a:lnTo>
                    <a:pt x="86" y="896"/>
                  </a:lnTo>
                  <a:lnTo>
                    <a:pt x="100" y="859"/>
                  </a:lnTo>
                  <a:lnTo>
                    <a:pt x="122" y="706"/>
                  </a:lnTo>
                  <a:lnTo>
                    <a:pt x="136" y="637"/>
                  </a:lnTo>
                  <a:lnTo>
                    <a:pt x="156" y="568"/>
                  </a:lnTo>
                  <a:lnTo>
                    <a:pt x="161" y="538"/>
                  </a:lnTo>
                  <a:lnTo>
                    <a:pt x="167" y="503"/>
                  </a:lnTo>
                  <a:lnTo>
                    <a:pt x="174" y="464"/>
                  </a:lnTo>
                  <a:lnTo>
                    <a:pt x="182" y="419"/>
                  </a:lnTo>
                  <a:lnTo>
                    <a:pt x="191" y="369"/>
                  </a:lnTo>
                  <a:lnTo>
                    <a:pt x="203" y="313"/>
                  </a:lnTo>
                  <a:lnTo>
                    <a:pt x="215" y="250"/>
                  </a:lnTo>
                  <a:lnTo>
                    <a:pt x="230" y="179"/>
                  </a:lnTo>
                  <a:lnTo>
                    <a:pt x="265" y="155"/>
                  </a:lnTo>
                  <a:lnTo>
                    <a:pt x="282" y="127"/>
                  </a:lnTo>
                  <a:lnTo>
                    <a:pt x="286" y="99"/>
                  </a:lnTo>
                  <a:lnTo>
                    <a:pt x="277" y="70"/>
                  </a:lnTo>
                  <a:lnTo>
                    <a:pt x="257" y="43"/>
                  </a:lnTo>
                  <a:lnTo>
                    <a:pt x="230" y="21"/>
                  </a:lnTo>
                  <a:lnTo>
                    <a:pt x="199" y="6"/>
                  </a:lnTo>
                  <a:lnTo>
                    <a:pt x="166" y="0"/>
                  </a:lnTo>
                  <a:close/>
                </a:path>
              </a:pathLst>
            </a:custGeom>
            <a:solidFill>
              <a:srgbClr val="FFFFA5"/>
            </a:solidFill>
            <a:ln w="9525">
              <a:noFill/>
              <a:round/>
              <a:headEnd/>
              <a:tailEnd/>
            </a:ln>
          </p:spPr>
          <p:txBody>
            <a:bodyPr/>
            <a:lstStyle/>
            <a:p>
              <a:endParaRPr lang="en-US"/>
            </a:p>
          </p:txBody>
        </p:sp>
        <p:sp>
          <p:nvSpPr>
            <p:cNvPr id="17638" name="Freeform 285"/>
            <p:cNvSpPr>
              <a:spLocks noChangeAspect="1"/>
            </p:cNvSpPr>
            <p:nvPr/>
          </p:nvSpPr>
          <p:spPr bwMode="auto">
            <a:xfrm>
              <a:off x="3465" y="2176"/>
              <a:ext cx="173" cy="240"/>
            </a:xfrm>
            <a:custGeom>
              <a:avLst/>
              <a:gdLst>
                <a:gd name="T0" fmla="*/ 67 w 346"/>
                <a:gd name="T1" fmla="*/ 0 h 480"/>
                <a:gd name="T2" fmla="*/ 58 w 346"/>
                <a:gd name="T3" fmla="*/ 3 h 480"/>
                <a:gd name="T4" fmla="*/ 51 w 346"/>
                <a:gd name="T5" fmla="*/ 7 h 480"/>
                <a:gd name="T6" fmla="*/ 43 w 346"/>
                <a:gd name="T7" fmla="*/ 11 h 480"/>
                <a:gd name="T8" fmla="*/ 37 w 346"/>
                <a:gd name="T9" fmla="*/ 15 h 480"/>
                <a:gd name="T10" fmla="*/ 29 w 346"/>
                <a:gd name="T11" fmla="*/ 22 h 480"/>
                <a:gd name="T12" fmla="*/ 23 w 346"/>
                <a:gd name="T13" fmla="*/ 29 h 480"/>
                <a:gd name="T14" fmla="*/ 18 w 346"/>
                <a:gd name="T15" fmla="*/ 36 h 480"/>
                <a:gd name="T16" fmla="*/ 12 w 346"/>
                <a:gd name="T17" fmla="*/ 44 h 480"/>
                <a:gd name="T18" fmla="*/ 7 w 346"/>
                <a:gd name="T19" fmla="*/ 52 h 480"/>
                <a:gd name="T20" fmla="*/ 5 w 346"/>
                <a:gd name="T21" fmla="*/ 60 h 480"/>
                <a:gd name="T22" fmla="*/ 1 w 346"/>
                <a:gd name="T23" fmla="*/ 69 h 480"/>
                <a:gd name="T24" fmla="*/ 1 w 346"/>
                <a:gd name="T25" fmla="*/ 79 h 480"/>
                <a:gd name="T26" fmla="*/ 0 w 346"/>
                <a:gd name="T27" fmla="*/ 89 h 480"/>
                <a:gd name="T28" fmla="*/ 1 w 346"/>
                <a:gd name="T29" fmla="*/ 99 h 480"/>
                <a:gd name="T30" fmla="*/ 3 w 346"/>
                <a:gd name="T31" fmla="*/ 110 h 480"/>
                <a:gd name="T32" fmla="*/ 7 w 346"/>
                <a:gd name="T33" fmla="*/ 120 h 480"/>
                <a:gd name="T34" fmla="*/ 9 w 346"/>
                <a:gd name="T35" fmla="*/ 112 h 480"/>
                <a:gd name="T36" fmla="*/ 11 w 346"/>
                <a:gd name="T37" fmla="*/ 102 h 480"/>
                <a:gd name="T38" fmla="*/ 13 w 346"/>
                <a:gd name="T39" fmla="*/ 93 h 480"/>
                <a:gd name="T40" fmla="*/ 15 w 346"/>
                <a:gd name="T41" fmla="*/ 85 h 480"/>
                <a:gd name="T42" fmla="*/ 19 w 346"/>
                <a:gd name="T43" fmla="*/ 76 h 480"/>
                <a:gd name="T44" fmla="*/ 22 w 346"/>
                <a:gd name="T45" fmla="*/ 67 h 480"/>
                <a:gd name="T46" fmla="*/ 26 w 346"/>
                <a:gd name="T47" fmla="*/ 59 h 480"/>
                <a:gd name="T48" fmla="*/ 31 w 346"/>
                <a:gd name="T49" fmla="*/ 51 h 480"/>
                <a:gd name="T50" fmla="*/ 37 w 346"/>
                <a:gd name="T51" fmla="*/ 44 h 480"/>
                <a:gd name="T52" fmla="*/ 42 w 346"/>
                <a:gd name="T53" fmla="*/ 36 h 480"/>
                <a:gd name="T54" fmla="*/ 48 w 346"/>
                <a:gd name="T55" fmla="*/ 29 h 480"/>
                <a:gd name="T56" fmla="*/ 54 w 346"/>
                <a:gd name="T57" fmla="*/ 23 h 480"/>
                <a:gd name="T58" fmla="*/ 62 w 346"/>
                <a:gd name="T59" fmla="*/ 17 h 480"/>
                <a:gd name="T60" fmla="*/ 70 w 346"/>
                <a:gd name="T61" fmla="*/ 12 h 480"/>
                <a:gd name="T62" fmla="*/ 78 w 346"/>
                <a:gd name="T63" fmla="*/ 7 h 480"/>
                <a:gd name="T64" fmla="*/ 87 w 346"/>
                <a:gd name="T65" fmla="*/ 2 h 480"/>
                <a:gd name="T66" fmla="*/ 67 w 346"/>
                <a:gd name="T67" fmla="*/ 0 h 4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6"/>
                <a:gd name="T103" fmla="*/ 0 h 480"/>
                <a:gd name="T104" fmla="*/ 346 w 346"/>
                <a:gd name="T105" fmla="*/ 480 h 4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6" h="480">
                  <a:moveTo>
                    <a:pt x="266" y="0"/>
                  </a:moveTo>
                  <a:lnTo>
                    <a:pt x="235" y="11"/>
                  </a:lnTo>
                  <a:lnTo>
                    <a:pt x="205" y="25"/>
                  </a:lnTo>
                  <a:lnTo>
                    <a:pt x="175" y="44"/>
                  </a:lnTo>
                  <a:lnTo>
                    <a:pt x="146" y="63"/>
                  </a:lnTo>
                  <a:lnTo>
                    <a:pt x="119" y="87"/>
                  </a:lnTo>
                  <a:lnTo>
                    <a:pt x="93" y="113"/>
                  </a:lnTo>
                  <a:lnTo>
                    <a:pt x="69" y="142"/>
                  </a:lnTo>
                  <a:lnTo>
                    <a:pt x="48" y="173"/>
                  </a:lnTo>
                  <a:lnTo>
                    <a:pt x="31" y="205"/>
                  </a:lnTo>
                  <a:lnTo>
                    <a:pt x="17" y="240"/>
                  </a:lnTo>
                  <a:lnTo>
                    <a:pt x="7" y="276"/>
                  </a:lnTo>
                  <a:lnTo>
                    <a:pt x="1" y="314"/>
                  </a:lnTo>
                  <a:lnTo>
                    <a:pt x="0" y="355"/>
                  </a:lnTo>
                  <a:lnTo>
                    <a:pt x="5" y="395"/>
                  </a:lnTo>
                  <a:lnTo>
                    <a:pt x="14" y="438"/>
                  </a:lnTo>
                  <a:lnTo>
                    <a:pt x="30" y="480"/>
                  </a:lnTo>
                  <a:lnTo>
                    <a:pt x="36" y="445"/>
                  </a:lnTo>
                  <a:lnTo>
                    <a:pt x="43" y="408"/>
                  </a:lnTo>
                  <a:lnTo>
                    <a:pt x="52" y="372"/>
                  </a:lnTo>
                  <a:lnTo>
                    <a:pt x="63" y="337"/>
                  </a:lnTo>
                  <a:lnTo>
                    <a:pt x="76" y="303"/>
                  </a:lnTo>
                  <a:lnTo>
                    <a:pt x="91" y="268"/>
                  </a:lnTo>
                  <a:lnTo>
                    <a:pt x="107" y="236"/>
                  </a:lnTo>
                  <a:lnTo>
                    <a:pt x="126" y="204"/>
                  </a:lnTo>
                  <a:lnTo>
                    <a:pt x="146" y="174"/>
                  </a:lnTo>
                  <a:lnTo>
                    <a:pt x="168" y="144"/>
                  </a:lnTo>
                  <a:lnTo>
                    <a:pt x="192" y="116"/>
                  </a:lnTo>
                  <a:lnTo>
                    <a:pt x="219" y="91"/>
                  </a:lnTo>
                  <a:lnTo>
                    <a:pt x="248" y="67"/>
                  </a:lnTo>
                  <a:lnTo>
                    <a:pt x="278" y="45"/>
                  </a:lnTo>
                  <a:lnTo>
                    <a:pt x="311" y="25"/>
                  </a:lnTo>
                  <a:lnTo>
                    <a:pt x="346" y="8"/>
                  </a:lnTo>
                  <a:lnTo>
                    <a:pt x="266" y="0"/>
                  </a:lnTo>
                  <a:close/>
                </a:path>
              </a:pathLst>
            </a:custGeom>
            <a:solidFill>
              <a:srgbClr val="FFFFA5"/>
            </a:solidFill>
            <a:ln w="9525">
              <a:noFill/>
              <a:round/>
              <a:headEnd/>
              <a:tailEnd/>
            </a:ln>
          </p:spPr>
          <p:txBody>
            <a:bodyPr/>
            <a:lstStyle/>
            <a:p>
              <a:endParaRPr lang="en-US"/>
            </a:p>
          </p:txBody>
        </p:sp>
        <p:sp>
          <p:nvSpPr>
            <p:cNvPr id="17639" name="Freeform 286"/>
            <p:cNvSpPr>
              <a:spLocks noChangeAspect="1"/>
            </p:cNvSpPr>
            <p:nvPr/>
          </p:nvSpPr>
          <p:spPr bwMode="auto">
            <a:xfrm>
              <a:off x="3467" y="2178"/>
              <a:ext cx="169" cy="235"/>
            </a:xfrm>
            <a:custGeom>
              <a:avLst/>
              <a:gdLst>
                <a:gd name="T0" fmla="*/ 65 w 337"/>
                <a:gd name="T1" fmla="*/ 0 h 469"/>
                <a:gd name="T2" fmla="*/ 58 w 337"/>
                <a:gd name="T3" fmla="*/ 3 h 469"/>
                <a:gd name="T4" fmla="*/ 50 w 337"/>
                <a:gd name="T5" fmla="*/ 7 h 469"/>
                <a:gd name="T6" fmla="*/ 43 w 337"/>
                <a:gd name="T7" fmla="*/ 11 h 469"/>
                <a:gd name="T8" fmla="*/ 36 w 337"/>
                <a:gd name="T9" fmla="*/ 16 h 469"/>
                <a:gd name="T10" fmla="*/ 29 w 337"/>
                <a:gd name="T11" fmla="*/ 22 h 469"/>
                <a:gd name="T12" fmla="*/ 23 w 337"/>
                <a:gd name="T13" fmla="*/ 28 h 469"/>
                <a:gd name="T14" fmla="*/ 17 w 337"/>
                <a:gd name="T15" fmla="*/ 35 h 469"/>
                <a:gd name="T16" fmla="*/ 12 w 337"/>
                <a:gd name="T17" fmla="*/ 43 h 469"/>
                <a:gd name="T18" fmla="*/ 8 w 337"/>
                <a:gd name="T19" fmla="*/ 50 h 469"/>
                <a:gd name="T20" fmla="*/ 5 w 337"/>
                <a:gd name="T21" fmla="*/ 59 h 469"/>
                <a:gd name="T22" fmla="*/ 2 w 337"/>
                <a:gd name="T23" fmla="*/ 68 h 469"/>
                <a:gd name="T24" fmla="*/ 1 w 337"/>
                <a:gd name="T25" fmla="*/ 77 h 469"/>
                <a:gd name="T26" fmla="*/ 0 w 337"/>
                <a:gd name="T27" fmla="*/ 87 h 469"/>
                <a:gd name="T28" fmla="*/ 1 w 337"/>
                <a:gd name="T29" fmla="*/ 97 h 469"/>
                <a:gd name="T30" fmla="*/ 3 w 337"/>
                <a:gd name="T31" fmla="*/ 107 h 469"/>
                <a:gd name="T32" fmla="*/ 7 w 337"/>
                <a:gd name="T33" fmla="*/ 118 h 469"/>
                <a:gd name="T34" fmla="*/ 9 w 337"/>
                <a:gd name="T35" fmla="*/ 109 h 469"/>
                <a:gd name="T36" fmla="*/ 10 w 337"/>
                <a:gd name="T37" fmla="*/ 100 h 469"/>
                <a:gd name="T38" fmla="*/ 13 w 337"/>
                <a:gd name="T39" fmla="*/ 91 h 469"/>
                <a:gd name="T40" fmla="*/ 15 w 337"/>
                <a:gd name="T41" fmla="*/ 82 h 469"/>
                <a:gd name="T42" fmla="*/ 18 w 337"/>
                <a:gd name="T43" fmla="*/ 74 h 469"/>
                <a:gd name="T44" fmla="*/ 22 w 337"/>
                <a:gd name="T45" fmla="*/ 65 h 469"/>
                <a:gd name="T46" fmla="*/ 26 w 337"/>
                <a:gd name="T47" fmla="*/ 57 h 469"/>
                <a:gd name="T48" fmla="*/ 30 w 337"/>
                <a:gd name="T49" fmla="*/ 49 h 469"/>
                <a:gd name="T50" fmla="*/ 35 w 337"/>
                <a:gd name="T51" fmla="*/ 42 h 469"/>
                <a:gd name="T52" fmla="*/ 41 w 337"/>
                <a:gd name="T53" fmla="*/ 35 h 469"/>
                <a:gd name="T54" fmla="*/ 47 w 337"/>
                <a:gd name="T55" fmla="*/ 28 h 469"/>
                <a:gd name="T56" fmla="*/ 53 w 337"/>
                <a:gd name="T57" fmla="*/ 22 h 469"/>
                <a:gd name="T58" fmla="*/ 60 w 337"/>
                <a:gd name="T59" fmla="*/ 16 h 469"/>
                <a:gd name="T60" fmla="*/ 68 w 337"/>
                <a:gd name="T61" fmla="*/ 11 h 469"/>
                <a:gd name="T62" fmla="*/ 76 w 337"/>
                <a:gd name="T63" fmla="*/ 6 h 469"/>
                <a:gd name="T64" fmla="*/ 85 w 337"/>
                <a:gd name="T65" fmla="*/ 2 h 469"/>
                <a:gd name="T66" fmla="*/ 82 w 337"/>
                <a:gd name="T67" fmla="*/ 2 h 469"/>
                <a:gd name="T68" fmla="*/ 80 w 337"/>
                <a:gd name="T69" fmla="*/ 1 h 469"/>
                <a:gd name="T70" fmla="*/ 77 w 337"/>
                <a:gd name="T71" fmla="*/ 1 h 469"/>
                <a:gd name="T72" fmla="*/ 75 w 337"/>
                <a:gd name="T73" fmla="*/ 1 h 469"/>
                <a:gd name="T74" fmla="*/ 73 w 337"/>
                <a:gd name="T75" fmla="*/ 1 h 469"/>
                <a:gd name="T76" fmla="*/ 70 w 337"/>
                <a:gd name="T77" fmla="*/ 1 h 469"/>
                <a:gd name="T78" fmla="*/ 68 w 337"/>
                <a:gd name="T79" fmla="*/ 0 h 469"/>
                <a:gd name="T80" fmla="*/ 65 w 337"/>
                <a:gd name="T81" fmla="*/ 0 h 4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7"/>
                <a:gd name="T124" fmla="*/ 0 h 469"/>
                <a:gd name="T125" fmla="*/ 337 w 337"/>
                <a:gd name="T126" fmla="*/ 469 h 4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7" h="469">
                  <a:moveTo>
                    <a:pt x="259" y="0"/>
                  </a:moveTo>
                  <a:lnTo>
                    <a:pt x="229" y="12"/>
                  </a:lnTo>
                  <a:lnTo>
                    <a:pt x="200" y="26"/>
                  </a:lnTo>
                  <a:lnTo>
                    <a:pt x="170" y="44"/>
                  </a:lnTo>
                  <a:lnTo>
                    <a:pt x="142" y="64"/>
                  </a:lnTo>
                  <a:lnTo>
                    <a:pt x="116" y="86"/>
                  </a:lnTo>
                  <a:lnTo>
                    <a:pt x="91" y="111"/>
                  </a:lnTo>
                  <a:lnTo>
                    <a:pt x="67" y="139"/>
                  </a:lnTo>
                  <a:lnTo>
                    <a:pt x="48" y="169"/>
                  </a:lnTo>
                  <a:lnTo>
                    <a:pt x="31" y="200"/>
                  </a:lnTo>
                  <a:lnTo>
                    <a:pt x="17" y="233"/>
                  </a:lnTo>
                  <a:lnTo>
                    <a:pt x="6" y="269"/>
                  </a:lnTo>
                  <a:lnTo>
                    <a:pt x="1" y="306"/>
                  </a:lnTo>
                  <a:lnTo>
                    <a:pt x="0" y="345"/>
                  </a:lnTo>
                  <a:lnTo>
                    <a:pt x="3" y="385"/>
                  </a:lnTo>
                  <a:lnTo>
                    <a:pt x="12" y="427"/>
                  </a:lnTo>
                  <a:lnTo>
                    <a:pt x="27" y="469"/>
                  </a:lnTo>
                  <a:lnTo>
                    <a:pt x="33" y="434"/>
                  </a:lnTo>
                  <a:lnTo>
                    <a:pt x="40" y="397"/>
                  </a:lnTo>
                  <a:lnTo>
                    <a:pt x="49" y="362"/>
                  </a:lnTo>
                  <a:lnTo>
                    <a:pt x="59" y="328"/>
                  </a:lnTo>
                  <a:lnTo>
                    <a:pt x="72" y="293"/>
                  </a:lnTo>
                  <a:lnTo>
                    <a:pt x="86" y="260"/>
                  </a:lnTo>
                  <a:lnTo>
                    <a:pt x="102" y="227"/>
                  </a:lnTo>
                  <a:lnTo>
                    <a:pt x="120" y="196"/>
                  </a:lnTo>
                  <a:lnTo>
                    <a:pt x="140" y="166"/>
                  </a:lnTo>
                  <a:lnTo>
                    <a:pt x="162" y="139"/>
                  </a:lnTo>
                  <a:lnTo>
                    <a:pt x="185" y="111"/>
                  </a:lnTo>
                  <a:lnTo>
                    <a:pt x="211" y="87"/>
                  </a:lnTo>
                  <a:lnTo>
                    <a:pt x="239" y="63"/>
                  </a:lnTo>
                  <a:lnTo>
                    <a:pt x="270" y="42"/>
                  </a:lnTo>
                  <a:lnTo>
                    <a:pt x="302" y="22"/>
                  </a:lnTo>
                  <a:lnTo>
                    <a:pt x="337" y="5"/>
                  </a:lnTo>
                  <a:lnTo>
                    <a:pt x="327" y="5"/>
                  </a:lnTo>
                  <a:lnTo>
                    <a:pt x="317" y="4"/>
                  </a:lnTo>
                  <a:lnTo>
                    <a:pt x="307" y="4"/>
                  </a:lnTo>
                  <a:lnTo>
                    <a:pt x="298" y="3"/>
                  </a:lnTo>
                  <a:lnTo>
                    <a:pt x="289" y="2"/>
                  </a:lnTo>
                  <a:lnTo>
                    <a:pt x="278" y="2"/>
                  </a:lnTo>
                  <a:lnTo>
                    <a:pt x="269" y="0"/>
                  </a:lnTo>
                  <a:lnTo>
                    <a:pt x="259" y="0"/>
                  </a:lnTo>
                  <a:close/>
                </a:path>
              </a:pathLst>
            </a:custGeom>
            <a:solidFill>
              <a:srgbClr val="FFFFA5"/>
            </a:solidFill>
            <a:ln w="9525">
              <a:noFill/>
              <a:round/>
              <a:headEnd/>
              <a:tailEnd/>
            </a:ln>
          </p:spPr>
          <p:txBody>
            <a:bodyPr/>
            <a:lstStyle/>
            <a:p>
              <a:endParaRPr lang="en-US"/>
            </a:p>
          </p:txBody>
        </p:sp>
        <p:sp>
          <p:nvSpPr>
            <p:cNvPr id="17640" name="Freeform 287"/>
            <p:cNvSpPr>
              <a:spLocks noChangeAspect="1"/>
            </p:cNvSpPr>
            <p:nvPr/>
          </p:nvSpPr>
          <p:spPr bwMode="auto">
            <a:xfrm>
              <a:off x="3468" y="2180"/>
              <a:ext cx="166" cy="229"/>
            </a:xfrm>
            <a:custGeom>
              <a:avLst/>
              <a:gdLst>
                <a:gd name="T0" fmla="*/ 63 w 332"/>
                <a:gd name="T1" fmla="*/ 0 h 458"/>
                <a:gd name="T2" fmla="*/ 56 w 332"/>
                <a:gd name="T3" fmla="*/ 3 h 458"/>
                <a:gd name="T4" fmla="*/ 49 w 332"/>
                <a:gd name="T5" fmla="*/ 7 h 458"/>
                <a:gd name="T6" fmla="*/ 42 w 332"/>
                <a:gd name="T7" fmla="*/ 11 h 458"/>
                <a:gd name="T8" fmla="*/ 35 w 332"/>
                <a:gd name="T9" fmla="*/ 15 h 458"/>
                <a:gd name="T10" fmla="*/ 28 w 332"/>
                <a:gd name="T11" fmla="*/ 22 h 458"/>
                <a:gd name="T12" fmla="*/ 22 w 332"/>
                <a:gd name="T13" fmla="*/ 28 h 458"/>
                <a:gd name="T14" fmla="*/ 17 w 332"/>
                <a:gd name="T15" fmla="*/ 34 h 458"/>
                <a:gd name="T16" fmla="*/ 12 w 332"/>
                <a:gd name="T17" fmla="*/ 42 h 458"/>
                <a:gd name="T18" fmla="*/ 7 w 332"/>
                <a:gd name="T19" fmla="*/ 49 h 458"/>
                <a:gd name="T20" fmla="*/ 5 w 332"/>
                <a:gd name="T21" fmla="*/ 57 h 458"/>
                <a:gd name="T22" fmla="*/ 2 w 332"/>
                <a:gd name="T23" fmla="*/ 66 h 458"/>
                <a:gd name="T24" fmla="*/ 1 w 332"/>
                <a:gd name="T25" fmla="*/ 75 h 458"/>
                <a:gd name="T26" fmla="*/ 0 w 332"/>
                <a:gd name="T27" fmla="*/ 84 h 458"/>
                <a:gd name="T28" fmla="*/ 1 w 332"/>
                <a:gd name="T29" fmla="*/ 94 h 458"/>
                <a:gd name="T30" fmla="*/ 3 w 332"/>
                <a:gd name="T31" fmla="*/ 104 h 458"/>
                <a:gd name="T32" fmla="*/ 6 w 332"/>
                <a:gd name="T33" fmla="*/ 115 h 458"/>
                <a:gd name="T34" fmla="*/ 8 w 332"/>
                <a:gd name="T35" fmla="*/ 106 h 458"/>
                <a:gd name="T36" fmla="*/ 10 w 332"/>
                <a:gd name="T37" fmla="*/ 97 h 458"/>
                <a:gd name="T38" fmla="*/ 11 w 332"/>
                <a:gd name="T39" fmla="*/ 88 h 458"/>
                <a:gd name="T40" fmla="*/ 14 w 332"/>
                <a:gd name="T41" fmla="*/ 80 h 458"/>
                <a:gd name="T42" fmla="*/ 18 w 332"/>
                <a:gd name="T43" fmla="*/ 71 h 458"/>
                <a:gd name="T44" fmla="*/ 21 w 332"/>
                <a:gd name="T45" fmla="*/ 62 h 458"/>
                <a:gd name="T46" fmla="*/ 24 w 332"/>
                <a:gd name="T47" fmla="*/ 55 h 458"/>
                <a:gd name="T48" fmla="*/ 29 w 332"/>
                <a:gd name="T49" fmla="*/ 48 h 458"/>
                <a:gd name="T50" fmla="*/ 34 w 332"/>
                <a:gd name="T51" fmla="*/ 40 h 458"/>
                <a:gd name="T52" fmla="*/ 39 w 332"/>
                <a:gd name="T53" fmla="*/ 33 h 458"/>
                <a:gd name="T54" fmla="*/ 45 w 332"/>
                <a:gd name="T55" fmla="*/ 27 h 458"/>
                <a:gd name="T56" fmla="*/ 51 w 332"/>
                <a:gd name="T57" fmla="*/ 21 h 458"/>
                <a:gd name="T58" fmla="*/ 58 w 332"/>
                <a:gd name="T59" fmla="*/ 14 h 458"/>
                <a:gd name="T60" fmla="*/ 67 w 332"/>
                <a:gd name="T61" fmla="*/ 10 h 458"/>
                <a:gd name="T62" fmla="*/ 75 w 332"/>
                <a:gd name="T63" fmla="*/ 5 h 458"/>
                <a:gd name="T64" fmla="*/ 83 w 332"/>
                <a:gd name="T65" fmla="*/ 1 h 458"/>
                <a:gd name="T66" fmla="*/ 81 w 332"/>
                <a:gd name="T67" fmla="*/ 1 h 458"/>
                <a:gd name="T68" fmla="*/ 78 w 332"/>
                <a:gd name="T69" fmla="*/ 1 h 458"/>
                <a:gd name="T70" fmla="*/ 76 w 332"/>
                <a:gd name="T71" fmla="*/ 1 h 458"/>
                <a:gd name="T72" fmla="*/ 73 w 332"/>
                <a:gd name="T73" fmla="*/ 1 h 458"/>
                <a:gd name="T74" fmla="*/ 71 w 332"/>
                <a:gd name="T75" fmla="*/ 1 h 458"/>
                <a:gd name="T76" fmla="*/ 69 w 332"/>
                <a:gd name="T77" fmla="*/ 1 h 458"/>
                <a:gd name="T78" fmla="*/ 66 w 332"/>
                <a:gd name="T79" fmla="*/ 0 h 458"/>
                <a:gd name="T80" fmla="*/ 63 w 332"/>
                <a:gd name="T81" fmla="*/ 0 h 4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2"/>
                <a:gd name="T124" fmla="*/ 0 h 458"/>
                <a:gd name="T125" fmla="*/ 332 w 332"/>
                <a:gd name="T126" fmla="*/ 458 h 4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2" h="458">
                  <a:moveTo>
                    <a:pt x="253" y="0"/>
                  </a:moveTo>
                  <a:lnTo>
                    <a:pt x="224" y="11"/>
                  </a:lnTo>
                  <a:lnTo>
                    <a:pt x="196" y="26"/>
                  </a:lnTo>
                  <a:lnTo>
                    <a:pt x="168" y="44"/>
                  </a:lnTo>
                  <a:lnTo>
                    <a:pt x="140" y="63"/>
                  </a:lnTo>
                  <a:lnTo>
                    <a:pt x="114" y="85"/>
                  </a:lnTo>
                  <a:lnTo>
                    <a:pt x="90" y="109"/>
                  </a:lnTo>
                  <a:lnTo>
                    <a:pt x="68" y="136"/>
                  </a:lnTo>
                  <a:lnTo>
                    <a:pt x="48" y="165"/>
                  </a:lnTo>
                  <a:lnTo>
                    <a:pt x="31" y="195"/>
                  </a:lnTo>
                  <a:lnTo>
                    <a:pt x="18" y="228"/>
                  </a:lnTo>
                  <a:lnTo>
                    <a:pt x="8" y="263"/>
                  </a:lnTo>
                  <a:lnTo>
                    <a:pt x="2" y="298"/>
                  </a:lnTo>
                  <a:lnTo>
                    <a:pt x="0" y="336"/>
                  </a:lnTo>
                  <a:lnTo>
                    <a:pt x="3" y="376"/>
                  </a:lnTo>
                  <a:lnTo>
                    <a:pt x="12" y="416"/>
                  </a:lnTo>
                  <a:lnTo>
                    <a:pt x="26" y="458"/>
                  </a:lnTo>
                  <a:lnTo>
                    <a:pt x="32" y="422"/>
                  </a:lnTo>
                  <a:lnTo>
                    <a:pt x="39" y="386"/>
                  </a:lnTo>
                  <a:lnTo>
                    <a:pt x="47" y="351"/>
                  </a:lnTo>
                  <a:lnTo>
                    <a:pt x="57" y="317"/>
                  </a:lnTo>
                  <a:lnTo>
                    <a:pt x="69" y="283"/>
                  </a:lnTo>
                  <a:lnTo>
                    <a:pt x="83" y="250"/>
                  </a:lnTo>
                  <a:lnTo>
                    <a:pt x="99" y="219"/>
                  </a:lnTo>
                  <a:lnTo>
                    <a:pt x="116" y="189"/>
                  </a:lnTo>
                  <a:lnTo>
                    <a:pt x="136" y="160"/>
                  </a:lnTo>
                  <a:lnTo>
                    <a:pt x="156" y="132"/>
                  </a:lnTo>
                  <a:lnTo>
                    <a:pt x="181" y="106"/>
                  </a:lnTo>
                  <a:lnTo>
                    <a:pt x="206" y="82"/>
                  </a:lnTo>
                  <a:lnTo>
                    <a:pt x="234" y="59"/>
                  </a:lnTo>
                  <a:lnTo>
                    <a:pt x="265" y="38"/>
                  </a:lnTo>
                  <a:lnTo>
                    <a:pt x="297" y="20"/>
                  </a:lnTo>
                  <a:lnTo>
                    <a:pt x="332" y="3"/>
                  </a:lnTo>
                  <a:lnTo>
                    <a:pt x="321" y="3"/>
                  </a:lnTo>
                  <a:lnTo>
                    <a:pt x="312" y="2"/>
                  </a:lnTo>
                  <a:lnTo>
                    <a:pt x="302" y="2"/>
                  </a:lnTo>
                  <a:lnTo>
                    <a:pt x="292" y="1"/>
                  </a:lnTo>
                  <a:lnTo>
                    <a:pt x="282" y="1"/>
                  </a:lnTo>
                  <a:lnTo>
                    <a:pt x="273" y="1"/>
                  </a:lnTo>
                  <a:lnTo>
                    <a:pt x="262" y="0"/>
                  </a:lnTo>
                  <a:lnTo>
                    <a:pt x="253" y="0"/>
                  </a:lnTo>
                  <a:close/>
                </a:path>
              </a:pathLst>
            </a:custGeom>
            <a:solidFill>
              <a:srgbClr val="FFFFA5"/>
            </a:solidFill>
            <a:ln w="9525">
              <a:noFill/>
              <a:round/>
              <a:headEnd/>
              <a:tailEnd/>
            </a:ln>
          </p:spPr>
          <p:txBody>
            <a:bodyPr/>
            <a:lstStyle/>
            <a:p>
              <a:endParaRPr lang="en-US"/>
            </a:p>
          </p:txBody>
        </p:sp>
        <p:sp>
          <p:nvSpPr>
            <p:cNvPr id="17641" name="Freeform 288"/>
            <p:cNvSpPr>
              <a:spLocks noChangeAspect="1"/>
            </p:cNvSpPr>
            <p:nvPr/>
          </p:nvSpPr>
          <p:spPr bwMode="auto">
            <a:xfrm>
              <a:off x="3470" y="2181"/>
              <a:ext cx="161" cy="225"/>
            </a:xfrm>
            <a:custGeom>
              <a:avLst/>
              <a:gdLst>
                <a:gd name="T0" fmla="*/ 61 w 324"/>
                <a:gd name="T1" fmla="*/ 0 h 451"/>
                <a:gd name="T2" fmla="*/ 54 w 324"/>
                <a:gd name="T3" fmla="*/ 3 h 451"/>
                <a:gd name="T4" fmla="*/ 47 w 324"/>
                <a:gd name="T5" fmla="*/ 7 h 451"/>
                <a:gd name="T6" fmla="*/ 40 w 324"/>
                <a:gd name="T7" fmla="*/ 11 h 451"/>
                <a:gd name="T8" fmla="*/ 34 w 324"/>
                <a:gd name="T9" fmla="*/ 16 h 451"/>
                <a:gd name="T10" fmla="*/ 28 w 324"/>
                <a:gd name="T11" fmla="*/ 21 h 451"/>
                <a:gd name="T12" fmla="*/ 22 w 324"/>
                <a:gd name="T13" fmla="*/ 27 h 451"/>
                <a:gd name="T14" fmla="*/ 16 w 324"/>
                <a:gd name="T15" fmla="*/ 33 h 451"/>
                <a:gd name="T16" fmla="*/ 12 w 324"/>
                <a:gd name="T17" fmla="*/ 40 h 451"/>
                <a:gd name="T18" fmla="*/ 7 w 324"/>
                <a:gd name="T19" fmla="*/ 48 h 451"/>
                <a:gd name="T20" fmla="*/ 4 w 324"/>
                <a:gd name="T21" fmla="*/ 56 h 451"/>
                <a:gd name="T22" fmla="*/ 2 w 324"/>
                <a:gd name="T23" fmla="*/ 64 h 451"/>
                <a:gd name="T24" fmla="*/ 0 w 324"/>
                <a:gd name="T25" fmla="*/ 73 h 451"/>
                <a:gd name="T26" fmla="*/ 0 w 324"/>
                <a:gd name="T27" fmla="*/ 82 h 451"/>
                <a:gd name="T28" fmla="*/ 1 w 324"/>
                <a:gd name="T29" fmla="*/ 92 h 451"/>
                <a:gd name="T30" fmla="*/ 2 w 324"/>
                <a:gd name="T31" fmla="*/ 102 h 451"/>
                <a:gd name="T32" fmla="*/ 6 w 324"/>
                <a:gd name="T33" fmla="*/ 112 h 451"/>
                <a:gd name="T34" fmla="*/ 7 w 324"/>
                <a:gd name="T35" fmla="*/ 103 h 451"/>
                <a:gd name="T36" fmla="*/ 9 w 324"/>
                <a:gd name="T37" fmla="*/ 94 h 451"/>
                <a:gd name="T38" fmla="*/ 11 w 324"/>
                <a:gd name="T39" fmla="*/ 86 h 451"/>
                <a:gd name="T40" fmla="*/ 13 w 324"/>
                <a:gd name="T41" fmla="*/ 77 h 451"/>
                <a:gd name="T42" fmla="*/ 16 w 324"/>
                <a:gd name="T43" fmla="*/ 69 h 451"/>
                <a:gd name="T44" fmla="*/ 19 w 324"/>
                <a:gd name="T45" fmla="*/ 60 h 451"/>
                <a:gd name="T46" fmla="*/ 23 w 324"/>
                <a:gd name="T47" fmla="*/ 53 h 451"/>
                <a:gd name="T48" fmla="*/ 27 w 324"/>
                <a:gd name="T49" fmla="*/ 45 h 451"/>
                <a:gd name="T50" fmla="*/ 32 w 324"/>
                <a:gd name="T51" fmla="*/ 38 h 451"/>
                <a:gd name="T52" fmla="*/ 37 w 324"/>
                <a:gd name="T53" fmla="*/ 31 h 451"/>
                <a:gd name="T54" fmla="*/ 43 w 324"/>
                <a:gd name="T55" fmla="*/ 25 h 451"/>
                <a:gd name="T56" fmla="*/ 49 w 324"/>
                <a:gd name="T57" fmla="*/ 19 h 451"/>
                <a:gd name="T58" fmla="*/ 56 w 324"/>
                <a:gd name="T59" fmla="*/ 14 h 451"/>
                <a:gd name="T60" fmla="*/ 64 w 324"/>
                <a:gd name="T61" fmla="*/ 9 h 451"/>
                <a:gd name="T62" fmla="*/ 72 w 324"/>
                <a:gd name="T63" fmla="*/ 4 h 451"/>
                <a:gd name="T64" fmla="*/ 80 w 324"/>
                <a:gd name="T65" fmla="*/ 0 h 451"/>
                <a:gd name="T66" fmla="*/ 78 w 324"/>
                <a:gd name="T67" fmla="*/ 0 h 451"/>
                <a:gd name="T68" fmla="*/ 75 w 324"/>
                <a:gd name="T69" fmla="*/ 0 h 451"/>
                <a:gd name="T70" fmla="*/ 73 w 324"/>
                <a:gd name="T71" fmla="*/ 0 h 451"/>
                <a:gd name="T72" fmla="*/ 71 w 324"/>
                <a:gd name="T73" fmla="*/ 0 h 451"/>
                <a:gd name="T74" fmla="*/ 68 w 324"/>
                <a:gd name="T75" fmla="*/ 0 h 451"/>
                <a:gd name="T76" fmla="*/ 66 w 324"/>
                <a:gd name="T77" fmla="*/ 0 h 451"/>
                <a:gd name="T78" fmla="*/ 63 w 324"/>
                <a:gd name="T79" fmla="*/ 0 h 451"/>
                <a:gd name="T80" fmla="*/ 61 w 324"/>
                <a:gd name="T81" fmla="*/ 0 h 4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4"/>
                <a:gd name="T124" fmla="*/ 0 h 451"/>
                <a:gd name="T125" fmla="*/ 324 w 324"/>
                <a:gd name="T126" fmla="*/ 451 h 4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4" h="451">
                  <a:moveTo>
                    <a:pt x="247" y="0"/>
                  </a:moveTo>
                  <a:lnTo>
                    <a:pt x="219" y="13"/>
                  </a:lnTo>
                  <a:lnTo>
                    <a:pt x="192" y="28"/>
                  </a:lnTo>
                  <a:lnTo>
                    <a:pt x="164" y="45"/>
                  </a:lnTo>
                  <a:lnTo>
                    <a:pt x="137" y="64"/>
                  </a:lnTo>
                  <a:lnTo>
                    <a:pt x="112" y="85"/>
                  </a:lnTo>
                  <a:lnTo>
                    <a:pt x="89" y="110"/>
                  </a:lnTo>
                  <a:lnTo>
                    <a:pt x="67" y="135"/>
                  </a:lnTo>
                  <a:lnTo>
                    <a:pt x="48" y="163"/>
                  </a:lnTo>
                  <a:lnTo>
                    <a:pt x="31" y="193"/>
                  </a:lnTo>
                  <a:lnTo>
                    <a:pt x="18" y="224"/>
                  </a:lnTo>
                  <a:lnTo>
                    <a:pt x="8" y="257"/>
                  </a:lnTo>
                  <a:lnTo>
                    <a:pt x="3" y="293"/>
                  </a:lnTo>
                  <a:lnTo>
                    <a:pt x="0" y="330"/>
                  </a:lnTo>
                  <a:lnTo>
                    <a:pt x="4" y="369"/>
                  </a:lnTo>
                  <a:lnTo>
                    <a:pt x="11" y="409"/>
                  </a:lnTo>
                  <a:lnTo>
                    <a:pt x="24" y="451"/>
                  </a:lnTo>
                  <a:lnTo>
                    <a:pt x="30" y="414"/>
                  </a:lnTo>
                  <a:lnTo>
                    <a:pt x="36" y="378"/>
                  </a:lnTo>
                  <a:lnTo>
                    <a:pt x="44" y="344"/>
                  </a:lnTo>
                  <a:lnTo>
                    <a:pt x="54" y="309"/>
                  </a:lnTo>
                  <a:lnTo>
                    <a:pt x="66" y="276"/>
                  </a:lnTo>
                  <a:lnTo>
                    <a:pt x="79" y="243"/>
                  </a:lnTo>
                  <a:lnTo>
                    <a:pt x="95" y="212"/>
                  </a:lnTo>
                  <a:lnTo>
                    <a:pt x="111" y="182"/>
                  </a:lnTo>
                  <a:lnTo>
                    <a:pt x="130" y="155"/>
                  </a:lnTo>
                  <a:lnTo>
                    <a:pt x="151" y="127"/>
                  </a:lnTo>
                  <a:lnTo>
                    <a:pt x="174" y="102"/>
                  </a:lnTo>
                  <a:lnTo>
                    <a:pt x="200" y="79"/>
                  </a:lnTo>
                  <a:lnTo>
                    <a:pt x="227" y="57"/>
                  </a:lnTo>
                  <a:lnTo>
                    <a:pt x="257" y="37"/>
                  </a:lnTo>
                  <a:lnTo>
                    <a:pt x="289" y="19"/>
                  </a:lnTo>
                  <a:lnTo>
                    <a:pt x="324" y="3"/>
                  </a:lnTo>
                  <a:lnTo>
                    <a:pt x="314" y="3"/>
                  </a:lnTo>
                  <a:lnTo>
                    <a:pt x="304" y="1"/>
                  </a:lnTo>
                  <a:lnTo>
                    <a:pt x="294" y="1"/>
                  </a:lnTo>
                  <a:lnTo>
                    <a:pt x="285" y="1"/>
                  </a:lnTo>
                  <a:lnTo>
                    <a:pt x="276" y="1"/>
                  </a:lnTo>
                  <a:lnTo>
                    <a:pt x="266" y="1"/>
                  </a:lnTo>
                  <a:lnTo>
                    <a:pt x="256" y="0"/>
                  </a:lnTo>
                  <a:lnTo>
                    <a:pt x="247" y="0"/>
                  </a:lnTo>
                  <a:close/>
                </a:path>
              </a:pathLst>
            </a:custGeom>
            <a:solidFill>
              <a:srgbClr val="FFFFA5"/>
            </a:solidFill>
            <a:ln w="9525">
              <a:noFill/>
              <a:round/>
              <a:headEnd/>
              <a:tailEnd/>
            </a:ln>
          </p:spPr>
          <p:txBody>
            <a:bodyPr/>
            <a:lstStyle/>
            <a:p>
              <a:endParaRPr lang="en-US"/>
            </a:p>
          </p:txBody>
        </p:sp>
        <p:sp>
          <p:nvSpPr>
            <p:cNvPr id="17642" name="Freeform 289"/>
            <p:cNvSpPr>
              <a:spLocks noChangeAspect="1"/>
            </p:cNvSpPr>
            <p:nvPr/>
          </p:nvSpPr>
          <p:spPr bwMode="auto">
            <a:xfrm>
              <a:off x="3471" y="2183"/>
              <a:ext cx="158" cy="220"/>
            </a:xfrm>
            <a:custGeom>
              <a:avLst/>
              <a:gdLst>
                <a:gd name="T0" fmla="*/ 60 w 316"/>
                <a:gd name="T1" fmla="*/ 0 h 440"/>
                <a:gd name="T2" fmla="*/ 53 w 316"/>
                <a:gd name="T3" fmla="*/ 3 h 440"/>
                <a:gd name="T4" fmla="*/ 46 w 316"/>
                <a:gd name="T5" fmla="*/ 7 h 440"/>
                <a:gd name="T6" fmla="*/ 40 w 316"/>
                <a:gd name="T7" fmla="*/ 12 h 440"/>
                <a:gd name="T8" fmla="*/ 34 w 316"/>
                <a:gd name="T9" fmla="*/ 15 h 440"/>
                <a:gd name="T10" fmla="*/ 27 w 316"/>
                <a:gd name="T11" fmla="*/ 21 h 440"/>
                <a:gd name="T12" fmla="*/ 21 w 316"/>
                <a:gd name="T13" fmla="*/ 27 h 440"/>
                <a:gd name="T14" fmla="*/ 17 w 316"/>
                <a:gd name="T15" fmla="*/ 33 h 440"/>
                <a:gd name="T16" fmla="*/ 11 w 316"/>
                <a:gd name="T17" fmla="*/ 40 h 440"/>
                <a:gd name="T18" fmla="*/ 7 w 316"/>
                <a:gd name="T19" fmla="*/ 47 h 440"/>
                <a:gd name="T20" fmla="*/ 5 w 316"/>
                <a:gd name="T21" fmla="*/ 55 h 440"/>
                <a:gd name="T22" fmla="*/ 2 w 316"/>
                <a:gd name="T23" fmla="*/ 62 h 440"/>
                <a:gd name="T24" fmla="*/ 1 w 316"/>
                <a:gd name="T25" fmla="*/ 71 h 440"/>
                <a:gd name="T26" fmla="*/ 0 w 316"/>
                <a:gd name="T27" fmla="*/ 81 h 440"/>
                <a:gd name="T28" fmla="*/ 1 w 316"/>
                <a:gd name="T29" fmla="*/ 90 h 440"/>
                <a:gd name="T30" fmla="*/ 2 w 316"/>
                <a:gd name="T31" fmla="*/ 100 h 440"/>
                <a:gd name="T32" fmla="*/ 5 w 316"/>
                <a:gd name="T33" fmla="*/ 110 h 440"/>
                <a:gd name="T34" fmla="*/ 6 w 316"/>
                <a:gd name="T35" fmla="*/ 101 h 440"/>
                <a:gd name="T36" fmla="*/ 9 w 316"/>
                <a:gd name="T37" fmla="*/ 92 h 440"/>
                <a:gd name="T38" fmla="*/ 10 w 316"/>
                <a:gd name="T39" fmla="*/ 84 h 440"/>
                <a:gd name="T40" fmla="*/ 12 w 316"/>
                <a:gd name="T41" fmla="*/ 75 h 440"/>
                <a:gd name="T42" fmla="*/ 15 w 316"/>
                <a:gd name="T43" fmla="*/ 67 h 440"/>
                <a:gd name="T44" fmla="*/ 19 w 316"/>
                <a:gd name="T45" fmla="*/ 58 h 440"/>
                <a:gd name="T46" fmla="*/ 22 w 316"/>
                <a:gd name="T47" fmla="*/ 51 h 440"/>
                <a:gd name="T48" fmla="*/ 26 w 316"/>
                <a:gd name="T49" fmla="*/ 44 h 440"/>
                <a:gd name="T50" fmla="*/ 31 w 316"/>
                <a:gd name="T51" fmla="*/ 37 h 440"/>
                <a:gd name="T52" fmla="*/ 37 w 316"/>
                <a:gd name="T53" fmla="*/ 30 h 440"/>
                <a:gd name="T54" fmla="*/ 42 w 316"/>
                <a:gd name="T55" fmla="*/ 24 h 440"/>
                <a:gd name="T56" fmla="*/ 48 w 316"/>
                <a:gd name="T57" fmla="*/ 19 h 440"/>
                <a:gd name="T58" fmla="*/ 55 w 316"/>
                <a:gd name="T59" fmla="*/ 13 h 440"/>
                <a:gd name="T60" fmla="*/ 62 w 316"/>
                <a:gd name="T61" fmla="*/ 9 h 440"/>
                <a:gd name="T62" fmla="*/ 71 w 316"/>
                <a:gd name="T63" fmla="*/ 3 h 440"/>
                <a:gd name="T64" fmla="*/ 79 w 316"/>
                <a:gd name="T65" fmla="*/ 0 h 440"/>
                <a:gd name="T66" fmla="*/ 77 w 316"/>
                <a:gd name="T67" fmla="*/ 0 h 440"/>
                <a:gd name="T68" fmla="*/ 75 w 316"/>
                <a:gd name="T69" fmla="*/ 0 h 440"/>
                <a:gd name="T70" fmla="*/ 72 w 316"/>
                <a:gd name="T71" fmla="*/ 0 h 440"/>
                <a:gd name="T72" fmla="*/ 70 w 316"/>
                <a:gd name="T73" fmla="*/ 0 h 440"/>
                <a:gd name="T74" fmla="*/ 68 w 316"/>
                <a:gd name="T75" fmla="*/ 0 h 440"/>
                <a:gd name="T76" fmla="*/ 65 w 316"/>
                <a:gd name="T77" fmla="*/ 0 h 440"/>
                <a:gd name="T78" fmla="*/ 62 w 316"/>
                <a:gd name="T79" fmla="*/ 0 h 440"/>
                <a:gd name="T80" fmla="*/ 60 w 316"/>
                <a:gd name="T81" fmla="*/ 0 h 4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6"/>
                <a:gd name="T124" fmla="*/ 0 h 440"/>
                <a:gd name="T125" fmla="*/ 316 w 316"/>
                <a:gd name="T126" fmla="*/ 440 h 4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6" h="440">
                  <a:moveTo>
                    <a:pt x="240" y="0"/>
                  </a:moveTo>
                  <a:lnTo>
                    <a:pt x="214" y="12"/>
                  </a:lnTo>
                  <a:lnTo>
                    <a:pt x="186" y="27"/>
                  </a:lnTo>
                  <a:lnTo>
                    <a:pt x="160" y="45"/>
                  </a:lnTo>
                  <a:lnTo>
                    <a:pt x="134" y="63"/>
                  </a:lnTo>
                  <a:lnTo>
                    <a:pt x="110" y="84"/>
                  </a:lnTo>
                  <a:lnTo>
                    <a:pt x="87" y="107"/>
                  </a:lnTo>
                  <a:lnTo>
                    <a:pt x="66" y="131"/>
                  </a:lnTo>
                  <a:lnTo>
                    <a:pt x="47" y="159"/>
                  </a:lnTo>
                  <a:lnTo>
                    <a:pt x="31" y="187"/>
                  </a:lnTo>
                  <a:lnTo>
                    <a:pt x="18" y="217"/>
                  </a:lnTo>
                  <a:lnTo>
                    <a:pt x="8" y="250"/>
                  </a:lnTo>
                  <a:lnTo>
                    <a:pt x="2" y="284"/>
                  </a:lnTo>
                  <a:lnTo>
                    <a:pt x="0" y="321"/>
                  </a:lnTo>
                  <a:lnTo>
                    <a:pt x="2" y="359"/>
                  </a:lnTo>
                  <a:lnTo>
                    <a:pt x="9" y="398"/>
                  </a:lnTo>
                  <a:lnTo>
                    <a:pt x="21" y="440"/>
                  </a:lnTo>
                  <a:lnTo>
                    <a:pt x="27" y="403"/>
                  </a:lnTo>
                  <a:lnTo>
                    <a:pt x="33" y="367"/>
                  </a:lnTo>
                  <a:lnTo>
                    <a:pt x="41" y="333"/>
                  </a:lnTo>
                  <a:lnTo>
                    <a:pt x="51" y="298"/>
                  </a:lnTo>
                  <a:lnTo>
                    <a:pt x="62" y="266"/>
                  </a:lnTo>
                  <a:lnTo>
                    <a:pt x="76" y="234"/>
                  </a:lnTo>
                  <a:lnTo>
                    <a:pt x="89" y="204"/>
                  </a:lnTo>
                  <a:lnTo>
                    <a:pt x="107" y="175"/>
                  </a:lnTo>
                  <a:lnTo>
                    <a:pt x="125" y="147"/>
                  </a:lnTo>
                  <a:lnTo>
                    <a:pt x="145" y="121"/>
                  </a:lnTo>
                  <a:lnTo>
                    <a:pt x="168" y="96"/>
                  </a:lnTo>
                  <a:lnTo>
                    <a:pt x="193" y="73"/>
                  </a:lnTo>
                  <a:lnTo>
                    <a:pt x="220" y="52"/>
                  </a:lnTo>
                  <a:lnTo>
                    <a:pt x="250" y="33"/>
                  </a:lnTo>
                  <a:lnTo>
                    <a:pt x="282" y="15"/>
                  </a:lnTo>
                  <a:lnTo>
                    <a:pt x="316" y="0"/>
                  </a:lnTo>
                  <a:lnTo>
                    <a:pt x="307" y="0"/>
                  </a:lnTo>
                  <a:lnTo>
                    <a:pt x="298" y="0"/>
                  </a:lnTo>
                  <a:lnTo>
                    <a:pt x="288" y="0"/>
                  </a:lnTo>
                  <a:lnTo>
                    <a:pt x="278" y="0"/>
                  </a:lnTo>
                  <a:lnTo>
                    <a:pt x="269" y="0"/>
                  </a:lnTo>
                  <a:lnTo>
                    <a:pt x="260" y="0"/>
                  </a:lnTo>
                  <a:lnTo>
                    <a:pt x="250" y="0"/>
                  </a:lnTo>
                  <a:lnTo>
                    <a:pt x="240" y="0"/>
                  </a:lnTo>
                  <a:close/>
                </a:path>
              </a:pathLst>
            </a:custGeom>
            <a:solidFill>
              <a:srgbClr val="FFFFA5"/>
            </a:solidFill>
            <a:ln w="9525">
              <a:noFill/>
              <a:round/>
              <a:headEnd/>
              <a:tailEnd/>
            </a:ln>
          </p:spPr>
          <p:txBody>
            <a:bodyPr/>
            <a:lstStyle/>
            <a:p>
              <a:endParaRPr lang="en-US"/>
            </a:p>
          </p:txBody>
        </p:sp>
        <p:sp>
          <p:nvSpPr>
            <p:cNvPr id="17643" name="Freeform 290"/>
            <p:cNvSpPr>
              <a:spLocks noChangeAspect="1"/>
            </p:cNvSpPr>
            <p:nvPr/>
          </p:nvSpPr>
          <p:spPr bwMode="auto">
            <a:xfrm>
              <a:off x="3472" y="2184"/>
              <a:ext cx="155" cy="215"/>
            </a:xfrm>
            <a:custGeom>
              <a:avLst/>
              <a:gdLst>
                <a:gd name="T0" fmla="*/ 58 w 310"/>
                <a:gd name="T1" fmla="*/ 0 h 431"/>
                <a:gd name="T2" fmla="*/ 52 w 310"/>
                <a:gd name="T3" fmla="*/ 3 h 431"/>
                <a:gd name="T4" fmla="*/ 45 w 310"/>
                <a:gd name="T5" fmla="*/ 7 h 431"/>
                <a:gd name="T6" fmla="*/ 39 w 310"/>
                <a:gd name="T7" fmla="*/ 11 h 431"/>
                <a:gd name="T8" fmla="*/ 33 w 310"/>
                <a:gd name="T9" fmla="*/ 16 h 431"/>
                <a:gd name="T10" fmla="*/ 27 w 310"/>
                <a:gd name="T11" fmla="*/ 21 h 431"/>
                <a:gd name="T12" fmla="*/ 21 w 310"/>
                <a:gd name="T13" fmla="*/ 26 h 431"/>
                <a:gd name="T14" fmla="*/ 17 w 310"/>
                <a:gd name="T15" fmla="*/ 32 h 431"/>
                <a:gd name="T16" fmla="*/ 12 w 310"/>
                <a:gd name="T17" fmla="*/ 39 h 431"/>
                <a:gd name="T18" fmla="*/ 8 w 310"/>
                <a:gd name="T19" fmla="*/ 46 h 431"/>
                <a:gd name="T20" fmla="*/ 5 w 310"/>
                <a:gd name="T21" fmla="*/ 53 h 431"/>
                <a:gd name="T22" fmla="*/ 2 w 310"/>
                <a:gd name="T23" fmla="*/ 61 h 431"/>
                <a:gd name="T24" fmla="*/ 1 w 310"/>
                <a:gd name="T25" fmla="*/ 69 h 431"/>
                <a:gd name="T26" fmla="*/ 0 w 310"/>
                <a:gd name="T27" fmla="*/ 78 h 431"/>
                <a:gd name="T28" fmla="*/ 1 w 310"/>
                <a:gd name="T29" fmla="*/ 87 h 431"/>
                <a:gd name="T30" fmla="*/ 2 w 310"/>
                <a:gd name="T31" fmla="*/ 97 h 431"/>
                <a:gd name="T32" fmla="*/ 5 w 310"/>
                <a:gd name="T33" fmla="*/ 107 h 431"/>
                <a:gd name="T34" fmla="*/ 6 w 310"/>
                <a:gd name="T35" fmla="*/ 98 h 431"/>
                <a:gd name="T36" fmla="*/ 8 w 310"/>
                <a:gd name="T37" fmla="*/ 89 h 431"/>
                <a:gd name="T38" fmla="*/ 10 w 310"/>
                <a:gd name="T39" fmla="*/ 81 h 431"/>
                <a:gd name="T40" fmla="*/ 12 w 310"/>
                <a:gd name="T41" fmla="*/ 72 h 431"/>
                <a:gd name="T42" fmla="*/ 15 w 310"/>
                <a:gd name="T43" fmla="*/ 64 h 431"/>
                <a:gd name="T44" fmla="*/ 18 w 310"/>
                <a:gd name="T45" fmla="*/ 56 h 431"/>
                <a:gd name="T46" fmla="*/ 21 w 310"/>
                <a:gd name="T47" fmla="*/ 49 h 431"/>
                <a:gd name="T48" fmla="*/ 25 w 310"/>
                <a:gd name="T49" fmla="*/ 42 h 431"/>
                <a:gd name="T50" fmla="*/ 30 w 310"/>
                <a:gd name="T51" fmla="*/ 35 h 431"/>
                <a:gd name="T52" fmla="*/ 35 w 310"/>
                <a:gd name="T53" fmla="*/ 29 h 431"/>
                <a:gd name="T54" fmla="*/ 40 w 310"/>
                <a:gd name="T55" fmla="*/ 23 h 431"/>
                <a:gd name="T56" fmla="*/ 46 w 310"/>
                <a:gd name="T57" fmla="*/ 17 h 431"/>
                <a:gd name="T58" fmla="*/ 53 w 310"/>
                <a:gd name="T59" fmla="*/ 12 h 431"/>
                <a:gd name="T60" fmla="*/ 60 w 310"/>
                <a:gd name="T61" fmla="*/ 7 h 431"/>
                <a:gd name="T62" fmla="*/ 69 w 310"/>
                <a:gd name="T63" fmla="*/ 3 h 431"/>
                <a:gd name="T64" fmla="*/ 78 w 310"/>
                <a:gd name="T65" fmla="*/ 0 h 431"/>
                <a:gd name="T66" fmla="*/ 76 w 310"/>
                <a:gd name="T67" fmla="*/ 0 h 431"/>
                <a:gd name="T68" fmla="*/ 73 w 310"/>
                <a:gd name="T69" fmla="*/ 0 h 431"/>
                <a:gd name="T70" fmla="*/ 71 w 310"/>
                <a:gd name="T71" fmla="*/ 0 h 431"/>
                <a:gd name="T72" fmla="*/ 68 w 310"/>
                <a:gd name="T73" fmla="*/ 0 h 431"/>
                <a:gd name="T74" fmla="*/ 66 w 310"/>
                <a:gd name="T75" fmla="*/ 0 h 431"/>
                <a:gd name="T76" fmla="*/ 63 w 310"/>
                <a:gd name="T77" fmla="*/ 0 h 431"/>
                <a:gd name="T78" fmla="*/ 60 w 310"/>
                <a:gd name="T79" fmla="*/ 0 h 431"/>
                <a:gd name="T80" fmla="*/ 58 w 310"/>
                <a:gd name="T81" fmla="*/ 0 h 4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31"/>
                <a:gd name="T125" fmla="*/ 310 w 310"/>
                <a:gd name="T126" fmla="*/ 431 h 4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31">
                  <a:moveTo>
                    <a:pt x="234" y="0"/>
                  </a:moveTo>
                  <a:lnTo>
                    <a:pt x="208" y="14"/>
                  </a:lnTo>
                  <a:lnTo>
                    <a:pt x="182" y="29"/>
                  </a:lnTo>
                  <a:lnTo>
                    <a:pt x="157" y="45"/>
                  </a:lnTo>
                  <a:lnTo>
                    <a:pt x="132" y="65"/>
                  </a:lnTo>
                  <a:lnTo>
                    <a:pt x="109" y="84"/>
                  </a:lnTo>
                  <a:lnTo>
                    <a:pt x="86" y="107"/>
                  </a:lnTo>
                  <a:lnTo>
                    <a:pt x="66" y="131"/>
                  </a:lnTo>
                  <a:lnTo>
                    <a:pt x="48" y="157"/>
                  </a:lnTo>
                  <a:lnTo>
                    <a:pt x="32" y="184"/>
                  </a:lnTo>
                  <a:lnTo>
                    <a:pt x="18" y="214"/>
                  </a:lnTo>
                  <a:lnTo>
                    <a:pt x="9" y="245"/>
                  </a:lnTo>
                  <a:lnTo>
                    <a:pt x="2" y="279"/>
                  </a:lnTo>
                  <a:lnTo>
                    <a:pt x="0" y="313"/>
                  </a:lnTo>
                  <a:lnTo>
                    <a:pt x="2" y="351"/>
                  </a:lnTo>
                  <a:lnTo>
                    <a:pt x="9" y="389"/>
                  </a:lnTo>
                  <a:lnTo>
                    <a:pt x="21" y="431"/>
                  </a:lnTo>
                  <a:lnTo>
                    <a:pt x="26" y="394"/>
                  </a:lnTo>
                  <a:lnTo>
                    <a:pt x="32" y="358"/>
                  </a:lnTo>
                  <a:lnTo>
                    <a:pt x="40" y="324"/>
                  </a:lnTo>
                  <a:lnTo>
                    <a:pt x="49" y="290"/>
                  </a:lnTo>
                  <a:lnTo>
                    <a:pt x="60" y="257"/>
                  </a:lnTo>
                  <a:lnTo>
                    <a:pt x="72" y="227"/>
                  </a:lnTo>
                  <a:lnTo>
                    <a:pt x="86" y="197"/>
                  </a:lnTo>
                  <a:lnTo>
                    <a:pt x="102" y="168"/>
                  </a:lnTo>
                  <a:lnTo>
                    <a:pt x="121" y="142"/>
                  </a:lnTo>
                  <a:lnTo>
                    <a:pt x="140" y="116"/>
                  </a:lnTo>
                  <a:lnTo>
                    <a:pt x="162" y="92"/>
                  </a:lnTo>
                  <a:lnTo>
                    <a:pt x="187" y="70"/>
                  </a:lnTo>
                  <a:lnTo>
                    <a:pt x="214" y="50"/>
                  </a:lnTo>
                  <a:lnTo>
                    <a:pt x="243" y="31"/>
                  </a:lnTo>
                  <a:lnTo>
                    <a:pt x="275" y="15"/>
                  </a:lnTo>
                  <a:lnTo>
                    <a:pt x="310" y="0"/>
                  </a:lnTo>
                  <a:lnTo>
                    <a:pt x="301" y="0"/>
                  </a:lnTo>
                  <a:lnTo>
                    <a:pt x="291" y="0"/>
                  </a:lnTo>
                  <a:lnTo>
                    <a:pt x="281" y="0"/>
                  </a:lnTo>
                  <a:lnTo>
                    <a:pt x="272" y="0"/>
                  </a:lnTo>
                  <a:lnTo>
                    <a:pt x="263" y="0"/>
                  </a:lnTo>
                  <a:lnTo>
                    <a:pt x="253" y="0"/>
                  </a:lnTo>
                  <a:lnTo>
                    <a:pt x="243" y="0"/>
                  </a:lnTo>
                  <a:lnTo>
                    <a:pt x="234" y="0"/>
                  </a:lnTo>
                  <a:close/>
                </a:path>
              </a:pathLst>
            </a:custGeom>
            <a:solidFill>
              <a:srgbClr val="FFFFA5"/>
            </a:solidFill>
            <a:ln w="9525">
              <a:noFill/>
              <a:round/>
              <a:headEnd/>
              <a:tailEnd/>
            </a:ln>
          </p:spPr>
          <p:txBody>
            <a:bodyPr/>
            <a:lstStyle/>
            <a:p>
              <a:endParaRPr lang="en-US"/>
            </a:p>
          </p:txBody>
        </p:sp>
        <p:sp>
          <p:nvSpPr>
            <p:cNvPr id="17644" name="Freeform 291"/>
            <p:cNvSpPr>
              <a:spLocks noChangeAspect="1"/>
            </p:cNvSpPr>
            <p:nvPr/>
          </p:nvSpPr>
          <p:spPr bwMode="auto">
            <a:xfrm>
              <a:off x="3474" y="2185"/>
              <a:ext cx="151" cy="211"/>
            </a:xfrm>
            <a:custGeom>
              <a:avLst/>
              <a:gdLst>
                <a:gd name="T0" fmla="*/ 56 w 302"/>
                <a:gd name="T1" fmla="*/ 0 h 423"/>
                <a:gd name="T2" fmla="*/ 50 w 302"/>
                <a:gd name="T3" fmla="*/ 4 h 423"/>
                <a:gd name="T4" fmla="*/ 44 w 302"/>
                <a:gd name="T5" fmla="*/ 7 h 423"/>
                <a:gd name="T6" fmla="*/ 38 w 302"/>
                <a:gd name="T7" fmla="*/ 12 h 423"/>
                <a:gd name="T8" fmla="*/ 33 w 302"/>
                <a:gd name="T9" fmla="*/ 16 h 423"/>
                <a:gd name="T10" fmla="*/ 26 w 302"/>
                <a:gd name="T11" fmla="*/ 21 h 423"/>
                <a:gd name="T12" fmla="*/ 21 w 302"/>
                <a:gd name="T13" fmla="*/ 26 h 423"/>
                <a:gd name="T14" fmla="*/ 17 w 302"/>
                <a:gd name="T15" fmla="*/ 32 h 423"/>
                <a:gd name="T16" fmla="*/ 12 w 302"/>
                <a:gd name="T17" fmla="*/ 39 h 423"/>
                <a:gd name="T18" fmla="*/ 7 w 302"/>
                <a:gd name="T19" fmla="*/ 45 h 423"/>
                <a:gd name="T20" fmla="*/ 5 w 302"/>
                <a:gd name="T21" fmla="*/ 52 h 423"/>
                <a:gd name="T22" fmla="*/ 2 w 302"/>
                <a:gd name="T23" fmla="*/ 60 h 423"/>
                <a:gd name="T24" fmla="*/ 1 w 302"/>
                <a:gd name="T25" fmla="*/ 68 h 423"/>
                <a:gd name="T26" fmla="*/ 0 w 302"/>
                <a:gd name="T27" fmla="*/ 77 h 423"/>
                <a:gd name="T28" fmla="*/ 1 w 302"/>
                <a:gd name="T29" fmla="*/ 86 h 423"/>
                <a:gd name="T30" fmla="*/ 2 w 302"/>
                <a:gd name="T31" fmla="*/ 95 h 423"/>
                <a:gd name="T32" fmla="*/ 5 w 302"/>
                <a:gd name="T33" fmla="*/ 105 h 423"/>
                <a:gd name="T34" fmla="*/ 6 w 302"/>
                <a:gd name="T35" fmla="*/ 96 h 423"/>
                <a:gd name="T36" fmla="*/ 7 w 302"/>
                <a:gd name="T37" fmla="*/ 87 h 423"/>
                <a:gd name="T38" fmla="*/ 9 w 302"/>
                <a:gd name="T39" fmla="*/ 78 h 423"/>
                <a:gd name="T40" fmla="*/ 11 w 302"/>
                <a:gd name="T41" fmla="*/ 70 h 423"/>
                <a:gd name="T42" fmla="*/ 14 w 302"/>
                <a:gd name="T43" fmla="*/ 62 h 423"/>
                <a:gd name="T44" fmla="*/ 18 w 302"/>
                <a:gd name="T45" fmla="*/ 54 h 423"/>
                <a:gd name="T46" fmla="*/ 20 w 302"/>
                <a:gd name="T47" fmla="*/ 47 h 423"/>
                <a:gd name="T48" fmla="*/ 24 w 302"/>
                <a:gd name="T49" fmla="*/ 40 h 423"/>
                <a:gd name="T50" fmla="*/ 29 w 302"/>
                <a:gd name="T51" fmla="*/ 34 h 423"/>
                <a:gd name="T52" fmla="*/ 34 w 302"/>
                <a:gd name="T53" fmla="*/ 28 h 423"/>
                <a:gd name="T54" fmla="*/ 39 w 302"/>
                <a:gd name="T55" fmla="*/ 22 h 423"/>
                <a:gd name="T56" fmla="*/ 45 w 302"/>
                <a:gd name="T57" fmla="*/ 17 h 423"/>
                <a:gd name="T58" fmla="*/ 52 w 302"/>
                <a:gd name="T59" fmla="*/ 12 h 423"/>
                <a:gd name="T60" fmla="*/ 59 w 302"/>
                <a:gd name="T61" fmla="*/ 7 h 423"/>
                <a:gd name="T62" fmla="*/ 67 w 302"/>
                <a:gd name="T63" fmla="*/ 3 h 423"/>
                <a:gd name="T64" fmla="*/ 76 w 302"/>
                <a:gd name="T65" fmla="*/ 0 h 423"/>
                <a:gd name="T66" fmla="*/ 74 w 302"/>
                <a:gd name="T67" fmla="*/ 0 h 423"/>
                <a:gd name="T68" fmla="*/ 71 w 302"/>
                <a:gd name="T69" fmla="*/ 0 h 423"/>
                <a:gd name="T70" fmla="*/ 69 w 302"/>
                <a:gd name="T71" fmla="*/ 0 h 423"/>
                <a:gd name="T72" fmla="*/ 67 w 302"/>
                <a:gd name="T73" fmla="*/ 0 h 423"/>
                <a:gd name="T74" fmla="*/ 63 w 302"/>
                <a:gd name="T75" fmla="*/ 0 h 423"/>
                <a:gd name="T76" fmla="*/ 61 w 302"/>
                <a:gd name="T77" fmla="*/ 0 h 423"/>
                <a:gd name="T78" fmla="*/ 59 w 302"/>
                <a:gd name="T79" fmla="*/ 0 h 423"/>
                <a:gd name="T80" fmla="*/ 56 w 302"/>
                <a:gd name="T81" fmla="*/ 0 h 4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2"/>
                <a:gd name="T124" fmla="*/ 0 h 423"/>
                <a:gd name="T125" fmla="*/ 302 w 302"/>
                <a:gd name="T126" fmla="*/ 423 h 4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2" h="423">
                  <a:moveTo>
                    <a:pt x="227" y="2"/>
                  </a:moveTo>
                  <a:lnTo>
                    <a:pt x="202" y="16"/>
                  </a:lnTo>
                  <a:lnTo>
                    <a:pt x="178" y="31"/>
                  </a:lnTo>
                  <a:lnTo>
                    <a:pt x="154" y="49"/>
                  </a:lnTo>
                  <a:lnTo>
                    <a:pt x="129" y="66"/>
                  </a:lnTo>
                  <a:lnTo>
                    <a:pt x="106" y="87"/>
                  </a:lnTo>
                  <a:lnTo>
                    <a:pt x="84" y="107"/>
                  </a:lnTo>
                  <a:lnTo>
                    <a:pt x="65" y="130"/>
                  </a:lnTo>
                  <a:lnTo>
                    <a:pt x="48" y="156"/>
                  </a:lnTo>
                  <a:lnTo>
                    <a:pt x="31" y="182"/>
                  </a:lnTo>
                  <a:lnTo>
                    <a:pt x="19" y="211"/>
                  </a:lnTo>
                  <a:lnTo>
                    <a:pt x="10" y="241"/>
                  </a:lnTo>
                  <a:lnTo>
                    <a:pt x="3" y="273"/>
                  </a:lnTo>
                  <a:lnTo>
                    <a:pt x="0" y="308"/>
                  </a:lnTo>
                  <a:lnTo>
                    <a:pt x="1" y="345"/>
                  </a:lnTo>
                  <a:lnTo>
                    <a:pt x="8" y="383"/>
                  </a:lnTo>
                  <a:lnTo>
                    <a:pt x="19" y="423"/>
                  </a:lnTo>
                  <a:lnTo>
                    <a:pt x="25" y="386"/>
                  </a:lnTo>
                  <a:lnTo>
                    <a:pt x="30" y="350"/>
                  </a:lnTo>
                  <a:lnTo>
                    <a:pt x="38" y="315"/>
                  </a:lnTo>
                  <a:lnTo>
                    <a:pt x="46" y="282"/>
                  </a:lnTo>
                  <a:lnTo>
                    <a:pt x="57" y="250"/>
                  </a:lnTo>
                  <a:lnTo>
                    <a:pt x="69" y="219"/>
                  </a:lnTo>
                  <a:lnTo>
                    <a:pt x="83" y="190"/>
                  </a:lnTo>
                  <a:lnTo>
                    <a:pt x="98" y="163"/>
                  </a:lnTo>
                  <a:lnTo>
                    <a:pt x="116" y="136"/>
                  </a:lnTo>
                  <a:lnTo>
                    <a:pt x="135" y="112"/>
                  </a:lnTo>
                  <a:lnTo>
                    <a:pt x="157" y="89"/>
                  </a:lnTo>
                  <a:lnTo>
                    <a:pt x="181" y="68"/>
                  </a:lnTo>
                  <a:lnTo>
                    <a:pt x="208" y="49"/>
                  </a:lnTo>
                  <a:lnTo>
                    <a:pt x="237" y="30"/>
                  </a:lnTo>
                  <a:lnTo>
                    <a:pt x="268" y="14"/>
                  </a:lnTo>
                  <a:lnTo>
                    <a:pt x="302" y="0"/>
                  </a:lnTo>
                  <a:lnTo>
                    <a:pt x="293" y="0"/>
                  </a:lnTo>
                  <a:lnTo>
                    <a:pt x="284" y="1"/>
                  </a:lnTo>
                  <a:lnTo>
                    <a:pt x="275" y="1"/>
                  </a:lnTo>
                  <a:lnTo>
                    <a:pt x="265" y="1"/>
                  </a:lnTo>
                  <a:lnTo>
                    <a:pt x="255" y="1"/>
                  </a:lnTo>
                  <a:lnTo>
                    <a:pt x="246" y="1"/>
                  </a:lnTo>
                  <a:lnTo>
                    <a:pt x="237" y="2"/>
                  </a:lnTo>
                  <a:lnTo>
                    <a:pt x="227" y="2"/>
                  </a:lnTo>
                  <a:close/>
                </a:path>
              </a:pathLst>
            </a:custGeom>
            <a:solidFill>
              <a:srgbClr val="FFFFA5"/>
            </a:solidFill>
            <a:ln w="9525">
              <a:noFill/>
              <a:round/>
              <a:headEnd/>
              <a:tailEnd/>
            </a:ln>
          </p:spPr>
          <p:txBody>
            <a:bodyPr/>
            <a:lstStyle/>
            <a:p>
              <a:endParaRPr lang="en-US"/>
            </a:p>
          </p:txBody>
        </p:sp>
        <p:sp>
          <p:nvSpPr>
            <p:cNvPr id="17645" name="Freeform 292"/>
            <p:cNvSpPr>
              <a:spLocks noChangeAspect="1"/>
            </p:cNvSpPr>
            <p:nvPr/>
          </p:nvSpPr>
          <p:spPr bwMode="auto">
            <a:xfrm>
              <a:off x="3475" y="2185"/>
              <a:ext cx="147" cy="207"/>
            </a:xfrm>
            <a:custGeom>
              <a:avLst/>
              <a:gdLst>
                <a:gd name="T0" fmla="*/ 55 w 295"/>
                <a:gd name="T1" fmla="*/ 2 h 414"/>
                <a:gd name="T2" fmla="*/ 49 w 295"/>
                <a:gd name="T3" fmla="*/ 5 h 414"/>
                <a:gd name="T4" fmla="*/ 43 w 295"/>
                <a:gd name="T5" fmla="*/ 9 h 414"/>
                <a:gd name="T6" fmla="*/ 37 w 295"/>
                <a:gd name="T7" fmla="*/ 13 h 414"/>
                <a:gd name="T8" fmla="*/ 31 w 295"/>
                <a:gd name="T9" fmla="*/ 17 h 414"/>
                <a:gd name="T10" fmla="*/ 26 w 295"/>
                <a:gd name="T11" fmla="*/ 22 h 414"/>
                <a:gd name="T12" fmla="*/ 21 w 295"/>
                <a:gd name="T13" fmla="*/ 26 h 414"/>
                <a:gd name="T14" fmla="*/ 16 w 295"/>
                <a:gd name="T15" fmla="*/ 33 h 414"/>
                <a:gd name="T16" fmla="*/ 11 w 295"/>
                <a:gd name="T17" fmla="*/ 39 h 414"/>
                <a:gd name="T18" fmla="*/ 8 w 295"/>
                <a:gd name="T19" fmla="*/ 45 h 414"/>
                <a:gd name="T20" fmla="*/ 4 w 295"/>
                <a:gd name="T21" fmla="*/ 52 h 414"/>
                <a:gd name="T22" fmla="*/ 2 w 295"/>
                <a:gd name="T23" fmla="*/ 59 h 414"/>
                <a:gd name="T24" fmla="*/ 0 w 295"/>
                <a:gd name="T25" fmla="*/ 67 h 414"/>
                <a:gd name="T26" fmla="*/ 0 w 295"/>
                <a:gd name="T27" fmla="*/ 76 h 414"/>
                <a:gd name="T28" fmla="*/ 0 w 295"/>
                <a:gd name="T29" fmla="*/ 85 h 414"/>
                <a:gd name="T30" fmla="*/ 1 w 295"/>
                <a:gd name="T31" fmla="*/ 94 h 414"/>
                <a:gd name="T32" fmla="*/ 4 w 295"/>
                <a:gd name="T33" fmla="*/ 104 h 414"/>
                <a:gd name="T34" fmla="*/ 5 w 295"/>
                <a:gd name="T35" fmla="*/ 95 h 414"/>
                <a:gd name="T36" fmla="*/ 7 w 295"/>
                <a:gd name="T37" fmla="*/ 86 h 414"/>
                <a:gd name="T38" fmla="*/ 8 w 295"/>
                <a:gd name="T39" fmla="*/ 77 h 414"/>
                <a:gd name="T40" fmla="*/ 11 w 295"/>
                <a:gd name="T41" fmla="*/ 69 h 414"/>
                <a:gd name="T42" fmla="*/ 13 w 295"/>
                <a:gd name="T43" fmla="*/ 60 h 414"/>
                <a:gd name="T44" fmla="*/ 16 w 295"/>
                <a:gd name="T45" fmla="*/ 53 h 414"/>
                <a:gd name="T46" fmla="*/ 19 w 295"/>
                <a:gd name="T47" fmla="*/ 47 h 414"/>
                <a:gd name="T48" fmla="*/ 23 w 295"/>
                <a:gd name="T49" fmla="*/ 40 h 414"/>
                <a:gd name="T50" fmla="*/ 27 w 295"/>
                <a:gd name="T51" fmla="*/ 34 h 414"/>
                <a:gd name="T52" fmla="*/ 32 w 295"/>
                <a:gd name="T53" fmla="*/ 27 h 414"/>
                <a:gd name="T54" fmla="*/ 37 w 295"/>
                <a:gd name="T55" fmla="*/ 22 h 414"/>
                <a:gd name="T56" fmla="*/ 43 w 295"/>
                <a:gd name="T57" fmla="*/ 17 h 414"/>
                <a:gd name="T58" fmla="*/ 50 w 295"/>
                <a:gd name="T59" fmla="*/ 12 h 414"/>
                <a:gd name="T60" fmla="*/ 57 w 295"/>
                <a:gd name="T61" fmla="*/ 7 h 414"/>
                <a:gd name="T62" fmla="*/ 65 w 295"/>
                <a:gd name="T63" fmla="*/ 3 h 414"/>
                <a:gd name="T64" fmla="*/ 73 w 295"/>
                <a:gd name="T65" fmla="*/ 0 h 414"/>
                <a:gd name="T66" fmla="*/ 71 w 295"/>
                <a:gd name="T67" fmla="*/ 0 h 414"/>
                <a:gd name="T68" fmla="*/ 69 w 295"/>
                <a:gd name="T69" fmla="*/ 1 h 414"/>
                <a:gd name="T70" fmla="*/ 66 w 295"/>
                <a:gd name="T71" fmla="*/ 1 h 414"/>
                <a:gd name="T72" fmla="*/ 64 w 295"/>
                <a:gd name="T73" fmla="*/ 1 h 414"/>
                <a:gd name="T74" fmla="*/ 62 w 295"/>
                <a:gd name="T75" fmla="*/ 1 h 414"/>
                <a:gd name="T76" fmla="*/ 59 w 295"/>
                <a:gd name="T77" fmla="*/ 1 h 414"/>
                <a:gd name="T78" fmla="*/ 57 w 295"/>
                <a:gd name="T79" fmla="*/ 2 h 414"/>
                <a:gd name="T80" fmla="*/ 55 w 295"/>
                <a:gd name="T81" fmla="*/ 2 h 4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5"/>
                <a:gd name="T124" fmla="*/ 0 h 414"/>
                <a:gd name="T125" fmla="*/ 295 w 295"/>
                <a:gd name="T126" fmla="*/ 414 h 4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5" h="414">
                  <a:moveTo>
                    <a:pt x="221" y="5"/>
                  </a:moveTo>
                  <a:lnTo>
                    <a:pt x="197" y="19"/>
                  </a:lnTo>
                  <a:lnTo>
                    <a:pt x="174" y="34"/>
                  </a:lnTo>
                  <a:lnTo>
                    <a:pt x="149" y="51"/>
                  </a:lnTo>
                  <a:lnTo>
                    <a:pt x="126" y="68"/>
                  </a:lnTo>
                  <a:lnTo>
                    <a:pt x="104" y="88"/>
                  </a:lnTo>
                  <a:lnTo>
                    <a:pt x="84" y="107"/>
                  </a:lnTo>
                  <a:lnTo>
                    <a:pt x="64" y="130"/>
                  </a:lnTo>
                  <a:lnTo>
                    <a:pt x="47" y="154"/>
                  </a:lnTo>
                  <a:lnTo>
                    <a:pt x="32" y="180"/>
                  </a:lnTo>
                  <a:lnTo>
                    <a:pt x="19" y="208"/>
                  </a:lnTo>
                  <a:lnTo>
                    <a:pt x="9" y="236"/>
                  </a:lnTo>
                  <a:lnTo>
                    <a:pt x="3" y="268"/>
                  </a:lnTo>
                  <a:lnTo>
                    <a:pt x="0" y="301"/>
                  </a:lnTo>
                  <a:lnTo>
                    <a:pt x="1" y="337"/>
                  </a:lnTo>
                  <a:lnTo>
                    <a:pt x="7" y="374"/>
                  </a:lnTo>
                  <a:lnTo>
                    <a:pt x="17" y="414"/>
                  </a:lnTo>
                  <a:lnTo>
                    <a:pt x="23" y="377"/>
                  </a:lnTo>
                  <a:lnTo>
                    <a:pt x="28" y="341"/>
                  </a:lnTo>
                  <a:lnTo>
                    <a:pt x="35" y="307"/>
                  </a:lnTo>
                  <a:lnTo>
                    <a:pt x="45" y="275"/>
                  </a:lnTo>
                  <a:lnTo>
                    <a:pt x="54" y="243"/>
                  </a:lnTo>
                  <a:lnTo>
                    <a:pt x="65" y="213"/>
                  </a:lnTo>
                  <a:lnTo>
                    <a:pt x="79" y="185"/>
                  </a:lnTo>
                  <a:lnTo>
                    <a:pt x="94" y="158"/>
                  </a:lnTo>
                  <a:lnTo>
                    <a:pt x="110" y="133"/>
                  </a:lnTo>
                  <a:lnTo>
                    <a:pt x="130" y="109"/>
                  </a:lnTo>
                  <a:lnTo>
                    <a:pt x="151" y="87"/>
                  </a:lnTo>
                  <a:lnTo>
                    <a:pt x="174" y="66"/>
                  </a:lnTo>
                  <a:lnTo>
                    <a:pt x="200" y="46"/>
                  </a:lnTo>
                  <a:lnTo>
                    <a:pt x="229" y="30"/>
                  </a:lnTo>
                  <a:lnTo>
                    <a:pt x="260" y="14"/>
                  </a:lnTo>
                  <a:lnTo>
                    <a:pt x="295" y="0"/>
                  </a:lnTo>
                  <a:lnTo>
                    <a:pt x="285" y="0"/>
                  </a:lnTo>
                  <a:lnTo>
                    <a:pt x="276" y="1"/>
                  </a:lnTo>
                  <a:lnTo>
                    <a:pt x="267" y="1"/>
                  </a:lnTo>
                  <a:lnTo>
                    <a:pt x="258" y="3"/>
                  </a:lnTo>
                  <a:lnTo>
                    <a:pt x="248" y="4"/>
                  </a:lnTo>
                  <a:lnTo>
                    <a:pt x="239" y="4"/>
                  </a:lnTo>
                  <a:lnTo>
                    <a:pt x="230" y="5"/>
                  </a:lnTo>
                  <a:lnTo>
                    <a:pt x="221" y="5"/>
                  </a:lnTo>
                  <a:close/>
                </a:path>
              </a:pathLst>
            </a:custGeom>
            <a:solidFill>
              <a:srgbClr val="FFFFA5"/>
            </a:solidFill>
            <a:ln w="9525">
              <a:noFill/>
              <a:round/>
              <a:headEnd/>
              <a:tailEnd/>
            </a:ln>
          </p:spPr>
          <p:txBody>
            <a:bodyPr/>
            <a:lstStyle/>
            <a:p>
              <a:endParaRPr lang="en-US"/>
            </a:p>
          </p:txBody>
        </p:sp>
        <p:sp>
          <p:nvSpPr>
            <p:cNvPr id="17646" name="Freeform 293"/>
            <p:cNvSpPr>
              <a:spLocks noChangeAspect="1"/>
            </p:cNvSpPr>
            <p:nvPr/>
          </p:nvSpPr>
          <p:spPr bwMode="auto">
            <a:xfrm>
              <a:off x="3476" y="2186"/>
              <a:ext cx="144" cy="203"/>
            </a:xfrm>
            <a:custGeom>
              <a:avLst/>
              <a:gdLst>
                <a:gd name="T0" fmla="*/ 53 w 288"/>
                <a:gd name="T1" fmla="*/ 1 h 405"/>
                <a:gd name="T2" fmla="*/ 48 w 288"/>
                <a:gd name="T3" fmla="*/ 5 h 405"/>
                <a:gd name="T4" fmla="*/ 42 w 288"/>
                <a:gd name="T5" fmla="*/ 9 h 405"/>
                <a:gd name="T6" fmla="*/ 36 w 288"/>
                <a:gd name="T7" fmla="*/ 13 h 405"/>
                <a:gd name="T8" fmla="*/ 31 w 288"/>
                <a:gd name="T9" fmla="*/ 18 h 405"/>
                <a:gd name="T10" fmla="*/ 26 w 288"/>
                <a:gd name="T11" fmla="*/ 22 h 405"/>
                <a:gd name="T12" fmla="*/ 20 w 288"/>
                <a:gd name="T13" fmla="*/ 27 h 405"/>
                <a:gd name="T14" fmla="*/ 16 w 288"/>
                <a:gd name="T15" fmla="*/ 33 h 405"/>
                <a:gd name="T16" fmla="*/ 11 w 288"/>
                <a:gd name="T17" fmla="*/ 38 h 405"/>
                <a:gd name="T18" fmla="*/ 8 w 288"/>
                <a:gd name="T19" fmla="*/ 44 h 405"/>
                <a:gd name="T20" fmla="*/ 5 w 288"/>
                <a:gd name="T21" fmla="*/ 51 h 405"/>
                <a:gd name="T22" fmla="*/ 2 w 288"/>
                <a:gd name="T23" fmla="*/ 58 h 405"/>
                <a:gd name="T24" fmla="*/ 1 w 288"/>
                <a:gd name="T25" fmla="*/ 66 h 405"/>
                <a:gd name="T26" fmla="*/ 0 w 288"/>
                <a:gd name="T27" fmla="*/ 74 h 405"/>
                <a:gd name="T28" fmla="*/ 1 w 288"/>
                <a:gd name="T29" fmla="*/ 82 h 405"/>
                <a:gd name="T30" fmla="*/ 1 w 288"/>
                <a:gd name="T31" fmla="*/ 92 h 405"/>
                <a:gd name="T32" fmla="*/ 3 w 288"/>
                <a:gd name="T33" fmla="*/ 102 h 405"/>
                <a:gd name="T34" fmla="*/ 5 w 288"/>
                <a:gd name="T35" fmla="*/ 92 h 405"/>
                <a:gd name="T36" fmla="*/ 6 w 288"/>
                <a:gd name="T37" fmla="*/ 84 h 405"/>
                <a:gd name="T38" fmla="*/ 9 w 288"/>
                <a:gd name="T39" fmla="*/ 75 h 405"/>
                <a:gd name="T40" fmla="*/ 10 w 288"/>
                <a:gd name="T41" fmla="*/ 67 h 405"/>
                <a:gd name="T42" fmla="*/ 13 w 288"/>
                <a:gd name="T43" fmla="*/ 59 h 405"/>
                <a:gd name="T44" fmla="*/ 15 w 288"/>
                <a:gd name="T45" fmla="*/ 52 h 405"/>
                <a:gd name="T46" fmla="*/ 18 w 288"/>
                <a:gd name="T47" fmla="*/ 45 h 405"/>
                <a:gd name="T48" fmla="*/ 22 w 288"/>
                <a:gd name="T49" fmla="*/ 38 h 405"/>
                <a:gd name="T50" fmla="*/ 26 w 288"/>
                <a:gd name="T51" fmla="*/ 32 h 405"/>
                <a:gd name="T52" fmla="*/ 31 w 288"/>
                <a:gd name="T53" fmla="*/ 26 h 405"/>
                <a:gd name="T54" fmla="*/ 36 w 288"/>
                <a:gd name="T55" fmla="*/ 21 h 405"/>
                <a:gd name="T56" fmla="*/ 42 w 288"/>
                <a:gd name="T57" fmla="*/ 16 h 405"/>
                <a:gd name="T58" fmla="*/ 48 w 288"/>
                <a:gd name="T59" fmla="*/ 12 h 405"/>
                <a:gd name="T60" fmla="*/ 55 w 288"/>
                <a:gd name="T61" fmla="*/ 7 h 405"/>
                <a:gd name="T62" fmla="*/ 63 w 288"/>
                <a:gd name="T63" fmla="*/ 3 h 405"/>
                <a:gd name="T64" fmla="*/ 72 w 288"/>
                <a:gd name="T65" fmla="*/ 0 h 405"/>
                <a:gd name="T66" fmla="*/ 70 w 288"/>
                <a:gd name="T67" fmla="*/ 0 h 405"/>
                <a:gd name="T68" fmla="*/ 68 w 288"/>
                <a:gd name="T69" fmla="*/ 1 h 405"/>
                <a:gd name="T70" fmla="*/ 65 w 288"/>
                <a:gd name="T71" fmla="*/ 1 h 405"/>
                <a:gd name="T72" fmla="*/ 63 w 288"/>
                <a:gd name="T73" fmla="*/ 1 h 405"/>
                <a:gd name="T74" fmla="*/ 60 w 288"/>
                <a:gd name="T75" fmla="*/ 1 h 405"/>
                <a:gd name="T76" fmla="*/ 58 w 288"/>
                <a:gd name="T77" fmla="*/ 1 h 405"/>
                <a:gd name="T78" fmla="*/ 56 w 288"/>
                <a:gd name="T79" fmla="*/ 1 h 405"/>
                <a:gd name="T80" fmla="*/ 53 w 288"/>
                <a:gd name="T81" fmla="*/ 1 h 4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8"/>
                <a:gd name="T124" fmla="*/ 0 h 405"/>
                <a:gd name="T125" fmla="*/ 288 w 288"/>
                <a:gd name="T126" fmla="*/ 405 h 40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8" h="405">
                  <a:moveTo>
                    <a:pt x="215" y="4"/>
                  </a:moveTo>
                  <a:lnTo>
                    <a:pt x="192" y="19"/>
                  </a:lnTo>
                  <a:lnTo>
                    <a:pt x="169" y="34"/>
                  </a:lnTo>
                  <a:lnTo>
                    <a:pt x="147" y="50"/>
                  </a:lnTo>
                  <a:lnTo>
                    <a:pt x="124" y="69"/>
                  </a:lnTo>
                  <a:lnTo>
                    <a:pt x="104" y="87"/>
                  </a:lnTo>
                  <a:lnTo>
                    <a:pt x="83" y="107"/>
                  </a:lnTo>
                  <a:lnTo>
                    <a:pt x="64" y="129"/>
                  </a:lnTo>
                  <a:lnTo>
                    <a:pt x="47" y="152"/>
                  </a:lnTo>
                  <a:lnTo>
                    <a:pt x="32" y="176"/>
                  </a:lnTo>
                  <a:lnTo>
                    <a:pt x="20" y="202"/>
                  </a:lnTo>
                  <a:lnTo>
                    <a:pt x="10" y="231"/>
                  </a:lnTo>
                  <a:lnTo>
                    <a:pt x="3" y="261"/>
                  </a:lnTo>
                  <a:lnTo>
                    <a:pt x="0" y="293"/>
                  </a:lnTo>
                  <a:lnTo>
                    <a:pt x="1" y="328"/>
                  </a:lnTo>
                  <a:lnTo>
                    <a:pt x="6" y="366"/>
                  </a:lnTo>
                  <a:lnTo>
                    <a:pt x="15" y="405"/>
                  </a:lnTo>
                  <a:lnTo>
                    <a:pt x="21" y="368"/>
                  </a:lnTo>
                  <a:lnTo>
                    <a:pt x="26" y="333"/>
                  </a:lnTo>
                  <a:lnTo>
                    <a:pt x="33" y="298"/>
                  </a:lnTo>
                  <a:lnTo>
                    <a:pt x="41" y="266"/>
                  </a:lnTo>
                  <a:lnTo>
                    <a:pt x="52" y="235"/>
                  </a:lnTo>
                  <a:lnTo>
                    <a:pt x="62" y="205"/>
                  </a:lnTo>
                  <a:lnTo>
                    <a:pt x="75" y="177"/>
                  </a:lnTo>
                  <a:lnTo>
                    <a:pt x="90" y="151"/>
                  </a:lnTo>
                  <a:lnTo>
                    <a:pt x="106" y="126"/>
                  </a:lnTo>
                  <a:lnTo>
                    <a:pt x="124" y="103"/>
                  </a:lnTo>
                  <a:lnTo>
                    <a:pt x="145" y="81"/>
                  </a:lnTo>
                  <a:lnTo>
                    <a:pt x="168" y="62"/>
                  </a:lnTo>
                  <a:lnTo>
                    <a:pt x="193" y="45"/>
                  </a:lnTo>
                  <a:lnTo>
                    <a:pt x="222" y="27"/>
                  </a:lnTo>
                  <a:lnTo>
                    <a:pt x="253" y="12"/>
                  </a:lnTo>
                  <a:lnTo>
                    <a:pt x="288" y="0"/>
                  </a:lnTo>
                  <a:lnTo>
                    <a:pt x="279" y="0"/>
                  </a:lnTo>
                  <a:lnTo>
                    <a:pt x="270" y="1"/>
                  </a:lnTo>
                  <a:lnTo>
                    <a:pt x="260" y="1"/>
                  </a:lnTo>
                  <a:lnTo>
                    <a:pt x="252" y="2"/>
                  </a:lnTo>
                  <a:lnTo>
                    <a:pt x="243" y="3"/>
                  </a:lnTo>
                  <a:lnTo>
                    <a:pt x="234" y="3"/>
                  </a:lnTo>
                  <a:lnTo>
                    <a:pt x="225" y="4"/>
                  </a:lnTo>
                  <a:lnTo>
                    <a:pt x="215" y="4"/>
                  </a:lnTo>
                  <a:close/>
                </a:path>
              </a:pathLst>
            </a:custGeom>
            <a:solidFill>
              <a:srgbClr val="FFFFA5"/>
            </a:solidFill>
            <a:ln w="9525">
              <a:noFill/>
              <a:round/>
              <a:headEnd/>
              <a:tailEnd/>
            </a:ln>
          </p:spPr>
          <p:txBody>
            <a:bodyPr/>
            <a:lstStyle/>
            <a:p>
              <a:endParaRPr lang="en-US"/>
            </a:p>
          </p:txBody>
        </p:sp>
        <p:sp>
          <p:nvSpPr>
            <p:cNvPr id="17647" name="Freeform 294"/>
            <p:cNvSpPr>
              <a:spLocks noChangeAspect="1"/>
            </p:cNvSpPr>
            <p:nvPr/>
          </p:nvSpPr>
          <p:spPr bwMode="auto">
            <a:xfrm>
              <a:off x="3478" y="2187"/>
              <a:ext cx="140" cy="199"/>
            </a:xfrm>
            <a:custGeom>
              <a:avLst/>
              <a:gdLst>
                <a:gd name="T0" fmla="*/ 52 w 280"/>
                <a:gd name="T1" fmla="*/ 2 h 397"/>
                <a:gd name="T2" fmla="*/ 46 w 280"/>
                <a:gd name="T3" fmla="*/ 6 h 397"/>
                <a:gd name="T4" fmla="*/ 41 w 280"/>
                <a:gd name="T5" fmla="*/ 10 h 397"/>
                <a:gd name="T6" fmla="*/ 35 w 280"/>
                <a:gd name="T7" fmla="*/ 14 h 397"/>
                <a:gd name="T8" fmla="*/ 30 w 280"/>
                <a:gd name="T9" fmla="*/ 18 h 397"/>
                <a:gd name="T10" fmla="*/ 25 w 280"/>
                <a:gd name="T11" fmla="*/ 22 h 397"/>
                <a:gd name="T12" fmla="*/ 20 w 280"/>
                <a:gd name="T13" fmla="*/ 27 h 397"/>
                <a:gd name="T14" fmla="*/ 15 w 280"/>
                <a:gd name="T15" fmla="*/ 33 h 397"/>
                <a:gd name="T16" fmla="*/ 11 w 280"/>
                <a:gd name="T17" fmla="*/ 38 h 397"/>
                <a:gd name="T18" fmla="*/ 8 w 280"/>
                <a:gd name="T19" fmla="*/ 44 h 397"/>
                <a:gd name="T20" fmla="*/ 5 w 280"/>
                <a:gd name="T21" fmla="*/ 50 h 397"/>
                <a:gd name="T22" fmla="*/ 2 w 280"/>
                <a:gd name="T23" fmla="*/ 57 h 397"/>
                <a:gd name="T24" fmla="*/ 1 w 280"/>
                <a:gd name="T25" fmla="*/ 64 h 397"/>
                <a:gd name="T26" fmla="*/ 0 w 280"/>
                <a:gd name="T27" fmla="*/ 72 h 397"/>
                <a:gd name="T28" fmla="*/ 0 w 280"/>
                <a:gd name="T29" fmla="*/ 81 h 397"/>
                <a:gd name="T30" fmla="*/ 1 w 280"/>
                <a:gd name="T31" fmla="*/ 90 h 397"/>
                <a:gd name="T32" fmla="*/ 3 w 280"/>
                <a:gd name="T33" fmla="*/ 100 h 397"/>
                <a:gd name="T34" fmla="*/ 4 w 280"/>
                <a:gd name="T35" fmla="*/ 90 h 397"/>
                <a:gd name="T36" fmla="*/ 6 w 280"/>
                <a:gd name="T37" fmla="*/ 82 h 397"/>
                <a:gd name="T38" fmla="*/ 8 w 280"/>
                <a:gd name="T39" fmla="*/ 73 h 397"/>
                <a:gd name="T40" fmla="*/ 10 w 280"/>
                <a:gd name="T41" fmla="*/ 65 h 397"/>
                <a:gd name="T42" fmla="*/ 12 w 280"/>
                <a:gd name="T43" fmla="*/ 57 h 397"/>
                <a:gd name="T44" fmla="*/ 14 w 280"/>
                <a:gd name="T45" fmla="*/ 50 h 397"/>
                <a:gd name="T46" fmla="*/ 18 w 280"/>
                <a:gd name="T47" fmla="*/ 43 h 397"/>
                <a:gd name="T48" fmla="*/ 21 w 280"/>
                <a:gd name="T49" fmla="*/ 37 h 397"/>
                <a:gd name="T50" fmla="*/ 25 w 280"/>
                <a:gd name="T51" fmla="*/ 31 h 397"/>
                <a:gd name="T52" fmla="*/ 29 w 280"/>
                <a:gd name="T53" fmla="*/ 25 h 397"/>
                <a:gd name="T54" fmla="*/ 35 w 280"/>
                <a:gd name="T55" fmla="*/ 20 h 397"/>
                <a:gd name="T56" fmla="*/ 40 w 280"/>
                <a:gd name="T57" fmla="*/ 15 h 397"/>
                <a:gd name="T58" fmla="*/ 46 w 280"/>
                <a:gd name="T59" fmla="*/ 11 h 397"/>
                <a:gd name="T60" fmla="*/ 53 w 280"/>
                <a:gd name="T61" fmla="*/ 7 h 397"/>
                <a:gd name="T62" fmla="*/ 61 w 280"/>
                <a:gd name="T63" fmla="*/ 3 h 397"/>
                <a:gd name="T64" fmla="*/ 70 w 280"/>
                <a:gd name="T65" fmla="*/ 0 h 397"/>
                <a:gd name="T66" fmla="*/ 68 w 280"/>
                <a:gd name="T67" fmla="*/ 1 h 397"/>
                <a:gd name="T68" fmla="*/ 66 w 280"/>
                <a:gd name="T69" fmla="*/ 1 h 397"/>
                <a:gd name="T70" fmla="*/ 63 w 280"/>
                <a:gd name="T71" fmla="*/ 1 h 397"/>
                <a:gd name="T72" fmla="*/ 61 w 280"/>
                <a:gd name="T73" fmla="*/ 1 h 397"/>
                <a:gd name="T74" fmla="*/ 59 w 280"/>
                <a:gd name="T75" fmla="*/ 1 h 397"/>
                <a:gd name="T76" fmla="*/ 56 w 280"/>
                <a:gd name="T77" fmla="*/ 1 h 397"/>
                <a:gd name="T78" fmla="*/ 54 w 280"/>
                <a:gd name="T79" fmla="*/ 2 h 397"/>
                <a:gd name="T80" fmla="*/ 52 w 280"/>
                <a:gd name="T81" fmla="*/ 2 h 3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0"/>
                <a:gd name="T124" fmla="*/ 0 h 397"/>
                <a:gd name="T125" fmla="*/ 280 w 280"/>
                <a:gd name="T126" fmla="*/ 397 h 39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0" h="397">
                  <a:moveTo>
                    <a:pt x="209" y="7"/>
                  </a:moveTo>
                  <a:lnTo>
                    <a:pt x="187" y="22"/>
                  </a:lnTo>
                  <a:lnTo>
                    <a:pt x="165" y="38"/>
                  </a:lnTo>
                  <a:lnTo>
                    <a:pt x="143" y="54"/>
                  </a:lnTo>
                  <a:lnTo>
                    <a:pt x="121" y="71"/>
                  </a:lnTo>
                  <a:lnTo>
                    <a:pt x="101" y="88"/>
                  </a:lnTo>
                  <a:lnTo>
                    <a:pt x="81" y="108"/>
                  </a:lnTo>
                  <a:lnTo>
                    <a:pt x="63" y="129"/>
                  </a:lnTo>
                  <a:lnTo>
                    <a:pt x="46" y="151"/>
                  </a:lnTo>
                  <a:lnTo>
                    <a:pt x="32" y="174"/>
                  </a:lnTo>
                  <a:lnTo>
                    <a:pt x="20" y="199"/>
                  </a:lnTo>
                  <a:lnTo>
                    <a:pt x="11" y="227"/>
                  </a:lnTo>
                  <a:lnTo>
                    <a:pt x="4" y="256"/>
                  </a:lnTo>
                  <a:lnTo>
                    <a:pt x="0" y="288"/>
                  </a:lnTo>
                  <a:lnTo>
                    <a:pt x="0" y="321"/>
                  </a:lnTo>
                  <a:lnTo>
                    <a:pt x="5" y="358"/>
                  </a:lnTo>
                  <a:lnTo>
                    <a:pt x="13" y="397"/>
                  </a:lnTo>
                  <a:lnTo>
                    <a:pt x="19" y="360"/>
                  </a:lnTo>
                  <a:lnTo>
                    <a:pt x="25" y="325"/>
                  </a:lnTo>
                  <a:lnTo>
                    <a:pt x="32" y="290"/>
                  </a:lnTo>
                  <a:lnTo>
                    <a:pt x="40" y="258"/>
                  </a:lnTo>
                  <a:lnTo>
                    <a:pt x="49" y="228"/>
                  </a:lnTo>
                  <a:lnTo>
                    <a:pt x="59" y="199"/>
                  </a:lnTo>
                  <a:lnTo>
                    <a:pt x="71" y="171"/>
                  </a:lnTo>
                  <a:lnTo>
                    <a:pt x="84" y="146"/>
                  </a:lnTo>
                  <a:lnTo>
                    <a:pt x="101" y="122"/>
                  </a:lnTo>
                  <a:lnTo>
                    <a:pt x="119" y="100"/>
                  </a:lnTo>
                  <a:lnTo>
                    <a:pt x="139" y="79"/>
                  </a:lnTo>
                  <a:lnTo>
                    <a:pt x="162" y="60"/>
                  </a:lnTo>
                  <a:lnTo>
                    <a:pt x="187" y="42"/>
                  </a:lnTo>
                  <a:lnTo>
                    <a:pt x="215" y="26"/>
                  </a:lnTo>
                  <a:lnTo>
                    <a:pt x="246" y="12"/>
                  </a:lnTo>
                  <a:lnTo>
                    <a:pt x="280" y="0"/>
                  </a:lnTo>
                  <a:lnTo>
                    <a:pt x="271" y="1"/>
                  </a:lnTo>
                  <a:lnTo>
                    <a:pt x="263" y="1"/>
                  </a:lnTo>
                  <a:lnTo>
                    <a:pt x="254" y="2"/>
                  </a:lnTo>
                  <a:lnTo>
                    <a:pt x="245" y="3"/>
                  </a:lnTo>
                  <a:lnTo>
                    <a:pt x="237" y="4"/>
                  </a:lnTo>
                  <a:lnTo>
                    <a:pt x="227" y="4"/>
                  </a:lnTo>
                  <a:lnTo>
                    <a:pt x="218" y="6"/>
                  </a:lnTo>
                  <a:lnTo>
                    <a:pt x="209" y="7"/>
                  </a:lnTo>
                  <a:close/>
                </a:path>
              </a:pathLst>
            </a:custGeom>
            <a:solidFill>
              <a:srgbClr val="FFFFA5"/>
            </a:solidFill>
            <a:ln w="9525">
              <a:noFill/>
              <a:round/>
              <a:headEnd/>
              <a:tailEnd/>
            </a:ln>
          </p:spPr>
          <p:txBody>
            <a:bodyPr/>
            <a:lstStyle/>
            <a:p>
              <a:endParaRPr lang="en-US"/>
            </a:p>
          </p:txBody>
        </p:sp>
        <p:sp>
          <p:nvSpPr>
            <p:cNvPr id="17648" name="Freeform 295"/>
            <p:cNvSpPr>
              <a:spLocks noChangeAspect="1"/>
            </p:cNvSpPr>
            <p:nvPr/>
          </p:nvSpPr>
          <p:spPr bwMode="auto">
            <a:xfrm>
              <a:off x="3479" y="2187"/>
              <a:ext cx="136" cy="195"/>
            </a:xfrm>
            <a:custGeom>
              <a:avLst/>
              <a:gdLst>
                <a:gd name="T0" fmla="*/ 50 w 273"/>
                <a:gd name="T1" fmla="*/ 3 h 389"/>
                <a:gd name="T2" fmla="*/ 45 w 273"/>
                <a:gd name="T3" fmla="*/ 6 h 389"/>
                <a:gd name="T4" fmla="*/ 40 w 273"/>
                <a:gd name="T5" fmla="*/ 10 h 389"/>
                <a:gd name="T6" fmla="*/ 35 w 273"/>
                <a:gd name="T7" fmla="*/ 14 h 389"/>
                <a:gd name="T8" fmla="*/ 30 w 273"/>
                <a:gd name="T9" fmla="*/ 18 h 389"/>
                <a:gd name="T10" fmla="*/ 24 w 273"/>
                <a:gd name="T11" fmla="*/ 23 h 389"/>
                <a:gd name="T12" fmla="*/ 20 w 273"/>
                <a:gd name="T13" fmla="*/ 28 h 389"/>
                <a:gd name="T14" fmla="*/ 15 w 273"/>
                <a:gd name="T15" fmla="*/ 33 h 389"/>
                <a:gd name="T16" fmla="*/ 11 w 273"/>
                <a:gd name="T17" fmla="*/ 38 h 389"/>
                <a:gd name="T18" fmla="*/ 8 w 273"/>
                <a:gd name="T19" fmla="*/ 43 h 389"/>
                <a:gd name="T20" fmla="*/ 5 w 273"/>
                <a:gd name="T21" fmla="*/ 50 h 389"/>
                <a:gd name="T22" fmla="*/ 2 w 273"/>
                <a:gd name="T23" fmla="*/ 56 h 389"/>
                <a:gd name="T24" fmla="*/ 1 w 273"/>
                <a:gd name="T25" fmla="*/ 63 h 389"/>
                <a:gd name="T26" fmla="*/ 0 w 273"/>
                <a:gd name="T27" fmla="*/ 71 h 389"/>
                <a:gd name="T28" fmla="*/ 0 w 273"/>
                <a:gd name="T29" fmla="*/ 79 h 389"/>
                <a:gd name="T30" fmla="*/ 0 w 273"/>
                <a:gd name="T31" fmla="*/ 88 h 389"/>
                <a:gd name="T32" fmla="*/ 2 w 273"/>
                <a:gd name="T33" fmla="*/ 98 h 389"/>
                <a:gd name="T34" fmla="*/ 4 w 273"/>
                <a:gd name="T35" fmla="*/ 88 h 389"/>
                <a:gd name="T36" fmla="*/ 5 w 273"/>
                <a:gd name="T37" fmla="*/ 80 h 389"/>
                <a:gd name="T38" fmla="*/ 7 w 273"/>
                <a:gd name="T39" fmla="*/ 71 h 389"/>
                <a:gd name="T40" fmla="*/ 9 w 273"/>
                <a:gd name="T41" fmla="*/ 63 h 389"/>
                <a:gd name="T42" fmla="*/ 11 w 273"/>
                <a:gd name="T43" fmla="*/ 55 h 389"/>
                <a:gd name="T44" fmla="*/ 13 w 273"/>
                <a:gd name="T45" fmla="*/ 48 h 389"/>
                <a:gd name="T46" fmla="*/ 16 w 273"/>
                <a:gd name="T47" fmla="*/ 42 h 389"/>
                <a:gd name="T48" fmla="*/ 20 w 273"/>
                <a:gd name="T49" fmla="*/ 35 h 389"/>
                <a:gd name="T50" fmla="*/ 23 w 273"/>
                <a:gd name="T51" fmla="*/ 30 h 389"/>
                <a:gd name="T52" fmla="*/ 28 w 273"/>
                <a:gd name="T53" fmla="*/ 24 h 389"/>
                <a:gd name="T54" fmla="*/ 33 w 273"/>
                <a:gd name="T55" fmla="*/ 19 h 389"/>
                <a:gd name="T56" fmla="*/ 38 w 273"/>
                <a:gd name="T57" fmla="*/ 15 h 389"/>
                <a:gd name="T58" fmla="*/ 44 w 273"/>
                <a:gd name="T59" fmla="*/ 11 h 389"/>
                <a:gd name="T60" fmla="*/ 52 w 273"/>
                <a:gd name="T61" fmla="*/ 7 h 389"/>
                <a:gd name="T62" fmla="*/ 59 w 273"/>
                <a:gd name="T63" fmla="*/ 4 h 389"/>
                <a:gd name="T64" fmla="*/ 68 w 273"/>
                <a:gd name="T65" fmla="*/ 0 h 389"/>
                <a:gd name="T66" fmla="*/ 66 w 273"/>
                <a:gd name="T67" fmla="*/ 1 h 389"/>
                <a:gd name="T68" fmla="*/ 63 w 273"/>
                <a:gd name="T69" fmla="*/ 1 h 389"/>
                <a:gd name="T70" fmla="*/ 61 w 273"/>
                <a:gd name="T71" fmla="*/ 1 h 389"/>
                <a:gd name="T72" fmla="*/ 59 w 273"/>
                <a:gd name="T73" fmla="*/ 2 h 389"/>
                <a:gd name="T74" fmla="*/ 57 w 273"/>
                <a:gd name="T75" fmla="*/ 2 h 389"/>
                <a:gd name="T76" fmla="*/ 55 w 273"/>
                <a:gd name="T77" fmla="*/ 2 h 389"/>
                <a:gd name="T78" fmla="*/ 53 w 273"/>
                <a:gd name="T79" fmla="*/ 2 h 389"/>
                <a:gd name="T80" fmla="*/ 50 w 273"/>
                <a:gd name="T81" fmla="*/ 3 h 3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3"/>
                <a:gd name="T124" fmla="*/ 0 h 389"/>
                <a:gd name="T125" fmla="*/ 273 w 273"/>
                <a:gd name="T126" fmla="*/ 389 h 38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3" h="389">
                  <a:moveTo>
                    <a:pt x="202" y="9"/>
                  </a:moveTo>
                  <a:lnTo>
                    <a:pt x="182" y="24"/>
                  </a:lnTo>
                  <a:lnTo>
                    <a:pt x="161" y="40"/>
                  </a:lnTo>
                  <a:lnTo>
                    <a:pt x="140" y="56"/>
                  </a:lnTo>
                  <a:lnTo>
                    <a:pt x="120" y="72"/>
                  </a:lnTo>
                  <a:lnTo>
                    <a:pt x="99" y="91"/>
                  </a:lnTo>
                  <a:lnTo>
                    <a:pt x="80" y="109"/>
                  </a:lnTo>
                  <a:lnTo>
                    <a:pt x="62" y="129"/>
                  </a:lnTo>
                  <a:lnTo>
                    <a:pt x="47" y="150"/>
                  </a:lnTo>
                  <a:lnTo>
                    <a:pt x="32" y="172"/>
                  </a:lnTo>
                  <a:lnTo>
                    <a:pt x="20" y="197"/>
                  </a:lnTo>
                  <a:lnTo>
                    <a:pt x="10" y="222"/>
                  </a:lnTo>
                  <a:lnTo>
                    <a:pt x="4" y="251"/>
                  </a:lnTo>
                  <a:lnTo>
                    <a:pt x="0" y="282"/>
                  </a:lnTo>
                  <a:lnTo>
                    <a:pt x="0" y="314"/>
                  </a:lnTo>
                  <a:lnTo>
                    <a:pt x="3" y="350"/>
                  </a:lnTo>
                  <a:lnTo>
                    <a:pt x="11" y="389"/>
                  </a:lnTo>
                  <a:lnTo>
                    <a:pt x="17" y="351"/>
                  </a:lnTo>
                  <a:lnTo>
                    <a:pt x="23" y="317"/>
                  </a:lnTo>
                  <a:lnTo>
                    <a:pt x="29" y="282"/>
                  </a:lnTo>
                  <a:lnTo>
                    <a:pt x="37" y="251"/>
                  </a:lnTo>
                  <a:lnTo>
                    <a:pt x="45" y="220"/>
                  </a:lnTo>
                  <a:lnTo>
                    <a:pt x="55" y="192"/>
                  </a:lnTo>
                  <a:lnTo>
                    <a:pt x="67" y="166"/>
                  </a:lnTo>
                  <a:lnTo>
                    <a:pt x="80" y="140"/>
                  </a:lnTo>
                  <a:lnTo>
                    <a:pt x="95" y="117"/>
                  </a:lnTo>
                  <a:lnTo>
                    <a:pt x="113" y="96"/>
                  </a:lnTo>
                  <a:lnTo>
                    <a:pt x="132" y="76"/>
                  </a:lnTo>
                  <a:lnTo>
                    <a:pt x="155" y="58"/>
                  </a:lnTo>
                  <a:lnTo>
                    <a:pt x="179" y="41"/>
                  </a:lnTo>
                  <a:lnTo>
                    <a:pt x="208" y="25"/>
                  </a:lnTo>
                  <a:lnTo>
                    <a:pt x="238" y="13"/>
                  </a:lnTo>
                  <a:lnTo>
                    <a:pt x="273" y="0"/>
                  </a:lnTo>
                  <a:lnTo>
                    <a:pt x="264" y="1"/>
                  </a:lnTo>
                  <a:lnTo>
                    <a:pt x="255" y="2"/>
                  </a:lnTo>
                  <a:lnTo>
                    <a:pt x="246" y="3"/>
                  </a:lnTo>
                  <a:lnTo>
                    <a:pt x="238" y="5"/>
                  </a:lnTo>
                  <a:lnTo>
                    <a:pt x="229" y="6"/>
                  </a:lnTo>
                  <a:lnTo>
                    <a:pt x="221" y="7"/>
                  </a:lnTo>
                  <a:lnTo>
                    <a:pt x="212" y="8"/>
                  </a:lnTo>
                  <a:lnTo>
                    <a:pt x="202" y="9"/>
                  </a:lnTo>
                  <a:close/>
                </a:path>
              </a:pathLst>
            </a:custGeom>
            <a:solidFill>
              <a:srgbClr val="FFFFA5"/>
            </a:solidFill>
            <a:ln w="9525">
              <a:noFill/>
              <a:round/>
              <a:headEnd/>
              <a:tailEnd/>
            </a:ln>
          </p:spPr>
          <p:txBody>
            <a:bodyPr/>
            <a:lstStyle/>
            <a:p>
              <a:endParaRPr lang="en-US"/>
            </a:p>
          </p:txBody>
        </p:sp>
        <p:sp>
          <p:nvSpPr>
            <p:cNvPr id="17649" name="Freeform 296"/>
            <p:cNvSpPr>
              <a:spLocks noChangeAspect="1"/>
            </p:cNvSpPr>
            <p:nvPr/>
          </p:nvSpPr>
          <p:spPr bwMode="auto">
            <a:xfrm>
              <a:off x="3480" y="2189"/>
              <a:ext cx="134" cy="190"/>
            </a:xfrm>
            <a:custGeom>
              <a:avLst/>
              <a:gdLst>
                <a:gd name="T0" fmla="*/ 50 w 267"/>
                <a:gd name="T1" fmla="*/ 3 h 380"/>
                <a:gd name="T2" fmla="*/ 45 w 267"/>
                <a:gd name="T3" fmla="*/ 6 h 380"/>
                <a:gd name="T4" fmla="*/ 40 w 267"/>
                <a:gd name="T5" fmla="*/ 11 h 380"/>
                <a:gd name="T6" fmla="*/ 35 w 267"/>
                <a:gd name="T7" fmla="*/ 14 h 380"/>
                <a:gd name="T8" fmla="*/ 30 w 267"/>
                <a:gd name="T9" fmla="*/ 19 h 380"/>
                <a:gd name="T10" fmla="*/ 25 w 267"/>
                <a:gd name="T11" fmla="*/ 23 h 380"/>
                <a:gd name="T12" fmla="*/ 20 w 267"/>
                <a:gd name="T13" fmla="*/ 27 h 380"/>
                <a:gd name="T14" fmla="*/ 16 w 267"/>
                <a:gd name="T15" fmla="*/ 32 h 380"/>
                <a:gd name="T16" fmla="*/ 12 w 267"/>
                <a:gd name="T17" fmla="*/ 37 h 380"/>
                <a:gd name="T18" fmla="*/ 8 w 267"/>
                <a:gd name="T19" fmla="*/ 43 h 380"/>
                <a:gd name="T20" fmla="*/ 6 w 267"/>
                <a:gd name="T21" fmla="*/ 48 h 380"/>
                <a:gd name="T22" fmla="*/ 3 w 267"/>
                <a:gd name="T23" fmla="*/ 54 h 380"/>
                <a:gd name="T24" fmla="*/ 2 w 267"/>
                <a:gd name="T25" fmla="*/ 61 h 380"/>
                <a:gd name="T26" fmla="*/ 1 w 267"/>
                <a:gd name="T27" fmla="*/ 69 h 380"/>
                <a:gd name="T28" fmla="*/ 0 w 267"/>
                <a:gd name="T29" fmla="*/ 77 h 380"/>
                <a:gd name="T30" fmla="*/ 1 w 267"/>
                <a:gd name="T31" fmla="*/ 86 h 380"/>
                <a:gd name="T32" fmla="*/ 3 w 267"/>
                <a:gd name="T33" fmla="*/ 95 h 380"/>
                <a:gd name="T34" fmla="*/ 4 w 267"/>
                <a:gd name="T35" fmla="*/ 86 h 380"/>
                <a:gd name="T36" fmla="*/ 6 w 267"/>
                <a:gd name="T37" fmla="*/ 77 h 380"/>
                <a:gd name="T38" fmla="*/ 7 w 267"/>
                <a:gd name="T39" fmla="*/ 69 h 380"/>
                <a:gd name="T40" fmla="*/ 9 w 267"/>
                <a:gd name="T41" fmla="*/ 60 h 380"/>
                <a:gd name="T42" fmla="*/ 11 w 267"/>
                <a:gd name="T43" fmla="*/ 53 h 380"/>
                <a:gd name="T44" fmla="*/ 13 w 267"/>
                <a:gd name="T45" fmla="*/ 47 h 380"/>
                <a:gd name="T46" fmla="*/ 16 w 267"/>
                <a:gd name="T47" fmla="*/ 40 h 380"/>
                <a:gd name="T48" fmla="*/ 19 w 267"/>
                <a:gd name="T49" fmla="*/ 34 h 380"/>
                <a:gd name="T50" fmla="*/ 23 w 267"/>
                <a:gd name="T51" fmla="*/ 28 h 380"/>
                <a:gd name="T52" fmla="*/ 27 w 267"/>
                <a:gd name="T53" fmla="*/ 23 h 380"/>
                <a:gd name="T54" fmla="*/ 32 w 267"/>
                <a:gd name="T55" fmla="*/ 19 h 380"/>
                <a:gd name="T56" fmla="*/ 38 w 267"/>
                <a:gd name="T57" fmla="*/ 13 h 380"/>
                <a:gd name="T58" fmla="*/ 44 w 267"/>
                <a:gd name="T59" fmla="*/ 10 h 380"/>
                <a:gd name="T60" fmla="*/ 51 w 267"/>
                <a:gd name="T61" fmla="*/ 6 h 380"/>
                <a:gd name="T62" fmla="*/ 59 w 267"/>
                <a:gd name="T63" fmla="*/ 3 h 380"/>
                <a:gd name="T64" fmla="*/ 67 w 267"/>
                <a:gd name="T65" fmla="*/ 0 h 380"/>
                <a:gd name="T66" fmla="*/ 65 w 267"/>
                <a:gd name="T67" fmla="*/ 1 h 380"/>
                <a:gd name="T68" fmla="*/ 63 w 267"/>
                <a:gd name="T69" fmla="*/ 1 h 380"/>
                <a:gd name="T70" fmla="*/ 61 w 267"/>
                <a:gd name="T71" fmla="*/ 1 h 380"/>
                <a:gd name="T72" fmla="*/ 58 w 267"/>
                <a:gd name="T73" fmla="*/ 1 h 380"/>
                <a:gd name="T74" fmla="*/ 56 w 267"/>
                <a:gd name="T75" fmla="*/ 1 h 380"/>
                <a:gd name="T76" fmla="*/ 54 w 267"/>
                <a:gd name="T77" fmla="*/ 1 h 380"/>
                <a:gd name="T78" fmla="*/ 52 w 267"/>
                <a:gd name="T79" fmla="*/ 2 h 380"/>
                <a:gd name="T80" fmla="*/ 50 w 267"/>
                <a:gd name="T81" fmla="*/ 3 h 3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7"/>
                <a:gd name="T124" fmla="*/ 0 h 380"/>
                <a:gd name="T125" fmla="*/ 267 w 267"/>
                <a:gd name="T126" fmla="*/ 380 h 3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7" h="380">
                  <a:moveTo>
                    <a:pt x="197" y="9"/>
                  </a:moveTo>
                  <a:lnTo>
                    <a:pt x="177" y="26"/>
                  </a:lnTo>
                  <a:lnTo>
                    <a:pt x="157" y="42"/>
                  </a:lnTo>
                  <a:lnTo>
                    <a:pt x="137" y="58"/>
                  </a:lnTo>
                  <a:lnTo>
                    <a:pt x="118" y="74"/>
                  </a:lnTo>
                  <a:lnTo>
                    <a:pt x="98" y="91"/>
                  </a:lnTo>
                  <a:lnTo>
                    <a:pt x="79" y="109"/>
                  </a:lnTo>
                  <a:lnTo>
                    <a:pt x="62" y="128"/>
                  </a:lnTo>
                  <a:lnTo>
                    <a:pt x="47" y="148"/>
                  </a:lnTo>
                  <a:lnTo>
                    <a:pt x="32" y="170"/>
                  </a:lnTo>
                  <a:lnTo>
                    <a:pt x="21" y="193"/>
                  </a:lnTo>
                  <a:lnTo>
                    <a:pt x="12" y="218"/>
                  </a:lnTo>
                  <a:lnTo>
                    <a:pt x="5" y="246"/>
                  </a:lnTo>
                  <a:lnTo>
                    <a:pt x="1" y="274"/>
                  </a:lnTo>
                  <a:lnTo>
                    <a:pt x="0" y="307"/>
                  </a:lnTo>
                  <a:lnTo>
                    <a:pt x="3" y="342"/>
                  </a:lnTo>
                  <a:lnTo>
                    <a:pt x="10" y="380"/>
                  </a:lnTo>
                  <a:lnTo>
                    <a:pt x="15" y="342"/>
                  </a:lnTo>
                  <a:lnTo>
                    <a:pt x="21" y="307"/>
                  </a:lnTo>
                  <a:lnTo>
                    <a:pt x="27" y="273"/>
                  </a:lnTo>
                  <a:lnTo>
                    <a:pt x="35" y="242"/>
                  </a:lnTo>
                  <a:lnTo>
                    <a:pt x="43" y="212"/>
                  </a:lnTo>
                  <a:lnTo>
                    <a:pt x="52" y="185"/>
                  </a:lnTo>
                  <a:lnTo>
                    <a:pt x="63" y="159"/>
                  </a:lnTo>
                  <a:lnTo>
                    <a:pt x="76" y="135"/>
                  </a:lnTo>
                  <a:lnTo>
                    <a:pt x="91" y="112"/>
                  </a:lnTo>
                  <a:lnTo>
                    <a:pt x="108" y="91"/>
                  </a:lnTo>
                  <a:lnTo>
                    <a:pt x="128" y="73"/>
                  </a:lnTo>
                  <a:lnTo>
                    <a:pt x="150" y="54"/>
                  </a:lnTo>
                  <a:lnTo>
                    <a:pt x="174" y="39"/>
                  </a:lnTo>
                  <a:lnTo>
                    <a:pt x="202" y="24"/>
                  </a:lnTo>
                  <a:lnTo>
                    <a:pt x="233" y="12"/>
                  </a:lnTo>
                  <a:lnTo>
                    <a:pt x="267" y="0"/>
                  </a:lnTo>
                  <a:lnTo>
                    <a:pt x="258" y="1"/>
                  </a:lnTo>
                  <a:lnTo>
                    <a:pt x="249" y="3"/>
                  </a:lnTo>
                  <a:lnTo>
                    <a:pt x="241" y="4"/>
                  </a:lnTo>
                  <a:lnTo>
                    <a:pt x="232" y="5"/>
                  </a:lnTo>
                  <a:lnTo>
                    <a:pt x="224" y="6"/>
                  </a:lnTo>
                  <a:lnTo>
                    <a:pt x="214" y="7"/>
                  </a:lnTo>
                  <a:lnTo>
                    <a:pt x="206" y="8"/>
                  </a:lnTo>
                  <a:lnTo>
                    <a:pt x="197" y="9"/>
                  </a:lnTo>
                  <a:close/>
                </a:path>
              </a:pathLst>
            </a:custGeom>
            <a:solidFill>
              <a:srgbClr val="FFFFA5"/>
            </a:solidFill>
            <a:ln w="9525">
              <a:noFill/>
              <a:round/>
              <a:headEnd/>
              <a:tailEnd/>
            </a:ln>
          </p:spPr>
          <p:txBody>
            <a:bodyPr/>
            <a:lstStyle/>
            <a:p>
              <a:endParaRPr lang="en-US"/>
            </a:p>
          </p:txBody>
        </p:sp>
        <p:sp>
          <p:nvSpPr>
            <p:cNvPr id="17650" name="Freeform 297"/>
            <p:cNvSpPr>
              <a:spLocks noChangeAspect="1"/>
            </p:cNvSpPr>
            <p:nvPr/>
          </p:nvSpPr>
          <p:spPr bwMode="auto">
            <a:xfrm>
              <a:off x="3481" y="2189"/>
              <a:ext cx="130" cy="186"/>
            </a:xfrm>
            <a:custGeom>
              <a:avLst/>
              <a:gdLst>
                <a:gd name="T0" fmla="*/ 48 w 261"/>
                <a:gd name="T1" fmla="*/ 3 h 373"/>
                <a:gd name="T2" fmla="*/ 43 w 261"/>
                <a:gd name="T3" fmla="*/ 7 h 373"/>
                <a:gd name="T4" fmla="*/ 38 w 261"/>
                <a:gd name="T5" fmla="*/ 11 h 373"/>
                <a:gd name="T6" fmla="*/ 33 w 261"/>
                <a:gd name="T7" fmla="*/ 15 h 373"/>
                <a:gd name="T8" fmla="*/ 29 w 261"/>
                <a:gd name="T9" fmla="*/ 19 h 373"/>
                <a:gd name="T10" fmla="*/ 24 w 261"/>
                <a:gd name="T11" fmla="*/ 23 h 373"/>
                <a:gd name="T12" fmla="*/ 19 w 261"/>
                <a:gd name="T13" fmla="*/ 27 h 373"/>
                <a:gd name="T14" fmla="*/ 15 w 261"/>
                <a:gd name="T15" fmla="*/ 31 h 373"/>
                <a:gd name="T16" fmla="*/ 12 w 261"/>
                <a:gd name="T17" fmla="*/ 36 h 373"/>
                <a:gd name="T18" fmla="*/ 8 w 261"/>
                <a:gd name="T19" fmla="*/ 41 h 373"/>
                <a:gd name="T20" fmla="*/ 5 w 261"/>
                <a:gd name="T21" fmla="*/ 47 h 373"/>
                <a:gd name="T22" fmla="*/ 3 w 261"/>
                <a:gd name="T23" fmla="*/ 53 h 373"/>
                <a:gd name="T24" fmla="*/ 1 w 261"/>
                <a:gd name="T25" fmla="*/ 60 h 373"/>
                <a:gd name="T26" fmla="*/ 0 w 261"/>
                <a:gd name="T27" fmla="*/ 67 h 373"/>
                <a:gd name="T28" fmla="*/ 0 w 261"/>
                <a:gd name="T29" fmla="*/ 75 h 373"/>
                <a:gd name="T30" fmla="*/ 0 w 261"/>
                <a:gd name="T31" fmla="*/ 83 h 373"/>
                <a:gd name="T32" fmla="*/ 2 w 261"/>
                <a:gd name="T33" fmla="*/ 93 h 373"/>
                <a:gd name="T34" fmla="*/ 3 w 261"/>
                <a:gd name="T35" fmla="*/ 83 h 373"/>
                <a:gd name="T36" fmla="*/ 4 w 261"/>
                <a:gd name="T37" fmla="*/ 74 h 373"/>
                <a:gd name="T38" fmla="*/ 6 w 261"/>
                <a:gd name="T39" fmla="*/ 66 h 373"/>
                <a:gd name="T40" fmla="*/ 7 w 261"/>
                <a:gd name="T41" fmla="*/ 58 h 373"/>
                <a:gd name="T42" fmla="*/ 9 w 261"/>
                <a:gd name="T43" fmla="*/ 51 h 373"/>
                <a:gd name="T44" fmla="*/ 12 w 261"/>
                <a:gd name="T45" fmla="*/ 44 h 373"/>
                <a:gd name="T46" fmla="*/ 15 w 261"/>
                <a:gd name="T47" fmla="*/ 38 h 373"/>
                <a:gd name="T48" fmla="*/ 18 w 261"/>
                <a:gd name="T49" fmla="*/ 32 h 373"/>
                <a:gd name="T50" fmla="*/ 21 w 261"/>
                <a:gd name="T51" fmla="*/ 27 h 373"/>
                <a:gd name="T52" fmla="*/ 25 w 261"/>
                <a:gd name="T53" fmla="*/ 22 h 373"/>
                <a:gd name="T54" fmla="*/ 30 w 261"/>
                <a:gd name="T55" fmla="*/ 17 h 373"/>
                <a:gd name="T56" fmla="*/ 36 w 261"/>
                <a:gd name="T57" fmla="*/ 13 h 373"/>
                <a:gd name="T58" fmla="*/ 42 w 261"/>
                <a:gd name="T59" fmla="*/ 9 h 373"/>
                <a:gd name="T60" fmla="*/ 49 w 261"/>
                <a:gd name="T61" fmla="*/ 5 h 373"/>
                <a:gd name="T62" fmla="*/ 56 w 261"/>
                <a:gd name="T63" fmla="*/ 3 h 373"/>
                <a:gd name="T64" fmla="*/ 65 w 261"/>
                <a:gd name="T65" fmla="*/ 0 h 373"/>
                <a:gd name="T66" fmla="*/ 48 w 261"/>
                <a:gd name="T67" fmla="*/ 3 h 3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1"/>
                <a:gd name="T103" fmla="*/ 0 h 373"/>
                <a:gd name="T104" fmla="*/ 261 w 261"/>
                <a:gd name="T105" fmla="*/ 373 h 3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1" h="373">
                  <a:moveTo>
                    <a:pt x="192" y="12"/>
                  </a:moveTo>
                  <a:lnTo>
                    <a:pt x="173" y="28"/>
                  </a:lnTo>
                  <a:lnTo>
                    <a:pt x="154" y="44"/>
                  </a:lnTo>
                  <a:lnTo>
                    <a:pt x="134" y="60"/>
                  </a:lnTo>
                  <a:lnTo>
                    <a:pt x="116" y="76"/>
                  </a:lnTo>
                  <a:lnTo>
                    <a:pt x="97" y="93"/>
                  </a:lnTo>
                  <a:lnTo>
                    <a:pt x="79" y="110"/>
                  </a:lnTo>
                  <a:lnTo>
                    <a:pt x="63" y="127"/>
                  </a:lnTo>
                  <a:lnTo>
                    <a:pt x="48" y="147"/>
                  </a:lnTo>
                  <a:lnTo>
                    <a:pt x="34" y="167"/>
                  </a:lnTo>
                  <a:lnTo>
                    <a:pt x="22" y="189"/>
                  </a:lnTo>
                  <a:lnTo>
                    <a:pt x="13" y="214"/>
                  </a:lnTo>
                  <a:lnTo>
                    <a:pt x="6" y="240"/>
                  </a:lnTo>
                  <a:lnTo>
                    <a:pt x="1" y="269"/>
                  </a:lnTo>
                  <a:lnTo>
                    <a:pt x="0" y="300"/>
                  </a:lnTo>
                  <a:lnTo>
                    <a:pt x="3" y="334"/>
                  </a:lnTo>
                  <a:lnTo>
                    <a:pt x="8" y="373"/>
                  </a:lnTo>
                  <a:lnTo>
                    <a:pt x="13" y="334"/>
                  </a:lnTo>
                  <a:lnTo>
                    <a:pt x="19" y="299"/>
                  </a:lnTo>
                  <a:lnTo>
                    <a:pt x="25" y="265"/>
                  </a:lnTo>
                  <a:lnTo>
                    <a:pt x="31" y="234"/>
                  </a:lnTo>
                  <a:lnTo>
                    <a:pt x="39" y="205"/>
                  </a:lnTo>
                  <a:lnTo>
                    <a:pt x="49" y="178"/>
                  </a:lnTo>
                  <a:lnTo>
                    <a:pt x="60" y="152"/>
                  </a:lnTo>
                  <a:lnTo>
                    <a:pt x="73" y="129"/>
                  </a:lnTo>
                  <a:lnTo>
                    <a:pt x="87" y="108"/>
                  </a:lnTo>
                  <a:lnTo>
                    <a:pt x="103" y="88"/>
                  </a:lnTo>
                  <a:lnTo>
                    <a:pt x="122" y="69"/>
                  </a:lnTo>
                  <a:lnTo>
                    <a:pt x="144" y="52"/>
                  </a:lnTo>
                  <a:lnTo>
                    <a:pt x="169" y="37"/>
                  </a:lnTo>
                  <a:lnTo>
                    <a:pt x="196" y="23"/>
                  </a:lnTo>
                  <a:lnTo>
                    <a:pt x="226" y="12"/>
                  </a:lnTo>
                  <a:lnTo>
                    <a:pt x="261" y="0"/>
                  </a:lnTo>
                  <a:lnTo>
                    <a:pt x="192" y="12"/>
                  </a:lnTo>
                  <a:close/>
                </a:path>
              </a:pathLst>
            </a:custGeom>
            <a:solidFill>
              <a:srgbClr val="FFFFA5"/>
            </a:solidFill>
            <a:ln w="9525">
              <a:noFill/>
              <a:round/>
              <a:headEnd/>
              <a:tailEnd/>
            </a:ln>
          </p:spPr>
          <p:txBody>
            <a:bodyPr/>
            <a:lstStyle/>
            <a:p>
              <a:endParaRPr lang="en-US"/>
            </a:p>
          </p:txBody>
        </p:sp>
        <p:sp>
          <p:nvSpPr>
            <p:cNvPr id="17651" name="Freeform 298"/>
            <p:cNvSpPr>
              <a:spLocks noChangeAspect="1"/>
            </p:cNvSpPr>
            <p:nvPr/>
          </p:nvSpPr>
          <p:spPr bwMode="auto">
            <a:xfrm>
              <a:off x="3781" y="2340"/>
              <a:ext cx="96" cy="206"/>
            </a:xfrm>
            <a:custGeom>
              <a:avLst/>
              <a:gdLst>
                <a:gd name="T0" fmla="*/ 48 w 194"/>
                <a:gd name="T1" fmla="*/ 17 h 413"/>
                <a:gd name="T2" fmla="*/ 48 w 194"/>
                <a:gd name="T3" fmla="*/ 22 h 413"/>
                <a:gd name="T4" fmla="*/ 48 w 194"/>
                <a:gd name="T5" fmla="*/ 27 h 413"/>
                <a:gd name="T6" fmla="*/ 48 w 194"/>
                <a:gd name="T7" fmla="*/ 32 h 413"/>
                <a:gd name="T8" fmla="*/ 47 w 194"/>
                <a:gd name="T9" fmla="*/ 37 h 413"/>
                <a:gd name="T10" fmla="*/ 46 w 194"/>
                <a:gd name="T11" fmla="*/ 42 h 413"/>
                <a:gd name="T12" fmla="*/ 45 w 194"/>
                <a:gd name="T13" fmla="*/ 47 h 413"/>
                <a:gd name="T14" fmla="*/ 44 w 194"/>
                <a:gd name="T15" fmla="*/ 52 h 413"/>
                <a:gd name="T16" fmla="*/ 42 w 194"/>
                <a:gd name="T17" fmla="*/ 58 h 413"/>
                <a:gd name="T18" fmla="*/ 39 w 194"/>
                <a:gd name="T19" fmla="*/ 63 h 413"/>
                <a:gd name="T20" fmla="*/ 35 w 194"/>
                <a:gd name="T21" fmla="*/ 68 h 413"/>
                <a:gd name="T22" fmla="*/ 32 w 194"/>
                <a:gd name="T23" fmla="*/ 74 h 413"/>
                <a:gd name="T24" fmla="*/ 27 w 194"/>
                <a:gd name="T25" fmla="*/ 80 h 413"/>
                <a:gd name="T26" fmla="*/ 22 w 194"/>
                <a:gd name="T27" fmla="*/ 85 h 413"/>
                <a:gd name="T28" fmla="*/ 15 w 194"/>
                <a:gd name="T29" fmla="*/ 91 h 413"/>
                <a:gd name="T30" fmla="*/ 8 w 194"/>
                <a:gd name="T31" fmla="*/ 97 h 413"/>
                <a:gd name="T32" fmla="*/ 0 w 194"/>
                <a:gd name="T33" fmla="*/ 103 h 413"/>
                <a:gd name="T34" fmla="*/ 6 w 194"/>
                <a:gd name="T35" fmla="*/ 92 h 413"/>
                <a:gd name="T36" fmla="*/ 13 w 194"/>
                <a:gd name="T37" fmla="*/ 79 h 413"/>
                <a:gd name="T38" fmla="*/ 19 w 194"/>
                <a:gd name="T39" fmla="*/ 66 h 413"/>
                <a:gd name="T40" fmla="*/ 25 w 194"/>
                <a:gd name="T41" fmla="*/ 52 h 413"/>
                <a:gd name="T42" fmla="*/ 31 w 194"/>
                <a:gd name="T43" fmla="*/ 38 h 413"/>
                <a:gd name="T44" fmla="*/ 35 w 194"/>
                <a:gd name="T45" fmla="*/ 24 h 413"/>
                <a:gd name="T46" fmla="*/ 40 w 194"/>
                <a:gd name="T47" fmla="*/ 11 h 413"/>
                <a:gd name="T48" fmla="*/ 44 w 194"/>
                <a:gd name="T49" fmla="*/ 0 h 413"/>
                <a:gd name="T50" fmla="*/ 48 w 194"/>
                <a:gd name="T51" fmla="*/ 17 h 4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4"/>
                <a:gd name="T79" fmla="*/ 0 h 413"/>
                <a:gd name="T80" fmla="*/ 194 w 194"/>
                <a:gd name="T81" fmla="*/ 413 h 4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4" h="413">
                  <a:moveTo>
                    <a:pt x="193" y="69"/>
                  </a:moveTo>
                  <a:lnTo>
                    <a:pt x="194" y="89"/>
                  </a:lnTo>
                  <a:lnTo>
                    <a:pt x="194" y="108"/>
                  </a:lnTo>
                  <a:lnTo>
                    <a:pt x="193" y="128"/>
                  </a:lnTo>
                  <a:lnTo>
                    <a:pt x="192" y="148"/>
                  </a:lnTo>
                  <a:lnTo>
                    <a:pt x="188" y="168"/>
                  </a:lnTo>
                  <a:lnTo>
                    <a:pt x="184" y="189"/>
                  </a:lnTo>
                  <a:lnTo>
                    <a:pt x="177" y="211"/>
                  </a:lnTo>
                  <a:lnTo>
                    <a:pt x="169" y="232"/>
                  </a:lnTo>
                  <a:lnTo>
                    <a:pt x="158" y="254"/>
                  </a:lnTo>
                  <a:lnTo>
                    <a:pt x="144" y="275"/>
                  </a:lnTo>
                  <a:lnTo>
                    <a:pt x="129" y="298"/>
                  </a:lnTo>
                  <a:lnTo>
                    <a:pt x="110" y="320"/>
                  </a:lnTo>
                  <a:lnTo>
                    <a:pt x="88" y="343"/>
                  </a:lnTo>
                  <a:lnTo>
                    <a:pt x="63" y="366"/>
                  </a:lnTo>
                  <a:lnTo>
                    <a:pt x="34" y="390"/>
                  </a:lnTo>
                  <a:lnTo>
                    <a:pt x="0" y="413"/>
                  </a:lnTo>
                  <a:lnTo>
                    <a:pt x="27" y="369"/>
                  </a:lnTo>
                  <a:lnTo>
                    <a:pt x="52" y="319"/>
                  </a:lnTo>
                  <a:lnTo>
                    <a:pt x="78" y="265"/>
                  </a:lnTo>
                  <a:lnTo>
                    <a:pt x="102" y="209"/>
                  </a:lnTo>
                  <a:lnTo>
                    <a:pt x="125" y="152"/>
                  </a:lnTo>
                  <a:lnTo>
                    <a:pt x="144" y="98"/>
                  </a:lnTo>
                  <a:lnTo>
                    <a:pt x="163" y="46"/>
                  </a:lnTo>
                  <a:lnTo>
                    <a:pt x="177" y="0"/>
                  </a:lnTo>
                  <a:lnTo>
                    <a:pt x="193" y="69"/>
                  </a:lnTo>
                  <a:close/>
                </a:path>
              </a:pathLst>
            </a:custGeom>
            <a:solidFill>
              <a:srgbClr val="FFFFA5"/>
            </a:solidFill>
            <a:ln w="9525">
              <a:noFill/>
              <a:round/>
              <a:headEnd/>
              <a:tailEnd/>
            </a:ln>
          </p:spPr>
          <p:txBody>
            <a:bodyPr/>
            <a:lstStyle/>
            <a:p>
              <a:endParaRPr lang="en-US"/>
            </a:p>
          </p:txBody>
        </p:sp>
        <p:sp>
          <p:nvSpPr>
            <p:cNvPr id="17652" name="Freeform 299"/>
            <p:cNvSpPr>
              <a:spLocks noChangeAspect="1"/>
            </p:cNvSpPr>
            <p:nvPr/>
          </p:nvSpPr>
          <p:spPr bwMode="auto">
            <a:xfrm>
              <a:off x="3784" y="2344"/>
              <a:ext cx="93" cy="199"/>
            </a:xfrm>
            <a:custGeom>
              <a:avLst/>
              <a:gdLst>
                <a:gd name="T0" fmla="*/ 46 w 187"/>
                <a:gd name="T1" fmla="*/ 17 h 398"/>
                <a:gd name="T2" fmla="*/ 46 w 187"/>
                <a:gd name="T3" fmla="*/ 21 h 398"/>
                <a:gd name="T4" fmla="*/ 46 w 187"/>
                <a:gd name="T5" fmla="*/ 25 h 398"/>
                <a:gd name="T6" fmla="*/ 46 w 187"/>
                <a:gd name="T7" fmla="*/ 30 h 398"/>
                <a:gd name="T8" fmla="*/ 45 w 187"/>
                <a:gd name="T9" fmla="*/ 36 h 398"/>
                <a:gd name="T10" fmla="*/ 45 w 187"/>
                <a:gd name="T11" fmla="*/ 41 h 398"/>
                <a:gd name="T12" fmla="*/ 43 w 187"/>
                <a:gd name="T13" fmla="*/ 46 h 398"/>
                <a:gd name="T14" fmla="*/ 42 w 187"/>
                <a:gd name="T15" fmla="*/ 50 h 398"/>
                <a:gd name="T16" fmla="*/ 40 w 187"/>
                <a:gd name="T17" fmla="*/ 55 h 398"/>
                <a:gd name="T18" fmla="*/ 37 w 187"/>
                <a:gd name="T19" fmla="*/ 61 h 398"/>
                <a:gd name="T20" fmla="*/ 34 w 187"/>
                <a:gd name="T21" fmla="*/ 67 h 398"/>
                <a:gd name="T22" fmla="*/ 30 w 187"/>
                <a:gd name="T23" fmla="*/ 72 h 398"/>
                <a:gd name="T24" fmla="*/ 26 w 187"/>
                <a:gd name="T25" fmla="*/ 78 h 398"/>
                <a:gd name="T26" fmla="*/ 20 w 187"/>
                <a:gd name="T27" fmla="*/ 83 h 398"/>
                <a:gd name="T28" fmla="*/ 14 w 187"/>
                <a:gd name="T29" fmla="*/ 89 h 398"/>
                <a:gd name="T30" fmla="*/ 7 w 187"/>
                <a:gd name="T31" fmla="*/ 94 h 398"/>
                <a:gd name="T32" fmla="*/ 0 w 187"/>
                <a:gd name="T33" fmla="*/ 100 h 398"/>
                <a:gd name="T34" fmla="*/ 6 w 187"/>
                <a:gd name="T35" fmla="*/ 89 h 398"/>
                <a:gd name="T36" fmla="*/ 12 w 187"/>
                <a:gd name="T37" fmla="*/ 77 h 398"/>
                <a:gd name="T38" fmla="*/ 18 w 187"/>
                <a:gd name="T39" fmla="*/ 63 h 398"/>
                <a:gd name="T40" fmla="*/ 24 w 187"/>
                <a:gd name="T41" fmla="*/ 50 h 398"/>
                <a:gd name="T42" fmla="*/ 29 w 187"/>
                <a:gd name="T43" fmla="*/ 37 h 398"/>
                <a:gd name="T44" fmla="*/ 34 w 187"/>
                <a:gd name="T45" fmla="*/ 24 h 398"/>
                <a:gd name="T46" fmla="*/ 39 w 187"/>
                <a:gd name="T47" fmla="*/ 12 h 398"/>
                <a:gd name="T48" fmla="*/ 42 w 187"/>
                <a:gd name="T49" fmla="*/ 0 h 398"/>
                <a:gd name="T50" fmla="*/ 43 w 187"/>
                <a:gd name="T51" fmla="*/ 4 h 398"/>
                <a:gd name="T52" fmla="*/ 44 w 187"/>
                <a:gd name="T53" fmla="*/ 9 h 398"/>
                <a:gd name="T54" fmla="*/ 45 w 187"/>
                <a:gd name="T55" fmla="*/ 12 h 398"/>
                <a:gd name="T56" fmla="*/ 46 w 187"/>
                <a:gd name="T57" fmla="*/ 17 h 3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7"/>
                <a:gd name="T88" fmla="*/ 0 h 398"/>
                <a:gd name="T89" fmla="*/ 187 w 187"/>
                <a:gd name="T90" fmla="*/ 398 h 39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7" h="398">
                  <a:moveTo>
                    <a:pt x="186" y="65"/>
                  </a:moveTo>
                  <a:lnTo>
                    <a:pt x="187" y="83"/>
                  </a:lnTo>
                  <a:lnTo>
                    <a:pt x="187" y="103"/>
                  </a:lnTo>
                  <a:lnTo>
                    <a:pt x="186" y="121"/>
                  </a:lnTo>
                  <a:lnTo>
                    <a:pt x="183" y="141"/>
                  </a:lnTo>
                  <a:lnTo>
                    <a:pt x="180" y="162"/>
                  </a:lnTo>
                  <a:lnTo>
                    <a:pt x="175" y="181"/>
                  </a:lnTo>
                  <a:lnTo>
                    <a:pt x="169" y="202"/>
                  </a:lnTo>
                  <a:lnTo>
                    <a:pt x="161" y="223"/>
                  </a:lnTo>
                  <a:lnTo>
                    <a:pt x="151" y="245"/>
                  </a:lnTo>
                  <a:lnTo>
                    <a:pt x="138" y="265"/>
                  </a:lnTo>
                  <a:lnTo>
                    <a:pt x="122" y="287"/>
                  </a:lnTo>
                  <a:lnTo>
                    <a:pt x="105" y="309"/>
                  </a:lnTo>
                  <a:lnTo>
                    <a:pt x="83" y="331"/>
                  </a:lnTo>
                  <a:lnTo>
                    <a:pt x="59" y="353"/>
                  </a:lnTo>
                  <a:lnTo>
                    <a:pt x="31" y="376"/>
                  </a:lnTo>
                  <a:lnTo>
                    <a:pt x="0" y="398"/>
                  </a:lnTo>
                  <a:lnTo>
                    <a:pt x="25" y="355"/>
                  </a:lnTo>
                  <a:lnTo>
                    <a:pt x="51" y="307"/>
                  </a:lnTo>
                  <a:lnTo>
                    <a:pt x="75" y="255"/>
                  </a:lnTo>
                  <a:lnTo>
                    <a:pt x="98" y="202"/>
                  </a:lnTo>
                  <a:lnTo>
                    <a:pt x="119" y="148"/>
                  </a:lnTo>
                  <a:lnTo>
                    <a:pt x="138" y="95"/>
                  </a:lnTo>
                  <a:lnTo>
                    <a:pt x="156" y="45"/>
                  </a:lnTo>
                  <a:lnTo>
                    <a:pt x="169" y="0"/>
                  </a:lnTo>
                  <a:lnTo>
                    <a:pt x="174" y="16"/>
                  </a:lnTo>
                  <a:lnTo>
                    <a:pt x="178" y="33"/>
                  </a:lnTo>
                  <a:lnTo>
                    <a:pt x="181" y="49"/>
                  </a:lnTo>
                  <a:lnTo>
                    <a:pt x="186" y="65"/>
                  </a:lnTo>
                  <a:close/>
                </a:path>
              </a:pathLst>
            </a:custGeom>
            <a:solidFill>
              <a:srgbClr val="FFFFA5"/>
            </a:solidFill>
            <a:ln w="9525">
              <a:noFill/>
              <a:round/>
              <a:headEnd/>
              <a:tailEnd/>
            </a:ln>
          </p:spPr>
          <p:txBody>
            <a:bodyPr/>
            <a:lstStyle/>
            <a:p>
              <a:endParaRPr lang="en-US"/>
            </a:p>
          </p:txBody>
        </p:sp>
        <p:sp>
          <p:nvSpPr>
            <p:cNvPr id="17653" name="Freeform 300"/>
            <p:cNvSpPr>
              <a:spLocks noChangeAspect="1"/>
            </p:cNvSpPr>
            <p:nvPr/>
          </p:nvSpPr>
          <p:spPr bwMode="auto">
            <a:xfrm>
              <a:off x="3787" y="2348"/>
              <a:ext cx="88" cy="191"/>
            </a:xfrm>
            <a:custGeom>
              <a:avLst/>
              <a:gdLst>
                <a:gd name="T0" fmla="*/ 44 w 176"/>
                <a:gd name="T1" fmla="*/ 15 h 383"/>
                <a:gd name="T2" fmla="*/ 44 w 176"/>
                <a:gd name="T3" fmla="*/ 24 h 383"/>
                <a:gd name="T4" fmla="*/ 44 w 176"/>
                <a:gd name="T5" fmla="*/ 34 h 383"/>
                <a:gd name="T6" fmla="*/ 42 w 176"/>
                <a:gd name="T7" fmla="*/ 43 h 383"/>
                <a:gd name="T8" fmla="*/ 38 w 176"/>
                <a:gd name="T9" fmla="*/ 54 h 383"/>
                <a:gd name="T10" fmla="*/ 33 w 176"/>
                <a:gd name="T11" fmla="*/ 64 h 383"/>
                <a:gd name="T12" fmla="*/ 24 w 176"/>
                <a:gd name="T13" fmla="*/ 74 h 383"/>
                <a:gd name="T14" fmla="*/ 13 w 176"/>
                <a:gd name="T15" fmla="*/ 85 h 383"/>
                <a:gd name="T16" fmla="*/ 0 w 176"/>
                <a:gd name="T17" fmla="*/ 95 h 383"/>
                <a:gd name="T18" fmla="*/ 6 w 176"/>
                <a:gd name="T19" fmla="*/ 85 h 383"/>
                <a:gd name="T20" fmla="*/ 11 w 176"/>
                <a:gd name="T21" fmla="*/ 73 h 383"/>
                <a:gd name="T22" fmla="*/ 18 w 176"/>
                <a:gd name="T23" fmla="*/ 61 h 383"/>
                <a:gd name="T24" fmla="*/ 23 w 176"/>
                <a:gd name="T25" fmla="*/ 48 h 383"/>
                <a:gd name="T26" fmla="*/ 28 w 176"/>
                <a:gd name="T27" fmla="*/ 35 h 383"/>
                <a:gd name="T28" fmla="*/ 33 w 176"/>
                <a:gd name="T29" fmla="*/ 23 h 383"/>
                <a:gd name="T30" fmla="*/ 37 w 176"/>
                <a:gd name="T31" fmla="*/ 11 h 383"/>
                <a:gd name="T32" fmla="*/ 41 w 176"/>
                <a:gd name="T33" fmla="*/ 0 h 383"/>
                <a:gd name="T34" fmla="*/ 42 w 176"/>
                <a:gd name="T35" fmla="*/ 3 h 383"/>
                <a:gd name="T36" fmla="*/ 43 w 176"/>
                <a:gd name="T37" fmla="*/ 7 h 383"/>
                <a:gd name="T38" fmla="*/ 44 w 176"/>
                <a:gd name="T39" fmla="*/ 11 h 383"/>
                <a:gd name="T40" fmla="*/ 44 w 176"/>
                <a:gd name="T41" fmla="*/ 15 h 3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6"/>
                <a:gd name="T64" fmla="*/ 0 h 383"/>
                <a:gd name="T65" fmla="*/ 176 w 176"/>
                <a:gd name="T66" fmla="*/ 383 h 3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6" h="383">
                  <a:moveTo>
                    <a:pt x="176" y="63"/>
                  </a:moveTo>
                  <a:lnTo>
                    <a:pt x="176" y="98"/>
                  </a:lnTo>
                  <a:lnTo>
                    <a:pt x="174" y="136"/>
                  </a:lnTo>
                  <a:lnTo>
                    <a:pt x="166" y="175"/>
                  </a:lnTo>
                  <a:lnTo>
                    <a:pt x="152" y="216"/>
                  </a:lnTo>
                  <a:lnTo>
                    <a:pt x="130" y="257"/>
                  </a:lnTo>
                  <a:lnTo>
                    <a:pt x="99" y="299"/>
                  </a:lnTo>
                  <a:lnTo>
                    <a:pt x="55" y="340"/>
                  </a:lnTo>
                  <a:lnTo>
                    <a:pt x="0" y="383"/>
                  </a:lnTo>
                  <a:lnTo>
                    <a:pt x="24" y="341"/>
                  </a:lnTo>
                  <a:lnTo>
                    <a:pt x="47" y="295"/>
                  </a:lnTo>
                  <a:lnTo>
                    <a:pt x="70" y="246"/>
                  </a:lnTo>
                  <a:lnTo>
                    <a:pt x="93" y="195"/>
                  </a:lnTo>
                  <a:lnTo>
                    <a:pt x="113" y="143"/>
                  </a:lnTo>
                  <a:lnTo>
                    <a:pt x="131" y="93"/>
                  </a:lnTo>
                  <a:lnTo>
                    <a:pt x="148" y="44"/>
                  </a:lnTo>
                  <a:lnTo>
                    <a:pt x="161" y="0"/>
                  </a:lnTo>
                  <a:lnTo>
                    <a:pt x="166" y="15"/>
                  </a:lnTo>
                  <a:lnTo>
                    <a:pt x="169" y="31"/>
                  </a:lnTo>
                  <a:lnTo>
                    <a:pt x="173" y="46"/>
                  </a:lnTo>
                  <a:lnTo>
                    <a:pt x="176" y="63"/>
                  </a:lnTo>
                  <a:close/>
                </a:path>
              </a:pathLst>
            </a:custGeom>
            <a:solidFill>
              <a:srgbClr val="FFFFA5"/>
            </a:solidFill>
            <a:ln w="9525">
              <a:noFill/>
              <a:round/>
              <a:headEnd/>
              <a:tailEnd/>
            </a:ln>
          </p:spPr>
          <p:txBody>
            <a:bodyPr/>
            <a:lstStyle/>
            <a:p>
              <a:endParaRPr lang="en-US"/>
            </a:p>
          </p:txBody>
        </p:sp>
        <p:sp>
          <p:nvSpPr>
            <p:cNvPr id="17654" name="Freeform 301"/>
            <p:cNvSpPr>
              <a:spLocks noChangeAspect="1"/>
            </p:cNvSpPr>
            <p:nvPr/>
          </p:nvSpPr>
          <p:spPr bwMode="auto">
            <a:xfrm>
              <a:off x="3790" y="2353"/>
              <a:ext cx="85" cy="182"/>
            </a:xfrm>
            <a:custGeom>
              <a:avLst/>
              <a:gdLst>
                <a:gd name="T0" fmla="*/ 43 w 169"/>
                <a:gd name="T1" fmla="*/ 14 h 365"/>
                <a:gd name="T2" fmla="*/ 43 w 169"/>
                <a:gd name="T3" fmla="*/ 23 h 365"/>
                <a:gd name="T4" fmla="*/ 42 w 169"/>
                <a:gd name="T5" fmla="*/ 32 h 365"/>
                <a:gd name="T6" fmla="*/ 40 w 169"/>
                <a:gd name="T7" fmla="*/ 41 h 365"/>
                <a:gd name="T8" fmla="*/ 36 w 169"/>
                <a:gd name="T9" fmla="*/ 51 h 365"/>
                <a:gd name="T10" fmla="*/ 31 w 169"/>
                <a:gd name="T11" fmla="*/ 61 h 365"/>
                <a:gd name="T12" fmla="*/ 24 w 169"/>
                <a:gd name="T13" fmla="*/ 71 h 365"/>
                <a:gd name="T14" fmla="*/ 14 w 169"/>
                <a:gd name="T15" fmla="*/ 81 h 365"/>
                <a:gd name="T16" fmla="*/ 0 w 169"/>
                <a:gd name="T17" fmla="*/ 91 h 365"/>
                <a:gd name="T18" fmla="*/ 6 w 169"/>
                <a:gd name="T19" fmla="*/ 81 h 365"/>
                <a:gd name="T20" fmla="*/ 12 w 169"/>
                <a:gd name="T21" fmla="*/ 70 h 365"/>
                <a:gd name="T22" fmla="*/ 17 w 169"/>
                <a:gd name="T23" fmla="*/ 58 h 365"/>
                <a:gd name="T24" fmla="*/ 23 w 169"/>
                <a:gd name="T25" fmla="*/ 46 h 365"/>
                <a:gd name="T26" fmla="*/ 28 w 169"/>
                <a:gd name="T27" fmla="*/ 34 h 365"/>
                <a:gd name="T28" fmla="*/ 32 w 169"/>
                <a:gd name="T29" fmla="*/ 22 h 365"/>
                <a:gd name="T30" fmla="*/ 36 w 169"/>
                <a:gd name="T31" fmla="*/ 10 h 365"/>
                <a:gd name="T32" fmla="*/ 39 w 169"/>
                <a:gd name="T33" fmla="*/ 0 h 365"/>
                <a:gd name="T34" fmla="*/ 40 w 169"/>
                <a:gd name="T35" fmla="*/ 3 h 365"/>
                <a:gd name="T36" fmla="*/ 41 w 169"/>
                <a:gd name="T37" fmla="*/ 7 h 365"/>
                <a:gd name="T38" fmla="*/ 42 w 169"/>
                <a:gd name="T39" fmla="*/ 10 h 365"/>
                <a:gd name="T40" fmla="*/ 43 w 169"/>
                <a:gd name="T41" fmla="*/ 14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9"/>
                <a:gd name="T64" fmla="*/ 0 h 365"/>
                <a:gd name="T65" fmla="*/ 169 w 169"/>
                <a:gd name="T66" fmla="*/ 365 h 3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9" h="365">
                  <a:moveTo>
                    <a:pt x="169" y="57"/>
                  </a:moveTo>
                  <a:lnTo>
                    <a:pt x="169" y="92"/>
                  </a:lnTo>
                  <a:lnTo>
                    <a:pt x="166" y="129"/>
                  </a:lnTo>
                  <a:lnTo>
                    <a:pt x="158" y="167"/>
                  </a:lnTo>
                  <a:lnTo>
                    <a:pt x="144" y="206"/>
                  </a:lnTo>
                  <a:lnTo>
                    <a:pt x="123" y="245"/>
                  </a:lnTo>
                  <a:lnTo>
                    <a:pt x="93" y="285"/>
                  </a:lnTo>
                  <a:lnTo>
                    <a:pt x="53" y="324"/>
                  </a:lnTo>
                  <a:lnTo>
                    <a:pt x="0" y="365"/>
                  </a:lnTo>
                  <a:lnTo>
                    <a:pt x="23" y="326"/>
                  </a:lnTo>
                  <a:lnTo>
                    <a:pt x="46" y="282"/>
                  </a:lnTo>
                  <a:lnTo>
                    <a:pt x="68" y="235"/>
                  </a:lnTo>
                  <a:lnTo>
                    <a:pt x="90" y="186"/>
                  </a:lnTo>
                  <a:lnTo>
                    <a:pt x="109" y="138"/>
                  </a:lnTo>
                  <a:lnTo>
                    <a:pt x="127" y="89"/>
                  </a:lnTo>
                  <a:lnTo>
                    <a:pt x="142" y="43"/>
                  </a:lnTo>
                  <a:lnTo>
                    <a:pt x="154" y="0"/>
                  </a:lnTo>
                  <a:lnTo>
                    <a:pt x="159" y="15"/>
                  </a:lnTo>
                  <a:lnTo>
                    <a:pt x="162" y="28"/>
                  </a:lnTo>
                  <a:lnTo>
                    <a:pt x="166" y="42"/>
                  </a:lnTo>
                  <a:lnTo>
                    <a:pt x="169" y="57"/>
                  </a:lnTo>
                  <a:close/>
                </a:path>
              </a:pathLst>
            </a:custGeom>
            <a:solidFill>
              <a:srgbClr val="FFFFA5"/>
            </a:solidFill>
            <a:ln w="9525">
              <a:noFill/>
              <a:round/>
              <a:headEnd/>
              <a:tailEnd/>
            </a:ln>
          </p:spPr>
          <p:txBody>
            <a:bodyPr/>
            <a:lstStyle/>
            <a:p>
              <a:endParaRPr lang="en-US"/>
            </a:p>
          </p:txBody>
        </p:sp>
        <p:sp>
          <p:nvSpPr>
            <p:cNvPr id="17655" name="Freeform 302"/>
            <p:cNvSpPr>
              <a:spLocks noChangeAspect="1"/>
            </p:cNvSpPr>
            <p:nvPr/>
          </p:nvSpPr>
          <p:spPr bwMode="auto">
            <a:xfrm>
              <a:off x="3793" y="2357"/>
              <a:ext cx="81" cy="176"/>
            </a:xfrm>
            <a:custGeom>
              <a:avLst/>
              <a:gdLst>
                <a:gd name="T0" fmla="*/ 41 w 162"/>
                <a:gd name="T1" fmla="*/ 14 h 351"/>
                <a:gd name="T2" fmla="*/ 41 w 162"/>
                <a:gd name="T3" fmla="*/ 22 h 351"/>
                <a:gd name="T4" fmla="*/ 40 w 162"/>
                <a:gd name="T5" fmla="*/ 31 h 351"/>
                <a:gd name="T6" fmla="*/ 38 w 162"/>
                <a:gd name="T7" fmla="*/ 40 h 351"/>
                <a:gd name="T8" fmla="*/ 35 w 162"/>
                <a:gd name="T9" fmla="*/ 50 h 351"/>
                <a:gd name="T10" fmla="*/ 29 w 162"/>
                <a:gd name="T11" fmla="*/ 59 h 351"/>
                <a:gd name="T12" fmla="*/ 21 w 162"/>
                <a:gd name="T13" fmla="*/ 69 h 351"/>
                <a:gd name="T14" fmla="*/ 12 w 162"/>
                <a:gd name="T15" fmla="*/ 79 h 351"/>
                <a:gd name="T16" fmla="*/ 0 w 162"/>
                <a:gd name="T17" fmla="*/ 88 h 351"/>
                <a:gd name="T18" fmla="*/ 5 w 162"/>
                <a:gd name="T19" fmla="*/ 78 h 351"/>
                <a:gd name="T20" fmla="*/ 10 w 162"/>
                <a:gd name="T21" fmla="*/ 68 h 351"/>
                <a:gd name="T22" fmla="*/ 17 w 162"/>
                <a:gd name="T23" fmla="*/ 57 h 351"/>
                <a:gd name="T24" fmla="*/ 21 w 162"/>
                <a:gd name="T25" fmla="*/ 45 h 351"/>
                <a:gd name="T26" fmla="*/ 26 w 162"/>
                <a:gd name="T27" fmla="*/ 34 h 351"/>
                <a:gd name="T28" fmla="*/ 30 w 162"/>
                <a:gd name="T29" fmla="*/ 22 h 351"/>
                <a:gd name="T30" fmla="*/ 34 w 162"/>
                <a:gd name="T31" fmla="*/ 11 h 351"/>
                <a:gd name="T32" fmla="*/ 37 w 162"/>
                <a:gd name="T33" fmla="*/ 0 h 351"/>
                <a:gd name="T34" fmla="*/ 38 w 162"/>
                <a:gd name="T35" fmla="*/ 4 h 351"/>
                <a:gd name="T36" fmla="*/ 39 w 162"/>
                <a:gd name="T37" fmla="*/ 7 h 351"/>
                <a:gd name="T38" fmla="*/ 40 w 162"/>
                <a:gd name="T39" fmla="*/ 11 h 351"/>
                <a:gd name="T40" fmla="*/ 41 w 162"/>
                <a:gd name="T41" fmla="*/ 14 h 3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351"/>
                <a:gd name="T65" fmla="*/ 162 w 162"/>
                <a:gd name="T66" fmla="*/ 351 h 3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351">
                  <a:moveTo>
                    <a:pt x="162" y="54"/>
                  </a:moveTo>
                  <a:lnTo>
                    <a:pt x="161" y="87"/>
                  </a:lnTo>
                  <a:lnTo>
                    <a:pt x="157" y="123"/>
                  </a:lnTo>
                  <a:lnTo>
                    <a:pt x="149" y="160"/>
                  </a:lnTo>
                  <a:lnTo>
                    <a:pt x="137" y="197"/>
                  </a:lnTo>
                  <a:lnTo>
                    <a:pt x="116" y="236"/>
                  </a:lnTo>
                  <a:lnTo>
                    <a:pt x="87" y="274"/>
                  </a:lnTo>
                  <a:lnTo>
                    <a:pt x="49" y="313"/>
                  </a:lnTo>
                  <a:lnTo>
                    <a:pt x="0" y="351"/>
                  </a:lnTo>
                  <a:lnTo>
                    <a:pt x="21" y="312"/>
                  </a:lnTo>
                  <a:lnTo>
                    <a:pt x="43" y="270"/>
                  </a:lnTo>
                  <a:lnTo>
                    <a:pt x="65" y="225"/>
                  </a:lnTo>
                  <a:lnTo>
                    <a:pt x="85" y="179"/>
                  </a:lnTo>
                  <a:lnTo>
                    <a:pt x="104" y="133"/>
                  </a:lnTo>
                  <a:lnTo>
                    <a:pt x="121" y="87"/>
                  </a:lnTo>
                  <a:lnTo>
                    <a:pt x="136" y="42"/>
                  </a:lnTo>
                  <a:lnTo>
                    <a:pt x="148" y="0"/>
                  </a:lnTo>
                  <a:lnTo>
                    <a:pt x="152" y="13"/>
                  </a:lnTo>
                  <a:lnTo>
                    <a:pt x="155" y="27"/>
                  </a:lnTo>
                  <a:lnTo>
                    <a:pt x="159" y="41"/>
                  </a:lnTo>
                  <a:lnTo>
                    <a:pt x="162" y="54"/>
                  </a:lnTo>
                  <a:close/>
                </a:path>
              </a:pathLst>
            </a:custGeom>
            <a:solidFill>
              <a:srgbClr val="FFFFA5"/>
            </a:solidFill>
            <a:ln w="9525">
              <a:noFill/>
              <a:round/>
              <a:headEnd/>
              <a:tailEnd/>
            </a:ln>
          </p:spPr>
          <p:txBody>
            <a:bodyPr/>
            <a:lstStyle/>
            <a:p>
              <a:endParaRPr lang="en-US"/>
            </a:p>
          </p:txBody>
        </p:sp>
        <p:sp>
          <p:nvSpPr>
            <p:cNvPr id="17656" name="Freeform 303"/>
            <p:cNvSpPr>
              <a:spLocks noChangeAspect="1"/>
            </p:cNvSpPr>
            <p:nvPr/>
          </p:nvSpPr>
          <p:spPr bwMode="auto">
            <a:xfrm>
              <a:off x="3796" y="2361"/>
              <a:ext cx="77" cy="169"/>
            </a:xfrm>
            <a:custGeom>
              <a:avLst/>
              <a:gdLst>
                <a:gd name="T0" fmla="*/ 38 w 156"/>
                <a:gd name="T1" fmla="*/ 13 h 336"/>
                <a:gd name="T2" fmla="*/ 38 w 156"/>
                <a:gd name="T3" fmla="*/ 21 h 336"/>
                <a:gd name="T4" fmla="*/ 37 w 156"/>
                <a:gd name="T5" fmla="*/ 30 h 336"/>
                <a:gd name="T6" fmla="*/ 35 w 156"/>
                <a:gd name="T7" fmla="*/ 38 h 336"/>
                <a:gd name="T8" fmla="*/ 31 w 156"/>
                <a:gd name="T9" fmla="*/ 48 h 336"/>
                <a:gd name="T10" fmla="*/ 27 w 156"/>
                <a:gd name="T11" fmla="*/ 57 h 336"/>
                <a:gd name="T12" fmla="*/ 20 w 156"/>
                <a:gd name="T13" fmla="*/ 66 h 336"/>
                <a:gd name="T14" fmla="*/ 11 w 156"/>
                <a:gd name="T15" fmla="*/ 75 h 336"/>
                <a:gd name="T16" fmla="*/ 0 w 156"/>
                <a:gd name="T17" fmla="*/ 85 h 336"/>
                <a:gd name="T18" fmla="*/ 5 w 156"/>
                <a:gd name="T19" fmla="*/ 75 h 336"/>
                <a:gd name="T20" fmla="*/ 10 w 156"/>
                <a:gd name="T21" fmla="*/ 65 h 336"/>
                <a:gd name="T22" fmla="*/ 15 w 156"/>
                <a:gd name="T23" fmla="*/ 55 h 336"/>
                <a:gd name="T24" fmla="*/ 20 w 156"/>
                <a:gd name="T25" fmla="*/ 44 h 336"/>
                <a:gd name="T26" fmla="*/ 24 w 156"/>
                <a:gd name="T27" fmla="*/ 32 h 336"/>
                <a:gd name="T28" fmla="*/ 28 w 156"/>
                <a:gd name="T29" fmla="*/ 21 h 336"/>
                <a:gd name="T30" fmla="*/ 32 w 156"/>
                <a:gd name="T31" fmla="*/ 11 h 336"/>
                <a:gd name="T32" fmla="*/ 35 w 156"/>
                <a:gd name="T33" fmla="*/ 0 h 336"/>
                <a:gd name="T34" fmla="*/ 36 w 156"/>
                <a:gd name="T35" fmla="*/ 4 h 336"/>
                <a:gd name="T36" fmla="*/ 37 w 156"/>
                <a:gd name="T37" fmla="*/ 7 h 336"/>
                <a:gd name="T38" fmla="*/ 37 w 156"/>
                <a:gd name="T39" fmla="*/ 10 h 336"/>
                <a:gd name="T40" fmla="*/ 38 w 156"/>
                <a:gd name="T41" fmla="*/ 13 h 3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6"/>
                <a:gd name="T64" fmla="*/ 0 h 336"/>
                <a:gd name="T65" fmla="*/ 156 w 156"/>
                <a:gd name="T66" fmla="*/ 336 h 3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6" h="336">
                  <a:moveTo>
                    <a:pt x="156" y="51"/>
                  </a:moveTo>
                  <a:lnTo>
                    <a:pt x="154" y="83"/>
                  </a:lnTo>
                  <a:lnTo>
                    <a:pt x="150" y="117"/>
                  </a:lnTo>
                  <a:lnTo>
                    <a:pt x="142" y="152"/>
                  </a:lnTo>
                  <a:lnTo>
                    <a:pt x="128" y="189"/>
                  </a:lnTo>
                  <a:lnTo>
                    <a:pt x="110" y="226"/>
                  </a:lnTo>
                  <a:lnTo>
                    <a:pt x="82" y="263"/>
                  </a:lnTo>
                  <a:lnTo>
                    <a:pt x="46" y="299"/>
                  </a:lnTo>
                  <a:lnTo>
                    <a:pt x="0" y="336"/>
                  </a:lnTo>
                  <a:lnTo>
                    <a:pt x="21" y="298"/>
                  </a:lnTo>
                  <a:lnTo>
                    <a:pt x="42" y="258"/>
                  </a:lnTo>
                  <a:lnTo>
                    <a:pt x="63" y="216"/>
                  </a:lnTo>
                  <a:lnTo>
                    <a:pt x="82" y="173"/>
                  </a:lnTo>
                  <a:lnTo>
                    <a:pt x="99" y="128"/>
                  </a:lnTo>
                  <a:lnTo>
                    <a:pt x="116" y="84"/>
                  </a:lnTo>
                  <a:lnTo>
                    <a:pt x="131" y="41"/>
                  </a:lnTo>
                  <a:lnTo>
                    <a:pt x="142" y="0"/>
                  </a:lnTo>
                  <a:lnTo>
                    <a:pt x="145" y="13"/>
                  </a:lnTo>
                  <a:lnTo>
                    <a:pt x="149" y="25"/>
                  </a:lnTo>
                  <a:lnTo>
                    <a:pt x="152" y="38"/>
                  </a:lnTo>
                  <a:lnTo>
                    <a:pt x="156" y="51"/>
                  </a:lnTo>
                  <a:close/>
                </a:path>
              </a:pathLst>
            </a:custGeom>
            <a:solidFill>
              <a:srgbClr val="FFFFA5"/>
            </a:solidFill>
            <a:ln w="9525">
              <a:noFill/>
              <a:round/>
              <a:headEnd/>
              <a:tailEnd/>
            </a:ln>
          </p:spPr>
          <p:txBody>
            <a:bodyPr/>
            <a:lstStyle/>
            <a:p>
              <a:endParaRPr lang="en-US"/>
            </a:p>
          </p:txBody>
        </p:sp>
        <p:sp>
          <p:nvSpPr>
            <p:cNvPr id="17657" name="Freeform 304"/>
            <p:cNvSpPr>
              <a:spLocks noChangeAspect="1"/>
            </p:cNvSpPr>
            <p:nvPr/>
          </p:nvSpPr>
          <p:spPr bwMode="auto">
            <a:xfrm>
              <a:off x="3799" y="2365"/>
              <a:ext cx="74" cy="161"/>
            </a:xfrm>
            <a:custGeom>
              <a:avLst/>
              <a:gdLst>
                <a:gd name="T0" fmla="*/ 37 w 149"/>
                <a:gd name="T1" fmla="*/ 12 h 321"/>
                <a:gd name="T2" fmla="*/ 36 w 149"/>
                <a:gd name="T3" fmla="*/ 20 h 321"/>
                <a:gd name="T4" fmla="*/ 35 w 149"/>
                <a:gd name="T5" fmla="*/ 28 h 321"/>
                <a:gd name="T6" fmla="*/ 33 w 149"/>
                <a:gd name="T7" fmla="*/ 37 h 321"/>
                <a:gd name="T8" fmla="*/ 30 w 149"/>
                <a:gd name="T9" fmla="*/ 46 h 321"/>
                <a:gd name="T10" fmla="*/ 25 w 149"/>
                <a:gd name="T11" fmla="*/ 54 h 321"/>
                <a:gd name="T12" fmla="*/ 19 w 149"/>
                <a:gd name="T13" fmla="*/ 63 h 321"/>
                <a:gd name="T14" fmla="*/ 11 w 149"/>
                <a:gd name="T15" fmla="*/ 72 h 321"/>
                <a:gd name="T16" fmla="*/ 0 w 149"/>
                <a:gd name="T17" fmla="*/ 81 h 321"/>
                <a:gd name="T18" fmla="*/ 5 w 149"/>
                <a:gd name="T19" fmla="*/ 72 h 321"/>
                <a:gd name="T20" fmla="*/ 9 w 149"/>
                <a:gd name="T21" fmla="*/ 62 h 321"/>
                <a:gd name="T22" fmla="*/ 14 w 149"/>
                <a:gd name="T23" fmla="*/ 52 h 321"/>
                <a:gd name="T24" fmla="*/ 19 w 149"/>
                <a:gd name="T25" fmla="*/ 42 h 321"/>
                <a:gd name="T26" fmla="*/ 23 w 149"/>
                <a:gd name="T27" fmla="*/ 31 h 321"/>
                <a:gd name="T28" fmla="*/ 27 w 149"/>
                <a:gd name="T29" fmla="*/ 21 h 321"/>
                <a:gd name="T30" fmla="*/ 30 w 149"/>
                <a:gd name="T31" fmla="*/ 10 h 321"/>
                <a:gd name="T32" fmla="*/ 33 w 149"/>
                <a:gd name="T33" fmla="*/ 0 h 321"/>
                <a:gd name="T34" fmla="*/ 34 w 149"/>
                <a:gd name="T35" fmla="*/ 3 h 321"/>
                <a:gd name="T36" fmla="*/ 35 w 149"/>
                <a:gd name="T37" fmla="*/ 6 h 321"/>
                <a:gd name="T38" fmla="*/ 36 w 149"/>
                <a:gd name="T39" fmla="*/ 9 h 321"/>
                <a:gd name="T40" fmla="*/ 37 w 149"/>
                <a:gd name="T41" fmla="*/ 12 h 3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9"/>
                <a:gd name="T64" fmla="*/ 0 h 321"/>
                <a:gd name="T65" fmla="*/ 149 w 149"/>
                <a:gd name="T66" fmla="*/ 321 h 3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9" h="321">
                  <a:moveTo>
                    <a:pt x="149" y="47"/>
                  </a:moveTo>
                  <a:lnTo>
                    <a:pt x="146" y="78"/>
                  </a:lnTo>
                  <a:lnTo>
                    <a:pt x="142" y="112"/>
                  </a:lnTo>
                  <a:lnTo>
                    <a:pt x="134" y="145"/>
                  </a:lnTo>
                  <a:lnTo>
                    <a:pt x="121" y="181"/>
                  </a:lnTo>
                  <a:lnTo>
                    <a:pt x="103" y="215"/>
                  </a:lnTo>
                  <a:lnTo>
                    <a:pt x="77" y="251"/>
                  </a:lnTo>
                  <a:lnTo>
                    <a:pt x="44" y="287"/>
                  </a:lnTo>
                  <a:lnTo>
                    <a:pt x="0" y="321"/>
                  </a:lnTo>
                  <a:lnTo>
                    <a:pt x="20" y="286"/>
                  </a:lnTo>
                  <a:lnTo>
                    <a:pt x="39" y="246"/>
                  </a:lnTo>
                  <a:lnTo>
                    <a:pt x="59" y="207"/>
                  </a:lnTo>
                  <a:lnTo>
                    <a:pt x="77" y="166"/>
                  </a:lnTo>
                  <a:lnTo>
                    <a:pt x="95" y="124"/>
                  </a:lnTo>
                  <a:lnTo>
                    <a:pt x="110" y="82"/>
                  </a:lnTo>
                  <a:lnTo>
                    <a:pt x="123" y="40"/>
                  </a:lnTo>
                  <a:lnTo>
                    <a:pt x="135" y="0"/>
                  </a:lnTo>
                  <a:lnTo>
                    <a:pt x="138" y="11"/>
                  </a:lnTo>
                  <a:lnTo>
                    <a:pt x="142" y="24"/>
                  </a:lnTo>
                  <a:lnTo>
                    <a:pt x="145" y="36"/>
                  </a:lnTo>
                  <a:lnTo>
                    <a:pt x="149" y="47"/>
                  </a:lnTo>
                  <a:close/>
                </a:path>
              </a:pathLst>
            </a:custGeom>
            <a:solidFill>
              <a:srgbClr val="FFFFA5"/>
            </a:solidFill>
            <a:ln w="9525">
              <a:noFill/>
              <a:round/>
              <a:headEnd/>
              <a:tailEnd/>
            </a:ln>
          </p:spPr>
          <p:txBody>
            <a:bodyPr/>
            <a:lstStyle/>
            <a:p>
              <a:endParaRPr lang="en-US"/>
            </a:p>
          </p:txBody>
        </p:sp>
        <p:sp>
          <p:nvSpPr>
            <p:cNvPr id="17658" name="Freeform 305"/>
            <p:cNvSpPr>
              <a:spLocks noChangeAspect="1"/>
            </p:cNvSpPr>
            <p:nvPr/>
          </p:nvSpPr>
          <p:spPr bwMode="auto">
            <a:xfrm>
              <a:off x="3801" y="2370"/>
              <a:ext cx="71" cy="153"/>
            </a:xfrm>
            <a:custGeom>
              <a:avLst/>
              <a:gdLst>
                <a:gd name="T0" fmla="*/ 36 w 140"/>
                <a:gd name="T1" fmla="*/ 11 h 305"/>
                <a:gd name="T2" fmla="*/ 36 w 140"/>
                <a:gd name="T3" fmla="*/ 19 h 305"/>
                <a:gd name="T4" fmla="*/ 34 w 140"/>
                <a:gd name="T5" fmla="*/ 26 h 305"/>
                <a:gd name="T6" fmla="*/ 32 w 140"/>
                <a:gd name="T7" fmla="*/ 35 h 305"/>
                <a:gd name="T8" fmla="*/ 29 w 140"/>
                <a:gd name="T9" fmla="*/ 43 h 305"/>
                <a:gd name="T10" fmla="*/ 24 w 140"/>
                <a:gd name="T11" fmla="*/ 52 h 305"/>
                <a:gd name="T12" fmla="*/ 18 w 140"/>
                <a:gd name="T13" fmla="*/ 60 h 305"/>
                <a:gd name="T14" fmla="*/ 10 w 140"/>
                <a:gd name="T15" fmla="*/ 69 h 305"/>
                <a:gd name="T16" fmla="*/ 0 w 140"/>
                <a:gd name="T17" fmla="*/ 77 h 305"/>
                <a:gd name="T18" fmla="*/ 5 w 140"/>
                <a:gd name="T19" fmla="*/ 68 h 305"/>
                <a:gd name="T20" fmla="*/ 10 w 140"/>
                <a:gd name="T21" fmla="*/ 59 h 305"/>
                <a:gd name="T22" fmla="*/ 14 w 140"/>
                <a:gd name="T23" fmla="*/ 49 h 305"/>
                <a:gd name="T24" fmla="*/ 19 w 140"/>
                <a:gd name="T25" fmla="*/ 40 h 305"/>
                <a:gd name="T26" fmla="*/ 23 w 140"/>
                <a:gd name="T27" fmla="*/ 30 h 305"/>
                <a:gd name="T28" fmla="*/ 27 w 140"/>
                <a:gd name="T29" fmla="*/ 20 h 305"/>
                <a:gd name="T30" fmla="*/ 30 w 140"/>
                <a:gd name="T31" fmla="*/ 10 h 305"/>
                <a:gd name="T32" fmla="*/ 33 w 140"/>
                <a:gd name="T33" fmla="*/ 0 h 305"/>
                <a:gd name="T34" fmla="*/ 33 w 140"/>
                <a:gd name="T35" fmla="*/ 3 h 305"/>
                <a:gd name="T36" fmla="*/ 34 w 140"/>
                <a:gd name="T37" fmla="*/ 6 h 305"/>
                <a:gd name="T38" fmla="*/ 36 w 140"/>
                <a:gd name="T39" fmla="*/ 8 h 305"/>
                <a:gd name="T40" fmla="*/ 36 w 140"/>
                <a:gd name="T41" fmla="*/ 11 h 3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305"/>
                <a:gd name="T65" fmla="*/ 140 w 140"/>
                <a:gd name="T66" fmla="*/ 305 h 3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305">
                  <a:moveTo>
                    <a:pt x="140" y="43"/>
                  </a:moveTo>
                  <a:lnTo>
                    <a:pt x="138" y="73"/>
                  </a:lnTo>
                  <a:lnTo>
                    <a:pt x="132" y="104"/>
                  </a:lnTo>
                  <a:lnTo>
                    <a:pt x="125" y="137"/>
                  </a:lnTo>
                  <a:lnTo>
                    <a:pt x="113" y="171"/>
                  </a:lnTo>
                  <a:lnTo>
                    <a:pt x="95" y="205"/>
                  </a:lnTo>
                  <a:lnTo>
                    <a:pt x="71" y="240"/>
                  </a:lnTo>
                  <a:lnTo>
                    <a:pt x="40" y="273"/>
                  </a:lnTo>
                  <a:lnTo>
                    <a:pt x="0" y="305"/>
                  </a:lnTo>
                  <a:lnTo>
                    <a:pt x="19" y="271"/>
                  </a:lnTo>
                  <a:lnTo>
                    <a:pt x="38" y="234"/>
                  </a:lnTo>
                  <a:lnTo>
                    <a:pt x="56" y="196"/>
                  </a:lnTo>
                  <a:lnTo>
                    <a:pt x="74" y="158"/>
                  </a:lnTo>
                  <a:lnTo>
                    <a:pt x="90" y="119"/>
                  </a:lnTo>
                  <a:lnTo>
                    <a:pt x="105" y="80"/>
                  </a:lnTo>
                  <a:lnTo>
                    <a:pt x="117" y="39"/>
                  </a:lnTo>
                  <a:lnTo>
                    <a:pt x="128" y="0"/>
                  </a:lnTo>
                  <a:lnTo>
                    <a:pt x="131" y="11"/>
                  </a:lnTo>
                  <a:lnTo>
                    <a:pt x="135" y="21"/>
                  </a:lnTo>
                  <a:lnTo>
                    <a:pt x="138" y="32"/>
                  </a:lnTo>
                  <a:lnTo>
                    <a:pt x="140" y="43"/>
                  </a:lnTo>
                  <a:close/>
                </a:path>
              </a:pathLst>
            </a:custGeom>
            <a:solidFill>
              <a:srgbClr val="FFFFA5"/>
            </a:solidFill>
            <a:ln w="9525">
              <a:noFill/>
              <a:round/>
              <a:headEnd/>
              <a:tailEnd/>
            </a:ln>
          </p:spPr>
          <p:txBody>
            <a:bodyPr/>
            <a:lstStyle/>
            <a:p>
              <a:endParaRPr lang="en-US"/>
            </a:p>
          </p:txBody>
        </p:sp>
        <p:sp>
          <p:nvSpPr>
            <p:cNvPr id="17659" name="Freeform 306"/>
            <p:cNvSpPr>
              <a:spLocks noChangeAspect="1"/>
            </p:cNvSpPr>
            <p:nvPr/>
          </p:nvSpPr>
          <p:spPr bwMode="auto">
            <a:xfrm>
              <a:off x="3804" y="2374"/>
              <a:ext cx="67" cy="145"/>
            </a:xfrm>
            <a:custGeom>
              <a:avLst/>
              <a:gdLst>
                <a:gd name="T0" fmla="*/ 34 w 133"/>
                <a:gd name="T1" fmla="*/ 10 h 291"/>
                <a:gd name="T2" fmla="*/ 33 w 133"/>
                <a:gd name="T3" fmla="*/ 17 h 291"/>
                <a:gd name="T4" fmla="*/ 31 w 133"/>
                <a:gd name="T5" fmla="*/ 24 h 291"/>
                <a:gd name="T6" fmla="*/ 30 w 133"/>
                <a:gd name="T7" fmla="*/ 33 h 291"/>
                <a:gd name="T8" fmla="*/ 26 w 133"/>
                <a:gd name="T9" fmla="*/ 41 h 291"/>
                <a:gd name="T10" fmla="*/ 22 w 133"/>
                <a:gd name="T11" fmla="*/ 49 h 291"/>
                <a:gd name="T12" fmla="*/ 17 w 133"/>
                <a:gd name="T13" fmla="*/ 57 h 291"/>
                <a:gd name="T14" fmla="*/ 9 w 133"/>
                <a:gd name="T15" fmla="*/ 64 h 291"/>
                <a:gd name="T16" fmla="*/ 0 w 133"/>
                <a:gd name="T17" fmla="*/ 72 h 291"/>
                <a:gd name="T18" fmla="*/ 5 w 133"/>
                <a:gd name="T19" fmla="*/ 64 h 291"/>
                <a:gd name="T20" fmla="*/ 9 w 133"/>
                <a:gd name="T21" fmla="*/ 55 h 291"/>
                <a:gd name="T22" fmla="*/ 14 w 133"/>
                <a:gd name="T23" fmla="*/ 47 h 291"/>
                <a:gd name="T24" fmla="*/ 18 w 133"/>
                <a:gd name="T25" fmla="*/ 37 h 291"/>
                <a:gd name="T26" fmla="*/ 22 w 133"/>
                <a:gd name="T27" fmla="*/ 28 h 291"/>
                <a:gd name="T28" fmla="*/ 25 w 133"/>
                <a:gd name="T29" fmla="*/ 19 h 291"/>
                <a:gd name="T30" fmla="*/ 28 w 133"/>
                <a:gd name="T31" fmla="*/ 9 h 291"/>
                <a:gd name="T32" fmla="*/ 31 w 133"/>
                <a:gd name="T33" fmla="*/ 0 h 291"/>
                <a:gd name="T34" fmla="*/ 31 w 133"/>
                <a:gd name="T35" fmla="*/ 2 h 291"/>
                <a:gd name="T36" fmla="*/ 32 w 133"/>
                <a:gd name="T37" fmla="*/ 5 h 291"/>
                <a:gd name="T38" fmla="*/ 33 w 133"/>
                <a:gd name="T39" fmla="*/ 7 h 291"/>
                <a:gd name="T40" fmla="*/ 34 w 133"/>
                <a:gd name="T41" fmla="*/ 10 h 2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3"/>
                <a:gd name="T64" fmla="*/ 0 h 291"/>
                <a:gd name="T65" fmla="*/ 133 w 133"/>
                <a:gd name="T66" fmla="*/ 291 h 2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3" h="291">
                  <a:moveTo>
                    <a:pt x="133" y="41"/>
                  </a:moveTo>
                  <a:lnTo>
                    <a:pt x="130" y="69"/>
                  </a:lnTo>
                  <a:lnTo>
                    <a:pt x="124" y="99"/>
                  </a:lnTo>
                  <a:lnTo>
                    <a:pt x="117" y="132"/>
                  </a:lnTo>
                  <a:lnTo>
                    <a:pt x="104" y="164"/>
                  </a:lnTo>
                  <a:lnTo>
                    <a:pt x="88" y="196"/>
                  </a:lnTo>
                  <a:lnTo>
                    <a:pt x="66" y="228"/>
                  </a:lnTo>
                  <a:lnTo>
                    <a:pt x="36" y="259"/>
                  </a:lnTo>
                  <a:lnTo>
                    <a:pt x="0" y="291"/>
                  </a:lnTo>
                  <a:lnTo>
                    <a:pt x="18" y="257"/>
                  </a:lnTo>
                  <a:lnTo>
                    <a:pt x="35" y="223"/>
                  </a:lnTo>
                  <a:lnTo>
                    <a:pt x="53" y="188"/>
                  </a:lnTo>
                  <a:lnTo>
                    <a:pt x="69" y="151"/>
                  </a:lnTo>
                  <a:lnTo>
                    <a:pt x="85" y="114"/>
                  </a:lnTo>
                  <a:lnTo>
                    <a:pt x="99" y="77"/>
                  </a:lnTo>
                  <a:lnTo>
                    <a:pt x="110" y="39"/>
                  </a:lnTo>
                  <a:lnTo>
                    <a:pt x="121" y="0"/>
                  </a:lnTo>
                  <a:lnTo>
                    <a:pt x="124" y="11"/>
                  </a:lnTo>
                  <a:lnTo>
                    <a:pt x="127" y="20"/>
                  </a:lnTo>
                  <a:lnTo>
                    <a:pt x="131" y="30"/>
                  </a:lnTo>
                  <a:lnTo>
                    <a:pt x="133" y="41"/>
                  </a:lnTo>
                  <a:close/>
                </a:path>
              </a:pathLst>
            </a:custGeom>
            <a:solidFill>
              <a:srgbClr val="FFFFA5"/>
            </a:solidFill>
            <a:ln w="9525">
              <a:noFill/>
              <a:round/>
              <a:headEnd/>
              <a:tailEnd/>
            </a:ln>
          </p:spPr>
          <p:txBody>
            <a:bodyPr/>
            <a:lstStyle/>
            <a:p>
              <a:endParaRPr lang="en-US"/>
            </a:p>
          </p:txBody>
        </p:sp>
        <p:sp>
          <p:nvSpPr>
            <p:cNvPr id="17660" name="Freeform 307"/>
            <p:cNvSpPr>
              <a:spLocks noChangeAspect="1"/>
            </p:cNvSpPr>
            <p:nvPr/>
          </p:nvSpPr>
          <p:spPr bwMode="auto">
            <a:xfrm>
              <a:off x="3807" y="2379"/>
              <a:ext cx="64" cy="137"/>
            </a:xfrm>
            <a:custGeom>
              <a:avLst/>
              <a:gdLst>
                <a:gd name="T0" fmla="*/ 32 w 127"/>
                <a:gd name="T1" fmla="*/ 9 h 276"/>
                <a:gd name="T2" fmla="*/ 31 w 127"/>
                <a:gd name="T3" fmla="*/ 16 h 276"/>
                <a:gd name="T4" fmla="*/ 30 w 127"/>
                <a:gd name="T5" fmla="*/ 23 h 276"/>
                <a:gd name="T6" fmla="*/ 28 w 127"/>
                <a:gd name="T7" fmla="*/ 30 h 276"/>
                <a:gd name="T8" fmla="*/ 25 w 127"/>
                <a:gd name="T9" fmla="*/ 38 h 276"/>
                <a:gd name="T10" fmla="*/ 21 w 127"/>
                <a:gd name="T11" fmla="*/ 46 h 276"/>
                <a:gd name="T12" fmla="*/ 16 w 127"/>
                <a:gd name="T13" fmla="*/ 54 h 276"/>
                <a:gd name="T14" fmla="*/ 9 w 127"/>
                <a:gd name="T15" fmla="*/ 61 h 276"/>
                <a:gd name="T16" fmla="*/ 0 w 127"/>
                <a:gd name="T17" fmla="*/ 68 h 276"/>
                <a:gd name="T18" fmla="*/ 5 w 127"/>
                <a:gd name="T19" fmla="*/ 60 h 276"/>
                <a:gd name="T20" fmla="*/ 9 w 127"/>
                <a:gd name="T21" fmla="*/ 52 h 276"/>
                <a:gd name="T22" fmla="*/ 13 w 127"/>
                <a:gd name="T23" fmla="*/ 44 h 276"/>
                <a:gd name="T24" fmla="*/ 17 w 127"/>
                <a:gd name="T25" fmla="*/ 35 h 276"/>
                <a:gd name="T26" fmla="*/ 20 w 127"/>
                <a:gd name="T27" fmla="*/ 27 h 276"/>
                <a:gd name="T28" fmla="*/ 24 w 127"/>
                <a:gd name="T29" fmla="*/ 18 h 276"/>
                <a:gd name="T30" fmla="*/ 27 w 127"/>
                <a:gd name="T31" fmla="*/ 9 h 276"/>
                <a:gd name="T32" fmla="*/ 29 w 127"/>
                <a:gd name="T33" fmla="*/ 0 h 276"/>
                <a:gd name="T34" fmla="*/ 30 w 127"/>
                <a:gd name="T35" fmla="*/ 2 h 276"/>
                <a:gd name="T36" fmla="*/ 31 w 127"/>
                <a:gd name="T37" fmla="*/ 4 h 276"/>
                <a:gd name="T38" fmla="*/ 32 w 127"/>
                <a:gd name="T39" fmla="*/ 6 h 276"/>
                <a:gd name="T40" fmla="*/ 32 w 127"/>
                <a:gd name="T41" fmla="*/ 9 h 2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7"/>
                <a:gd name="T64" fmla="*/ 0 h 276"/>
                <a:gd name="T65" fmla="*/ 127 w 127"/>
                <a:gd name="T66" fmla="*/ 276 h 2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7" h="276">
                  <a:moveTo>
                    <a:pt x="127" y="36"/>
                  </a:moveTo>
                  <a:lnTo>
                    <a:pt x="122" y="64"/>
                  </a:lnTo>
                  <a:lnTo>
                    <a:pt x="117" y="93"/>
                  </a:lnTo>
                  <a:lnTo>
                    <a:pt x="109" y="123"/>
                  </a:lnTo>
                  <a:lnTo>
                    <a:pt x="98" y="154"/>
                  </a:lnTo>
                  <a:lnTo>
                    <a:pt x="82" y="186"/>
                  </a:lnTo>
                  <a:lnTo>
                    <a:pt x="61" y="217"/>
                  </a:lnTo>
                  <a:lnTo>
                    <a:pt x="35" y="247"/>
                  </a:lnTo>
                  <a:lnTo>
                    <a:pt x="0" y="276"/>
                  </a:lnTo>
                  <a:lnTo>
                    <a:pt x="18" y="244"/>
                  </a:lnTo>
                  <a:lnTo>
                    <a:pt x="35" y="211"/>
                  </a:lnTo>
                  <a:lnTo>
                    <a:pt x="51" y="178"/>
                  </a:lnTo>
                  <a:lnTo>
                    <a:pt x="66" y="144"/>
                  </a:lnTo>
                  <a:lnTo>
                    <a:pt x="80" y="110"/>
                  </a:lnTo>
                  <a:lnTo>
                    <a:pt x="94" y="74"/>
                  </a:lnTo>
                  <a:lnTo>
                    <a:pt x="105" y="38"/>
                  </a:lnTo>
                  <a:lnTo>
                    <a:pt x="114" y="0"/>
                  </a:lnTo>
                  <a:lnTo>
                    <a:pt x="118" y="10"/>
                  </a:lnTo>
                  <a:lnTo>
                    <a:pt x="121" y="18"/>
                  </a:lnTo>
                  <a:lnTo>
                    <a:pt x="125" y="27"/>
                  </a:lnTo>
                  <a:lnTo>
                    <a:pt x="127" y="36"/>
                  </a:lnTo>
                  <a:close/>
                </a:path>
              </a:pathLst>
            </a:custGeom>
            <a:solidFill>
              <a:srgbClr val="FFFFA5"/>
            </a:solidFill>
            <a:ln w="9525">
              <a:noFill/>
              <a:round/>
              <a:headEnd/>
              <a:tailEnd/>
            </a:ln>
          </p:spPr>
          <p:txBody>
            <a:bodyPr/>
            <a:lstStyle/>
            <a:p>
              <a:endParaRPr lang="en-US"/>
            </a:p>
          </p:txBody>
        </p:sp>
        <p:sp>
          <p:nvSpPr>
            <p:cNvPr id="17661" name="Freeform 308"/>
            <p:cNvSpPr>
              <a:spLocks noChangeAspect="1"/>
            </p:cNvSpPr>
            <p:nvPr/>
          </p:nvSpPr>
          <p:spPr bwMode="auto">
            <a:xfrm>
              <a:off x="3810" y="2383"/>
              <a:ext cx="60" cy="130"/>
            </a:xfrm>
            <a:custGeom>
              <a:avLst/>
              <a:gdLst>
                <a:gd name="T0" fmla="*/ 30 w 120"/>
                <a:gd name="T1" fmla="*/ 8 h 261"/>
                <a:gd name="T2" fmla="*/ 29 w 120"/>
                <a:gd name="T3" fmla="*/ 14 h 261"/>
                <a:gd name="T4" fmla="*/ 28 w 120"/>
                <a:gd name="T5" fmla="*/ 21 h 261"/>
                <a:gd name="T6" fmla="*/ 26 w 120"/>
                <a:gd name="T7" fmla="*/ 29 h 261"/>
                <a:gd name="T8" fmla="*/ 23 w 120"/>
                <a:gd name="T9" fmla="*/ 36 h 261"/>
                <a:gd name="T10" fmla="*/ 19 w 120"/>
                <a:gd name="T11" fmla="*/ 44 h 261"/>
                <a:gd name="T12" fmla="*/ 15 w 120"/>
                <a:gd name="T13" fmla="*/ 51 h 261"/>
                <a:gd name="T14" fmla="*/ 8 w 120"/>
                <a:gd name="T15" fmla="*/ 58 h 261"/>
                <a:gd name="T16" fmla="*/ 0 w 120"/>
                <a:gd name="T17" fmla="*/ 65 h 261"/>
                <a:gd name="T18" fmla="*/ 4 w 120"/>
                <a:gd name="T19" fmla="*/ 57 h 261"/>
                <a:gd name="T20" fmla="*/ 8 w 120"/>
                <a:gd name="T21" fmla="*/ 50 h 261"/>
                <a:gd name="T22" fmla="*/ 12 w 120"/>
                <a:gd name="T23" fmla="*/ 42 h 261"/>
                <a:gd name="T24" fmla="*/ 15 w 120"/>
                <a:gd name="T25" fmla="*/ 34 h 261"/>
                <a:gd name="T26" fmla="*/ 19 w 120"/>
                <a:gd name="T27" fmla="*/ 26 h 261"/>
                <a:gd name="T28" fmla="*/ 22 w 120"/>
                <a:gd name="T29" fmla="*/ 18 h 261"/>
                <a:gd name="T30" fmla="*/ 25 w 120"/>
                <a:gd name="T31" fmla="*/ 9 h 261"/>
                <a:gd name="T32" fmla="*/ 27 w 120"/>
                <a:gd name="T33" fmla="*/ 0 h 261"/>
                <a:gd name="T34" fmla="*/ 28 w 120"/>
                <a:gd name="T35" fmla="*/ 2 h 261"/>
                <a:gd name="T36" fmla="*/ 29 w 120"/>
                <a:gd name="T37" fmla="*/ 4 h 261"/>
                <a:gd name="T38" fmla="*/ 29 w 120"/>
                <a:gd name="T39" fmla="*/ 6 h 261"/>
                <a:gd name="T40" fmla="*/ 30 w 120"/>
                <a:gd name="T41" fmla="*/ 8 h 2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261"/>
                <a:gd name="T65" fmla="*/ 120 w 120"/>
                <a:gd name="T66" fmla="*/ 261 h 2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261">
                  <a:moveTo>
                    <a:pt x="120" y="33"/>
                  </a:moveTo>
                  <a:lnTo>
                    <a:pt x="115" y="59"/>
                  </a:lnTo>
                  <a:lnTo>
                    <a:pt x="110" y="87"/>
                  </a:lnTo>
                  <a:lnTo>
                    <a:pt x="102" y="117"/>
                  </a:lnTo>
                  <a:lnTo>
                    <a:pt x="90" y="147"/>
                  </a:lnTo>
                  <a:lnTo>
                    <a:pt x="75" y="177"/>
                  </a:lnTo>
                  <a:lnTo>
                    <a:pt x="57" y="206"/>
                  </a:lnTo>
                  <a:lnTo>
                    <a:pt x="31" y="234"/>
                  </a:lnTo>
                  <a:lnTo>
                    <a:pt x="0" y="261"/>
                  </a:lnTo>
                  <a:lnTo>
                    <a:pt x="16" y="230"/>
                  </a:lnTo>
                  <a:lnTo>
                    <a:pt x="31" y="200"/>
                  </a:lnTo>
                  <a:lnTo>
                    <a:pt x="47" y="169"/>
                  </a:lnTo>
                  <a:lnTo>
                    <a:pt x="61" y="138"/>
                  </a:lnTo>
                  <a:lnTo>
                    <a:pt x="75" y="105"/>
                  </a:lnTo>
                  <a:lnTo>
                    <a:pt x="88" y="72"/>
                  </a:lnTo>
                  <a:lnTo>
                    <a:pt x="99" y="37"/>
                  </a:lnTo>
                  <a:lnTo>
                    <a:pt x="108" y="0"/>
                  </a:lnTo>
                  <a:lnTo>
                    <a:pt x="111" y="9"/>
                  </a:lnTo>
                  <a:lnTo>
                    <a:pt x="114" y="17"/>
                  </a:lnTo>
                  <a:lnTo>
                    <a:pt x="116" y="25"/>
                  </a:lnTo>
                  <a:lnTo>
                    <a:pt x="120" y="33"/>
                  </a:lnTo>
                  <a:close/>
                </a:path>
              </a:pathLst>
            </a:custGeom>
            <a:solidFill>
              <a:srgbClr val="FFFFA5"/>
            </a:solidFill>
            <a:ln w="9525">
              <a:noFill/>
              <a:round/>
              <a:headEnd/>
              <a:tailEnd/>
            </a:ln>
          </p:spPr>
          <p:txBody>
            <a:bodyPr/>
            <a:lstStyle/>
            <a:p>
              <a:endParaRPr lang="en-US"/>
            </a:p>
          </p:txBody>
        </p:sp>
        <p:sp>
          <p:nvSpPr>
            <p:cNvPr id="17662" name="Freeform 309"/>
            <p:cNvSpPr>
              <a:spLocks noChangeAspect="1"/>
            </p:cNvSpPr>
            <p:nvPr/>
          </p:nvSpPr>
          <p:spPr bwMode="auto">
            <a:xfrm>
              <a:off x="3813" y="2387"/>
              <a:ext cx="56" cy="122"/>
            </a:xfrm>
            <a:custGeom>
              <a:avLst/>
              <a:gdLst>
                <a:gd name="T0" fmla="*/ 28 w 113"/>
                <a:gd name="T1" fmla="*/ 8 h 244"/>
                <a:gd name="T2" fmla="*/ 26 w 113"/>
                <a:gd name="T3" fmla="*/ 14 h 244"/>
                <a:gd name="T4" fmla="*/ 25 w 113"/>
                <a:gd name="T5" fmla="*/ 20 h 244"/>
                <a:gd name="T6" fmla="*/ 23 w 113"/>
                <a:gd name="T7" fmla="*/ 27 h 244"/>
                <a:gd name="T8" fmla="*/ 20 w 113"/>
                <a:gd name="T9" fmla="*/ 35 h 244"/>
                <a:gd name="T10" fmla="*/ 17 w 113"/>
                <a:gd name="T11" fmla="*/ 42 h 244"/>
                <a:gd name="T12" fmla="*/ 12 w 113"/>
                <a:gd name="T13" fmla="*/ 49 h 244"/>
                <a:gd name="T14" fmla="*/ 7 w 113"/>
                <a:gd name="T15" fmla="*/ 55 h 244"/>
                <a:gd name="T16" fmla="*/ 0 w 113"/>
                <a:gd name="T17" fmla="*/ 61 h 244"/>
                <a:gd name="T18" fmla="*/ 3 w 113"/>
                <a:gd name="T19" fmla="*/ 54 h 244"/>
                <a:gd name="T20" fmla="*/ 7 w 113"/>
                <a:gd name="T21" fmla="*/ 47 h 244"/>
                <a:gd name="T22" fmla="*/ 11 w 113"/>
                <a:gd name="T23" fmla="*/ 40 h 244"/>
                <a:gd name="T24" fmla="*/ 14 w 113"/>
                <a:gd name="T25" fmla="*/ 33 h 244"/>
                <a:gd name="T26" fmla="*/ 17 w 113"/>
                <a:gd name="T27" fmla="*/ 25 h 244"/>
                <a:gd name="T28" fmla="*/ 20 w 113"/>
                <a:gd name="T29" fmla="*/ 18 h 244"/>
                <a:gd name="T30" fmla="*/ 23 w 113"/>
                <a:gd name="T31" fmla="*/ 9 h 244"/>
                <a:gd name="T32" fmla="*/ 25 w 113"/>
                <a:gd name="T33" fmla="*/ 0 h 244"/>
                <a:gd name="T34" fmla="*/ 26 w 113"/>
                <a:gd name="T35" fmla="*/ 2 h 244"/>
                <a:gd name="T36" fmla="*/ 26 w 113"/>
                <a:gd name="T37" fmla="*/ 4 h 244"/>
                <a:gd name="T38" fmla="*/ 27 w 113"/>
                <a:gd name="T39" fmla="*/ 5 h 244"/>
                <a:gd name="T40" fmla="*/ 28 w 113"/>
                <a:gd name="T41" fmla="*/ 8 h 2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3"/>
                <a:gd name="T64" fmla="*/ 0 h 244"/>
                <a:gd name="T65" fmla="*/ 113 w 113"/>
                <a:gd name="T66" fmla="*/ 244 h 2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3" h="244">
                  <a:moveTo>
                    <a:pt x="113" y="29"/>
                  </a:moveTo>
                  <a:lnTo>
                    <a:pt x="107" y="54"/>
                  </a:lnTo>
                  <a:lnTo>
                    <a:pt x="101" y="80"/>
                  </a:lnTo>
                  <a:lnTo>
                    <a:pt x="92" y="108"/>
                  </a:lnTo>
                  <a:lnTo>
                    <a:pt x="82" y="137"/>
                  </a:lnTo>
                  <a:lnTo>
                    <a:pt x="68" y="166"/>
                  </a:lnTo>
                  <a:lnTo>
                    <a:pt x="51" y="193"/>
                  </a:lnTo>
                  <a:lnTo>
                    <a:pt x="28" y="220"/>
                  </a:lnTo>
                  <a:lnTo>
                    <a:pt x="0" y="244"/>
                  </a:lnTo>
                  <a:lnTo>
                    <a:pt x="15" y="214"/>
                  </a:lnTo>
                  <a:lnTo>
                    <a:pt x="30" y="185"/>
                  </a:lnTo>
                  <a:lnTo>
                    <a:pt x="44" y="158"/>
                  </a:lnTo>
                  <a:lnTo>
                    <a:pt x="57" y="129"/>
                  </a:lnTo>
                  <a:lnTo>
                    <a:pt x="70" y="99"/>
                  </a:lnTo>
                  <a:lnTo>
                    <a:pt x="82" y="69"/>
                  </a:lnTo>
                  <a:lnTo>
                    <a:pt x="92" y="35"/>
                  </a:lnTo>
                  <a:lnTo>
                    <a:pt x="101" y="0"/>
                  </a:lnTo>
                  <a:lnTo>
                    <a:pt x="104" y="7"/>
                  </a:lnTo>
                  <a:lnTo>
                    <a:pt x="107" y="14"/>
                  </a:lnTo>
                  <a:lnTo>
                    <a:pt x="109" y="20"/>
                  </a:lnTo>
                  <a:lnTo>
                    <a:pt x="113" y="29"/>
                  </a:lnTo>
                  <a:close/>
                </a:path>
              </a:pathLst>
            </a:custGeom>
            <a:solidFill>
              <a:srgbClr val="FFFFA5"/>
            </a:solidFill>
            <a:ln w="9525">
              <a:noFill/>
              <a:round/>
              <a:headEnd/>
              <a:tailEnd/>
            </a:ln>
          </p:spPr>
          <p:txBody>
            <a:bodyPr/>
            <a:lstStyle/>
            <a:p>
              <a:endParaRPr lang="en-US"/>
            </a:p>
          </p:txBody>
        </p:sp>
        <p:sp>
          <p:nvSpPr>
            <p:cNvPr id="17663" name="Freeform 310"/>
            <p:cNvSpPr>
              <a:spLocks noChangeAspect="1"/>
            </p:cNvSpPr>
            <p:nvPr/>
          </p:nvSpPr>
          <p:spPr bwMode="auto">
            <a:xfrm>
              <a:off x="3816" y="2391"/>
              <a:ext cx="52" cy="115"/>
            </a:xfrm>
            <a:custGeom>
              <a:avLst/>
              <a:gdLst>
                <a:gd name="T0" fmla="*/ 26 w 104"/>
                <a:gd name="T1" fmla="*/ 7 h 229"/>
                <a:gd name="T2" fmla="*/ 25 w 104"/>
                <a:gd name="T3" fmla="*/ 13 h 229"/>
                <a:gd name="T4" fmla="*/ 23 w 104"/>
                <a:gd name="T5" fmla="*/ 19 h 229"/>
                <a:gd name="T6" fmla="*/ 21 w 104"/>
                <a:gd name="T7" fmla="*/ 26 h 229"/>
                <a:gd name="T8" fmla="*/ 19 w 104"/>
                <a:gd name="T9" fmla="*/ 33 h 229"/>
                <a:gd name="T10" fmla="*/ 15 w 104"/>
                <a:gd name="T11" fmla="*/ 39 h 229"/>
                <a:gd name="T12" fmla="*/ 12 w 104"/>
                <a:gd name="T13" fmla="*/ 46 h 229"/>
                <a:gd name="T14" fmla="*/ 6 w 104"/>
                <a:gd name="T15" fmla="*/ 52 h 229"/>
                <a:gd name="T16" fmla="*/ 0 w 104"/>
                <a:gd name="T17" fmla="*/ 58 h 229"/>
                <a:gd name="T18" fmla="*/ 3 w 104"/>
                <a:gd name="T19" fmla="*/ 50 h 229"/>
                <a:gd name="T20" fmla="*/ 7 w 104"/>
                <a:gd name="T21" fmla="*/ 44 h 229"/>
                <a:gd name="T22" fmla="*/ 11 w 104"/>
                <a:gd name="T23" fmla="*/ 37 h 229"/>
                <a:gd name="T24" fmla="*/ 13 w 104"/>
                <a:gd name="T25" fmla="*/ 31 h 229"/>
                <a:gd name="T26" fmla="*/ 17 w 104"/>
                <a:gd name="T27" fmla="*/ 24 h 229"/>
                <a:gd name="T28" fmla="*/ 19 w 104"/>
                <a:gd name="T29" fmla="*/ 17 h 229"/>
                <a:gd name="T30" fmla="*/ 22 w 104"/>
                <a:gd name="T31" fmla="*/ 9 h 229"/>
                <a:gd name="T32" fmla="*/ 24 w 104"/>
                <a:gd name="T33" fmla="*/ 0 h 229"/>
                <a:gd name="T34" fmla="*/ 26 w 104"/>
                <a:gd name="T35" fmla="*/ 7 h 2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4"/>
                <a:gd name="T55" fmla="*/ 0 h 229"/>
                <a:gd name="T56" fmla="*/ 104 w 104"/>
                <a:gd name="T57" fmla="*/ 229 h 2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4" h="229">
                  <a:moveTo>
                    <a:pt x="104" y="25"/>
                  </a:moveTo>
                  <a:lnTo>
                    <a:pt x="99" y="49"/>
                  </a:lnTo>
                  <a:lnTo>
                    <a:pt x="92" y="75"/>
                  </a:lnTo>
                  <a:lnTo>
                    <a:pt x="84" y="101"/>
                  </a:lnTo>
                  <a:lnTo>
                    <a:pt x="73" y="129"/>
                  </a:lnTo>
                  <a:lnTo>
                    <a:pt x="61" y="155"/>
                  </a:lnTo>
                  <a:lnTo>
                    <a:pt x="45" y="182"/>
                  </a:lnTo>
                  <a:lnTo>
                    <a:pt x="24" y="206"/>
                  </a:lnTo>
                  <a:lnTo>
                    <a:pt x="0" y="229"/>
                  </a:lnTo>
                  <a:lnTo>
                    <a:pt x="13" y="200"/>
                  </a:lnTo>
                  <a:lnTo>
                    <a:pt x="27" y="174"/>
                  </a:lnTo>
                  <a:lnTo>
                    <a:pt x="41" y="148"/>
                  </a:lnTo>
                  <a:lnTo>
                    <a:pt x="54" y="122"/>
                  </a:lnTo>
                  <a:lnTo>
                    <a:pt x="65" y="95"/>
                  </a:lnTo>
                  <a:lnTo>
                    <a:pt x="76" y="67"/>
                  </a:lnTo>
                  <a:lnTo>
                    <a:pt x="86" y="34"/>
                  </a:lnTo>
                  <a:lnTo>
                    <a:pt x="94" y="0"/>
                  </a:lnTo>
                  <a:lnTo>
                    <a:pt x="104" y="25"/>
                  </a:lnTo>
                  <a:close/>
                </a:path>
              </a:pathLst>
            </a:custGeom>
            <a:solidFill>
              <a:srgbClr val="FFFFA5"/>
            </a:solidFill>
            <a:ln w="9525">
              <a:noFill/>
              <a:round/>
              <a:headEnd/>
              <a:tailEnd/>
            </a:ln>
          </p:spPr>
          <p:txBody>
            <a:bodyPr/>
            <a:lstStyle/>
            <a:p>
              <a:endParaRPr lang="en-US"/>
            </a:p>
          </p:txBody>
        </p:sp>
        <p:sp>
          <p:nvSpPr>
            <p:cNvPr id="17664" name="Freeform 311"/>
            <p:cNvSpPr>
              <a:spLocks noChangeAspect="1"/>
            </p:cNvSpPr>
            <p:nvPr/>
          </p:nvSpPr>
          <p:spPr bwMode="auto">
            <a:xfrm>
              <a:off x="3603" y="2400"/>
              <a:ext cx="84" cy="311"/>
            </a:xfrm>
            <a:custGeom>
              <a:avLst/>
              <a:gdLst>
                <a:gd name="T0" fmla="*/ 31 w 168"/>
                <a:gd name="T1" fmla="*/ 31 h 621"/>
                <a:gd name="T2" fmla="*/ 34 w 168"/>
                <a:gd name="T3" fmla="*/ 2 h 621"/>
                <a:gd name="T4" fmla="*/ 42 w 168"/>
                <a:gd name="T5" fmla="*/ 0 h 621"/>
                <a:gd name="T6" fmla="*/ 41 w 168"/>
                <a:gd name="T7" fmla="*/ 13 h 621"/>
                <a:gd name="T8" fmla="*/ 18 w 168"/>
                <a:gd name="T9" fmla="*/ 156 h 621"/>
                <a:gd name="T10" fmla="*/ 0 w 168"/>
                <a:gd name="T11" fmla="*/ 153 h 621"/>
                <a:gd name="T12" fmla="*/ 1 w 168"/>
                <a:gd name="T13" fmla="*/ 153 h 621"/>
                <a:gd name="T14" fmla="*/ 3 w 168"/>
                <a:gd name="T15" fmla="*/ 151 h 621"/>
                <a:gd name="T16" fmla="*/ 5 w 168"/>
                <a:gd name="T17" fmla="*/ 148 h 621"/>
                <a:gd name="T18" fmla="*/ 7 w 168"/>
                <a:gd name="T19" fmla="*/ 144 h 621"/>
                <a:gd name="T20" fmla="*/ 11 w 168"/>
                <a:gd name="T21" fmla="*/ 140 h 621"/>
                <a:gd name="T22" fmla="*/ 13 w 168"/>
                <a:gd name="T23" fmla="*/ 136 h 621"/>
                <a:gd name="T24" fmla="*/ 15 w 168"/>
                <a:gd name="T25" fmla="*/ 132 h 621"/>
                <a:gd name="T26" fmla="*/ 17 w 168"/>
                <a:gd name="T27" fmla="*/ 129 h 621"/>
                <a:gd name="T28" fmla="*/ 18 w 168"/>
                <a:gd name="T29" fmla="*/ 115 h 621"/>
                <a:gd name="T30" fmla="*/ 20 w 168"/>
                <a:gd name="T31" fmla="*/ 100 h 621"/>
                <a:gd name="T32" fmla="*/ 22 w 168"/>
                <a:gd name="T33" fmla="*/ 84 h 621"/>
                <a:gd name="T34" fmla="*/ 24 w 168"/>
                <a:gd name="T35" fmla="*/ 69 h 621"/>
                <a:gd name="T36" fmla="*/ 26 w 168"/>
                <a:gd name="T37" fmla="*/ 55 h 621"/>
                <a:gd name="T38" fmla="*/ 28 w 168"/>
                <a:gd name="T39" fmla="*/ 43 h 621"/>
                <a:gd name="T40" fmla="*/ 30 w 168"/>
                <a:gd name="T41" fmla="*/ 35 h 621"/>
                <a:gd name="T42" fmla="*/ 31 w 168"/>
                <a:gd name="T43" fmla="*/ 31 h 6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8"/>
                <a:gd name="T67" fmla="*/ 0 h 621"/>
                <a:gd name="T68" fmla="*/ 168 w 168"/>
                <a:gd name="T69" fmla="*/ 621 h 6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8" h="621">
                  <a:moveTo>
                    <a:pt x="127" y="123"/>
                  </a:moveTo>
                  <a:lnTo>
                    <a:pt x="134" y="5"/>
                  </a:lnTo>
                  <a:lnTo>
                    <a:pt x="168" y="0"/>
                  </a:lnTo>
                  <a:lnTo>
                    <a:pt x="162" y="51"/>
                  </a:lnTo>
                  <a:lnTo>
                    <a:pt x="71" y="621"/>
                  </a:lnTo>
                  <a:lnTo>
                    <a:pt x="0" y="612"/>
                  </a:lnTo>
                  <a:lnTo>
                    <a:pt x="2" y="610"/>
                  </a:lnTo>
                  <a:lnTo>
                    <a:pt x="9" y="601"/>
                  </a:lnTo>
                  <a:lnTo>
                    <a:pt x="19" y="590"/>
                  </a:lnTo>
                  <a:lnTo>
                    <a:pt x="31" y="576"/>
                  </a:lnTo>
                  <a:lnTo>
                    <a:pt x="43" y="560"/>
                  </a:lnTo>
                  <a:lnTo>
                    <a:pt x="54" y="544"/>
                  </a:lnTo>
                  <a:lnTo>
                    <a:pt x="62" y="528"/>
                  </a:lnTo>
                  <a:lnTo>
                    <a:pt x="65" y="513"/>
                  </a:lnTo>
                  <a:lnTo>
                    <a:pt x="72" y="459"/>
                  </a:lnTo>
                  <a:lnTo>
                    <a:pt x="79" y="399"/>
                  </a:lnTo>
                  <a:lnTo>
                    <a:pt x="88" y="335"/>
                  </a:lnTo>
                  <a:lnTo>
                    <a:pt x="96" y="273"/>
                  </a:lnTo>
                  <a:lnTo>
                    <a:pt x="104" y="217"/>
                  </a:lnTo>
                  <a:lnTo>
                    <a:pt x="114" y="169"/>
                  </a:lnTo>
                  <a:lnTo>
                    <a:pt x="121" y="137"/>
                  </a:lnTo>
                  <a:lnTo>
                    <a:pt x="127" y="123"/>
                  </a:lnTo>
                  <a:close/>
                </a:path>
              </a:pathLst>
            </a:custGeom>
            <a:solidFill>
              <a:srgbClr val="FFFF63"/>
            </a:solidFill>
            <a:ln w="9525">
              <a:noFill/>
              <a:round/>
              <a:headEnd/>
              <a:tailEnd/>
            </a:ln>
          </p:spPr>
          <p:txBody>
            <a:bodyPr/>
            <a:lstStyle/>
            <a:p>
              <a:endParaRPr lang="en-US"/>
            </a:p>
          </p:txBody>
        </p:sp>
        <p:sp>
          <p:nvSpPr>
            <p:cNvPr id="17665" name="Freeform 312"/>
            <p:cNvSpPr>
              <a:spLocks noChangeAspect="1"/>
            </p:cNvSpPr>
            <p:nvPr/>
          </p:nvSpPr>
          <p:spPr bwMode="auto">
            <a:xfrm>
              <a:off x="3650" y="2402"/>
              <a:ext cx="51" cy="313"/>
            </a:xfrm>
            <a:custGeom>
              <a:avLst/>
              <a:gdLst>
                <a:gd name="T0" fmla="*/ 18 w 101"/>
                <a:gd name="T1" fmla="*/ 30 h 626"/>
                <a:gd name="T2" fmla="*/ 21 w 101"/>
                <a:gd name="T3" fmla="*/ 1 h 626"/>
                <a:gd name="T4" fmla="*/ 26 w 101"/>
                <a:gd name="T5" fmla="*/ 0 h 626"/>
                <a:gd name="T6" fmla="*/ 24 w 101"/>
                <a:gd name="T7" fmla="*/ 12 h 626"/>
                <a:gd name="T8" fmla="*/ 9 w 101"/>
                <a:gd name="T9" fmla="*/ 139 h 626"/>
                <a:gd name="T10" fmla="*/ 16 w 101"/>
                <a:gd name="T11" fmla="*/ 157 h 626"/>
                <a:gd name="T12" fmla="*/ 0 w 101"/>
                <a:gd name="T13" fmla="*/ 155 h 626"/>
                <a:gd name="T14" fmla="*/ 1 w 101"/>
                <a:gd name="T15" fmla="*/ 150 h 626"/>
                <a:gd name="T16" fmla="*/ 3 w 101"/>
                <a:gd name="T17" fmla="*/ 136 h 626"/>
                <a:gd name="T18" fmla="*/ 5 w 101"/>
                <a:gd name="T19" fmla="*/ 116 h 626"/>
                <a:gd name="T20" fmla="*/ 8 w 101"/>
                <a:gd name="T21" fmla="*/ 93 h 626"/>
                <a:gd name="T22" fmla="*/ 11 w 101"/>
                <a:gd name="T23" fmla="*/ 72 h 626"/>
                <a:gd name="T24" fmla="*/ 14 w 101"/>
                <a:gd name="T25" fmla="*/ 51 h 626"/>
                <a:gd name="T26" fmla="*/ 16 w 101"/>
                <a:gd name="T27" fmla="*/ 37 h 626"/>
                <a:gd name="T28" fmla="*/ 18 w 101"/>
                <a:gd name="T29" fmla="*/ 30 h 6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1"/>
                <a:gd name="T46" fmla="*/ 0 h 626"/>
                <a:gd name="T47" fmla="*/ 101 w 101"/>
                <a:gd name="T48" fmla="*/ 626 h 6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1" h="626">
                  <a:moveTo>
                    <a:pt x="70" y="123"/>
                  </a:moveTo>
                  <a:lnTo>
                    <a:pt x="81" y="5"/>
                  </a:lnTo>
                  <a:lnTo>
                    <a:pt x="101" y="0"/>
                  </a:lnTo>
                  <a:lnTo>
                    <a:pt x="95" y="49"/>
                  </a:lnTo>
                  <a:lnTo>
                    <a:pt x="34" y="553"/>
                  </a:lnTo>
                  <a:lnTo>
                    <a:pt x="64" y="626"/>
                  </a:lnTo>
                  <a:lnTo>
                    <a:pt x="0" y="618"/>
                  </a:lnTo>
                  <a:lnTo>
                    <a:pt x="2" y="597"/>
                  </a:lnTo>
                  <a:lnTo>
                    <a:pt x="9" y="542"/>
                  </a:lnTo>
                  <a:lnTo>
                    <a:pt x="18" y="465"/>
                  </a:lnTo>
                  <a:lnTo>
                    <a:pt x="30" y="375"/>
                  </a:lnTo>
                  <a:lnTo>
                    <a:pt x="42" y="285"/>
                  </a:lnTo>
                  <a:lnTo>
                    <a:pt x="54" y="206"/>
                  </a:lnTo>
                  <a:lnTo>
                    <a:pt x="63" y="148"/>
                  </a:lnTo>
                  <a:lnTo>
                    <a:pt x="70" y="123"/>
                  </a:lnTo>
                  <a:close/>
                </a:path>
              </a:pathLst>
            </a:custGeom>
            <a:solidFill>
              <a:srgbClr val="FFFF63"/>
            </a:solidFill>
            <a:ln w="9525">
              <a:noFill/>
              <a:round/>
              <a:headEnd/>
              <a:tailEnd/>
            </a:ln>
          </p:spPr>
          <p:txBody>
            <a:bodyPr/>
            <a:lstStyle/>
            <a:p>
              <a:endParaRPr lang="en-US"/>
            </a:p>
          </p:txBody>
        </p:sp>
        <p:sp>
          <p:nvSpPr>
            <p:cNvPr id="17666" name="Freeform 313"/>
            <p:cNvSpPr>
              <a:spLocks noChangeAspect="1"/>
            </p:cNvSpPr>
            <p:nvPr/>
          </p:nvSpPr>
          <p:spPr bwMode="auto">
            <a:xfrm>
              <a:off x="3539" y="2702"/>
              <a:ext cx="187" cy="132"/>
            </a:xfrm>
            <a:custGeom>
              <a:avLst/>
              <a:gdLst>
                <a:gd name="T0" fmla="*/ 1 w 374"/>
                <a:gd name="T1" fmla="*/ 0 h 264"/>
                <a:gd name="T2" fmla="*/ 94 w 374"/>
                <a:gd name="T3" fmla="*/ 12 h 264"/>
                <a:gd name="T4" fmla="*/ 91 w 374"/>
                <a:gd name="T5" fmla="*/ 15 h 264"/>
                <a:gd name="T6" fmla="*/ 89 w 374"/>
                <a:gd name="T7" fmla="*/ 23 h 264"/>
                <a:gd name="T8" fmla="*/ 84 w 374"/>
                <a:gd name="T9" fmla="*/ 25 h 264"/>
                <a:gd name="T10" fmla="*/ 83 w 374"/>
                <a:gd name="T11" fmla="*/ 29 h 264"/>
                <a:gd name="T12" fmla="*/ 88 w 374"/>
                <a:gd name="T13" fmla="*/ 29 h 264"/>
                <a:gd name="T14" fmla="*/ 87 w 374"/>
                <a:gd name="T15" fmla="*/ 35 h 264"/>
                <a:gd name="T16" fmla="*/ 83 w 374"/>
                <a:gd name="T17" fmla="*/ 36 h 264"/>
                <a:gd name="T18" fmla="*/ 86 w 374"/>
                <a:gd name="T19" fmla="*/ 40 h 264"/>
                <a:gd name="T20" fmla="*/ 86 w 374"/>
                <a:gd name="T21" fmla="*/ 44 h 264"/>
                <a:gd name="T22" fmla="*/ 83 w 374"/>
                <a:gd name="T23" fmla="*/ 46 h 264"/>
                <a:gd name="T24" fmla="*/ 86 w 374"/>
                <a:gd name="T25" fmla="*/ 49 h 264"/>
                <a:gd name="T26" fmla="*/ 84 w 374"/>
                <a:gd name="T27" fmla="*/ 53 h 264"/>
                <a:gd name="T28" fmla="*/ 82 w 374"/>
                <a:gd name="T29" fmla="*/ 56 h 264"/>
                <a:gd name="T30" fmla="*/ 79 w 374"/>
                <a:gd name="T31" fmla="*/ 61 h 264"/>
                <a:gd name="T32" fmla="*/ 75 w 374"/>
                <a:gd name="T33" fmla="*/ 65 h 264"/>
                <a:gd name="T34" fmla="*/ 73 w 374"/>
                <a:gd name="T35" fmla="*/ 65 h 264"/>
                <a:gd name="T36" fmla="*/ 69 w 374"/>
                <a:gd name="T37" fmla="*/ 66 h 264"/>
                <a:gd name="T38" fmla="*/ 65 w 374"/>
                <a:gd name="T39" fmla="*/ 66 h 264"/>
                <a:gd name="T40" fmla="*/ 60 w 374"/>
                <a:gd name="T41" fmla="*/ 66 h 264"/>
                <a:gd name="T42" fmla="*/ 56 w 374"/>
                <a:gd name="T43" fmla="*/ 66 h 264"/>
                <a:gd name="T44" fmla="*/ 51 w 374"/>
                <a:gd name="T45" fmla="*/ 66 h 264"/>
                <a:gd name="T46" fmla="*/ 46 w 374"/>
                <a:gd name="T47" fmla="*/ 65 h 264"/>
                <a:gd name="T48" fmla="*/ 41 w 374"/>
                <a:gd name="T49" fmla="*/ 65 h 264"/>
                <a:gd name="T50" fmla="*/ 36 w 374"/>
                <a:gd name="T51" fmla="*/ 63 h 264"/>
                <a:gd name="T52" fmla="*/ 30 w 374"/>
                <a:gd name="T53" fmla="*/ 62 h 264"/>
                <a:gd name="T54" fmla="*/ 25 w 374"/>
                <a:gd name="T55" fmla="*/ 61 h 264"/>
                <a:gd name="T56" fmla="*/ 21 w 374"/>
                <a:gd name="T57" fmla="*/ 60 h 264"/>
                <a:gd name="T58" fmla="*/ 17 w 374"/>
                <a:gd name="T59" fmla="*/ 59 h 264"/>
                <a:gd name="T60" fmla="*/ 12 w 374"/>
                <a:gd name="T61" fmla="*/ 58 h 264"/>
                <a:gd name="T62" fmla="*/ 10 w 374"/>
                <a:gd name="T63" fmla="*/ 57 h 264"/>
                <a:gd name="T64" fmla="*/ 6 w 374"/>
                <a:gd name="T65" fmla="*/ 55 h 264"/>
                <a:gd name="T66" fmla="*/ 6 w 374"/>
                <a:gd name="T67" fmla="*/ 53 h 264"/>
                <a:gd name="T68" fmla="*/ 5 w 374"/>
                <a:gd name="T69" fmla="*/ 50 h 264"/>
                <a:gd name="T70" fmla="*/ 5 w 374"/>
                <a:gd name="T71" fmla="*/ 47 h 264"/>
                <a:gd name="T72" fmla="*/ 5 w 374"/>
                <a:gd name="T73" fmla="*/ 44 h 264"/>
                <a:gd name="T74" fmla="*/ 1 w 374"/>
                <a:gd name="T75" fmla="*/ 42 h 264"/>
                <a:gd name="T76" fmla="*/ 1 w 374"/>
                <a:gd name="T77" fmla="*/ 38 h 264"/>
                <a:gd name="T78" fmla="*/ 6 w 374"/>
                <a:gd name="T79" fmla="*/ 36 h 264"/>
                <a:gd name="T80" fmla="*/ 0 w 374"/>
                <a:gd name="T81" fmla="*/ 35 h 264"/>
                <a:gd name="T82" fmla="*/ 1 w 374"/>
                <a:gd name="T83" fmla="*/ 30 h 264"/>
                <a:gd name="T84" fmla="*/ 6 w 374"/>
                <a:gd name="T85" fmla="*/ 28 h 264"/>
                <a:gd name="T86" fmla="*/ 1 w 374"/>
                <a:gd name="T87" fmla="*/ 24 h 264"/>
                <a:gd name="T88" fmla="*/ 1 w 374"/>
                <a:gd name="T89" fmla="*/ 21 h 264"/>
                <a:gd name="T90" fmla="*/ 6 w 374"/>
                <a:gd name="T91" fmla="*/ 19 h 264"/>
                <a:gd name="T92" fmla="*/ 6 w 374"/>
                <a:gd name="T93" fmla="*/ 16 h 264"/>
                <a:gd name="T94" fmla="*/ 3 w 374"/>
                <a:gd name="T95" fmla="*/ 13 h 264"/>
                <a:gd name="T96" fmla="*/ 3 w 374"/>
                <a:gd name="T97" fmla="*/ 6 h 264"/>
                <a:gd name="T98" fmla="*/ 1 w 374"/>
                <a:gd name="T99" fmla="*/ 0 h 2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4"/>
                <a:gd name="T151" fmla="*/ 0 h 264"/>
                <a:gd name="T152" fmla="*/ 374 w 374"/>
                <a:gd name="T153" fmla="*/ 264 h 2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4" h="264">
                  <a:moveTo>
                    <a:pt x="3" y="0"/>
                  </a:moveTo>
                  <a:lnTo>
                    <a:pt x="374" y="48"/>
                  </a:lnTo>
                  <a:lnTo>
                    <a:pt x="361" y="63"/>
                  </a:lnTo>
                  <a:lnTo>
                    <a:pt x="353" y="95"/>
                  </a:lnTo>
                  <a:lnTo>
                    <a:pt x="334" y="102"/>
                  </a:lnTo>
                  <a:lnTo>
                    <a:pt x="331" y="116"/>
                  </a:lnTo>
                  <a:lnTo>
                    <a:pt x="352" y="118"/>
                  </a:lnTo>
                  <a:lnTo>
                    <a:pt x="347" y="142"/>
                  </a:lnTo>
                  <a:lnTo>
                    <a:pt x="331" y="144"/>
                  </a:lnTo>
                  <a:lnTo>
                    <a:pt x="343" y="160"/>
                  </a:lnTo>
                  <a:lnTo>
                    <a:pt x="342" y="176"/>
                  </a:lnTo>
                  <a:lnTo>
                    <a:pt x="329" y="185"/>
                  </a:lnTo>
                  <a:lnTo>
                    <a:pt x="342" y="199"/>
                  </a:lnTo>
                  <a:lnTo>
                    <a:pt x="336" y="214"/>
                  </a:lnTo>
                  <a:lnTo>
                    <a:pt x="327" y="226"/>
                  </a:lnTo>
                  <a:lnTo>
                    <a:pt x="316" y="244"/>
                  </a:lnTo>
                  <a:lnTo>
                    <a:pt x="299" y="258"/>
                  </a:lnTo>
                  <a:lnTo>
                    <a:pt x="289" y="260"/>
                  </a:lnTo>
                  <a:lnTo>
                    <a:pt x="276" y="262"/>
                  </a:lnTo>
                  <a:lnTo>
                    <a:pt x="260" y="262"/>
                  </a:lnTo>
                  <a:lnTo>
                    <a:pt x="243" y="264"/>
                  </a:lnTo>
                  <a:lnTo>
                    <a:pt x="224" y="262"/>
                  </a:lnTo>
                  <a:lnTo>
                    <a:pt x="205" y="261"/>
                  </a:lnTo>
                  <a:lnTo>
                    <a:pt x="184" y="259"/>
                  </a:lnTo>
                  <a:lnTo>
                    <a:pt x="163" y="257"/>
                  </a:lnTo>
                  <a:lnTo>
                    <a:pt x="141" y="254"/>
                  </a:lnTo>
                  <a:lnTo>
                    <a:pt x="120" y="251"/>
                  </a:lnTo>
                  <a:lnTo>
                    <a:pt x="101" y="246"/>
                  </a:lnTo>
                  <a:lnTo>
                    <a:pt x="82" y="243"/>
                  </a:lnTo>
                  <a:lnTo>
                    <a:pt x="65" y="238"/>
                  </a:lnTo>
                  <a:lnTo>
                    <a:pt x="50" y="234"/>
                  </a:lnTo>
                  <a:lnTo>
                    <a:pt x="38" y="228"/>
                  </a:lnTo>
                  <a:lnTo>
                    <a:pt x="27" y="223"/>
                  </a:lnTo>
                  <a:lnTo>
                    <a:pt x="23" y="213"/>
                  </a:lnTo>
                  <a:lnTo>
                    <a:pt x="19" y="200"/>
                  </a:lnTo>
                  <a:lnTo>
                    <a:pt x="17" y="189"/>
                  </a:lnTo>
                  <a:lnTo>
                    <a:pt x="17" y="178"/>
                  </a:lnTo>
                  <a:lnTo>
                    <a:pt x="5" y="169"/>
                  </a:lnTo>
                  <a:lnTo>
                    <a:pt x="3" y="154"/>
                  </a:lnTo>
                  <a:lnTo>
                    <a:pt x="25" y="145"/>
                  </a:lnTo>
                  <a:lnTo>
                    <a:pt x="0" y="143"/>
                  </a:lnTo>
                  <a:lnTo>
                    <a:pt x="3" y="120"/>
                  </a:lnTo>
                  <a:lnTo>
                    <a:pt x="23" y="115"/>
                  </a:lnTo>
                  <a:lnTo>
                    <a:pt x="6" y="99"/>
                  </a:lnTo>
                  <a:lnTo>
                    <a:pt x="4" y="85"/>
                  </a:lnTo>
                  <a:lnTo>
                    <a:pt x="27" y="78"/>
                  </a:lnTo>
                  <a:lnTo>
                    <a:pt x="27" y="64"/>
                  </a:lnTo>
                  <a:lnTo>
                    <a:pt x="9" y="54"/>
                  </a:lnTo>
                  <a:lnTo>
                    <a:pt x="12" y="25"/>
                  </a:lnTo>
                  <a:lnTo>
                    <a:pt x="3" y="0"/>
                  </a:lnTo>
                  <a:close/>
                </a:path>
              </a:pathLst>
            </a:custGeom>
            <a:solidFill>
              <a:srgbClr val="33353A"/>
            </a:solidFill>
            <a:ln w="9525">
              <a:noFill/>
              <a:round/>
              <a:headEnd/>
              <a:tailEnd/>
            </a:ln>
          </p:spPr>
          <p:txBody>
            <a:bodyPr/>
            <a:lstStyle/>
            <a:p>
              <a:endParaRPr lang="en-US"/>
            </a:p>
          </p:txBody>
        </p:sp>
        <p:sp>
          <p:nvSpPr>
            <p:cNvPr id="17667" name="Freeform 314"/>
            <p:cNvSpPr>
              <a:spLocks noChangeAspect="1"/>
            </p:cNvSpPr>
            <p:nvPr/>
          </p:nvSpPr>
          <p:spPr bwMode="auto">
            <a:xfrm>
              <a:off x="3544" y="2704"/>
              <a:ext cx="176" cy="129"/>
            </a:xfrm>
            <a:custGeom>
              <a:avLst/>
              <a:gdLst>
                <a:gd name="T0" fmla="*/ 12 w 352"/>
                <a:gd name="T1" fmla="*/ 1 h 259"/>
                <a:gd name="T2" fmla="*/ 28 w 352"/>
                <a:gd name="T3" fmla="*/ 3 h 259"/>
                <a:gd name="T4" fmla="*/ 44 w 352"/>
                <a:gd name="T5" fmla="*/ 5 h 259"/>
                <a:gd name="T6" fmla="*/ 61 w 352"/>
                <a:gd name="T7" fmla="*/ 7 h 259"/>
                <a:gd name="T8" fmla="*/ 78 w 352"/>
                <a:gd name="T9" fmla="*/ 9 h 259"/>
                <a:gd name="T10" fmla="*/ 88 w 352"/>
                <a:gd name="T11" fmla="*/ 12 h 259"/>
                <a:gd name="T12" fmla="*/ 85 w 352"/>
                <a:gd name="T13" fmla="*/ 15 h 259"/>
                <a:gd name="T14" fmla="*/ 84 w 352"/>
                <a:gd name="T15" fmla="*/ 21 h 259"/>
                <a:gd name="T16" fmla="*/ 81 w 352"/>
                <a:gd name="T17" fmla="*/ 23 h 259"/>
                <a:gd name="T18" fmla="*/ 79 w 352"/>
                <a:gd name="T19" fmla="*/ 25 h 259"/>
                <a:gd name="T20" fmla="*/ 78 w 352"/>
                <a:gd name="T21" fmla="*/ 28 h 259"/>
                <a:gd name="T22" fmla="*/ 82 w 352"/>
                <a:gd name="T23" fmla="*/ 28 h 259"/>
                <a:gd name="T24" fmla="*/ 82 w 352"/>
                <a:gd name="T25" fmla="*/ 31 h 259"/>
                <a:gd name="T26" fmla="*/ 81 w 352"/>
                <a:gd name="T27" fmla="*/ 34 h 259"/>
                <a:gd name="T28" fmla="*/ 78 w 352"/>
                <a:gd name="T29" fmla="*/ 35 h 259"/>
                <a:gd name="T30" fmla="*/ 80 w 352"/>
                <a:gd name="T31" fmla="*/ 38 h 259"/>
                <a:gd name="T32" fmla="*/ 81 w 352"/>
                <a:gd name="T33" fmla="*/ 41 h 259"/>
                <a:gd name="T34" fmla="*/ 80 w 352"/>
                <a:gd name="T35" fmla="*/ 43 h 259"/>
                <a:gd name="T36" fmla="*/ 78 w 352"/>
                <a:gd name="T37" fmla="*/ 45 h 259"/>
                <a:gd name="T38" fmla="*/ 80 w 352"/>
                <a:gd name="T39" fmla="*/ 48 h 259"/>
                <a:gd name="T40" fmla="*/ 80 w 352"/>
                <a:gd name="T41" fmla="*/ 50 h 259"/>
                <a:gd name="T42" fmla="*/ 79 w 352"/>
                <a:gd name="T43" fmla="*/ 53 h 259"/>
                <a:gd name="T44" fmla="*/ 77 w 352"/>
                <a:gd name="T45" fmla="*/ 55 h 259"/>
                <a:gd name="T46" fmla="*/ 75 w 352"/>
                <a:gd name="T47" fmla="*/ 59 h 259"/>
                <a:gd name="T48" fmla="*/ 73 w 352"/>
                <a:gd name="T49" fmla="*/ 61 h 259"/>
                <a:gd name="T50" fmla="*/ 68 w 352"/>
                <a:gd name="T51" fmla="*/ 64 h 259"/>
                <a:gd name="T52" fmla="*/ 57 w 352"/>
                <a:gd name="T53" fmla="*/ 64 h 259"/>
                <a:gd name="T54" fmla="*/ 44 w 352"/>
                <a:gd name="T55" fmla="*/ 64 h 259"/>
                <a:gd name="T56" fmla="*/ 28 w 352"/>
                <a:gd name="T57" fmla="*/ 62 h 259"/>
                <a:gd name="T58" fmla="*/ 15 w 352"/>
                <a:gd name="T59" fmla="*/ 59 h 259"/>
                <a:gd name="T60" fmla="*/ 6 w 352"/>
                <a:gd name="T61" fmla="*/ 55 h 259"/>
                <a:gd name="T62" fmla="*/ 5 w 352"/>
                <a:gd name="T63" fmla="*/ 46 h 259"/>
                <a:gd name="T64" fmla="*/ 3 w 352"/>
                <a:gd name="T65" fmla="*/ 43 h 259"/>
                <a:gd name="T66" fmla="*/ 1 w 352"/>
                <a:gd name="T67" fmla="*/ 41 h 259"/>
                <a:gd name="T68" fmla="*/ 1 w 352"/>
                <a:gd name="T69" fmla="*/ 38 h 259"/>
                <a:gd name="T70" fmla="*/ 5 w 352"/>
                <a:gd name="T71" fmla="*/ 36 h 259"/>
                <a:gd name="T72" fmla="*/ 3 w 352"/>
                <a:gd name="T73" fmla="*/ 35 h 259"/>
                <a:gd name="T74" fmla="*/ 1 w 352"/>
                <a:gd name="T75" fmla="*/ 34 h 259"/>
                <a:gd name="T76" fmla="*/ 1 w 352"/>
                <a:gd name="T77" fmla="*/ 29 h 259"/>
                <a:gd name="T78" fmla="*/ 5 w 352"/>
                <a:gd name="T79" fmla="*/ 28 h 259"/>
                <a:gd name="T80" fmla="*/ 3 w 352"/>
                <a:gd name="T81" fmla="*/ 26 h 259"/>
                <a:gd name="T82" fmla="*/ 1 w 352"/>
                <a:gd name="T83" fmla="*/ 23 h 259"/>
                <a:gd name="T84" fmla="*/ 1 w 352"/>
                <a:gd name="T85" fmla="*/ 21 h 259"/>
                <a:gd name="T86" fmla="*/ 6 w 352"/>
                <a:gd name="T87" fmla="*/ 19 h 259"/>
                <a:gd name="T88" fmla="*/ 7 w 352"/>
                <a:gd name="T89" fmla="*/ 17 h 259"/>
                <a:gd name="T90" fmla="*/ 6 w 352"/>
                <a:gd name="T91" fmla="*/ 15 h 259"/>
                <a:gd name="T92" fmla="*/ 3 w 352"/>
                <a:gd name="T93" fmla="*/ 13 h 259"/>
                <a:gd name="T94" fmla="*/ 3 w 352"/>
                <a:gd name="T95" fmla="*/ 7 h 259"/>
                <a:gd name="T96" fmla="*/ 3 w 352"/>
                <a:gd name="T97" fmla="*/ 3 h 2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2"/>
                <a:gd name="T148" fmla="*/ 0 h 259"/>
                <a:gd name="T149" fmla="*/ 352 w 352"/>
                <a:gd name="T150" fmla="*/ 259 h 2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2" h="259">
                  <a:moveTo>
                    <a:pt x="4" y="0"/>
                  </a:moveTo>
                  <a:lnTo>
                    <a:pt x="26" y="3"/>
                  </a:lnTo>
                  <a:lnTo>
                    <a:pt x="48" y="6"/>
                  </a:lnTo>
                  <a:lnTo>
                    <a:pt x="70" y="8"/>
                  </a:lnTo>
                  <a:lnTo>
                    <a:pt x="92" y="12"/>
                  </a:lnTo>
                  <a:lnTo>
                    <a:pt x="113" y="14"/>
                  </a:lnTo>
                  <a:lnTo>
                    <a:pt x="135" y="18"/>
                  </a:lnTo>
                  <a:lnTo>
                    <a:pt x="157" y="20"/>
                  </a:lnTo>
                  <a:lnTo>
                    <a:pt x="178" y="22"/>
                  </a:lnTo>
                  <a:lnTo>
                    <a:pt x="200" y="26"/>
                  </a:lnTo>
                  <a:lnTo>
                    <a:pt x="222" y="28"/>
                  </a:lnTo>
                  <a:lnTo>
                    <a:pt x="244" y="31"/>
                  </a:lnTo>
                  <a:lnTo>
                    <a:pt x="265" y="34"/>
                  </a:lnTo>
                  <a:lnTo>
                    <a:pt x="287" y="37"/>
                  </a:lnTo>
                  <a:lnTo>
                    <a:pt x="309" y="39"/>
                  </a:lnTo>
                  <a:lnTo>
                    <a:pt x="331" y="43"/>
                  </a:lnTo>
                  <a:lnTo>
                    <a:pt x="352" y="45"/>
                  </a:lnTo>
                  <a:lnTo>
                    <a:pt x="349" y="49"/>
                  </a:lnTo>
                  <a:lnTo>
                    <a:pt x="345" y="52"/>
                  </a:lnTo>
                  <a:lnTo>
                    <a:pt x="342" y="56"/>
                  </a:lnTo>
                  <a:lnTo>
                    <a:pt x="340" y="60"/>
                  </a:lnTo>
                  <a:lnTo>
                    <a:pt x="337" y="68"/>
                  </a:lnTo>
                  <a:lnTo>
                    <a:pt x="336" y="76"/>
                  </a:lnTo>
                  <a:lnTo>
                    <a:pt x="334" y="84"/>
                  </a:lnTo>
                  <a:lnTo>
                    <a:pt x="332" y="92"/>
                  </a:lnTo>
                  <a:lnTo>
                    <a:pt x="327" y="94"/>
                  </a:lnTo>
                  <a:lnTo>
                    <a:pt x="322" y="95"/>
                  </a:lnTo>
                  <a:lnTo>
                    <a:pt x="318" y="96"/>
                  </a:lnTo>
                  <a:lnTo>
                    <a:pt x="313" y="97"/>
                  </a:lnTo>
                  <a:lnTo>
                    <a:pt x="313" y="102"/>
                  </a:lnTo>
                  <a:lnTo>
                    <a:pt x="313" y="105"/>
                  </a:lnTo>
                  <a:lnTo>
                    <a:pt x="312" y="109"/>
                  </a:lnTo>
                  <a:lnTo>
                    <a:pt x="312" y="112"/>
                  </a:lnTo>
                  <a:lnTo>
                    <a:pt x="317" y="113"/>
                  </a:lnTo>
                  <a:lnTo>
                    <a:pt x="321" y="113"/>
                  </a:lnTo>
                  <a:lnTo>
                    <a:pt x="326" y="114"/>
                  </a:lnTo>
                  <a:lnTo>
                    <a:pt x="331" y="115"/>
                  </a:lnTo>
                  <a:lnTo>
                    <a:pt x="329" y="121"/>
                  </a:lnTo>
                  <a:lnTo>
                    <a:pt x="328" y="127"/>
                  </a:lnTo>
                  <a:lnTo>
                    <a:pt x="327" y="133"/>
                  </a:lnTo>
                  <a:lnTo>
                    <a:pt x="326" y="139"/>
                  </a:lnTo>
                  <a:lnTo>
                    <a:pt x="322" y="139"/>
                  </a:lnTo>
                  <a:lnTo>
                    <a:pt x="319" y="140"/>
                  </a:lnTo>
                  <a:lnTo>
                    <a:pt x="316" y="140"/>
                  </a:lnTo>
                  <a:lnTo>
                    <a:pt x="312" y="141"/>
                  </a:lnTo>
                  <a:lnTo>
                    <a:pt x="314" y="144"/>
                  </a:lnTo>
                  <a:lnTo>
                    <a:pt x="318" y="148"/>
                  </a:lnTo>
                  <a:lnTo>
                    <a:pt x="320" y="152"/>
                  </a:lnTo>
                  <a:lnTo>
                    <a:pt x="322" y="156"/>
                  </a:lnTo>
                  <a:lnTo>
                    <a:pt x="321" y="160"/>
                  </a:lnTo>
                  <a:lnTo>
                    <a:pt x="321" y="164"/>
                  </a:lnTo>
                  <a:lnTo>
                    <a:pt x="321" y="168"/>
                  </a:lnTo>
                  <a:lnTo>
                    <a:pt x="320" y="173"/>
                  </a:lnTo>
                  <a:lnTo>
                    <a:pt x="318" y="175"/>
                  </a:lnTo>
                  <a:lnTo>
                    <a:pt x="314" y="177"/>
                  </a:lnTo>
                  <a:lnTo>
                    <a:pt x="311" y="179"/>
                  </a:lnTo>
                  <a:lnTo>
                    <a:pt x="309" y="181"/>
                  </a:lnTo>
                  <a:lnTo>
                    <a:pt x="311" y="185"/>
                  </a:lnTo>
                  <a:lnTo>
                    <a:pt x="314" y="188"/>
                  </a:lnTo>
                  <a:lnTo>
                    <a:pt x="318" y="192"/>
                  </a:lnTo>
                  <a:lnTo>
                    <a:pt x="321" y="195"/>
                  </a:lnTo>
                  <a:lnTo>
                    <a:pt x="320" y="200"/>
                  </a:lnTo>
                  <a:lnTo>
                    <a:pt x="319" y="203"/>
                  </a:lnTo>
                  <a:lnTo>
                    <a:pt x="317" y="206"/>
                  </a:lnTo>
                  <a:lnTo>
                    <a:pt x="316" y="210"/>
                  </a:lnTo>
                  <a:lnTo>
                    <a:pt x="313" y="212"/>
                  </a:lnTo>
                  <a:lnTo>
                    <a:pt x="311" y="216"/>
                  </a:lnTo>
                  <a:lnTo>
                    <a:pt x="309" y="219"/>
                  </a:lnTo>
                  <a:lnTo>
                    <a:pt x="306" y="221"/>
                  </a:lnTo>
                  <a:lnTo>
                    <a:pt x="304" y="226"/>
                  </a:lnTo>
                  <a:lnTo>
                    <a:pt x="302" y="232"/>
                  </a:lnTo>
                  <a:lnTo>
                    <a:pt x="298" y="236"/>
                  </a:lnTo>
                  <a:lnTo>
                    <a:pt x="296" y="240"/>
                  </a:lnTo>
                  <a:lnTo>
                    <a:pt x="293" y="243"/>
                  </a:lnTo>
                  <a:lnTo>
                    <a:pt x="289" y="247"/>
                  </a:lnTo>
                  <a:lnTo>
                    <a:pt x="284" y="250"/>
                  </a:lnTo>
                  <a:lnTo>
                    <a:pt x="281" y="254"/>
                  </a:lnTo>
                  <a:lnTo>
                    <a:pt x="271" y="256"/>
                  </a:lnTo>
                  <a:lnTo>
                    <a:pt x="259" y="258"/>
                  </a:lnTo>
                  <a:lnTo>
                    <a:pt x="244" y="259"/>
                  </a:lnTo>
                  <a:lnTo>
                    <a:pt x="228" y="259"/>
                  </a:lnTo>
                  <a:lnTo>
                    <a:pt x="211" y="259"/>
                  </a:lnTo>
                  <a:lnTo>
                    <a:pt x="192" y="258"/>
                  </a:lnTo>
                  <a:lnTo>
                    <a:pt x="173" y="256"/>
                  </a:lnTo>
                  <a:lnTo>
                    <a:pt x="153" y="254"/>
                  </a:lnTo>
                  <a:lnTo>
                    <a:pt x="132" y="251"/>
                  </a:lnTo>
                  <a:lnTo>
                    <a:pt x="114" y="248"/>
                  </a:lnTo>
                  <a:lnTo>
                    <a:pt x="94" y="245"/>
                  </a:lnTo>
                  <a:lnTo>
                    <a:pt x="77" y="240"/>
                  </a:lnTo>
                  <a:lnTo>
                    <a:pt x="61" y="236"/>
                  </a:lnTo>
                  <a:lnTo>
                    <a:pt x="47" y="232"/>
                  </a:lnTo>
                  <a:lnTo>
                    <a:pt x="34" y="226"/>
                  </a:lnTo>
                  <a:lnTo>
                    <a:pt x="25" y="221"/>
                  </a:lnTo>
                  <a:lnTo>
                    <a:pt x="22" y="211"/>
                  </a:lnTo>
                  <a:lnTo>
                    <a:pt x="18" y="198"/>
                  </a:lnTo>
                  <a:lnTo>
                    <a:pt x="17" y="187"/>
                  </a:lnTo>
                  <a:lnTo>
                    <a:pt x="17" y="177"/>
                  </a:lnTo>
                  <a:lnTo>
                    <a:pt x="14" y="174"/>
                  </a:lnTo>
                  <a:lnTo>
                    <a:pt x="11" y="172"/>
                  </a:lnTo>
                  <a:lnTo>
                    <a:pt x="8" y="171"/>
                  </a:lnTo>
                  <a:lnTo>
                    <a:pt x="6" y="168"/>
                  </a:lnTo>
                  <a:lnTo>
                    <a:pt x="4" y="164"/>
                  </a:lnTo>
                  <a:lnTo>
                    <a:pt x="4" y="160"/>
                  </a:lnTo>
                  <a:lnTo>
                    <a:pt x="4" y="157"/>
                  </a:lnTo>
                  <a:lnTo>
                    <a:pt x="4" y="152"/>
                  </a:lnTo>
                  <a:lnTo>
                    <a:pt x="9" y="150"/>
                  </a:lnTo>
                  <a:lnTo>
                    <a:pt x="15" y="149"/>
                  </a:lnTo>
                  <a:lnTo>
                    <a:pt x="19" y="147"/>
                  </a:lnTo>
                  <a:lnTo>
                    <a:pt x="24" y="145"/>
                  </a:lnTo>
                  <a:lnTo>
                    <a:pt x="18" y="144"/>
                  </a:lnTo>
                  <a:lnTo>
                    <a:pt x="13" y="143"/>
                  </a:lnTo>
                  <a:lnTo>
                    <a:pt x="6" y="142"/>
                  </a:lnTo>
                  <a:lnTo>
                    <a:pt x="0" y="142"/>
                  </a:lnTo>
                  <a:lnTo>
                    <a:pt x="1" y="136"/>
                  </a:lnTo>
                  <a:lnTo>
                    <a:pt x="2" y="130"/>
                  </a:lnTo>
                  <a:lnTo>
                    <a:pt x="2" y="125"/>
                  </a:lnTo>
                  <a:lnTo>
                    <a:pt x="3" y="119"/>
                  </a:lnTo>
                  <a:lnTo>
                    <a:pt x="8" y="118"/>
                  </a:lnTo>
                  <a:lnTo>
                    <a:pt x="14" y="117"/>
                  </a:lnTo>
                  <a:lnTo>
                    <a:pt x="18" y="115"/>
                  </a:lnTo>
                  <a:lnTo>
                    <a:pt x="23" y="114"/>
                  </a:lnTo>
                  <a:lnTo>
                    <a:pt x="18" y="110"/>
                  </a:lnTo>
                  <a:lnTo>
                    <a:pt x="15" y="106"/>
                  </a:lnTo>
                  <a:lnTo>
                    <a:pt x="11" y="102"/>
                  </a:lnTo>
                  <a:lnTo>
                    <a:pt x="7" y="97"/>
                  </a:lnTo>
                  <a:lnTo>
                    <a:pt x="7" y="95"/>
                  </a:lnTo>
                  <a:lnTo>
                    <a:pt x="7" y="91"/>
                  </a:lnTo>
                  <a:lnTo>
                    <a:pt x="6" y="88"/>
                  </a:lnTo>
                  <a:lnTo>
                    <a:pt x="6" y="84"/>
                  </a:lnTo>
                  <a:lnTo>
                    <a:pt x="11" y="82"/>
                  </a:lnTo>
                  <a:lnTo>
                    <a:pt x="17" y="81"/>
                  </a:lnTo>
                  <a:lnTo>
                    <a:pt x="22" y="79"/>
                  </a:lnTo>
                  <a:lnTo>
                    <a:pt x="28" y="76"/>
                  </a:lnTo>
                  <a:lnTo>
                    <a:pt x="28" y="74"/>
                  </a:lnTo>
                  <a:lnTo>
                    <a:pt x="28" y="71"/>
                  </a:lnTo>
                  <a:lnTo>
                    <a:pt x="28" y="67"/>
                  </a:lnTo>
                  <a:lnTo>
                    <a:pt x="28" y="64"/>
                  </a:lnTo>
                  <a:lnTo>
                    <a:pt x="23" y="61"/>
                  </a:lnTo>
                  <a:lnTo>
                    <a:pt x="19" y="58"/>
                  </a:lnTo>
                  <a:lnTo>
                    <a:pt x="15" y="56"/>
                  </a:lnTo>
                  <a:lnTo>
                    <a:pt x="10" y="53"/>
                  </a:lnTo>
                  <a:lnTo>
                    <a:pt x="11" y="46"/>
                  </a:lnTo>
                  <a:lnTo>
                    <a:pt x="13" y="38"/>
                  </a:lnTo>
                  <a:lnTo>
                    <a:pt x="13" y="31"/>
                  </a:lnTo>
                  <a:lnTo>
                    <a:pt x="14" y="24"/>
                  </a:lnTo>
                  <a:lnTo>
                    <a:pt x="11" y="19"/>
                  </a:lnTo>
                  <a:lnTo>
                    <a:pt x="9" y="12"/>
                  </a:lnTo>
                  <a:lnTo>
                    <a:pt x="7" y="6"/>
                  </a:lnTo>
                  <a:lnTo>
                    <a:pt x="4" y="0"/>
                  </a:lnTo>
                  <a:close/>
                </a:path>
              </a:pathLst>
            </a:custGeom>
            <a:solidFill>
              <a:srgbClr val="3D3F42"/>
            </a:solidFill>
            <a:ln w="9525">
              <a:noFill/>
              <a:round/>
              <a:headEnd/>
              <a:tailEnd/>
            </a:ln>
          </p:spPr>
          <p:txBody>
            <a:bodyPr/>
            <a:lstStyle/>
            <a:p>
              <a:endParaRPr lang="en-US"/>
            </a:p>
          </p:txBody>
        </p:sp>
        <p:sp>
          <p:nvSpPr>
            <p:cNvPr id="17668" name="Freeform 315"/>
            <p:cNvSpPr>
              <a:spLocks noChangeAspect="1"/>
            </p:cNvSpPr>
            <p:nvPr/>
          </p:nvSpPr>
          <p:spPr bwMode="auto">
            <a:xfrm>
              <a:off x="3550" y="2705"/>
              <a:ext cx="164" cy="128"/>
            </a:xfrm>
            <a:custGeom>
              <a:avLst/>
              <a:gdLst>
                <a:gd name="T0" fmla="*/ 11 w 329"/>
                <a:gd name="T1" fmla="*/ 1 h 256"/>
                <a:gd name="T2" fmla="*/ 26 w 329"/>
                <a:gd name="T3" fmla="*/ 3 h 256"/>
                <a:gd name="T4" fmla="*/ 41 w 329"/>
                <a:gd name="T5" fmla="*/ 5 h 256"/>
                <a:gd name="T6" fmla="*/ 57 w 329"/>
                <a:gd name="T7" fmla="*/ 7 h 256"/>
                <a:gd name="T8" fmla="*/ 72 w 329"/>
                <a:gd name="T9" fmla="*/ 8 h 256"/>
                <a:gd name="T10" fmla="*/ 81 w 329"/>
                <a:gd name="T11" fmla="*/ 11 h 256"/>
                <a:gd name="T12" fmla="*/ 79 w 329"/>
                <a:gd name="T13" fmla="*/ 14 h 256"/>
                <a:gd name="T14" fmla="*/ 77 w 329"/>
                <a:gd name="T15" fmla="*/ 20 h 256"/>
                <a:gd name="T16" fmla="*/ 75 w 329"/>
                <a:gd name="T17" fmla="*/ 23 h 256"/>
                <a:gd name="T18" fmla="*/ 73 w 329"/>
                <a:gd name="T19" fmla="*/ 24 h 256"/>
                <a:gd name="T20" fmla="*/ 72 w 329"/>
                <a:gd name="T21" fmla="*/ 27 h 256"/>
                <a:gd name="T22" fmla="*/ 76 w 329"/>
                <a:gd name="T23" fmla="*/ 27 h 256"/>
                <a:gd name="T24" fmla="*/ 76 w 329"/>
                <a:gd name="T25" fmla="*/ 30 h 256"/>
                <a:gd name="T26" fmla="*/ 75 w 329"/>
                <a:gd name="T27" fmla="*/ 34 h 256"/>
                <a:gd name="T28" fmla="*/ 72 w 329"/>
                <a:gd name="T29" fmla="*/ 34 h 256"/>
                <a:gd name="T30" fmla="*/ 74 w 329"/>
                <a:gd name="T31" fmla="*/ 37 h 256"/>
                <a:gd name="T32" fmla="*/ 75 w 329"/>
                <a:gd name="T33" fmla="*/ 40 h 256"/>
                <a:gd name="T34" fmla="*/ 73 w 329"/>
                <a:gd name="T35" fmla="*/ 42 h 256"/>
                <a:gd name="T36" fmla="*/ 71 w 329"/>
                <a:gd name="T37" fmla="*/ 44 h 256"/>
                <a:gd name="T38" fmla="*/ 74 w 329"/>
                <a:gd name="T39" fmla="*/ 46 h 256"/>
                <a:gd name="T40" fmla="*/ 74 w 329"/>
                <a:gd name="T41" fmla="*/ 49 h 256"/>
                <a:gd name="T42" fmla="*/ 73 w 329"/>
                <a:gd name="T43" fmla="*/ 52 h 256"/>
                <a:gd name="T44" fmla="*/ 71 w 329"/>
                <a:gd name="T45" fmla="*/ 54 h 256"/>
                <a:gd name="T46" fmla="*/ 69 w 329"/>
                <a:gd name="T47" fmla="*/ 58 h 256"/>
                <a:gd name="T48" fmla="*/ 67 w 329"/>
                <a:gd name="T49" fmla="*/ 61 h 256"/>
                <a:gd name="T50" fmla="*/ 63 w 329"/>
                <a:gd name="T51" fmla="*/ 63 h 256"/>
                <a:gd name="T52" fmla="*/ 52 w 329"/>
                <a:gd name="T53" fmla="*/ 64 h 256"/>
                <a:gd name="T54" fmla="*/ 39 w 329"/>
                <a:gd name="T55" fmla="*/ 63 h 256"/>
                <a:gd name="T56" fmla="*/ 26 w 329"/>
                <a:gd name="T57" fmla="*/ 61 h 256"/>
                <a:gd name="T58" fmla="*/ 14 w 329"/>
                <a:gd name="T59" fmla="*/ 58 h 256"/>
                <a:gd name="T60" fmla="*/ 5 w 329"/>
                <a:gd name="T61" fmla="*/ 55 h 256"/>
                <a:gd name="T62" fmla="*/ 3 w 329"/>
                <a:gd name="T63" fmla="*/ 46 h 256"/>
                <a:gd name="T64" fmla="*/ 2 w 329"/>
                <a:gd name="T65" fmla="*/ 42 h 256"/>
                <a:gd name="T66" fmla="*/ 1 w 329"/>
                <a:gd name="T67" fmla="*/ 40 h 256"/>
                <a:gd name="T68" fmla="*/ 1 w 329"/>
                <a:gd name="T69" fmla="*/ 38 h 256"/>
                <a:gd name="T70" fmla="*/ 4 w 329"/>
                <a:gd name="T71" fmla="*/ 36 h 256"/>
                <a:gd name="T72" fmla="*/ 3 w 329"/>
                <a:gd name="T73" fmla="*/ 35 h 256"/>
                <a:gd name="T74" fmla="*/ 0 w 329"/>
                <a:gd name="T75" fmla="*/ 34 h 256"/>
                <a:gd name="T76" fmla="*/ 1 w 329"/>
                <a:gd name="T77" fmla="*/ 29 h 256"/>
                <a:gd name="T78" fmla="*/ 4 w 329"/>
                <a:gd name="T79" fmla="*/ 28 h 256"/>
                <a:gd name="T80" fmla="*/ 3 w 329"/>
                <a:gd name="T81" fmla="*/ 26 h 256"/>
                <a:gd name="T82" fmla="*/ 1 w 329"/>
                <a:gd name="T83" fmla="*/ 23 h 256"/>
                <a:gd name="T84" fmla="*/ 1 w 329"/>
                <a:gd name="T85" fmla="*/ 21 h 256"/>
                <a:gd name="T86" fmla="*/ 5 w 329"/>
                <a:gd name="T87" fmla="*/ 19 h 256"/>
                <a:gd name="T88" fmla="*/ 6 w 329"/>
                <a:gd name="T89" fmla="*/ 17 h 256"/>
                <a:gd name="T90" fmla="*/ 5 w 329"/>
                <a:gd name="T91" fmla="*/ 15 h 256"/>
                <a:gd name="T92" fmla="*/ 2 w 329"/>
                <a:gd name="T93" fmla="*/ 13 h 256"/>
                <a:gd name="T94" fmla="*/ 3 w 329"/>
                <a:gd name="T95" fmla="*/ 8 h 256"/>
                <a:gd name="T96" fmla="*/ 2 w 329"/>
                <a:gd name="T97" fmla="*/ 2 h 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9"/>
                <a:gd name="T148" fmla="*/ 0 h 256"/>
                <a:gd name="T149" fmla="*/ 329 w 329"/>
                <a:gd name="T150" fmla="*/ 256 h 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9" h="256">
                  <a:moveTo>
                    <a:pt x="5" y="0"/>
                  </a:moveTo>
                  <a:lnTo>
                    <a:pt x="26" y="2"/>
                  </a:lnTo>
                  <a:lnTo>
                    <a:pt x="45" y="4"/>
                  </a:lnTo>
                  <a:lnTo>
                    <a:pt x="66" y="8"/>
                  </a:lnTo>
                  <a:lnTo>
                    <a:pt x="86" y="10"/>
                  </a:lnTo>
                  <a:lnTo>
                    <a:pt x="106" y="12"/>
                  </a:lnTo>
                  <a:lnTo>
                    <a:pt x="127" y="15"/>
                  </a:lnTo>
                  <a:lnTo>
                    <a:pt x="147" y="18"/>
                  </a:lnTo>
                  <a:lnTo>
                    <a:pt x="167" y="20"/>
                  </a:lnTo>
                  <a:lnTo>
                    <a:pt x="187" y="23"/>
                  </a:lnTo>
                  <a:lnTo>
                    <a:pt x="208" y="25"/>
                  </a:lnTo>
                  <a:lnTo>
                    <a:pt x="229" y="28"/>
                  </a:lnTo>
                  <a:lnTo>
                    <a:pt x="248" y="31"/>
                  </a:lnTo>
                  <a:lnTo>
                    <a:pt x="269" y="33"/>
                  </a:lnTo>
                  <a:lnTo>
                    <a:pt x="288" y="35"/>
                  </a:lnTo>
                  <a:lnTo>
                    <a:pt x="309" y="39"/>
                  </a:lnTo>
                  <a:lnTo>
                    <a:pt x="329" y="41"/>
                  </a:lnTo>
                  <a:lnTo>
                    <a:pt x="326" y="46"/>
                  </a:lnTo>
                  <a:lnTo>
                    <a:pt x="323" y="49"/>
                  </a:lnTo>
                  <a:lnTo>
                    <a:pt x="320" y="53"/>
                  </a:lnTo>
                  <a:lnTo>
                    <a:pt x="317" y="57"/>
                  </a:lnTo>
                  <a:lnTo>
                    <a:pt x="315" y="65"/>
                  </a:lnTo>
                  <a:lnTo>
                    <a:pt x="314" y="73"/>
                  </a:lnTo>
                  <a:lnTo>
                    <a:pt x="311" y="81"/>
                  </a:lnTo>
                  <a:lnTo>
                    <a:pt x="309" y="89"/>
                  </a:lnTo>
                  <a:lnTo>
                    <a:pt x="306" y="91"/>
                  </a:lnTo>
                  <a:lnTo>
                    <a:pt x="301" y="92"/>
                  </a:lnTo>
                  <a:lnTo>
                    <a:pt x="298" y="93"/>
                  </a:lnTo>
                  <a:lnTo>
                    <a:pt x="293" y="94"/>
                  </a:lnTo>
                  <a:lnTo>
                    <a:pt x="292" y="99"/>
                  </a:lnTo>
                  <a:lnTo>
                    <a:pt x="292" y="102"/>
                  </a:lnTo>
                  <a:lnTo>
                    <a:pt x="292" y="106"/>
                  </a:lnTo>
                  <a:lnTo>
                    <a:pt x="291" y="109"/>
                  </a:lnTo>
                  <a:lnTo>
                    <a:pt x="295" y="110"/>
                  </a:lnTo>
                  <a:lnTo>
                    <a:pt x="300" y="110"/>
                  </a:lnTo>
                  <a:lnTo>
                    <a:pt x="305" y="111"/>
                  </a:lnTo>
                  <a:lnTo>
                    <a:pt x="309" y="111"/>
                  </a:lnTo>
                  <a:lnTo>
                    <a:pt x="308" y="117"/>
                  </a:lnTo>
                  <a:lnTo>
                    <a:pt x="307" y="123"/>
                  </a:lnTo>
                  <a:lnTo>
                    <a:pt x="306" y="129"/>
                  </a:lnTo>
                  <a:lnTo>
                    <a:pt x="305" y="134"/>
                  </a:lnTo>
                  <a:lnTo>
                    <a:pt x="301" y="136"/>
                  </a:lnTo>
                  <a:lnTo>
                    <a:pt x="298" y="136"/>
                  </a:lnTo>
                  <a:lnTo>
                    <a:pt x="294" y="137"/>
                  </a:lnTo>
                  <a:lnTo>
                    <a:pt x="291" y="137"/>
                  </a:lnTo>
                  <a:lnTo>
                    <a:pt x="293" y="141"/>
                  </a:lnTo>
                  <a:lnTo>
                    <a:pt x="295" y="145"/>
                  </a:lnTo>
                  <a:lnTo>
                    <a:pt x="298" y="148"/>
                  </a:lnTo>
                  <a:lnTo>
                    <a:pt x="300" y="153"/>
                  </a:lnTo>
                  <a:lnTo>
                    <a:pt x="300" y="156"/>
                  </a:lnTo>
                  <a:lnTo>
                    <a:pt x="300" y="161"/>
                  </a:lnTo>
                  <a:lnTo>
                    <a:pt x="299" y="164"/>
                  </a:lnTo>
                  <a:lnTo>
                    <a:pt x="299" y="169"/>
                  </a:lnTo>
                  <a:lnTo>
                    <a:pt x="295" y="171"/>
                  </a:lnTo>
                  <a:lnTo>
                    <a:pt x="293" y="172"/>
                  </a:lnTo>
                  <a:lnTo>
                    <a:pt x="290" y="175"/>
                  </a:lnTo>
                  <a:lnTo>
                    <a:pt x="287" y="177"/>
                  </a:lnTo>
                  <a:lnTo>
                    <a:pt x="290" y="180"/>
                  </a:lnTo>
                  <a:lnTo>
                    <a:pt x="293" y="184"/>
                  </a:lnTo>
                  <a:lnTo>
                    <a:pt x="296" y="187"/>
                  </a:lnTo>
                  <a:lnTo>
                    <a:pt x="299" y="192"/>
                  </a:lnTo>
                  <a:lnTo>
                    <a:pt x="298" y="195"/>
                  </a:lnTo>
                  <a:lnTo>
                    <a:pt x="296" y="199"/>
                  </a:lnTo>
                  <a:lnTo>
                    <a:pt x="295" y="202"/>
                  </a:lnTo>
                  <a:lnTo>
                    <a:pt x="294" y="206"/>
                  </a:lnTo>
                  <a:lnTo>
                    <a:pt x="292" y="209"/>
                  </a:lnTo>
                  <a:lnTo>
                    <a:pt x="290" y="212"/>
                  </a:lnTo>
                  <a:lnTo>
                    <a:pt x="287" y="215"/>
                  </a:lnTo>
                  <a:lnTo>
                    <a:pt x="285" y="217"/>
                  </a:lnTo>
                  <a:lnTo>
                    <a:pt x="283" y="222"/>
                  </a:lnTo>
                  <a:lnTo>
                    <a:pt x="280" y="228"/>
                  </a:lnTo>
                  <a:lnTo>
                    <a:pt x="278" y="232"/>
                  </a:lnTo>
                  <a:lnTo>
                    <a:pt x="276" y="237"/>
                  </a:lnTo>
                  <a:lnTo>
                    <a:pt x="272" y="240"/>
                  </a:lnTo>
                  <a:lnTo>
                    <a:pt x="269" y="244"/>
                  </a:lnTo>
                  <a:lnTo>
                    <a:pt x="265" y="247"/>
                  </a:lnTo>
                  <a:lnTo>
                    <a:pt x="261" y="250"/>
                  </a:lnTo>
                  <a:lnTo>
                    <a:pt x="252" y="252"/>
                  </a:lnTo>
                  <a:lnTo>
                    <a:pt x="240" y="254"/>
                  </a:lnTo>
                  <a:lnTo>
                    <a:pt x="227" y="255"/>
                  </a:lnTo>
                  <a:lnTo>
                    <a:pt x="211" y="256"/>
                  </a:lnTo>
                  <a:lnTo>
                    <a:pt x="195" y="255"/>
                  </a:lnTo>
                  <a:lnTo>
                    <a:pt x="178" y="255"/>
                  </a:lnTo>
                  <a:lnTo>
                    <a:pt x="159" y="253"/>
                  </a:lnTo>
                  <a:lnTo>
                    <a:pt x="141" y="252"/>
                  </a:lnTo>
                  <a:lnTo>
                    <a:pt x="123" y="248"/>
                  </a:lnTo>
                  <a:lnTo>
                    <a:pt x="105" y="246"/>
                  </a:lnTo>
                  <a:lnTo>
                    <a:pt x="88" y="243"/>
                  </a:lnTo>
                  <a:lnTo>
                    <a:pt x="71" y="238"/>
                  </a:lnTo>
                  <a:lnTo>
                    <a:pt x="57" y="235"/>
                  </a:lnTo>
                  <a:lnTo>
                    <a:pt x="43" y="230"/>
                  </a:lnTo>
                  <a:lnTo>
                    <a:pt x="33" y="224"/>
                  </a:lnTo>
                  <a:lnTo>
                    <a:pt x="23" y="220"/>
                  </a:lnTo>
                  <a:lnTo>
                    <a:pt x="20" y="209"/>
                  </a:lnTo>
                  <a:lnTo>
                    <a:pt x="17" y="198"/>
                  </a:lnTo>
                  <a:lnTo>
                    <a:pt x="15" y="186"/>
                  </a:lnTo>
                  <a:lnTo>
                    <a:pt x="15" y="176"/>
                  </a:lnTo>
                  <a:lnTo>
                    <a:pt x="13" y="174"/>
                  </a:lnTo>
                  <a:lnTo>
                    <a:pt x="11" y="171"/>
                  </a:lnTo>
                  <a:lnTo>
                    <a:pt x="7" y="169"/>
                  </a:lnTo>
                  <a:lnTo>
                    <a:pt x="5" y="167"/>
                  </a:lnTo>
                  <a:lnTo>
                    <a:pt x="4" y="163"/>
                  </a:lnTo>
                  <a:lnTo>
                    <a:pt x="4" y="159"/>
                  </a:lnTo>
                  <a:lnTo>
                    <a:pt x="4" y="155"/>
                  </a:lnTo>
                  <a:lnTo>
                    <a:pt x="4" y="152"/>
                  </a:lnTo>
                  <a:lnTo>
                    <a:pt x="8" y="149"/>
                  </a:lnTo>
                  <a:lnTo>
                    <a:pt x="13" y="148"/>
                  </a:lnTo>
                  <a:lnTo>
                    <a:pt x="18" y="146"/>
                  </a:lnTo>
                  <a:lnTo>
                    <a:pt x="22" y="144"/>
                  </a:lnTo>
                  <a:lnTo>
                    <a:pt x="17" y="142"/>
                  </a:lnTo>
                  <a:lnTo>
                    <a:pt x="12" y="142"/>
                  </a:lnTo>
                  <a:lnTo>
                    <a:pt x="6" y="142"/>
                  </a:lnTo>
                  <a:lnTo>
                    <a:pt x="0" y="141"/>
                  </a:lnTo>
                  <a:lnTo>
                    <a:pt x="2" y="136"/>
                  </a:lnTo>
                  <a:lnTo>
                    <a:pt x="3" y="129"/>
                  </a:lnTo>
                  <a:lnTo>
                    <a:pt x="3" y="123"/>
                  </a:lnTo>
                  <a:lnTo>
                    <a:pt x="4" y="117"/>
                  </a:lnTo>
                  <a:lnTo>
                    <a:pt x="8" y="116"/>
                  </a:lnTo>
                  <a:lnTo>
                    <a:pt x="13" y="115"/>
                  </a:lnTo>
                  <a:lnTo>
                    <a:pt x="17" y="115"/>
                  </a:lnTo>
                  <a:lnTo>
                    <a:pt x="21" y="114"/>
                  </a:lnTo>
                  <a:lnTo>
                    <a:pt x="18" y="109"/>
                  </a:lnTo>
                  <a:lnTo>
                    <a:pt x="14" y="106"/>
                  </a:lnTo>
                  <a:lnTo>
                    <a:pt x="11" y="102"/>
                  </a:lnTo>
                  <a:lnTo>
                    <a:pt x="7" y="97"/>
                  </a:lnTo>
                  <a:lnTo>
                    <a:pt x="6" y="94"/>
                  </a:lnTo>
                  <a:lnTo>
                    <a:pt x="6" y="91"/>
                  </a:lnTo>
                  <a:lnTo>
                    <a:pt x="6" y="87"/>
                  </a:lnTo>
                  <a:lnTo>
                    <a:pt x="5" y="84"/>
                  </a:lnTo>
                  <a:lnTo>
                    <a:pt x="11" y="81"/>
                  </a:lnTo>
                  <a:lnTo>
                    <a:pt x="15" y="80"/>
                  </a:lnTo>
                  <a:lnTo>
                    <a:pt x="21" y="78"/>
                  </a:lnTo>
                  <a:lnTo>
                    <a:pt x="26" y="76"/>
                  </a:lnTo>
                  <a:lnTo>
                    <a:pt x="26" y="73"/>
                  </a:lnTo>
                  <a:lnTo>
                    <a:pt x="26" y="70"/>
                  </a:lnTo>
                  <a:lnTo>
                    <a:pt x="26" y="66"/>
                  </a:lnTo>
                  <a:lnTo>
                    <a:pt x="26" y="63"/>
                  </a:lnTo>
                  <a:lnTo>
                    <a:pt x="22" y="61"/>
                  </a:lnTo>
                  <a:lnTo>
                    <a:pt x="18" y="57"/>
                  </a:lnTo>
                  <a:lnTo>
                    <a:pt x="14" y="55"/>
                  </a:lnTo>
                  <a:lnTo>
                    <a:pt x="10" y="53"/>
                  </a:lnTo>
                  <a:lnTo>
                    <a:pt x="11" y="46"/>
                  </a:lnTo>
                  <a:lnTo>
                    <a:pt x="12" y="39"/>
                  </a:lnTo>
                  <a:lnTo>
                    <a:pt x="12" y="32"/>
                  </a:lnTo>
                  <a:lnTo>
                    <a:pt x="13" y="24"/>
                  </a:lnTo>
                  <a:lnTo>
                    <a:pt x="11" y="18"/>
                  </a:lnTo>
                  <a:lnTo>
                    <a:pt x="10" y="11"/>
                  </a:lnTo>
                  <a:lnTo>
                    <a:pt x="7" y="5"/>
                  </a:lnTo>
                  <a:lnTo>
                    <a:pt x="5" y="0"/>
                  </a:lnTo>
                  <a:close/>
                </a:path>
              </a:pathLst>
            </a:custGeom>
            <a:solidFill>
              <a:srgbClr val="47474C"/>
            </a:solidFill>
            <a:ln w="9525">
              <a:noFill/>
              <a:round/>
              <a:headEnd/>
              <a:tailEnd/>
            </a:ln>
          </p:spPr>
          <p:txBody>
            <a:bodyPr/>
            <a:lstStyle/>
            <a:p>
              <a:endParaRPr lang="en-US"/>
            </a:p>
          </p:txBody>
        </p:sp>
        <p:sp>
          <p:nvSpPr>
            <p:cNvPr id="17669" name="Freeform 316"/>
            <p:cNvSpPr>
              <a:spLocks noChangeAspect="1"/>
            </p:cNvSpPr>
            <p:nvPr/>
          </p:nvSpPr>
          <p:spPr bwMode="auto">
            <a:xfrm>
              <a:off x="3555" y="2707"/>
              <a:ext cx="153" cy="126"/>
            </a:xfrm>
            <a:custGeom>
              <a:avLst/>
              <a:gdLst>
                <a:gd name="T0" fmla="*/ 11 w 306"/>
                <a:gd name="T1" fmla="*/ 2 h 252"/>
                <a:gd name="T2" fmla="*/ 25 w 306"/>
                <a:gd name="T3" fmla="*/ 3 h 252"/>
                <a:gd name="T4" fmla="*/ 39 w 306"/>
                <a:gd name="T5" fmla="*/ 5 h 252"/>
                <a:gd name="T6" fmla="*/ 53 w 306"/>
                <a:gd name="T7" fmla="*/ 7 h 252"/>
                <a:gd name="T8" fmla="*/ 67 w 306"/>
                <a:gd name="T9" fmla="*/ 9 h 252"/>
                <a:gd name="T10" fmla="*/ 76 w 306"/>
                <a:gd name="T11" fmla="*/ 11 h 252"/>
                <a:gd name="T12" fmla="*/ 74 w 306"/>
                <a:gd name="T13" fmla="*/ 14 h 252"/>
                <a:gd name="T14" fmla="*/ 73 w 306"/>
                <a:gd name="T15" fmla="*/ 20 h 252"/>
                <a:gd name="T16" fmla="*/ 70 w 306"/>
                <a:gd name="T17" fmla="*/ 23 h 252"/>
                <a:gd name="T18" fmla="*/ 68 w 306"/>
                <a:gd name="T19" fmla="*/ 24 h 252"/>
                <a:gd name="T20" fmla="*/ 68 w 306"/>
                <a:gd name="T21" fmla="*/ 27 h 252"/>
                <a:gd name="T22" fmla="*/ 71 w 306"/>
                <a:gd name="T23" fmla="*/ 27 h 252"/>
                <a:gd name="T24" fmla="*/ 71 w 306"/>
                <a:gd name="T25" fmla="*/ 30 h 252"/>
                <a:gd name="T26" fmla="*/ 70 w 306"/>
                <a:gd name="T27" fmla="*/ 33 h 252"/>
                <a:gd name="T28" fmla="*/ 68 w 306"/>
                <a:gd name="T29" fmla="*/ 34 h 252"/>
                <a:gd name="T30" fmla="*/ 69 w 306"/>
                <a:gd name="T31" fmla="*/ 37 h 252"/>
                <a:gd name="T32" fmla="*/ 70 w 306"/>
                <a:gd name="T33" fmla="*/ 40 h 252"/>
                <a:gd name="T34" fmla="*/ 69 w 306"/>
                <a:gd name="T35" fmla="*/ 42 h 252"/>
                <a:gd name="T36" fmla="*/ 67 w 306"/>
                <a:gd name="T37" fmla="*/ 44 h 252"/>
                <a:gd name="T38" fmla="*/ 69 w 306"/>
                <a:gd name="T39" fmla="*/ 46 h 252"/>
                <a:gd name="T40" fmla="*/ 69 w 306"/>
                <a:gd name="T41" fmla="*/ 49 h 252"/>
                <a:gd name="T42" fmla="*/ 68 w 306"/>
                <a:gd name="T43" fmla="*/ 52 h 252"/>
                <a:gd name="T44" fmla="*/ 66 w 306"/>
                <a:gd name="T45" fmla="*/ 54 h 252"/>
                <a:gd name="T46" fmla="*/ 65 w 306"/>
                <a:gd name="T47" fmla="*/ 58 h 252"/>
                <a:gd name="T48" fmla="*/ 62 w 306"/>
                <a:gd name="T49" fmla="*/ 60 h 252"/>
                <a:gd name="T50" fmla="*/ 58 w 306"/>
                <a:gd name="T51" fmla="*/ 63 h 252"/>
                <a:gd name="T52" fmla="*/ 49 w 306"/>
                <a:gd name="T53" fmla="*/ 63 h 252"/>
                <a:gd name="T54" fmla="*/ 37 w 306"/>
                <a:gd name="T55" fmla="*/ 63 h 252"/>
                <a:gd name="T56" fmla="*/ 23 w 306"/>
                <a:gd name="T57" fmla="*/ 61 h 252"/>
                <a:gd name="T58" fmla="*/ 12 w 306"/>
                <a:gd name="T59" fmla="*/ 58 h 252"/>
                <a:gd name="T60" fmla="*/ 5 w 306"/>
                <a:gd name="T61" fmla="*/ 55 h 252"/>
                <a:gd name="T62" fmla="*/ 3 w 306"/>
                <a:gd name="T63" fmla="*/ 47 h 252"/>
                <a:gd name="T64" fmla="*/ 2 w 306"/>
                <a:gd name="T65" fmla="*/ 43 h 252"/>
                <a:gd name="T66" fmla="*/ 1 w 306"/>
                <a:gd name="T67" fmla="*/ 41 h 252"/>
                <a:gd name="T68" fmla="*/ 1 w 306"/>
                <a:gd name="T69" fmla="*/ 38 h 252"/>
                <a:gd name="T70" fmla="*/ 4 w 306"/>
                <a:gd name="T71" fmla="*/ 37 h 252"/>
                <a:gd name="T72" fmla="*/ 2 w 306"/>
                <a:gd name="T73" fmla="*/ 36 h 252"/>
                <a:gd name="T74" fmla="*/ 1 w 306"/>
                <a:gd name="T75" fmla="*/ 34 h 252"/>
                <a:gd name="T76" fmla="*/ 1 w 306"/>
                <a:gd name="T77" fmla="*/ 29 h 252"/>
                <a:gd name="T78" fmla="*/ 4 w 306"/>
                <a:gd name="T79" fmla="*/ 29 h 252"/>
                <a:gd name="T80" fmla="*/ 3 w 306"/>
                <a:gd name="T81" fmla="*/ 26 h 252"/>
                <a:gd name="T82" fmla="*/ 1 w 306"/>
                <a:gd name="T83" fmla="*/ 24 h 252"/>
                <a:gd name="T84" fmla="*/ 1 w 306"/>
                <a:gd name="T85" fmla="*/ 21 h 252"/>
                <a:gd name="T86" fmla="*/ 5 w 306"/>
                <a:gd name="T87" fmla="*/ 20 h 252"/>
                <a:gd name="T88" fmla="*/ 6 w 306"/>
                <a:gd name="T89" fmla="*/ 18 h 252"/>
                <a:gd name="T90" fmla="*/ 5 w 306"/>
                <a:gd name="T91" fmla="*/ 15 h 252"/>
                <a:gd name="T92" fmla="*/ 2 w 306"/>
                <a:gd name="T93" fmla="*/ 14 h 252"/>
                <a:gd name="T94" fmla="*/ 3 w 306"/>
                <a:gd name="T95" fmla="*/ 8 h 252"/>
                <a:gd name="T96" fmla="*/ 2 w 306"/>
                <a:gd name="T97" fmla="*/ 3 h 2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252"/>
                <a:gd name="T149" fmla="*/ 306 w 306"/>
                <a:gd name="T150" fmla="*/ 252 h 2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252">
                  <a:moveTo>
                    <a:pt x="6" y="0"/>
                  </a:moveTo>
                  <a:lnTo>
                    <a:pt x="24" y="2"/>
                  </a:lnTo>
                  <a:lnTo>
                    <a:pt x="44" y="5"/>
                  </a:lnTo>
                  <a:lnTo>
                    <a:pt x="62" y="7"/>
                  </a:lnTo>
                  <a:lnTo>
                    <a:pt x="80" y="9"/>
                  </a:lnTo>
                  <a:lnTo>
                    <a:pt x="100" y="12"/>
                  </a:lnTo>
                  <a:lnTo>
                    <a:pt x="118" y="14"/>
                  </a:lnTo>
                  <a:lnTo>
                    <a:pt x="137" y="16"/>
                  </a:lnTo>
                  <a:lnTo>
                    <a:pt x="156" y="18"/>
                  </a:lnTo>
                  <a:lnTo>
                    <a:pt x="175" y="22"/>
                  </a:lnTo>
                  <a:lnTo>
                    <a:pt x="193" y="24"/>
                  </a:lnTo>
                  <a:lnTo>
                    <a:pt x="212" y="27"/>
                  </a:lnTo>
                  <a:lnTo>
                    <a:pt x="231" y="29"/>
                  </a:lnTo>
                  <a:lnTo>
                    <a:pt x="250" y="31"/>
                  </a:lnTo>
                  <a:lnTo>
                    <a:pt x="268" y="33"/>
                  </a:lnTo>
                  <a:lnTo>
                    <a:pt x="288" y="36"/>
                  </a:lnTo>
                  <a:lnTo>
                    <a:pt x="306" y="38"/>
                  </a:lnTo>
                  <a:lnTo>
                    <a:pt x="304" y="43"/>
                  </a:lnTo>
                  <a:lnTo>
                    <a:pt x="300" y="46"/>
                  </a:lnTo>
                  <a:lnTo>
                    <a:pt x="297" y="50"/>
                  </a:lnTo>
                  <a:lnTo>
                    <a:pt x="295" y="53"/>
                  </a:lnTo>
                  <a:lnTo>
                    <a:pt x="294" y="61"/>
                  </a:lnTo>
                  <a:lnTo>
                    <a:pt x="291" y="69"/>
                  </a:lnTo>
                  <a:lnTo>
                    <a:pt x="290" y="78"/>
                  </a:lnTo>
                  <a:lnTo>
                    <a:pt x="288" y="86"/>
                  </a:lnTo>
                  <a:lnTo>
                    <a:pt x="283" y="88"/>
                  </a:lnTo>
                  <a:lnTo>
                    <a:pt x="280" y="89"/>
                  </a:lnTo>
                  <a:lnTo>
                    <a:pt x="276" y="90"/>
                  </a:lnTo>
                  <a:lnTo>
                    <a:pt x="272" y="91"/>
                  </a:lnTo>
                  <a:lnTo>
                    <a:pt x="272" y="96"/>
                  </a:lnTo>
                  <a:lnTo>
                    <a:pt x="272" y="99"/>
                  </a:lnTo>
                  <a:lnTo>
                    <a:pt x="271" y="103"/>
                  </a:lnTo>
                  <a:lnTo>
                    <a:pt x="271" y="106"/>
                  </a:lnTo>
                  <a:lnTo>
                    <a:pt x="274" y="107"/>
                  </a:lnTo>
                  <a:lnTo>
                    <a:pt x="279" y="107"/>
                  </a:lnTo>
                  <a:lnTo>
                    <a:pt x="282" y="107"/>
                  </a:lnTo>
                  <a:lnTo>
                    <a:pt x="287" y="108"/>
                  </a:lnTo>
                  <a:lnTo>
                    <a:pt x="285" y="114"/>
                  </a:lnTo>
                  <a:lnTo>
                    <a:pt x="284" y="120"/>
                  </a:lnTo>
                  <a:lnTo>
                    <a:pt x="283" y="126"/>
                  </a:lnTo>
                  <a:lnTo>
                    <a:pt x="282" y="131"/>
                  </a:lnTo>
                  <a:lnTo>
                    <a:pt x="279" y="131"/>
                  </a:lnTo>
                  <a:lnTo>
                    <a:pt x="276" y="133"/>
                  </a:lnTo>
                  <a:lnTo>
                    <a:pt x="273" y="133"/>
                  </a:lnTo>
                  <a:lnTo>
                    <a:pt x="269" y="134"/>
                  </a:lnTo>
                  <a:lnTo>
                    <a:pt x="272" y="137"/>
                  </a:lnTo>
                  <a:lnTo>
                    <a:pt x="274" y="141"/>
                  </a:lnTo>
                  <a:lnTo>
                    <a:pt x="276" y="145"/>
                  </a:lnTo>
                  <a:lnTo>
                    <a:pt x="279" y="149"/>
                  </a:lnTo>
                  <a:lnTo>
                    <a:pt x="277" y="153"/>
                  </a:lnTo>
                  <a:lnTo>
                    <a:pt x="277" y="157"/>
                  </a:lnTo>
                  <a:lnTo>
                    <a:pt x="277" y="161"/>
                  </a:lnTo>
                  <a:lnTo>
                    <a:pt x="276" y="165"/>
                  </a:lnTo>
                  <a:lnTo>
                    <a:pt x="274" y="167"/>
                  </a:lnTo>
                  <a:lnTo>
                    <a:pt x="272" y="169"/>
                  </a:lnTo>
                  <a:lnTo>
                    <a:pt x="268" y="172"/>
                  </a:lnTo>
                  <a:lnTo>
                    <a:pt x="266" y="174"/>
                  </a:lnTo>
                  <a:lnTo>
                    <a:pt x="268" y="177"/>
                  </a:lnTo>
                  <a:lnTo>
                    <a:pt x="272" y="181"/>
                  </a:lnTo>
                  <a:lnTo>
                    <a:pt x="274" y="184"/>
                  </a:lnTo>
                  <a:lnTo>
                    <a:pt x="276" y="188"/>
                  </a:lnTo>
                  <a:lnTo>
                    <a:pt x="275" y="191"/>
                  </a:lnTo>
                  <a:lnTo>
                    <a:pt x="274" y="195"/>
                  </a:lnTo>
                  <a:lnTo>
                    <a:pt x="273" y="198"/>
                  </a:lnTo>
                  <a:lnTo>
                    <a:pt x="272" y="202"/>
                  </a:lnTo>
                  <a:lnTo>
                    <a:pt x="269" y="205"/>
                  </a:lnTo>
                  <a:lnTo>
                    <a:pt x="268" y="207"/>
                  </a:lnTo>
                  <a:lnTo>
                    <a:pt x="266" y="211"/>
                  </a:lnTo>
                  <a:lnTo>
                    <a:pt x="264" y="214"/>
                  </a:lnTo>
                  <a:lnTo>
                    <a:pt x="261" y="219"/>
                  </a:lnTo>
                  <a:lnTo>
                    <a:pt x="259" y="224"/>
                  </a:lnTo>
                  <a:lnTo>
                    <a:pt x="257" y="229"/>
                  </a:lnTo>
                  <a:lnTo>
                    <a:pt x="254" y="234"/>
                  </a:lnTo>
                  <a:lnTo>
                    <a:pt x="252" y="237"/>
                  </a:lnTo>
                  <a:lnTo>
                    <a:pt x="249" y="240"/>
                  </a:lnTo>
                  <a:lnTo>
                    <a:pt x="245" y="243"/>
                  </a:lnTo>
                  <a:lnTo>
                    <a:pt x="242" y="247"/>
                  </a:lnTo>
                  <a:lnTo>
                    <a:pt x="234" y="249"/>
                  </a:lnTo>
                  <a:lnTo>
                    <a:pt x="222" y="251"/>
                  </a:lnTo>
                  <a:lnTo>
                    <a:pt x="209" y="252"/>
                  </a:lnTo>
                  <a:lnTo>
                    <a:pt x="196" y="252"/>
                  </a:lnTo>
                  <a:lnTo>
                    <a:pt x="181" y="252"/>
                  </a:lnTo>
                  <a:lnTo>
                    <a:pt x="163" y="252"/>
                  </a:lnTo>
                  <a:lnTo>
                    <a:pt x="147" y="250"/>
                  </a:lnTo>
                  <a:lnTo>
                    <a:pt x="130" y="249"/>
                  </a:lnTo>
                  <a:lnTo>
                    <a:pt x="113" y="247"/>
                  </a:lnTo>
                  <a:lnTo>
                    <a:pt x="95" y="243"/>
                  </a:lnTo>
                  <a:lnTo>
                    <a:pt x="79" y="240"/>
                  </a:lnTo>
                  <a:lnTo>
                    <a:pt x="64" y="236"/>
                  </a:lnTo>
                  <a:lnTo>
                    <a:pt x="50" y="232"/>
                  </a:lnTo>
                  <a:lnTo>
                    <a:pt x="39" y="228"/>
                  </a:lnTo>
                  <a:lnTo>
                    <a:pt x="29" y="222"/>
                  </a:lnTo>
                  <a:lnTo>
                    <a:pt x="21" y="218"/>
                  </a:lnTo>
                  <a:lnTo>
                    <a:pt x="17" y="207"/>
                  </a:lnTo>
                  <a:lnTo>
                    <a:pt x="15" y="196"/>
                  </a:lnTo>
                  <a:lnTo>
                    <a:pt x="14" y="186"/>
                  </a:lnTo>
                  <a:lnTo>
                    <a:pt x="14" y="174"/>
                  </a:lnTo>
                  <a:lnTo>
                    <a:pt x="11" y="172"/>
                  </a:lnTo>
                  <a:lnTo>
                    <a:pt x="9" y="169"/>
                  </a:lnTo>
                  <a:lnTo>
                    <a:pt x="7" y="168"/>
                  </a:lnTo>
                  <a:lnTo>
                    <a:pt x="4" y="166"/>
                  </a:lnTo>
                  <a:lnTo>
                    <a:pt x="4" y="161"/>
                  </a:lnTo>
                  <a:lnTo>
                    <a:pt x="4" y="158"/>
                  </a:lnTo>
                  <a:lnTo>
                    <a:pt x="3" y="154"/>
                  </a:lnTo>
                  <a:lnTo>
                    <a:pt x="3" y="151"/>
                  </a:lnTo>
                  <a:lnTo>
                    <a:pt x="8" y="149"/>
                  </a:lnTo>
                  <a:lnTo>
                    <a:pt x="12" y="146"/>
                  </a:lnTo>
                  <a:lnTo>
                    <a:pt x="16" y="145"/>
                  </a:lnTo>
                  <a:lnTo>
                    <a:pt x="21" y="143"/>
                  </a:lnTo>
                  <a:lnTo>
                    <a:pt x="16" y="142"/>
                  </a:lnTo>
                  <a:lnTo>
                    <a:pt x="10" y="141"/>
                  </a:lnTo>
                  <a:lnTo>
                    <a:pt x="6" y="141"/>
                  </a:lnTo>
                  <a:lnTo>
                    <a:pt x="0" y="139"/>
                  </a:lnTo>
                  <a:lnTo>
                    <a:pt x="1" y="134"/>
                  </a:lnTo>
                  <a:lnTo>
                    <a:pt x="2" y="128"/>
                  </a:lnTo>
                  <a:lnTo>
                    <a:pt x="2" y="122"/>
                  </a:lnTo>
                  <a:lnTo>
                    <a:pt x="3" y="116"/>
                  </a:lnTo>
                  <a:lnTo>
                    <a:pt x="8" y="115"/>
                  </a:lnTo>
                  <a:lnTo>
                    <a:pt x="12" y="114"/>
                  </a:lnTo>
                  <a:lnTo>
                    <a:pt x="16" y="113"/>
                  </a:lnTo>
                  <a:lnTo>
                    <a:pt x="21" y="112"/>
                  </a:lnTo>
                  <a:lnTo>
                    <a:pt x="17" y="108"/>
                  </a:lnTo>
                  <a:lnTo>
                    <a:pt x="14" y="104"/>
                  </a:lnTo>
                  <a:lnTo>
                    <a:pt x="10" y="100"/>
                  </a:lnTo>
                  <a:lnTo>
                    <a:pt x="7" y="97"/>
                  </a:lnTo>
                  <a:lnTo>
                    <a:pt x="7" y="93"/>
                  </a:lnTo>
                  <a:lnTo>
                    <a:pt x="7" y="90"/>
                  </a:lnTo>
                  <a:lnTo>
                    <a:pt x="6" y="86"/>
                  </a:lnTo>
                  <a:lnTo>
                    <a:pt x="6" y="83"/>
                  </a:lnTo>
                  <a:lnTo>
                    <a:pt x="10" y="81"/>
                  </a:lnTo>
                  <a:lnTo>
                    <a:pt x="16" y="80"/>
                  </a:lnTo>
                  <a:lnTo>
                    <a:pt x="21" y="77"/>
                  </a:lnTo>
                  <a:lnTo>
                    <a:pt x="25" y="75"/>
                  </a:lnTo>
                  <a:lnTo>
                    <a:pt x="25" y="73"/>
                  </a:lnTo>
                  <a:lnTo>
                    <a:pt x="25" y="69"/>
                  </a:lnTo>
                  <a:lnTo>
                    <a:pt x="25" y="66"/>
                  </a:lnTo>
                  <a:lnTo>
                    <a:pt x="25" y="62"/>
                  </a:lnTo>
                  <a:lnTo>
                    <a:pt x="21" y="60"/>
                  </a:lnTo>
                  <a:lnTo>
                    <a:pt x="17" y="58"/>
                  </a:lnTo>
                  <a:lnTo>
                    <a:pt x="14" y="55"/>
                  </a:lnTo>
                  <a:lnTo>
                    <a:pt x="10" y="53"/>
                  </a:lnTo>
                  <a:lnTo>
                    <a:pt x="11" y="45"/>
                  </a:lnTo>
                  <a:lnTo>
                    <a:pt x="12" y="38"/>
                  </a:lnTo>
                  <a:lnTo>
                    <a:pt x="12" y="30"/>
                  </a:lnTo>
                  <a:lnTo>
                    <a:pt x="14" y="23"/>
                  </a:lnTo>
                  <a:lnTo>
                    <a:pt x="11" y="17"/>
                  </a:lnTo>
                  <a:lnTo>
                    <a:pt x="10" y="12"/>
                  </a:lnTo>
                  <a:lnTo>
                    <a:pt x="8" y="6"/>
                  </a:lnTo>
                  <a:lnTo>
                    <a:pt x="6" y="0"/>
                  </a:lnTo>
                  <a:close/>
                </a:path>
              </a:pathLst>
            </a:custGeom>
            <a:solidFill>
              <a:srgbClr val="4F5154"/>
            </a:solidFill>
            <a:ln w="9525">
              <a:noFill/>
              <a:round/>
              <a:headEnd/>
              <a:tailEnd/>
            </a:ln>
          </p:spPr>
          <p:txBody>
            <a:bodyPr/>
            <a:lstStyle/>
            <a:p>
              <a:endParaRPr lang="en-US"/>
            </a:p>
          </p:txBody>
        </p:sp>
        <p:sp>
          <p:nvSpPr>
            <p:cNvPr id="17670" name="Freeform 317"/>
            <p:cNvSpPr>
              <a:spLocks noChangeAspect="1"/>
            </p:cNvSpPr>
            <p:nvPr/>
          </p:nvSpPr>
          <p:spPr bwMode="auto">
            <a:xfrm>
              <a:off x="3561" y="2708"/>
              <a:ext cx="141" cy="125"/>
            </a:xfrm>
            <a:custGeom>
              <a:avLst/>
              <a:gdLst>
                <a:gd name="T0" fmla="*/ 10 w 283"/>
                <a:gd name="T1" fmla="*/ 2 h 250"/>
                <a:gd name="T2" fmla="*/ 23 w 283"/>
                <a:gd name="T3" fmla="*/ 3 h 250"/>
                <a:gd name="T4" fmla="*/ 36 w 283"/>
                <a:gd name="T5" fmla="*/ 5 h 250"/>
                <a:gd name="T6" fmla="*/ 49 w 283"/>
                <a:gd name="T7" fmla="*/ 7 h 250"/>
                <a:gd name="T8" fmla="*/ 62 w 283"/>
                <a:gd name="T9" fmla="*/ 8 h 250"/>
                <a:gd name="T10" fmla="*/ 70 w 283"/>
                <a:gd name="T11" fmla="*/ 10 h 250"/>
                <a:gd name="T12" fmla="*/ 68 w 283"/>
                <a:gd name="T13" fmla="*/ 13 h 250"/>
                <a:gd name="T14" fmla="*/ 67 w 283"/>
                <a:gd name="T15" fmla="*/ 19 h 250"/>
                <a:gd name="T16" fmla="*/ 64 w 283"/>
                <a:gd name="T17" fmla="*/ 22 h 250"/>
                <a:gd name="T18" fmla="*/ 62 w 283"/>
                <a:gd name="T19" fmla="*/ 24 h 250"/>
                <a:gd name="T20" fmla="*/ 62 w 283"/>
                <a:gd name="T21" fmla="*/ 26 h 250"/>
                <a:gd name="T22" fmla="*/ 65 w 283"/>
                <a:gd name="T23" fmla="*/ 27 h 250"/>
                <a:gd name="T24" fmla="*/ 65 w 283"/>
                <a:gd name="T25" fmla="*/ 30 h 250"/>
                <a:gd name="T26" fmla="*/ 64 w 283"/>
                <a:gd name="T27" fmla="*/ 33 h 250"/>
                <a:gd name="T28" fmla="*/ 62 w 283"/>
                <a:gd name="T29" fmla="*/ 33 h 250"/>
                <a:gd name="T30" fmla="*/ 63 w 283"/>
                <a:gd name="T31" fmla="*/ 36 h 250"/>
                <a:gd name="T32" fmla="*/ 64 w 283"/>
                <a:gd name="T33" fmla="*/ 39 h 250"/>
                <a:gd name="T34" fmla="*/ 63 w 283"/>
                <a:gd name="T35" fmla="*/ 42 h 250"/>
                <a:gd name="T36" fmla="*/ 61 w 283"/>
                <a:gd name="T37" fmla="*/ 43 h 250"/>
                <a:gd name="T38" fmla="*/ 63 w 283"/>
                <a:gd name="T39" fmla="*/ 46 h 250"/>
                <a:gd name="T40" fmla="*/ 63 w 283"/>
                <a:gd name="T41" fmla="*/ 48 h 250"/>
                <a:gd name="T42" fmla="*/ 62 w 283"/>
                <a:gd name="T43" fmla="*/ 51 h 250"/>
                <a:gd name="T44" fmla="*/ 60 w 283"/>
                <a:gd name="T45" fmla="*/ 53 h 250"/>
                <a:gd name="T46" fmla="*/ 59 w 283"/>
                <a:gd name="T47" fmla="*/ 57 h 250"/>
                <a:gd name="T48" fmla="*/ 57 w 283"/>
                <a:gd name="T49" fmla="*/ 60 h 250"/>
                <a:gd name="T50" fmla="*/ 53 w 283"/>
                <a:gd name="T51" fmla="*/ 62 h 250"/>
                <a:gd name="T52" fmla="*/ 44 w 283"/>
                <a:gd name="T53" fmla="*/ 63 h 250"/>
                <a:gd name="T54" fmla="*/ 33 w 283"/>
                <a:gd name="T55" fmla="*/ 62 h 250"/>
                <a:gd name="T56" fmla="*/ 22 w 283"/>
                <a:gd name="T57" fmla="*/ 61 h 250"/>
                <a:gd name="T58" fmla="*/ 11 w 283"/>
                <a:gd name="T59" fmla="*/ 58 h 250"/>
                <a:gd name="T60" fmla="*/ 4 w 283"/>
                <a:gd name="T61" fmla="*/ 55 h 250"/>
                <a:gd name="T62" fmla="*/ 3 w 283"/>
                <a:gd name="T63" fmla="*/ 47 h 250"/>
                <a:gd name="T64" fmla="*/ 2 w 283"/>
                <a:gd name="T65" fmla="*/ 43 h 250"/>
                <a:gd name="T66" fmla="*/ 1 w 283"/>
                <a:gd name="T67" fmla="*/ 41 h 250"/>
                <a:gd name="T68" fmla="*/ 0 w 283"/>
                <a:gd name="T69" fmla="*/ 38 h 250"/>
                <a:gd name="T70" fmla="*/ 3 w 283"/>
                <a:gd name="T71" fmla="*/ 36 h 250"/>
                <a:gd name="T72" fmla="*/ 2 w 283"/>
                <a:gd name="T73" fmla="*/ 36 h 250"/>
                <a:gd name="T74" fmla="*/ 0 w 283"/>
                <a:gd name="T75" fmla="*/ 34 h 250"/>
                <a:gd name="T76" fmla="*/ 1 w 283"/>
                <a:gd name="T77" fmla="*/ 29 h 250"/>
                <a:gd name="T78" fmla="*/ 3 w 283"/>
                <a:gd name="T79" fmla="*/ 29 h 250"/>
                <a:gd name="T80" fmla="*/ 3 w 283"/>
                <a:gd name="T81" fmla="*/ 26 h 250"/>
                <a:gd name="T82" fmla="*/ 1 w 283"/>
                <a:gd name="T83" fmla="*/ 24 h 250"/>
                <a:gd name="T84" fmla="*/ 1 w 283"/>
                <a:gd name="T85" fmla="*/ 21 h 250"/>
                <a:gd name="T86" fmla="*/ 4 w 283"/>
                <a:gd name="T87" fmla="*/ 20 h 250"/>
                <a:gd name="T88" fmla="*/ 5 w 283"/>
                <a:gd name="T89" fmla="*/ 18 h 250"/>
                <a:gd name="T90" fmla="*/ 5 w 283"/>
                <a:gd name="T91" fmla="*/ 15 h 250"/>
                <a:gd name="T92" fmla="*/ 2 w 283"/>
                <a:gd name="T93" fmla="*/ 14 h 250"/>
                <a:gd name="T94" fmla="*/ 3 w 283"/>
                <a:gd name="T95" fmla="*/ 8 h 250"/>
                <a:gd name="T96" fmla="*/ 2 w 283"/>
                <a:gd name="T97" fmla="*/ 3 h 2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3"/>
                <a:gd name="T148" fmla="*/ 0 h 250"/>
                <a:gd name="T149" fmla="*/ 283 w 283"/>
                <a:gd name="T150" fmla="*/ 250 h 2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3" h="250">
                  <a:moveTo>
                    <a:pt x="7" y="0"/>
                  </a:moveTo>
                  <a:lnTo>
                    <a:pt x="24" y="3"/>
                  </a:lnTo>
                  <a:lnTo>
                    <a:pt x="42" y="5"/>
                  </a:lnTo>
                  <a:lnTo>
                    <a:pt x="59" y="7"/>
                  </a:lnTo>
                  <a:lnTo>
                    <a:pt x="76" y="10"/>
                  </a:lnTo>
                  <a:lnTo>
                    <a:pt x="94" y="12"/>
                  </a:lnTo>
                  <a:lnTo>
                    <a:pt x="111" y="14"/>
                  </a:lnTo>
                  <a:lnTo>
                    <a:pt x="128" y="16"/>
                  </a:lnTo>
                  <a:lnTo>
                    <a:pt x="145" y="19"/>
                  </a:lnTo>
                  <a:lnTo>
                    <a:pt x="162" y="21"/>
                  </a:lnTo>
                  <a:lnTo>
                    <a:pt x="179" y="23"/>
                  </a:lnTo>
                  <a:lnTo>
                    <a:pt x="196" y="26"/>
                  </a:lnTo>
                  <a:lnTo>
                    <a:pt x="213" y="27"/>
                  </a:lnTo>
                  <a:lnTo>
                    <a:pt x="231" y="29"/>
                  </a:lnTo>
                  <a:lnTo>
                    <a:pt x="248" y="31"/>
                  </a:lnTo>
                  <a:lnTo>
                    <a:pt x="265" y="34"/>
                  </a:lnTo>
                  <a:lnTo>
                    <a:pt x="283" y="36"/>
                  </a:lnTo>
                  <a:lnTo>
                    <a:pt x="280" y="39"/>
                  </a:lnTo>
                  <a:lnTo>
                    <a:pt x="278" y="43"/>
                  </a:lnTo>
                  <a:lnTo>
                    <a:pt x="274" y="48"/>
                  </a:lnTo>
                  <a:lnTo>
                    <a:pt x="272" y="51"/>
                  </a:lnTo>
                  <a:lnTo>
                    <a:pt x="271" y="59"/>
                  </a:lnTo>
                  <a:lnTo>
                    <a:pt x="269" y="67"/>
                  </a:lnTo>
                  <a:lnTo>
                    <a:pt x="268" y="75"/>
                  </a:lnTo>
                  <a:lnTo>
                    <a:pt x="265" y="83"/>
                  </a:lnTo>
                  <a:lnTo>
                    <a:pt x="262" y="84"/>
                  </a:lnTo>
                  <a:lnTo>
                    <a:pt x="258" y="87"/>
                  </a:lnTo>
                  <a:lnTo>
                    <a:pt x="255" y="88"/>
                  </a:lnTo>
                  <a:lnTo>
                    <a:pt x="250" y="89"/>
                  </a:lnTo>
                  <a:lnTo>
                    <a:pt x="250" y="94"/>
                  </a:lnTo>
                  <a:lnTo>
                    <a:pt x="250" y="97"/>
                  </a:lnTo>
                  <a:lnTo>
                    <a:pt x="249" y="101"/>
                  </a:lnTo>
                  <a:lnTo>
                    <a:pt x="249" y="104"/>
                  </a:lnTo>
                  <a:lnTo>
                    <a:pt x="253" y="104"/>
                  </a:lnTo>
                  <a:lnTo>
                    <a:pt x="257" y="104"/>
                  </a:lnTo>
                  <a:lnTo>
                    <a:pt x="261" y="105"/>
                  </a:lnTo>
                  <a:lnTo>
                    <a:pt x="264" y="105"/>
                  </a:lnTo>
                  <a:lnTo>
                    <a:pt x="263" y="111"/>
                  </a:lnTo>
                  <a:lnTo>
                    <a:pt x="262" y="117"/>
                  </a:lnTo>
                  <a:lnTo>
                    <a:pt x="261" y="122"/>
                  </a:lnTo>
                  <a:lnTo>
                    <a:pt x="260" y="128"/>
                  </a:lnTo>
                  <a:lnTo>
                    <a:pt x="257" y="129"/>
                  </a:lnTo>
                  <a:lnTo>
                    <a:pt x="254" y="129"/>
                  </a:lnTo>
                  <a:lnTo>
                    <a:pt x="251" y="131"/>
                  </a:lnTo>
                  <a:lnTo>
                    <a:pt x="248" y="132"/>
                  </a:lnTo>
                  <a:lnTo>
                    <a:pt x="250" y="135"/>
                  </a:lnTo>
                  <a:lnTo>
                    <a:pt x="253" y="139"/>
                  </a:lnTo>
                  <a:lnTo>
                    <a:pt x="254" y="142"/>
                  </a:lnTo>
                  <a:lnTo>
                    <a:pt x="256" y="145"/>
                  </a:lnTo>
                  <a:lnTo>
                    <a:pt x="256" y="150"/>
                  </a:lnTo>
                  <a:lnTo>
                    <a:pt x="256" y="154"/>
                  </a:lnTo>
                  <a:lnTo>
                    <a:pt x="255" y="158"/>
                  </a:lnTo>
                  <a:lnTo>
                    <a:pt x="255" y="163"/>
                  </a:lnTo>
                  <a:lnTo>
                    <a:pt x="253" y="165"/>
                  </a:lnTo>
                  <a:lnTo>
                    <a:pt x="250" y="166"/>
                  </a:lnTo>
                  <a:lnTo>
                    <a:pt x="247" y="169"/>
                  </a:lnTo>
                  <a:lnTo>
                    <a:pt x="245" y="171"/>
                  </a:lnTo>
                  <a:lnTo>
                    <a:pt x="247" y="174"/>
                  </a:lnTo>
                  <a:lnTo>
                    <a:pt x="250" y="178"/>
                  </a:lnTo>
                  <a:lnTo>
                    <a:pt x="253" y="181"/>
                  </a:lnTo>
                  <a:lnTo>
                    <a:pt x="255" y="184"/>
                  </a:lnTo>
                  <a:lnTo>
                    <a:pt x="254" y="188"/>
                  </a:lnTo>
                  <a:lnTo>
                    <a:pt x="253" y="192"/>
                  </a:lnTo>
                  <a:lnTo>
                    <a:pt x="251" y="195"/>
                  </a:lnTo>
                  <a:lnTo>
                    <a:pt x="250" y="200"/>
                  </a:lnTo>
                  <a:lnTo>
                    <a:pt x="248" y="202"/>
                  </a:lnTo>
                  <a:lnTo>
                    <a:pt x="246" y="205"/>
                  </a:lnTo>
                  <a:lnTo>
                    <a:pt x="245" y="208"/>
                  </a:lnTo>
                  <a:lnTo>
                    <a:pt x="242" y="211"/>
                  </a:lnTo>
                  <a:lnTo>
                    <a:pt x="240" y="216"/>
                  </a:lnTo>
                  <a:lnTo>
                    <a:pt x="239" y="220"/>
                  </a:lnTo>
                  <a:lnTo>
                    <a:pt x="236" y="225"/>
                  </a:lnTo>
                  <a:lnTo>
                    <a:pt x="234" y="230"/>
                  </a:lnTo>
                  <a:lnTo>
                    <a:pt x="231" y="233"/>
                  </a:lnTo>
                  <a:lnTo>
                    <a:pt x="228" y="237"/>
                  </a:lnTo>
                  <a:lnTo>
                    <a:pt x="225" y="240"/>
                  </a:lnTo>
                  <a:lnTo>
                    <a:pt x="221" y="243"/>
                  </a:lnTo>
                  <a:lnTo>
                    <a:pt x="213" y="246"/>
                  </a:lnTo>
                  <a:lnTo>
                    <a:pt x="204" y="248"/>
                  </a:lnTo>
                  <a:lnTo>
                    <a:pt x="193" y="249"/>
                  </a:lnTo>
                  <a:lnTo>
                    <a:pt x="179" y="250"/>
                  </a:lnTo>
                  <a:lnTo>
                    <a:pt x="165" y="250"/>
                  </a:lnTo>
                  <a:lnTo>
                    <a:pt x="150" y="249"/>
                  </a:lnTo>
                  <a:lnTo>
                    <a:pt x="135" y="248"/>
                  </a:lnTo>
                  <a:lnTo>
                    <a:pt x="119" y="247"/>
                  </a:lnTo>
                  <a:lnTo>
                    <a:pt x="103" y="245"/>
                  </a:lnTo>
                  <a:lnTo>
                    <a:pt x="88" y="242"/>
                  </a:lnTo>
                  <a:lnTo>
                    <a:pt x="73" y="239"/>
                  </a:lnTo>
                  <a:lnTo>
                    <a:pt x="59" y="235"/>
                  </a:lnTo>
                  <a:lnTo>
                    <a:pt x="45" y="231"/>
                  </a:lnTo>
                  <a:lnTo>
                    <a:pt x="35" y="227"/>
                  </a:lnTo>
                  <a:lnTo>
                    <a:pt x="24" y="223"/>
                  </a:lnTo>
                  <a:lnTo>
                    <a:pt x="18" y="218"/>
                  </a:lnTo>
                  <a:lnTo>
                    <a:pt x="14" y="208"/>
                  </a:lnTo>
                  <a:lnTo>
                    <a:pt x="13" y="196"/>
                  </a:lnTo>
                  <a:lnTo>
                    <a:pt x="12" y="185"/>
                  </a:lnTo>
                  <a:lnTo>
                    <a:pt x="13" y="174"/>
                  </a:lnTo>
                  <a:lnTo>
                    <a:pt x="11" y="172"/>
                  </a:lnTo>
                  <a:lnTo>
                    <a:pt x="8" y="170"/>
                  </a:lnTo>
                  <a:lnTo>
                    <a:pt x="6" y="167"/>
                  </a:lnTo>
                  <a:lnTo>
                    <a:pt x="4" y="165"/>
                  </a:lnTo>
                  <a:lnTo>
                    <a:pt x="4" y="162"/>
                  </a:lnTo>
                  <a:lnTo>
                    <a:pt x="4" y="158"/>
                  </a:lnTo>
                  <a:lnTo>
                    <a:pt x="4" y="155"/>
                  </a:lnTo>
                  <a:lnTo>
                    <a:pt x="3" y="150"/>
                  </a:lnTo>
                  <a:lnTo>
                    <a:pt x="7" y="148"/>
                  </a:lnTo>
                  <a:lnTo>
                    <a:pt x="11" y="147"/>
                  </a:lnTo>
                  <a:lnTo>
                    <a:pt x="15" y="144"/>
                  </a:lnTo>
                  <a:lnTo>
                    <a:pt x="19" y="142"/>
                  </a:lnTo>
                  <a:lnTo>
                    <a:pt x="14" y="142"/>
                  </a:lnTo>
                  <a:lnTo>
                    <a:pt x="10" y="141"/>
                  </a:lnTo>
                  <a:lnTo>
                    <a:pt x="5" y="141"/>
                  </a:lnTo>
                  <a:lnTo>
                    <a:pt x="0" y="140"/>
                  </a:lnTo>
                  <a:lnTo>
                    <a:pt x="1" y="134"/>
                  </a:lnTo>
                  <a:lnTo>
                    <a:pt x="3" y="127"/>
                  </a:lnTo>
                  <a:lnTo>
                    <a:pt x="3" y="121"/>
                  </a:lnTo>
                  <a:lnTo>
                    <a:pt x="4" y="116"/>
                  </a:lnTo>
                  <a:lnTo>
                    <a:pt x="7" y="114"/>
                  </a:lnTo>
                  <a:lnTo>
                    <a:pt x="12" y="113"/>
                  </a:lnTo>
                  <a:lnTo>
                    <a:pt x="15" y="113"/>
                  </a:lnTo>
                  <a:lnTo>
                    <a:pt x="19" y="112"/>
                  </a:lnTo>
                  <a:lnTo>
                    <a:pt x="16" y="109"/>
                  </a:lnTo>
                  <a:lnTo>
                    <a:pt x="13" y="104"/>
                  </a:lnTo>
                  <a:lnTo>
                    <a:pt x="10" y="101"/>
                  </a:lnTo>
                  <a:lnTo>
                    <a:pt x="7" y="97"/>
                  </a:lnTo>
                  <a:lnTo>
                    <a:pt x="6" y="94"/>
                  </a:lnTo>
                  <a:lnTo>
                    <a:pt x="6" y="90"/>
                  </a:lnTo>
                  <a:lnTo>
                    <a:pt x="6" y="87"/>
                  </a:lnTo>
                  <a:lnTo>
                    <a:pt x="6" y="83"/>
                  </a:lnTo>
                  <a:lnTo>
                    <a:pt x="11" y="81"/>
                  </a:lnTo>
                  <a:lnTo>
                    <a:pt x="15" y="79"/>
                  </a:lnTo>
                  <a:lnTo>
                    <a:pt x="19" y="78"/>
                  </a:lnTo>
                  <a:lnTo>
                    <a:pt x="23" y="75"/>
                  </a:lnTo>
                  <a:lnTo>
                    <a:pt x="23" y="73"/>
                  </a:lnTo>
                  <a:lnTo>
                    <a:pt x="23" y="69"/>
                  </a:lnTo>
                  <a:lnTo>
                    <a:pt x="23" y="66"/>
                  </a:lnTo>
                  <a:lnTo>
                    <a:pt x="23" y="63"/>
                  </a:lnTo>
                  <a:lnTo>
                    <a:pt x="20" y="60"/>
                  </a:lnTo>
                  <a:lnTo>
                    <a:pt x="16" y="58"/>
                  </a:lnTo>
                  <a:lnTo>
                    <a:pt x="13" y="56"/>
                  </a:lnTo>
                  <a:lnTo>
                    <a:pt x="10" y="53"/>
                  </a:lnTo>
                  <a:lnTo>
                    <a:pt x="11" y="45"/>
                  </a:lnTo>
                  <a:lnTo>
                    <a:pt x="12" y="38"/>
                  </a:lnTo>
                  <a:lnTo>
                    <a:pt x="13" y="31"/>
                  </a:lnTo>
                  <a:lnTo>
                    <a:pt x="14" y="25"/>
                  </a:lnTo>
                  <a:lnTo>
                    <a:pt x="13" y="19"/>
                  </a:lnTo>
                  <a:lnTo>
                    <a:pt x="11" y="12"/>
                  </a:lnTo>
                  <a:lnTo>
                    <a:pt x="10" y="6"/>
                  </a:lnTo>
                  <a:lnTo>
                    <a:pt x="7" y="0"/>
                  </a:lnTo>
                  <a:close/>
                </a:path>
              </a:pathLst>
            </a:custGeom>
            <a:solidFill>
              <a:srgbClr val="595B5B"/>
            </a:solidFill>
            <a:ln w="9525">
              <a:noFill/>
              <a:round/>
              <a:headEnd/>
              <a:tailEnd/>
            </a:ln>
          </p:spPr>
          <p:txBody>
            <a:bodyPr/>
            <a:lstStyle/>
            <a:p>
              <a:endParaRPr lang="en-US"/>
            </a:p>
          </p:txBody>
        </p:sp>
        <p:sp>
          <p:nvSpPr>
            <p:cNvPr id="17671" name="Freeform 318"/>
            <p:cNvSpPr>
              <a:spLocks noChangeAspect="1"/>
            </p:cNvSpPr>
            <p:nvPr/>
          </p:nvSpPr>
          <p:spPr bwMode="auto">
            <a:xfrm>
              <a:off x="3566" y="2709"/>
              <a:ext cx="130" cy="124"/>
            </a:xfrm>
            <a:custGeom>
              <a:avLst/>
              <a:gdLst>
                <a:gd name="T0" fmla="*/ 9 w 260"/>
                <a:gd name="T1" fmla="*/ 1 h 246"/>
                <a:gd name="T2" fmla="*/ 21 w 260"/>
                <a:gd name="T3" fmla="*/ 3 h 246"/>
                <a:gd name="T4" fmla="*/ 33 w 260"/>
                <a:gd name="T5" fmla="*/ 4 h 246"/>
                <a:gd name="T6" fmla="*/ 45 w 260"/>
                <a:gd name="T7" fmla="*/ 6 h 246"/>
                <a:gd name="T8" fmla="*/ 57 w 260"/>
                <a:gd name="T9" fmla="*/ 8 h 246"/>
                <a:gd name="T10" fmla="*/ 65 w 260"/>
                <a:gd name="T11" fmla="*/ 9 h 246"/>
                <a:gd name="T12" fmla="*/ 62 w 260"/>
                <a:gd name="T13" fmla="*/ 12 h 246"/>
                <a:gd name="T14" fmla="*/ 61 w 260"/>
                <a:gd name="T15" fmla="*/ 18 h 246"/>
                <a:gd name="T16" fmla="*/ 59 w 260"/>
                <a:gd name="T17" fmla="*/ 21 h 246"/>
                <a:gd name="T18" fmla="*/ 57 w 260"/>
                <a:gd name="T19" fmla="*/ 22 h 246"/>
                <a:gd name="T20" fmla="*/ 57 w 260"/>
                <a:gd name="T21" fmla="*/ 25 h 246"/>
                <a:gd name="T22" fmla="*/ 59 w 260"/>
                <a:gd name="T23" fmla="*/ 25 h 246"/>
                <a:gd name="T24" fmla="*/ 60 w 260"/>
                <a:gd name="T25" fmla="*/ 29 h 246"/>
                <a:gd name="T26" fmla="*/ 59 w 260"/>
                <a:gd name="T27" fmla="*/ 32 h 246"/>
                <a:gd name="T28" fmla="*/ 57 w 260"/>
                <a:gd name="T29" fmla="*/ 32 h 246"/>
                <a:gd name="T30" fmla="*/ 58 w 260"/>
                <a:gd name="T31" fmla="*/ 35 h 246"/>
                <a:gd name="T32" fmla="*/ 58 w 260"/>
                <a:gd name="T33" fmla="*/ 38 h 246"/>
                <a:gd name="T34" fmla="*/ 57 w 260"/>
                <a:gd name="T35" fmla="*/ 41 h 246"/>
                <a:gd name="T36" fmla="*/ 55 w 260"/>
                <a:gd name="T37" fmla="*/ 42 h 246"/>
                <a:gd name="T38" fmla="*/ 57 w 260"/>
                <a:gd name="T39" fmla="*/ 45 h 246"/>
                <a:gd name="T40" fmla="*/ 57 w 260"/>
                <a:gd name="T41" fmla="*/ 47 h 246"/>
                <a:gd name="T42" fmla="*/ 56 w 260"/>
                <a:gd name="T43" fmla="*/ 50 h 246"/>
                <a:gd name="T44" fmla="*/ 55 w 260"/>
                <a:gd name="T45" fmla="*/ 52 h 246"/>
                <a:gd name="T46" fmla="*/ 54 w 260"/>
                <a:gd name="T47" fmla="*/ 56 h 246"/>
                <a:gd name="T48" fmla="*/ 52 w 260"/>
                <a:gd name="T49" fmla="*/ 58 h 246"/>
                <a:gd name="T50" fmla="*/ 49 w 260"/>
                <a:gd name="T51" fmla="*/ 61 h 246"/>
                <a:gd name="T52" fmla="*/ 40 w 260"/>
                <a:gd name="T53" fmla="*/ 63 h 246"/>
                <a:gd name="T54" fmla="*/ 30 w 260"/>
                <a:gd name="T55" fmla="*/ 62 h 246"/>
                <a:gd name="T56" fmla="*/ 19 w 260"/>
                <a:gd name="T57" fmla="*/ 60 h 246"/>
                <a:gd name="T58" fmla="*/ 10 w 260"/>
                <a:gd name="T59" fmla="*/ 58 h 246"/>
                <a:gd name="T60" fmla="*/ 3 w 260"/>
                <a:gd name="T61" fmla="*/ 54 h 246"/>
                <a:gd name="T62" fmla="*/ 2 w 260"/>
                <a:gd name="T63" fmla="*/ 46 h 246"/>
                <a:gd name="T64" fmla="*/ 2 w 260"/>
                <a:gd name="T65" fmla="*/ 42 h 246"/>
                <a:gd name="T66" fmla="*/ 1 w 260"/>
                <a:gd name="T67" fmla="*/ 41 h 246"/>
                <a:gd name="T68" fmla="*/ 1 w 260"/>
                <a:gd name="T69" fmla="*/ 38 h 246"/>
                <a:gd name="T70" fmla="*/ 3 w 260"/>
                <a:gd name="T71" fmla="*/ 36 h 246"/>
                <a:gd name="T72" fmla="*/ 2 w 260"/>
                <a:gd name="T73" fmla="*/ 35 h 246"/>
                <a:gd name="T74" fmla="*/ 1 w 260"/>
                <a:gd name="T75" fmla="*/ 34 h 246"/>
                <a:gd name="T76" fmla="*/ 1 w 260"/>
                <a:gd name="T77" fmla="*/ 29 h 246"/>
                <a:gd name="T78" fmla="*/ 3 w 260"/>
                <a:gd name="T79" fmla="*/ 28 h 246"/>
                <a:gd name="T80" fmla="*/ 3 w 260"/>
                <a:gd name="T81" fmla="*/ 26 h 246"/>
                <a:gd name="T82" fmla="*/ 1 w 260"/>
                <a:gd name="T83" fmla="*/ 23 h 246"/>
                <a:gd name="T84" fmla="*/ 1 w 260"/>
                <a:gd name="T85" fmla="*/ 21 h 246"/>
                <a:gd name="T86" fmla="*/ 4 w 260"/>
                <a:gd name="T87" fmla="*/ 19 h 246"/>
                <a:gd name="T88" fmla="*/ 5 w 260"/>
                <a:gd name="T89" fmla="*/ 17 h 246"/>
                <a:gd name="T90" fmla="*/ 4 w 260"/>
                <a:gd name="T91" fmla="*/ 15 h 246"/>
                <a:gd name="T92" fmla="*/ 2 w 260"/>
                <a:gd name="T93" fmla="*/ 13 h 246"/>
                <a:gd name="T94" fmla="*/ 3 w 260"/>
                <a:gd name="T95" fmla="*/ 8 h 246"/>
                <a:gd name="T96" fmla="*/ 2 w 260"/>
                <a:gd name="T97" fmla="*/ 3 h 2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0"/>
                <a:gd name="T148" fmla="*/ 0 h 246"/>
                <a:gd name="T149" fmla="*/ 260 w 260"/>
                <a:gd name="T150" fmla="*/ 246 h 2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0" h="246">
                  <a:moveTo>
                    <a:pt x="8" y="0"/>
                  </a:moveTo>
                  <a:lnTo>
                    <a:pt x="24" y="2"/>
                  </a:lnTo>
                  <a:lnTo>
                    <a:pt x="39" y="3"/>
                  </a:lnTo>
                  <a:lnTo>
                    <a:pt x="55" y="6"/>
                  </a:lnTo>
                  <a:lnTo>
                    <a:pt x="71" y="8"/>
                  </a:lnTo>
                  <a:lnTo>
                    <a:pt x="86" y="10"/>
                  </a:lnTo>
                  <a:lnTo>
                    <a:pt x="102" y="11"/>
                  </a:lnTo>
                  <a:lnTo>
                    <a:pt x="118" y="14"/>
                  </a:lnTo>
                  <a:lnTo>
                    <a:pt x="134" y="16"/>
                  </a:lnTo>
                  <a:lnTo>
                    <a:pt x="149" y="18"/>
                  </a:lnTo>
                  <a:lnTo>
                    <a:pt x="166" y="21"/>
                  </a:lnTo>
                  <a:lnTo>
                    <a:pt x="182" y="22"/>
                  </a:lnTo>
                  <a:lnTo>
                    <a:pt x="197" y="24"/>
                  </a:lnTo>
                  <a:lnTo>
                    <a:pt x="213" y="26"/>
                  </a:lnTo>
                  <a:lnTo>
                    <a:pt x="229" y="29"/>
                  </a:lnTo>
                  <a:lnTo>
                    <a:pt x="244" y="30"/>
                  </a:lnTo>
                  <a:lnTo>
                    <a:pt x="260" y="32"/>
                  </a:lnTo>
                  <a:lnTo>
                    <a:pt x="258" y="35"/>
                  </a:lnTo>
                  <a:lnTo>
                    <a:pt x="255" y="39"/>
                  </a:lnTo>
                  <a:lnTo>
                    <a:pt x="252" y="44"/>
                  </a:lnTo>
                  <a:lnTo>
                    <a:pt x="250" y="47"/>
                  </a:lnTo>
                  <a:lnTo>
                    <a:pt x="249" y="55"/>
                  </a:lnTo>
                  <a:lnTo>
                    <a:pt x="247" y="63"/>
                  </a:lnTo>
                  <a:lnTo>
                    <a:pt x="245" y="71"/>
                  </a:lnTo>
                  <a:lnTo>
                    <a:pt x="244" y="79"/>
                  </a:lnTo>
                  <a:lnTo>
                    <a:pt x="240" y="80"/>
                  </a:lnTo>
                  <a:lnTo>
                    <a:pt x="237" y="83"/>
                  </a:lnTo>
                  <a:lnTo>
                    <a:pt x="234" y="84"/>
                  </a:lnTo>
                  <a:lnTo>
                    <a:pt x="230" y="85"/>
                  </a:lnTo>
                  <a:lnTo>
                    <a:pt x="229" y="88"/>
                  </a:lnTo>
                  <a:lnTo>
                    <a:pt x="229" y="92"/>
                  </a:lnTo>
                  <a:lnTo>
                    <a:pt x="229" y="95"/>
                  </a:lnTo>
                  <a:lnTo>
                    <a:pt x="228" y="99"/>
                  </a:lnTo>
                  <a:lnTo>
                    <a:pt x="231" y="100"/>
                  </a:lnTo>
                  <a:lnTo>
                    <a:pt x="235" y="100"/>
                  </a:lnTo>
                  <a:lnTo>
                    <a:pt x="238" y="100"/>
                  </a:lnTo>
                  <a:lnTo>
                    <a:pt x="242" y="101"/>
                  </a:lnTo>
                  <a:lnTo>
                    <a:pt x="240" y="107"/>
                  </a:lnTo>
                  <a:lnTo>
                    <a:pt x="240" y="113"/>
                  </a:lnTo>
                  <a:lnTo>
                    <a:pt x="239" y="118"/>
                  </a:lnTo>
                  <a:lnTo>
                    <a:pt x="238" y="124"/>
                  </a:lnTo>
                  <a:lnTo>
                    <a:pt x="236" y="124"/>
                  </a:lnTo>
                  <a:lnTo>
                    <a:pt x="234" y="125"/>
                  </a:lnTo>
                  <a:lnTo>
                    <a:pt x="230" y="125"/>
                  </a:lnTo>
                  <a:lnTo>
                    <a:pt x="228" y="127"/>
                  </a:lnTo>
                  <a:lnTo>
                    <a:pt x="230" y="130"/>
                  </a:lnTo>
                  <a:lnTo>
                    <a:pt x="231" y="133"/>
                  </a:lnTo>
                  <a:lnTo>
                    <a:pt x="234" y="138"/>
                  </a:lnTo>
                  <a:lnTo>
                    <a:pt x="235" y="141"/>
                  </a:lnTo>
                  <a:lnTo>
                    <a:pt x="234" y="146"/>
                  </a:lnTo>
                  <a:lnTo>
                    <a:pt x="234" y="150"/>
                  </a:lnTo>
                  <a:lnTo>
                    <a:pt x="234" y="153"/>
                  </a:lnTo>
                  <a:lnTo>
                    <a:pt x="232" y="158"/>
                  </a:lnTo>
                  <a:lnTo>
                    <a:pt x="230" y="160"/>
                  </a:lnTo>
                  <a:lnTo>
                    <a:pt x="228" y="161"/>
                  </a:lnTo>
                  <a:lnTo>
                    <a:pt x="225" y="163"/>
                  </a:lnTo>
                  <a:lnTo>
                    <a:pt x="223" y="166"/>
                  </a:lnTo>
                  <a:lnTo>
                    <a:pt x="225" y="169"/>
                  </a:lnTo>
                  <a:lnTo>
                    <a:pt x="228" y="173"/>
                  </a:lnTo>
                  <a:lnTo>
                    <a:pt x="230" y="176"/>
                  </a:lnTo>
                  <a:lnTo>
                    <a:pt x="232" y="178"/>
                  </a:lnTo>
                  <a:lnTo>
                    <a:pt x="231" y="183"/>
                  </a:lnTo>
                  <a:lnTo>
                    <a:pt x="230" y="186"/>
                  </a:lnTo>
                  <a:lnTo>
                    <a:pt x="229" y="190"/>
                  </a:lnTo>
                  <a:lnTo>
                    <a:pt x="228" y="194"/>
                  </a:lnTo>
                  <a:lnTo>
                    <a:pt x="227" y="197"/>
                  </a:lnTo>
                  <a:lnTo>
                    <a:pt x="224" y="200"/>
                  </a:lnTo>
                  <a:lnTo>
                    <a:pt x="223" y="203"/>
                  </a:lnTo>
                  <a:lnTo>
                    <a:pt x="221" y="206"/>
                  </a:lnTo>
                  <a:lnTo>
                    <a:pt x="220" y="211"/>
                  </a:lnTo>
                  <a:lnTo>
                    <a:pt x="217" y="216"/>
                  </a:lnTo>
                  <a:lnTo>
                    <a:pt x="216" y="221"/>
                  </a:lnTo>
                  <a:lnTo>
                    <a:pt x="214" y="226"/>
                  </a:lnTo>
                  <a:lnTo>
                    <a:pt x="210" y="229"/>
                  </a:lnTo>
                  <a:lnTo>
                    <a:pt x="208" y="231"/>
                  </a:lnTo>
                  <a:lnTo>
                    <a:pt x="205" y="235"/>
                  </a:lnTo>
                  <a:lnTo>
                    <a:pt x="202" y="238"/>
                  </a:lnTo>
                  <a:lnTo>
                    <a:pt x="196" y="242"/>
                  </a:lnTo>
                  <a:lnTo>
                    <a:pt x="186" y="244"/>
                  </a:lnTo>
                  <a:lnTo>
                    <a:pt x="175" y="245"/>
                  </a:lnTo>
                  <a:lnTo>
                    <a:pt x="163" y="246"/>
                  </a:lnTo>
                  <a:lnTo>
                    <a:pt x="151" y="246"/>
                  </a:lnTo>
                  <a:lnTo>
                    <a:pt x="137" y="246"/>
                  </a:lnTo>
                  <a:lnTo>
                    <a:pt x="122" y="245"/>
                  </a:lnTo>
                  <a:lnTo>
                    <a:pt x="107" y="243"/>
                  </a:lnTo>
                  <a:lnTo>
                    <a:pt x="93" y="241"/>
                  </a:lnTo>
                  <a:lnTo>
                    <a:pt x="78" y="238"/>
                  </a:lnTo>
                  <a:lnTo>
                    <a:pt x="64" y="236"/>
                  </a:lnTo>
                  <a:lnTo>
                    <a:pt x="52" y="233"/>
                  </a:lnTo>
                  <a:lnTo>
                    <a:pt x="40" y="228"/>
                  </a:lnTo>
                  <a:lnTo>
                    <a:pt x="30" y="224"/>
                  </a:lnTo>
                  <a:lnTo>
                    <a:pt x="22" y="220"/>
                  </a:lnTo>
                  <a:lnTo>
                    <a:pt x="15" y="215"/>
                  </a:lnTo>
                  <a:lnTo>
                    <a:pt x="12" y="205"/>
                  </a:lnTo>
                  <a:lnTo>
                    <a:pt x="11" y="193"/>
                  </a:lnTo>
                  <a:lnTo>
                    <a:pt x="10" y="182"/>
                  </a:lnTo>
                  <a:lnTo>
                    <a:pt x="11" y="171"/>
                  </a:lnTo>
                  <a:lnTo>
                    <a:pt x="9" y="169"/>
                  </a:lnTo>
                  <a:lnTo>
                    <a:pt x="8" y="167"/>
                  </a:lnTo>
                  <a:lnTo>
                    <a:pt x="5" y="166"/>
                  </a:lnTo>
                  <a:lnTo>
                    <a:pt x="3" y="163"/>
                  </a:lnTo>
                  <a:lnTo>
                    <a:pt x="3" y="160"/>
                  </a:lnTo>
                  <a:lnTo>
                    <a:pt x="3" y="155"/>
                  </a:lnTo>
                  <a:lnTo>
                    <a:pt x="3" y="152"/>
                  </a:lnTo>
                  <a:lnTo>
                    <a:pt x="3" y="148"/>
                  </a:lnTo>
                  <a:lnTo>
                    <a:pt x="7" y="146"/>
                  </a:lnTo>
                  <a:lnTo>
                    <a:pt x="10" y="144"/>
                  </a:lnTo>
                  <a:lnTo>
                    <a:pt x="13" y="143"/>
                  </a:lnTo>
                  <a:lnTo>
                    <a:pt x="18" y="140"/>
                  </a:lnTo>
                  <a:lnTo>
                    <a:pt x="13" y="139"/>
                  </a:lnTo>
                  <a:lnTo>
                    <a:pt x="9" y="139"/>
                  </a:lnTo>
                  <a:lnTo>
                    <a:pt x="4" y="139"/>
                  </a:lnTo>
                  <a:lnTo>
                    <a:pt x="0" y="138"/>
                  </a:lnTo>
                  <a:lnTo>
                    <a:pt x="1" y="132"/>
                  </a:lnTo>
                  <a:lnTo>
                    <a:pt x="2" y="125"/>
                  </a:lnTo>
                  <a:lnTo>
                    <a:pt x="2" y="120"/>
                  </a:lnTo>
                  <a:lnTo>
                    <a:pt x="3" y="114"/>
                  </a:lnTo>
                  <a:lnTo>
                    <a:pt x="7" y="113"/>
                  </a:lnTo>
                  <a:lnTo>
                    <a:pt x="10" y="112"/>
                  </a:lnTo>
                  <a:lnTo>
                    <a:pt x="13" y="112"/>
                  </a:lnTo>
                  <a:lnTo>
                    <a:pt x="18" y="110"/>
                  </a:lnTo>
                  <a:lnTo>
                    <a:pt x="15" y="106"/>
                  </a:lnTo>
                  <a:lnTo>
                    <a:pt x="12" y="102"/>
                  </a:lnTo>
                  <a:lnTo>
                    <a:pt x="9" y="99"/>
                  </a:lnTo>
                  <a:lnTo>
                    <a:pt x="7" y="95"/>
                  </a:lnTo>
                  <a:lnTo>
                    <a:pt x="7" y="92"/>
                  </a:lnTo>
                  <a:lnTo>
                    <a:pt x="7" y="88"/>
                  </a:lnTo>
                  <a:lnTo>
                    <a:pt x="7" y="85"/>
                  </a:lnTo>
                  <a:lnTo>
                    <a:pt x="5" y="82"/>
                  </a:lnTo>
                  <a:lnTo>
                    <a:pt x="10" y="79"/>
                  </a:lnTo>
                  <a:lnTo>
                    <a:pt x="13" y="77"/>
                  </a:lnTo>
                  <a:lnTo>
                    <a:pt x="18" y="76"/>
                  </a:lnTo>
                  <a:lnTo>
                    <a:pt x="22" y="74"/>
                  </a:lnTo>
                  <a:lnTo>
                    <a:pt x="23" y="70"/>
                  </a:lnTo>
                  <a:lnTo>
                    <a:pt x="23" y="67"/>
                  </a:lnTo>
                  <a:lnTo>
                    <a:pt x="23" y="64"/>
                  </a:lnTo>
                  <a:lnTo>
                    <a:pt x="23" y="61"/>
                  </a:lnTo>
                  <a:lnTo>
                    <a:pt x="19" y="59"/>
                  </a:lnTo>
                  <a:lnTo>
                    <a:pt x="17" y="56"/>
                  </a:lnTo>
                  <a:lnTo>
                    <a:pt x="13" y="54"/>
                  </a:lnTo>
                  <a:lnTo>
                    <a:pt x="10" y="52"/>
                  </a:lnTo>
                  <a:lnTo>
                    <a:pt x="11" y="45"/>
                  </a:lnTo>
                  <a:lnTo>
                    <a:pt x="12" y="37"/>
                  </a:lnTo>
                  <a:lnTo>
                    <a:pt x="12" y="30"/>
                  </a:lnTo>
                  <a:lnTo>
                    <a:pt x="13" y="23"/>
                  </a:lnTo>
                  <a:lnTo>
                    <a:pt x="12" y="17"/>
                  </a:lnTo>
                  <a:lnTo>
                    <a:pt x="11" y="11"/>
                  </a:lnTo>
                  <a:lnTo>
                    <a:pt x="9" y="6"/>
                  </a:lnTo>
                  <a:lnTo>
                    <a:pt x="8" y="0"/>
                  </a:lnTo>
                  <a:close/>
                </a:path>
              </a:pathLst>
            </a:custGeom>
            <a:solidFill>
              <a:srgbClr val="636366"/>
            </a:solidFill>
            <a:ln w="9525">
              <a:noFill/>
              <a:round/>
              <a:headEnd/>
              <a:tailEnd/>
            </a:ln>
          </p:spPr>
          <p:txBody>
            <a:bodyPr/>
            <a:lstStyle/>
            <a:p>
              <a:endParaRPr lang="en-US"/>
            </a:p>
          </p:txBody>
        </p:sp>
        <p:sp>
          <p:nvSpPr>
            <p:cNvPr id="17672" name="Freeform 319"/>
            <p:cNvSpPr>
              <a:spLocks noChangeAspect="1"/>
            </p:cNvSpPr>
            <p:nvPr/>
          </p:nvSpPr>
          <p:spPr bwMode="auto">
            <a:xfrm>
              <a:off x="3572" y="2711"/>
              <a:ext cx="118" cy="121"/>
            </a:xfrm>
            <a:custGeom>
              <a:avLst/>
              <a:gdLst>
                <a:gd name="T0" fmla="*/ 10 w 236"/>
                <a:gd name="T1" fmla="*/ 1 h 243"/>
                <a:gd name="T2" fmla="*/ 20 w 236"/>
                <a:gd name="T3" fmla="*/ 2 h 243"/>
                <a:gd name="T4" fmla="*/ 30 w 236"/>
                <a:gd name="T5" fmla="*/ 3 h 243"/>
                <a:gd name="T6" fmla="*/ 42 w 236"/>
                <a:gd name="T7" fmla="*/ 5 h 243"/>
                <a:gd name="T8" fmla="*/ 52 w 236"/>
                <a:gd name="T9" fmla="*/ 6 h 243"/>
                <a:gd name="T10" fmla="*/ 59 w 236"/>
                <a:gd name="T11" fmla="*/ 8 h 243"/>
                <a:gd name="T12" fmla="*/ 57 w 236"/>
                <a:gd name="T13" fmla="*/ 11 h 243"/>
                <a:gd name="T14" fmla="*/ 56 w 236"/>
                <a:gd name="T15" fmla="*/ 17 h 243"/>
                <a:gd name="T16" fmla="*/ 54 w 236"/>
                <a:gd name="T17" fmla="*/ 20 h 243"/>
                <a:gd name="T18" fmla="*/ 53 w 236"/>
                <a:gd name="T19" fmla="*/ 21 h 243"/>
                <a:gd name="T20" fmla="*/ 52 w 236"/>
                <a:gd name="T21" fmla="*/ 24 h 243"/>
                <a:gd name="T22" fmla="*/ 55 w 236"/>
                <a:gd name="T23" fmla="*/ 24 h 243"/>
                <a:gd name="T24" fmla="*/ 55 w 236"/>
                <a:gd name="T25" fmla="*/ 27 h 243"/>
                <a:gd name="T26" fmla="*/ 54 w 236"/>
                <a:gd name="T27" fmla="*/ 30 h 243"/>
                <a:gd name="T28" fmla="*/ 52 w 236"/>
                <a:gd name="T29" fmla="*/ 31 h 243"/>
                <a:gd name="T30" fmla="*/ 53 w 236"/>
                <a:gd name="T31" fmla="*/ 33 h 243"/>
                <a:gd name="T32" fmla="*/ 53 w 236"/>
                <a:gd name="T33" fmla="*/ 36 h 243"/>
                <a:gd name="T34" fmla="*/ 53 w 236"/>
                <a:gd name="T35" fmla="*/ 39 h 243"/>
                <a:gd name="T36" fmla="*/ 51 w 236"/>
                <a:gd name="T37" fmla="*/ 41 h 243"/>
                <a:gd name="T38" fmla="*/ 52 w 236"/>
                <a:gd name="T39" fmla="*/ 43 h 243"/>
                <a:gd name="T40" fmla="*/ 53 w 236"/>
                <a:gd name="T41" fmla="*/ 45 h 243"/>
                <a:gd name="T42" fmla="*/ 52 w 236"/>
                <a:gd name="T43" fmla="*/ 48 h 243"/>
                <a:gd name="T44" fmla="*/ 50 w 236"/>
                <a:gd name="T45" fmla="*/ 50 h 243"/>
                <a:gd name="T46" fmla="*/ 49 w 236"/>
                <a:gd name="T47" fmla="*/ 54 h 243"/>
                <a:gd name="T48" fmla="*/ 47 w 236"/>
                <a:gd name="T49" fmla="*/ 57 h 243"/>
                <a:gd name="T50" fmla="*/ 42 w 236"/>
                <a:gd name="T51" fmla="*/ 60 h 243"/>
                <a:gd name="T52" fmla="*/ 24 w 236"/>
                <a:gd name="T53" fmla="*/ 60 h 243"/>
                <a:gd name="T54" fmla="*/ 7 w 236"/>
                <a:gd name="T55" fmla="*/ 56 h 243"/>
                <a:gd name="T56" fmla="*/ 3 w 236"/>
                <a:gd name="T57" fmla="*/ 48 h 243"/>
                <a:gd name="T58" fmla="*/ 2 w 236"/>
                <a:gd name="T59" fmla="*/ 42 h 243"/>
                <a:gd name="T60" fmla="*/ 1 w 236"/>
                <a:gd name="T61" fmla="*/ 40 h 243"/>
                <a:gd name="T62" fmla="*/ 1 w 236"/>
                <a:gd name="T63" fmla="*/ 38 h 243"/>
                <a:gd name="T64" fmla="*/ 3 w 236"/>
                <a:gd name="T65" fmla="*/ 36 h 243"/>
                <a:gd name="T66" fmla="*/ 3 w 236"/>
                <a:gd name="T67" fmla="*/ 34 h 243"/>
                <a:gd name="T68" fmla="*/ 0 w 236"/>
                <a:gd name="T69" fmla="*/ 34 h 243"/>
                <a:gd name="T70" fmla="*/ 1 w 236"/>
                <a:gd name="T71" fmla="*/ 29 h 243"/>
                <a:gd name="T72" fmla="*/ 3 w 236"/>
                <a:gd name="T73" fmla="*/ 27 h 243"/>
                <a:gd name="T74" fmla="*/ 4 w 236"/>
                <a:gd name="T75" fmla="*/ 26 h 243"/>
                <a:gd name="T76" fmla="*/ 2 w 236"/>
                <a:gd name="T77" fmla="*/ 24 h 243"/>
                <a:gd name="T78" fmla="*/ 2 w 236"/>
                <a:gd name="T79" fmla="*/ 21 h 243"/>
                <a:gd name="T80" fmla="*/ 4 w 236"/>
                <a:gd name="T81" fmla="*/ 19 h 243"/>
                <a:gd name="T82" fmla="*/ 6 w 236"/>
                <a:gd name="T83" fmla="*/ 17 h 243"/>
                <a:gd name="T84" fmla="*/ 6 w 236"/>
                <a:gd name="T85" fmla="*/ 15 h 243"/>
                <a:gd name="T86" fmla="*/ 4 w 236"/>
                <a:gd name="T87" fmla="*/ 13 h 243"/>
                <a:gd name="T88" fmla="*/ 4 w 236"/>
                <a:gd name="T89" fmla="*/ 9 h 243"/>
                <a:gd name="T90" fmla="*/ 4 w 236"/>
                <a:gd name="T91" fmla="*/ 4 h 243"/>
                <a:gd name="T92" fmla="*/ 2 w 236"/>
                <a:gd name="T93" fmla="*/ 0 h 2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6"/>
                <a:gd name="T142" fmla="*/ 0 h 243"/>
                <a:gd name="T143" fmla="*/ 236 w 236"/>
                <a:gd name="T144" fmla="*/ 243 h 2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6" h="243">
                  <a:moveTo>
                    <a:pt x="8" y="0"/>
                  </a:moveTo>
                  <a:lnTo>
                    <a:pt x="22" y="2"/>
                  </a:lnTo>
                  <a:lnTo>
                    <a:pt x="37" y="4"/>
                  </a:lnTo>
                  <a:lnTo>
                    <a:pt x="51" y="6"/>
                  </a:lnTo>
                  <a:lnTo>
                    <a:pt x="66" y="8"/>
                  </a:lnTo>
                  <a:lnTo>
                    <a:pt x="80" y="9"/>
                  </a:lnTo>
                  <a:lnTo>
                    <a:pt x="93" y="12"/>
                  </a:lnTo>
                  <a:lnTo>
                    <a:pt x="108" y="13"/>
                  </a:lnTo>
                  <a:lnTo>
                    <a:pt x="122" y="15"/>
                  </a:lnTo>
                  <a:lnTo>
                    <a:pt x="136" y="17"/>
                  </a:lnTo>
                  <a:lnTo>
                    <a:pt x="151" y="19"/>
                  </a:lnTo>
                  <a:lnTo>
                    <a:pt x="165" y="21"/>
                  </a:lnTo>
                  <a:lnTo>
                    <a:pt x="180" y="22"/>
                  </a:lnTo>
                  <a:lnTo>
                    <a:pt x="194" y="24"/>
                  </a:lnTo>
                  <a:lnTo>
                    <a:pt x="208" y="27"/>
                  </a:lnTo>
                  <a:lnTo>
                    <a:pt x="223" y="28"/>
                  </a:lnTo>
                  <a:lnTo>
                    <a:pt x="236" y="30"/>
                  </a:lnTo>
                  <a:lnTo>
                    <a:pt x="234" y="33"/>
                  </a:lnTo>
                  <a:lnTo>
                    <a:pt x="233" y="37"/>
                  </a:lnTo>
                  <a:lnTo>
                    <a:pt x="231" y="40"/>
                  </a:lnTo>
                  <a:lnTo>
                    <a:pt x="228" y="45"/>
                  </a:lnTo>
                  <a:lnTo>
                    <a:pt x="227" y="53"/>
                  </a:lnTo>
                  <a:lnTo>
                    <a:pt x="225" y="61"/>
                  </a:lnTo>
                  <a:lnTo>
                    <a:pt x="224" y="69"/>
                  </a:lnTo>
                  <a:lnTo>
                    <a:pt x="221" y="77"/>
                  </a:lnTo>
                  <a:lnTo>
                    <a:pt x="218" y="78"/>
                  </a:lnTo>
                  <a:lnTo>
                    <a:pt x="216" y="80"/>
                  </a:lnTo>
                  <a:lnTo>
                    <a:pt x="212" y="81"/>
                  </a:lnTo>
                  <a:lnTo>
                    <a:pt x="209" y="82"/>
                  </a:lnTo>
                  <a:lnTo>
                    <a:pt x="209" y="86"/>
                  </a:lnTo>
                  <a:lnTo>
                    <a:pt x="209" y="90"/>
                  </a:lnTo>
                  <a:lnTo>
                    <a:pt x="208" y="93"/>
                  </a:lnTo>
                  <a:lnTo>
                    <a:pt x="208" y="97"/>
                  </a:lnTo>
                  <a:lnTo>
                    <a:pt x="210" y="98"/>
                  </a:lnTo>
                  <a:lnTo>
                    <a:pt x="213" y="98"/>
                  </a:lnTo>
                  <a:lnTo>
                    <a:pt x="217" y="98"/>
                  </a:lnTo>
                  <a:lnTo>
                    <a:pt x="220" y="98"/>
                  </a:lnTo>
                  <a:lnTo>
                    <a:pt x="219" y="104"/>
                  </a:lnTo>
                  <a:lnTo>
                    <a:pt x="218" y="110"/>
                  </a:lnTo>
                  <a:lnTo>
                    <a:pt x="217" y="115"/>
                  </a:lnTo>
                  <a:lnTo>
                    <a:pt x="216" y="121"/>
                  </a:lnTo>
                  <a:lnTo>
                    <a:pt x="213" y="122"/>
                  </a:lnTo>
                  <a:lnTo>
                    <a:pt x="211" y="122"/>
                  </a:lnTo>
                  <a:lnTo>
                    <a:pt x="209" y="123"/>
                  </a:lnTo>
                  <a:lnTo>
                    <a:pt x="206" y="125"/>
                  </a:lnTo>
                  <a:lnTo>
                    <a:pt x="208" y="128"/>
                  </a:lnTo>
                  <a:lnTo>
                    <a:pt x="210" y="131"/>
                  </a:lnTo>
                  <a:lnTo>
                    <a:pt x="211" y="135"/>
                  </a:lnTo>
                  <a:lnTo>
                    <a:pt x="212" y="138"/>
                  </a:lnTo>
                  <a:lnTo>
                    <a:pt x="212" y="143"/>
                  </a:lnTo>
                  <a:lnTo>
                    <a:pt x="212" y="146"/>
                  </a:lnTo>
                  <a:lnTo>
                    <a:pt x="211" y="151"/>
                  </a:lnTo>
                  <a:lnTo>
                    <a:pt x="211" y="154"/>
                  </a:lnTo>
                  <a:lnTo>
                    <a:pt x="209" y="157"/>
                  </a:lnTo>
                  <a:lnTo>
                    <a:pt x="206" y="159"/>
                  </a:lnTo>
                  <a:lnTo>
                    <a:pt x="204" y="161"/>
                  </a:lnTo>
                  <a:lnTo>
                    <a:pt x="202" y="164"/>
                  </a:lnTo>
                  <a:lnTo>
                    <a:pt x="204" y="167"/>
                  </a:lnTo>
                  <a:lnTo>
                    <a:pt x="206" y="169"/>
                  </a:lnTo>
                  <a:lnTo>
                    <a:pt x="208" y="173"/>
                  </a:lnTo>
                  <a:lnTo>
                    <a:pt x="210" y="176"/>
                  </a:lnTo>
                  <a:lnTo>
                    <a:pt x="209" y="180"/>
                  </a:lnTo>
                  <a:lnTo>
                    <a:pt x="209" y="183"/>
                  </a:lnTo>
                  <a:lnTo>
                    <a:pt x="208" y="188"/>
                  </a:lnTo>
                  <a:lnTo>
                    <a:pt x="206" y="191"/>
                  </a:lnTo>
                  <a:lnTo>
                    <a:pt x="205" y="194"/>
                  </a:lnTo>
                  <a:lnTo>
                    <a:pt x="203" y="197"/>
                  </a:lnTo>
                  <a:lnTo>
                    <a:pt x="202" y="201"/>
                  </a:lnTo>
                  <a:lnTo>
                    <a:pt x="199" y="203"/>
                  </a:lnTo>
                  <a:lnTo>
                    <a:pt x="198" y="207"/>
                  </a:lnTo>
                  <a:lnTo>
                    <a:pt x="196" y="213"/>
                  </a:lnTo>
                  <a:lnTo>
                    <a:pt x="195" y="218"/>
                  </a:lnTo>
                  <a:lnTo>
                    <a:pt x="193" y="224"/>
                  </a:lnTo>
                  <a:lnTo>
                    <a:pt x="190" y="226"/>
                  </a:lnTo>
                  <a:lnTo>
                    <a:pt x="188" y="229"/>
                  </a:lnTo>
                  <a:lnTo>
                    <a:pt x="185" y="233"/>
                  </a:lnTo>
                  <a:lnTo>
                    <a:pt x="182" y="236"/>
                  </a:lnTo>
                  <a:lnTo>
                    <a:pt x="167" y="241"/>
                  </a:lnTo>
                  <a:lnTo>
                    <a:pt x="146" y="243"/>
                  </a:lnTo>
                  <a:lnTo>
                    <a:pt x="122" y="243"/>
                  </a:lnTo>
                  <a:lnTo>
                    <a:pt x="96" y="241"/>
                  </a:lnTo>
                  <a:lnTo>
                    <a:pt x="70" y="237"/>
                  </a:lnTo>
                  <a:lnTo>
                    <a:pt x="46" y="231"/>
                  </a:lnTo>
                  <a:lnTo>
                    <a:pt x="26" y="224"/>
                  </a:lnTo>
                  <a:lnTo>
                    <a:pt x="12" y="214"/>
                  </a:lnTo>
                  <a:lnTo>
                    <a:pt x="11" y="204"/>
                  </a:lnTo>
                  <a:lnTo>
                    <a:pt x="9" y="192"/>
                  </a:lnTo>
                  <a:lnTo>
                    <a:pt x="9" y="182"/>
                  </a:lnTo>
                  <a:lnTo>
                    <a:pt x="9" y="171"/>
                  </a:lnTo>
                  <a:lnTo>
                    <a:pt x="8" y="168"/>
                  </a:lnTo>
                  <a:lnTo>
                    <a:pt x="6" y="167"/>
                  </a:lnTo>
                  <a:lnTo>
                    <a:pt x="5" y="165"/>
                  </a:lnTo>
                  <a:lnTo>
                    <a:pt x="2" y="163"/>
                  </a:lnTo>
                  <a:lnTo>
                    <a:pt x="2" y="159"/>
                  </a:lnTo>
                  <a:lnTo>
                    <a:pt x="2" y="156"/>
                  </a:lnTo>
                  <a:lnTo>
                    <a:pt x="2" y="152"/>
                  </a:lnTo>
                  <a:lnTo>
                    <a:pt x="2" y="148"/>
                  </a:lnTo>
                  <a:lnTo>
                    <a:pt x="6" y="145"/>
                  </a:lnTo>
                  <a:lnTo>
                    <a:pt x="9" y="144"/>
                  </a:lnTo>
                  <a:lnTo>
                    <a:pt x="13" y="142"/>
                  </a:lnTo>
                  <a:lnTo>
                    <a:pt x="16" y="139"/>
                  </a:lnTo>
                  <a:lnTo>
                    <a:pt x="12" y="139"/>
                  </a:lnTo>
                  <a:lnTo>
                    <a:pt x="8" y="138"/>
                  </a:lnTo>
                  <a:lnTo>
                    <a:pt x="4" y="138"/>
                  </a:lnTo>
                  <a:lnTo>
                    <a:pt x="0" y="138"/>
                  </a:lnTo>
                  <a:lnTo>
                    <a:pt x="1" y="133"/>
                  </a:lnTo>
                  <a:lnTo>
                    <a:pt x="2" y="126"/>
                  </a:lnTo>
                  <a:lnTo>
                    <a:pt x="2" y="119"/>
                  </a:lnTo>
                  <a:lnTo>
                    <a:pt x="4" y="113"/>
                  </a:lnTo>
                  <a:lnTo>
                    <a:pt x="6" y="112"/>
                  </a:lnTo>
                  <a:lnTo>
                    <a:pt x="9" y="111"/>
                  </a:lnTo>
                  <a:lnTo>
                    <a:pt x="13" y="111"/>
                  </a:lnTo>
                  <a:lnTo>
                    <a:pt x="16" y="110"/>
                  </a:lnTo>
                  <a:lnTo>
                    <a:pt x="14" y="106"/>
                  </a:lnTo>
                  <a:lnTo>
                    <a:pt x="12" y="103"/>
                  </a:lnTo>
                  <a:lnTo>
                    <a:pt x="9" y="99"/>
                  </a:lnTo>
                  <a:lnTo>
                    <a:pt x="7" y="96"/>
                  </a:lnTo>
                  <a:lnTo>
                    <a:pt x="6" y="92"/>
                  </a:lnTo>
                  <a:lnTo>
                    <a:pt x="6" y="89"/>
                  </a:lnTo>
                  <a:lnTo>
                    <a:pt x="6" y="85"/>
                  </a:lnTo>
                  <a:lnTo>
                    <a:pt x="6" y="82"/>
                  </a:lnTo>
                  <a:lnTo>
                    <a:pt x="9" y="80"/>
                  </a:lnTo>
                  <a:lnTo>
                    <a:pt x="14" y="77"/>
                  </a:lnTo>
                  <a:lnTo>
                    <a:pt x="17" y="76"/>
                  </a:lnTo>
                  <a:lnTo>
                    <a:pt x="21" y="74"/>
                  </a:lnTo>
                  <a:lnTo>
                    <a:pt x="21" y="70"/>
                  </a:lnTo>
                  <a:lnTo>
                    <a:pt x="21" y="67"/>
                  </a:lnTo>
                  <a:lnTo>
                    <a:pt x="21" y="65"/>
                  </a:lnTo>
                  <a:lnTo>
                    <a:pt x="21" y="61"/>
                  </a:lnTo>
                  <a:lnTo>
                    <a:pt x="19" y="59"/>
                  </a:lnTo>
                  <a:lnTo>
                    <a:pt x="16" y="57"/>
                  </a:lnTo>
                  <a:lnTo>
                    <a:pt x="13" y="54"/>
                  </a:lnTo>
                  <a:lnTo>
                    <a:pt x="11" y="52"/>
                  </a:lnTo>
                  <a:lnTo>
                    <a:pt x="12" y="45"/>
                  </a:lnTo>
                  <a:lnTo>
                    <a:pt x="13" y="37"/>
                  </a:lnTo>
                  <a:lnTo>
                    <a:pt x="13" y="30"/>
                  </a:lnTo>
                  <a:lnTo>
                    <a:pt x="14" y="23"/>
                  </a:lnTo>
                  <a:lnTo>
                    <a:pt x="13" y="17"/>
                  </a:lnTo>
                  <a:lnTo>
                    <a:pt x="12" y="12"/>
                  </a:lnTo>
                  <a:lnTo>
                    <a:pt x="9" y="6"/>
                  </a:lnTo>
                  <a:lnTo>
                    <a:pt x="8" y="0"/>
                  </a:lnTo>
                  <a:close/>
                </a:path>
              </a:pathLst>
            </a:custGeom>
            <a:solidFill>
              <a:srgbClr val="6D6D6D"/>
            </a:solidFill>
            <a:ln w="9525">
              <a:noFill/>
              <a:round/>
              <a:headEnd/>
              <a:tailEnd/>
            </a:ln>
          </p:spPr>
          <p:txBody>
            <a:bodyPr/>
            <a:lstStyle/>
            <a:p>
              <a:endParaRPr lang="en-US"/>
            </a:p>
          </p:txBody>
        </p:sp>
        <p:sp>
          <p:nvSpPr>
            <p:cNvPr id="17673" name="Freeform 320"/>
            <p:cNvSpPr>
              <a:spLocks noChangeAspect="1"/>
            </p:cNvSpPr>
            <p:nvPr/>
          </p:nvSpPr>
          <p:spPr bwMode="auto">
            <a:xfrm>
              <a:off x="3577" y="2712"/>
              <a:ext cx="107" cy="120"/>
            </a:xfrm>
            <a:custGeom>
              <a:avLst/>
              <a:gdLst>
                <a:gd name="T0" fmla="*/ 9 w 214"/>
                <a:gd name="T1" fmla="*/ 1 h 239"/>
                <a:gd name="T2" fmla="*/ 19 w 214"/>
                <a:gd name="T3" fmla="*/ 2 h 239"/>
                <a:gd name="T4" fmla="*/ 28 w 214"/>
                <a:gd name="T5" fmla="*/ 3 h 239"/>
                <a:gd name="T6" fmla="*/ 38 w 214"/>
                <a:gd name="T7" fmla="*/ 5 h 239"/>
                <a:gd name="T8" fmla="*/ 47 w 214"/>
                <a:gd name="T9" fmla="*/ 6 h 239"/>
                <a:gd name="T10" fmla="*/ 53 w 214"/>
                <a:gd name="T11" fmla="*/ 8 h 239"/>
                <a:gd name="T12" fmla="*/ 52 w 214"/>
                <a:gd name="T13" fmla="*/ 11 h 239"/>
                <a:gd name="T14" fmla="*/ 51 w 214"/>
                <a:gd name="T15" fmla="*/ 16 h 239"/>
                <a:gd name="T16" fmla="*/ 49 w 214"/>
                <a:gd name="T17" fmla="*/ 19 h 239"/>
                <a:gd name="T18" fmla="*/ 47 w 214"/>
                <a:gd name="T19" fmla="*/ 21 h 239"/>
                <a:gd name="T20" fmla="*/ 47 w 214"/>
                <a:gd name="T21" fmla="*/ 24 h 239"/>
                <a:gd name="T22" fmla="*/ 49 w 214"/>
                <a:gd name="T23" fmla="*/ 24 h 239"/>
                <a:gd name="T24" fmla="*/ 50 w 214"/>
                <a:gd name="T25" fmla="*/ 27 h 239"/>
                <a:gd name="T26" fmla="*/ 48 w 214"/>
                <a:gd name="T27" fmla="*/ 30 h 239"/>
                <a:gd name="T28" fmla="*/ 47 w 214"/>
                <a:gd name="T29" fmla="*/ 30 h 239"/>
                <a:gd name="T30" fmla="*/ 48 w 214"/>
                <a:gd name="T31" fmla="*/ 33 h 239"/>
                <a:gd name="T32" fmla="*/ 48 w 214"/>
                <a:gd name="T33" fmla="*/ 36 h 239"/>
                <a:gd name="T34" fmla="*/ 47 w 214"/>
                <a:gd name="T35" fmla="*/ 39 h 239"/>
                <a:gd name="T36" fmla="*/ 46 w 214"/>
                <a:gd name="T37" fmla="*/ 40 h 239"/>
                <a:gd name="T38" fmla="*/ 47 w 214"/>
                <a:gd name="T39" fmla="*/ 43 h 239"/>
                <a:gd name="T40" fmla="*/ 47 w 214"/>
                <a:gd name="T41" fmla="*/ 45 h 239"/>
                <a:gd name="T42" fmla="*/ 46 w 214"/>
                <a:gd name="T43" fmla="*/ 47 h 239"/>
                <a:gd name="T44" fmla="*/ 45 w 214"/>
                <a:gd name="T45" fmla="*/ 50 h 239"/>
                <a:gd name="T46" fmla="*/ 44 w 214"/>
                <a:gd name="T47" fmla="*/ 54 h 239"/>
                <a:gd name="T48" fmla="*/ 42 w 214"/>
                <a:gd name="T49" fmla="*/ 56 h 239"/>
                <a:gd name="T50" fmla="*/ 38 w 214"/>
                <a:gd name="T51" fmla="*/ 60 h 239"/>
                <a:gd name="T52" fmla="*/ 22 w 214"/>
                <a:gd name="T53" fmla="*/ 60 h 239"/>
                <a:gd name="T54" fmla="*/ 6 w 214"/>
                <a:gd name="T55" fmla="*/ 56 h 239"/>
                <a:gd name="T56" fmla="*/ 2 w 214"/>
                <a:gd name="T57" fmla="*/ 48 h 239"/>
                <a:gd name="T58" fmla="*/ 2 w 214"/>
                <a:gd name="T59" fmla="*/ 42 h 239"/>
                <a:gd name="T60" fmla="*/ 1 w 214"/>
                <a:gd name="T61" fmla="*/ 41 h 239"/>
                <a:gd name="T62" fmla="*/ 1 w 214"/>
                <a:gd name="T63" fmla="*/ 38 h 239"/>
                <a:gd name="T64" fmla="*/ 3 w 214"/>
                <a:gd name="T65" fmla="*/ 36 h 239"/>
                <a:gd name="T66" fmla="*/ 3 w 214"/>
                <a:gd name="T67" fmla="*/ 35 h 239"/>
                <a:gd name="T68" fmla="*/ 0 w 214"/>
                <a:gd name="T69" fmla="*/ 34 h 239"/>
                <a:gd name="T70" fmla="*/ 1 w 214"/>
                <a:gd name="T71" fmla="*/ 30 h 239"/>
                <a:gd name="T72" fmla="*/ 3 w 214"/>
                <a:gd name="T73" fmla="*/ 28 h 239"/>
                <a:gd name="T74" fmla="*/ 3 w 214"/>
                <a:gd name="T75" fmla="*/ 26 h 239"/>
                <a:gd name="T76" fmla="*/ 2 w 214"/>
                <a:gd name="T77" fmla="*/ 24 h 239"/>
                <a:gd name="T78" fmla="*/ 2 w 214"/>
                <a:gd name="T79" fmla="*/ 21 h 239"/>
                <a:gd name="T80" fmla="*/ 3 w 214"/>
                <a:gd name="T81" fmla="*/ 19 h 239"/>
                <a:gd name="T82" fmla="*/ 5 w 214"/>
                <a:gd name="T83" fmla="*/ 18 h 239"/>
                <a:gd name="T84" fmla="*/ 5 w 214"/>
                <a:gd name="T85" fmla="*/ 15 h 239"/>
                <a:gd name="T86" fmla="*/ 3 w 214"/>
                <a:gd name="T87" fmla="*/ 14 h 239"/>
                <a:gd name="T88" fmla="*/ 3 w 214"/>
                <a:gd name="T89" fmla="*/ 9 h 239"/>
                <a:gd name="T90" fmla="*/ 3 w 214"/>
                <a:gd name="T91" fmla="*/ 4 h 239"/>
                <a:gd name="T92" fmla="*/ 3 w 214"/>
                <a:gd name="T93" fmla="*/ 0 h 2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4"/>
                <a:gd name="T142" fmla="*/ 0 h 239"/>
                <a:gd name="T143" fmla="*/ 214 w 214"/>
                <a:gd name="T144" fmla="*/ 239 h 23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4" h="239">
                  <a:moveTo>
                    <a:pt x="10" y="0"/>
                  </a:moveTo>
                  <a:lnTo>
                    <a:pt x="23" y="1"/>
                  </a:lnTo>
                  <a:lnTo>
                    <a:pt x="35" y="3"/>
                  </a:lnTo>
                  <a:lnTo>
                    <a:pt x="48" y="4"/>
                  </a:lnTo>
                  <a:lnTo>
                    <a:pt x="61" y="5"/>
                  </a:lnTo>
                  <a:lnTo>
                    <a:pt x="73" y="8"/>
                  </a:lnTo>
                  <a:lnTo>
                    <a:pt x="86" y="9"/>
                  </a:lnTo>
                  <a:lnTo>
                    <a:pt x="99" y="11"/>
                  </a:lnTo>
                  <a:lnTo>
                    <a:pt x="112" y="12"/>
                  </a:lnTo>
                  <a:lnTo>
                    <a:pt x="125" y="15"/>
                  </a:lnTo>
                  <a:lnTo>
                    <a:pt x="138" y="16"/>
                  </a:lnTo>
                  <a:lnTo>
                    <a:pt x="150" y="18"/>
                  </a:lnTo>
                  <a:lnTo>
                    <a:pt x="163" y="19"/>
                  </a:lnTo>
                  <a:lnTo>
                    <a:pt x="176" y="21"/>
                  </a:lnTo>
                  <a:lnTo>
                    <a:pt x="188" y="23"/>
                  </a:lnTo>
                  <a:lnTo>
                    <a:pt x="201" y="25"/>
                  </a:lnTo>
                  <a:lnTo>
                    <a:pt x="214" y="26"/>
                  </a:lnTo>
                  <a:lnTo>
                    <a:pt x="212" y="29"/>
                  </a:lnTo>
                  <a:lnTo>
                    <a:pt x="209" y="33"/>
                  </a:lnTo>
                  <a:lnTo>
                    <a:pt x="208" y="36"/>
                  </a:lnTo>
                  <a:lnTo>
                    <a:pt x="206" y="41"/>
                  </a:lnTo>
                  <a:lnTo>
                    <a:pt x="205" y="49"/>
                  </a:lnTo>
                  <a:lnTo>
                    <a:pt x="202" y="56"/>
                  </a:lnTo>
                  <a:lnTo>
                    <a:pt x="201" y="64"/>
                  </a:lnTo>
                  <a:lnTo>
                    <a:pt x="199" y="72"/>
                  </a:lnTo>
                  <a:lnTo>
                    <a:pt x="197" y="73"/>
                  </a:lnTo>
                  <a:lnTo>
                    <a:pt x="194" y="74"/>
                  </a:lnTo>
                  <a:lnTo>
                    <a:pt x="191" y="77"/>
                  </a:lnTo>
                  <a:lnTo>
                    <a:pt x="188" y="78"/>
                  </a:lnTo>
                  <a:lnTo>
                    <a:pt x="187" y="82"/>
                  </a:lnTo>
                  <a:lnTo>
                    <a:pt x="187" y="86"/>
                  </a:lnTo>
                  <a:lnTo>
                    <a:pt x="187" y="89"/>
                  </a:lnTo>
                  <a:lnTo>
                    <a:pt x="186" y="93"/>
                  </a:lnTo>
                  <a:lnTo>
                    <a:pt x="188" y="93"/>
                  </a:lnTo>
                  <a:lnTo>
                    <a:pt x="192" y="93"/>
                  </a:lnTo>
                  <a:lnTo>
                    <a:pt x="195" y="94"/>
                  </a:lnTo>
                  <a:lnTo>
                    <a:pt x="198" y="94"/>
                  </a:lnTo>
                  <a:lnTo>
                    <a:pt x="197" y="100"/>
                  </a:lnTo>
                  <a:lnTo>
                    <a:pt x="197" y="106"/>
                  </a:lnTo>
                  <a:lnTo>
                    <a:pt x="195" y="111"/>
                  </a:lnTo>
                  <a:lnTo>
                    <a:pt x="194" y="117"/>
                  </a:lnTo>
                  <a:lnTo>
                    <a:pt x="192" y="117"/>
                  </a:lnTo>
                  <a:lnTo>
                    <a:pt x="190" y="118"/>
                  </a:lnTo>
                  <a:lnTo>
                    <a:pt x="187" y="118"/>
                  </a:lnTo>
                  <a:lnTo>
                    <a:pt x="185" y="119"/>
                  </a:lnTo>
                  <a:lnTo>
                    <a:pt x="186" y="123"/>
                  </a:lnTo>
                  <a:lnTo>
                    <a:pt x="188" y="126"/>
                  </a:lnTo>
                  <a:lnTo>
                    <a:pt x="190" y="131"/>
                  </a:lnTo>
                  <a:lnTo>
                    <a:pt x="191" y="134"/>
                  </a:lnTo>
                  <a:lnTo>
                    <a:pt x="190" y="138"/>
                  </a:lnTo>
                  <a:lnTo>
                    <a:pt x="190" y="142"/>
                  </a:lnTo>
                  <a:lnTo>
                    <a:pt x="190" y="146"/>
                  </a:lnTo>
                  <a:lnTo>
                    <a:pt x="188" y="150"/>
                  </a:lnTo>
                  <a:lnTo>
                    <a:pt x="187" y="153"/>
                  </a:lnTo>
                  <a:lnTo>
                    <a:pt x="185" y="154"/>
                  </a:lnTo>
                  <a:lnTo>
                    <a:pt x="184" y="156"/>
                  </a:lnTo>
                  <a:lnTo>
                    <a:pt x="182" y="159"/>
                  </a:lnTo>
                  <a:lnTo>
                    <a:pt x="184" y="162"/>
                  </a:lnTo>
                  <a:lnTo>
                    <a:pt x="185" y="165"/>
                  </a:lnTo>
                  <a:lnTo>
                    <a:pt x="187" y="169"/>
                  </a:lnTo>
                  <a:lnTo>
                    <a:pt x="188" y="171"/>
                  </a:lnTo>
                  <a:lnTo>
                    <a:pt x="187" y="176"/>
                  </a:lnTo>
                  <a:lnTo>
                    <a:pt x="186" y="179"/>
                  </a:lnTo>
                  <a:lnTo>
                    <a:pt x="185" y="183"/>
                  </a:lnTo>
                  <a:lnTo>
                    <a:pt x="184" y="186"/>
                  </a:lnTo>
                  <a:lnTo>
                    <a:pt x="183" y="188"/>
                  </a:lnTo>
                  <a:lnTo>
                    <a:pt x="182" y="192"/>
                  </a:lnTo>
                  <a:lnTo>
                    <a:pt x="179" y="195"/>
                  </a:lnTo>
                  <a:lnTo>
                    <a:pt x="178" y="198"/>
                  </a:lnTo>
                  <a:lnTo>
                    <a:pt x="177" y="202"/>
                  </a:lnTo>
                  <a:lnTo>
                    <a:pt x="176" y="208"/>
                  </a:lnTo>
                  <a:lnTo>
                    <a:pt x="174" y="213"/>
                  </a:lnTo>
                  <a:lnTo>
                    <a:pt x="172" y="218"/>
                  </a:lnTo>
                  <a:lnTo>
                    <a:pt x="170" y="222"/>
                  </a:lnTo>
                  <a:lnTo>
                    <a:pt x="168" y="224"/>
                  </a:lnTo>
                  <a:lnTo>
                    <a:pt x="165" y="228"/>
                  </a:lnTo>
                  <a:lnTo>
                    <a:pt x="163" y="231"/>
                  </a:lnTo>
                  <a:lnTo>
                    <a:pt x="149" y="237"/>
                  </a:lnTo>
                  <a:lnTo>
                    <a:pt x="131" y="239"/>
                  </a:lnTo>
                  <a:lnTo>
                    <a:pt x="109" y="239"/>
                  </a:lnTo>
                  <a:lnTo>
                    <a:pt x="85" y="238"/>
                  </a:lnTo>
                  <a:lnTo>
                    <a:pt x="62" y="233"/>
                  </a:lnTo>
                  <a:lnTo>
                    <a:pt x="40" y="228"/>
                  </a:lnTo>
                  <a:lnTo>
                    <a:pt x="21" y="221"/>
                  </a:lnTo>
                  <a:lnTo>
                    <a:pt x="10" y="212"/>
                  </a:lnTo>
                  <a:lnTo>
                    <a:pt x="9" y="201"/>
                  </a:lnTo>
                  <a:lnTo>
                    <a:pt x="8" y="190"/>
                  </a:lnTo>
                  <a:lnTo>
                    <a:pt x="8" y="179"/>
                  </a:lnTo>
                  <a:lnTo>
                    <a:pt x="9" y="169"/>
                  </a:lnTo>
                  <a:lnTo>
                    <a:pt x="8" y="167"/>
                  </a:lnTo>
                  <a:lnTo>
                    <a:pt x="5" y="164"/>
                  </a:lnTo>
                  <a:lnTo>
                    <a:pt x="4" y="163"/>
                  </a:lnTo>
                  <a:lnTo>
                    <a:pt x="2" y="161"/>
                  </a:lnTo>
                  <a:lnTo>
                    <a:pt x="2" y="157"/>
                  </a:lnTo>
                  <a:lnTo>
                    <a:pt x="2" y="153"/>
                  </a:lnTo>
                  <a:lnTo>
                    <a:pt x="2" y="149"/>
                  </a:lnTo>
                  <a:lnTo>
                    <a:pt x="2" y="146"/>
                  </a:lnTo>
                  <a:lnTo>
                    <a:pt x="5" y="144"/>
                  </a:lnTo>
                  <a:lnTo>
                    <a:pt x="9" y="141"/>
                  </a:lnTo>
                  <a:lnTo>
                    <a:pt x="11" y="140"/>
                  </a:lnTo>
                  <a:lnTo>
                    <a:pt x="15" y="138"/>
                  </a:lnTo>
                  <a:lnTo>
                    <a:pt x="11" y="137"/>
                  </a:lnTo>
                  <a:lnTo>
                    <a:pt x="8" y="137"/>
                  </a:lnTo>
                  <a:lnTo>
                    <a:pt x="4" y="137"/>
                  </a:lnTo>
                  <a:lnTo>
                    <a:pt x="0" y="135"/>
                  </a:lnTo>
                  <a:lnTo>
                    <a:pt x="1" y="130"/>
                  </a:lnTo>
                  <a:lnTo>
                    <a:pt x="2" y="123"/>
                  </a:lnTo>
                  <a:lnTo>
                    <a:pt x="2" y="117"/>
                  </a:lnTo>
                  <a:lnTo>
                    <a:pt x="3" y="111"/>
                  </a:lnTo>
                  <a:lnTo>
                    <a:pt x="6" y="110"/>
                  </a:lnTo>
                  <a:lnTo>
                    <a:pt x="9" y="109"/>
                  </a:lnTo>
                  <a:lnTo>
                    <a:pt x="12" y="109"/>
                  </a:lnTo>
                  <a:lnTo>
                    <a:pt x="15" y="108"/>
                  </a:lnTo>
                  <a:lnTo>
                    <a:pt x="12" y="104"/>
                  </a:lnTo>
                  <a:lnTo>
                    <a:pt x="11" y="101"/>
                  </a:lnTo>
                  <a:lnTo>
                    <a:pt x="9" y="97"/>
                  </a:lnTo>
                  <a:lnTo>
                    <a:pt x="6" y="93"/>
                  </a:lnTo>
                  <a:lnTo>
                    <a:pt x="6" y="91"/>
                  </a:lnTo>
                  <a:lnTo>
                    <a:pt x="6" y="87"/>
                  </a:lnTo>
                  <a:lnTo>
                    <a:pt x="6" y="84"/>
                  </a:lnTo>
                  <a:lnTo>
                    <a:pt x="6" y="79"/>
                  </a:lnTo>
                  <a:lnTo>
                    <a:pt x="9" y="78"/>
                  </a:lnTo>
                  <a:lnTo>
                    <a:pt x="12" y="76"/>
                  </a:lnTo>
                  <a:lnTo>
                    <a:pt x="16" y="74"/>
                  </a:lnTo>
                  <a:lnTo>
                    <a:pt x="19" y="72"/>
                  </a:lnTo>
                  <a:lnTo>
                    <a:pt x="19" y="69"/>
                  </a:lnTo>
                  <a:lnTo>
                    <a:pt x="20" y="65"/>
                  </a:lnTo>
                  <a:lnTo>
                    <a:pt x="20" y="63"/>
                  </a:lnTo>
                  <a:lnTo>
                    <a:pt x="20" y="59"/>
                  </a:lnTo>
                  <a:lnTo>
                    <a:pt x="18" y="57"/>
                  </a:lnTo>
                  <a:lnTo>
                    <a:pt x="16" y="55"/>
                  </a:lnTo>
                  <a:lnTo>
                    <a:pt x="12" y="53"/>
                  </a:lnTo>
                  <a:lnTo>
                    <a:pt x="10" y="50"/>
                  </a:lnTo>
                  <a:lnTo>
                    <a:pt x="11" y="43"/>
                  </a:lnTo>
                  <a:lnTo>
                    <a:pt x="12" y="36"/>
                  </a:lnTo>
                  <a:lnTo>
                    <a:pt x="12" y="29"/>
                  </a:lnTo>
                  <a:lnTo>
                    <a:pt x="13" y="21"/>
                  </a:lnTo>
                  <a:lnTo>
                    <a:pt x="12" y="16"/>
                  </a:lnTo>
                  <a:lnTo>
                    <a:pt x="12" y="10"/>
                  </a:lnTo>
                  <a:lnTo>
                    <a:pt x="11" y="5"/>
                  </a:lnTo>
                  <a:lnTo>
                    <a:pt x="10" y="0"/>
                  </a:lnTo>
                  <a:close/>
                </a:path>
              </a:pathLst>
            </a:custGeom>
            <a:solidFill>
              <a:srgbClr val="777775"/>
            </a:solidFill>
            <a:ln w="9525">
              <a:noFill/>
              <a:round/>
              <a:headEnd/>
              <a:tailEnd/>
            </a:ln>
          </p:spPr>
          <p:txBody>
            <a:bodyPr/>
            <a:lstStyle/>
            <a:p>
              <a:endParaRPr lang="en-US"/>
            </a:p>
          </p:txBody>
        </p:sp>
        <p:sp>
          <p:nvSpPr>
            <p:cNvPr id="17674" name="Freeform 321"/>
            <p:cNvSpPr>
              <a:spLocks noChangeAspect="1"/>
            </p:cNvSpPr>
            <p:nvPr/>
          </p:nvSpPr>
          <p:spPr bwMode="auto">
            <a:xfrm>
              <a:off x="3583" y="2713"/>
              <a:ext cx="95" cy="119"/>
            </a:xfrm>
            <a:custGeom>
              <a:avLst/>
              <a:gdLst>
                <a:gd name="T0" fmla="*/ 13 w 190"/>
                <a:gd name="T1" fmla="*/ 2 h 237"/>
                <a:gd name="T2" fmla="*/ 30 w 190"/>
                <a:gd name="T3" fmla="*/ 4 h 237"/>
                <a:gd name="T4" fmla="*/ 48 w 190"/>
                <a:gd name="T5" fmla="*/ 6 h 237"/>
                <a:gd name="T6" fmla="*/ 47 w 190"/>
                <a:gd name="T7" fmla="*/ 9 h 237"/>
                <a:gd name="T8" fmla="*/ 45 w 190"/>
                <a:gd name="T9" fmla="*/ 14 h 237"/>
                <a:gd name="T10" fmla="*/ 44 w 190"/>
                <a:gd name="T11" fmla="*/ 18 h 237"/>
                <a:gd name="T12" fmla="*/ 42 w 190"/>
                <a:gd name="T13" fmla="*/ 19 h 237"/>
                <a:gd name="T14" fmla="*/ 42 w 190"/>
                <a:gd name="T15" fmla="*/ 22 h 237"/>
                <a:gd name="T16" fmla="*/ 43 w 190"/>
                <a:gd name="T17" fmla="*/ 23 h 237"/>
                <a:gd name="T18" fmla="*/ 44 w 190"/>
                <a:gd name="T19" fmla="*/ 25 h 237"/>
                <a:gd name="T20" fmla="*/ 43 w 190"/>
                <a:gd name="T21" fmla="*/ 29 h 237"/>
                <a:gd name="T22" fmla="*/ 42 w 190"/>
                <a:gd name="T23" fmla="*/ 29 h 237"/>
                <a:gd name="T24" fmla="*/ 42 w 190"/>
                <a:gd name="T25" fmla="*/ 31 h 237"/>
                <a:gd name="T26" fmla="*/ 42 w 190"/>
                <a:gd name="T27" fmla="*/ 34 h 237"/>
                <a:gd name="T28" fmla="*/ 42 w 190"/>
                <a:gd name="T29" fmla="*/ 37 h 237"/>
                <a:gd name="T30" fmla="*/ 41 w 190"/>
                <a:gd name="T31" fmla="*/ 39 h 237"/>
                <a:gd name="T32" fmla="*/ 41 w 190"/>
                <a:gd name="T33" fmla="*/ 41 h 237"/>
                <a:gd name="T34" fmla="*/ 42 w 190"/>
                <a:gd name="T35" fmla="*/ 44 h 237"/>
                <a:gd name="T36" fmla="*/ 41 w 190"/>
                <a:gd name="T37" fmla="*/ 46 h 237"/>
                <a:gd name="T38" fmla="*/ 40 w 190"/>
                <a:gd name="T39" fmla="*/ 48 h 237"/>
                <a:gd name="T40" fmla="*/ 39 w 190"/>
                <a:gd name="T41" fmla="*/ 52 h 237"/>
                <a:gd name="T42" fmla="*/ 38 w 190"/>
                <a:gd name="T43" fmla="*/ 55 h 237"/>
                <a:gd name="T44" fmla="*/ 36 w 190"/>
                <a:gd name="T45" fmla="*/ 58 h 237"/>
                <a:gd name="T46" fmla="*/ 24 w 190"/>
                <a:gd name="T47" fmla="*/ 60 h 237"/>
                <a:gd name="T48" fmla="*/ 9 w 190"/>
                <a:gd name="T49" fmla="*/ 57 h 237"/>
                <a:gd name="T50" fmla="*/ 1 w 190"/>
                <a:gd name="T51" fmla="*/ 50 h 237"/>
                <a:gd name="T52" fmla="*/ 1 w 190"/>
                <a:gd name="T53" fmla="*/ 42 h 237"/>
                <a:gd name="T54" fmla="*/ 1 w 190"/>
                <a:gd name="T55" fmla="*/ 41 h 237"/>
                <a:gd name="T56" fmla="*/ 1 w 190"/>
                <a:gd name="T57" fmla="*/ 39 h 237"/>
                <a:gd name="T58" fmla="*/ 1 w 190"/>
                <a:gd name="T59" fmla="*/ 36 h 237"/>
                <a:gd name="T60" fmla="*/ 3 w 190"/>
                <a:gd name="T61" fmla="*/ 35 h 237"/>
                <a:gd name="T62" fmla="*/ 1 w 190"/>
                <a:gd name="T63" fmla="*/ 34 h 237"/>
                <a:gd name="T64" fmla="*/ 1 w 190"/>
                <a:gd name="T65" fmla="*/ 31 h 237"/>
                <a:gd name="T66" fmla="*/ 1 w 190"/>
                <a:gd name="T67" fmla="*/ 28 h 237"/>
                <a:gd name="T68" fmla="*/ 3 w 190"/>
                <a:gd name="T69" fmla="*/ 27 h 237"/>
                <a:gd name="T70" fmla="*/ 2 w 190"/>
                <a:gd name="T71" fmla="*/ 25 h 237"/>
                <a:gd name="T72" fmla="*/ 1 w 190"/>
                <a:gd name="T73" fmla="*/ 22 h 237"/>
                <a:gd name="T74" fmla="*/ 3 w 190"/>
                <a:gd name="T75" fmla="*/ 20 h 237"/>
                <a:gd name="T76" fmla="*/ 5 w 190"/>
                <a:gd name="T77" fmla="*/ 18 h 237"/>
                <a:gd name="T78" fmla="*/ 5 w 190"/>
                <a:gd name="T79" fmla="*/ 16 h 237"/>
                <a:gd name="T80" fmla="*/ 3 w 190"/>
                <a:gd name="T81" fmla="*/ 14 h 237"/>
                <a:gd name="T82" fmla="*/ 3 w 190"/>
                <a:gd name="T83" fmla="*/ 11 h 237"/>
                <a:gd name="T84" fmla="*/ 3 w 190"/>
                <a:gd name="T85" fmla="*/ 6 h 237"/>
                <a:gd name="T86" fmla="*/ 3 w 190"/>
                <a:gd name="T87" fmla="*/ 2 h 2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0"/>
                <a:gd name="T133" fmla="*/ 0 h 237"/>
                <a:gd name="T134" fmla="*/ 190 w 190"/>
                <a:gd name="T135" fmla="*/ 237 h 2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0" h="237">
                  <a:moveTo>
                    <a:pt x="10" y="0"/>
                  </a:moveTo>
                  <a:lnTo>
                    <a:pt x="33" y="3"/>
                  </a:lnTo>
                  <a:lnTo>
                    <a:pt x="55" y="6"/>
                  </a:lnTo>
                  <a:lnTo>
                    <a:pt x="78" y="9"/>
                  </a:lnTo>
                  <a:lnTo>
                    <a:pt x="100" y="11"/>
                  </a:lnTo>
                  <a:lnTo>
                    <a:pt x="123" y="15"/>
                  </a:lnTo>
                  <a:lnTo>
                    <a:pt x="145" y="17"/>
                  </a:lnTo>
                  <a:lnTo>
                    <a:pt x="168" y="21"/>
                  </a:lnTo>
                  <a:lnTo>
                    <a:pt x="190" y="23"/>
                  </a:lnTo>
                  <a:lnTo>
                    <a:pt x="189" y="26"/>
                  </a:lnTo>
                  <a:lnTo>
                    <a:pt x="187" y="31"/>
                  </a:lnTo>
                  <a:lnTo>
                    <a:pt x="186" y="34"/>
                  </a:lnTo>
                  <a:lnTo>
                    <a:pt x="183" y="39"/>
                  </a:lnTo>
                  <a:lnTo>
                    <a:pt x="182" y="47"/>
                  </a:lnTo>
                  <a:lnTo>
                    <a:pt x="180" y="54"/>
                  </a:lnTo>
                  <a:lnTo>
                    <a:pt x="179" y="62"/>
                  </a:lnTo>
                  <a:lnTo>
                    <a:pt x="177" y="70"/>
                  </a:lnTo>
                  <a:lnTo>
                    <a:pt x="175" y="71"/>
                  </a:lnTo>
                  <a:lnTo>
                    <a:pt x="173" y="72"/>
                  </a:lnTo>
                  <a:lnTo>
                    <a:pt x="169" y="75"/>
                  </a:lnTo>
                  <a:lnTo>
                    <a:pt x="167" y="76"/>
                  </a:lnTo>
                  <a:lnTo>
                    <a:pt x="167" y="80"/>
                  </a:lnTo>
                  <a:lnTo>
                    <a:pt x="167" y="84"/>
                  </a:lnTo>
                  <a:lnTo>
                    <a:pt x="166" y="87"/>
                  </a:lnTo>
                  <a:lnTo>
                    <a:pt x="166" y="91"/>
                  </a:lnTo>
                  <a:lnTo>
                    <a:pt x="168" y="91"/>
                  </a:lnTo>
                  <a:lnTo>
                    <a:pt x="171" y="91"/>
                  </a:lnTo>
                  <a:lnTo>
                    <a:pt x="173" y="91"/>
                  </a:lnTo>
                  <a:lnTo>
                    <a:pt x="175" y="92"/>
                  </a:lnTo>
                  <a:lnTo>
                    <a:pt x="174" y="98"/>
                  </a:lnTo>
                  <a:lnTo>
                    <a:pt x="174" y="102"/>
                  </a:lnTo>
                  <a:lnTo>
                    <a:pt x="173" y="108"/>
                  </a:lnTo>
                  <a:lnTo>
                    <a:pt x="172" y="114"/>
                  </a:lnTo>
                  <a:lnTo>
                    <a:pt x="169" y="115"/>
                  </a:lnTo>
                  <a:lnTo>
                    <a:pt x="168" y="115"/>
                  </a:lnTo>
                  <a:lnTo>
                    <a:pt x="166" y="116"/>
                  </a:lnTo>
                  <a:lnTo>
                    <a:pt x="164" y="117"/>
                  </a:lnTo>
                  <a:lnTo>
                    <a:pt x="165" y="121"/>
                  </a:lnTo>
                  <a:lnTo>
                    <a:pt x="166" y="124"/>
                  </a:lnTo>
                  <a:lnTo>
                    <a:pt x="167" y="128"/>
                  </a:lnTo>
                  <a:lnTo>
                    <a:pt x="168" y="131"/>
                  </a:lnTo>
                  <a:lnTo>
                    <a:pt x="168" y="136"/>
                  </a:lnTo>
                  <a:lnTo>
                    <a:pt x="168" y="139"/>
                  </a:lnTo>
                  <a:lnTo>
                    <a:pt x="167" y="143"/>
                  </a:lnTo>
                  <a:lnTo>
                    <a:pt x="167" y="147"/>
                  </a:lnTo>
                  <a:lnTo>
                    <a:pt x="166" y="150"/>
                  </a:lnTo>
                  <a:lnTo>
                    <a:pt x="164" y="151"/>
                  </a:lnTo>
                  <a:lnTo>
                    <a:pt x="163" y="153"/>
                  </a:lnTo>
                  <a:lnTo>
                    <a:pt x="160" y="155"/>
                  </a:lnTo>
                  <a:lnTo>
                    <a:pt x="161" y="159"/>
                  </a:lnTo>
                  <a:lnTo>
                    <a:pt x="163" y="162"/>
                  </a:lnTo>
                  <a:lnTo>
                    <a:pt x="165" y="166"/>
                  </a:lnTo>
                  <a:lnTo>
                    <a:pt x="166" y="169"/>
                  </a:lnTo>
                  <a:lnTo>
                    <a:pt x="165" y="173"/>
                  </a:lnTo>
                  <a:lnTo>
                    <a:pt x="165" y="176"/>
                  </a:lnTo>
                  <a:lnTo>
                    <a:pt x="164" y="180"/>
                  </a:lnTo>
                  <a:lnTo>
                    <a:pt x="163" y="183"/>
                  </a:lnTo>
                  <a:lnTo>
                    <a:pt x="161" y="185"/>
                  </a:lnTo>
                  <a:lnTo>
                    <a:pt x="160" y="189"/>
                  </a:lnTo>
                  <a:lnTo>
                    <a:pt x="158" y="192"/>
                  </a:lnTo>
                  <a:lnTo>
                    <a:pt x="157" y="195"/>
                  </a:lnTo>
                  <a:lnTo>
                    <a:pt x="156" y="200"/>
                  </a:lnTo>
                  <a:lnTo>
                    <a:pt x="154" y="205"/>
                  </a:lnTo>
                  <a:lnTo>
                    <a:pt x="152" y="211"/>
                  </a:lnTo>
                  <a:lnTo>
                    <a:pt x="151" y="216"/>
                  </a:lnTo>
                  <a:lnTo>
                    <a:pt x="149" y="219"/>
                  </a:lnTo>
                  <a:lnTo>
                    <a:pt x="148" y="222"/>
                  </a:lnTo>
                  <a:lnTo>
                    <a:pt x="145" y="226"/>
                  </a:lnTo>
                  <a:lnTo>
                    <a:pt x="143" y="229"/>
                  </a:lnTo>
                  <a:lnTo>
                    <a:pt x="131" y="235"/>
                  </a:lnTo>
                  <a:lnTo>
                    <a:pt x="114" y="237"/>
                  </a:lnTo>
                  <a:lnTo>
                    <a:pt x="95" y="237"/>
                  </a:lnTo>
                  <a:lnTo>
                    <a:pt x="74" y="236"/>
                  </a:lnTo>
                  <a:lnTo>
                    <a:pt x="53" y="233"/>
                  </a:lnTo>
                  <a:lnTo>
                    <a:pt x="33" y="227"/>
                  </a:lnTo>
                  <a:lnTo>
                    <a:pt x="17" y="220"/>
                  </a:lnTo>
                  <a:lnTo>
                    <a:pt x="7" y="212"/>
                  </a:lnTo>
                  <a:lnTo>
                    <a:pt x="6" y="200"/>
                  </a:lnTo>
                  <a:lnTo>
                    <a:pt x="6" y="190"/>
                  </a:lnTo>
                  <a:lnTo>
                    <a:pt x="6" y="180"/>
                  </a:lnTo>
                  <a:lnTo>
                    <a:pt x="7" y="168"/>
                  </a:lnTo>
                  <a:lnTo>
                    <a:pt x="6" y="166"/>
                  </a:lnTo>
                  <a:lnTo>
                    <a:pt x="5" y="165"/>
                  </a:lnTo>
                  <a:lnTo>
                    <a:pt x="2" y="162"/>
                  </a:lnTo>
                  <a:lnTo>
                    <a:pt x="1" y="161"/>
                  </a:lnTo>
                  <a:lnTo>
                    <a:pt x="1" y="157"/>
                  </a:lnTo>
                  <a:lnTo>
                    <a:pt x="1" y="153"/>
                  </a:lnTo>
                  <a:lnTo>
                    <a:pt x="1" y="150"/>
                  </a:lnTo>
                  <a:lnTo>
                    <a:pt x="1" y="146"/>
                  </a:lnTo>
                  <a:lnTo>
                    <a:pt x="5" y="144"/>
                  </a:lnTo>
                  <a:lnTo>
                    <a:pt x="7" y="142"/>
                  </a:lnTo>
                  <a:lnTo>
                    <a:pt x="10" y="139"/>
                  </a:lnTo>
                  <a:lnTo>
                    <a:pt x="13" y="137"/>
                  </a:lnTo>
                  <a:lnTo>
                    <a:pt x="9" y="137"/>
                  </a:lnTo>
                  <a:lnTo>
                    <a:pt x="7" y="136"/>
                  </a:lnTo>
                  <a:lnTo>
                    <a:pt x="4" y="136"/>
                  </a:lnTo>
                  <a:lnTo>
                    <a:pt x="0" y="136"/>
                  </a:lnTo>
                  <a:lnTo>
                    <a:pt x="1" y="130"/>
                  </a:lnTo>
                  <a:lnTo>
                    <a:pt x="2" y="123"/>
                  </a:lnTo>
                  <a:lnTo>
                    <a:pt x="2" y="117"/>
                  </a:lnTo>
                  <a:lnTo>
                    <a:pt x="4" y="110"/>
                  </a:lnTo>
                  <a:lnTo>
                    <a:pt x="6" y="110"/>
                  </a:lnTo>
                  <a:lnTo>
                    <a:pt x="9" y="109"/>
                  </a:lnTo>
                  <a:lnTo>
                    <a:pt x="12" y="109"/>
                  </a:lnTo>
                  <a:lnTo>
                    <a:pt x="14" y="108"/>
                  </a:lnTo>
                  <a:lnTo>
                    <a:pt x="12" y="105"/>
                  </a:lnTo>
                  <a:lnTo>
                    <a:pt x="10" y="101"/>
                  </a:lnTo>
                  <a:lnTo>
                    <a:pt x="8" y="98"/>
                  </a:lnTo>
                  <a:lnTo>
                    <a:pt x="6" y="93"/>
                  </a:lnTo>
                  <a:lnTo>
                    <a:pt x="6" y="91"/>
                  </a:lnTo>
                  <a:lnTo>
                    <a:pt x="6" y="87"/>
                  </a:lnTo>
                  <a:lnTo>
                    <a:pt x="6" y="84"/>
                  </a:lnTo>
                  <a:lnTo>
                    <a:pt x="6" y="80"/>
                  </a:lnTo>
                  <a:lnTo>
                    <a:pt x="9" y="78"/>
                  </a:lnTo>
                  <a:lnTo>
                    <a:pt x="13" y="76"/>
                  </a:lnTo>
                  <a:lnTo>
                    <a:pt x="15" y="74"/>
                  </a:lnTo>
                  <a:lnTo>
                    <a:pt x="19" y="72"/>
                  </a:lnTo>
                  <a:lnTo>
                    <a:pt x="19" y="69"/>
                  </a:lnTo>
                  <a:lnTo>
                    <a:pt x="19" y="66"/>
                  </a:lnTo>
                  <a:lnTo>
                    <a:pt x="19" y="63"/>
                  </a:lnTo>
                  <a:lnTo>
                    <a:pt x="19" y="60"/>
                  </a:lnTo>
                  <a:lnTo>
                    <a:pt x="16" y="57"/>
                  </a:lnTo>
                  <a:lnTo>
                    <a:pt x="15" y="55"/>
                  </a:lnTo>
                  <a:lnTo>
                    <a:pt x="13" y="53"/>
                  </a:lnTo>
                  <a:lnTo>
                    <a:pt x="10" y="51"/>
                  </a:lnTo>
                  <a:lnTo>
                    <a:pt x="12" y="44"/>
                  </a:lnTo>
                  <a:lnTo>
                    <a:pt x="13" y="37"/>
                  </a:lnTo>
                  <a:lnTo>
                    <a:pt x="13" y="30"/>
                  </a:lnTo>
                  <a:lnTo>
                    <a:pt x="14" y="23"/>
                  </a:lnTo>
                  <a:lnTo>
                    <a:pt x="13" y="17"/>
                  </a:lnTo>
                  <a:lnTo>
                    <a:pt x="13" y="11"/>
                  </a:lnTo>
                  <a:lnTo>
                    <a:pt x="12" y="6"/>
                  </a:lnTo>
                  <a:lnTo>
                    <a:pt x="10" y="0"/>
                  </a:lnTo>
                  <a:close/>
                </a:path>
              </a:pathLst>
            </a:custGeom>
            <a:solidFill>
              <a:srgbClr val="827F7F"/>
            </a:solidFill>
            <a:ln w="9525">
              <a:noFill/>
              <a:round/>
              <a:headEnd/>
              <a:tailEnd/>
            </a:ln>
          </p:spPr>
          <p:txBody>
            <a:bodyPr/>
            <a:lstStyle/>
            <a:p>
              <a:endParaRPr lang="en-US"/>
            </a:p>
          </p:txBody>
        </p:sp>
        <p:sp>
          <p:nvSpPr>
            <p:cNvPr id="17675" name="Freeform 322"/>
            <p:cNvSpPr>
              <a:spLocks noChangeAspect="1"/>
            </p:cNvSpPr>
            <p:nvPr/>
          </p:nvSpPr>
          <p:spPr bwMode="auto">
            <a:xfrm>
              <a:off x="3588" y="2715"/>
              <a:ext cx="84" cy="117"/>
            </a:xfrm>
            <a:custGeom>
              <a:avLst/>
              <a:gdLst>
                <a:gd name="T0" fmla="*/ 13 w 167"/>
                <a:gd name="T1" fmla="*/ 2 h 234"/>
                <a:gd name="T2" fmla="*/ 27 w 167"/>
                <a:gd name="T3" fmla="*/ 4 h 234"/>
                <a:gd name="T4" fmla="*/ 42 w 167"/>
                <a:gd name="T5" fmla="*/ 5 h 234"/>
                <a:gd name="T6" fmla="*/ 41 w 167"/>
                <a:gd name="T7" fmla="*/ 7 h 234"/>
                <a:gd name="T8" fmla="*/ 40 w 167"/>
                <a:gd name="T9" fmla="*/ 13 h 234"/>
                <a:gd name="T10" fmla="*/ 38 w 167"/>
                <a:gd name="T11" fmla="*/ 17 h 234"/>
                <a:gd name="T12" fmla="*/ 37 w 167"/>
                <a:gd name="T13" fmla="*/ 19 h 234"/>
                <a:gd name="T14" fmla="*/ 37 w 167"/>
                <a:gd name="T15" fmla="*/ 21 h 234"/>
                <a:gd name="T16" fmla="*/ 37 w 167"/>
                <a:gd name="T17" fmla="*/ 22 h 234"/>
                <a:gd name="T18" fmla="*/ 38 w 167"/>
                <a:gd name="T19" fmla="*/ 24 h 234"/>
                <a:gd name="T20" fmla="*/ 37 w 167"/>
                <a:gd name="T21" fmla="*/ 28 h 234"/>
                <a:gd name="T22" fmla="*/ 36 w 167"/>
                <a:gd name="T23" fmla="*/ 28 h 234"/>
                <a:gd name="T24" fmla="*/ 36 w 167"/>
                <a:gd name="T25" fmla="*/ 30 h 234"/>
                <a:gd name="T26" fmla="*/ 37 w 167"/>
                <a:gd name="T27" fmla="*/ 33 h 234"/>
                <a:gd name="T28" fmla="*/ 36 w 167"/>
                <a:gd name="T29" fmla="*/ 36 h 234"/>
                <a:gd name="T30" fmla="*/ 35 w 167"/>
                <a:gd name="T31" fmla="*/ 38 h 234"/>
                <a:gd name="T32" fmla="*/ 35 w 167"/>
                <a:gd name="T33" fmla="*/ 40 h 234"/>
                <a:gd name="T34" fmla="*/ 36 w 167"/>
                <a:gd name="T35" fmla="*/ 43 h 234"/>
                <a:gd name="T36" fmla="*/ 35 w 167"/>
                <a:gd name="T37" fmla="*/ 45 h 234"/>
                <a:gd name="T38" fmla="*/ 34 w 167"/>
                <a:gd name="T39" fmla="*/ 47 h 234"/>
                <a:gd name="T40" fmla="*/ 33 w 167"/>
                <a:gd name="T41" fmla="*/ 51 h 234"/>
                <a:gd name="T42" fmla="*/ 33 w 167"/>
                <a:gd name="T43" fmla="*/ 54 h 234"/>
                <a:gd name="T44" fmla="*/ 31 w 167"/>
                <a:gd name="T45" fmla="*/ 57 h 234"/>
                <a:gd name="T46" fmla="*/ 20 w 167"/>
                <a:gd name="T47" fmla="*/ 59 h 234"/>
                <a:gd name="T48" fmla="*/ 7 w 167"/>
                <a:gd name="T49" fmla="*/ 57 h 234"/>
                <a:gd name="T50" fmla="*/ 1 w 167"/>
                <a:gd name="T51" fmla="*/ 50 h 234"/>
                <a:gd name="T52" fmla="*/ 1 w 167"/>
                <a:gd name="T53" fmla="*/ 42 h 234"/>
                <a:gd name="T54" fmla="*/ 1 w 167"/>
                <a:gd name="T55" fmla="*/ 41 h 234"/>
                <a:gd name="T56" fmla="*/ 0 w 167"/>
                <a:gd name="T57" fmla="*/ 38 h 234"/>
                <a:gd name="T58" fmla="*/ 1 w 167"/>
                <a:gd name="T59" fmla="*/ 36 h 234"/>
                <a:gd name="T60" fmla="*/ 3 w 167"/>
                <a:gd name="T61" fmla="*/ 34 h 234"/>
                <a:gd name="T62" fmla="*/ 1 w 167"/>
                <a:gd name="T63" fmla="*/ 34 h 234"/>
                <a:gd name="T64" fmla="*/ 1 w 167"/>
                <a:gd name="T65" fmla="*/ 30 h 234"/>
                <a:gd name="T66" fmla="*/ 1 w 167"/>
                <a:gd name="T67" fmla="*/ 28 h 234"/>
                <a:gd name="T68" fmla="*/ 3 w 167"/>
                <a:gd name="T69" fmla="*/ 27 h 234"/>
                <a:gd name="T70" fmla="*/ 2 w 167"/>
                <a:gd name="T71" fmla="*/ 24 h 234"/>
                <a:gd name="T72" fmla="*/ 2 w 167"/>
                <a:gd name="T73" fmla="*/ 22 h 234"/>
                <a:gd name="T74" fmla="*/ 2 w 167"/>
                <a:gd name="T75" fmla="*/ 20 h 234"/>
                <a:gd name="T76" fmla="*/ 4 w 167"/>
                <a:gd name="T77" fmla="*/ 18 h 234"/>
                <a:gd name="T78" fmla="*/ 5 w 167"/>
                <a:gd name="T79" fmla="*/ 15 h 234"/>
                <a:gd name="T80" fmla="*/ 4 w 167"/>
                <a:gd name="T81" fmla="*/ 14 h 234"/>
                <a:gd name="T82" fmla="*/ 3 w 167"/>
                <a:gd name="T83" fmla="*/ 11 h 234"/>
                <a:gd name="T84" fmla="*/ 3 w 167"/>
                <a:gd name="T85" fmla="*/ 6 h 234"/>
                <a:gd name="T86" fmla="*/ 3 w 167"/>
                <a:gd name="T87" fmla="*/ 2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7"/>
                <a:gd name="T133" fmla="*/ 0 h 234"/>
                <a:gd name="T134" fmla="*/ 167 w 167"/>
                <a:gd name="T135" fmla="*/ 234 h 2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7" h="234">
                  <a:moveTo>
                    <a:pt x="10" y="0"/>
                  </a:moveTo>
                  <a:lnTo>
                    <a:pt x="30" y="3"/>
                  </a:lnTo>
                  <a:lnTo>
                    <a:pt x="49" y="5"/>
                  </a:lnTo>
                  <a:lnTo>
                    <a:pt x="69" y="7"/>
                  </a:lnTo>
                  <a:lnTo>
                    <a:pt x="88" y="10"/>
                  </a:lnTo>
                  <a:lnTo>
                    <a:pt x="108" y="13"/>
                  </a:lnTo>
                  <a:lnTo>
                    <a:pt x="127" y="15"/>
                  </a:lnTo>
                  <a:lnTo>
                    <a:pt x="147" y="18"/>
                  </a:lnTo>
                  <a:lnTo>
                    <a:pt x="167" y="20"/>
                  </a:lnTo>
                  <a:lnTo>
                    <a:pt x="165" y="23"/>
                  </a:lnTo>
                  <a:lnTo>
                    <a:pt x="163" y="27"/>
                  </a:lnTo>
                  <a:lnTo>
                    <a:pt x="162" y="31"/>
                  </a:lnTo>
                  <a:lnTo>
                    <a:pt x="160" y="35"/>
                  </a:lnTo>
                  <a:lnTo>
                    <a:pt x="159" y="43"/>
                  </a:lnTo>
                  <a:lnTo>
                    <a:pt x="157" y="51"/>
                  </a:lnTo>
                  <a:lnTo>
                    <a:pt x="155" y="59"/>
                  </a:lnTo>
                  <a:lnTo>
                    <a:pt x="154" y="67"/>
                  </a:lnTo>
                  <a:lnTo>
                    <a:pt x="152" y="68"/>
                  </a:lnTo>
                  <a:lnTo>
                    <a:pt x="151" y="69"/>
                  </a:lnTo>
                  <a:lnTo>
                    <a:pt x="148" y="72"/>
                  </a:lnTo>
                  <a:lnTo>
                    <a:pt x="146" y="73"/>
                  </a:lnTo>
                  <a:lnTo>
                    <a:pt x="145" y="76"/>
                  </a:lnTo>
                  <a:lnTo>
                    <a:pt x="145" y="80"/>
                  </a:lnTo>
                  <a:lnTo>
                    <a:pt x="145" y="83"/>
                  </a:lnTo>
                  <a:lnTo>
                    <a:pt x="144" y="87"/>
                  </a:lnTo>
                  <a:lnTo>
                    <a:pt x="146" y="88"/>
                  </a:lnTo>
                  <a:lnTo>
                    <a:pt x="148" y="88"/>
                  </a:lnTo>
                  <a:lnTo>
                    <a:pt x="151" y="88"/>
                  </a:lnTo>
                  <a:lnTo>
                    <a:pt x="153" y="88"/>
                  </a:lnTo>
                  <a:lnTo>
                    <a:pt x="152" y="94"/>
                  </a:lnTo>
                  <a:lnTo>
                    <a:pt x="151" y="99"/>
                  </a:lnTo>
                  <a:lnTo>
                    <a:pt x="149" y="104"/>
                  </a:lnTo>
                  <a:lnTo>
                    <a:pt x="148" y="110"/>
                  </a:lnTo>
                  <a:lnTo>
                    <a:pt x="147" y="111"/>
                  </a:lnTo>
                  <a:lnTo>
                    <a:pt x="145" y="111"/>
                  </a:lnTo>
                  <a:lnTo>
                    <a:pt x="144" y="112"/>
                  </a:lnTo>
                  <a:lnTo>
                    <a:pt x="141" y="113"/>
                  </a:lnTo>
                  <a:lnTo>
                    <a:pt x="142" y="117"/>
                  </a:lnTo>
                  <a:lnTo>
                    <a:pt x="144" y="120"/>
                  </a:lnTo>
                  <a:lnTo>
                    <a:pt x="145" y="124"/>
                  </a:lnTo>
                  <a:lnTo>
                    <a:pt x="146" y="127"/>
                  </a:lnTo>
                  <a:lnTo>
                    <a:pt x="145" y="132"/>
                  </a:lnTo>
                  <a:lnTo>
                    <a:pt x="145" y="135"/>
                  </a:lnTo>
                  <a:lnTo>
                    <a:pt x="145" y="140"/>
                  </a:lnTo>
                  <a:lnTo>
                    <a:pt x="144" y="143"/>
                  </a:lnTo>
                  <a:lnTo>
                    <a:pt x="142" y="145"/>
                  </a:lnTo>
                  <a:lnTo>
                    <a:pt x="141" y="148"/>
                  </a:lnTo>
                  <a:lnTo>
                    <a:pt x="139" y="150"/>
                  </a:lnTo>
                  <a:lnTo>
                    <a:pt x="138" y="152"/>
                  </a:lnTo>
                  <a:lnTo>
                    <a:pt x="139" y="155"/>
                  </a:lnTo>
                  <a:lnTo>
                    <a:pt x="140" y="158"/>
                  </a:lnTo>
                  <a:lnTo>
                    <a:pt x="141" y="162"/>
                  </a:lnTo>
                  <a:lnTo>
                    <a:pt x="142" y="165"/>
                  </a:lnTo>
                  <a:lnTo>
                    <a:pt x="141" y="169"/>
                  </a:lnTo>
                  <a:lnTo>
                    <a:pt x="141" y="172"/>
                  </a:lnTo>
                  <a:lnTo>
                    <a:pt x="140" y="175"/>
                  </a:lnTo>
                  <a:lnTo>
                    <a:pt x="139" y="179"/>
                  </a:lnTo>
                  <a:lnTo>
                    <a:pt x="138" y="182"/>
                  </a:lnTo>
                  <a:lnTo>
                    <a:pt x="137" y="185"/>
                  </a:lnTo>
                  <a:lnTo>
                    <a:pt x="136" y="188"/>
                  </a:lnTo>
                  <a:lnTo>
                    <a:pt x="134" y="190"/>
                  </a:lnTo>
                  <a:lnTo>
                    <a:pt x="133" y="196"/>
                  </a:lnTo>
                  <a:lnTo>
                    <a:pt x="132" y="202"/>
                  </a:lnTo>
                  <a:lnTo>
                    <a:pt x="131" y="207"/>
                  </a:lnTo>
                  <a:lnTo>
                    <a:pt x="130" y="212"/>
                  </a:lnTo>
                  <a:lnTo>
                    <a:pt x="129" y="216"/>
                  </a:lnTo>
                  <a:lnTo>
                    <a:pt x="126" y="218"/>
                  </a:lnTo>
                  <a:lnTo>
                    <a:pt x="125" y="222"/>
                  </a:lnTo>
                  <a:lnTo>
                    <a:pt x="123" y="225"/>
                  </a:lnTo>
                  <a:lnTo>
                    <a:pt x="112" y="231"/>
                  </a:lnTo>
                  <a:lnTo>
                    <a:pt x="98" y="234"/>
                  </a:lnTo>
                  <a:lnTo>
                    <a:pt x="80" y="234"/>
                  </a:lnTo>
                  <a:lnTo>
                    <a:pt x="62" y="233"/>
                  </a:lnTo>
                  <a:lnTo>
                    <a:pt x="42" y="230"/>
                  </a:lnTo>
                  <a:lnTo>
                    <a:pt x="26" y="225"/>
                  </a:lnTo>
                  <a:lnTo>
                    <a:pt x="12" y="218"/>
                  </a:lnTo>
                  <a:lnTo>
                    <a:pt x="3" y="210"/>
                  </a:lnTo>
                  <a:lnTo>
                    <a:pt x="3" y="200"/>
                  </a:lnTo>
                  <a:lnTo>
                    <a:pt x="3" y="188"/>
                  </a:lnTo>
                  <a:lnTo>
                    <a:pt x="3" y="178"/>
                  </a:lnTo>
                  <a:lnTo>
                    <a:pt x="4" y="167"/>
                  </a:lnTo>
                  <a:lnTo>
                    <a:pt x="3" y="165"/>
                  </a:lnTo>
                  <a:lnTo>
                    <a:pt x="2" y="163"/>
                  </a:lnTo>
                  <a:lnTo>
                    <a:pt x="1" y="162"/>
                  </a:lnTo>
                  <a:lnTo>
                    <a:pt x="0" y="159"/>
                  </a:lnTo>
                  <a:lnTo>
                    <a:pt x="0" y="156"/>
                  </a:lnTo>
                  <a:lnTo>
                    <a:pt x="0" y="152"/>
                  </a:lnTo>
                  <a:lnTo>
                    <a:pt x="0" y="149"/>
                  </a:lnTo>
                  <a:lnTo>
                    <a:pt x="1" y="144"/>
                  </a:lnTo>
                  <a:lnTo>
                    <a:pt x="3" y="142"/>
                  </a:lnTo>
                  <a:lnTo>
                    <a:pt x="5" y="140"/>
                  </a:lnTo>
                  <a:lnTo>
                    <a:pt x="8" y="139"/>
                  </a:lnTo>
                  <a:lnTo>
                    <a:pt x="10" y="136"/>
                  </a:lnTo>
                  <a:lnTo>
                    <a:pt x="8" y="136"/>
                  </a:lnTo>
                  <a:lnTo>
                    <a:pt x="5" y="135"/>
                  </a:lnTo>
                  <a:lnTo>
                    <a:pt x="2" y="135"/>
                  </a:lnTo>
                  <a:lnTo>
                    <a:pt x="0" y="135"/>
                  </a:lnTo>
                  <a:lnTo>
                    <a:pt x="0" y="128"/>
                  </a:lnTo>
                  <a:lnTo>
                    <a:pt x="1" y="122"/>
                  </a:lnTo>
                  <a:lnTo>
                    <a:pt x="1" y="116"/>
                  </a:lnTo>
                  <a:lnTo>
                    <a:pt x="2" y="110"/>
                  </a:lnTo>
                  <a:lnTo>
                    <a:pt x="4" y="109"/>
                  </a:lnTo>
                  <a:lnTo>
                    <a:pt x="7" y="109"/>
                  </a:lnTo>
                  <a:lnTo>
                    <a:pt x="9" y="107"/>
                  </a:lnTo>
                  <a:lnTo>
                    <a:pt x="11" y="107"/>
                  </a:lnTo>
                  <a:lnTo>
                    <a:pt x="10" y="104"/>
                  </a:lnTo>
                  <a:lnTo>
                    <a:pt x="9" y="99"/>
                  </a:lnTo>
                  <a:lnTo>
                    <a:pt x="7" y="96"/>
                  </a:lnTo>
                  <a:lnTo>
                    <a:pt x="5" y="92"/>
                  </a:lnTo>
                  <a:lnTo>
                    <a:pt x="5" y="90"/>
                  </a:lnTo>
                  <a:lnTo>
                    <a:pt x="5" y="87"/>
                  </a:lnTo>
                  <a:lnTo>
                    <a:pt x="5" y="83"/>
                  </a:lnTo>
                  <a:lnTo>
                    <a:pt x="5" y="80"/>
                  </a:lnTo>
                  <a:lnTo>
                    <a:pt x="8" y="77"/>
                  </a:lnTo>
                  <a:lnTo>
                    <a:pt x="11" y="75"/>
                  </a:lnTo>
                  <a:lnTo>
                    <a:pt x="13" y="73"/>
                  </a:lnTo>
                  <a:lnTo>
                    <a:pt x="16" y="71"/>
                  </a:lnTo>
                  <a:lnTo>
                    <a:pt x="16" y="68"/>
                  </a:lnTo>
                  <a:lnTo>
                    <a:pt x="17" y="65"/>
                  </a:lnTo>
                  <a:lnTo>
                    <a:pt x="17" y="63"/>
                  </a:lnTo>
                  <a:lnTo>
                    <a:pt x="17" y="59"/>
                  </a:lnTo>
                  <a:lnTo>
                    <a:pt x="15" y="57"/>
                  </a:lnTo>
                  <a:lnTo>
                    <a:pt x="13" y="54"/>
                  </a:lnTo>
                  <a:lnTo>
                    <a:pt x="11" y="52"/>
                  </a:lnTo>
                  <a:lnTo>
                    <a:pt x="9" y="50"/>
                  </a:lnTo>
                  <a:lnTo>
                    <a:pt x="10" y="43"/>
                  </a:lnTo>
                  <a:lnTo>
                    <a:pt x="11" y="36"/>
                  </a:lnTo>
                  <a:lnTo>
                    <a:pt x="11" y="29"/>
                  </a:lnTo>
                  <a:lnTo>
                    <a:pt x="12" y="22"/>
                  </a:lnTo>
                  <a:lnTo>
                    <a:pt x="12" y="16"/>
                  </a:lnTo>
                  <a:lnTo>
                    <a:pt x="11" y="11"/>
                  </a:lnTo>
                  <a:lnTo>
                    <a:pt x="11" y="6"/>
                  </a:lnTo>
                  <a:lnTo>
                    <a:pt x="10" y="0"/>
                  </a:lnTo>
                  <a:close/>
                </a:path>
              </a:pathLst>
            </a:custGeom>
            <a:solidFill>
              <a:srgbClr val="898987"/>
            </a:solidFill>
            <a:ln w="9525">
              <a:noFill/>
              <a:round/>
              <a:headEnd/>
              <a:tailEnd/>
            </a:ln>
          </p:spPr>
          <p:txBody>
            <a:bodyPr/>
            <a:lstStyle/>
            <a:p>
              <a:endParaRPr lang="en-US"/>
            </a:p>
          </p:txBody>
        </p:sp>
        <p:sp>
          <p:nvSpPr>
            <p:cNvPr id="17676" name="Freeform 323"/>
            <p:cNvSpPr>
              <a:spLocks noChangeAspect="1"/>
            </p:cNvSpPr>
            <p:nvPr/>
          </p:nvSpPr>
          <p:spPr bwMode="auto">
            <a:xfrm>
              <a:off x="3593" y="2716"/>
              <a:ext cx="72" cy="116"/>
            </a:xfrm>
            <a:custGeom>
              <a:avLst/>
              <a:gdLst>
                <a:gd name="T0" fmla="*/ 11 w 144"/>
                <a:gd name="T1" fmla="*/ 1 h 231"/>
                <a:gd name="T2" fmla="*/ 23 w 144"/>
                <a:gd name="T3" fmla="*/ 3 h 231"/>
                <a:gd name="T4" fmla="*/ 36 w 144"/>
                <a:gd name="T5" fmla="*/ 5 h 231"/>
                <a:gd name="T6" fmla="*/ 35 w 144"/>
                <a:gd name="T7" fmla="*/ 7 h 231"/>
                <a:gd name="T8" fmla="*/ 34 w 144"/>
                <a:gd name="T9" fmla="*/ 12 h 231"/>
                <a:gd name="T10" fmla="*/ 33 w 144"/>
                <a:gd name="T11" fmla="*/ 16 h 231"/>
                <a:gd name="T12" fmla="*/ 31 w 144"/>
                <a:gd name="T13" fmla="*/ 18 h 231"/>
                <a:gd name="T14" fmla="*/ 31 w 144"/>
                <a:gd name="T15" fmla="*/ 20 h 231"/>
                <a:gd name="T16" fmla="*/ 32 w 144"/>
                <a:gd name="T17" fmla="*/ 21 h 231"/>
                <a:gd name="T18" fmla="*/ 33 w 144"/>
                <a:gd name="T19" fmla="*/ 23 h 231"/>
                <a:gd name="T20" fmla="*/ 32 w 144"/>
                <a:gd name="T21" fmla="*/ 27 h 231"/>
                <a:gd name="T22" fmla="*/ 30 w 144"/>
                <a:gd name="T23" fmla="*/ 28 h 231"/>
                <a:gd name="T24" fmla="*/ 30 w 144"/>
                <a:gd name="T25" fmla="*/ 30 h 231"/>
                <a:gd name="T26" fmla="*/ 31 w 144"/>
                <a:gd name="T27" fmla="*/ 32 h 231"/>
                <a:gd name="T28" fmla="*/ 30 w 144"/>
                <a:gd name="T29" fmla="*/ 35 h 231"/>
                <a:gd name="T30" fmla="*/ 29 w 144"/>
                <a:gd name="T31" fmla="*/ 37 h 231"/>
                <a:gd name="T32" fmla="*/ 30 w 144"/>
                <a:gd name="T33" fmla="*/ 39 h 231"/>
                <a:gd name="T34" fmla="*/ 30 w 144"/>
                <a:gd name="T35" fmla="*/ 41 h 231"/>
                <a:gd name="T36" fmla="*/ 29 w 144"/>
                <a:gd name="T37" fmla="*/ 44 h 231"/>
                <a:gd name="T38" fmla="*/ 28 w 144"/>
                <a:gd name="T39" fmla="*/ 46 h 231"/>
                <a:gd name="T40" fmla="*/ 28 w 144"/>
                <a:gd name="T41" fmla="*/ 50 h 231"/>
                <a:gd name="T42" fmla="*/ 27 w 144"/>
                <a:gd name="T43" fmla="*/ 53 h 231"/>
                <a:gd name="T44" fmla="*/ 26 w 144"/>
                <a:gd name="T45" fmla="*/ 56 h 231"/>
                <a:gd name="T46" fmla="*/ 17 w 144"/>
                <a:gd name="T47" fmla="*/ 58 h 231"/>
                <a:gd name="T48" fmla="*/ 5 w 144"/>
                <a:gd name="T49" fmla="*/ 56 h 231"/>
                <a:gd name="T50" fmla="*/ 1 w 144"/>
                <a:gd name="T51" fmla="*/ 50 h 231"/>
                <a:gd name="T52" fmla="*/ 1 w 144"/>
                <a:gd name="T53" fmla="*/ 41 h 231"/>
                <a:gd name="T54" fmla="*/ 1 w 144"/>
                <a:gd name="T55" fmla="*/ 40 h 231"/>
                <a:gd name="T56" fmla="*/ 1 w 144"/>
                <a:gd name="T57" fmla="*/ 38 h 231"/>
                <a:gd name="T58" fmla="*/ 1 w 144"/>
                <a:gd name="T59" fmla="*/ 36 h 231"/>
                <a:gd name="T60" fmla="*/ 2 w 144"/>
                <a:gd name="T61" fmla="*/ 34 h 231"/>
                <a:gd name="T62" fmla="*/ 1 w 144"/>
                <a:gd name="T63" fmla="*/ 34 h 231"/>
                <a:gd name="T64" fmla="*/ 1 w 144"/>
                <a:gd name="T65" fmla="*/ 31 h 231"/>
                <a:gd name="T66" fmla="*/ 1 w 144"/>
                <a:gd name="T67" fmla="*/ 27 h 231"/>
                <a:gd name="T68" fmla="*/ 2 w 144"/>
                <a:gd name="T69" fmla="*/ 27 h 231"/>
                <a:gd name="T70" fmla="*/ 1 w 144"/>
                <a:gd name="T71" fmla="*/ 24 h 231"/>
                <a:gd name="T72" fmla="*/ 1 w 144"/>
                <a:gd name="T73" fmla="*/ 22 h 231"/>
                <a:gd name="T74" fmla="*/ 2 w 144"/>
                <a:gd name="T75" fmla="*/ 20 h 231"/>
                <a:gd name="T76" fmla="*/ 3 w 144"/>
                <a:gd name="T77" fmla="*/ 18 h 231"/>
                <a:gd name="T78" fmla="*/ 4 w 144"/>
                <a:gd name="T79" fmla="*/ 16 h 231"/>
                <a:gd name="T80" fmla="*/ 3 w 144"/>
                <a:gd name="T81" fmla="*/ 14 h 231"/>
                <a:gd name="T82" fmla="*/ 2 w 144"/>
                <a:gd name="T83" fmla="*/ 11 h 231"/>
                <a:gd name="T84" fmla="*/ 3 w 144"/>
                <a:gd name="T85" fmla="*/ 5 h 231"/>
                <a:gd name="T86" fmla="*/ 3 w 144"/>
                <a:gd name="T87" fmla="*/ 2 h 2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4"/>
                <a:gd name="T133" fmla="*/ 0 h 231"/>
                <a:gd name="T134" fmla="*/ 144 w 144"/>
                <a:gd name="T135" fmla="*/ 231 h 2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4" h="231">
                  <a:moveTo>
                    <a:pt x="11" y="0"/>
                  </a:moveTo>
                  <a:lnTo>
                    <a:pt x="29" y="2"/>
                  </a:lnTo>
                  <a:lnTo>
                    <a:pt x="45" y="4"/>
                  </a:lnTo>
                  <a:lnTo>
                    <a:pt x="62" y="7"/>
                  </a:lnTo>
                  <a:lnTo>
                    <a:pt x="78" y="8"/>
                  </a:lnTo>
                  <a:lnTo>
                    <a:pt x="94" y="10"/>
                  </a:lnTo>
                  <a:lnTo>
                    <a:pt x="111" y="12"/>
                  </a:lnTo>
                  <a:lnTo>
                    <a:pt x="128" y="15"/>
                  </a:lnTo>
                  <a:lnTo>
                    <a:pt x="144" y="17"/>
                  </a:lnTo>
                  <a:lnTo>
                    <a:pt x="143" y="20"/>
                  </a:lnTo>
                  <a:lnTo>
                    <a:pt x="142" y="24"/>
                  </a:lnTo>
                  <a:lnTo>
                    <a:pt x="139" y="28"/>
                  </a:lnTo>
                  <a:lnTo>
                    <a:pt x="138" y="32"/>
                  </a:lnTo>
                  <a:lnTo>
                    <a:pt x="137" y="40"/>
                  </a:lnTo>
                  <a:lnTo>
                    <a:pt x="136" y="47"/>
                  </a:lnTo>
                  <a:lnTo>
                    <a:pt x="135" y="55"/>
                  </a:lnTo>
                  <a:lnTo>
                    <a:pt x="134" y="63"/>
                  </a:lnTo>
                  <a:lnTo>
                    <a:pt x="131" y="64"/>
                  </a:lnTo>
                  <a:lnTo>
                    <a:pt x="129" y="66"/>
                  </a:lnTo>
                  <a:lnTo>
                    <a:pt x="128" y="68"/>
                  </a:lnTo>
                  <a:lnTo>
                    <a:pt x="126" y="70"/>
                  </a:lnTo>
                  <a:lnTo>
                    <a:pt x="124" y="73"/>
                  </a:lnTo>
                  <a:lnTo>
                    <a:pt x="124" y="77"/>
                  </a:lnTo>
                  <a:lnTo>
                    <a:pt x="124" y="80"/>
                  </a:lnTo>
                  <a:lnTo>
                    <a:pt x="124" y="84"/>
                  </a:lnTo>
                  <a:lnTo>
                    <a:pt x="127" y="84"/>
                  </a:lnTo>
                  <a:lnTo>
                    <a:pt x="128" y="84"/>
                  </a:lnTo>
                  <a:lnTo>
                    <a:pt x="130" y="85"/>
                  </a:lnTo>
                  <a:lnTo>
                    <a:pt x="131" y="85"/>
                  </a:lnTo>
                  <a:lnTo>
                    <a:pt x="130" y="91"/>
                  </a:lnTo>
                  <a:lnTo>
                    <a:pt x="130" y="95"/>
                  </a:lnTo>
                  <a:lnTo>
                    <a:pt x="129" y="101"/>
                  </a:lnTo>
                  <a:lnTo>
                    <a:pt x="128" y="107"/>
                  </a:lnTo>
                  <a:lnTo>
                    <a:pt x="127" y="108"/>
                  </a:lnTo>
                  <a:lnTo>
                    <a:pt x="124" y="108"/>
                  </a:lnTo>
                  <a:lnTo>
                    <a:pt x="123" y="109"/>
                  </a:lnTo>
                  <a:lnTo>
                    <a:pt x="122" y="110"/>
                  </a:lnTo>
                  <a:lnTo>
                    <a:pt x="123" y="114"/>
                  </a:lnTo>
                  <a:lnTo>
                    <a:pt x="123" y="117"/>
                  </a:lnTo>
                  <a:lnTo>
                    <a:pt x="123" y="121"/>
                  </a:lnTo>
                  <a:lnTo>
                    <a:pt x="124" y="124"/>
                  </a:lnTo>
                  <a:lnTo>
                    <a:pt x="124" y="127"/>
                  </a:lnTo>
                  <a:lnTo>
                    <a:pt x="124" y="132"/>
                  </a:lnTo>
                  <a:lnTo>
                    <a:pt x="123" y="136"/>
                  </a:lnTo>
                  <a:lnTo>
                    <a:pt x="123" y="140"/>
                  </a:lnTo>
                  <a:lnTo>
                    <a:pt x="122" y="142"/>
                  </a:lnTo>
                  <a:lnTo>
                    <a:pt x="121" y="144"/>
                  </a:lnTo>
                  <a:lnTo>
                    <a:pt x="119" y="146"/>
                  </a:lnTo>
                  <a:lnTo>
                    <a:pt x="117" y="148"/>
                  </a:lnTo>
                  <a:lnTo>
                    <a:pt x="119" y="152"/>
                  </a:lnTo>
                  <a:lnTo>
                    <a:pt x="120" y="154"/>
                  </a:lnTo>
                  <a:lnTo>
                    <a:pt x="120" y="157"/>
                  </a:lnTo>
                  <a:lnTo>
                    <a:pt x="121" y="161"/>
                  </a:lnTo>
                  <a:lnTo>
                    <a:pt x="121" y="164"/>
                  </a:lnTo>
                  <a:lnTo>
                    <a:pt x="120" y="168"/>
                  </a:lnTo>
                  <a:lnTo>
                    <a:pt x="120" y="171"/>
                  </a:lnTo>
                  <a:lnTo>
                    <a:pt x="119" y="175"/>
                  </a:lnTo>
                  <a:lnTo>
                    <a:pt x="117" y="178"/>
                  </a:lnTo>
                  <a:lnTo>
                    <a:pt x="116" y="180"/>
                  </a:lnTo>
                  <a:lnTo>
                    <a:pt x="115" y="184"/>
                  </a:lnTo>
                  <a:lnTo>
                    <a:pt x="114" y="186"/>
                  </a:lnTo>
                  <a:lnTo>
                    <a:pt x="113" y="192"/>
                  </a:lnTo>
                  <a:lnTo>
                    <a:pt x="113" y="198"/>
                  </a:lnTo>
                  <a:lnTo>
                    <a:pt x="112" y="202"/>
                  </a:lnTo>
                  <a:lnTo>
                    <a:pt x="111" y="208"/>
                  </a:lnTo>
                  <a:lnTo>
                    <a:pt x="109" y="212"/>
                  </a:lnTo>
                  <a:lnTo>
                    <a:pt x="107" y="214"/>
                  </a:lnTo>
                  <a:lnTo>
                    <a:pt x="106" y="217"/>
                  </a:lnTo>
                  <a:lnTo>
                    <a:pt x="104" y="221"/>
                  </a:lnTo>
                  <a:lnTo>
                    <a:pt x="94" y="227"/>
                  </a:lnTo>
                  <a:lnTo>
                    <a:pt x="82" y="230"/>
                  </a:lnTo>
                  <a:lnTo>
                    <a:pt x="67" y="231"/>
                  </a:lnTo>
                  <a:lnTo>
                    <a:pt x="51" y="230"/>
                  </a:lnTo>
                  <a:lnTo>
                    <a:pt x="36" y="228"/>
                  </a:lnTo>
                  <a:lnTo>
                    <a:pt x="21" y="223"/>
                  </a:lnTo>
                  <a:lnTo>
                    <a:pt x="9" y="216"/>
                  </a:lnTo>
                  <a:lnTo>
                    <a:pt x="1" y="208"/>
                  </a:lnTo>
                  <a:lnTo>
                    <a:pt x="1" y="198"/>
                  </a:lnTo>
                  <a:lnTo>
                    <a:pt x="2" y="186"/>
                  </a:lnTo>
                  <a:lnTo>
                    <a:pt x="3" y="176"/>
                  </a:lnTo>
                  <a:lnTo>
                    <a:pt x="5" y="164"/>
                  </a:lnTo>
                  <a:lnTo>
                    <a:pt x="3" y="163"/>
                  </a:lnTo>
                  <a:lnTo>
                    <a:pt x="2" y="162"/>
                  </a:lnTo>
                  <a:lnTo>
                    <a:pt x="1" y="160"/>
                  </a:lnTo>
                  <a:lnTo>
                    <a:pt x="0" y="159"/>
                  </a:lnTo>
                  <a:lnTo>
                    <a:pt x="0" y="154"/>
                  </a:lnTo>
                  <a:lnTo>
                    <a:pt x="1" y="151"/>
                  </a:lnTo>
                  <a:lnTo>
                    <a:pt x="1" y="147"/>
                  </a:lnTo>
                  <a:lnTo>
                    <a:pt x="1" y="144"/>
                  </a:lnTo>
                  <a:lnTo>
                    <a:pt x="3" y="141"/>
                  </a:lnTo>
                  <a:lnTo>
                    <a:pt x="6" y="139"/>
                  </a:lnTo>
                  <a:lnTo>
                    <a:pt x="7" y="137"/>
                  </a:lnTo>
                  <a:lnTo>
                    <a:pt x="9" y="134"/>
                  </a:lnTo>
                  <a:lnTo>
                    <a:pt x="7" y="134"/>
                  </a:lnTo>
                  <a:lnTo>
                    <a:pt x="5" y="134"/>
                  </a:lnTo>
                  <a:lnTo>
                    <a:pt x="2" y="134"/>
                  </a:lnTo>
                  <a:lnTo>
                    <a:pt x="0" y="133"/>
                  </a:lnTo>
                  <a:lnTo>
                    <a:pt x="1" y="127"/>
                  </a:lnTo>
                  <a:lnTo>
                    <a:pt x="2" y="121"/>
                  </a:lnTo>
                  <a:lnTo>
                    <a:pt x="2" y="114"/>
                  </a:lnTo>
                  <a:lnTo>
                    <a:pt x="3" y="108"/>
                  </a:lnTo>
                  <a:lnTo>
                    <a:pt x="6" y="108"/>
                  </a:lnTo>
                  <a:lnTo>
                    <a:pt x="7" y="107"/>
                  </a:lnTo>
                  <a:lnTo>
                    <a:pt x="9" y="107"/>
                  </a:lnTo>
                  <a:lnTo>
                    <a:pt x="11" y="106"/>
                  </a:lnTo>
                  <a:lnTo>
                    <a:pt x="10" y="102"/>
                  </a:lnTo>
                  <a:lnTo>
                    <a:pt x="9" y="99"/>
                  </a:lnTo>
                  <a:lnTo>
                    <a:pt x="7" y="95"/>
                  </a:lnTo>
                  <a:lnTo>
                    <a:pt x="6" y="92"/>
                  </a:lnTo>
                  <a:lnTo>
                    <a:pt x="6" y="89"/>
                  </a:lnTo>
                  <a:lnTo>
                    <a:pt x="6" y="86"/>
                  </a:lnTo>
                  <a:lnTo>
                    <a:pt x="6" y="83"/>
                  </a:lnTo>
                  <a:lnTo>
                    <a:pt x="7" y="79"/>
                  </a:lnTo>
                  <a:lnTo>
                    <a:pt x="9" y="77"/>
                  </a:lnTo>
                  <a:lnTo>
                    <a:pt x="11" y="74"/>
                  </a:lnTo>
                  <a:lnTo>
                    <a:pt x="13" y="72"/>
                  </a:lnTo>
                  <a:lnTo>
                    <a:pt x="15" y="70"/>
                  </a:lnTo>
                  <a:lnTo>
                    <a:pt x="16" y="68"/>
                  </a:lnTo>
                  <a:lnTo>
                    <a:pt x="16" y="64"/>
                  </a:lnTo>
                  <a:lnTo>
                    <a:pt x="16" y="62"/>
                  </a:lnTo>
                  <a:lnTo>
                    <a:pt x="16" y="58"/>
                  </a:lnTo>
                  <a:lnTo>
                    <a:pt x="15" y="56"/>
                  </a:lnTo>
                  <a:lnTo>
                    <a:pt x="14" y="54"/>
                  </a:lnTo>
                  <a:lnTo>
                    <a:pt x="11" y="53"/>
                  </a:lnTo>
                  <a:lnTo>
                    <a:pt x="10" y="50"/>
                  </a:lnTo>
                  <a:lnTo>
                    <a:pt x="11" y="43"/>
                  </a:lnTo>
                  <a:lnTo>
                    <a:pt x="13" y="35"/>
                  </a:lnTo>
                  <a:lnTo>
                    <a:pt x="13" y="28"/>
                  </a:lnTo>
                  <a:lnTo>
                    <a:pt x="14" y="20"/>
                  </a:lnTo>
                  <a:lnTo>
                    <a:pt x="13" y="16"/>
                  </a:lnTo>
                  <a:lnTo>
                    <a:pt x="13" y="11"/>
                  </a:lnTo>
                  <a:lnTo>
                    <a:pt x="13" y="5"/>
                  </a:lnTo>
                  <a:lnTo>
                    <a:pt x="11" y="0"/>
                  </a:lnTo>
                  <a:close/>
                </a:path>
              </a:pathLst>
            </a:custGeom>
            <a:solidFill>
              <a:srgbClr val="93938E"/>
            </a:solidFill>
            <a:ln w="9525">
              <a:noFill/>
              <a:round/>
              <a:headEnd/>
              <a:tailEnd/>
            </a:ln>
          </p:spPr>
          <p:txBody>
            <a:bodyPr/>
            <a:lstStyle/>
            <a:p>
              <a:endParaRPr lang="en-US"/>
            </a:p>
          </p:txBody>
        </p:sp>
        <p:sp>
          <p:nvSpPr>
            <p:cNvPr id="17677" name="Freeform 324"/>
            <p:cNvSpPr>
              <a:spLocks noChangeAspect="1"/>
            </p:cNvSpPr>
            <p:nvPr/>
          </p:nvSpPr>
          <p:spPr bwMode="auto">
            <a:xfrm>
              <a:off x="3598" y="2718"/>
              <a:ext cx="62" cy="114"/>
            </a:xfrm>
            <a:custGeom>
              <a:avLst/>
              <a:gdLst>
                <a:gd name="T0" fmla="*/ 11 w 123"/>
                <a:gd name="T1" fmla="*/ 1 h 228"/>
                <a:gd name="T2" fmla="*/ 21 w 123"/>
                <a:gd name="T3" fmla="*/ 2 h 228"/>
                <a:gd name="T4" fmla="*/ 31 w 123"/>
                <a:gd name="T5" fmla="*/ 4 h 228"/>
                <a:gd name="T6" fmla="*/ 30 w 123"/>
                <a:gd name="T7" fmla="*/ 7 h 228"/>
                <a:gd name="T8" fmla="*/ 29 w 123"/>
                <a:gd name="T9" fmla="*/ 11 h 228"/>
                <a:gd name="T10" fmla="*/ 28 w 123"/>
                <a:gd name="T11" fmla="*/ 15 h 228"/>
                <a:gd name="T12" fmla="*/ 27 w 123"/>
                <a:gd name="T13" fmla="*/ 17 h 228"/>
                <a:gd name="T14" fmla="*/ 27 w 123"/>
                <a:gd name="T15" fmla="*/ 20 h 228"/>
                <a:gd name="T16" fmla="*/ 27 w 123"/>
                <a:gd name="T17" fmla="*/ 21 h 228"/>
                <a:gd name="T18" fmla="*/ 28 w 123"/>
                <a:gd name="T19" fmla="*/ 22 h 228"/>
                <a:gd name="T20" fmla="*/ 27 w 123"/>
                <a:gd name="T21" fmla="*/ 26 h 228"/>
                <a:gd name="T22" fmla="*/ 26 w 123"/>
                <a:gd name="T23" fmla="*/ 27 h 228"/>
                <a:gd name="T24" fmla="*/ 26 w 123"/>
                <a:gd name="T25" fmla="*/ 29 h 228"/>
                <a:gd name="T26" fmla="*/ 26 w 123"/>
                <a:gd name="T27" fmla="*/ 31 h 228"/>
                <a:gd name="T28" fmla="*/ 26 w 123"/>
                <a:gd name="T29" fmla="*/ 34 h 228"/>
                <a:gd name="T30" fmla="*/ 25 w 123"/>
                <a:gd name="T31" fmla="*/ 36 h 228"/>
                <a:gd name="T32" fmla="*/ 25 w 123"/>
                <a:gd name="T33" fmla="*/ 38 h 228"/>
                <a:gd name="T34" fmla="*/ 25 w 123"/>
                <a:gd name="T35" fmla="*/ 40 h 228"/>
                <a:gd name="T36" fmla="*/ 25 w 123"/>
                <a:gd name="T37" fmla="*/ 43 h 228"/>
                <a:gd name="T38" fmla="*/ 24 w 123"/>
                <a:gd name="T39" fmla="*/ 45 h 228"/>
                <a:gd name="T40" fmla="*/ 24 w 123"/>
                <a:gd name="T41" fmla="*/ 49 h 228"/>
                <a:gd name="T42" fmla="*/ 23 w 123"/>
                <a:gd name="T43" fmla="*/ 52 h 228"/>
                <a:gd name="T44" fmla="*/ 22 w 123"/>
                <a:gd name="T45" fmla="*/ 55 h 228"/>
                <a:gd name="T46" fmla="*/ 14 w 123"/>
                <a:gd name="T47" fmla="*/ 57 h 228"/>
                <a:gd name="T48" fmla="*/ 4 w 123"/>
                <a:gd name="T49" fmla="*/ 55 h 228"/>
                <a:gd name="T50" fmla="*/ 1 w 123"/>
                <a:gd name="T51" fmla="*/ 49 h 228"/>
                <a:gd name="T52" fmla="*/ 2 w 123"/>
                <a:gd name="T53" fmla="*/ 41 h 228"/>
                <a:gd name="T54" fmla="*/ 1 w 123"/>
                <a:gd name="T55" fmla="*/ 40 h 228"/>
                <a:gd name="T56" fmla="*/ 1 w 123"/>
                <a:gd name="T57" fmla="*/ 38 h 228"/>
                <a:gd name="T58" fmla="*/ 2 w 123"/>
                <a:gd name="T59" fmla="*/ 36 h 228"/>
                <a:gd name="T60" fmla="*/ 3 w 123"/>
                <a:gd name="T61" fmla="*/ 34 h 228"/>
                <a:gd name="T62" fmla="*/ 2 w 123"/>
                <a:gd name="T63" fmla="*/ 34 h 228"/>
                <a:gd name="T64" fmla="*/ 1 w 123"/>
                <a:gd name="T65" fmla="*/ 30 h 228"/>
                <a:gd name="T66" fmla="*/ 2 w 123"/>
                <a:gd name="T67" fmla="*/ 27 h 228"/>
                <a:gd name="T68" fmla="*/ 3 w 123"/>
                <a:gd name="T69" fmla="*/ 27 h 228"/>
                <a:gd name="T70" fmla="*/ 3 w 123"/>
                <a:gd name="T71" fmla="*/ 24 h 228"/>
                <a:gd name="T72" fmla="*/ 2 w 123"/>
                <a:gd name="T73" fmla="*/ 21 h 228"/>
                <a:gd name="T74" fmla="*/ 3 w 123"/>
                <a:gd name="T75" fmla="*/ 19 h 228"/>
                <a:gd name="T76" fmla="*/ 4 w 123"/>
                <a:gd name="T77" fmla="*/ 17 h 228"/>
                <a:gd name="T78" fmla="*/ 4 w 123"/>
                <a:gd name="T79" fmla="*/ 15 h 228"/>
                <a:gd name="T80" fmla="*/ 4 w 123"/>
                <a:gd name="T81" fmla="*/ 14 h 228"/>
                <a:gd name="T82" fmla="*/ 4 w 123"/>
                <a:gd name="T83" fmla="*/ 11 h 228"/>
                <a:gd name="T84" fmla="*/ 4 w 123"/>
                <a:gd name="T85" fmla="*/ 6 h 228"/>
                <a:gd name="T86" fmla="*/ 4 w 123"/>
                <a:gd name="T87" fmla="*/ 2 h 2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
                <a:gd name="T133" fmla="*/ 0 h 228"/>
                <a:gd name="T134" fmla="*/ 123 w 123"/>
                <a:gd name="T135" fmla="*/ 228 h 2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 h="228">
                  <a:moveTo>
                    <a:pt x="15" y="0"/>
                  </a:moveTo>
                  <a:lnTo>
                    <a:pt x="29" y="1"/>
                  </a:lnTo>
                  <a:lnTo>
                    <a:pt x="42" y="4"/>
                  </a:lnTo>
                  <a:lnTo>
                    <a:pt x="55" y="5"/>
                  </a:lnTo>
                  <a:lnTo>
                    <a:pt x="69" y="7"/>
                  </a:lnTo>
                  <a:lnTo>
                    <a:pt x="83" y="8"/>
                  </a:lnTo>
                  <a:lnTo>
                    <a:pt x="97" y="10"/>
                  </a:lnTo>
                  <a:lnTo>
                    <a:pt x="110" y="12"/>
                  </a:lnTo>
                  <a:lnTo>
                    <a:pt x="123" y="14"/>
                  </a:lnTo>
                  <a:lnTo>
                    <a:pt x="122" y="17"/>
                  </a:lnTo>
                  <a:lnTo>
                    <a:pt x="121" y="21"/>
                  </a:lnTo>
                  <a:lnTo>
                    <a:pt x="119" y="25"/>
                  </a:lnTo>
                  <a:lnTo>
                    <a:pt x="118" y="29"/>
                  </a:lnTo>
                  <a:lnTo>
                    <a:pt x="117" y="37"/>
                  </a:lnTo>
                  <a:lnTo>
                    <a:pt x="115" y="44"/>
                  </a:lnTo>
                  <a:lnTo>
                    <a:pt x="114" y="52"/>
                  </a:lnTo>
                  <a:lnTo>
                    <a:pt x="113" y="60"/>
                  </a:lnTo>
                  <a:lnTo>
                    <a:pt x="112" y="61"/>
                  </a:lnTo>
                  <a:lnTo>
                    <a:pt x="110" y="63"/>
                  </a:lnTo>
                  <a:lnTo>
                    <a:pt x="108" y="65"/>
                  </a:lnTo>
                  <a:lnTo>
                    <a:pt x="106" y="67"/>
                  </a:lnTo>
                  <a:lnTo>
                    <a:pt x="106" y="70"/>
                  </a:lnTo>
                  <a:lnTo>
                    <a:pt x="106" y="74"/>
                  </a:lnTo>
                  <a:lnTo>
                    <a:pt x="105" y="77"/>
                  </a:lnTo>
                  <a:lnTo>
                    <a:pt x="105" y="81"/>
                  </a:lnTo>
                  <a:lnTo>
                    <a:pt x="106" y="81"/>
                  </a:lnTo>
                  <a:lnTo>
                    <a:pt x="108" y="81"/>
                  </a:lnTo>
                  <a:lnTo>
                    <a:pt x="110" y="81"/>
                  </a:lnTo>
                  <a:lnTo>
                    <a:pt x="111" y="81"/>
                  </a:lnTo>
                  <a:lnTo>
                    <a:pt x="110" y="86"/>
                  </a:lnTo>
                  <a:lnTo>
                    <a:pt x="110" y="92"/>
                  </a:lnTo>
                  <a:lnTo>
                    <a:pt x="108" y="97"/>
                  </a:lnTo>
                  <a:lnTo>
                    <a:pt x="107" y="103"/>
                  </a:lnTo>
                  <a:lnTo>
                    <a:pt x="106" y="104"/>
                  </a:lnTo>
                  <a:lnTo>
                    <a:pt x="105" y="105"/>
                  </a:lnTo>
                  <a:lnTo>
                    <a:pt x="104" y="106"/>
                  </a:lnTo>
                  <a:lnTo>
                    <a:pt x="103" y="107"/>
                  </a:lnTo>
                  <a:lnTo>
                    <a:pt x="104" y="110"/>
                  </a:lnTo>
                  <a:lnTo>
                    <a:pt x="104" y="113"/>
                  </a:lnTo>
                  <a:lnTo>
                    <a:pt x="104" y="116"/>
                  </a:lnTo>
                  <a:lnTo>
                    <a:pt x="105" y="120"/>
                  </a:lnTo>
                  <a:lnTo>
                    <a:pt x="104" y="124"/>
                  </a:lnTo>
                  <a:lnTo>
                    <a:pt x="104" y="128"/>
                  </a:lnTo>
                  <a:lnTo>
                    <a:pt x="104" y="131"/>
                  </a:lnTo>
                  <a:lnTo>
                    <a:pt x="103" y="136"/>
                  </a:lnTo>
                  <a:lnTo>
                    <a:pt x="102" y="138"/>
                  </a:lnTo>
                  <a:lnTo>
                    <a:pt x="100" y="139"/>
                  </a:lnTo>
                  <a:lnTo>
                    <a:pt x="99" y="142"/>
                  </a:lnTo>
                  <a:lnTo>
                    <a:pt x="98" y="144"/>
                  </a:lnTo>
                  <a:lnTo>
                    <a:pt x="99" y="148"/>
                  </a:lnTo>
                  <a:lnTo>
                    <a:pt x="100" y="151"/>
                  </a:lnTo>
                  <a:lnTo>
                    <a:pt x="100" y="154"/>
                  </a:lnTo>
                  <a:lnTo>
                    <a:pt x="102" y="157"/>
                  </a:lnTo>
                  <a:lnTo>
                    <a:pt x="100" y="160"/>
                  </a:lnTo>
                  <a:lnTo>
                    <a:pt x="100" y="164"/>
                  </a:lnTo>
                  <a:lnTo>
                    <a:pt x="99" y="167"/>
                  </a:lnTo>
                  <a:lnTo>
                    <a:pt x="98" y="172"/>
                  </a:lnTo>
                  <a:lnTo>
                    <a:pt x="97" y="174"/>
                  </a:lnTo>
                  <a:lnTo>
                    <a:pt x="97" y="177"/>
                  </a:lnTo>
                  <a:lnTo>
                    <a:pt x="96" y="180"/>
                  </a:lnTo>
                  <a:lnTo>
                    <a:pt x="95" y="183"/>
                  </a:lnTo>
                  <a:lnTo>
                    <a:pt x="93" y="189"/>
                  </a:lnTo>
                  <a:lnTo>
                    <a:pt x="93" y="194"/>
                  </a:lnTo>
                  <a:lnTo>
                    <a:pt x="92" y="199"/>
                  </a:lnTo>
                  <a:lnTo>
                    <a:pt x="91" y="205"/>
                  </a:lnTo>
                  <a:lnTo>
                    <a:pt x="90" y="207"/>
                  </a:lnTo>
                  <a:lnTo>
                    <a:pt x="89" y="211"/>
                  </a:lnTo>
                  <a:lnTo>
                    <a:pt x="88" y="214"/>
                  </a:lnTo>
                  <a:lnTo>
                    <a:pt x="87" y="218"/>
                  </a:lnTo>
                  <a:lnTo>
                    <a:pt x="79" y="224"/>
                  </a:lnTo>
                  <a:lnTo>
                    <a:pt x="68" y="227"/>
                  </a:lnTo>
                  <a:lnTo>
                    <a:pt x="55" y="228"/>
                  </a:lnTo>
                  <a:lnTo>
                    <a:pt x="42" y="227"/>
                  </a:lnTo>
                  <a:lnTo>
                    <a:pt x="28" y="225"/>
                  </a:lnTo>
                  <a:lnTo>
                    <a:pt x="16" y="220"/>
                  </a:lnTo>
                  <a:lnTo>
                    <a:pt x="7" y="214"/>
                  </a:lnTo>
                  <a:lnTo>
                    <a:pt x="0" y="206"/>
                  </a:lnTo>
                  <a:lnTo>
                    <a:pt x="1" y="196"/>
                  </a:lnTo>
                  <a:lnTo>
                    <a:pt x="2" y="186"/>
                  </a:lnTo>
                  <a:lnTo>
                    <a:pt x="4" y="174"/>
                  </a:lnTo>
                  <a:lnTo>
                    <a:pt x="5" y="163"/>
                  </a:lnTo>
                  <a:lnTo>
                    <a:pt x="4" y="161"/>
                  </a:lnTo>
                  <a:lnTo>
                    <a:pt x="4" y="160"/>
                  </a:lnTo>
                  <a:lnTo>
                    <a:pt x="2" y="158"/>
                  </a:lnTo>
                  <a:lnTo>
                    <a:pt x="1" y="157"/>
                  </a:lnTo>
                  <a:lnTo>
                    <a:pt x="2" y="153"/>
                  </a:lnTo>
                  <a:lnTo>
                    <a:pt x="2" y="150"/>
                  </a:lnTo>
                  <a:lnTo>
                    <a:pt x="2" y="146"/>
                  </a:lnTo>
                  <a:lnTo>
                    <a:pt x="2" y="143"/>
                  </a:lnTo>
                  <a:lnTo>
                    <a:pt x="5" y="141"/>
                  </a:lnTo>
                  <a:lnTo>
                    <a:pt x="6" y="138"/>
                  </a:lnTo>
                  <a:lnTo>
                    <a:pt x="8" y="136"/>
                  </a:lnTo>
                  <a:lnTo>
                    <a:pt x="9" y="134"/>
                  </a:lnTo>
                  <a:lnTo>
                    <a:pt x="8" y="134"/>
                  </a:lnTo>
                  <a:lnTo>
                    <a:pt x="6" y="133"/>
                  </a:lnTo>
                  <a:lnTo>
                    <a:pt x="5" y="133"/>
                  </a:lnTo>
                  <a:lnTo>
                    <a:pt x="2" y="133"/>
                  </a:lnTo>
                  <a:lnTo>
                    <a:pt x="4" y="127"/>
                  </a:lnTo>
                  <a:lnTo>
                    <a:pt x="4" y="120"/>
                  </a:lnTo>
                  <a:lnTo>
                    <a:pt x="4" y="113"/>
                  </a:lnTo>
                  <a:lnTo>
                    <a:pt x="5" y="107"/>
                  </a:lnTo>
                  <a:lnTo>
                    <a:pt x="7" y="106"/>
                  </a:lnTo>
                  <a:lnTo>
                    <a:pt x="8" y="106"/>
                  </a:lnTo>
                  <a:lnTo>
                    <a:pt x="11" y="106"/>
                  </a:lnTo>
                  <a:lnTo>
                    <a:pt x="12" y="105"/>
                  </a:lnTo>
                  <a:lnTo>
                    <a:pt x="11" y="101"/>
                  </a:lnTo>
                  <a:lnTo>
                    <a:pt x="11" y="98"/>
                  </a:lnTo>
                  <a:lnTo>
                    <a:pt x="9" y="95"/>
                  </a:lnTo>
                  <a:lnTo>
                    <a:pt x="8" y="91"/>
                  </a:lnTo>
                  <a:lnTo>
                    <a:pt x="8" y="88"/>
                  </a:lnTo>
                  <a:lnTo>
                    <a:pt x="8" y="84"/>
                  </a:lnTo>
                  <a:lnTo>
                    <a:pt x="8" y="82"/>
                  </a:lnTo>
                  <a:lnTo>
                    <a:pt x="8" y="78"/>
                  </a:lnTo>
                  <a:lnTo>
                    <a:pt x="11" y="76"/>
                  </a:lnTo>
                  <a:lnTo>
                    <a:pt x="13" y="74"/>
                  </a:lnTo>
                  <a:lnTo>
                    <a:pt x="14" y="71"/>
                  </a:lnTo>
                  <a:lnTo>
                    <a:pt x="16" y="68"/>
                  </a:lnTo>
                  <a:lnTo>
                    <a:pt x="16" y="66"/>
                  </a:lnTo>
                  <a:lnTo>
                    <a:pt x="16" y="62"/>
                  </a:lnTo>
                  <a:lnTo>
                    <a:pt x="16" y="60"/>
                  </a:lnTo>
                  <a:lnTo>
                    <a:pt x="17" y="58"/>
                  </a:lnTo>
                  <a:lnTo>
                    <a:pt x="16" y="55"/>
                  </a:lnTo>
                  <a:lnTo>
                    <a:pt x="15" y="53"/>
                  </a:lnTo>
                  <a:lnTo>
                    <a:pt x="13" y="52"/>
                  </a:lnTo>
                  <a:lnTo>
                    <a:pt x="12" y="50"/>
                  </a:lnTo>
                  <a:lnTo>
                    <a:pt x="13" y="43"/>
                  </a:lnTo>
                  <a:lnTo>
                    <a:pt x="14" y="36"/>
                  </a:lnTo>
                  <a:lnTo>
                    <a:pt x="15" y="29"/>
                  </a:lnTo>
                  <a:lnTo>
                    <a:pt x="16" y="22"/>
                  </a:lnTo>
                  <a:lnTo>
                    <a:pt x="15" y="16"/>
                  </a:lnTo>
                  <a:lnTo>
                    <a:pt x="15" y="10"/>
                  </a:lnTo>
                  <a:lnTo>
                    <a:pt x="15" y="6"/>
                  </a:lnTo>
                  <a:lnTo>
                    <a:pt x="15" y="0"/>
                  </a:lnTo>
                  <a:close/>
                </a:path>
              </a:pathLst>
            </a:custGeom>
            <a:solidFill>
              <a:srgbClr val="9E9B99"/>
            </a:solidFill>
            <a:ln w="9525">
              <a:noFill/>
              <a:round/>
              <a:headEnd/>
              <a:tailEnd/>
            </a:ln>
          </p:spPr>
          <p:txBody>
            <a:bodyPr/>
            <a:lstStyle/>
            <a:p>
              <a:endParaRPr lang="en-US"/>
            </a:p>
          </p:txBody>
        </p:sp>
        <p:sp>
          <p:nvSpPr>
            <p:cNvPr id="17678" name="Freeform 325"/>
            <p:cNvSpPr>
              <a:spLocks noChangeAspect="1"/>
            </p:cNvSpPr>
            <p:nvPr/>
          </p:nvSpPr>
          <p:spPr bwMode="auto">
            <a:xfrm>
              <a:off x="3603" y="2719"/>
              <a:ext cx="50" cy="113"/>
            </a:xfrm>
            <a:custGeom>
              <a:avLst/>
              <a:gdLst>
                <a:gd name="T0" fmla="*/ 4 w 102"/>
                <a:gd name="T1" fmla="*/ 0 h 226"/>
                <a:gd name="T2" fmla="*/ 25 w 102"/>
                <a:gd name="T3" fmla="*/ 3 h 226"/>
                <a:gd name="T4" fmla="*/ 24 w 102"/>
                <a:gd name="T5" fmla="*/ 7 h 226"/>
                <a:gd name="T6" fmla="*/ 23 w 102"/>
                <a:gd name="T7" fmla="*/ 14 h 226"/>
                <a:gd name="T8" fmla="*/ 21 w 102"/>
                <a:gd name="T9" fmla="*/ 17 h 226"/>
                <a:gd name="T10" fmla="*/ 21 w 102"/>
                <a:gd name="T11" fmla="*/ 20 h 226"/>
                <a:gd name="T12" fmla="*/ 22 w 102"/>
                <a:gd name="T13" fmla="*/ 20 h 226"/>
                <a:gd name="T14" fmla="*/ 21 w 102"/>
                <a:gd name="T15" fmla="*/ 26 h 226"/>
                <a:gd name="T16" fmla="*/ 20 w 102"/>
                <a:gd name="T17" fmla="*/ 26 h 226"/>
                <a:gd name="T18" fmla="*/ 20 w 102"/>
                <a:gd name="T19" fmla="*/ 29 h 226"/>
                <a:gd name="T20" fmla="*/ 20 w 102"/>
                <a:gd name="T21" fmla="*/ 34 h 226"/>
                <a:gd name="T22" fmla="*/ 19 w 102"/>
                <a:gd name="T23" fmla="*/ 36 h 226"/>
                <a:gd name="T24" fmla="*/ 20 w 102"/>
                <a:gd name="T25" fmla="*/ 39 h 226"/>
                <a:gd name="T26" fmla="*/ 19 w 102"/>
                <a:gd name="T27" fmla="*/ 43 h 226"/>
                <a:gd name="T28" fmla="*/ 18 w 102"/>
                <a:gd name="T29" fmla="*/ 45 h 226"/>
                <a:gd name="T30" fmla="*/ 18 w 102"/>
                <a:gd name="T31" fmla="*/ 51 h 226"/>
                <a:gd name="T32" fmla="*/ 16 w 102"/>
                <a:gd name="T33" fmla="*/ 54 h 226"/>
                <a:gd name="T34" fmla="*/ 15 w 102"/>
                <a:gd name="T35" fmla="*/ 55 h 226"/>
                <a:gd name="T36" fmla="*/ 13 w 102"/>
                <a:gd name="T37" fmla="*/ 57 h 226"/>
                <a:gd name="T38" fmla="*/ 10 w 102"/>
                <a:gd name="T39" fmla="*/ 57 h 226"/>
                <a:gd name="T40" fmla="*/ 8 w 102"/>
                <a:gd name="T41" fmla="*/ 57 h 226"/>
                <a:gd name="T42" fmla="*/ 5 w 102"/>
                <a:gd name="T43" fmla="*/ 56 h 226"/>
                <a:gd name="T44" fmla="*/ 3 w 102"/>
                <a:gd name="T45" fmla="*/ 55 h 226"/>
                <a:gd name="T46" fmla="*/ 1 w 102"/>
                <a:gd name="T47" fmla="*/ 54 h 226"/>
                <a:gd name="T48" fmla="*/ 0 w 102"/>
                <a:gd name="T49" fmla="*/ 52 h 226"/>
                <a:gd name="T50" fmla="*/ 1 w 102"/>
                <a:gd name="T51" fmla="*/ 41 h 226"/>
                <a:gd name="T52" fmla="*/ 0 w 102"/>
                <a:gd name="T53" fmla="*/ 40 h 226"/>
                <a:gd name="T54" fmla="*/ 1 w 102"/>
                <a:gd name="T55" fmla="*/ 36 h 226"/>
                <a:gd name="T56" fmla="*/ 2 w 102"/>
                <a:gd name="T57" fmla="*/ 34 h 226"/>
                <a:gd name="T58" fmla="*/ 1 w 102"/>
                <a:gd name="T59" fmla="*/ 34 h 226"/>
                <a:gd name="T60" fmla="*/ 1 w 102"/>
                <a:gd name="T61" fmla="*/ 27 h 226"/>
                <a:gd name="T62" fmla="*/ 3 w 102"/>
                <a:gd name="T63" fmla="*/ 27 h 226"/>
                <a:gd name="T64" fmla="*/ 2 w 102"/>
                <a:gd name="T65" fmla="*/ 23 h 226"/>
                <a:gd name="T66" fmla="*/ 2 w 102"/>
                <a:gd name="T67" fmla="*/ 20 h 226"/>
                <a:gd name="T68" fmla="*/ 4 w 102"/>
                <a:gd name="T69" fmla="*/ 18 h 226"/>
                <a:gd name="T70" fmla="*/ 4 w 102"/>
                <a:gd name="T71" fmla="*/ 14 h 226"/>
                <a:gd name="T72" fmla="*/ 3 w 102"/>
                <a:gd name="T73" fmla="*/ 13 h 226"/>
                <a:gd name="T74" fmla="*/ 4 w 102"/>
                <a:gd name="T75" fmla="*/ 6 h 226"/>
                <a:gd name="T76" fmla="*/ 4 w 102"/>
                <a:gd name="T77" fmla="*/ 0 h 2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2"/>
                <a:gd name="T118" fmla="*/ 0 h 226"/>
                <a:gd name="T119" fmla="*/ 102 w 102"/>
                <a:gd name="T120" fmla="*/ 226 h 2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2" h="226">
                  <a:moveTo>
                    <a:pt x="18" y="0"/>
                  </a:moveTo>
                  <a:lnTo>
                    <a:pt x="102" y="12"/>
                  </a:lnTo>
                  <a:lnTo>
                    <a:pt x="97" y="27"/>
                  </a:lnTo>
                  <a:lnTo>
                    <a:pt x="93" y="58"/>
                  </a:lnTo>
                  <a:lnTo>
                    <a:pt x="88" y="65"/>
                  </a:lnTo>
                  <a:lnTo>
                    <a:pt x="86" y="78"/>
                  </a:lnTo>
                  <a:lnTo>
                    <a:pt x="90" y="79"/>
                  </a:lnTo>
                  <a:lnTo>
                    <a:pt x="88" y="101"/>
                  </a:lnTo>
                  <a:lnTo>
                    <a:pt x="83" y="104"/>
                  </a:lnTo>
                  <a:lnTo>
                    <a:pt x="84" y="118"/>
                  </a:lnTo>
                  <a:lnTo>
                    <a:pt x="83" y="133"/>
                  </a:lnTo>
                  <a:lnTo>
                    <a:pt x="79" y="142"/>
                  </a:lnTo>
                  <a:lnTo>
                    <a:pt x="81" y="154"/>
                  </a:lnTo>
                  <a:lnTo>
                    <a:pt x="79" y="169"/>
                  </a:lnTo>
                  <a:lnTo>
                    <a:pt x="75" y="180"/>
                  </a:lnTo>
                  <a:lnTo>
                    <a:pt x="73" y="202"/>
                  </a:lnTo>
                  <a:lnTo>
                    <a:pt x="68" y="215"/>
                  </a:lnTo>
                  <a:lnTo>
                    <a:pt x="63" y="220"/>
                  </a:lnTo>
                  <a:lnTo>
                    <a:pt x="53" y="225"/>
                  </a:lnTo>
                  <a:lnTo>
                    <a:pt x="43" y="226"/>
                  </a:lnTo>
                  <a:lnTo>
                    <a:pt x="33" y="226"/>
                  </a:lnTo>
                  <a:lnTo>
                    <a:pt x="22" y="224"/>
                  </a:lnTo>
                  <a:lnTo>
                    <a:pt x="13" y="219"/>
                  </a:lnTo>
                  <a:lnTo>
                    <a:pt x="5" y="214"/>
                  </a:lnTo>
                  <a:lnTo>
                    <a:pt x="0" y="207"/>
                  </a:lnTo>
                  <a:lnTo>
                    <a:pt x="5" y="164"/>
                  </a:lnTo>
                  <a:lnTo>
                    <a:pt x="3" y="157"/>
                  </a:lnTo>
                  <a:lnTo>
                    <a:pt x="4" y="142"/>
                  </a:lnTo>
                  <a:lnTo>
                    <a:pt x="10" y="134"/>
                  </a:lnTo>
                  <a:lnTo>
                    <a:pt x="4" y="133"/>
                  </a:lnTo>
                  <a:lnTo>
                    <a:pt x="7" y="106"/>
                  </a:lnTo>
                  <a:lnTo>
                    <a:pt x="12" y="105"/>
                  </a:lnTo>
                  <a:lnTo>
                    <a:pt x="10" y="91"/>
                  </a:lnTo>
                  <a:lnTo>
                    <a:pt x="11" y="79"/>
                  </a:lnTo>
                  <a:lnTo>
                    <a:pt x="17" y="69"/>
                  </a:lnTo>
                  <a:lnTo>
                    <a:pt x="18" y="58"/>
                  </a:lnTo>
                  <a:lnTo>
                    <a:pt x="14" y="50"/>
                  </a:lnTo>
                  <a:lnTo>
                    <a:pt x="18" y="22"/>
                  </a:lnTo>
                  <a:lnTo>
                    <a:pt x="18" y="0"/>
                  </a:lnTo>
                  <a:close/>
                </a:path>
              </a:pathLst>
            </a:custGeom>
            <a:solidFill>
              <a:srgbClr val="A8A5A0"/>
            </a:solidFill>
            <a:ln w="9525">
              <a:noFill/>
              <a:round/>
              <a:headEnd/>
              <a:tailEnd/>
            </a:ln>
          </p:spPr>
          <p:txBody>
            <a:bodyPr/>
            <a:lstStyle/>
            <a:p>
              <a:endParaRPr lang="en-US"/>
            </a:p>
          </p:txBody>
        </p:sp>
        <p:sp>
          <p:nvSpPr>
            <p:cNvPr id="17679" name="Freeform 326"/>
            <p:cNvSpPr>
              <a:spLocks noChangeAspect="1"/>
            </p:cNvSpPr>
            <p:nvPr/>
          </p:nvSpPr>
          <p:spPr bwMode="auto">
            <a:xfrm>
              <a:off x="3548" y="2752"/>
              <a:ext cx="157" cy="22"/>
            </a:xfrm>
            <a:custGeom>
              <a:avLst/>
              <a:gdLst>
                <a:gd name="T0" fmla="*/ 0 w 313"/>
                <a:gd name="T1" fmla="*/ 0 h 44"/>
                <a:gd name="T2" fmla="*/ 5 w 313"/>
                <a:gd name="T3" fmla="*/ 1 h 44"/>
                <a:gd name="T4" fmla="*/ 10 w 313"/>
                <a:gd name="T5" fmla="*/ 1 h 44"/>
                <a:gd name="T6" fmla="*/ 15 w 313"/>
                <a:gd name="T7" fmla="*/ 3 h 44"/>
                <a:gd name="T8" fmla="*/ 20 w 313"/>
                <a:gd name="T9" fmla="*/ 3 h 44"/>
                <a:gd name="T10" fmla="*/ 25 w 313"/>
                <a:gd name="T11" fmla="*/ 4 h 44"/>
                <a:gd name="T12" fmla="*/ 30 w 313"/>
                <a:gd name="T13" fmla="*/ 5 h 44"/>
                <a:gd name="T14" fmla="*/ 35 w 313"/>
                <a:gd name="T15" fmla="*/ 6 h 44"/>
                <a:gd name="T16" fmla="*/ 40 w 313"/>
                <a:gd name="T17" fmla="*/ 6 h 44"/>
                <a:gd name="T18" fmla="*/ 44 w 313"/>
                <a:gd name="T19" fmla="*/ 6 h 44"/>
                <a:gd name="T20" fmla="*/ 49 w 313"/>
                <a:gd name="T21" fmla="*/ 7 h 44"/>
                <a:gd name="T22" fmla="*/ 54 w 313"/>
                <a:gd name="T23" fmla="*/ 7 h 44"/>
                <a:gd name="T24" fmla="*/ 59 w 313"/>
                <a:gd name="T25" fmla="*/ 7 h 44"/>
                <a:gd name="T26" fmla="*/ 64 w 313"/>
                <a:gd name="T27" fmla="*/ 9 h 44"/>
                <a:gd name="T28" fmla="*/ 69 w 313"/>
                <a:gd name="T29" fmla="*/ 9 h 44"/>
                <a:gd name="T30" fmla="*/ 74 w 313"/>
                <a:gd name="T31" fmla="*/ 9 h 44"/>
                <a:gd name="T32" fmla="*/ 79 w 313"/>
                <a:gd name="T33" fmla="*/ 10 h 44"/>
                <a:gd name="T34" fmla="*/ 75 w 313"/>
                <a:gd name="T35" fmla="*/ 10 h 44"/>
                <a:gd name="T36" fmla="*/ 71 w 313"/>
                <a:gd name="T37" fmla="*/ 11 h 44"/>
                <a:gd name="T38" fmla="*/ 66 w 313"/>
                <a:gd name="T39" fmla="*/ 11 h 44"/>
                <a:gd name="T40" fmla="*/ 62 w 313"/>
                <a:gd name="T41" fmla="*/ 11 h 44"/>
                <a:gd name="T42" fmla="*/ 57 w 313"/>
                <a:gd name="T43" fmla="*/ 11 h 44"/>
                <a:gd name="T44" fmla="*/ 52 w 313"/>
                <a:gd name="T45" fmla="*/ 11 h 44"/>
                <a:gd name="T46" fmla="*/ 47 w 313"/>
                <a:gd name="T47" fmla="*/ 10 h 44"/>
                <a:gd name="T48" fmla="*/ 42 w 313"/>
                <a:gd name="T49" fmla="*/ 10 h 44"/>
                <a:gd name="T50" fmla="*/ 37 w 313"/>
                <a:gd name="T51" fmla="*/ 9 h 44"/>
                <a:gd name="T52" fmla="*/ 32 w 313"/>
                <a:gd name="T53" fmla="*/ 9 h 44"/>
                <a:gd name="T54" fmla="*/ 27 w 313"/>
                <a:gd name="T55" fmla="*/ 7 h 44"/>
                <a:gd name="T56" fmla="*/ 22 w 313"/>
                <a:gd name="T57" fmla="*/ 7 h 44"/>
                <a:gd name="T58" fmla="*/ 17 w 313"/>
                <a:gd name="T59" fmla="*/ 6 h 44"/>
                <a:gd name="T60" fmla="*/ 12 w 313"/>
                <a:gd name="T61" fmla="*/ 6 h 44"/>
                <a:gd name="T62" fmla="*/ 8 w 313"/>
                <a:gd name="T63" fmla="*/ 5 h 44"/>
                <a:gd name="T64" fmla="*/ 4 w 313"/>
                <a:gd name="T65" fmla="*/ 5 h 44"/>
                <a:gd name="T66" fmla="*/ 0 w 313"/>
                <a:gd name="T67" fmla="*/ 0 h 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3"/>
                <a:gd name="T103" fmla="*/ 0 h 44"/>
                <a:gd name="T104" fmla="*/ 313 w 313"/>
                <a:gd name="T105" fmla="*/ 44 h 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3" h="44">
                  <a:moveTo>
                    <a:pt x="0" y="0"/>
                  </a:moveTo>
                  <a:lnTo>
                    <a:pt x="20" y="3"/>
                  </a:lnTo>
                  <a:lnTo>
                    <a:pt x="39" y="7"/>
                  </a:lnTo>
                  <a:lnTo>
                    <a:pt x="59" y="10"/>
                  </a:lnTo>
                  <a:lnTo>
                    <a:pt x="78" y="13"/>
                  </a:lnTo>
                  <a:lnTo>
                    <a:pt x="98" y="16"/>
                  </a:lnTo>
                  <a:lnTo>
                    <a:pt x="117" y="18"/>
                  </a:lnTo>
                  <a:lnTo>
                    <a:pt x="137" y="21"/>
                  </a:lnTo>
                  <a:lnTo>
                    <a:pt x="157" y="23"/>
                  </a:lnTo>
                  <a:lnTo>
                    <a:pt x="176" y="25"/>
                  </a:lnTo>
                  <a:lnTo>
                    <a:pt x="196" y="28"/>
                  </a:lnTo>
                  <a:lnTo>
                    <a:pt x="215" y="30"/>
                  </a:lnTo>
                  <a:lnTo>
                    <a:pt x="235" y="31"/>
                  </a:lnTo>
                  <a:lnTo>
                    <a:pt x="255" y="33"/>
                  </a:lnTo>
                  <a:lnTo>
                    <a:pt x="274" y="35"/>
                  </a:lnTo>
                  <a:lnTo>
                    <a:pt x="294" y="36"/>
                  </a:lnTo>
                  <a:lnTo>
                    <a:pt x="313" y="37"/>
                  </a:lnTo>
                  <a:lnTo>
                    <a:pt x="298" y="40"/>
                  </a:lnTo>
                  <a:lnTo>
                    <a:pt x="281" y="43"/>
                  </a:lnTo>
                  <a:lnTo>
                    <a:pt x="264" y="44"/>
                  </a:lnTo>
                  <a:lnTo>
                    <a:pt x="245" y="44"/>
                  </a:lnTo>
                  <a:lnTo>
                    <a:pt x="226" y="43"/>
                  </a:lnTo>
                  <a:lnTo>
                    <a:pt x="206" y="42"/>
                  </a:lnTo>
                  <a:lnTo>
                    <a:pt x="187" y="40"/>
                  </a:lnTo>
                  <a:lnTo>
                    <a:pt x="166" y="38"/>
                  </a:lnTo>
                  <a:lnTo>
                    <a:pt x="146" y="36"/>
                  </a:lnTo>
                  <a:lnTo>
                    <a:pt x="126" y="33"/>
                  </a:lnTo>
                  <a:lnTo>
                    <a:pt x="105" y="30"/>
                  </a:lnTo>
                  <a:lnTo>
                    <a:pt x="85" y="28"/>
                  </a:lnTo>
                  <a:lnTo>
                    <a:pt x="67" y="24"/>
                  </a:lnTo>
                  <a:lnTo>
                    <a:pt x="48" y="22"/>
                  </a:lnTo>
                  <a:lnTo>
                    <a:pt x="30" y="20"/>
                  </a:lnTo>
                  <a:lnTo>
                    <a:pt x="14" y="17"/>
                  </a:lnTo>
                  <a:lnTo>
                    <a:pt x="0" y="0"/>
                  </a:lnTo>
                  <a:close/>
                </a:path>
              </a:pathLst>
            </a:custGeom>
            <a:solidFill>
              <a:srgbClr val="514F4F"/>
            </a:solidFill>
            <a:ln w="9525">
              <a:noFill/>
              <a:round/>
              <a:headEnd/>
              <a:tailEnd/>
            </a:ln>
          </p:spPr>
          <p:txBody>
            <a:bodyPr/>
            <a:lstStyle/>
            <a:p>
              <a:endParaRPr lang="en-US"/>
            </a:p>
          </p:txBody>
        </p:sp>
        <p:sp>
          <p:nvSpPr>
            <p:cNvPr id="17680" name="Freeform 327"/>
            <p:cNvSpPr>
              <a:spLocks noChangeAspect="1"/>
            </p:cNvSpPr>
            <p:nvPr/>
          </p:nvSpPr>
          <p:spPr bwMode="auto">
            <a:xfrm>
              <a:off x="3550" y="2776"/>
              <a:ext cx="152" cy="17"/>
            </a:xfrm>
            <a:custGeom>
              <a:avLst/>
              <a:gdLst>
                <a:gd name="T0" fmla="*/ 0 w 304"/>
                <a:gd name="T1" fmla="*/ 0 h 36"/>
                <a:gd name="T2" fmla="*/ 5 w 304"/>
                <a:gd name="T3" fmla="*/ 0 h 36"/>
                <a:gd name="T4" fmla="*/ 10 w 304"/>
                <a:gd name="T5" fmla="*/ 1 h 36"/>
                <a:gd name="T6" fmla="*/ 14 w 304"/>
                <a:gd name="T7" fmla="*/ 2 h 36"/>
                <a:gd name="T8" fmla="*/ 19 w 304"/>
                <a:gd name="T9" fmla="*/ 2 h 36"/>
                <a:gd name="T10" fmla="*/ 23 w 304"/>
                <a:gd name="T11" fmla="*/ 3 h 36"/>
                <a:gd name="T12" fmla="*/ 28 w 304"/>
                <a:gd name="T13" fmla="*/ 3 h 36"/>
                <a:gd name="T14" fmla="*/ 34 w 304"/>
                <a:gd name="T15" fmla="*/ 4 h 36"/>
                <a:gd name="T16" fmla="*/ 38 w 304"/>
                <a:gd name="T17" fmla="*/ 4 h 36"/>
                <a:gd name="T18" fmla="*/ 42 w 304"/>
                <a:gd name="T19" fmla="*/ 5 h 36"/>
                <a:gd name="T20" fmla="*/ 47 w 304"/>
                <a:gd name="T21" fmla="*/ 5 h 36"/>
                <a:gd name="T22" fmla="*/ 52 w 304"/>
                <a:gd name="T23" fmla="*/ 5 h 36"/>
                <a:gd name="T24" fmla="*/ 57 w 304"/>
                <a:gd name="T25" fmla="*/ 6 h 36"/>
                <a:gd name="T26" fmla="*/ 61 w 304"/>
                <a:gd name="T27" fmla="*/ 6 h 36"/>
                <a:gd name="T28" fmla="*/ 67 w 304"/>
                <a:gd name="T29" fmla="*/ 6 h 36"/>
                <a:gd name="T30" fmla="*/ 71 w 304"/>
                <a:gd name="T31" fmla="*/ 6 h 36"/>
                <a:gd name="T32" fmla="*/ 76 w 304"/>
                <a:gd name="T33" fmla="*/ 6 h 36"/>
                <a:gd name="T34" fmla="*/ 72 w 304"/>
                <a:gd name="T35" fmla="*/ 7 h 36"/>
                <a:gd name="T36" fmla="*/ 68 w 304"/>
                <a:gd name="T37" fmla="*/ 8 h 36"/>
                <a:gd name="T38" fmla="*/ 63 w 304"/>
                <a:gd name="T39" fmla="*/ 8 h 36"/>
                <a:gd name="T40" fmla="*/ 58 w 304"/>
                <a:gd name="T41" fmla="*/ 8 h 36"/>
                <a:gd name="T42" fmla="*/ 54 w 304"/>
                <a:gd name="T43" fmla="*/ 8 h 36"/>
                <a:gd name="T44" fmla="*/ 49 w 304"/>
                <a:gd name="T45" fmla="*/ 8 h 36"/>
                <a:gd name="T46" fmla="*/ 44 w 304"/>
                <a:gd name="T47" fmla="*/ 8 h 36"/>
                <a:gd name="T48" fmla="*/ 39 w 304"/>
                <a:gd name="T49" fmla="*/ 8 h 36"/>
                <a:gd name="T50" fmla="*/ 35 w 304"/>
                <a:gd name="T51" fmla="*/ 7 h 36"/>
                <a:gd name="T52" fmla="*/ 29 w 304"/>
                <a:gd name="T53" fmla="*/ 6 h 36"/>
                <a:gd name="T54" fmla="*/ 24 w 304"/>
                <a:gd name="T55" fmla="*/ 5 h 36"/>
                <a:gd name="T56" fmla="*/ 19 w 304"/>
                <a:gd name="T57" fmla="*/ 5 h 36"/>
                <a:gd name="T58" fmla="*/ 14 w 304"/>
                <a:gd name="T59" fmla="*/ 4 h 36"/>
                <a:gd name="T60" fmla="*/ 10 w 304"/>
                <a:gd name="T61" fmla="*/ 3 h 36"/>
                <a:gd name="T62" fmla="*/ 5 w 304"/>
                <a:gd name="T63" fmla="*/ 3 h 36"/>
                <a:gd name="T64" fmla="*/ 1 w 304"/>
                <a:gd name="T65" fmla="*/ 2 h 36"/>
                <a:gd name="T66" fmla="*/ 0 w 304"/>
                <a:gd name="T67" fmla="*/ 0 h 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4"/>
                <a:gd name="T103" fmla="*/ 0 h 36"/>
                <a:gd name="T104" fmla="*/ 304 w 304"/>
                <a:gd name="T105" fmla="*/ 36 h 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4" h="36">
                  <a:moveTo>
                    <a:pt x="0" y="0"/>
                  </a:moveTo>
                  <a:lnTo>
                    <a:pt x="19" y="3"/>
                  </a:lnTo>
                  <a:lnTo>
                    <a:pt x="38" y="6"/>
                  </a:lnTo>
                  <a:lnTo>
                    <a:pt x="57" y="8"/>
                  </a:lnTo>
                  <a:lnTo>
                    <a:pt x="76" y="11"/>
                  </a:lnTo>
                  <a:lnTo>
                    <a:pt x="95" y="13"/>
                  </a:lnTo>
                  <a:lnTo>
                    <a:pt x="114" y="15"/>
                  </a:lnTo>
                  <a:lnTo>
                    <a:pt x="133" y="18"/>
                  </a:lnTo>
                  <a:lnTo>
                    <a:pt x="152" y="20"/>
                  </a:lnTo>
                  <a:lnTo>
                    <a:pt x="170" y="21"/>
                  </a:lnTo>
                  <a:lnTo>
                    <a:pt x="190" y="23"/>
                  </a:lnTo>
                  <a:lnTo>
                    <a:pt x="208" y="24"/>
                  </a:lnTo>
                  <a:lnTo>
                    <a:pt x="228" y="26"/>
                  </a:lnTo>
                  <a:lnTo>
                    <a:pt x="246" y="26"/>
                  </a:lnTo>
                  <a:lnTo>
                    <a:pt x="266" y="26"/>
                  </a:lnTo>
                  <a:lnTo>
                    <a:pt x="284" y="26"/>
                  </a:lnTo>
                  <a:lnTo>
                    <a:pt x="304" y="26"/>
                  </a:lnTo>
                  <a:lnTo>
                    <a:pt x="288" y="30"/>
                  </a:lnTo>
                  <a:lnTo>
                    <a:pt x="271" y="34"/>
                  </a:lnTo>
                  <a:lnTo>
                    <a:pt x="253" y="35"/>
                  </a:lnTo>
                  <a:lnTo>
                    <a:pt x="235" y="36"/>
                  </a:lnTo>
                  <a:lnTo>
                    <a:pt x="216" y="36"/>
                  </a:lnTo>
                  <a:lnTo>
                    <a:pt x="197" y="36"/>
                  </a:lnTo>
                  <a:lnTo>
                    <a:pt x="177" y="35"/>
                  </a:lnTo>
                  <a:lnTo>
                    <a:pt x="157" y="33"/>
                  </a:lnTo>
                  <a:lnTo>
                    <a:pt x="137" y="30"/>
                  </a:lnTo>
                  <a:lnTo>
                    <a:pt x="117" y="27"/>
                  </a:lnTo>
                  <a:lnTo>
                    <a:pt x="97" y="24"/>
                  </a:lnTo>
                  <a:lnTo>
                    <a:pt x="78" y="21"/>
                  </a:lnTo>
                  <a:lnTo>
                    <a:pt x="59" y="19"/>
                  </a:lnTo>
                  <a:lnTo>
                    <a:pt x="41" y="15"/>
                  </a:lnTo>
                  <a:lnTo>
                    <a:pt x="23" y="13"/>
                  </a:lnTo>
                  <a:lnTo>
                    <a:pt x="6" y="11"/>
                  </a:lnTo>
                  <a:lnTo>
                    <a:pt x="0" y="0"/>
                  </a:lnTo>
                  <a:close/>
                </a:path>
              </a:pathLst>
            </a:custGeom>
            <a:solidFill>
              <a:srgbClr val="666666"/>
            </a:solidFill>
            <a:ln w="9525">
              <a:noFill/>
              <a:round/>
              <a:headEnd/>
              <a:tailEnd/>
            </a:ln>
          </p:spPr>
          <p:txBody>
            <a:bodyPr/>
            <a:lstStyle/>
            <a:p>
              <a:endParaRPr lang="en-US"/>
            </a:p>
          </p:txBody>
        </p:sp>
        <p:sp>
          <p:nvSpPr>
            <p:cNvPr id="17681" name="Freeform 328"/>
            <p:cNvSpPr>
              <a:spLocks noChangeAspect="1"/>
            </p:cNvSpPr>
            <p:nvPr/>
          </p:nvSpPr>
          <p:spPr bwMode="auto">
            <a:xfrm>
              <a:off x="3549" y="2795"/>
              <a:ext cx="152" cy="19"/>
            </a:xfrm>
            <a:custGeom>
              <a:avLst/>
              <a:gdLst>
                <a:gd name="T0" fmla="*/ 2 w 305"/>
                <a:gd name="T1" fmla="*/ 0 h 38"/>
                <a:gd name="T2" fmla="*/ 7 w 305"/>
                <a:gd name="T3" fmla="*/ 1 h 38"/>
                <a:gd name="T4" fmla="*/ 11 w 305"/>
                <a:gd name="T5" fmla="*/ 1 h 38"/>
                <a:gd name="T6" fmla="*/ 16 w 305"/>
                <a:gd name="T7" fmla="*/ 2 h 38"/>
                <a:gd name="T8" fmla="*/ 21 w 305"/>
                <a:gd name="T9" fmla="*/ 3 h 38"/>
                <a:gd name="T10" fmla="*/ 25 w 305"/>
                <a:gd name="T11" fmla="*/ 3 h 38"/>
                <a:gd name="T12" fmla="*/ 30 w 305"/>
                <a:gd name="T13" fmla="*/ 5 h 38"/>
                <a:gd name="T14" fmla="*/ 34 w 305"/>
                <a:gd name="T15" fmla="*/ 5 h 38"/>
                <a:gd name="T16" fmla="*/ 39 w 305"/>
                <a:gd name="T17" fmla="*/ 5 h 38"/>
                <a:gd name="T18" fmla="*/ 43 w 305"/>
                <a:gd name="T19" fmla="*/ 5 h 38"/>
                <a:gd name="T20" fmla="*/ 48 w 305"/>
                <a:gd name="T21" fmla="*/ 6 h 38"/>
                <a:gd name="T22" fmla="*/ 53 w 305"/>
                <a:gd name="T23" fmla="*/ 6 h 38"/>
                <a:gd name="T24" fmla="*/ 57 w 305"/>
                <a:gd name="T25" fmla="*/ 6 h 38"/>
                <a:gd name="T26" fmla="*/ 62 w 305"/>
                <a:gd name="T27" fmla="*/ 6 h 38"/>
                <a:gd name="T28" fmla="*/ 66 w 305"/>
                <a:gd name="T29" fmla="*/ 6 h 38"/>
                <a:gd name="T30" fmla="*/ 71 w 305"/>
                <a:gd name="T31" fmla="*/ 6 h 38"/>
                <a:gd name="T32" fmla="*/ 76 w 305"/>
                <a:gd name="T33" fmla="*/ 6 h 38"/>
                <a:gd name="T34" fmla="*/ 71 w 305"/>
                <a:gd name="T35" fmla="*/ 10 h 38"/>
                <a:gd name="T36" fmla="*/ 67 w 305"/>
                <a:gd name="T37" fmla="*/ 10 h 38"/>
                <a:gd name="T38" fmla="*/ 62 w 305"/>
                <a:gd name="T39" fmla="*/ 10 h 38"/>
                <a:gd name="T40" fmla="*/ 58 w 305"/>
                <a:gd name="T41" fmla="*/ 10 h 38"/>
                <a:gd name="T42" fmla="*/ 54 w 305"/>
                <a:gd name="T43" fmla="*/ 10 h 38"/>
                <a:gd name="T44" fmla="*/ 49 w 305"/>
                <a:gd name="T45" fmla="*/ 9 h 38"/>
                <a:gd name="T46" fmla="*/ 45 w 305"/>
                <a:gd name="T47" fmla="*/ 9 h 38"/>
                <a:gd name="T48" fmla="*/ 40 w 305"/>
                <a:gd name="T49" fmla="*/ 9 h 38"/>
                <a:gd name="T50" fmla="*/ 35 w 305"/>
                <a:gd name="T51" fmla="*/ 7 h 38"/>
                <a:gd name="T52" fmla="*/ 31 w 305"/>
                <a:gd name="T53" fmla="*/ 7 h 38"/>
                <a:gd name="T54" fmla="*/ 26 w 305"/>
                <a:gd name="T55" fmla="*/ 6 h 38"/>
                <a:gd name="T56" fmla="*/ 22 w 305"/>
                <a:gd name="T57" fmla="*/ 5 h 38"/>
                <a:gd name="T58" fmla="*/ 18 w 305"/>
                <a:gd name="T59" fmla="*/ 5 h 38"/>
                <a:gd name="T60" fmla="*/ 13 w 305"/>
                <a:gd name="T61" fmla="*/ 5 h 38"/>
                <a:gd name="T62" fmla="*/ 9 w 305"/>
                <a:gd name="T63" fmla="*/ 3 h 38"/>
                <a:gd name="T64" fmla="*/ 4 w 305"/>
                <a:gd name="T65" fmla="*/ 3 h 38"/>
                <a:gd name="T66" fmla="*/ 0 w 305"/>
                <a:gd name="T67" fmla="*/ 2 h 38"/>
                <a:gd name="T68" fmla="*/ 2 w 305"/>
                <a:gd name="T69" fmla="*/ 0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5"/>
                <a:gd name="T106" fmla="*/ 0 h 38"/>
                <a:gd name="T107" fmla="*/ 305 w 305"/>
                <a:gd name="T108" fmla="*/ 38 h 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5" h="38">
                  <a:moveTo>
                    <a:pt x="9" y="0"/>
                  </a:moveTo>
                  <a:lnTo>
                    <a:pt x="28" y="4"/>
                  </a:lnTo>
                  <a:lnTo>
                    <a:pt x="47" y="6"/>
                  </a:lnTo>
                  <a:lnTo>
                    <a:pt x="66" y="10"/>
                  </a:lnTo>
                  <a:lnTo>
                    <a:pt x="84" y="12"/>
                  </a:lnTo>
                  <a:lnTo>
                    <a:pt x="103" y="15"/>
                  </a:lnTo>
                  <a:lnTo>
                    <a:pt x="121" y="18"/>
                  </a:lnTo>
                  <a:lnTo>
                    <a:pt x="138" y="20"/>
                  </a:lnTo>
                  <a:lnTo>
                    <a:pt x="157" y="21"/>
                  </a:lnTo>
                  <a:lnTo>
                    <a:pt x="175" y="23"/>
                  </a:lnTo>
                  <a:lnTo>
                    <a:pt x="194" y="25"/>
                  </a:lnTo>
                  <a:lnTo>
                    <a:pt x="212" y="26"/>
                  </a:lnTo>
                  <a:lnTo>
                    <a:pt x="231" y="26"/>
                  </a:lnTo>
                  <a:lnTo>
                    <a:pt x="249" y="27"/>
                  </a:lnTo>
                  <a:lnTo>
                    <a:pt x="267" y="26"/>
                  </a:lnTo>
                  <a:lnTo>
                    <a:pt x="286" y="26"/>
                  </a:lnTo>
                  <a:lnTo>
                    <a:pt x="305" y="25"/>
                  </a:lnTo>
                  <a:lnTo>
                    <a:pt x="286" y="38"/>
                  </a:lnTo>
                  <a:lnTo>
                    <a:pt x="269" y="38"/>
                  </a:lnTo>
                  <a:lnTo>
                    <a:pt x="250" y="38"/>
                  </a:lnTo>
                  <a:lnTo>
                    <a:pt x="233" y="37"/>
                  </a:lnTo>
                  <a:lnTo>
                    <a:pt x="216" y="37"/>
                  </a:lnTo>
                  <a:lnTo>
                    <a:pt x="197" y="36"/>
                  </a:lnTo>
                  <a:lnTo>
                    <a:pt x="180" y="34"/>
                  </a:lnTo>
                  <a:lnTo>
                    <a:pt x="161" y="33"/>
                  </a:lnTo>
                  <a:lnTo>
                    <a:pt x="143" y="30"/>
                  </a:lnTo>
                  <a:lnTo>
                    <a:pt x="126" y="28"/>
                  </a:lnTo>
                  <a:lnTo>
                    <a:pt x="107" y="26"/>
                  </a:lnTo>
                  <a:lnTo>
                    <a:pt x="90" y="23"/>
                  </a:lnTo>
                  <a:lnTo>
                    <a:pt x="72" y="21"/>
                  </a:lnTo>
                  <a:lnTo>
                    <a:pt x="53" y="18"/>
                  </a:lnTo>
                  <a:lnTo>
                    <a:pt x="36" y="15"/>
                  </a:lnTo>
                  <a:lnTo>
                    <a:pt x="17" y="13"/>
                  </a:lnTo>
                  <a:lnTo>
                    <a:pt x="0" y="11"/>
                  </a:lnTo>
                  <a:lnTo>
                    <a:pt x="9" y="0"/>
                  </a:lnTo>
                  <a:close/>
                </a:path>
              </a:pathLst>
            </a:custGeom>
            <a:solidFill>
              <a:srgbClr val="666666"/>
            </a:solidFill>
            <a:ln w="9525">
              <a:noFill/>
              <a:round/>
              <a:headEnd/>
              <a:tailEnd/>
            </a:ln>
          </p:spPr>
          <p:txBody>
            <a:bodyPr/>
            <a:lstStyle/>
            <a:p>
              <a:endParaRPr lang="en-US"/>
            </a:p>
          </p:txBody>
        </p:sp>
        <p:sp>
          <p:nvSpPr>
            <p:cNvPr id="17682" name="Freeform 329"/>
            <p:cNvSpPr>
              <a:spLocks noChangeAspect="1"/>
            </p:cNvSpPr>
            <p:nvPr/>
          </p:nvSpPr>
          <p:spPr bwMode="auto">
            <a:xfrm>
              <a:off x="3553" y="2712"/>
              <a:ext cx="165" cy="20"/>
            </a:xfrm>
            <a:custGeom>
              <a:avLst/>
              <a:gdLst>
                <a:gd name="T0" fmla="*/ 0 w 330"/>
                <a:gd name="T1" fmla="*/ 0 h 41"/>
                <a:gd name="T2" fmla="*/ 38 w 330"/>
                <a:gd name="T3" fmla="*/ 4 h 41"/>
                <a:gd name="T4" fmla="*/ 66 w 330"/>
                <a:gd name="T5" fmla="*/ 7 h 41"/>
                <a:gd name="T6" fmla="*/ 83 w 330"/>
                <a:gd name="T7" fmla="*/ 9 h 41"/>
                <a:gd name="T8" fmla="*/ 76 w 330"/>
                <a:gd name="T9" fmla="*/ 10 h 41"/>
                <a:gd name="T10" fmla="*/ 55 w 330"/>
                <a:gd name="T11" fmla="*/ 7 h 41"/>
                <a:gd name="T12" fmla="*/ 21 w 330"/>
                <a:gd name="T13" fmla="*/ 3 h 41"/>
                <a:gd name="T14" fmla="*/ 0 w 330"/>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30"/>
                <a:gd name="T25" fmla="*/ 0 h 41"/>
                <a:gd name="T26" fmla="*/ 330 w 330"/>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0" h="41">
                  <a:moveTo>
                    <a:pt x="0" y="0"/>
                  </a:moveTo>
                  <a:lnTo>
                    <a:pt x="152" y="18"/>
                  </a:lnTo>
                  <a:lnTo>
                    <a:pt x="264" y="29"/>
                  </a:lnTo>
                  <a:lnTo>
                    <a:pt x="330" y="37"/>
                  </a:lnTo>
                  <a:lnTo>
                    <a:pt x="301" y="41"/>
                  </a:lnTo>
                  <a:lnTo>
                    <a:pt x="223" y="30"/>
                  </a:lnTo>
                  <a:lnTo>
                    <a:pt x="83" y="15"/>
                  </a:lnTo>
                  <a:lnTo>
                    <a:pt x="0" y="0"/>
                  </a:lnTo>
                  <a:close/>
                </a:path>
              </a:pathLst>
            </a:custGeom>
            <a:solidFill>
              <a:srgbClr val="FFFFE3"/>
            </a:solidFill>
            <a:ln w="9525">
              <a:noFill/>
              <a:round/>
              <a:headEnd/>
              <a:tailEnd/>
            </a:ln>
          </p:spPr>
          <p:txBody>
            <a:bodyPr/>
            <a:lstStyle/>
            <a:p>
              <a:endParaRPr lang="en-US"/>
            </a:p>
          </p:txBody>
        </p:sp>
        <p:sp>
          <p:nvSpPr>
            <p:cNvPr id="17683" name="Freeform 330"/>
            <p:cNvSpPr>
              <a:spLocks noChangeAspect="1"/>
            </p:cNvSpPr>
            <p:nvPr/>
          </p:nvSpPr>
          <p:spPr bwMode="auto">
            <a:xfrm>
              <a:off x="3554" y="2735"/>
              <a:ext cx="152" cy="19"/>
            </a:xfrm>
            <a:custGeom>
              <a:avLst/>
              <a:gdLst>
                <a:gd name="T0" fmla="*/ 5 w 304"/>
                <a:gd name="T1" fmla="*/ 0 h 38"/>
                <a:gd name="T2" fmla="*/ 42 w 304"/>
                <a:gd name="T3" fmla="*/ 6 h 38"/>
                <a:gd name="T4" fmla="*/ 76 w 304"/>
                <a:gd name="T5" fmla="*/ 8 h 38"/>
                <a:gd name="T6" fmla="*/ 72 w 304"/>
                <a:gd name="T7" fmla="*/ 10 h 38"/>
                <a:gd name="T8" fmla="*/ 30 w 304"/>
                <a:gd name="T9" fmla="*/ 6 h 38"/>
                <a:gd name="T10" fmla="*/ 0 w 304"/>
                <a:gd name="T11" fmla="*/ 2 h 38"/>
                <a:gd name="T12" fmla="*/ 1 w 304"/>
                <a:gd name="T13" fmla="*/ 0 h 38"/>
                <a:gd name="T14" fmla="*/ 5 w 304"/>
                <a:gd name="T15" fmla="*/ 0 h 38"/>
                <a:gd name="T16" fmla="*/ 0 60000 65536"/>
                <a:gd name="T17" fmla="*/ 0 60000 65536"/>
                <a:gd name="T18" fmla="*/ 0 60000 65536"/>
                <a:gd name="T19" fmla="*/ 0 60000 65536"/>
                <a:gd name="T20" fmla="*/ 0 60000 65536"/>
                <a:gd name="T21" fmla="*/ 0 60000 65536"/>
                <a:gd name="T22" fmla="*/ 0 60000 65536"/>
                <a:gd name="T23" fmla="*/ 0 60000 65536"/>
                <a:gd name="T24" fmla="*/ 0 w 304"/>
                <a:gd name="T25" fmla="*/ 0 h 38"/>
                <a:gd name="T26" fmla="*/ 304 w 304"/>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4" h="38">
                  <a:moveTo>
                    <a:pt x="19" y="0"/>
                  </a:moveTo>
                  <a:lnTo>
                    <a:pt x="171" y="24"/>
                  </a:lnTo>
                  <a:lnTo>
                    <a:pt x="304" y="32"/>
                  </a:lnTo>
                  <a:lnTo>
                    <a:pt x="288" y="38"/>
                  </a:lnTo>
                  <a:lnTo>
                    <a:pt x="122" y="24"/>
                  </a:lnTo>
                  <a:lnTo>
                    <a:pt x="0" y="9"/>
                  </a:lnTo>
                  <a:lnTo>
                    <a:pt x="1" y="0"/>
                  </a:lnTo>
                  <a:lnTo>
                    <a:pt x="19" y="0"/>
                  </a:lnTo>
                  <a:close/>
                </a:path>
              </a:pathLst>
            </a:custGeom>
            <a:solidFill>
              <a:srgbClr val="666666"/>
            </a:solidFill>
            <a:ln w="9525">
              <a:noFill/>
              <a:round/>
              <a:headEnd/>
              <a:tailEnd/>
            </a:ln>
          </p:spPr>
          <p:txBody>
            <a:bodyPr/>
            <a:lstStyle/>
            <a:p>
              <a:endParaRPr lang="en-US"/>
            </a:p>
          </p:txBody>
        </p:sp>
        <p:sp>
          <p:nvSpPr>
            <p:cNvPr id="17684" name="Freeform 331"/>
            <p:cNvSpPr>
              <a:spLocks noChangeAspect="1"/>
            </p:cNvSpPr>
            <p:nvPr/>
          </p:nvSpPr>
          <p:spPr bwMode="auto">
            <a:xfrm>
              <a:off x="3590" y="2751"/>
              <a:ext cx="55" cy="9"/>
            </a:xfrm>
            <a:custGeom>
              <a:avLst/>
              <a:gdLst>
                <a:gd name="T0" fmla="*/ 6 w 111"/>
                <a:gd name="T1" fmla="*/ 0 h 16"/>
                <a:gd name="T2" fmla="*/ 17 w 111"/>
                <a:gd name="T3" fmla="*/ 2 h 16"/>
                <a:gd name="T4" fmla="*/ 27 w 111"/>
                <a:gd name="T5" fmla="*/ 3 h 16"/>
                <a:gd name="T6" fmla="*/ 24 w 111"/>
                <a:gd name="T7" fmla="*/ 5 h 16"/>
                <a:gd name="T8" fmla="*/ 15 w 111"/>
                <a:gd name="T9" fmla="*/ 5 h 16"/>
                <a:gd name="T10" fmla="*/ 0 w 111"/>
                <a:gd name="T11" fmla="*/ 2 h 16"/>
                <a:gd name="T12" fmla="*/ 6 w 111"/>
                <a:gd name="T13" fmla="*/ 0 h 16"/>
                <a:gd name="T14" fmla="*/ 0 60000 65536"/>
                <a:gd name="T15" fmla="*/ 0 60000 65536"/>
                <a:gd name="T16" fmla="*/ 0 60000 65536"/>
                <a:gd name="T17" fmla="*/ 0 60000 65536"/>
                <a:gd name="T18" fmla="*/ 0 60000 65536"/>
                <a:gd name="T19" fmla="*/ 0 60000 65536"/>
                <a:gd name="T20" fmla="*/ 0 60000 65536"/>
                <a:gd name="T21" fmla="*/ 0 w 111"/>
                <a:gd name="T22" fmla="*/ 0 h 16"/>
                <a:gd name="T23" fmla="*/ 111 w 111"/>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16">
                  <a:moveTo>
                    <a:pt x="25" y="0"/>
                  </a:moveTo>
                  <a:lnTo>
                    <a:pt x="71" y="6"/>
                  </a:lnTo>
                  <a:lnTo>
                    <a:pt x="111" y="10"/>
                  </a:lnTo>
                  <a:lnTo>
                    <a:pt x="97" y="16"/>
                  </a:lnTo>
                  <a:lnTo>
                    <a:pt x="61" y="15"/>
                  </a:lnTo>
                  <a:lnTo>
                    <a:pt x="0" y="7"/>
                  </a:lnTo>
                  <a:lnTo>
                    <a:pt x="25" y="0"/>
                  </a:lnTo>
                  <a:close/>
                </a:path>
              </a:pathLst>
            </a:custGeom>
            <a:solidFill>
              <a:srgbClr val="D1E2FC"/>
            </a:solidFill>
            <a:ln w="9525">
              <a:noFill/>
              <a:round/>
              <a:headEnd/>
              <a:tailEnd/>
            </a:ln>
          </p:spPr>
          <p:txBody>
            <a:bodyPr/>
            <a:lstStyle/>
            <a:p>
              <a:endParaRPr lang="en-US"/>
            </a:p>
          </p:txBody>
        </p:sp>
        <p:sp>
          <p:nvSpPr>
            <p:cNvPr id="17685" name="Freeform 332"/>
            <p:cNvSpPr>
              <a:spLocks noChangeAspect="1"/>
            </p:cNvSpPr>
            <p:nvPr/>
          </p:nvSpPr>
          <p:spPr bwMode="auto">
            <a:xfrm>
              <a:off x="3597" y="2772"/>
              <a:ext cx="40" cy="7"/>
            </a:xfrm>
            <a:custGeom>
              <a:avLst/>
              <a:gdLst>
                <a:gd name="T0" fmla="*/ 4 w 81"/>
                <a:gd name="T1" fmla="*/ 0 h 15"/>
                <a:gd name="T2" fmla="*/ 20 w 81"/>
                <a:gd name="T3" fmla="*/ 2 h 15"/>
                <a:gd name="T4" fmla="*/ 16 w 81"/>
                <a:gd name="T5" fmla="*/ 3 h 15"/>
                <a:gd name="T6" fmla="*/ 0 w 81"/>
                <a:gd name="T7" fmla="*/ 1 h 15"/>
                <a:gd name="T8" fmla="*/ 4 w 81"/>
                <a:gd name="T9" fmla="*/ 0 h 15"/>
                <a:gd name="T10" fmla="*/ 0 60000 65536"/>
                <a:gd name="T11" fmla="*/ 0 60000 65536"/>
                <a:gd name="T12" fmla="*/ 0 60000 65536"/>
                <a:gd name="T13" fmla="*/ 0 60000 65536"/>
                <a:gd name="T14" fmla="*/ 0 60000 65536"/>
                <a:gd name="T15" fmla="*/ 0 w 81"/>
                <a:gd name="T16" fmla="*/ 0 h 15"/>
                <a:gd name="T17" fmla="*/ 81 w 81"/>
                <a:gd name="T18" fmla="*/ 15 h 15"/>
              </a:gdLst>
              <a:ahLst/>
              <a:cxnLst>
                <a:cxn ang="T10">
                  <a:pos x="T0" y="T1"/>
                </a:cxn>
                <a:cxn ang="T11">
                  <a:pos x="T2" y="T3"/>
                </a:cxn>
                <a:cxn ang="T12">
                  <a:pos x="T4" y="T5"/>
                </a:cxn>
                <a:cxn ang="T13">
                  <a:pos x="T6" y="T7"/>
                </a:cxn>
                <a:cxn ang="T14">
                  <a:pos x="T8" y="T9"/>
                </a:cxn>
              </a:cxnLst>
              <a:rect l="T15" t="T16" r="T17" b="T18"/>
              <a:pathLst>
                <a:path w="81" h="15">
                  <a:moveTo>
                    <a:pt x="19" y="0"/>
                  </a:moveTo>
                  <a:lnTo>
                    <a:pt x="81" y="8"/>
                  </a:lnTo>
                  <a:lnTo>
                    <a:pt x="64" y="15"/>
                  </a:lnTo>
                  <a:lnTo>
                    <a:pt x="0" y="6"/>
                  </a:lnTo>
                  <a:lnTo>
                    <a:pt x="19" y="0"/>
                  </a:lnTo>
                  <a:close/>
                </a:path>
              </a:pathLst>
            </a:custGeom>
            <a:solidFill>
              <a:srgbClr val="D1E2FC"/>
            </a:solidFill>
            <a:ln w="9525">
              <a:noFill/>
              <a:round/>
              <a:headEnd/>
              <a:tailEnd/>
            </a:ln>
          </p:spPr>
          <p:txBody>
            <a:bodyPr/>
            <a:lstStyle/>
            <a:p>
              <a:endParaRPr lang="en-US"/>
            </a:p>
          </p:txBody>
        </p:sp>
        <p:sp>
          <p:nvSpPr>
            <p:cNvPr id="17686" name="Freeform 333"/>
            <p:cNvSpPr>
              <a:spLocks noChangeAspect="1"/>
            </p:cNvSpPr>
            <p:nvPr/>
          </p:nvSpPr>
          <p:spPr bwMode="auto">
            <a:xfrm>
              <a:off x="3599" y="2793"/>
              <a:ext cx="40" cy="7"/>
            </a:xfrm>
            <a:custGeom>
              <a:avLst/>
              <a:gdLst>
                <a:gd name="T0" fmla="*/ 2 w 81"/>
                <a:gd name="T1" fmla="*/ 0 h 15"/>
                <a:gd name="T2" fmla="*/ 10 w 81"/>
                <a:gd name="T3" fmla="*/ 1 h 15"/>
                <a:gd name="T4" fmla="*/ 20 w 81"/>
                <a:gd name="T5" fmla="*/ 2 h 15"/>
                <a:gd name="T6" fmla="*/ 15 w 81"/>
                <a:gd name="T7" fmla="*/ 3 h 15"/>
                <a:gd name="T8" fmla="*/ 0 w 81"/>
                <a:gd name="T9" fmla="*/ 2 h 15"/>
                <a:gd name="T10" fmla="*/ 2 w 81"/>
                <a:gd name="T11" fmla="*/ 0 h 15"/>
                <a:gd name="T12" fmla="*/ 0 60000 65536"/>
                <a:gd name="T13" fmla="*/ 0 60000 65536"/>
                <a:gd name="T14" fmla="*/ 0 60000 65536"/>
                <a:gd name="T15" fmla="*/ 0 60000 65536"/>
                <a:gd name="T16" fmla="*/ 0 60000 65536"/>
                <a:gd name="T17" fmla="*/ 0 60000 65536"/>
                <a:gd name="T18" fmla="*/ 0 w 81"/>
                <a:gd name="T19" fmla="*/ 0 h 15"/>
                <a:gd name="T20" fmla="*/ 81 w 8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81" h="15">
                  <a:moveTo>
                    <a:pt x="8" y="0"/>
                  </a:moveTo>
                  <a:lnTo>
                    <a:pt x="42" y="4"/>
                  </a:lnTo>
                  <a:lnTo>
                    <a:pt x="81" y="9"/>
                  </a:lnTo>
                  <a:lnTo>
                    <a:pt x="60" y="15"/>
                  </a:lnTo>
                  <a:lnTo>
                    <a:pt x="0" y="9"/>
                  </a:lnTo>
                  <a:lnTo>
                    <a:pt x="8" y="0"/>
                  </a:lnTo>
                  <a:close/>
                </a:path>
              </a:pathLst>
            </a:custGeom>
            <a:solidFill>
              <a:srgbClr val="D1E2FC"/>
            </a:solidFill>
            <a:ln w="9525">
              <a:noFill/>
              <a:round/>
              <a:headEnd/>
              <a:tailEnd/>
            </a:ln>
          </p:spPr>
          <p:txBody>
            <a:bodyPr/>
            <a:lstStyle/>
            <a:p>
              <a:endParaRPr lang="en-US"/>
            </a:p>
          </p:txBody>
        </p:sp>
        <p:sp>
          <p:nvSpPr>
            <p:cNvPr id="17687" name="Freeform 334"/>
            <p:cNvSpPr>
              <a:spLocks noChangeAspect="1"/>
            </p:cNvSpPr>
            <p:nvPr/>
          </p:nvSpPr>
          <p:spPr bwMode="auto">
            <a:xfrm>
              <a:off x="3580" y="2823"/>
              <a:ext cx="79" cy="21"/>
            </a:xfrm>
            <a:custGeom>
              <a:avLst/>
              <a:gdLst>
                <a:gd name="T0" fmla="*/ 0 w 157"/>
                <a:gd name="T1" fmla="*/ 0 h 41"/>
                <a:gd name="T2" fmla="*/ 15 w 157"/>
                <a:gd name="T3" fmla="*/ 3 h 41"/>
                <a:gd name="T4" fmla="*/ 28 w 157"/>
                <a:gd name="T5" fmla="*/ 4 h 41"/>
                <a:gd name="T6" fmla="*/ 40 w 157"/>
                <a:gd name="T7" fmla="*/ 5 h 41"/>
                <a:gd name="T8" fmla="*/ 30 w 157"/>
                <a:gd name="T9" fmla="*/ 10 h 41"/>
                <a:gd name="T10" fmla="*/ 26 w 157"/>
                <a:gd name="T11" fmla="*/ 11 h 41"/>
                <a:gd name="T12" fmla="*/ 14 w 157"/>
                <a:gd name="T13" fmla="*/ 10 h 41"/>
                <a:gd name="T14" fmla="*/ 6 w 157"/>
                <a:gd name="T15" fmla="*/ 6 h 41"/>
                <a:gd name="T16" fmla="*/ 0 w 157"/>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7"/>
                <a:gd name="T28" fmla="*/ 0 h 41"/>
                <a:gd name="T29" fmla="*/ 157 w 157"/>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7" h="41">
                  <a:moveTo>
                    <a:pt x="0" y="0"/>
                  </a:moveTo>
                  <a:lnTo>
                    <a:pt x="60" y="10"/>
                  </a:lnTo>
                  <a:lnTo>
                    <a:pt x="111" y="16"/>
                  </a:lnTo>
                  <a:lnTo>
                    <a:pt x="157" y="19"/>
                  </a:lnTo>
                  <a:lnTo>
                    <a:pt x="119" y="37"/>
                  </a:lnTo>
                  <a:lnTo>
                    <a:pt x="103" y="41"/>
                  </a:lnTo>
                  <a:lnTo>
                    <a:pt x="53" y="37"/>
                  </a:lnTo>
                  <a:lnTo>
                    <a:pt x="21" y="23"/>
                  </a:lnTo>
                  <a:lnTo>
                    <a:pt x="0" y="0"/>
                  </a:lnTo>
                  <a:close/>
                </a:path>
              </a:pathLst>
            </a:custGeom>
            <a:solidFill>
              <a:srgbClr val="000000"/>
            </a:solidFill>
            <a:ln w="9525">
              <a:noFill/>
              <a:round/>
              <a:headEnd/>
              <a:tailEnd/>
            </a:ln>
          </p:spPr>
          <p:txBody>
            <a:bodyPr/>
            <a:lstStyle/>
            <a:p>
              <a:endParaRPr lang="en-US"/>
            </a:p>
          </p:txBody>
        </p:sp>
      </p:grpSp>
      <p:grpSp>
        <p:nvGrpSpPr>
          <p:cNvPr id="7" name="Group 545"/>
          <p:cNvGrpSpPr>
            <a:grpSpLocks/>
          </p:cNvGrpSpPr>
          <p:nvPr/>
        </p:nvGrpSpPr>
        <p:grpSpPr bwMode="auto">
          <a:xfrm>
            <a:off x="5719763" y="4252913"/>
            <a:ext cx="466725" cy="728662"/>
            <a:chOff x="3456" y="2899"/>
            <a:chExt cx="294" cy="459"/>
          </a:xfrm>
        </p:grpSpPr>
        <p:sp>
          <p:nvSpPr>
            <p:cNvPr id="17558" name="Freeform 346"/>
            <p:cNvSpPr>
              <a:spLocks noChangeAspect="1"/>
            </p:cNvSpPr>
            <p:nvPr/>
          </p:nvSpPr>
          <p:spPr bwMode="auto">
            <a:xfrm>
              <a:off x="3456" y="2899"/>
              <a:ext cx="291" cy="387"/>
            </a:xfrm>
            <a:custGeom>
              <a:avLst/>
              <a:gdLst>
                <a:gd name="T0" fmla="*/ 29 w 866"/>
                <a:gd name="T1" fmla="*/ 2 h 1153"/>
                <a:gd name="T2" fmla="*/ 24 w 866"/>
                <a:gd name="T3" fmla="*/ 4 h 1153"/>
                <a:gd name="T4" fmla="*/ 18 w 866"/>
                <a:gd name="T5" fmla="*/ 7 h 1153"/>
                <a:gd name="T6" fmla="*/ 14 w 866"/>
                <a:gd name="T7" fmla="*/ 10 h 1153"/>
                <a:gd name="T8" fmla="*/ 10 w 866"/>
                <a:gd name="T9" fmla="*/ 14 h 1153"/>
                <a:gd name="T10" fmla="*/ 7 w 866"/>
                <a:gd name="T11" fmla="*/ 17 h 1153"/>
                <a:gd name="T12" fmla="*/ 4 w 866"/>
                <a:gd name="T13" fmla="*/ 22 h 1153"/>
                <a:gd name="T14" fmla="*/ 3 w 866"/>
                <a:gd name="T15" fmla="*/ 27 h 1153"/>
                <a:gd name="T16" fmla="*/ 1 w 866"/>
                <a:gd name="T17" fmla="*/ 34 h 1153"/>
                <a:gd name="T18" fmla="*/ 0 w 866"/>
                <a:gd name="T19" fmla="*/ 44 h 1153"/>
                <a:gd name="T20" fmla="*/ 1 w 866"/>
                <a:gd name="T21" fmla="*/ 56 h 1153"/>
                <a:gd name="T22" fmla="*/ 5 w 866"/>
                <a:gd name="T23" fmla="*/ 69 h 1153"/>
                <a:gd name="T24" fmla="*/ 10 w 866"/>
                <a:gd name="T25" fmla="*/ 78 h 1153"/>
                <a:gd name="T26" fmla="*/ 12 w 866"/>
                <a:gd name="T27" fmla="*/ 82 h 1153"/>
                <a:gd name="T28" fmla="*/ 14 w 866"/>
                <a:gd name="T29" fmla="*/ 86 h 1153"/>
                <a:gd name="T30" fmla="*/ 16 w 866"/>
                <a:gd name="T31" fmla="*/ 89 h 1153"/>
                <a:gd name="T32" fmla="*/ 18 w 866"/>
                <a:gd name="T33" fmla="*/ 94 h 1153"/>
                <a:gd name="T34" fmla="*/ 19 w 866"/>
                <a:gd name="T35" fmla="*/ 99 h 1153"/>
                <a:gd name="T36" fmla="*/ 20 w 866"/>
                <a:gd name="T37" fmla="*/ 106 h 1153"/>
                <a:gd name="T38" fmla="*/ 20 w 866"/>
                <a:gd name="T39" fmla="*/ 114 h 1153"/>
                <a:gd name="T40" fmla="*/ 20 w 866"/>
                <a:gd name="T41" fmla="*/ 120 h 1153"/>
                <a:gd name="T42" fmla="*/ 22 w 866"/>
                <a:gd name="T43" fmla="*/ 124 h 1153"/>
                <a:gd name="T44" fmla="*/ 24 w 866"/>
                <a:gd name="T45" fmla="*/ 126 h 1153"/>
                <a:gd name="T46" fmla="*/ 29 w 866"/>
                <a:gd name="T47" fmla="*/ 126 h 1153"/>
                <a:gd name="T48" fmla="*/ 33 w 866"/>
                <a:gd name="T49" fmla="*/ 127 h 1153"/>
                <a:gd name="T50" fmla="*/ 37 w 866"/>
                <a:gd name="T51" fmla="*/ 128 h 1153"/>
                <a:gd name="T52" fmla="*/ 41 w 866"/>
                <a:gd name="T53" fmla="*/ 128 h 1153"/>
                <a:gd name="T54" fmla="*/ 46 w 866"/>
                <a:gd name="T55" fmla="*/ 129 h 1153"/>
                <a:gd name="T56" fmla="*/ 50 w 866"/>
                <a:gd name="T57" fmla="*/ 129 h 1153"/>
                <a:gd name="T58" fmla="*/ 54 w 866"/>
                <a:gd name="T59" fmla="*/ 130 h 1153"/>
                <a:gd name="T60" fmla="*/ 57 w 866"/>
                <a:gd name="T61" fmla="*/ 129 h 1153"/>
                <a:gd name="T62" fmla="*/ 59 w 866"/>
                <a:gd name="T63" fmla="*/ 126 h 1153"/>
                <a:gd name="T64" fmla="*/ 61 w 866"/>
                <a:gd name="T65" fmla="*/ 120 h 1153"/>
                <a:gd name="T66" fmla="*/ 63 w 866"/>
                <a:gd name="T67" fmla="*/ 112 h 1153"/>
                <a:gd name="T68" fmla="*/ 64 w 866"/>
                <a:gd name="T69" fmla="*/ 107 h 1153"/>
                <a:gd name="T70" fmla="*/ 65 w 866"/>
                <a:gd name="T71" fmla="*/ 104 h 1153"/>
                <a:gd name="T72" fmla="*/ 66 w 866"/>
                <a:gd name="T73" fmla="*/ 102 h 1153"/>
                <a:gd name="T74" fmla="*/ 68 w 866"/>
                <a:gd name="T75" fmla="*/ 100 h 1153"/>
                <a:gd name="T76" fmla="*/ 69 w 866"/>
                <a:gd name="T77" fmla="*/ 97 h 1153"/>
                <a:gd name="T78" fmla="*/ 71 w 866"/>
                <a:gd name="T79" fmla="*/ 95 h 1153"/>
                <a:gd name="T80" fmla="*/ 73 w 866"/>
                <a:gd name="T81" fmla="*/ 93 h 1153"/>
                <a:gd name="T82" fmla="*/ 75 w 866"/>
                <a:gd name="T83" fmla="*/ 91 h 1153"/>
                <a:gd name="T84" fmla="*/ 77 w 866"/>
                <a:gd name="T85" fmla="*/ 88 h 1153"/>
                <a:gd name="T86" fmla="*/ 81 w 866"/>
                <a:gd name="T87" fmla="*/ 84 h 1153"/>
                <a:gd name="T88" fmla="*/ 85 w 866"/>
                <a:gd name="T89" fmla="*/ 79 h 1153"/>
                <a:gd name="T90" fmla="*/ 89 w 866"/>
                <a:gd name="T91" fmla="*/ 73 h 1153"/>
                <a:gd name="T92" fmla="*/ 93 w 866"/>
                <a:gd name="T93" fmla="*/ 66 h 1153"/>
                <a:gd name="T94" fmla="*/ 96 w 866"/>
                <a:gd name="T95" fmla="*/ 58 h 1153"/>
                <a:gd name="T96" fmla="*/ 97 w 866"/>
                <a:gd name="T97" fmla="*/ 50 h 1153"/>
                <a:gd name="T98" fmla="*/ 98 w 866"/>
                <a:gd name="T99" fmla="*/ 41 h 1153"/>
                <a:gd name="T100" fmla="*/ 96 w 866"/>
                <a:gd name="T101" fmla="*/ 30 h 1153"/>
                <a:gd name="T102" fmla="*/ 91 w 866"/>
                <a:gd name="T103" fmla="*/ 21 h 1153"/>
                <a:gd name="T104" fmla="*/ 85 w 866"/>
                <a:gd name="T105" fmla="*/ 13 h 1153"/>
                <a:gd name="T106" fmla="*/ 76 w 866"/>
                <a:gd name="T107" fmla="*/ 8 h 1153"/>
                <a:gd name="T108" fmla="*/ 66 w 866"/>
                <a:gd name="T109" fmla="*/ 3 h 1153"/>
                <a:gd name="T110" fmla="*/ 56 w 866"/>
                <a:gd name="T111" fmla="*/ 1 h 1153"/>
                <a:gd name="T112" fmla="*/ 46 w 866"/>
                <a:gd name="T113" fmla="*/ 0 h 1153"/>
                <a:gd name="T114" fmla="*/ 36 w 866"/>
                <a:gd name="T115" fmla="*/ 0 h 11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66"/>
                <a:gd name="T175" fmla="*/ 0 h 1153"/>
                <a:gd name="T176" fmla="*/ 866 w 866"/>
                <a:gd name="T177" fmla="*/ 1153 h 115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66" h="1153">
                  <a:moveTo>
                    <a:pt x="280" y="10"/>
                  </a:moveTo>
                  <a:lnTo>
                    <a:pt x="256" y="18"/>
                  </a:lnTo>
                  <a:lnTo>
                    <a:pt x="231" y="26"/>
                  </a:lnTo>
                  <a:lnTo>
                    <a:pt x="208" y="36"/>
                  </a:lnTo>
                  <a:lnTo>
                    <a:pt x="185" y="48"/>
                  </a:lnTo>
                  <a:lnTo>
                    <a:pt x="165" y="61"/>
                  </a:lnTo>
                  <a:lnTo>
                    <a:pt x="144" y="74"/>
                  </a:lnTo>
                  <a:lnTo>
                    <a:pt x="125" y="88"/>
                  </a:lnTo>
                  <a:lnTo>
                    <a:pt x="107" y="104"/>
                  </a:lnTo>
                  <a:lnTo>
                    <a:pt x="91" y="121"/>
                  </a:lnTo>
                  <a:lnTo>
                    <a:pt x="76" y="138"/>
                  </a:lnTo>
                  <a:lnTo>
                    <a:pt x="62" y="156"/>
                  </a:lnTo>
                  <a:lnTo>
                    <a:pt x="50" y="176"/>
                  </a:lnTo>
                  <a:lnTo>
                    <a:pt x="40" y="195"/>
                  </a:lnTo>
                  <a:lnTo>
                    <a:pt x="32" y="217"/>
                  </a:lnTo>
                  <a:lnTo>
                    <a:pt x="25" y="238"/>
                  </a:lnTo>
                  <a:lnTo>
                    <a:pt x="21" y="261"/>
                  </a:lnTo>
                  <a:lnTo>
                    <a:pt x="9" y="301"/>
                  </a:lnTo>
                  <a:lnTo>
                    <a:pt x="1" y="346"/>
                  </a:lnTo>
                  <a:lnTo>
                    <a:pt x="0" y="392"/>
                  </a:lnTo>
                  <a:lnTo>
                    <a:pt x="3" y="443"/>
                  </a:lnTo>
                  <a:lnTo>
                    <a:pt x="11" y="496"/>
                  </a:lnTo>
                  <a:lnTo>
                    <a:pt x="26" y="553"/>
                  </a:lnTo>
                  <a:lnTo>
                    <a:pt x="48" y="613"/>
                  </a:lnTo>
                  <a:lnTo>
                    <a:pt x="76" y="676"/>
                  </a:lnTo>
                  <a:lnTo>
                    <a:pt x="85" y="693"/>
                  </a:lnTo>
                  <a:lnTo>
                    <a:pt x="95" y="709"/>
                  </a:lnTo>
                  <a:lnTo>
                    <a:pt x="105" y="727"/>
                  </a:lnTo>
                  <a:lnTo>
                    <a:pt x="114" y="743"/>
                  </a:lnTo>
                  <a:lnTo>
                    <a:pt x="123" y="759"/>
                  </a:lnTo>
                  <a:lnTo>
                    <a:pt x="133" y="776"/>
                  </a:lnTo>
                  <a:lnTo>
                    <a:pt x="143" y="792"/>
                  </a:lnTo>
                  <a:lnTo>
                    <a:pt x="152" y="810"/>
                  </a:lnTo>
                  <a:lnTo>
                    <a:pt x="158" y="833"/>
                  </a:lnTo>
                  <a:lnTo>
                    <a:pt x="165" y="855"/>
                  </a:lnTo>
                  <a:lnTo>
                    <a:pt x="170" y="878"/>
                  </a:lnTo>
                  <a:lnTo>
                    <a:pt x="176" y="901"/>
                  </a:lnTo>
                  <a:lnTo>
                    <a:pt x="176" y="939"/>
                  </a:lnTo>
                  <a:lnTo>
                    <a:pt x="176" y="977"/>
                  </a:lnTo>
                  <a:lnTo>
                    <a:pt x="176" y="1016"/>
                  </a:lnTo>
                  <a:lnTo>
                    <a:pt x="176" y="1054"/>
                  </a:lnTo>
                  <a:lnTo>
                    <a:pt x="181" y="1069"/>
                  </a:lnTo>
                  <a:lnTo>
                    <a:pt x="186" y="1083"/>
                  </a:lnTo>
                  <a:lnTo>
                    <a:pt x="191" y="1098"/>
                  </a:lnTo>
                  <a:lnTo>
                    <a:pt x="196" y="1111"/>
                  </a:lnTo>
                  <a:lnTo>
                    <a:pt x="215" y="1115"/>
                  </a:lnTo>
                  <a:lnTo>
                    <a:pt x="235" y="1117"/>
                  </a:lnTo>
                  <a:lnTo>
                    <a:pt x="253" y="1121"/>
                  </a:lnTo>
                  <a:lnTo>
                    <a:pt x="273" y="1124"/>
                  </a:lnTo>
                  <a:lnTo>
                    <a:pt x="291" y="1126"/>
                  </a:lnTo>
                  <a:lnTo>
                    <a:pt x="311" y="1129"/>
                  </a:lnTo>
                  <a:lnTo>
                    <a:pt x="329" y="1132"/>
                  </a:lnTo>
                  <a:lnTo>
                    <a:pt x="348" y="1134"/>
                  </a:lnTo>
                  <a:lnTo>
                    <a:pt x="367" y="1137"/>
                  </a:lnTo>
                  <a:lnTo>
                    <a:pt x="386" y="1139"/>
                  </a:lnTo>
                  <a:lnTo>
                    <a:pt x="404" y="1141"/>
                  </a:lnTo>
                  <a:lnTo>
                    <a:pt x="424" y="1144"/>
                  </a:lnTo>
                  <a:lnTo>
                    <a:pt x="442" y="1146"/>
                  </a:lnTo>
                  <a:lnTo>
                    <a:pt x="462" y="1148"/>
                  </a:lnTo>
                  <a:lnTo>
                    <a:pt x="480" y="1151"/>
                  </a:lnTo>
                  <a:lnTo>
                    <a:pt x="500" y="1153"/>
                  </a:lnTo>
                  <a:lnTo>
                    <a:pt x="508" y="1141"/>
                  </a:lnTo>
                  <a:lnTo>
                    <a:pt x="516" y="1129"/>
                  </a:lnTo>
                  <a:lnTo>
                    <a:pt x="524" y="1117"/>
                  </a:lnTo>
                  <a:lnTo>
                    <a:pt x="532" y="1106"/>
                  </a:lnTo>
                  <a:lnTo>
                    <a:pt x="540" y="1069"/>
                  </a:lnTo>
                  <a:lnTo>
                    <a:pt x="548" y="1033"/>
                  </a:lnTo>
                  <a:lnTo>
                    <a:pt x="555" y="996"/>
                  </a:lnTo>
                  <a:lnTo>
                    <a:pt x="563" y="959"/>
                  </a:lnTo>
                  <a:lnTo>
                    <a:pt x="568" y="949"/>
                  </a:lnTo>
                  <a:lnTo>
                    <a:pt x="572" y="939"/>
                  </a:lnTo>
                  <a:lnTo>
                    <a:pt x="577" y="928"/>
                  </a:lnTo>
                  <a:lnTo>
                    <a:pt x="583" y="918"/>
                  </a:lnTo>
                  <a:lnTo>
                    <a:pt x="587" y="908"/>
                  </a:lnTo>
                  <a:lnTo>
                    <a:pt x="592" y="897"/>
                  </a:lnTo>
                  <a:lnTo>
                    <a:pt x="597" y="886"/>
                  </a:lnTo>
                  <a:lnTo>
                    <a:pt x="601" y="875"/>
                  </a:lnTo>
                  <a:lnTo>
                    <a:pt x="609" y="865"/>
                  </a:lnTo>
                  <a:lnTo>
                    <a:pt x="617" y="856"/>
                  </a:lnTo>
                  <a:lnTo>
                    <a:pt x="626" y="845"/>
                  </a:lnTo>
                  <a:lnTo>
                    <a:pt x="635" y="835"/>
                  </a:lnTo>
                  <a:lnTo>
                    <a:pt x="644" y="825"/>
                  </a:lnTo>
                  <a:lnTo>
                    <a:pt x="652" y="814"/>
                  </a:lnTo>
                  <a:lnTo>
                    <a:pt x="661" y="805"/>
                  </a:lnTo>
                  <a:lnTo>
                    <a:pt x="670" y="795"/>
                  </a:lnTo>
                  <a:lnTo>
                    <a:pt x="685" y="780"/>
                  </a:lnTo>
                  <a:lnTo>
                    <a:pt x="703" y="762"/>
                  </a:lnTo>
                  <a:lnTo>
                    <a:pt x="720" y="744"/>
                  </a:lnTo>
                  <a:lnTo>
                    <a:pt x="737" y="722"/>
                  </a:lnTo>
                  <a:lnTo>
                    <a:pt x="756" y="699"/>
                  </a:lnTo>
                  <a:lnTo>
                    <a:pt x="774" y="674"/>
                  </a:lnTo>
                  <a:lnTo>
                    <a:pt x="791" y="647"/>
                  </a:lnTo>
                  <a:lnTo>
                    <a:pt x="807" y="618"/>
                  </a:lnTo>
                  <a:lnTo>
                    <a:pt x="822" y="587"/>
                  </a:lnTo>
                  <a:lnTo>
                    <a:pt x="836" y="554"/>
                  </a:lnTo>
                  <a:lnTo>
                    <a:pt x="847" y="519"/>
                  </a:lnTo>
                  <a:lnTo>
                    <a:pt x="856" y="482"/>
                  </a:lnTo>
                  <a:lnTo>
                    <a:pt x="863" y="444"/>
                  </a:lnTo>
                  <a:lnTo>
                    <a:pt x="866" y="403"/>
                  </a:lnTo>
                  <a:lnTo>
                    <a:pt x="866" y="361"/>
                  </a:lnTo>
                  <a:lnTo>
                    <a:pt x="863" y="316"/>
                  </a:lnTo>
                  <a:lnTo>
                    <a:pt x="851" y="269"/>
                  </a:lnTo>
                  <a:lnTo>
                    <a:pt x="833" y="225"/>
                  </a:lnTo>
                  <a:lnTo>
                    <a:pt x="810" y="185"/>
                  </a:lnTo>
                  <a:lnTo>
                    <a:pt x="781" y="151"/>
                  </a:lnTo>
                  <a:lnTo>
                    <a:pt x="749" y="118"/>
                  </a:lnTo>
                  <a:lnTo>
                    <a:pt x="712" y="91"/>
                  </a:lnTo>
                  <a:lnTo>
                    <a:pt x="673" y="68"/>
                  </a:lnTo>
                  <a:lnTo>
                    <a:pt x="631" y="47"/>
                  </a:lnTo>
                  <a:lnTo>
                    <a:pt x="587" y="31"/>
                  </a:lnTo>
                  <a:lnTo>
                    <a:pt x="542" y="18"/>
                  </a:lnTo>
                  <a:lnTo>
                    <a:pt x="497" y="8"/>
                  </a:lnTo>
                  <a:lnTo>
                    <a:pt x="451" y="2"/>
                  </a:lnTo>
                  <a:lnTo>
                    <a:pt x="406" y="0"/>
                  </a:lnTo>
                  <a:lnTo>
                    <a:pt x="363" y="0"/>
                  </a:lnTo>
                  <a:lnTo>
                    <a:pt x="320" y="3"/>
                  </a:lnTo>
                  <a:lnTo>
                    <a:pt x="280" y="10"/>
                  </a:lnTo>
                  <a:close/>
                </a:path>
              </a:pathLst>
            </a:custGeom>
            <a:solidFill>
              <a:srgbClr val="EDC614"/>
            </a:solidFill>
            <a:ln w="9525">
              <a:noFill/>
              <a:round/>
              <a:headEnd/>
              <a:tailEnd/>
            </a:ln>
          </p:spPr>
          <p:txBody>
            <a:bodyPr/>
            <a:lstStyle/>
            <a:p>
              <a:endParaRPr lang="en-US"/>
            </a:p>
          </p:txBody>
        </p:sp>
        <p:sp>
          <p:nvSpPr>
            <p:cNvPr id="17559" name="Freeform 347"/>
            <p:cNvSpPr>
              <a:spLocks noChangeAspect="1"/>
            </p:cNvSpPr>
            <p:nvPr/>
          </p:nvSpPr>
          <p:spPr bwMode="auto">
            <a:xfrm>
              <a:off x="3457" y="2900"/>
              <a:ext cx="293" cy="379"/>
            </a:xfrm>
            <a:custGeom>
              <a:avLst/>
              <a:gdLst>
                <a:gd name="T0" fmla="*/ 34 w 872"/>
                <a:gd name="T1" fmla="*/ 1 h 1129"/>
                <a:gd name="T2" fmla="*/ 29 w 872"/>
                <a:gd name="T3" fmla="*/ 3 h 1129"/>
                <a:gd name="T4" fmla="*/ 24 w 872"/>
                <a:gd name="T5" fmla="*/ 5 h 1129"/>
                <a:gd name="T6" fmla="*/ 19 w 872"/>
                <a:gd name="T7" fmla="*/ 7 h 1129"/>
                <a:gd name="T8" fmla="*/ 15 w 872"/>
                <a:gd name="T9" fmla="*/ 10 h 1129"/>
                <a:gd name="T10" fmla="*/ 12 w 872"/>
                <a:gd name="T11" fmla="*/ 13 h 1129"/>
                <a:gd name="T12" fmla="*/ 8 w 872"/>
                <a:gd name="T13" fmla="*/ 17 h 1129"/>
                <a:gd name="T14" fmla="*/ 5 w 872"/>
                <a:gd name="T15" fmla="*/ 21 h 1129"/>
                <a:gd name="T16" fmla="*/ 3 w 872"/>
                <a:gd name="T17" fmla="*/ 26 h 1129"/>
                <a:gd name="T18" fmla="*/ 2 w 872"/>
                <a:gd name="T19" fmla="*/ 30 h 1129"/>
                <a:gd name="T20" fmla="*/ 0 w 872"/>
                <a:gd name="T21" fmla="*/ 35 h 1129"/>
                <a:gd name="T22" fmla="*/ 0 w 872"/>
                <a:gd name="T23" fmla="*/ 41 h 1129"/>
                <a:gd name="T24" fmla="*/ 0 w 872"/>
                <a:gd name="T25" fmla="*/ 47 h 1129"/>
                <a:gd name="T26" fmla="*/ 1 w 872"/>
                <a:gd name="T27" fmla="*/ 53 h 1129"/>
                <a:gd name="T28" fmla="*/ 3 w 872"/>
                <a:gd name="T29" fmla="*/ 59 h 1129"/>
                <a:gd name="T30" fmla="*/ 5 w 872"/>
                <a:gd name="T31" fmla="*/ 66 h 1129"/>
                <a:gd name="T32" fmla="*/ 8 w 872"/>
                <a:gd name="T33" fmla="*/ 74 h 1129"/>
                <a:gd name="T34" fmla="*/ 17 w 872"/>
                <a:gd name="T35" fmla="*/ 90 h 1129"/>
                <a:gd name="T36" fmla="*/ 20 w 872"/>
                <a:gd name="T37" fmla="*/ 99 h 1129"/>
                <a:gd name="T38" fmla="*/ 20 w 872"/>
                <a:gd name="T39" fmla="*/ 117 h 1129"/>
                <a:gd name="T40" fmla="*/ 22 w 872"/>
                <a:gd name="T41" fmla="*/ 123 h 1129"/>
                <a:gd name="T42" fmla="*/ 57 w 872"/>
                <a:gd name="T43" fmla="*/ 127 h 1129"/>
                <a:gd name="T44" fmla="*/ 60 w 872"/>
                <a:gd name="T45" fmla="*/ 124 h 1129"/>
                <a:gd name="T46" fmla="*/ 64 w 872"/>
                <a:gd name="T47" fmla="*/ 107 h 1129"/>
                <a:gd name="T48" fmla="*/ 68 w 872"/>
                <a:gd name="T49" fmla="*/ 98 h 1129"/>
                <a:gd name="T50" fmla="*/ 76 w 872"/>
                <a:gd name="T51" fmla="*/ 89 h 1129"/>
                <a:gd name="T52" fmla="*/ 78 w 872"/>
                <a:gd name="T53" fmla="*/ 87 h 1129"/>
                <a:gd name="T54" fmla="*/ 80 w 872"/>
                <a:gd name="T55" fmla="*/ 86 h 1129"/>
                <a:gd name="T56" fmla="*/ 82 w 872"/>
                <a:gd name="T57" fmla="*/ 84 h 1129"/>
                <a:gd name="T58" fmla="*/ 84 w 872"/>
                <a:gd name="T59" fmla="*/ 81 h 1129"/>
                <a:gd name="T60" fmla="*/ 86 w 872"/>
                <a:gd name="T61" fmla="*/ 79 h 1129"/>
                <a:gd name="T62" fmla="*/ 88 w 872"/>
                <a:gd name="T63" fmla="*/ 76 h 1129"/>
                <a:gd name="T64" fmla="*/ 90 w 872"/>
                <a:gd name="T65" fmla="*/ 73 h 1129"/>
                <a:gd name="T66" fmla="*/ 91 w 872"/>
                <a:gd name="T67" fmla="*/ 70 h 1129"/>
                <a:gd name="T68" fmla="*/ 93 w 872"/>
                <a:gd name="T69" fmla="*/ 66 h 1129"/>
                <a:gd name="T70" fmla="*/ 95 w 872"/>
                <a:gd name="T71" fmla="*/ 63 h 1129"/>
                <a:gd name="T72" fmla="*/ 96 w 872"/>
                <a:gd name="T73" fmla="*/ 59 h 1129"/>
                <a:gd name="T74" fmla="*/ 97 w 872"/>
                <a:gd name="T75" fmla="*/ 55 h 1129"/>
                <a:gd name="T76" fmla="*/ 98 w 872"/>
                <a:gd name="T77" fmla="*/ 51 h 1129"/>
                <a:gd name="T78" fmla="*/ 98 w 872"/>
                <a:gd name="T79" fmla="*/ 46 h 1129"/>
                <a:gd name="T80" fmla="*/ 98 w 872"/>
                <a:gd name="T81" fmla="*/ 42 h 1129"/>
                <a:gd name="T82" fmla="*/ 98 w 872"/>
                <a:gd name="T83" fmla="*/ 37 h 1129"/>
                <a:gd name="T84" fmla="*/ 97 w 872"/>
                <a:gd name="T85" fmla="*/ 31 h 1129"/>
                <a:gd name="T86" fmla="*/ 95 w 872"/>
                <a:gd name="T87" fmla="*/ 26 h 1129"/>
                <a:gd name="T88" fmla="*/ 92 w 872"/>
                <a:gd name="T89" fmla="*/ 22 h 1129"/>
                <a:gd name="T90" fmla="*/ 89 w 872"/>
                <a:gd name="T91" fmla="*/ 18 h 1129"/>
                <a:gd name="T92" fmla="*/ 85 w 872"/>
                <a:gd name="T93" fmla="*/ 14 h 1129"/>
                <a:gd name="T94" fmla="*/ 82 w 872"/>
                <a:gd name="T95" fmla="*/ 11 h 1129"/>
                <a:gd name="T96" fmla="*/ 77 w 872"/>
                <a:gd name="T97" fmla="*/ 8 h 1129"/>
                <a:gd name="T98" fmla="*/ 73 w 872"/>
                <a:gd name="T99" fmla="*/ 6 h 1129"/>
                <a:gd name="T100" fmla="*/ 68 w 872"/>
                <a:gd name="T101" fmla="*/ 4 h 1129"/>
                <a:gd name="T102" fmla="*/ 63 w 872"/>
                <a:gd name="T103" fmla="*/ 2 h 1129"/>
                <a:gd name="T104" fmla="*/ 58 w 872"/>
                <a:gd name="T105" fmla="*/ 1 h 1129"/>
                <a:gd name="T106" fmla="*/ 53 w 872"/>
                <a:gd name="T107" fmla="*/ 1 h 1129"/>
                <a:gd name="T108" fmla="*/ 48 w 872"/>
                <a:gd name="T109" fmla="*/ 0 h 1129"/>
                <a:gd name="T110" fmla="*/ 43 w 872"/>
                <a:gd name="T111" fmla="*/ 0 h 1129"/>
                <a:gd name="T112" fmla="*/ 39 w 872"/>
                <a:gd name="T113" fmla="*/ 0 h 1129"/>
                <a:gd name="T114" fmla="*/ 34 w 872"/>
                <a:gd name="T115" fmla="*/ 1 h 11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72"/>
                <a:gd name="T175" fmla="*/ 0 h 1129"/>
                <a:gd name="T176" fmla="*/ 872 w 872"/>
                <a:gd name="T177" fmla="*/ 1129 h 112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72" h="1129">
                  <a:moveTo>
                    <a:pt x="301" y="9"/>
                  </a:moveTo>
                  <a:lnTo>
                    <a:pt x="255" y="26"/>
                  </a:lnTo>
                  <a:lnTo>
                    <a:pt x="212" y="44"/>
                  </a:lnTo>
                  <a:lnTo>
                    <a:pt x="172" y="66"/>
                  </a:lnTo>
                  <a:lnTo>
                    <a:pt x="135" y="91"/>
                  </a:lnTo>
                  <a:lnTo>
                    <a:pt x="103" y="120"/>
                  </a:lnTo>
                  <a:lnTo>
                    <a:pt x="74" y="151"/>
                  </a:lnTo>
                  <a:lnTo>
                    <a:pt x="48" y="187"/>
                  </a:lnTo>
                  <a:lnTo>
                    <a:pt x="29" y="225"/>
                  </a:lnTo>
                  <a:lnTo>
                    <a:pt x="14" y="268"/>
                  </a:lnTo>
                  <a:lnTo>
                    <a:pt x="4" y="312"/>
                  </a:lnTo>
                  <a:lnTo>
                    <a:pt x="0" y="361"/>
                  </a:lnTo>
                  <a:lnTo>
                    <a:pt x="1" y="413"/>
                  </a:lnTo>
                  <a:lnTo>
                    <a:pt x="8" y="469"/>
                  </a:lnTo>
                  <a:lnTo>
                    <a:pt x="23" y="528"/>
                  </a:lnTo>
                  <a:lnTo>
                    <a:pt x="44" y="590"/>
                  </a:lnTo>
                  <a:lnTo>
                    <a:pt x="72" y="657"/>
                  </a:lnTo>
                  <a:lnTo>
                    <a:pt x="152" y="796"/>
                  </a:lnTo>
                  <a:lnTo>
                    <a:pt x="177" y="880"/>
                  </a:lnTo>
                  <a:lnTo>
                    <a:pt x="176" y="1043"/>
                  </a:lnTo>
                  <a:lnTo>
                    <a:pt x="196" y="1090"/>
                  </a:lnTo>
                  <a:lnTo>
                    <a:pt x="509" y="1129"/>
                  </a:lnTo>
                  <a:lnTo>
                    <a:pt x="533" y="1096"/>
                  </a:lnTo>
                  <a:lnTo>
                    <a:pt x="565" y="954"/>
                  </a:lnTo>
                  <a:lnTo>
                    <a:pt x="603" y="870"/>
                  </a:lnTo>
                  <a:lnTo>
                    <a:pt x="673" y="791"/>
                  </a:lnTo>
                  <a:lnTo>
                    <a:pt x="688" y="776"/>
                  </a:lnTo>
                  <a:lnTo>
                    <a:pt x="705" y="759"/>
                  </a:lnTo>
                  <a:lnTo>
                    <a:pt x="722" y="741"/>
                  </a:lnTo>
                  <a:lnTo>
                    <a:pt x="741" y="721"/>
                  </a:lnTo>
                  <a:lnTo>
                    <a:pt x="758" y="698"/>
                  </a:lnTo>
                  <a:lnTo>
                    <a:pt x="777" y="675"/>
                  </a:lnTo>
                  <a:lnTo>
                    <a:pt x="794" y="649"/>
                  </a:lnTo>
                  <a:lnTo>
                    <a:pt x="810" y="621"/>
                  </a:lnTo>
                  <a:lnTo>
                    <a:pt x="826" y="591"/>
                  </a:lnTo>
                  <a:lnTo>
                    <a:pt x="839" y="559"/>
                  </a:lnTo>
                  <a:lnTo>
                    <a:pt x="851" y="526"/>
                  </a:lnTo>
                  <a:lnTo>
                    <a:pt x="861" y="490"/>
                  </a:lnTo>
                  <a:lnTo>
                    <a:pt x="868" y="452"/>
                  </a:lnTo>
                  <a:lnTo>
                    <a:pt x="872" y="412"/>
                  </a:lnTo>
                  <a:lnTo>
                    <a:pt x="872" y="369"/>
                  </a:lnTo>
                  <a:lnTo>
                    <a:pt x="870" y="324"/>
                  </a:lnTo>
                  <a:lnTo>
                    <a:pt x="857" y="277"/>
                  </a:lnTo>
                  <a:lnTo>
                    <a:pt x="839" y="233"/>
                  </a:lnTo>
                  <a:lnTo>
                    <a:pt x="816" y="193"/>
                  </a:lnTo>
                  <a:lnTo>
                    <a:pt x="788" y="157"/>
                  </a:lnTo>
                  <a:lnTo>
                    <a:pt x="757" y="126"/>
                  </a:lnTo>
                  <a:lnTo>
                    <a:pt x="722" y="97"/>
                  </a:lnTo>
                  <a:lnTo>
                    <a:pt x="684" y="73"/>
                  </a:lnTo>
                  <a:lnTo>
                    <a:pt x="645" y="52"/>
                  </a:lnTo>
                  <a:lnTo>
                    <a:pt x="603" y="35"/>
                  </a:lnTo>
                  <a:lnTo>
                    <a:pt x="560" y="21"/>
                  </a:lnTo>
                  <a:lnTo>
                    <a:pt x="516" y="11"/>
                  </a:lnTo>
                  <a:lnTo>
                    <a:pt x="471" y="5"/>
                  </a:lnTo>
                  <a:lnTo>
                    <a:pt x="427" y="0"/>
                  </a:lnTo>
                  <a:lnTo>
                    <a:pt x="384" y="0"/>
                  </a:lnTo>
                  <a:lnTo>
                    <a:pt x="341" y="4"/>
                  </a:lnTo>
                  <a:lnTo>
                    <a:pt x="301" y="9"/>
                  </a:lnTo>
                  <a:close/>
                </a:path>
              </a:pathLst>
            </a:custGeom>
            <a:solidFill>
              <a:srgbClr val="FFC900"/>
            </a:solidFill>
            <a:ln w="9525">
              <a:noFill/>
              <a:round/>
              <a:headEnd/>
              <a:tailEnd/>
            </a:ln>
          </p:spPr>
          <p:txBody>
            <a:bodyPr/>
            <a:lstStyle/>
            <a:p>
              <a:endParaRPr lang="en-US"/>
            </a:p>
          </p:txBody>
        </p:sp>
        <p:sp>
          <p:nvSpPr>
            <p:cNvPr id="17560" name="Freeform 348"/>
            <p:cNvSpPr>
              <a:spLocks noChangeAspect="1"/>
            </p:cNvSpPr>
            <p:nvPr/>
          </p:nvSpPr>
          <p:spPr bwMode="auto">
            <a:xfrm>
              <a:off x="3471" y="2916"/>
              <a:ext cx="265" cy="357"/>
            </a:xfrm>
            <a:custGeom>
              <a:avLst/>
              <a:gdLst>
                <a:gd name="T0" fmla="*/ 31 w 790"/>
                <a:gd name="T1" fmla="*/ 1 h 1063"/>
                <a:gd name="T2" fmla="*/ 27 w 790"/>
                <a:gd name="T3" fmla="*/ 2 h 1063"/>
                <a:gd name="T4" fmla="*/ 22 w 790"/>
                <a:gd name="T5" fmla="*/ 4 h 1063"/>
                <a:gd name="T6" fmla="*/ 18 w 790"/>
                <a:gd name="T7" fmla="*/ 6 h 1063"/>
                <a:gd name="T8" fmla="*/ 14 w 790"/>
                <a:gd name="T9" fmla="*/ 9 h 1063"/>
                <a:gd name="T10" fmla="*/ 11 w 790"/>
                <a:gd name="T11" fmla="*/ 12 h 1063"/>
                <a:gd name="T12" fmla="*/ 8 w 790"/>
                <a:gd name="T13" fmla="*/ 15 h 1063"/>
                <a:gd name="T14" fmla="*/ 5 w 790"/>
                <a:gd name="T15" fmla="*/ 18 h 1063"/>
                <a:gd name="T16" fmla="*/ 3 w 790"/>
                <a:gd name="T17" fmla="*/ 22 h 1063"/>
                <a:gd name="T18" fmla="*/ 1 w 790"/>
                <a:gd name="T19" fmla="*/ 27 h 1063"/>
                <a:gd name="T20" fmla="*/ 0 w 790"/>
                <a:gd name="T21" fmla="*/ 31 h 1063"/>
                <a:gd name="T22" fmla="*/ 0 w 790"/>
                <a:gd name="T23" fmla="*/ 36 h 1063"/>
                <a:gd name="T24" fmla="*/ 0 w 790"/>
                <a:gd name="T25" fmla="*/ 41 h 1063"/>
                <a:gd name="T26" fmla="*/ 1 w 790"/>
                <a:gd name="T27" fmla="*/ 47 h 1063"/>
                <a:gd name="T28" fmla="*/ 3 w 790"/>
                <a:gd name="T29" fmla="*/ 53 h 1063"/>
                <a:gd name="T30" fmla="*/ 5 w 790"/>
                <a:gd name="T31" fmla="*/ 59 h 1063"/>
                <a:gd name="T32" fmla="*/ 8 w 790"/>
                <a:gd name="T33" fmla="*/ 65 h 1063"/>
                <a:gd name="T34" fmla="*/ 19 w 790"/>
                <a:gd name="T35" fmla="*/ 80 h 1063"/>
                <a:gd name="T36" fmla="*/ 21 w 790"/>
                <a:gd name="T37" fmla="*/ 88 h 1063"/>
                <a:gd name="T38" fmla="*/ 20 w 790"/>
                <a:gd name="T39" fmla="*/ 110 h 1063"/>
                <a:gd name="T40" fmla="*/ 25 w 790"/>
                <a:gd name="T41" fmla="*/ 117 h 1063"/>
                <a:gd name="T42" fmla="*/ 49 w 790"/>
                <a:gd name="T43" fmla="*/ 120 h 1063"/>
                <a:gd name="T44" fmla="*/ 54 w 790"/>
                <a:gd name="T45" fmla="*/ 116 h 1063"/>
                <a:gd name="T46" fmla="*/ 57 w 790"/>
                <a:gd name="T47" fmla="*/ 97 h 1063"/>
                <a:gd name="T48" fmla="*/ 61 w 790"/>
                <a:gd name="T49" fmla="*/ 88 h 1063"/>
                <a:gd name="T50" fmla="*/ 68 w 790"/>
                <a:gd name="T51" fmla="*/ 80 h 1063"/>
                <a:gd name="T52" fmla="*/ 69 w 790"/>
                <a:gd name="T53" fmla="*/ 79 h 1063"/>
                <a:gd name="T54" fmla="*/ 71 w 790"/>
                <a:gd name="T55" fmla="*/ 77 h 1063"/>
                <a:gd name="T56" fmla="*/ 73 w 790"/>
                <a:gd name="T57" fmla="*/ 75 h 1063"/>
                <a:gd name="T58" fmla="*/ 75 w 790"/>
                <a:gd name="T59" fmla="*/ 73 h 1063"/>
                <a:gd name="T60" fmla="*/ 77 w 790"/>
                <a:gd name="T61" fmla="*/ 70 h 1063"/>
                <a:gd name="T62" fmla="*/ 78 w 790"/>
                <a:gd name="T63" fmla="*/ 68 h 1063"/>
                <a:gd name="T64" fmla="*/ 81 w 790"/>
                <a:gd name="T65" fmla="*/ 65 h 1063"/>
                <a:gd name="T66" fmla="*/ 82 w 790"/>
                <a:gd name="T67" fmla="*/ 62 h 1063"/>
                <a:gd name="T68" fmla="*/ 84 w 790"/>
                <a:gd name="T69" fmla="*/ 59 h 1063"/>
                <a:gd name="T70" fmla="*/ 85 w 790"/>
                <a:gd name="T71" fmla="*/ 56 h 1063"/>
                <a:gd name="T72" fmla="*/ 86 w 790"/>
                <a:gd name="T73" fmla="*/ 52 h 1063"/>
                <a:gd name="T74" fmla="*/ 87 w 790"/>
                <a:gd name="T75" fmla="*/ 49 h 1063"/>
                <a:gd name="T76" fmla="*/ 88 w 790"/>
                <a:gd name="T77" fmla="*/ 45 h 1063"/>
                <a:gd name="T78" fmla="*/ 89 w 790"/>
                <a:gd name="T79" fmla="*/ 41 h 1063"/>
                <a:gd name="T80" fmla="*/ 89 w 790"/>
                <a:gd name="T81" fmla="*/ 37 h 1063"/>
                <a:gd name="T82" fmla="*/ 89 w 790"/>
                <a:gd name="T83" fmla="*/ 32 h 1063"/>
                <a:gd name="T84" fmla="*/ 88 w 790"/>
                <a:gd name="T85" fmla="*/ 27 h 1063"/>
                <a:gd name="T86" fmla="*/ 86 w 790"/>
                <a:gd name="T87" fmla="*/ 23 h 1063"/>
                <a:gd name="T88" fmla="*/ 83 w 790"/>
                <a:gd name="T89" fmla="*/ 19 h 1063"/>
                <a:gd name="T90" fmla="*/ 81 w 790"/>
                <a:gd name="T91" fmla="*/ 16 h 1063"/>
                <a:gd name="T92" fmla="*/ 77 w 790"/>
                <a:gd name="T93" fmla="*/ 12 h 1063"/>
                <a:gd name="T94" fmla="*/ 74 w 790"/>
                <a:gd name="T95" fmla="*/ 10 h 1063"/>
                <a:gd name="T96" fmla="*/ 70 w 790"/>
                <a:gd name="T97" fmla="*/ 7 h 1063"/>
                <a:gd name="T98" fmla="*/ 66 w 790"/>
                <a:gd name="T99" fmla="*/ 5 h 1063"/>
                <a:gd name="T100" fmla="*/ 62 w 790"/>
                <a:gd name="T101" fmla="*/ 4 h 1063"/>
                <a:gd name="T102" fmla="*/ 58 w 790"/>
                <a:gd name="T103" fmla="*/ 2 h 1063"/>
                <a:gd name="T104" fmla="*/ 53 w 790"/>
                <a:gd name="T105" fmla="*/ 1 h 1063"/>
                <a:gd name="T106" fmla="*/ 49 w 790"/>
                <a:gd name="T107" fmla="*/ 1 h 1063"/>
                <a:gd name="T108" fmla="*/ 44 w 790"/>
                <a:gd name="T109" fmla="*/ 0 h 1063"/>
                <a:gd name="T110" fmla="*/ 40 w 790"/>
                <a:gd name="T111" fmla="*/ 0 h 1063"/>
                <a:gd name="T112" fmla="*/ 36 w 790"/>
                <a:gd name="T113" fmla="*/ 0 h 1063"/>
                <a:gd name="T114" fmla="*/ 31 w 790"/>
                <a:gd name="T115" fmla="*/ 1 h 10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0"/>
                <a:gd name="T175" fmla="*/ 0 h 1063"/>
                <a:gd name="T176" fmla="*/ 790 w 790"/>
                <a:gd name="T177" fmla="*/ 1063 h 10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0" h="1063">
                  <a:moveTo>
                    <a:pt x="278" y="5"/>
                  </a:moveTo>
                  <a:lnTo>
                    <a:pt x="237" y="19"/>
                  </a:lnTo>
                  <a:lnTo>
                    <a:pt x="198" y="35"/>
                  </a:lnTo>
                  <a:lnTo>
                    <a:pt x="161" y="55"/>
                  </a:lnTo>
                  <a:lnTo>
                    <a:pt x="126" y="78"/>
                  </a:lnTo>
                  <a:lnTo>
                    <a:pt x="95" y="103"/>
                  </a:lnTo>
                  <a:lnTo>
                    <a:pt x="69" y="132"/>
                  </a:lnTo>
                  <a:lnTo>
                    <a:pt x="46" y="163"/>
                  </a:lnTo>
                  <a:lnTo>
                    <a:pt x="26" y="197"/>
                  </a:lnTo>
                  <a:lnTo>
                    <a:pt x="12" y="234"/>
                  </a:lnTo>
                  <a:lnTo>
                    <a:pt x="3" y="275"/>
                  </a:lnTo>
                  <a:lnTo>
                    <a:pt x="0" y="318"/>
                  </a:lnTo>
                  <a:lnTo>
                    <a:pt x="1" y="365"/>
                  </a:lnTo>
                  <a:lnTo>
                    <a:pt x="9" y="414"/>
                  </a:lnTo>
                  <a:lnTo>
                    <a:pt x="24" y="466"/>
                  </a:lnTo>
                  <a:lnTo>
                    <a:pt x="44" y="521"/>
                  </a:lnTo>
                  <a:lnTo>
                    <a:pt x="73" y="580"/>
                  </a:lnTo>
                  <a:lnTo>
                    <a:pt x="172" y="707"/>
                  </a:lnTo>
                  <a:lnTo>
                    <a:pt x="187" y="780"/>
                  </a:lnTo>
                  <a:lnTo>
                    <a:pt x="179" y="980"/>
                  </a:lnTo>
                  <a:lnTo>
                    <a:pt x="222" y="1034"/>
                  </a:lnTo>
                  <a:lnTo>
                    <a:pt x="433" y="1063"/>
                  </a:lnTo>
                  <a:lnTo>
                    <a:pt x="479" y="1026"/>
                  </a:lnTo>
                  <a:lnTo>
                    <a:pt x="509" y="858"/>
                  </a:lnTo>
                  <a:lnTo>
                    <a:pt x="543" y="783"/>
                  </a:lnTo>
                  <a:lnTo>
                    <a:pt x="602" y="711"/>
                  </a:lnTo>
                  <a:lnTo>
                    <a:pt x="617" y="696"/>
                  </a:lnTo>
                  <a:lnTo>
                    <a:pt x="633" y="680"/>
                  </a:lnTo>
                  <a:lnTo>
                    <a:pt x="649" y="663"/>
                  </a:lnTo>
                  <a:lnTo>
                    <a:pt x="667" y="643"/>
                  </a:lnTo>
                  <a:lnTo>
                    <a:pt x="683" y="623"/>
                  </a:lnTo>
                  <a:lnTo>
                    <a:pt x="699" y="601"/>
                  </a:lnTo>
                  <a:lnTo>
                    <a:pt x="715" y="577"/>
                  </a:lnTo>
                  <a:lnTo>
                    <a:pt x="730" y="551"/>
                  </a:lnTo>
                  <a:lnTo>
                    <a:pt x="744" y="524"/>
                  </a:lnTo>
                  <a:lnTo>
                    <a:pt x="756" y="495"/>
                  </a:lnTo>
                  <a:lnTo>
                    <a:pt x="767" y="465"/>
                  </a:lnTo>
                  <a:lnTo>
                    <a:pt x="776" y="433"/>
                  </a:lnTo>
                  <a:lnTo>
                    <a:pt x="783" y="398"/>
                  </a:lnTo>
                  <a:lnTo>
                    <a:pt x="788" y="362"/>
                  </a:lnTo>
                  <a:lnTo>
                    <a:pt x="790" y="324"/>
                  </a:lnTo>
                  <a:lnTo>
                    <a:pt x="789" y="285"/>
                  </a:lnTo>
                  <a:lnTo>
                    <a:pt x="777" y="242"/>
                  </a:lnTo>
                  <a:lnTo>
                    <a:pt x="761" y="204"/>
                  </a:lnTo>
                  <a:lnTo>
                    <a:pt x="740" y="170"/>
                  </a:lnTo>
                  <a:lnTo>
                    <a:pt x="716" y="139"/>
                  </a:lnTo>
                  <a:lnTo>
                    <a:pt x="688" y="111"/>
                  </a:lnTo>
                  <a:lnTo>
                    <a:pt x="657" y="86"/>
                  </a:lnTo>
                  <a:lnTo>
                    <a:pt x="624" y="65"/>
                  </a:lnTo>
                  <a:lnTo>
                    <a:pt x="589" y="48"/>
                  </a:lnTo>
                  <a:lnTo>
                    <a:pt x="551" y="33"/>
                  </a:lnTo>
                  <a:lnTo>
                    <a:pt x="513" y="21"/>
                  </a:lnTo>
                  <a:lnTo>
                    <a:pt x="473" y="12"/>
                  </a:lnTo>
                  <a:lnTo>
                    <a:pt x="434" y="5"/>
                  </a:lnTo>
                  <a:lnTo>
                    <a:pt x="394" y="2"/>
                  </a:lnTo>
                  <a:lnTo>
                    <a:pt x="354" y="0"/>
                  </a:lnTo>
                  <a:lnTo>
                    <a:pt x="315" y="2"/>
                  </a:lnTo>
                  <a:lnTo>
                    <a:pt x="278" y="5"/>
                  </a:lnTo>
                  <a:close/>
                </a:path>
              </a:pathLst>
            </a:custGeom>
            <a:solidFill>
              <a:srgbClr val="FFC900"/>
            </a:solidFill>
            <a:ln w="9525">
              <a:noFill/>
              <a:round/>
              <a:headEnd/>
              <a:tailEnd/>
            </a:ln>
          </p:spPr>
          <p:txBody>
            <a:bodyPr/>
            <a:lstStyle/>
            <a:p>
              <a:endParaRPr lang="en-US"/>
            </a:p>
          </p:txBody>
        </p:sp>
        <p:sp>
          <p:nvSpPr>
            <p:cNvPr id="17561" name="Freeform 349"/>
            <p:cNvSpPr>
              <a:spLocks noChangeAspect="1"/>
            </p:cNvSpPr>
            <p:nvPr/>
          </p:nvSpPr>
          <p:spPr bwMode="auto">
            <a:xfrm>
              <a:off x="3478" y="2920"/>
              <a:ext cx="250" cy="352"/>
            </a:xfrm>
            <a:custGeom>
              <a:avLst/>
              <a:gdLst>
                <a:gd name="T0" fmla="*/ 26 w 744"/>
                <a:gd name="T1" fmla="*/ 2 h 1049"/>
                <a:gd name="T2" fmla="*/ 17 w 744"/>
                <a:gd name="T3" fmla="*/ 6 h 1049"/>
                <a:gd name="T4" fmla="*/ 10 w 744"/>
                <a:gd name="T5" fmla="*/ 11 h 1049"/>
                <a:gd name="T6" fmla="*/ 5 w 744"/>
                <a:gd name="T7" fmla="*/ 17 h 1049"/>
                <a:gd name="T8" fmla="*/ 1 w 744"/>
                <a:gd name="T9" fmla="*/ 25 h 1049"/>
                <a:gd name="T10" fmla="*/ 0 w 744"/>
                <a:gd name="T11" fmla="*/ 34 h 1049"/>
                <a:gd name="T12" fmla="*/ 1 w 744"/>
                <a:gd name="T13" fmla="*/ 44 h 1049"/>
                <a:gd name="T14" fmla="*/ 5 w 744"/>
                <a:gd name="T15" fmla="*/ 55 h 1049"/>
                <a:gd name="T16" fmla="*/ 10 w 744"/>
                <a:gd name="T17" fmla="*/ 64 h 1049"/>
                <a:gd name="T18" fmla="*/ 12 w 744"/>
                <a:gd name="T19" fmla="*/ 68 h 1049"/>
                <a:gd name="T20" fmla="*/ 15 w 744"/>
                <a:gd name="T21" fmla="*/ 72 h 1049"/>
                <a:gd name="T22" fmla="*/ 17 w 744"/>
                <a:gd name="T23" fmla="*/ 77 h 1049"/>
                <a:gd name="T24" fmla="*/ 19 w 744"/>
                <a:gd name="T25" fmla="*/ 81 h 1049"/>
                <a:gd name="T26" fmla="*/ 19 w 744"/>
                <a:gd name="T27" fmla="*/ 85 h 1049"/>
                <a:gd name="T28" fmla="*/ 20 w 744"/>
                <a:gd name="T29" fmla="*/ 92 h 1049"/>
                <a:gd name="T30" fmla="*/ 19 w 744"/>
                <a:gd name="T31" fmla="*/ 103 h 1049"/>
                <a:gd name="T32" fmla="*/ 19 w 744"/>
                <a:gd name="T33" fmla="*/ 110 h 1049"/>
                <a:gd name="T34" fmla="*/ 20 w 744"/>
                <a:gd name="T35" fmla="*/ 111 h 1049"/>
                <a:gd name="T36" fmla="*/ 22 w 744"/>
                <a:gd name="T37" fmla="*/ 113 h 1049"/>
                <a:gd name="T38" fmla="*/ 23 w 744"/>
                <a:gd name="T39" fmla="*/ 114 h 1049"/>
                <a:gd name="T40" fmla="*/ 25 w 744"/>
                <a:gd name="T41" fmla="*/ 115 h 1049"/>
                <a:gd name="T42" fmla="*/ 28 w 744"/>
                <a:gd name="T43" fmla="*/ 116 h 1049"/>
                <a:gd name="T44" fmla="*/ 30 w 744"/>
                <a:gd name="T45" fmla="*/ 116 h 1049"/>
                <a:gd name="T46" fmla="*/ 33 w 744"/>
                <a:gd name="T47" fmla="*/ 116 h 1049"/>
                <a:gd name="T48" fmla="*/ 36 w 744"/>
                <a:gd name="T49" fmla="*/ 117 h 1049"/>
                <a:gd name="T50" fmla="*/ 39 w 744"/>
                <a:gd name="T51" fmla="*/ 117 h 1049"/>
                <a:gd name="T52" fmla="*/ 42 w 744"/>
                <a:gd name="T53" fmla="*/ 117 h 1049"/>
                <a:gd name="T54" fmla="*/ 44 w 744"/>
                <a:gd name="T55" fmla="*/ 118 h 1049"/>
                <a:gd name="T56" fmla="*/ 46 w 744"/>
                <a:gd name="T57" fmla="*/ 117 h 1049"/>
                <a:gd name="T58" fmla="*/ 47 w 744"/>
                <a:gd name="T59" fmla="*/ 116 h 1049"/>
                <a:gd name="T60" fmla="*/ 49 w 744"/>
                <a:gd name="T61" fmla="*/ 115 h 1049"/>
                <a:gd name="T62" fmla="*/ 50 w 744"/>
                <a:gd name="T63" fmla="*/ 114 h 1049"/>
                <a:gd name="T64" fmla="*/ 51 w 744"/>
                <a:gd name="T65" fmla="*/ 109 h 1049"/>
                <a:gd name="T66" fmla="*/ 53 w 744"/>
                <a:gd name="T67" fmla="*/ 100 h 1049"/>
                <a:gd name="T68" fmla="*/ 55 w 744"/>
                <a:gd name="T69" fmla="*/ 93 h 1049"/>
                <a:gd name="T70" fmla="*/ 57 w 744"/>
                <a:gd name="T71" fmla="*/ 89 h 1049"/>
                <a:gd name="T72" fmla="*/ 58 w 744"/>
                <a:gd name="T73" fmla="*/ 86 h 1049"/>
                <a:gd name="T74" fmla="*/ 60 w 744"/>
                <a:gd name="T75" fmla="*/ 84 h 1049"/>
                <a:gd name="T76" fmla="*/ 61 w 744"/>
                <a:gd name="T77" fmla="*/ 82 h 1049"/>
                <a:gd name="T78" fmla="*/ 63 w 744"/>
                <a:gd name="T79" fmla="*/ 80 h 1049"/>
                <a:gd name="T80" fmla="*/ 66 w 744"/>
                <a:gd name="T81" fmla="*/ 77 h 1049"/>
                <a:gd name="T82" fmla="*/ 69 w 744"/>
                <a:gd name="T83" fmla="*/ 73 h 1049"/>
                <a:gd name="T84" fmla="*/ 72 w 744"/>
                <a:gd name="T85" fmla="*/ 69 h 1049"/>
                <a:gd name="T86" fmla="*/ 76 w 744"/>
                <a:gd name="T87" fmla="*/ 64 h 1049"/>
                <a:gd name="T88" fmla="*/ 79 w 744"/>
                <a:gd name="T89" fmla="*/ 58 h 1049"/>
                <a:gd name="T90" fmla="*/ 81 w 744"/>
                <a:gd name="T91" fmla="*/ 51 h 1049"/>
                <a:gd name="T92" fmla="*/ 83 w 744"/>
                <a:gd name="T93" fmla="*/ 44 h 1049"/>
                <a:gd name="T94" fmla="*/ 84 w 744"/>
                <a:gd name="T95" fmla="*/ 36 h 1049"/>
                <a:gd name="T96" fmla="*/ 83 w 744"/>
                <a:gd name="T97" fmla="*/ 27 h 1049"/>
                <a:gd name="T98" fmla="*/ 79 w 744"/>
                <a:gd name="T99" fmla="*/ 19 h 1049"/>
                <a:gd name="T100" fmla="*/ 74 w 744"/>
                <a:gd name="T101" fmla="*/ 12 h 1049"/>
                <a:gd name="T102" fmla="*/ 67 w 744"/>
                <a:gd name="T103" fmla="*/ 7 h 1049"/>
                <a:gd name="T104" fmla="*/ 59 w 744"/>
                <a:gd name="T105" fmla="*/ 4 h 1049"/>
                <a:gd name="T106" fmla="*/ 51 w 744"/>
                <a:gd name="T107" fmla="*/ 1 h 1049"/>
                <a:gd name="T108" fmla="*/ 43 w 744"/>
                <a:gd name="T109" fmla="*/ 0 h 1049"/>
                <a:gd name="T110" fmla="*/ 35 w 744"/>
                <a:gd name="T111" fmla="*/ 0 h 10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44"/>
                <a:gd name="T169" fmla="*/ 0 h 1049"/>
                <a:gd name="T170" fmla="*/ 744 w 744"/>
                <a:gd name="T171" fmla="*/ 1049 h 104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44" h="1049">
                  <a:moveTo>
                    <a:pt x="270" y="4"/>
                  </a:moveTo>
                  <a:lnTo>
                    <a:pt x="229" y="16"/>
                  </a:lnTo>
                  <a:lnTo>
                    <a:pt x="189" y="32"/>
                  </a:lnTo>
                  <a:lnTo>
                    <a:pt x="154" y="52"/>
                  </a:lnTo>
                  <a:lnTo>
                    <a:pt x="120" y="74"/>
                  </a:lnTo>
                  <a:lnTo>
                    <a:pt x="90" y="98"/>
                  </a:lnTo>
                  <a:lnTo>
                    <a:pt x="64" y="126"/>
                  </a:lnTo>
                  <a:lnTo>
                    <a:pt x="42" y="156"/>
                  </a:lnTo>
                  <a:lnTo>
                    <a:pt x="25" y="188"/>
                  </a:lnTo>
                  <a:lnTo>
                    <a:pt x="11" y="224"/>
                  </a:lnTo>
                  <a:lnTo>
                    <a:pt x="3" y="263"/>
                  </a:lnTo>
                  <a:lnTo>
                    <a:pt x="0" y="303"/>
                  </a:lnTo>
                  <a:lnTo>
                    <a:pt x="3" y="347"/>
                  </a:lnTo>
                  <a:lnTo>
                    <a:pt x="11" y="393"/>
                  </a:lnTo>
                  <a:lnTo>
                    <a:pt x="26" y="441"/>
                  </a:lnTo>
                  <a:lnTo>
                    <a:pt x="48" y="492"/>
                  </a:lnTo>
                  <a:lnTo>
                    <a:pt x="75" y="546"/>
                  </a:lnTo>
                  <a:lnTo>
                    <a:pt x="87" y="565"/>
                  </a:lnTo>
                  <a:lnTo>
                    <a:pt x="97" y="584"/>
                  </a:lnTo>
                  <a:lnTo>
                    <a:pt x="109" y="603"/>
                  </a:lnTo>
                  <a:lnTo>
                    <a:pt x="120" y="622"/>
                  </a:lnTo>
                  <a:lnTo>
                    <a:pt x="131" y="641"/>
                  </a:lnTo>
                  <a:lnTo>
                    <a:pt x="142" y="660"/>
                  </a:lnTo>
                  <a:lnTo>
                    <a:pt x="153" y="679"/>
                  </a:lnTo>
                  <a:lnTo>
                    <a:pt x="164" y="698"/>
                  </a:lnTo>
                  <a:lnTo>
                    <a:pt x="167" y="717"/>
                  </a:lnTo>
                  <a:lnTo>
                    <a:pt x="171" y="734"/>
                  </a:lnTo>
                  <a:lnTo>
                    <a:pt x="174" y="752"/>
                  </a:lnTo>
                  <a:lnTo>
                    <a:pt x="178" y="771"/>
                  </a:lnTo>
                  <a:lnTo>
                    <a:pt x="176" y="820"/>
                  </a:lnTo>
                  <a:lnTo>
                    <a:pt x="173" y="869"/>
                  </a:lnTo>
                  <a:lnTo>
                    <a:pt x="170" y="918"/>
                  </a:lnTo>
                  <a:lnTo>
                    <a:pt x="167" y="968"/>
                  </a:lnTo>
                  <a:lnTo>
                    <a:pt x="172" y="975"/>
                  </a:lnTo>
                  <a:lnTo>
                    <a:pt x="178" y="982"/>
                  </a:lnTo>
                  <a:lnTo>
                    <a:pt x="182" y="989"/>
                  </a:lnTo>
                  <a:lnTo>
                    <a:pt x="187" y="996"/>
                  </a:lnTo>
                  <a:lnTo>
                    <a:pt x="193" y="1003"/>
                  </a:lnTo>
                  <a:lnTo>
                    <a:pt x="197" y="1009"/>
                  </a:lnTo>
                  <a:lnTo>
                    <a:pt x="202" y="1016"/>
                  </a:lnTo>
                  <a:lnTo>
                    <a:pt x="207" y="1023"/>
                  </a:lnTo>
                  <a:lnTo>
                    <a:pt x="219" y="1024"/>
                  </a:lnTo>
                  <a:lnTo>
                    <a:pt x="232" y="1027"/>
                  </a:lnTo>
                  <a:lnTo>
                    <a:pt x="245" y="1028"/>
                  </a:lnTo>
                  <a:lnTo>
                    <a:pt x="256" y="1029"/>
                  </a:lnTo>
                  <a:lnTo>
                    <a:pt x="269" y="1031"/>
                  </a:lnTo>
                  <a:lnTo>
                    <a:pt x="282" y="1032"/>
                  </a:lnTo>
                  <a:lnTo>
                    <a:pt x="294" y="1034"/>
                  </a:lnTo>
                  <a:lnTo>
                    <a:pt x="306" y="1036"/>
                  </a:lnTo>
                  <a:lnTo>
                    <a:pt x="318" y="1037"/>
                  </a:lnTo>
                  <a:lnTo>
                    <a:pt x="331" y="1038"/>
                  </a:lnTo>
                  <a:lnTo>
                    <a:pt x="344" y="1041"/>
                  </a:lnTo>
                  <a:lnTo>
                    <a:pt x="355" y="1042"/>
                  </a:lnTo>
                  <a:lnTo>
                    <a:pt x="368" y="1044"/>
                  </a:lnTo>
                  <a:lnTo>
                    <a:pt x="381" y="1045"/>
                  </a:lnTo>
                  <a:lnTo>
                    <a:pt x="392" y="1047"/>
                  </a:lnTo>
                  <a:lnTo>
                    <a:pt x="405" y="1049"/>
                  </a:lnTo>
                  <a:lnTo>
                    <a:pt x="411" y="1044"/>
                  </a:lnTo>
                  <a:lnTo>
                    <a:pt x="416" y="1039"/>
                  </a:lnTo>
                  <a:lnTo>
                    <a:pt x="421" y="1035"/>
                  </a:lnTo>
                  <a:lnTo>
                    <a:pt x="427" y="1030"/>
                  </a:lnTo>
                  <a:lnTo>
                    <a:pt x="432" y="1026"/>
                  </a:lnTo>
                  <a:lnTo>
                    <a:pt x="437" y="1021"/>
                  </a:lnTo>
                  <a:lnTo>
                    <a:pt x="443" y="1016"/>
                  </a:lnTo>
                  <a:lnTo>
                    <a:pt x="449" y="1012"/>
                  </a:lnTo>
                  <a:lnTo>
                    <a:pt x="455" y="969"/>
                  </a:lnTo>
                  <a:lnTo>
                    <a:pt x="464" y="928"/>
                  </a:lnTo>
                  <a:lnTo>
                    <a:pt x="470" y="886"/>
                  </a:lnTo>
                  <a:lnTo>
                    <a:pt x="477" y="845"/>
                  </a:lnTo>
                  <a:lnTo>
                    <a:pt x="485" y="826"/>
                  </a:lnTo>
                  <a:lnTo>
                    <a:pt x="495" y="808"/>
                  </a:lnTo>
                  <a:lnTo>
                    <a:pt x="503" y="789"/>
                  </a:lnTo>
                  <a:lnTo>
                    <a:pt x="511" y="771"/>
                  </a:lnTo>
                  <a:lnTo>
                    <a:pt x="518" y="762"/>
                  </a:lnTo>
                  <a:lnTo>
                    <a:pt x="525" y="752"/>
                  </a:lnTo>
                  <a:lnTo>
                    <a:pt x="532" y="744"/>
                  </a:lnTo>
                  <a:lnTo>
                    <a:pt x="538" y="735"/>
                  </a:lnTo>
                  <a:lnTo>
                    <a:pt x="545" y="726"/>
                  </a:lnTo>
                  <a:lnTo>
                    <a:pt x="552" y="718"/>
                  </a:lnTo>
                  <a:lnTo>
                    <a:pt x="559" y="709"/>
                  </a:lnTo>
                  <a:lnTo>
                    <a:pt x="566" y="699"/>
                  </a:lnTo>
                  <a:lnTo>
                    <a:pt x="580" y="685"/>
                  </a:lnTo>
                  <a:lnTo>
                    <a:pt x="595" y="668"/>
                  </a:lnTo>
                  <a:lnTo>
                    <a:pt x="610" y="651"/>
                  </a:lnTo>
                  <a:lnTo>
                    <a:pt x="626" y="632"/>
                  </a:lnTo>
                  <a:lnTo>
                    <a:pt x="641" y="611"/>
                  </a:lnTo>
                  <a:lnTo>
                    <a:pt x="656" y="589"/>
                  </a:lnTo>
                  <a:lnTo>
                    <a:pt x="671" y="565"/>
                  </a:lnTo>
                  <a:lnTo>
                    <a:pt x="685" y="539"/>
                  </a:lnTo>
                  <a:lnTo>
                    <a:pt x="699" y="513"/>
                  </a:lnTo>
                  <a:lnTo>
                    <a:pt x="710" y="484"/>
                  </a:lnTo>
                  <a:lnTo>
                    <a:pt x="720" y="454"/>
                  </a:lnTo>
                  <a:lnTo>
                    <a:pt x="730" y="422"/>
                  </a:lnTo>
                  <a:lnTo>
                    <a:pt x="737" y="387"/>
                  </a:lnTo>
                  <a:lnTo>
                    <a:pt x="741" y="353"/>
                  </a:lnTo>
                  <a:lnTo>
                    <a:pt x="744" y="315"/>
                  </a:lnTo>
                  <a:lnTo>
                    <a:pt x="744" y="275"/>
                  </a:lnTo>
                  <a:lnTo>
                    <a:pt x="734" y="236"/>
                  </a:lnTo>
                  <a:lnTo>
                    <a:pt x="720" y="199"/>
                  </a:lnTo>
                  <a:lnTo>
                    <a:pt x="703" y="166"/>
                  </a:lnTo>
                  <a:lnTo>
                    <a:pt x="681" y="137"/>
                  </a:lnTo>
                  <a:lnTo>
                    <a:pt x="656" y="111"/>
                  </a:lnTo>
                  <a:lnTo>
                    <a:pt x="627" y="87"/>
                  </a:lnTo>
                  <a:lnTo>
                    <a:pt x="596" y="66"/>
                  </a:lnTo>
                  <a:lnTo>
                    <a:pt x="564" y="49"/>
                  </a:lnTo>
                  <a:lnTo>
                    <a:pt x="528" y="34"/>
                  </a:lnTo>
                  <a:lnTo>
                    <a:pt x="492" y="22"/>
                  </a:lnTo>
                  <a:lnTo>
                    <a:pt x="455" y="13"/>
                  </a:lnTo>
                  <a:lnTo>
                    <a:pt x="417" y="6"/>
                  </a:lnTo>
                  <a:lnTo>
                    <a:pt x="379" y="2"/>
                  </a:lnTo>
                  <a:lnTo>
                    <a:pt x="343" y="0"/>
                  </a:lnTo>
                  <a:lnTo>
                    <a:pt x="306" y="1"/>
                  </a:lnTo>
                  <a:lnTo>
                    <a:pt x="270" y="4"/>
                  </a:lnTo>
                  <a:close/>
                </a:path>
              </a:pathLst>
            </a:custGeom>
            <a:solidFill>
              <a:srgbClr val="FFCE14"/>
            </a:solidFill>
            <a:ln w="9525">
              <a:noFill/>
              <a:round/>
              <a:headEnd/>
              <a:tailEnd/>
            </a:ln>
          </p:spPr>
          <p:txBody>
            <a:bodyPr/>
            <a:lstStyle/>
            <a:p>
              <a:endParaRPr lang="en-US"/>
            </a:p>
          </p:txBody>
        </p:sp>
        <p:sp>
          <p:nvSpPr>
            <p:cNvPr id="17562" name="Freeform 350"/>
            <p:cNvSpPr>
              <a:spLocks noChangeAspect="1"/>
            </p:cNvSpPr>
            <p:nvPr/>
          </p:nvSpPr>
          <p:spPr bwMode="auto">
            <a:xfrm>
              <a:off x="3486" y="2925"/>
              <a:ext cx="233" cy="347"/>
            </a:xfrm>
            <a:custGeom>
              <a:avLst/>
              <a:gdLst>
                <a:gd name="T0" fmla="*/ 24 w 695"/>
                <a:gd name="T1" fmla="*/ 2 h 1033"/>
                <a:gd name="T2" fmla="*/ 16 w 695"/>
                <a:gd name="T3" fmla="*/ 5 h 1033"/>
                <a:gd name="T4" fmla="*/ 9 w 695"/>
                <a:gd name="T5" fmla="*/ 10 h 1033"/>
                <a:gd name="T6" fmla="*/ 4 w 695"/>
                <a:gd name="T7" fmla="*/ 16 h 1033"/>
                <a:gd name="T8" fmla="*/ 1 w 695"/>
                <a:gd name="T9" fmla="*/ 24 h 1033"/>
                <a:gd name="T10" fmla="*/ 0 w 695"/>
                <a:gd name="T11" fmla="*/ 32 h 1033"/>
                <a:gd name="T12" fmla="*/ 1 w 695"/>
                <a:gd name="T13" fmla="*/ 42 h 1033"/>
                <a:gd name="T14" fmla="*/ 5 w 695"/>
                <a:gd name="T15" fmla="*/ 52 h 1033"/>
                <a:gd name="T16" fmla="*/ 10 w 695"/>
                <a:gd name="T17" fmla="*/ 60 h 1033"/>
                <a:gd name="T18" fmla="*/ 12 w 695"/>
                <a:gd name="T19" fmla="*/ 65 h 1033"/>
                <a:gd name="T20" fmla="*/ 14 w 695"/>
                <a:gd name="T21" fmla="*/ 70 h 1033"/>
                <a:gd name="T22" fmla="*/ 16 w 695"/>
                <a:gd name="T23" fmla="*/ 75 h 1033"/>
                <a:gd name="T24" fmla="*/ 17 w 695"/>
                <a:gd name="T25" fmla="*/ 80 h 1033"/>
                <a:gd name="T26" fmla="*/ 18 w 695"/>
                <a:gd name="T27" fmla="*/ 84 h 1033"/>
                <a:gd name="T28" fmla="*/ 18 w 695"/>
                <a:gd name="T29" fmla="*/ 91 h 1033"/>
                <a:gd name="T30" fmla="*/ 18 w 695"/>
                <a:gd name="T31" fmla="*/ 102 h 1033"/>
                <a:gd name="T32" fmla="*/ 18 w 695"/>
                <a:gd name="T33" fmla="*/ 109 h 1033"/>
                <a:gd name="T34" fmla="*/ 19 w 695"/>
                <a:gd name="T35" fmla="*/ 110 h 1033"/>
                <a:gd name="T36" fmla="*/ 20 w 695"/>
                <a:gd name="T37" fmla="*/ 112 h 1033"/>
                <a:gd name="T38" fmla="*/ 21 w 695"/>
                <a:gd name="T39" fmla="*/ 113 h 1033"/>
                <a:gd name="T40" fmla="*/ 23 w 695"/>
                <a:gd name="T41" fmla="*/ 114 h 1033"/>
                <a:gd name="T42" fmla="*/ 25 w 695"/>
                <a:gd name="T43" fmla="*/ 115 h 1033"/>
                <a:gd name="T44" fmla="*/ 28 w 695"/>
                <a:gd name="T45" fmla="*/ 115 h 1033"/>
                <a:gd name="T46" fmla="*/ 31 w 695"/>
                <a:gd name="T47" fmla="*/ 115 h 1033"/>
                <a:gd name="T48" fmla="*/ 33 w 695"/>
                <a:gd name="T49" fmla="*/ 116 h 1033"/>
                <a:gd name="T50" fmla="*/ 36 w 695"/>
                <a:gd name="T51" fmla="*/ 116 h 1033"/>
                <a:gd name="T52" fmla="*/ 38 w 695"/>
                <a:gd name="T53" fmla="*/ 116 h 1033"/>
                <a:gd name="T54" fmla="*/ 41 w 695"/>
                <a:gd name="T55" fmla="*/ 117 h 1033"/>
                <a:gd name="T56" fmla="*/ 43 w 695"/>
                <a:gd name="T57" fmla="*/ 116 h 1033"/>
                <a:gd name="T58" fmla="*/ 44 w 695"/>
                <a:gd name="T59" fmla="*/ 115 h 1033"/>
                <a:gd name="T60" fmla="*/ 45 w 695"/>
                <a:gd name="T61" fmla="*/ 114 h 1033"/>
                <a:gd name="T62" fmla="*/ 46 w 695"/>
                <a:gd name="T63" fmla="*/ 113 h 1033"/>
                <a:gd name="T64" fmla="*/ 48 w 695"/>
                <a:gd name="T65" fmla="*/ 108 h 1033"/>
                <a:gd name="T66" fmla="*/ 49 w 695"/>
                <a:gd name="T67" fmla="*/ 98 h 1033"/>
                <a:gd name="T68" fmla="*/ 51 w 695"/>
                <a:gd name="T69" fmla="*/ 92 h 1033"/>
                <a:gd name="T70" fmla="*/ 53 w 695"/>
                <a:gd name="T71" fmla="*/ 87 h 1033"/>
                <a:gd name="T72" fmla="*/ 54 w 695"/>
                <a:gd name="T73" fmla="*/ 84 h 1033"/>
                <a:gd name="T74" fmla="*/ 56 w 695"/>
                <a:gd name="T75" fmla="*/ 82 h 1033"/>
                <a:gd name="T76" fmla="*/ 57 w 695"/>
                <a:gd name="T77" fmla="*/ 81 h 1033"/>
                <a:gd name="T78" fmla="*/ 58 w 695"/>
                <a:gd name="T79" fmla="*/ 79 h 1033"/>
                <a:gd name="T80" fmla="*/ 62 w 695"/>
                <a:gd name="T81" fmla="*/ 74 h 1033"/>
                <a:gd name="T82" fmla="*/ 69 w 695"/>
                <a:gd name="T83" fmla="*/ 65 h 1033"/>
                <a:gd name="T84" fmla="*/ 74 w 695"/>
                <a:gd name="T85" fmla="*/ 53 h 1033"/>
                <a:gd name="T86" fmla="*/ 78 w 695"/>
                <a:gd name="T87" fmla="*/ 39 h 1033"/>
                <a:gd name="T88" fmla="*/ 77 w 695"/>
                <a:gd name="T89" fmla="*/ 26 h 1033"/>
                <a:gd name="T90" fmla="*/ 74 w 695"/>
                <a:gd name="T91" fmla="*/ 18 h 1033"/>
                <a:gd name="T92" fmla="*/ 70 w 695"/>
                <a:gd name="T93" fmla="*/ 12 h 1033"/>
                <a:gd name="T94" fmla="*/ 64 w 695"/>
                <a:gd name="T95" fmla="*/ 8 h 1033"/>
                <a:gd name="T96" fmla="*/ 57 w 695"/>
                <a:gd name="T97" fmla="*/ 4 h 1033"/>
                <a:gd name="T98" fmla="*/ 49 w 695"/>
                <a:gd name="T99" fmla="*/ 2 h 1033"/>
                <a:gd name="T100" fmla="*/ 41 w 695"/>
                <a:gd name="T101" fmla="*/ 0 h 1033"/>
                <a:gd name="T102" fmla="*/ 33 w 695"/>
                <a:gd name="T103" fmla="*/ 0 h 10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5"/>
                <a:gd name="T157" fmla="*/ 0 h 1033"/>
                <a:gd name="T158" fmla="*/ 695 w 695"/>
                <a:gd name="T159" fmla="*/ 1033 h 10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5" h="1033">
                  <a:moveTo>
                    <a:pt x="260" y="2"/>
                  </a:moveTo>
                  <a:lnTo>
                    <a:pt x="218" y="15"/>
                  </a:lnTo>
                  <a:lnTo>
                    <a:pt x="180" y="30"/>
                  </a:lnTo>
                  <a:lnTo>
                    <a:pt x="144" y="48"/>
                  </a:lnTo>
                  <a:lnTo>
                    <a:pt x="112" y="69"/>
                  </a:lnTo>
                  <a:lnTo>
                    <a:pt x="83" y="92"/>
                  </a:lnTo>
                  <a:lnTo>
                    <a:pt x="58" y="119"/>
                  </a:lnTo>
                  <a:lnTo>
                    <a:pt x="37" y="147"/>
                  </a:lnTo>
                  <a:lnTo>
                    <a:pt x="21" y="179"/>
                  </a:lnTo>
                  <a:lnTo>
                    <a:pt x="10" y="212"/>
                  </a:lnTo>
                  <a:lnTo>
                    <a:pt x="3" y="249"/>
                  </a:lnTo>
                  <a:lnTo>
                    <a:pt x="0" y="287"/>
                  </a:lnTo>
                  <a:lnTo>
                    <a:pt x="4" y="327"/>
                  </a:lnTo>
                  <a:lnTo>
                    <a:pt x="13" y="370"/>
                  </a:lnTo>
                  <a:lnTo>
                    <a:pt x="28" y="415"/>
                  </a:lnTo>
                  <a:lnTo>
                    <a:pt x="49" y="462"/>
                  </a:lnTo>
                  <a:lnTo>
                    <a:pt x="77" y="512"/>
                  </a:lnTo>
                  <a:lnTo>
                    <a:pt x="86" y="533"/>
                  </a:lnTo>
                  <a:lnTo>
                    <a:pt x="96" y="555"/>
                  </a:lnTo>
                  <a:lnTo>
                    <a:pt x="105" y="577"/>
                  </a:lnTo>
                  <a:lnTo>
                    <a:pt x="115" y="599"/>
                  </a:lnTo>
                  <a:lnTo>
                    <a:pt x="124" y="622"/>
                  </a:lnTo>
                  <a:lnTo>
                    <a:pt x="134" y="644"/>
                  </a:lnTo>
                  <a:lnTo>
                    <a:pt x="143" y="666"/>
                  </a:lnTo>
                  <a:lnTo>
                    <a:pt x="153" y="688"/>
                  </a:lnTo>
                  <a:lnTo>
                    <a:pt x="156" y="706"/>
                  </a:lnTo>
                  <a:lnTo>
                    <a:pt x="159" y="724"/>
                  </a:lnTo>
                  <a:lnTo>
                    <a:pt x="163" y="742"/>
                  </a:lnTo>
                  <a:lnTo>
                    <a:pt x="165" y="759"/>
                  </a:lnTo>
                  <a:lnTo>
                    <a:pt x="163" y="809"/>
                  </a:lnTo>
                  <a:lnTo>
                    <a:pt x="161" y="857"/>
                  </a:lnTo>
                  <a:lnTo>
                    <a:pt x="157" y="907"/>
                  </a:lnTo>
                  <a:lnTo>
                    <a:pt x="155" y="956"/>
                  </a:lnTo>
                  <a:lnTo>
                    <a:pt x="159" y="963"/>
                  </a:lnTo>
                  <a:lnTo>
                    <a:pt x="164" y="969"/>
                  </a:lnTo>
                  <a:lnTo>
                    <a:pt x="169" y="976"/>
                  </a:lnTo>
                  <a:lnTo>
                    <a:pt x="173" y="983"/>
                  </a:lnTo>
                  <a:lnTo>
                    <a:pt x="177" y="990"/>
                  </a:lnTo>
                  <a:lnTo>
                    <a:pt x="181" y="997"/>
                  </a:lnTo>
                  <a:lnTo>
                    <a:pt x="186" y="1002"/>
                  </a:lnTo>
                  <a:lnTo>
                    <a:pt x="191" y="1009"/>
                  </a:lnTo>
                  <a:lnTo>
                    <a:pt x="202" y="1010"/>
                  </a:lnTo>
                  <a:lnTo>
                    <a:pt x="214" y="1013"/>
                  </a:lnTo>
                  <a:lnTo>
                    <a:pt x="225" y="1014"/>
                  </a:lnTo>
                  <a:lnTo>
                    <a:pt x="237" y="1015"/>
                  </a:lnTo>
                  <a:lnTo>
                    <a:pt x="248" y="1017"/>
                  </a:lnTo>
                  <a:lnTo>
                    <a:pt x="260" y="1018"/>
                  </a:lnTo>
                  <a:lnTo>
                    <a:pt x="271" y="1020"/>
                  </a:lnTo>
                  <a:lnTo>
                    <a:pt x="283" y="1021"/>
                  </a:lnTo>
                  <a:lnTo>
                    <a:pt x="294" y="1023"/>
                  </a:lnTo>
                  <a:lnTo>
                    <a:pt x="306" y="1024"/>
                  </a:lnTo>
                  <a:lnTo>
                    <a:pt x="317" y="1025"/>
                  </a:lnTo>
                  <a:lnTo>
                    <a:pt x="329" y="1028"/>
                  </a:lnTo>
                  <a:lnTo>
                    <a:pt x="340" y="1029"/>
                  </a:lnTo>
                  <a:lnTo>
                    <a:pt x="352" y="1030"/>
                  </a:lnTo>
                  <a:lnTo>
                    <a:pt x="363" y="1032"/>
                  </a:lnTo>
                  <a:lnTo>
                    <a:pt x="375" y="1033"/>
                  </a:lnTo>
                  <a:lnTo>
                    <a:pt x="380" y="1029"/>
                  </a:lnTo>
                  <a:lnTo>
                    <a:pt x="385" y="1024"/>
                  </a:lnTo>
                  <a:lnTo>
                    <a:pt x="390" y="1018"/>
                  </a:lnTo>
                  <a:lnTo>
                    <a:pt x="396" y="1014"/>
                  </a:lnTo>
                  <a:lnTo>
                    <a:pt x="400" y="1009"/>
                  </a:lnTo>
                  <a:lnTo>
                    <a:pt x="406" y="1005"/>
                  </a:lnTo>
                  <a:lnTo>
                    <a:pt x="411" y="1001"/>
                  </a:lnTo>
                  <a:lnTo>
                    <a:pt x="415" y="997"/>
                  </a:lnTo>
                  <a:lnTo>
                    <a:pt x="423" y="955"/>
                  </a:lnTo>
                  <a:lnTo>
                    <a:pt x="430" y="914"/>
                  </a:lnTo>
                  <a:lnTo>
                    <a:pt x="437" y="872"/>
                  </a:lnTo>
                  <a:lnTo>
                    <a:pt x="444" y="831"/>
                  </a:lnTo>
                  <a:lnTo>
                    <a:pt x="452" y="812"/>
                  </a:lnTo>
                  <a:lnTo>
                    <a:pt x="460" y="794"/>
                  </a:lnTo>
                  <a:lnTo>
                    <a:pt x="467" y="775"/>
                  </a:lnTo>
                  <a:lnTo>
                    <a:pt x="475" y="757"/>
                  </a:lnTo>
                  <a:lnTo>
                    <a:pt x="482" y="748"/>
                  </a:lnTo>
                  <a:lnTo>
                    <a:pt x="488" y="740"/>
                  </a:lnTo>
                  <a:lnTo>
                    <a:pt x="495" y="730"/>
                  </a:lnTo>
                  <a:lnTo>
                    <a:pt x="502" y="721"/>
                  </a:lnTo>
                  <a:lnTo>
                    <a:pt x="507" y="713"/>
                  </a:lnTo>
                  <a:lnTo>
                    <a:pt x="514" y="704"/>
                  </a:lnTo>
                  <a:lnTo>
                    <a:pt x="520" y="696"/>
                  </a:lnTo>
                  <a:lnTo>
                    <a:pt x="527" y="687"/>
                  </a:lnTo>
                  <a:lnTo>
                    <a:pt x="553" y="656"/>
                  </a:lnTo>
                  <a:lnTo>
                    <a:pt x="582" y="619"/>
                  </a:lnTo>
                  <a:lnTo>
                    <a:pt x="611" y="576"/>
                  </a:lnTo>
                  <a:lnTo>
                    <a:pt x="638" y="528"/>
                  </a:lnTo>
                  <a:lnTo>
                    <a:pt x="662" y="472"/>
                  </a:lnTo>
                  <a:lnTo>
                    <a:pt x="680" y="411"/>
                  </a:lnTo>
                  <a:lnTo>
                    <a:pt x="692" y="342"/>
                  </a:lnTo>
                  <a:lnTo>
                    <a:pt x="695" y="266"/>
                  </a:lnTo>
                  <a:lnTo>
                    <a:pt x="689" y="229"/>
                  </a:lnTo>
                  <a:lnTo>
                    <a:pt x="678" y="195"/>
                  </a:lnTo>
                  <a:lnTo>
                    <a:pt x="663" y="164"/>
                  </a:lnTo>
                  <a:lnTo>
                    <a:pt x="643" y="135"/>
                  </a:lnTo>
                  <a:lnTo>
                    <a:pt x="621" y="109"/>
                  </a:lnTo>
                  <a:lnTo>
                    <a:pt x="595" y="86"/>
                  </a:lnTo>
                  <a:lnTo>
                    <a:pt x="567" y="67"/>
                  </a:lnTo>
                  <a:lnTo>
                    <a:pt x="536" y="49"/>
                  </a:lnTo>
                  <a:lnTo>
                    <a:pt x="504" y="35"/>
                  </a:lnTo>
                  <a:lnTo>
                    <a:pt x="469" y="23"/>
                  </a:lnTo>
                  <a:lnTo>
                    <a:pt x="435" y="14"/>
                  </a:lnTo>
                  <a:lnTo>
                    <a:pt x="399" y="7"/>
                  </a:lnTo>
                  <a:lnTo>
                    <a:pt x="363" y="2"/>
                  </a:lnTo>
                  <a:lnTo>
                    <a:pt x="328" y="0"/>
                  </a:lnTo>
                  <a:lnTo>
                    <a:pt x="293" y="0"/>
                  </a:lnTo>
                  <a:lnTo>
                    <a:pt x="260" y="2"/>
                  </a:lnTo>
                  <a:close/>
                </a:path>
              </a:pathLst>
            </a:custGeom>
            <a:solidFill>
              <a:srgbClr val="FFD12B"/>
            </a:solidFill>
            <a:ln w="9525">
              <a:noFill/>
              <a:round/>
              <a:headEnd/>
              <a:tailEnd/>
            </a:ln>
          </p:spPr>
          <p:txBody>
            <a:bodyPr/>
            <a:lstStyle/>
            <a:p>
              <a:endParaRPr lang="en-US"/>
            </a:p>
          </p:txBody>
        </p:sp>
        <p:sp>
          <p:nvSpPr>
            <p:cNvPr id="17563" name="Freeform 351"/>
            <p:cNvSpPr>
              <a:spLocks noChangeAspect="1"/>
            </p:cNvSpPr>
            <p:nvPr/>
          </p:nvSpPr>
          <p:spPr bwMode="auto">
            <a:xfrm>
              <a:off x="3494" y="2929"/>
              <a:ext cx="217" cy="342"/>
            </a:xfrm>
            <a:custGeom>
              <a:avLst/>
              <a:gdLst>
                <a:gd name="T0" fmla="*/ 23 w 647"/>
                <a:gd name="T1" fmla="*/ 1 h 1019"/>
                <a:gd name="T2" fmla="*/ 15 w 647"/>
                <a:gd name="T3" fmla="*/ 5 h 1019"/>
                <a:gd name="T4" fmla="*/ 8 w 647"/>
                <a:gd name="T5" fmla="*/ 10 h 1019"/>
                <a:gd name="T6" fmla="*/ 4 w 647"/>
                <a:gd name="T7" fmla="*/ 16 h 1019"/>
                <a:gd name="T8" fmla="*/ 1 w 647"/>
                <a:gd name="T9" fmla="*/ 22 h 1019"/>
                <a:gd name="T10" fmla="*/ 0 w 647"/>
                <a:gd name="T11" fmla="*/ 31 h 1019"/>
                <a:gd name="T12" fmla="*/ 1 w 647"/>
                <a:gd name="T13" fmla="*/ 39 h 1019"/>
                <a:gd name="T14" fmla="*/ 5 w 647"/>
                <a:gd name="T15" fmla="*/ 49 h 1019"/>
                <a:gd name="T16" fmla="*/ 9 w 647"/>
                <a:gd name="T17" fmla="*/ 57 h 1019"/>
                <a:gd name="T18" fmla="*/ 11 w 647"/>
                <a:gd name="T19" fmla="*/ 62 h 1019"/>
                <a:gd name="T20" fmla="*/ 13 w 647"/>
                <a:gd name="T21" fmla="*/ 68 h 1019"/>
                <a:gd name="T22" fmla="*/ 15 w 647"/>
                <a:gd name="T23" fmla="*/ 74 h 1019"/>
                <a:gd name="T24" fmla="*/ 16 w 647"/>
                <a:gd name="T25" fmla="*/ 79 h 1019"/>
                <a:gd name="T26" fmla="*/ 17 w 647"/>
                <a:gd name="T27" fmla="*/ 83 h 1019"/>
                <a:gd name="T28" fmla="*/ 17 w 647"/>
                <a:gd name="T29" fmla="*/ 90 h 1019"/>
                <a:gd name="T30" fmla="*/ 16 w 647"/>
                <a:gd name="T31" fmla="*/ 101 h 1019"/>
                <a:gd name="T32" fmla="*/ 17 w 647"/>
                <a:gd name="T33" fmla="*/ 108 h 1019"/>
                <a:gd name="T34" fmla="*/ 18 w 647"/>
                <a:gd name="T35" fmla="*/ 111 h 1019"/>
                <a:gd name="T36" fmla="*/ 22 w 647"/>
                <a:gd name="T37" fmla="*/ 113 h 1019"/>
                <a:gd name="T38" fmla="*/ 26 w 647"/>
                <a:gd name="T39" fmla="*/ 113 h 1019"/>
                <a:gd name="T40" fmla="*/ 32 w 647"/>
                <a:gd name="T41" fmla="*/ 114 h 1019"/>
                <a:gd name="T42" fmla="*/ 36 w 647"/>
                <a:gd name="T43" fmla="*/ 114 h 1019"/>
                <a:gd name="T44" fmla="*/ 39 w 647"/>
                <a:gd name="T45" fmla="*/ 114 h 1019"/>
                <a:gd name="T46" fmla="*/ 40 w 647"/>
                <a:gd name="T47" fmla="*/ 113 h 1019"/>
                <a:gd name="T48" fmla="*/ 41 w 647"/>
                <a:gd name="T49" fmla="*/ 112 h 1019"/>
                <a:gd name="T50" fmla="*/ 42 w 647"/>
                <a:gd name="T51" fmla="*/ 111 h 1019"/>
                <a:gd name="T52" fmla="*/ 44 w 647"/>
                <a:gd name="T53" fmla="*/ 106 h 1019"/>
                <a:gd name="T54" fmla="*/ 45 w 647"/>
                <a:gd name="T55" fmla="*/ 97 h 1019"/>
                <a:gd name="T56" fmla="*/ 47 w 647"/>
                <a:gd name="T57" fmla="*/ 90 h 1019"/>
                <a:gd name="T58" fmla="*/ 49 w 647"/>
                <a:gd name="T59" fmla="*/ 86 h 1019"/>
                <a:gd name="T60" fmla="*/ 50 w 647"/>
                <a:gd name="T61" fmla="*/ 83 h 1019"/>
                <a:gd name="T62" fmla="*/ 52 w 647"/>
                <a:gd name="T63" fmla="*/ 81 h 1019"/>
                <a:gd name="T64" fmla="*/ 53 w 647"/>
                <a:gd name="T65" fmla="*/ 79 h 1019"/>
                <a:gd name="T66" fmla="*/ 54 w 647"/>
                <a:gd name="T67" fmla="*/ 77 h 1019"/>
                <a:gd name="T68" fmla="*/ 58 w 647"/>
                <a:gd name="T69" fmla="*/ 72 h 1019"/>
                <a:gd name="T70" fmla="*/ 63 w 647"/>
                <a:gd name="T71" fmla="*/ 63 h 1019"/>
                <a:gd name="T72" fmla="*/ 69 w 647"/>
                <a:gd name="T73" fmla="*/ 52 h 1019"/>
                <a:gd name="T74" fmla="*/ 72 w 647"/>
                <a:gd name="T75" fmla="*/ 37 h 1019"/>
                <a:gd name="T76" fmla="*/ 72 w 647"/>
                <a:gd name="T77" fmla="*/ 25 h 1019"/>
                <a:gd name="T78" fmla="*/ 70 w 647"/>
                <a:gd name="T79" fmla="*/ 18 h 1019"/>
                <a:gd name="T80" fmla="*/ 66 w 647"/>
                <a:gd name="T81" fmla="*/ 12 h 1019"/>
                <a:gd name="T82" fmla="*/ 60 w 647"/>
                <a:gd name="T83" fmla="*/ 8 h 1019"/>
                <a:gd name="T84" fmla="*/ 54 w 647"/>
                <a:gd name="T85" fmla="*/ 4 h 1019"/>
                <a:gd name="T86" fmla="*/ 47 w 647"/>
                <a:gd name="T87" fmla="*/ 2 h 1019"/>
                <a:gd name="T88" fmla="*/ 39 w 647"/>
                <a:gd name="T89" fmla="*/ 0 h 1019"/>
                <a:gd name="T90" fmla="*/ 32 w 647"/>
                <a:gd name="T91" fmla="*/ 0 h 10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7"/>
                <a:gd name="T139" fmla="*/ 0 h 1019"/>
                <a:gd name="T140" fmla="*/ 647 w 647"/>
                <a:gd name="T141" fmla="*/ 1019 h 10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7" h="1019">
                  <a:moveTo>
                    <a:pt x="248" y="2"/>
                  </a:moveTo>
                  <a:lnTo>
                    <a:pt x="207" y="13"/>
                  </a:lnTo>
                  <a:lnTo>
                    <a:pt x="170" y="28"/>
                  </a:lnTo>
                  <a:lnTo>
                    <a:pt x="134" y="46"/>
                  </a:lnTo>
                  <a:lnTo>
                    <a:pt x="103" y="65"/>
                  </a:lnTo>
                  <a:lnTo>
                    <a:pt x="76" y="88"/>
                  </a:lnTo>
                  <a:lnTo>
                    <a:pt x="53" y="113"/>
                  </a:lnTo>
                  <a:lnTo>
                    <a:pt x="33" y="140"/>
                  </a:lnTo>
                  <a:lnTo>
                    <a:pt x="17" y="170"/>
                  </a:lnTo>
                  <a:lnTo>
                    <a:pt x="6" y="201"/>
                  </a:lnTo>
                  <a:lnTo>
                    <a:pt x="1" y="236"/>
                  </a:lnTo>
                  <a:lnTo>
                    <a:pt x="0" y="272"/>
                  </a:lnTo>
                  <a:lnTo>
                    <a:pt x="3" y="310"/>
                  </a:lnTo>
                  <a:lnTo>
                    <a:pt x="12" y="349"/>
                  </a:lnTo>
                  <a:lnTo>
                    <a:pt x="27" y="390"/>
                  </a:lnTo>
                  <a:lnTo>
                    <a:pt x="49" y="433"/>
                  </a:lnTo>
                  <a:lnTo>
                    <a:pt x="76" y="478"/>
                  </a:lnTo>
                  <a:lnTo>
                    <a:pt x="84" y="503"/>
                  </a:lnTo>
                  <a:lnTo>
                    <a:pt x="92" y="527"/>
                  </a:lnTo>
                  <a:lnTo>
                    <a:pt x="100" y="553"/>
                  </a:lnTo>
                  <a:lnTo>
                    <a:pt x="109" y="578"/>
                  </a:lnTo>
                  <a:lnTo>
                    <a:pt x="117" y="602"/>
                  </a:lnTo>
                  <a:lnTo>
                    <a:pt x="125" y="628"/>
                  </a:lnTo>
                  <a:lnTo>
                    <a:pt x="133" y="653"/>
                  </a:lnTo>
                  <a:lnTo>
                    <a:pt x="141" y="678"/>
                  </a:lnTo>
                  <a:lnTo>
                    <a:pt x="144" y="697"/>
                  </a:lnTo>
                  <a:lnTo>
                    <a:pt x="147" y="714"/>
                  </a:lnTo>
                  <a:lnTo>
                    <a:pt x="149" y="732"/>
                  </a:lnTo>
                  <a:lnTo>
                    <a:pt x="152" y="750"/>
                  </a:lnTo>
                  <a:lnTo>
                    <a:pt x="149" y="798"/>
                  </a:lnTo>
                  <a:lnTo>
                    <a:pt x="146" y="846"/>
                  </a:lnTo>
                  <a:lnTo>
                    <a:pt x="144" y="896"/>
                  </a:lnTo>
                  <a:lnTo>
                    <a:pt x="140" y="944"/>
                  </a:lnTo>
                  <a:lnTo>
                    <a:pt x="148" y="957"/>
                  </a:lnTo>
                  <a:lnTo>
                    <a:pt x="157" y="971"/>
                  </a:lnTo>
                  <a:lnTo>
                    <a:pt x="165" y="985"/>
                  </a:lnTo>
                  <a:lnTo>
                    <a:pt x="173" y="997"/>
                  </a:lnTo>
                  <a:lnTo>
                    <a:pt x="194" y="1000"/>
                  </a:lnTo>
                  <a:lnTo>
                    <a:pt x="216" y="1003"/>
                  </a:lnTo>
                  <a:lnTo>
                    <a:pt x="237" y="1005"/>
                  </a:lnTo>
                  <a:lnTo>
                    <a:pt x="259" y="1008"/>
                  </a:lnTo>
                  <a:lnTo>
                    <a:pt x="281" y="1011"/>
                  </a:lnTo>
                  <a:lnTo>
                    <a:pt x="301" y="1014"/>
                  </a:lnTo>
                  <a:lnTo>
                    <a:pt x="323" y="1017"/>
                  </a:lnTo>
                  <a:lnTo>
                    <a:pt x="344" y="1019"/>
                  </a:lnTo>
                  <a:lnTo>
                    <a:pt x="349" y="1015"/>
                  </a:lnTo>
                  <a:lnTo>
                    <a:pt x="353" y="1010"/>
                  </a:lnTo>
                  <a:lnTo>
                    <a:pt x="358" y="1005"/>
                  </a:lnTo>
                  <a:lnTo>
                    <a:pt x="364" y="1001"/>
                  </a:lnTo>
                  <a:lnTo>
                    <a:pt x="368" y="996"/>
                  </a:lnTo>
                  <a:lnTo>
                    <a:pt x="373" y="992"/>
                  </a:lnTo>
                  <a:lnTo>
                    <a:pt x="377" y="987"/>
                  </a:lnTo>
                  <a:lnTo>
                    <a:pt x="382" y="982"/>
                  </a:lnTo>
                  <a:lnTo>
                    <a:pt x="389" y="941"/>
                  </a:lnTo>
                  <a:lnTo>
                    <a:pt x="396" y="899"/>
                  </a:lnTo>
                  <a:lnTo>
                    <a:pt x="403" y="859"/>
                  </a:lnTo>
                  <a:lnTo>
                    <a:pt x="410" y="818"/>
                  </a:lnTo>
                  <a:lnTo>
                    <a:pt x="417" y="799"/>
                  </a:lnTo>
                  <a:lnTo>
                    <a:pt x="425" y="781"/>
                  </a:lnTo>
                  <a:lnTo>
                    <a:pt x="432" y="764"/>
                  </a:lnTo>
                  <a:lnTo>
                    <a:pt x="438" y="745"/>
                  </a:lnTo>
                  <a:lnTo>
                    <a:pt x="445" y="736"/>
                  </a:lnTo>
                  <a:lnTo>
                    <a:pt x="451" y="727"/>
                  </a:lnTo>
                  <a:lnTo>
                    <a:pt x="458" y="719"/>
                  </a:lnTo>
                  <a:lnTo>
                    <a:pt x="464" y="709"/>
                  </a:lnTo>
                  <a:lnTo>
                    <a:pt x="470" y="700"/>
                  </a:lnTo>
                  <a:lnTo>
                    <a:pt x="475" y="692"/>
                  </a:lnTo>
                  <a:lnTo>
                    <a:pt x="482" y="683"/>
                  </a:lnTo>
                  <a:lnTo>
                    <a:pt x="488" y="674"/>
                  </a:lnTo>
                  <a:lnTo>
                    <a:pt x="512" y="643"/>
                  </a:lnTo>
                  <a:lnTo>
                    <a:pt x="539" y="607"/>
                  </a:lnTo>
                  <a:lnTo>
                    <a:pt x="565" y="564"/>
                  </a:lnTo>
                  <a:lnTo>
                    <a:pt x="591" y="516"/>
                  </a:lnTo>
                  <a:lnTo>
                    <a:pt x="612" y="460"/>
                  </a:lnTo>
                  <a:lnTo>
                    <a:pt x="630" y="399"/>
                  </a:lnTo>
                  <a:lnTo>
                    <a:pt x="642" y="331"/>
                  </a:lnTo>
                  <a:lnTo>
                    <a:pt x="647" y="257"/>
                  </a:lnTo>
                  <a:lnTo>
                    <a:pt x="644" y="222"/>
                  </a:lnTo>
                  <a:lnTo>
                    <a:pt x="634" y="190"/>
                  </a:lnTo>
                  <a:lnTo>
                    <a:pt x="622" y="161"/>
                  </a:lnTo>
                  <a:lnTo>
                    <a:pt x="605" y="133"/>
                  </a:lnTo>
                  <a:lnTo>
                    <a:pt x="585" y="109"/>
                  </a:lnTo>
                  <a:lnTo>
                    <a:pt x="562" y="87"/>
                  </a:lnTo>
                  <a:lnTo>
                    <a:pt x="536" y="69"/>
                  </a:lnTo>
                  <a:lnTo>
                    <a:pt x="509" y="51"/>
                  </a:lnTo>
                  <a:lnTo>
                    <a:pt x="478" y="36"/>
                  </a:lnTo>
                  <a:lnTo>
                    <a:pt x="447" y="25"/>
                  </a:lnTo>
                  <a:lnTo>
                    <a:pt x="414" y="16"/>
                  </a:lnTo>
                  <a:lnTo>
                    <a:pt x="381" y="8"/>
                  </a:lnTo>
                  <a:lnTo>
                    <a:pt x="347" y="3"/>
                  </a:lnTo>
                  <a:lnTo>
                    <a:pt x="314" y="1"/>
                  </a:lnTo>
                  <a:lnTo>
                    <a:pt x="281" y="0"/>
                  </a:lnTo>
                  <a:lnTo>
                    <a:pt x="248" y="2"/>
                  </a:lnTo>
                  <a:close/>
                </a:path>
              </a:pathLst>
            </a:custGeom>
            <a:solidFill>
              <a:srgbClr val="FFFF99"/>
            </a:solidFill>
            <a:ln w="9525">
              <a:noFill/>
              <a:round/>
              <a:headEnd/>
              <a:tailEnd/>
            </a:ln>
          </p:spPr>
          <p:txBody>
            <a:bodyPr/>
            <a:lstStyle/>
            <a:p>
              <a:endParaRPr lang="en-US"/>
            </a:p>
          </p:txBody>
        </p:sp>
        <p:sp>
          <p:nvSpPr>
            <p:cNvPr id="17564" name="Freeform 352"/>
            <p:cNvSpPr>
              <a:spLocks noChangeAspect="1"/>
            </p:cNvSpPr>
            <p:nvPr/>
          </p:nvSpPr>
          <p:spPr bwMode="auto">
            <a:xfrm>
              <a:off x="3501" y="2934"/>
              <a:ext cx="201" cy="337"/>
            </a:xfrm>
            <a:custGeom>
              <a:avLst/>
              <a:gdLst>
                <a:gd name="T0" fmla="*/ 22 w 601"/>
                <a:gd name="T1" fmla="*/ 1 h 1006"/>
                <a:gd name="T2" fmla="*/ 14 w 601"/>
                <a:gd name="T3" fmla="*/ 5 h 1006"/>
                <a:gd name="T4" fmla="*/ 8 w 601"/>
                <a:gd name="T5" fmla="*/ 9 h 1006"/>
                <a:gd name="T6" fmla="*/ 3 w 601"/>
                <a:gd name="T7" fmla="*/ 15 h 1006"/>
                <a:gd name="T8" fmla="*/ 1 w 601"/>
                <a:gd name="T9" fmla="*/ 21 h 1006"/>
                <a:gd name="T10" fmla="*/ 0 w 601"/>
                <a:gd name="T11" fmla="*/ 29 h 1006"/>
                <a:gd name="T12" fmla="*/ 2 w 601"/>
                <a:gd name="T13" fmla="*/ 37 h 1006"/>
                <a:gd name="T14" fmla="*/ 6 w 601"/>
                <a:gd name="T15" fmla="*/ 46 h 1006"/>
                <a:gd name="T16" fmla="*/ 9 w 601"/>
                <a:gd name="T17" fmla="*/ 53 h 1006"/>
                <a:gd name="T18" fmla="*/ 11 w 601"/>
                <a:gd name="T19" fmla="*/ 59 h 1006"/>
                <a:gd name="T20" fmla="*/ 12 w 601"/>
                <a:gd name="T21" fmla="*/ 66 h 1006"/>
                <a:gd name="T22" fmla="*/ 14 w 601"/>
                <a:gd name="T23" fmla="*/ 72 h 1006"/>
                <a:gd name="T24" fmla="*/ 15 w 601"/>
                <a:gd name="T25" fmla="*/ 77 h 1006"/>
                <a:gd name="T26" fmla="*/ 16 w 601"/>
                <a:gd name="T27" fmla="*/ 81 h 1006"/>
                <a:gd name="T28" fmla="*/ 15 w 601"/>
                <a:gd name="T29" fmla="*/ 89 h 1006"/>
                <a:gd name="T30" fmla="*/ 15 w 601"/>
                <a:gd name="T31" fmla="*/ 99 h 1006"/>
                <a:gd name="T32" fmla="*/ 15 w 601"/>
                <a:gd name="T33" fmla="*/ 106 h 1006"/>
                <a:gd name="T34" fmla="*/ 17 w 601"/>
                <a:gd name="T35" fmla="*/ 109 h 1006"/>
                <a:gd name="T36" fmla="*/ 20 w 601"/>
                <a:gd name="T37" fmla="*/ 111 h 1006"/>
                <a:gd name="T38" fmla="*/ 24 w 601"/>
                <a:gd name="T39" fmla="*/ 112 h 1006"/>
                <a:gd name="T40" fmla="*/ 29 w 601"/>
                <a:gd name="T41" fmla="*/ 112 h 1006"/>
                <a:gd name="T42" fmla="*/ 33 w 601"/>
                <a:gd name="T43" fmla="*/ 113 h 1006"/>
                <a:gd name="T44" fmla="*/ 36 w 601"/>
                <a:gd name="T45" fmla="*/ 113 h 1006"/>
                <a:gd name="T46" fmla="*/ 37 w 601"/>
                <a:gd name="T47" fmla="*/ 111 h 1006"/>
                <a:gd name="T48" fmla="*/ 38 w 601"/>
                <a:gd name="T49" fmla="*/ 110 h 1006"/>
                <a:gd name="T50" fmla="*/ 39 w 601"/>
                <a:gd name="T51" fmla="*/ 109 h 1006"/>
                <a:gd name="T52" fmla="*/ 40 w 601"/>
                <a:gd name="T53" fmla="*/ 104 h 1006"/>
                <a:gd name="T54" fmla="*/ 41 w 601"/>
                <a:gd name="T55" fmla="*/ 95 h 1006"/>
                <a:gd name="T56" fmla="*/ 43 w 601"/>
                <a:gd name="T57" fmla="*/ 88 h 1006"/>
                <a:gd name="T58" fmla="*/ 44 w 601"/>
                <a:gd name="T59" fmla="*/ 84 h 1006"/>
                <a:gd name="T60" fmla="*/ 46 w 601"/>
                <a:gd name="T61" fmla="*/ 81 h 1006"/>
                <a:gd name="T62" fmla="*/ 47 w 601"/>
                <a:gd name="T63" fmla="*/ 79 h 1006"/>
                <a:gd name="T64" fmla="*/ 48 w 601"/>
                <a:gd name="T65" fmla="*/ 77 h 1006"/>
                <a:gd name="T66" fmla="*/ 50 w 601"/>
                <a:gd name="T67" fmla="*/ 75 h 1006"/>
                <a:gd name="T68" fmla="*/ 53 w 601"/>
                <a:gd name="T69" fmla="*/ 71 h 1006"/>
                <a:gd name="T70" fmla="*/ 59 w 601"/>
                <a:gd name="T71" fmla="*/ 62 h 1006"/>
                <a:gd name="T72" fmla="*/ 63 w 601"/>
                <a:gd name="T73" fmla="*/ 51 h 1006"/>
                <a:gd name="T74" fmla="*/ 67 w 601"/>
                <a:gd name="T75" fmla="*/ 36 h 1006"/>
                <a:gd name="T76" fmla="*/ 67 w 601"/>
                <a:gd name="T77" fmla="*/ 24 h 1006"/>
                <a:gd name="T78" fmla="*/ 65 w 601"/>
                <a:gd name="T79" fmla="*/ 18 h 1006"/>
                <a:gd name="T80" fmla="*/ 62 w 601"/>
                <a:gd name="T81" fmla="*/ 12 h 1006"/>
                <a:gd name="T82" fmla="*/ 57 w 601"/>
                <a:gd name="T83" fmla="*/ 8 h 1006"/>
                <a:gd name="T84" fmla="*/ 51 w 601"/>
                <a:gd name="T85" fmla="*/ 4 h 1006"/>
                <a:gd name="T86" fmla="*/ 44 w 601"/>
                <a:gd name="T87" fmla="*/ 2 h 1006"/>
                <a:gd name="T88" fmla="*/ 37 w 601"/>
                <a:gd name="T89" fmla="*/ 0 h 1006"/>
                <a:gd name="T90" fmla="*/ 30 w 601"/>
                <a:gd name="T91" fmla="*/ 0 h 10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1"/>
                <a:gd name="T139" fmla="*/ 0 h 1006"/>
                <a:gd name="T140" fmla="*/ 601 w 601"/>
                <a:gd name="T141" fmla="*/ 1006 h 10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1" h="1006">
                  <a:moveTo>
                    <a:pt x="239" y="1"/>
                  </a:moveTo>
                  <a:lnTo>
                    <a:pt x="199" y="13"/>
                  </a:lnTo>
                  <a:lnTo>
                    <a:pt x="161" y="27"/>
                  </a:lnTo>
                  <a:lnTo>
                    <a:pt x="127" y="43"/>
                  </a:lnTo>
                  <a:lnTo>
                    <a:pt x="97" y="63"/>
                  </a:lnTo>
                  <a:lnTo>
                    <a:pt x="71" y="84"/>
                  </a:lnTo>
                  <a:lnTo>
                    <a:pt x="48" y="107"/>
                  </a:lnTo>
                  <a:lnTo>
                    <a:pt x="29" y="134"/>
                  </a:lnTo>
                  <a:lnTo>
                    <a:pt x="15" y="162"/>
                  </a:lnTo>
                  <a:lnTo>
                    <a:pt x="6" y="192"/>
                  </a:lnTo>
                  <a:lnTo>
                    <a:pt x="2" y="224"/>
                  </a:lnTo>
                  <a:lnTo>
                    <a:pt x="0" y="257"/>
                  </a:lnTo>
                  <a:lnTo>
                    <a:pt x="6" y="292"/>
                  </a:lnTo>
                  <a:lnTo>
                    <a:pt x="15" y="329"/>
                  </a:lnTo>
                  <a:lnTo>
                    <a:pt x="30" y="367"/>
                  </a:lnTo>
                  <a:lnTo>
                    <a:pt x="51" y="405"/>
                  </a:lnTo>
                  <a:lnTo>
                    <a:pt x="78" y="445"/>
                  </a:lnTo>
                  <a:lnTo>
                    <a:pt x="85" y="473"/>
                  </a:lnTo>
                  <a:lnTo>
                    <a:pt x="91" y="501"/>
                  </a:lnTo>
                  <a:lnTo>
                    <a:pt x="98" y="529"/>
                  </a:lnTo>
                  <a:lnTo>
                    <a:pt x="105" y="558"/>
                  </a:lnTo>
                  <a:lnTo>
                    <a:pt x="112" y="587"/>
                  </a:lnTo>
                  <a:lnTo>
                    <a:pt x="119" y="614"/>
                  </a:lnTo>
                  <a:lnTo>
                    <a:pt x="126" y="643"/>
                  </a:lnTo>
                  <a:lnTo>
                    <a:pt x="133" y="671"/>
                  </a:lnTo>
                  <a:lnTo>
                    <a:pt x="135" y="688"/>
                  </a:lnTo>
                  <a:lnTo>
                    <a:pt x="138" y="705"/>
                  </a:lnTo>
                  <a:lnTo>
                    <a:pt x="140" y="724"/>
                  </a:lnTo>
                  <a:lnTo>
                    <a:pt x="142" y="741"/>
                  </a:lnTo>
                  <a:lnTo>
                    <a:pt x="139" y="790"/>
                  </a:lnTo>
                  <a:lnTo>
                    <a:pt x="136" y="837"/>
                  </a:lnTo>
                  <a:lnTo>
                    <a:pt x="133" y="885"/>
                  </a:lnTo>
                  <a:lnTo>
                    <a:pt x="129" y="934"/>
                  </a:lnTo>
                  <a:lnTo>
                    <a:pt x="138" y="946"/>
                  </a:lnTo>
                  <a:lnTo>
                    <a:pt x="144" y="960"/>
                  </a:lnTo>
                  <a:lnTo>
                    <a:pt x="151" y="973"/>
                  </a:lnTo>
                  <a:lnTo>
                    <a:pt x="159" y="987"/>
                  </a:lnTo>
                  <a:lnTo>
                    <a:pt x="179" y="989"/>
                  </a:lnTo>
                  <a:lnTo>
                    <a:pt x="199" y="991"/>
                  </a:lnTo>
                  <a:lnTo>
                    <a:pt x="218" y="993"/>
                  </a:lnTo>
                  <a:lnTo>
                    <a:pt x="238" y="996"/>
                  </a:lnTo>
                  <a:lnTo>
                    <a:pt x="257" y="998"/>
                  </a:lnTo>
                  <a:lnTo>
                    <a:pt x="277" y="1002"/>
                  </a:lnTo>
                  <a:lnTo>
                    <a:pt x="296" y="1004"/>
                  </a:lnTo>
                  <a:lnTo>
                    <a:pt x="316" y="1006"/>
                  </a:lnTo>
                  <a:lnTo>
                    <a:pt x="321" y="1002"/>
                  </a:lnTo>
                  <a:lnTo>
                    <a:pt x="325" y="997"/>
                  </a:lnTo>
                  <a:lnTo>
                    <a:pt x="329" y="992"/>
                  </a:lnTo>
                  <a:lnTo>
                    <a:pt x="333" y="988"/>
                  </a:lnTo>
                  <a:lnTo>
                    <a:pt x="338" y="983"/>
                  </a:lnTo>
                  <a:lnTo>
                    <a:pt x="343" y="978"/>
                  </a:lnTo>
                  <a:lnTo>
                    <a:pt x="346" y="974"/>
                  </a:lnTo>
                  <a:lnTo>
                    <a:pt x="351" y="969"/>
                  </a:lnTo>
                  <a:lnTo>
                    <a:pt x="358" y="929"/>
                  </a:lnTo>
                  <a:lnTo>
                    <a:pt x="364" y="887"/>
                  </a:lnTo>
                  <a:lnTo>
                    <a:pt x="371" y="846"/>
                  </a:lnTo>
                  <a:lnTo>
                    <a:pt x="378" y="806"/>
                  </a:lnTo>
                  <a:lnTo>
                    <a:pt x="385" y="787"/>
                  </a:lnTo>
                  <a:lnTo>
                    <a:pt x="392" y="769"/>
                  </a:lnTo>
                  <a:lnTo>
                    <a:pt x="399" y="752"/>
                  </a:lnTo>
                  <a:lnTo>
                    <a:pt x="406" y="733"/>
                  </a:lnTo>
                  <a:lnTo>
                    <a:pt x="412" y="724"/>
                  </a:lnTo>
                  <a:lnTo>
                    <a:pt x="417" y="716"/>
                  </a:lnTo>
                  <a:lnTo>
                    <a:pt x="423" y="707"/>
                  </a:lnTo>
                  <a:lnTo>
                    <a:pt x="429" y="697"/>
                  </a:lnTo>
                  <a:lnTo>
                    <a:pt x="434" y="689"/>
                  </a:lnTo>
                  <a:lnTo>
                    <a:pt x="439" y="680"/>
                  </a:lnTo>
                  <a:lnTo>
                    <a:pt x="445" y="672"/>
                  </a:lnTo>
                  <a:lnTo>
                    <a:pt x="451" y="663"/>
                  </a:lnTo>
                  <a:lnTo>
                    <a:pt x="474" y="632"/>
                  </a:lnTo>
                  <a:lnTo>
                    <a:pt x="498" y="596"/>
                  </a:lnTo>
                  <a:lnTo>
                    <a:pt x="522" y="554"/>
                  </a:lnTo>
                  <a:lnTo>
                    <a:pt x="545" y="506"/>
                  </a:lnTo>
                  <a:lnTo>
                    <a:pt x="566" y="452"/>
                  </a:lnTo>
                  <a:lnTo>
                    <a:pt x="583" y="391"/>
                  </a:lnTo>
                  <a:lnTo>
                    <a:pt x="595" y="323"/>
                  </a:lnTo>
                  <a:lnTo>
                    <a:pt x="601" y="248"/>
                  </a:lnTo>
                  <a:lnTo>
                    <a:pt x="599" y="216"/>
                  </a:lnTo>
                  <a:lnTo>
                    <a:pt x="594" y="186"/>
                  </a:lnTo>
                  <a:lnTo>
                    <a:pt x="584" y="158"/>
                  </a:lnTo>
                  <a:lnTo>
                    <a:pt x="570" y="133"/>
                  </a:lnTo>
                  <a:lnTo>
                    <a:pt x="552" y="110"/>
                  </a:lnTo>
                  <a:lnTo>
                    <a:pt x="532" y="89"/>
                  </a:lnTo>
                  <a:lnTo>
                    <a:pt x="508" y="71"/>
                  </a:lnTo>
                  <a:lnTo>
                    <a:pt x="483" y="53"/>
                  </a:lnTo>
                  <a:lnTo>
                    <a:pt x="455" y="39"/>
                  </a:lnTo>
                  <a:lnTo>
                    <a:pt x="426" y="27"/>
                  </a:lnTo>
                  <a:lnTo>
                    <a:pt x="396" y="16"/>
                  </a:lnTo>
                  <a:lnTo>
                    <a:pt x="364" y="10"/>
                  </a:lnTo>
                  <a:lnTo>
                    <a:pt x="332" y="4"/>
                  </a:lnTo>
                  <a:lnTo>
                    <a:pt x="301" y="0"/>
                  </a:lnTo>
                  <a:lnTo>
                    <a:pt x="270" y="0"/>
                  </a:lnTo>
                  <a:lnTo>
                    <a:pt x="239" y="1"/>
                  </a:lnTo>
                  <a:close/>
                </a:path>
              </a:pathLst>
            </a:custGeom>
            <a:solidFill>
              <a:srgbClr val="FFDB54"/>
            </a:solidFill>
            <a:ln w="9525">
              <a:noFill/>
              <a:round/>
              <a:headEnd/>
              <a:tailEnd/>
            </a:ln>
          </p:spPr>
          <p:txBody>
            <a:bodyPr/>
            <a:lstStyle/>
            <a:p>
              <a:endParaRPr lang="en-US"/>
            </a:p>
          </p:txBody>
        </p:sp>
        <p:sp>
          <p:nvSpPr>
            <p:cNvPr id="17565" name="Freeform 353"/>
            <p:cNvSpPr>
              <a:spLocks noChangeAspect="1"/>
            </p:cNvSpPr>
            <p:nvPr/>
          </p:nvSpPr>
          <p:spPr bwMode="auto">
            <a:xfrm>
              <a:off x="3508" y="2938"/>
              <a:ext cx="187" cy="333"/>
            </a:xfrm>
            <a:custGeom>
              <a:avLst/>
              <a:gdLst>
                <a:gd name="T0" fmla="*/ 22 w 556"/>
                <a:gd name="T1" fmla="*/ 1 h 992"/>
                <a:gd name="T2" fmla="*/ 13 w 556"/>
                <a:gd name="T3" fmla="*/ 4 h 992"/>
                <a:gd name="T4" fmla="*/ 7 w 556"/>
                <a:gd name="T5" fmla="*/ 9 h 992"/>
                <a:gd name="T6" fmla="*/ 3 w 556"/>
                <a:gd name="T7" fmla="*/ 14 h 992"/>
                <a:gd name="T8" fmla="*/ 1 w 556"/>
                <a:gd name="T9" fmla="*/ 20 h 992"/>
                <a:gd name="T10" fmla="*/ 0 w 556"/>
                <a:gd name="T11" fmla="*/ 27 h 992"/>
                <a:gd name="T12" fmla="*/ 2 w 556"/>
                <a:gd name="T13" fmla="*/ 35 h 992"/>
                <a:gd name="T14" fmla="*/ 6 w 556"/>
                <a:gd name="T15" fmla="*/ 43 h 992"/>
                <a:gd name="T16" fmla="*/ 10 w 556"/>
                <a:gd name="T17" fmla="*/ 50 h 992"/>
                <a:gd name="T18" fmla="*/ 11 w 556"/>
                <a:gd name="T19" fmla="*/ 57 h 992"/>
                <a:gd name="T20" fmla="*/ 12 w 556"/>
                <a:gd name="T21" fmla="*/ 64 h 992"/>
                <a:gd name="T22" fmla="*/ 13 w 556"/>
                <a:gd name="T23" fmla="*/ 71 h 992"/>
                <a:gd name="T24" fmla="*/ 14 w 556"/>
                <a:gd name="T25" fmla="*/ 77 h 992"/>
                <a:gd name="T26" fmla="*/ 14 w 556"/>
                <a:gd name="T27" fmla="*/ 80 h 992"/>
                <a:gd name="T28" fmla="*/ 14 w 556"/>
                <a:gd name="T29" fmla="*/ 88 h 992"/>
                <a:gd name="T30" fmla="*/ 13 w 556"/>
                <a:gd name="T31" fmla="*/ 98 h 992"/>
                <a:gd name="T32" fmla="*/ 14 w 556"/>
                <a:gd name="T33" fmla="*/ 105 h 992"/>
                <a:gd name="T34" fmla="*/ 15 w 556"/>
                <a:gd name="T35" fmla="*/ 108 h 992"/>
                <a:gd name="T36" fmla="*/ 18 w 556"/>
                <a:gd name="T37" fmla="*/ 110 h 992"/>
                <a:gd name="T38" fmla="*/ 22 w 556"/>
                <a:gd name="T39" fmla="*/ 110 h 992"/>
                <a:gd name="T40" fmla="*/ 26 w 556"/>
                <a:gd name="T41" fmla="*/ 111 h 992"/>
                <a:gd name="T42" fmla="*/ 30 w 556"/>
                <a:gd name="T43" fmla="*/ 111 h 992"/>
                <a:gd name="T44" fmla="*/ 33 w 556"/>
                <a:gd name="T45" fmla="*/ 111 h 992"/>
                <a:gd name="T46" fmla="*/ 35 w 556"/>
                <a:gd name="T47" fmla="*/ 109 h 992"/>
                <a:gd name="T48" fmla="*/ 37 w 556"/>
                <a:gd name="T49" fmla="*/ 103 h 992"/>
                <a:gd name="T50" fmla="*/ 38 w 556"/>
                <a:gd name="T51" fmla="*/ 94 h 992"/>
                <a:gd name="T52" fmla="*/ 40 w 556"/>
                <a:gd name="T53" fmla="*/ 87 h 992"/>
                <a:gd name="T54" fmla="*/ 41 w 556"/>
                <a:gd name="T55" fmla="*/ 83 h 992"/>
                <a:gd name="T56" fmla="*/ 43 w 556"/>
                <a:gd name="T57" fmla="*/ 80 h 992"/>
                <a:gd name="T58" fmla="*/ 44 w 556"/>
                <a:gd name="T59" fmla="*/ 78 h 992"/>
                <a:gd name="T60" fmla="*/ 45 w 556"/>
                <a:gd name="T61" fmla="*/ 76 h 992"/>
                <a:gd name="T62" fmla="*/ 46 w 556"/>
                <a:gd name="T63" fmla="*/ 75 h 992"/>
                <a:gd name="T64" fmla="*/ 49 w 556"/>
                <a:gd name="T65" fmla="*/ 70 h 992"/>
                <a:gd name="T66" fmla="*/ 54 w 556"/>
                <a:gd name="T67" fmla="*/ 61 h 992"/>
                <a:gd name="T68" fmla="*/ 59 w 556"/>
                <a:gd name="T69" fmla="*/ 50 h 992"/>
                <a:gd name="T70" fmla="*/ 62 w 556"/>
                <a:gd name="T71" fmla="*/ 35 h 992"/>
                <a:gd name="T72" fmla="*/ 63 w 556"/>
                <a:gd name="T73" fmla="*/ 23 h 992"/>
                <a:gd name="T74" fmla="*/ 62 w 556"/>
                <a:gd name="T75" fmla="*/ 18 h 992"/>
                <a:gd name="T76" fmla="*/ 59 w 556"/>
                <a:gd name="T77" fmla="*/ 12 h 992"/>
                <a:gd name="T78" fmla="*/ 54 w 556"/>
                <a:gd name="T79" fmla="*/ 8 h 992"/>
                <a:gd name="T80" fmla="*/ 49 w 556"/>
                <a:gd name="T81" fmla="*/ 4 h 992"/>
                <a:gd name="T82" fmla="*/ 42 w 556"/>
                <a:gd name="T83" fmla="*/ 2 h 992"/>
                <a:gd name="T84" fmla="*/ 36 w 556"/>
                <a:gd name="T85" fmla="*/ 1 h 992"/>
                <a:gd name="T86" fmla="*/ 29 w 556"/>
                <a:gd name="T87" fmla="*/ 0 h 9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6"/>
                <a:gd name="T133" fmla="*/ 0 h 992"/>
                <a:gd name="T134" fmla="*/ 556 w 556"/>
                <a:gd name="T135" fmla="*/ 992 h 9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6" h="992">
                  <a:moveTo>
                    <a:pt x="230" y="1"/>
                  </a:moveTo>
                  <a:lnTo>
                    <a:pt x="189" y="11"/>
                  </a:lnTo>
                  <a:lnTo>
                    <a:pt x="152" y="24"/>
                  </a:lnTo>
                  <a:lnTo>
                    <a:pt x="119" y="40"/>
                  </a:lnTo>
                  <a:lnTo>
                    <a:pt x="90" y="59"/>
                  </a:lnTo>
                  <a:lnTo>
                    <a:pt x="65" y="79"/>
                  </a:lnTo>
                  <a:lnTo>
                    <a:pt x="43" y="101"/>
                  </a:lnTo>
                  <a:lnTo>
                    <a:pt x="26" y="127"/>
                  </a:lnTo>
                  <a:lnTo>
                    <a:pt x="13" y="153"/>
                  </a:lnTo>
                  <a:lnTo>
                    <a:pt x="5" y="182"/>
                  </a:lnTo>
                  <a:lnTo>
                    <a:pt x="0" y="211"/>
                  </a:lnTo>
                  <a:lnTo>
                    <a:pt x="1" y="242"/>
                  </a:lnTo>
                  <a:lnTo>
                    <a:pt x="7" y="274"/>
                  </a:lnTo>
                  <a:lnTo>
                    <a:pt x="18" y="308"/>
                  </a:lnTo>
                  <a:lnTo>
                    <a:pt x="33" y="342"/>
                  </a:lnTo>
                  <a:lnTo>
                    <a:pt x="53" y="377"/>
                  </a:lnTo>
                  <a:lnTo>
                    <a:pt x="80" y="412"/>
                  </a:lnTo>
                  <a:lnTo>
                    <a:pt x="86" y="444"/>
                  </a:lnTo>
                  <a:lnTo>
                    <a:pt x="90" y="475"/>
                  </a:lnTo>
                  <a:lnTo>
                    <a:pt x="96" y="506"/>
                  </a:lnTo>
                  <a:lnTo>
                    <a:pt x="102" y="537"/>
                  </a:lnTo>
                  <a:lnTo>
                    <a:pt x="106" y="568"/>
                  </a:lnTo>
                  <a:lnTo>
                    <a:pt x="112" y="599"/>
                  </a:lnTo>
                  <a:lnTo>
                    <a:pt x="117" y="630"/>
                  </a:lnTo>
                  <a:lnTo>
                    <a:pt x="122" y="661"/>
                  </a:lnTo>
                  <a:lnTo>
                    <a:pt x="125" y="679"/>
                  </a:lnTo>
                  <a:lnTo>
                    <a:pt x="127" y="696"/>
                  </a:lnTo>
                  <a:lnTo>
                    <a:pt x="128" y="713"/>
                  </a:lnTo>
                  <a:lnTo>
                    <a:pt x="130" y="730"/>
                  </a:lnTo>
                  <a:lnTo>
                    <a:pt x="127" y="779"/>
                  </a:lnTo>
                  <a:lnTo>
                    <a:pt x="124" y="826"/>
                  </a:lnTo>
                  <a:lnTo>
                    <a:pt x="120" y="873"/>
                  </a:lnTo>
                  <a:lnTo>
                    <a:pt x="118" y="921"/>
                  </a:lnTo>
                  <a:lnTo>
                    <a:pt x="124" y="934"/>
                  </a:lnTo>
                  <a:lnTo>
                    <a:pt x="130" y="947"/>
                  </a:lnTo>
                  <a:lnTo>
                    <a:pt x="137" y="961"/>
                  </a:lnTo>
                  <a:lnTo>
                    <a:pt x="144" y="974"/>
                  </a:lnTo>
                  <a:lnTo>
                    <a:pt x="162" y="976"/>
                  </a:lnTo>
                  <a:lnTo>
                    <a:pt x="180" y="978"/>
                  </a:lnTo>
                  <a:lnTo>
                    <a:pt x="197" y="980"/>
                  </a:lnTo>
                  <a:lnTo>
                    <a:pt x="216" y="983"/>
                  </a:lnTo>
                  <a:lnTo>
                    <a:pt x="233" y="985"/>
                  </a:lnTo>
                  <a:lnTo>
                    <a:pt x="251" y="987"/>
                  </a:lnTo>
                  <a:lnTo>
                    <a:pt x="269" y="990"/>
                  </a:lnTo>
                  <a:lnTo>
                    <a:pt x="287" y="992"/>
                  </a:lnTo>
                  <a:lnTo>
                    <a:pt x="295" y="983"/>
                  </a:lnTo>
                  <a:lnTo>
                    <a:pt x="303" y="974"/>
                  </a:lnTo>
                  <a:lnTo>
                    <a:pt x="311" y="964"/>
                  </a:lnTo>
                  <a:lnTo>
                    <a:pt x="319" y="955"/>
                  </a:lnTo>
                  <a:lnTo>
                    <a:pt x="325" y="915"/>
                  </a:lnTo>
                  <a:lnTo>
                    <a:pt x="332" y="873"/>
                  </a:lnTo>
                  <a:lnTo>
                    <a:pt x="339" y="833"/>
                  </a:lnTo>
                  <a:lnTo>
                    <a:pt x="346" y="793"/>
                  </a:lnTo>
                  <a:lnTo>
                    <a:pt x="352" y="774"/>
                  </a:lnTo>
                  <a:lnTo>
                    <a:pt x="359" y="757"/>
                  </a:lnTo>
                  <a:lnTo>
                    <a:pt x="365" y="740"/>
                  </a:lnTo>
                  <a:lnTo>
                    <a:pt x="371" y="721"/>
                  </a:lnTo>
                  <a:lnTo>
                    <a:pt x="377" y="712"/>
                  </a:lnTo>
                  <a:lnTo>
                    <a:pt x="382" y="703"/>
                  </a:lnTo>
                  <a:lnTo>
                    <a:pt x="387" y="695"/>
                  </a:lnTo>
                  <a:lnTo>
                    <a:pt x="393" y="686"/>
                  </a:lnTo>
                  <a:lnTo>
                    <a:pt x="398" y="677"/>
                  </a:lnTo>
                  <a:lnTo>
                    <a:pt x="404" y="668"/>
                  </a:lnTo>
                  <a:lnTo>
                    <a:pt x="408" y="660"/>
                  </a:lnTo>
                  <a:lnTo>
                    <a:pt x="414" y="651"/>
                  </a:lnTo>
                  <a:lnTo>
                    <a:pt x="435" y="620"/>
                  </a:lnTo>
                  <a:lnTo>
                    <a:pt x="457" y="584"/>
                  </a:lnTo>
                  <a:lnTo>
                    <a:pt x="478" y="543"/>
                  </a:lnTo>
                  <a:lnTo>
                    <a:pt x="499" y="495"/>
                  </a:lnTo>
                  <a:lnTo>
                    <a:pt x="519" y="441"/>
                  </a:lnTo>
                  <a:lnTo>
                    <a:pt x="535" y="381"/>
                  </a:lnTo>
                  <a:lnTo>
                    <a:pt x="548" y="313"/>
                  </a:lnTo>
                  <a:lnTo>
                    <a:pt x="554" y="240"/>
                  </a:lnTo>
                  <a:lnTo>
                    <a:pt x="556" y="210"/>
                  </a:lnTo>
                  <a:lnTo>
                    <a:pt x="552" y="182"/>
                  </a:lnTo>
                  <a:lnTo>
                    <a:pt x="545" y="157"/>
                  </a:lnTo>
                  <a:lnTo>
                    <a:pt x="534" y="132"/>
                  </a:lnTo>
                  <a:lnTo>
                    <a:pt x="519" y="109"/>
                  </a:lnTo>
                  <a:lnTo>
                    <a:pt x="500" y="90"/>
                  </a:lnTo>
                  <a:lnTo>
                    <a:pt x="480" y="71"/>
                  </a:lnTo>
                  <a:lnTo>
                    <a:pt x="457" y="55"/>
                  </a:lnTo>
                  <a:lnTo>
                    <a:pt x="431" y="40"/>
                  </a:lnTo>
                  <a:lnTo>
                    <a:pt x="405" y="29"/>
                  </a:lnTo>
                  <a:lnTo>
                    <a:pt x="376" y="18"/>
                  </a:lnTo>
                  <a:lnTo>
                    <a:pt x="347" y="10"/>
                  </a:lnTo>
                  <a:lnTo>
                    <a:pt x="317" y="5"/>
                  </a:lnTo>
                  <a:lnTo>
                    <a:pt x="287" y="1"/>
                  </a:lnTo>
                  <a:lnTo>
                    <a:pt x="258" y="0"/>
                  </a:lnTo>
                  <a:lnTo>
                    <a:pt x="230" y="1"/>
                  </a:lnTo>
                  <a:close/>
                </a:path>
              </a:pathLst>
            </a:custGeom>
            <a:solidFill>
              <a:srgbClr val="FFE06B"/>
            </a:solidFill>
            <a:ln w="9525">
              <a:noFill/>
              <a:round/>
              <a:headEnd/>
              <a:tailEnd/>
            </a:ln>
          </p:spPr>
          <p:txBody>
            <a:bodyPr/>
            <a:lstStyle/>
            <a:p>
              <a:endParaRPr lang="en-US"/>
            </a:p>
          </p:txBody>
        </p:sp>
        <p:sp>
          <p:nvSpPr>
            <p:cNvPr id="17566" name="Freeform 354"/>
            <p:cNvSpPr>
              <a:spLocks noChangeAspect="1"/>
            </p:cNvSpPr>
            <p:nvPr/>
          </p:nvSpPr>
          <p:spPr bwMode="auto">
            <a:xfrm>
              <a:off x="3516" y="2943"/>
              <a:ext cx="172" cy="327"/>
            </a:xfrm>
            <a:custGeom>
              <a:avLst/>
              <a:gdLst>
                <a:gd name="T0" fmla="*/ 20 w 512"/>
                <a:gd name="T1" fmla="*/ 1 h 977"/>
                <a:gd name="T2" fmla="*/ 12 w 512"/>
                <a:gd name="T3" fmla="*/ 4 h 977"/>
                <a:gd name="T4" fmla="*/ 7 w 512"/>
                <a:gd name="T5" fmla="*/ 8 h 977"/>
                <a:gd name="T6" fmla="*/ 2 w 512"/>
                <a:gd name="T7" fmla="*/ 13 h 977"/>
                <a:gd name="T8" fmla="*/ 0 w 512"/>
                <a:gd name="T9" fmla="*/ 19 h 977"/>
                <a:gd name="T10" fmla="*/ 0 w 512"/>
                <a:gd name="T11" fmla="*/ 25 h 977"/>
                <a:gd name="T12" fmla="*/ 2 w 512"/>
                <a:gd name="T13" fmla="*/ 32 h 977"/>
                <a:gd name="T14" fmla="*/ 6 w 512"/>
                <a:gd name="T15" fmla="*/ 39 h 977"/>
                <a:gd name="T16" fmla="*/ 10 w 512"/>
                <a:gd name="T17" fmla="*/ 50 h 977"/>
                <a:gd name="T18" fmla="*/ 12 w 512"/>
                <a:gd name="T19" fmla="*/ 65 h 977"/>
                <a:gd name="T20" fmla="*/ 13 w 512"/>
                <a:gd name="T21" fmla="*/ 75 h 977"/>
                <a:gd name="T22" fmla="*/ 13 w 512"/>
                <a:gd name="T23" fmla="*/ 79 h 977"/>
                <a:gd name="T24" fmla="*/ 13 w 512"/>
                <a:gd name="T25" fmla="*/ 86 h 977"/>
                <a:gd name="T26" fmla="*/ 12 w 512"/>
                <a:gd name="T27" fmla="*/ 97 h 977"/>
                <a:gd name="T28" fmla="*/ 12 w 512"/>
                <a:gd name="T29" fmla="*/ 103 h 977"/>
                <a:gd name="T30" fmla="*/ 14 w 512"/>
                <a:gd name="T31" fmla="*/ 106 h 977"/>
                <a:gd name="T32" fmla="*/ 16 w 512"/>
                <a:gd name="T33" fmla="*/ 108 h 977"/>
                <a:gd name="T34" fmla="*/ 20 w 512"/>
                <a:gd name="T35" fmla="*/ 108 h 977"/>
                <a:gd name="T36" fmla="*/ 24 w 512"/>
                <a:gd name="T37" fmla="*/ 109 h 977"/>
                <a:gd name="T38" fmla="*/ 27 w 512"/>
                <a:gd name="T39" fmla="*/ 109 h 977"/>
                <a:gd name="T40" fmla="*/ 30 w 512"/>
                <a:gd name="T41" fmla="*/ 108 h 977"/>
                <a:gd name="T42" fmla="*/ 32 w 512"/>
                <a:gd name="T43" fmla="*/ 106 h 977"/>
                <a:gd name="T44" fmla="*/ 33 w 512"/>
                <a:gd name="T45" fmla="*/ 101 h 977"/>
                <a:gd name="T46" fmla="*/ 35 w 512"/>
                <a:gd name="T47" fmla="*/ 92 h 977"/>
                <a:gd name="T48" fmla="*/ 36 w 512"/>
                <a:gd name="T49" fmla="*/ 85 h 977"/>
                <a:gd name="T50" fmla="*/ 38 w 512"/>
                <a:gd name="T51" fmla="*/ 81 h 977"/>
                <a:gd name="T52" fmla="*/ 39 w 512"/>
                <a:gd name="T53" fmla="*/ 78 h 977"/>
                <a:gd name="T54" fmla="*/ 40 w 512"/>
                <a:gd name="T55" fmla="*/ 76 h 977"/>
                <a:gd name="T56" fmla="*/ 41 w 512"/>
                <a:gd name="T57" fmla="*/ 74 h 977"/>
                <a:gd name="T58" fmla="*/ 42 w 512"/>
                <a:gd name="T59" fmla="*/ 72 h 977"/>
                <a:gd name="T60" fmla="*/ 45 w 512"/>
                <a:gd name="T61" fmla="*/ 68 h 977"/>
                <a:gd name="T62" fmla="*/ 49 w 512"/>
                <a:gd name="T63" fmla="*/ 59 h 977"/>
                <a:gd name="T64" fmla="*/ 53 w 512"/>
                <a:gd name="T65" fmla="*/ 48 h 977"/>
                <a:gd name="T66" fmla="*/ 56 w 512"/>
                <a:gd name="T67" fmla="*/ 34 h 977"/>
                <a:gd name="T68" fmla="*/ 58 w 512"/>
                <a:gd name="T69" fmla="*/ 23 h 977"/>
                <a:gd name="T70" fmla="*/ 57 w 512"/>
                <a:gd name="T71" fmla="*/ 17 h 977"/>
                <a:gd name="T72" fmla="*/ 55 w 512"/>
                <a:gd name="T73" fmla="*/ 12 h 977"/>
                <a:gd name="T74" fmla="*/ 51 w 512"/>
                <a:gd name="T75" fmla="*/ 8 h 977"/>
                <a:gd name="T76" fmla="*/ 46 w 512"/>
                <a:gd name="T77" fmla="*/ 5 h 977"/>
                <a:gd name="T78" fmla="*/ 40 w 512"/>
                <a:gd name="T79" fmla="*/ 2 h 977"/>
                <a:gd name="T80" fmla="*/ 34 w 512"/>
                <a:gd name="T81" fmla="*/ 1 h 977"/>
                <a:gd name="T82" fmla="*/ 28 w 512"/>
                <a:gd name="T83" fmla="*/ 0 h 9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2"/>
                <a:gd name="T127" fmla="*/ 0 h 977"/>
                <a:gd name="T128" fmla="*/ 512 w 512"/>
                <a:gd name="T129" fmla="*/ 977 h 97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2" h="977">
                  <a:moveTo>
                    <a:pt x="220" y="0"/>
                  </a:moveTo>
                  <a:lnTo>
                    <a:pt x="180" y="9"/>
                  </a:lnTo>
                  <a:lnTo>
                    <a:pt x="144" y="22"/>
                  </a:lnTo>
                  <a:lnTo>
                    <a:pt x="111" y="37"/>
                  </a:lnTo>
                  <a:lnTo>
                    <a:pt x="83" y="54"/>
                  </a:lnTo>
                  <a:lnTo>
                    <a:pt x="59" y="74"/>
                  </a:lnTo>
                  <a:lnTo>
                    <a:pt x="38" y="95"/>
                  </a:lnTo>
                  <a:lnTo>
                    <a:pt x="22" y="118"/>
                  </a:lnTo>
                  <a:lnTo>
                    <a:pt x="11" y="144"/>
                  </a:lnTo>
                  <a:lnTo>
                    <a:pt x="4" y="169"/>
                  </a:lnTo>
                  <a:lnTo>
                    <a:pt x="0" y="197"/>
                  </a:lnTo>
                  <a:lnTo>
                    <a:pt x="2" y="226"/>
                  </a:lnTo>
                  <a:lnTo>
                    <a:pt x="8" y="256"/>
                  </a:lnTo>
                  <a:lnTo>
                    <a:pt x="20" y="286"/>
                  </a:lnTo>
                  <a:lnTo>
                    <a:pt x="35" y="315"/>
                  </a:lnTo>
                  <a:lnTo>
                    <a:pt x="55" y="347"/>
                  </a:lnTo>
                  <a:lnTo>
                    <a:pt x="81" y="378"/>
                  </a:lnTo>
                  <a:lnTo>
                    <a:pt x="89" y="446"/>
                  </a:lnTo>
                  <a:lnTo>
                    <a:pt x="97" y="515"/>
                  </a:lnTo>
                  <a:lnTo>
                    <a:pt x="105" y="583"/>
                  </a:lnTo>
                  <a:lnTo>
                    <a:pt x="113" y="652"/>
                  </a:lnTo>
                  <a:lnTo>
                    <a:pt x="114" y="669"/>
                  </a:lnTo>
                  <a:lnTo>
                    <a:pt x="117" y="685"/>
                  </a:lnTo>
                  <a:lnTo>
                    <a:pt x="118" y="703"/>
                  </a:lnTo>
                  <a:lnTo>
                    <a:pt x="119" y="720"/>
                  </a:lnTo>
                  <a:lnTo>
                    <a:pt x="115" y="767"/>
                  </a:lnTo>
                  <a:lnTo>
                    <a:pt x="112" y="814"/>
                  </a:lnTo>
                  <a:lnTo>
                    <a:pt x="108" y="862"/>
                  </a:lnTo>
                  <a:lnTo>
                    <a:pt x="105" y="909"/>
                  </a:lnTo>
                  <a:lnTo>
                    <a:pt x="111" y="922"/>
                  </a:lnTo>
                  <a:lnTo>
                    <a:pt x="118" y="934"/>
                  </a:lnTo>
                  <a:lnTo>
                    <a:pt x="123" y="948"/>
                  </a:lnTo>
                  <a:lnTo>
                    <a:pt x="129" y="961"/>
                  </a:lnTo>
                  <a:lnTo>
                    <a:pt x="145" y="963"/>
                  </a:lnTo>
                  <a:lnTo>
                    <a:pt x="161" y="964"/>
                  </a:lnTo>
                  <a:lnTo>
                    <a:pt x="178" y="966"/>
                  </a:lnTo>
                  <a:lnTo>
                    <a:pt x="194" y="969"/>
                  </a:lnTo>
                  <a:lnTo>
                    <a:pt x="209" y="970"/>
                  </a:lnTo>
                  <a:lnTo>
                    <a:pt x="225" y="972"/>
                  </a:lnTo>
                  <a:lnTo>
                    <a:pt x="241" y="975"/>
                  </a:lnTo>
                  <a:lnTo>
                    <a:pt x="257" y="977"/>
                  </a:lnTo>
                  <a:lnTo>
                    <a:pt x="265" y="968"/>
                  </a:lnTo>
                  <a:lnTo>
                    <a:pt x="272" y="958"/>
                  </a:lnTo>
                  <a:lnTo>
                    <a:pt x="280" y="949"/>
                  </a:lnTo>
                  <a:lnTo>
                    <a:pt x="287" y="940"/>
                  </a:lnTo>
                  <a:lnTo>
                    <a:pt x="294" y="900"/>
                  </a:lnTo>
                  <a:lnTo>
                    <a:pt x="301" y="859"/>
                  </a:lnTo>
                  <a:lnTo>
                    <a:pt x="307" y="820"/>
                  </a:lnTo>
                  <a:lnTo>
                    <a:pt x="314" y="780"/>
                  </a:lnTo>
                  <a:lnTo>
                    <a:pt x="319" y="761"/>
                  </a:lnTo>
                  <a:lnTo>
                    <a:pt x="326" y="743"/>
                  </a:lnTo>
                  <a:lnTo>
                    <a:pt x="332" y="726"/>
                  </a:lnTo>
                  <a:lnTo>
                    <a:pt x="338" y="707"/>
                  </a:lnTo>
                  <a:lnTo>
                    <a:pt x="342" y="698"/>
                  </a:lnTo>
                  <a:lnTo>
                    <a:pt x="347" y="690"/>
                  </a:lnTo>
                  <a:lnTo>
                    <a:pt x="352" y="681"/>
                  </a:lnTo>
                  <a:lnTo>
                    <a:pt x="357" y="673"/>
                  </a:lnTo>
                  <a:lnTo>
                    <a:pt x="362" y="663"/>
                  </a:lnTo>
                  <a:lnTo>
                    <a:pt x="367" y="655"/>
                  </a:lnTo>
                  <a:lnTo>
                    <a:pt x="372" y="646"/>
                  </a:lnTo>
                  <a:lnTo>
                    <a:pt x="377" y="637"/>
                  </a:lnTo>
                  <a:lnTo>
                    <a:pt x="395" y="606"/>
                  </a:lnTo>
                  <a:lnTo>
                    <a:pt x="415" y="570"/>
                  </a:lnTo>
                  <a:lnTo>
                    <a:pt x="435" y="530"/>
                  </a:lnTo>
                  <a:lnTo>
                    <a:pt x="454" y="483"/>
                  </a:lnTo>
                  <a:lnTo>
                    <a:pt x="471" y="430"/>
                  </a:lnTo>
                  <a:lnTo>
                    <a:pt x="486" y="370"/>
                  </a:lnTo>
                  <a:lnTo>
                    <a:pt x="499" y="303"/>
                  </a:lnTo>
                  <a:lnTo>
                    <a:pt x="507" y="229"/>
                  </a:lnTo>
                  <a:lnTo>
                    <a:pt x="512" y="203"/>
                  </a:lnTo>
                  <a:lnTo>
                    <a:pt x="511" y="177"/>
                  </a:lnTo>
                  <a:lnTo>
                    <a:pt x="506" y="153"/>
                  </a:lnTo>
                  <a:lnTo>
                    <a:pt x="497" y="130"/>
                  </a:lnTo>
                  <a:lnTo>
                    <a:pt x="485" y="109"/>
                  </a:lnTo>
                  <a:lnTo>
                    <a:pt x="469" y="90"/>
                  </a:lnTo>
                  <a:lnTo>
                    <a:pt x="451" y="72"/>
                  </a:lnTo>
                  <a:lnTo>
                    <a:pt x="430" y="56"/>
                  </a:lnTo>
                  <a:lnTo>
                    <a:pt x="407" y="42"/>
                  </a:lnTo>
                  <a:lnTo>
                    <a:pt x="383" y="30"/>
                  </a:lnTo>
                  <a:lnTo>
                    <a:pt x="356" y="19"/>
                  </a:lnTo>
                  <a:lnTo>
                    <a:pt x="330" y="11"/>
                  </a:lnTo>
                  <a:lnTo>
                    <a:pt x="302" y="6"/>
                  </a:lnTo>
                  <a:lnTo>
                    <a:pt x="274" y="1"/>
                  </a:lnTo>
                  <a:lnTo>
                    <a:pt x="247" y="0"/>
                  </a:lnTo>
                  <a:lnTo>
                    <a:pt x="220" y="0"/>
                  </a:lnTo>
                  <a:close/>
                </a:path>
              </a:pathLst>
            </a:custGeom>
            <a:solidFill>
              <a:srgbClr val="FFE27F"/>
            </a:solidFill>
            <a:ln w="9525">
              <a:noFill/>
              <a:round/>
              <a:headEnd/>
              <a:tailEnd/>
            </a:ln>
          </p:spPr>
          <p:txBody>
            <a:bodyPr/>
            <a:lstStyle/>
            <a:p>
              <a:endParaRPr lang="en-US"/>
            </a:p>
          </p:txBody>
        </p:sp>
        <p:sp>
          <p:nvSpPr>
            <p:cNvPr id="17567" name="Freeform 355"/>
            <p:cNvSpPr>
              <a:spLocks noChangeAspect="1"/>
            </p:cNvSpPr>
            <p:nvPr/>
          </p:nvSpPr>
          <p:spPr bwMode="auto">
            <a:xfrm>
              <a:off x="3523" y="2947"/>
              <a:ext cx="157" cy="323"/>
            </a:xfrm>
            <a:custGeom>
              <a:avLst/>
              <a:gdLst>
                <a:gd name="T0" fmla="*/ 19 w 469"/>
                <a:gd name="T1" fmla="*/ 1 h 964"/>
                <a:gd name="T2" fmla="*/ 12 w 469"/>
                <a:gd name="T3" fmla="*/ 4 h 964"/>
                <a:gd name="T4" fmla="*/ 6 w 469"/>
                <a:gd name="T5" fmla="*/ 8 h 964"/>
                <a:gd name="T6" fmla="*/ 2 w 469"/>
                <a:gd name="T7" fmla="*/ 13 h 964"/>
                <a:gd name="T8" fmla="*/ 0 w 469"/>
                <a:gd name="T9" fmla="*/ 18 h 964"/>
                <a:gd name="T10" fmla="*/ 0 w 469"/>
                <a:gd name="T11" fmla="*/ 24 h 964"/>
                <a:gd name="T12" fmla="*/ 2 w 469"/>
                <a:gd name="T13" fmla="*/ 30 h 964"/>
                <a:gd name="T14" fmla="*/ 6 w 469"/>
                <a:gd name="T15" fmla="*/ 36 h 964"/>
                <a:gd name="T16" fmla="*/ 10 w 469"/>
                <a:gd name="T17" fmla="*/ 47 h 964"/>
                <a:gd name="T18" fmla="*/ 11 w 469"/>
                <a:gd name="T19" fmla="*/ 64 h 964"/>
                <a:gd name="T20" fmla="*/ 12 w 469"/>
                <a:gd name="T21" fmla="*/ 74 h 964"/>
                <a:gd name="T22" fmla="*/ 12 w 469"/>
                <a:gd name="T23" fmla="*/ 78 h 964"/>
                <a:gd name="T24" fmla="*/ 12 w 469"/>
                <a:gd name="T25" fmla="*/ 85 h 964"/>
                <a:gd name="T26" fmla="*/ 11 w 469"/>
                <a:gd name="T27" fmla="*/ 95 h 964"/>
                <a:gd name="T28" fmla="*/ 11 w 469"/>
                <a:gd name="T29" fmla="*/ 102 h 964"/>
                <a:gd name="T30" fmla="*/ 12 w 469"/>
                <a:gd name="T31" fmla="*/ 105 h 964"/>
                <a:gd name="T32" fmla="*/ 14 w 469"/>
                <a:gd name="T33" fmla="*/ 107 h 964"/>
                <a:gd name="T34" fmla="*/ 18 w 469"/>
                <a:gd name="T35" fmla="*/ 107 h 964"/>
                <a:gd name="T36" fmla="*/ 21 w 469"/>
                <a:gd name="T37" fmla="*/ 108 h 964"/>
                <a:gd name="T38" fmla="*/ 24 w 469"/>
                <a:gd name="T39" fmla="*/ 108 h 964"/>
                <a:gd name="T40" fmla="*/ 26 w 469"/>
                <a:gd name="T41" fmla="*/ 107 h 964"/>
                <a:gd name="T42" fmla="*/ 28 w 469"/>
                <a:gd name="T43" fmla="*/ 105 h 964"/>
                <a:gd name="T44" fmla="*/ 29 w 469"/>
                <a:gd name="T45" fmla="*/ 100 h 964"/>
                <a:gd name="T46" fmla="*/ 31 w 469"/>
                <a:gd name="T47" fmla="*/ 90 h 964"/>
                <a:gd name="T48" fmla="*/ 32 w 469"/>
                <a:gd name="T49" fmla="*/ 84 h 964"/>
                <a:gd name="T50" fmla="*/ 33 w 469"/>
                <a:gd name="T51" fmla="*/ 80 h 964"/>
                <a:gd name="T52" fmla="*/ 34 w 469"/>
                <a:gd name="T53" fmla="*/ 77 h 964"/>
                <a:gd name="T54" fmla="*/ 35 w 469"/>
                <a:gd name="T55" fmla="*/ 75 h 964"/>
                <a:gd name="T56" fmla="*/ 36 w 469"/>
                <a:gd name="T57" fmla="*/ 73 h 964"/>
                <a:gd name="T58" fmla="*/ 37 w 469"/>
                <a:gd name="T59" fmla="*/ 71 h 964"/>
                <a:gd name="T60" fmla="*/ 40 w 469"/>
                <a:gd name="T61" fmla="*/ 67 h 964"/>
                <a:gd name="T62" fmla="*/ 44 w 469"/>
                <a:gd name="T63" fmla="*/ 58 h 964"/>
                <a:gd name="T64" fmla="*/ 48 w 469"/>
                <a:gd name="T65" fmla="*/ 47 h 964"/>
                <a:gd name="T66" fmla="*/ 51 w 469"/>
                <a:gd name="T67" fmla="*/ 33 h 964"/>
                <a:gd name="T68" fmla="*/ 53 w 469"/>
                <a:gd name="T69" fmla="*/ 22 h 964"/>
                <a:gd name="T70" fmla="*/ 52 w 469"/>
                <a:gd name="T71" fmla="*/ 17 h 964"/>
                <a:gd name="T72" fmla="*/ 51 w 469"/>
                <a:gd name="T73" fmla="*/ 12 h 964"/>
                <a:gd name="T74" fmla="*/ 47 w 469"/>
                <a:gd name="T75" fmla="*/ 8 h 964"/>
                <a:gd name="T76" fmla="*/ 43 w 469"/>
                <a:gd name="T77" fmla="*/ 5 h 964"/>
                <a:gd name="T78" fmla="*/ 38 w 469"/>
                <a:gd name="T79" fmla="*/ 2 h 964"/>
                <a:gd name="T80" fmla="*/ 32 w 469"/>
                <a:gd name="T81" fmla="*/ 1 h 964"/>
                <a:gd name="T82" fmla="*/ 26 w 469"/>
                <a:gd name="T83" fmla="*/ 0 h 9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9"/>
                <a:gd name="T127" fmla="*/ 0 h 964"/>
                <a:gd name="T128" fmla="*/ 469 w 469"/>
                <a:gd name="T129" fmla="*/ 964 h 9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9" h="964">
                  <a:moveTo>
                    <a:pt x="211" y="0"/>
                  </a:moveTo>
                  <a:lnTo>
                    <a:pt x="171" y="10"/>
                  </a:lnTo>
                  <a:lnTo>
                    <a:pt x="135" y="21"/>
                  </a:lnTo>
                  <a:lnTo>
                    <a:pt x="104" y="35"/>
                  </a:lnTo>
                  <a:lnTo>
                    <a:pt x="76" y="51"/>
                  </a:lnTo>
                  <a:lnTo>
                    <a:pt x="52" y="70"/>
                  </a:lnTo>
                  <a:lnTo>
                    <a:pt x="33" y="90"/>
                  </a:lnTo>
                  <a:lnTo>
                    <a:pt x="19" y="112"/>
                  </a:lnTo>
                  <a:lnTo>
                    <a:pt x="8" y="135"/>
                  </a:lnTo>
                  <a:lnTo>
                    <a:pt x="2" y="161"/>
                  </a:lnTo>
                  <a:lnTo>
                    <a:pt x="0" y="186"/>
                  </a:lnTo>
                  <a:lnTo>
                    <a:pt x="4" y="211"/>
                  </a:lnTo>
                  <a:lnTo>
                    <a:pt x="10" y="238"/>
                  </a:lnTo>
                  <a:lnTo>
                    <a:pt x="22" y="265"/>
                  </a:lnTo>
                  <a:lnTo>
                    <a:pt x="38" y="292"/>
                  </a:lnTo>
                  <a:lnTo>
                    <a:pt x="58" y="318"/>
                  </a:lnTo>
                  <a:lnTo>
                    <a:pt x="83" y="345"/>
                  </a:lnTo>
                  <a:lnTo>
                    <a:pt x="89" y="420"/>
                  </a:lnTo>
                  <a:lnTo>
                    <a:pt x="93" y="494"/>
                  </a:lnTo>
                  <a:lnTo>
                    <a:pt x="99" y="568"/>
                  </a:lnTo>
                  <a:lnTo>
                    <a:pt x="104" y="643"/>
                  </a:lnTo>
                  <a:lnTo>
                    <a:pt x="105" y="661"/>
                  </a:lnTo>
                  <a:lnTo>
                    <a:pt x="106" y="677"/>
                  </a:lnTo>
                  <a:lnTo>
                    <a:pt x="107" y="694"/>
                  </a:lnTo>
                  <a:lnTo>
                    <a:pt x="108" y="711"/>
                  </a:lnTo>
                  <a:lnTo>
                    <a:pt x="104" y="759"/>
                  </a:lnTo>
                  <a:lnTo>
                    <a:pt x="100" y="805"/>
                  </a:lnTo>
                  <a:lnTo>
                    <a:pt x="97" y="852"/>
                  </a:lnTo>
                  <a:lnTo>
                    <a:pt x="93" y="898"/>
                  </a:lnTo>
                  <a:lnTo>
                    <a:pt x="99" y="911"/>
                  </a:lnTo>
                  <a:lnTo>
                    <a:pt x="104" y="923"/>
                  </a:lnTo>
                  <a:lnTo>
                    <a:pt x="110" y="936"/>
                  </a:lnTo>
                  <a:lnTo>
                    <a:pt x="114" y="949"/>
                  </a:lnTo>
                  <a:lnTo>
                    <a:pt x="128" y="951"/>
                  </a:lnTo>
                  <a:lnTo>
                    <a:pt x="143" y="953"/>
                  </a:lnTo>
                  <a:lnTo>
                    <a:pt x="157" y="954"/>
                  </a:lnTo>
                  <a:lnTo>
                    <a:pt x="172" y="957"/>
                  </a:lnTo>
                  <a:lnTo>
                    <a:pt x="186" y="958"/>
                  </a:lnTo>
                  <a:lnTo>
                    <a:pt x="199" y="960"/>
                  </a:lnTo>
                  <a:lnTo>
                    <a:pt x="214" y="961"/>
                  </a:lnTo>
                  <a:lnTo>
                    <a:pt x="228" y="964"/>
                  </a:lnTo>
                  <a:lnTo>
                    <a:pt x="235" y="954"/>
                  </a:lnTo>
                  <a:lnTo>
                    <a:pt x="242" y="945"/>
                  </a:lnTo>
                  <a:lnTo>
                    <a:pt x="249" y="936"/>
                  </a:lnTo>
                  <a:lnTo>
                    <a:pt x="256" y="927"/>
                  </a:lnTo>
                  <a:lnTo>
                    <a:pt x="262" y="886"/>
                  </a:lnTo>
                  <a:lnTo>
                    <a:pt x="269" y="847"/>
                  </a:lnTo>
                  <a:lnTo>
                    <a:pt x="274" y="807"/>
                  </a:lnTo>
                  <a:lnTo>
                    <a:pt x="280" y="768"/>
                  </a:lnTo>
                  <a:lnTo>
                    <a:pt x="286" y="749"/>
                  </a:lnTo>
                  <a:lnTo>
                    <a:pt x="292" y="732"/>
                  </a:lnTo>
                  <a:lnTo>
                    <a:pt x="297" y="714"/>
                  </a:lnTo>
                  <a:lnTo>
                    <a:pt x="303" y="696"/>
                  </a:lnTo>
                  <a:lnTo>
                    <a:pt x="308" y="687"/>
                  </a:lnTo>
                  <a:lnTo>
                    <a:pt x="312" y="678"/>
                  </a:lnTo>
                  <a:lnTo>
                    <a:pt x="317" y="670"/>
                  </a:lnTo>
                  <a:lnTo>
                    <a:pt x="321" y="661"/>
                  </a:lnTo>
                  <a:lnTo>
                    <a:pt x="325" y="653"/>
                  </a:lnTo>
                  <a:lnTo>
                    <a:pt x="330" y="643"/>
                  </a:lnTo>
                  <a:lnTo>
                    <a:pt x="334" y="635"/>
                  </a:lnTo>
                  <a:lnTo>
                    <a:pt x="339" y="626"/>
                  </a:lnTo>
                  <a:lnTo>
                    <a:pt x="355" y="596"/>
                  </a:lnTo>
                  <a:lnTo>
                    <a:pt x="372" y="560"/>
                  </a:lnTo>
                  <a:lnTo>
                    <a:pt x="391" y="519"/>
                  </a:lnTo>
                  <a:lnTo>
                    <a:pt x="408" y="472"/>
                  </a:lnTo>
                  <a:lnTo>
                    <a:pt x="424" y="420"/>
                  </a:lnTo>
                  <a:lnTo>
                    <a:pt x="439" y="360"/>
                  </a:lnTo>
                  <a:lnTo>
                    <a:pt x="452" y="294"/>
                  </a:lnTo>
                  <a:lnTo>
                    <a:pt x="461" y="222"/>
                  </a:lnTo>
                  <a:lnTo>
                    <a:pt x="468" y="197"/>
                  </a:lnTo>
                  <a:lnTo>
                    <a:pt x="469" y="173"/>
                  </a:lnTo>
                  <a:lnTo>
                    <a:pt x="467" y="151"/>
                  </a:lnTo>
                  <a:lnTo>
                    <a:pt x="461" y="130"/>
                  </a:lnTo>
                  <a:lnTo>
                    <a:pt x="451" y="110"/>
                  </a:lnTo>
                  <a:lnTo>
                    <a:pt x="438" y="91"/>
                  </a:lnTo>
                  <a:lnTo>
                    <a:pt x="422" y="74"/>
                  </a:lnTo>
                  <a:lnTo>
                    <a:pt x="403" y="58"/>
                  </a:lnTo>
                  <a:lnTo>
                    <a:pt x="384" y="44"/>
                  </a:lnTo>
                  <a:lnTo>
                    <a:pt x="361" y="32"/>
                  </a:lnTo>
                  <a:lnTo>
                    <a:pt x="338" y="21"/>
                  </a:lnTo>
                  <a:lnTo>
                    <a:pt x="312" y="13"/>
                  </a:lnTo>
                  <a:lnTo>
                    <a:pt x="287" y="6"/>
                  </a:lnTo>
                  <a:lnTo>
                    <a:pt x="262" y="3"/>
                  </a:lnTo>
                  <a:lnTo>
                    <a:pt x="236" y="0"/>
                  </a:lnTo>
                  <a:lnTo>
                    <a:pt x="211" y="0"/>
                  </a:lnTo>
                  <a:close/>
                </a:path>
              </a:pathLst>
            </a:custGeom>
            <a:solidFill>
              <a:srgbClr val="FFE893"/>
            </a:solidFill>
            <a:ln w="9525">
              <a:noFill/>
              <a:round/>
              <a:headEnd/>
              <a:tailEnd/>
            </a:ln>
          </p:spPr>
          <p:txBody>
            <a:bodyPr/>
            <a:lstStyle/>
            <a:p>
              <a:endParaRPr lang="en-US"/>
            </a:p>
          </p:txBody>
        </p:sp>
        <p:sp>
          <p:nvSpPr>
            <p:cNvPr id="17568" name="Freeform 356"/>
            <p:cNvSpPr>
              <a:spLocks noChangeAspect="1"/>
            </p:cNvSpPr>
            <p:nvPr/>
          </p:nvSpPr>
          <p:spPr bwMode="auto">
            <a:xfrm>
              <a:off x="3531" y="2951"/>
              <a:ext cx="143" cy="318"/>
            </a:xfrm>
            <a:custGeom>
              <a:avLst/>
              <a:gdLst>
                <a:gd name="T0" fmla="*/ 18 w 429"/>
                <a:gd name="T1" fmla="*/ 1 h 951"/>
                <a:gd name="T2" fmla="*/ 10 w 429"/>
                <a:gd name="T3" fmla="*/ 4 h 951"/>
                <a:gd name="T4" fmla="*/ 5 w 429"/>
                <a:gd name="T5" fmla="*/ 7 h 951"/>
                <a:gd name="T6" fmla="*/ 2 w 429"/>
                <a:gd name="T7" fmla="*/ 12 h 951"/>
                <a:gd name="T8" fmla="*/ 0 w 429"/>
                <a:gd name="T9" fmla="*/ 17 h 951"/>
                <a:gd name="T10" fmla="*/ 0 w 429"/>
                <a:gd name="T11" fmla="*/ 22 h 951"/>
                <a:gd name="T12" fmla="*/ 3 w 429"/>
                <a:gd name="T13" fmla="*/ 27 h 951"/>
                <a:gd name="T14" fmla="*/ 7 w 429"/>
                <a:gd name="T15" fmla="*/ 32 h 951"/>
                <a:gd name="T16" fmla="*/ 10 w 429"/>
                <a:gd name="T17" fmla="*/ 44 h 951"/>
                <a:gd name="T18" fmla="*/ 10 w 429"/>
                <a:gd name="T19" fmla="*/ 62 h 951"/>
                <a:gd name="T20" fmla="*/ 10 w 429"/>
                <a:gd name="T21" fmla="*/ 73 h 951"/>
                <a:gd name="T22" fmla="*/ 11 w 429"/>
                <a:gd name="T23" fmla="*/ 77 h 951"/>
                <a:gd name="T24" fmla="*/ 10 w 429"/>
                <a:gd name="T25" fmla="*/ 84 h 951"/>
                <a:gd name="T26" fmla="*/ 9 w 429"/>
                <a:gd name="T27" fmla="*/ 94 h 951"/>
                <a:gd name="T28" fmla="*/ 9 w 429"/>
                <a:gd name="T29" fmla="*/ 101 h 951"/>
                <a:gd name="T30" fmla="*/ 10 w 429"/>
                <a:gd name="T31" fmla="*/ 103 h 951"/>
                <a:gd name="T32" fmla="*/ 12 w 429"/>
                <a:gd name="T33" fmla="*/ 105 h 951"/>
                <a:gd name="T34" fmla="*/ 15 w 429"/>
                <a:gd name="T35" fmla="*/ 105 h 951"/>
                <a:gd name="T36" fmla="*/ 18 w 429"/>
                <a:gd name="T37" fmla="*/ 106 h 951"/>
                <a:gd name="T38" fmla="*/ 21 w 429"/>
                <a:gd name="T39" fmla="*/ 106 h 951"/>
                <a:gd name="T40" fmla="*/ 23 w 429"/>
                <a:gd name="T41" fmla="*/ 105 h 951"/>
                <a:gd name="T42" fmla="*/ 24 w 429"/>
                <a:gd name="T43" fmla="*/ 103 h 951"/>
                <a:gd name="T44" fmla="*/ 25 w 429"/>
                <a:gd name="T45" fmla="*/ 98 h 951"/>
                <a:gd name="T46" fmla="*/ 27 w 429"/>
                <a:gd name="T47" fmla="*/ 89 h 951"/>
                <a:gd name="T48" fmla="*/ 28 w 429"/>
                <a:gd name="T49" fmla="*/ 82 h 951"/>
                <a:gd name="T50" fmla="*/ 29 w 429"/>
                <a:gd name="T51" fmla="*/ 79 h 951"/>
                <a:gd name="T52" fmla="*/ 31 w 429"/>
                <a:gd name="T53" fmla="*/ 75 h 951"/>
                <a:gd name="T54" fmla="*/ 33 w 429"/>
                <a:gd name="T55" fmla="*/ 71 h 951"/>
                <a:gd name="T56" fmla="*/ 35 w 429"/>
                <a:gd name="T57" fmla="*/ 66 h 951"/>
                <a:gd name="T58" fmla="*/ 39 w 429"/>
                <a:gd name="T59" fmla="*/ 57 h 951"/>
                <a:gd name="T60" fmla="*/ 42 w 429"/>
                <a:gd name="T61" fmla="*/ 46 h 951"/>
                <a:gd name="T62" fmla="*/ 45 w 429"/>
                <a:gd name="T63" fmla="*/ 32 h 951"/>
                <a:gd name="T64" fmla="*/ 47 w 429"/>
                <a:gd name="T65" fmla="*/ 21 h 951"/>
                <a:gd name="T66" fmla="*/ 48 w 429"/>
                <a:gd name="T67" fmla="*/ 17 h 951"/>
                <a:gd name="T68" fmla="*/ 46 w 429"/>
                <a:gd name="T69" fmla="*/ 12 h 951"/>
                <a:gd name="T70" fmla="*/ 44 w 429"/>
                <a:gd name="T71" fmla="*/ 8 h 951"/>
                <a:gd name="T72" fmla="*/ 40 w 429"/>
                <a:gd name="T73" fmla="*/ 5 h 951"/>
                <a:gd name="T74" fmla="*/ 35 w 429"/>
                <a:gd name="T75" fmla="*/ 3 h 951"/>
                <a:gd name="T76" fmla="*/ 30 w 429"/>
                <a:gd name="T77" fmla="*/ 1 h 951"/>
                <a:gd name="T78" fmla="*/ 25 w 429"/>
                <a:gd name="T79" fmla="*/ 0 h 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9"/>
                <a:gd name="T121" fmla="*/ 0 h 951"/>
                <a:gd name="T122" fmla="*/ 429 w 429"/>
                <a:gd name="T123" fmla="*/ 951 h 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9" h="951">
                  <a:moveTo>
                    <a:pt x="200" y="0"/>
                  </a:moveTo>
                  <a:lnTo>
                    <a:pt x="161" y="8"/>
                  </a:lnTo>
                  <a:lnTo>
                    <a:pt x="126" y="20"/>
                  </a:lnTo>
                  <a:lnTo>
                    <a:pt x="94" y="32"/>
                  </a:lnTo>
                  <a:lnTo>
                    <a:pt x="68" y="48"/>
                  </a:lnTo>
                  <a:lnTo>
                    <a:pt x="46" y="66"/>
                  </a:lnTo>
                  <a:lnTo>
                    <a:pt x="29" y="85"/>
                  </a:lnTo>
                  <a:lnTo>
                    <a:pt x="15" y="106"/>
                  </a:lnTo>
                  <a:lnTo>
                    <a:pt x="6" y="128"/>
                  </a:lnTo>
                  <a:lnTo>
                    <a:pt x="1" y="150"/>
                  </a:lnTo>
                  <a:lnTo>
                    <a:pt x="0" y="174"/>
                  </a:lnTo>
                  <a:lnTo>
                    <a:pt x="3" y="197"/>
                  </a:lnTo>
                  <a:lnTo>
                    <a:pt x="11" y="221"/>
                  </a:lnTo>
                  <a:lnTo>
                    <a:pt x="23" y="244"/>
                  </a:lnTo>
                  <a:lnTo>
                    <a:pt x="39" y="268"/>
                  </a:lnTo>
                  <a:lnTo>
                    <a:pt x="60" y="290"/>
                  </a:lnTo>
                  <a:lnTo>
                    <a:pt x="84" y="312"/>
                  </a:lnTo>
                  <a:lnTo>
                    <a:pt x="86" y="393"/>
                  </a:lnTo>
                  <a:lnTo>
                    <a:pt x="89" y="474"/>
                  </a:lnTo>
                  <a:lnTo>
                    <a:pt x="91" y="554"/>
                  </a:lnTo>
                  <a:lnTo>
                    <a:pt x="93" y="635"/>
                  </a:lnTo>
                  <a:lnTo>
                    <a:pt x="94" y="652"/>
                  </a:lnTo>
                  <a:lnTo>
                    <a:pt x="96" y="668"/>
                  </a:lnTo>
                  <a:lnTo>
                    <a:pt x="96" y="686"/>
                  </a:lnTo>
                  <a:lnTo>
                    <a:pt x="97" y="703"/>
                  </a:lnTo>
                  <a:lnTo>
                    <a:pt x="92" y="749"/>
                  </a:lnTo>
                  <a:lnTo>
                    <a:pt x="89" y="795"/>
                  </a:lnTo>
                  <a:lnTo>
                    <a:pt x="85" y="842"/>
                  </a:lnTo>
                  <a:lnTo>
                    <a:pt x="81" y="888"/>
                  </a:lnTo>
                  <a:lnTo>
                    <a:pt x="85" y="901"/>
                  </a:lnTo>
                  <a:lnTo>
                    <a:pt x="90" y="913"/>
                  </a:lnTo>
                  <a:lnTo>
                    <a:pt x="93" y="925"/>
                  </a:lnTo>
                  <a:lnTo>
                    <a:pt x="98" y="938"/>
                  </a:lnTo>
                  <a:lnTo>
                    <a:pt x="111" y="939"/>
                  </a:lnTo>
                  <a:lnTo>
                    <a:pt x="123" y="941"/>
                  </a:lnTo>
                  <a:lnTo>
                    <a:pt x="136" y="942"/>
                  </a:lnTo>
                  <a:lnTo>
                    <a:pt x="149" y="944"/>
                  </a:lnTo>
                  <a:lnTo>
                    <a:pt x="161" y="946"/>
                  </a:lnTo>
                  <a:lnTo>
                    <a:pt x="174" y="947"/>
                  </a:lnTo>
                  <a:lnTo>
                    <a:pt x="187" y="949"/>
                  </a:lnTo>
                  <a:lnTo>
                    <a:pt x="199" y="951"/>
                  </a:lnTo>
                  <a:lnTo>
                    <a:pt x="205" y="941"/>
                  </a:lnTo>
                  <a:lnTo>
                    <a:pt x="212" y="932"/>
                  </a:lnTo>
                  <a:lnTo>
                    <a:pt x="218" y="923"/>
                  </a:lnTo>
                  <a:lnTo>
                    <a:pt x="223" y="914"/>
                  </a:lnTo>
                  <a:lnTo>
                    <a:pt x="229" y="874"/>
                  </a:lnTo>
                  <a:lnTo>
                    <a:pt x="236" y="834"/>
                  </a:lnTo>
                  <a:lnTo>
                    <a:pt x="242" y="795"/>
                  </a:lnTo>
                  <a:lnTo>
                    <a:pt x="248" y="756"/>
                  </a:lnTo>
                  <a:lnTo>
                    <a:pt x="253" y="737"/>
                  </a:lnTo>
                  <a:lnTo>
                    <a:pt x="258" y="720"/>
                  </a:lnTo>
                  <a:lnTo>
                    <a:pt x="264" y="703"/>
                  </a:lnTo>
                  <a:lnTo>
                    <a:pt x="268" y="684"/>
                  </a:lnTo>
                  <a:lnTo>
                    <a:pt x="276" y="667"/>
                  </a:lnTo>
                  <a:lnTo>
                    <a:pt x="286" y="650"/>
                  </a:lnTo>
                  <a:lnTo>
                    <a:pt x="294" y="633"/>
                  </a:lnTo>
                  <a:lnTo>
                    <a:pt x="302" y="615"/>
                  </a:lnTo>
                  <a:lnTo>
                    <a:pt x="316" y="585"/>
                  </a:lnTo>
                  <a:lnTo>
                    <a:pt x="331" y="550"/>
                  </a:lnTo>
                  <a:lnTo>
                    <a:pt x="347" y="508"/>
                  </a:lnTo>
                  <a:lnTo>
                    <a:pt x="362" y="462"/>
                  </a:lnTo>
                  <a:lnTo>
                    <a:pt x="377" y="410"/>
                  </a:lnTo>
                  <a:lnTo>
                    <a:pt x="391" y="351"/>
                  </a:lnTo>
                  <a:lnTo>
                    <a:pt x="403" y="286"/>
                  </a:lnTo>
                  <a:lnTo>
                    <a:pt x="414" y="213"/>
                  </a:lnTo>
                  <a:lnTo>
                    <a:pt x="423" y="191"/>
                  </a:lnTo>
                  <a:lnTo>
                    <a:pt x="427" y="171"/>
                  </a:lnTo>
                  <a:lnTo>
                    <a:pt x="429" y="150"/>
                  </a:lnTo>
                  <a:lnTo>
                    <a:pt x="424" y="129"/>
                  </a:lnTo>
                  <a:lnTo>
                    <a:pt x="417" y="111"/>
                  </a:lnTo>
                  <a:lnTo>
                    <a:pt x="407" y="93"/>
                  </a:lnTo>
                  <a:lnTo>
                    <a:pt x="393" y="76"/>
                  </a:lnTo>
                  <a:lnTo>
                    <a:pt x="378" y="61"/>
                  </a:lnTo>
                  <a:lnTo>
                    <a:pt x="359" y="47"/>
                  </a:lnTo>
                  <a:lnTo>
                    <a:pt x="339" y="35"/>
                  </a:lnTo>
                  <a:lnTo>
                    <a:pt x="318" y="24"/>
                  </a:lnTo>
                  <a:lnTo>
                    <a:pt x="295" y="15"/>
                  </a:lnTo>
                  <a:lnTo>
                    <a:pt x="272" y="8"/>
                  </a:lnTo>
                  <a:lnTo>
                    <a:pt x="248" y="3"/>
                  </a:lnTo>
                  <a:lnTo>
                    <a:pt x="223" y="0"/>
                  </a:lnTo>
                  <a:lnTo>
                    <a:pt x="200" y="0"/>
                  </a:lnTo>
                  <a:close/>
                </a:path>
              </a:pathLst>
            </a:custGeom>
            <a:solidFill>
              <a:srgbClr val="FFEDAA"/>
            </a:solidFill>
            <a:ln w="9525">
              <a:noFill/>
              <a:round/>
              <a:headEnd/>
              <a:tailEnd/>
            </a:ln>
          </p:spPr>
          <p:txBody>
            <a:bodyPr/>
            <a:lstStyle/>
            <a:p>
              <a:endParaRPr lang="en-US"/>
            </a:p>
          </p:txBody>
        </p:sp>
        <p:sp>
          <p:nvSpPr>
            <p:cNvPr id="17569" name="Freeform 357"/>
            <p:cNvSpPr>
              <a:spLocks noChangeAspect="1"/>
            </p:cNvSpPr>
            <p:nvPr/>
          </p:nvSpPr>
          <p:spPr bwMode="auto">
            <a:xfrm>
              <a:off x="3538" y="2955"/>
              <a:ext cx="131" cy="314"/>
            </a:xfrm>
            <a:custGeom>
              <a:avLst/>
              <a:gdLst>
                <a:gd name="T0" fmla="*/ 17 w 389"/>
                <a:gd name="T1" fmla="*/ 1 h 936"/>
                <a:gd name="T2" fmla="*/ 10 w 389"/>
                <a:gd name="T3" fmla="*/ 3 h 936"/>
                <a:gd name="T4" fmla="*/ 4 w 389"/>
                <a:gd name="T5" fmla="*/ 7 h 936"/>
                <a:gd name="T6" fmla="*/ 1 w 389"/>
                <a:gd name="T7" fmla="*/ 11 h 936"/>
                <a:gd name="T8" fmla="*/ 0 w 389"/>
                <a:gd name="T9" fmla="*/ 16 h 936"/>
                <a:gd name="T10" fmla="*/ 0 w 389"/>
                <a:gd name="T11" fmla="*/ 20 h 936"/>
                <a:gd name="T12" fmla="*/ 3 w 389"/>
                <a:gd name="T13" fmla="*/ 25 h 936"/>
                <a:gd name="T14" fmla="*/ 7 w 389"/>
                <a:gd name="T15" fmla="*/ 30 h 936"/>
                <a:gd name="T16" fmla="*/ 10 w 389"/>
                <a:gd name="T17" fmla="*/ 41 h 936"/>
                <a:gd name="T18" fmla="*/ 10 w 389"/>
                <a:gd name="T19" fmla="*/ 61 h 936"/>
                <a:gd name="T20" fmla="*/ 9 w 389"/>
                <a:gd name="T21" fmla="*/ 72 h 936"/>
                <a:gd name="T22" fmla="*/ 10 w 389"/>
                <a:gd name="T23" fmla="*/ 76 h 936"/>
                <a:gd name="T24" fmla="*/ 9 w 389"/>
                <a:gd name="T25" fmla="*/ 83 h 936"/>
                <a:gd name="T26" fmla="*/ 8 w 389"/>
                <a:gd name="T27" fmla="*/ 93 h 936"/>
                <a:gd name="T28" fmla="*/ 8 w 389"/>
                <a:gd name="T29" fmla="*/ 100 h 936"/>
                <a:gd name="T30" fmla="*/ 9 w 389"/>
                <a:gd name="T31" fmla="*/ 103 h 936"/>
                <a:gd name="T32" fmla="*/ 10 w 389"/>
                <a:gd name="T33" fmla="*/ 104 h 936"/>
                <a:gd name="T34" fmla="*/ 13 w 389"/>
                <a:gd name="T35" fmla="*/ 105 h 936"/>
                <a:gd name="T36" fmla="*/ 15 w 389"/>
                <a:gd name="T37" fmla="*/ 105 h 936"/>
                <a:gd name="T38" fmla="*/ 18 w 389"/>
                <a:gd name="T39" fmla="*/ 105 h 936"/>
                <a:gd name="T40" fmla="*/ 20 w 389"/>
                <a:gd name="T41" fmla="*/ 104 h 936"/>
                <a:gd name="T42" fmla="*/ 21 w 389"/>
                <a:gd name="T43" fmla="*/ 102 h 936"/>
                <a:gd name="T44" fmla="*/ 23 w 389"/>
                <a:gd name="T45" fmla="*/ 97 h 936"/>
                <a:gd name="T46" fmla="*/ 24 w 389"/>
                <a:gd name="T47" fmla="*/ 88 h 936"/>
                <a:gd name="T48" fmla="*/ 25 w 389"/>
                <a:gd name="T49" fmla="*/ 82 h 936"/>
                <a:gd name="T50" fmla="*/ 26 w 389"/>
                <a:gd name="T51" fmla="*/ 77 h 936"/>
                <a:gd name="T52" fmla="*/ 27 w 389"/>
                <a:gd name="T53" fmla="*/ 74 h 936"/>
                <a:gd name="T54" fmla="*/ 29 w 389"/>
                <a:gd name="T55" fmla="*/ 70 h 936"/>
                <a:gd name="T56" fmla="*/ 31 w 389"/>
                <a:gd name="T57" fmla="*/ 64 h 936"/>
                <a:gd name="T58" fmla="*/ 34 w 389"/>
                <a:gd name="T59" fmla="*/ 56 h 936"/>
                <a:gd name="T60" fmla="*/ 37 w 389"/>
                <a:gd name="T61" fmla="*/ 45 h 936"/>
                <a:gd name="T62" fmla="*/ 40 w 389"/>
                <a:gd name="T63" fmla="*/ 31 h 936"/>
                <a:gd name="T64" fmla="*/ 43 w 389"/>
                <a:gd name="T65" fmla="*/ 21 h 936"/>
                <a:gd name="T66" fmla="*/ 44 w 389"/>
                <a:gd name="T67" fmla="*/ 16 h 936"/>
                <a:gd name="T68" fmla="*/ 43 w 389"/>
                <a:gd name="T69" fmla="*/ 12 h 936"/>
                <a:gd name="T70" fmla="*/ 41 w 389"/>
                <a:gd name="T71" fmla="*/ 9 h 936"/>
                <a:gd name="T72" fmla="*/ 38 w 389"/>
                <a:gd name="T73" fmla="*/ 5 h 936"/>
                <a:gd name="T74" fmla="*/ 34 w 389"/>
                <a:gd name="T75" fmla="*/ 3 h 936"/>
                <a:gd name="T76" fmla="*/ 29 w 389"/>
                <a:gd name="T77" fmla="*/ 1 h 936"/>
                <a:gd name="T78" fmla="*/ 24 w 389"/>
                <a:gd name="T79" fmla="*/ 0 h 9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9"/>
                <a:gd name="T121" fmla="*/ 0 h 936"/>
                <a:gd name="T122" fmla="*/ 389 w 389"/>
                <a:gd name="T123" fmla="*/ 936 h 9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9" h="936">
                  <a:moveTo>
                    <a:pt x="191" y="0"/>
                  </a:moveTo>
                  <a:lnTo>
                    <a:pt x="152" y="8"/>
                  </a:lnTo>
                  <a:lnTo>
                    <a:pt x="117" y="17"/>
                  </a:lnTo>
                  <a:lnTo>
                    <a:pt x="87" y="30"/>
                  </a:lnTo>
                  <a:lnTo>
                    <a:pt x="61" y="45"/>
                  </a:lnTo>
                  <a:lnTo>
                    <a:pt x="40" y="61"/>
                  </a:lnTo>
                  <a:lnTo>
                    <a:pt x="24" y="79"/>
                  </a:lnTo>
                  <a:lnTo>
                    <a:pt x="11" y="99"/>
                  </a:lnTo>
                  <a:lnTo>
                    <a:pt x="3" y="118"/>
                  </a:lnTo>
                  <a:lnTo>
                    <a:pt x="0" y="139"/>
                  </a:lnTo>
                  <a:lnTo>
                    <a:pt x="0" y="161"/>
                  </a:lnTo>
                  <a:lnTo>
                    <a:pt x="4" y="182"/>
                  </a:lnTo>
                  <a:lnTo>
                    <a:pt x="13" y="202"/>
                  </a:lnTo>
                  <a:lnTo>
                    <a:pt x="25" y="223"/>
                  </a:lnTo>
                  <a:lnTo>
                    <a:pt x="42" y="243"/>
                  </a:lnTo>
                  <a:lnTo>
                    <a:pt x="62" y="261"/>
                  </a:lnTo>
                  <a:lnTo>
                    <a:pt x="86" y="278"/>
                  </a:lnTo>
                  <a:lnTo>
                    <a:pt x="85" y="366"/>
                  </a:lnTo>
                  <a:lnTo>
                    <a:pt x="85" y="452"/>
                  </a:lnTo>
                  <a:lnTo>
                    <a:pt x="85" y="539"/>
                  </a:lnTo>
                  <a:lnTo>
                    <a:pt x="84" y="626"/>
                  </a:lnTo>
                  <a:lnTo>
                    <a:pt x="84" y="643"/>
                  </a:lnTo>
                  <a:lnTo>
                    <a:pt x="85" y="660"/>
                  </a:lnTo>
                  <a:lnTo>
                    <a:pt x="85" y="676"/>
                  </a:lnTo>
                  <a:lnTo>
                    <a:pt x="85" y="693"/>
                  </a:lnTo>
                  <a:lnTo>
                    <a:pt x="82" y="739"/>
                  </a:lnTo>
                  <a:lnTo>
                    <a:pt x="77" y="784"/>
                  </a:lnTo>
                  <a:lnTo>
                    <a:pt x="74" y="830"/>
                  </a:lnTo>
                  <a:lnTo>
                    <a:pt x="69" y="876"/>
                  </a:lnTo>
                  <a:lnTo>
                    <a:pt x="72" y="888"/>
                  </a:lnTo>
                  <a:lnTo>
                    <a:pt x="76" y="901"/>
                  </a:lnTo>
                  <a:lnTo>
                    <a:pt x="79" y="912"/>
                  </a:lnTo>
                  <a:lnTo>
                    <a:pt x="83" y="925"/>
                  </a:lnTo>
                  <a:lnTo>
                    <a:pt x="93" y="926"/>
                  </a:lnTo>
                  <a:lnTo>
                    <a:pt x="105" y="928"/>
                  </a:lnTo>
                  <a:lnTo>
                    <a:pt x="115" y="929"/>
                  </a:lnTo>
                  <a:lnTo>
                    <a:pt x="127" y="931"/>
                  </a:lnTo>
                  <a:lnTo>
                    <a:pt x="138" y="933"/>
                  </a:lnTo>
                  <a:lnTo>
                    <a:pt x="148" y="934"/>
                  </a:lnTo>
                  <a:lnTo>
                    <a:pt x="160" y="935"/>
                  </a:lnTo>
                  <a:lnTo>
                    <a:pt x="170" y="936"/>
                  </a:lnTo>
                  <a:lnTo>
                    <a:pt x="176" y="927"/>
                  </a:lnTo>
                  <a:lnTo>
                    <a:pt x="182" y="918"/>
                  </a:lnTo>
                  <a:lnTo>
                    <a:pt x="186" y="909"/>
                  </a:lnTo>
                  <a:lnTo>
                    <a:pt x="192" y="900"/>
                  </a:lnTo>
                  <a:lnTo>
                    <a:pt x="198" y="860"/>
                  </a:lnTo>
                  <a:lnTo>
                    <a:pt x="204" y="821"/>
                  </a:lnTo>
                  <a:lnTo>
                    <a:pt x="210" y="782"/>
                  </a:lnTo>
                  <a:lnTo>
                    <a:pt x="215" y="743"/>
                  </a:lnTo>
                  <a:lnTo>
                    <a:pt x="220" y="726"/>
                  </a:lnTo>
                  <a:lnTo>
                    <a:pt x="226" y="707"/>
                  </a:lnTo>
                  <a:lnTo>
                    <a:pt x="230" y="690"/>
                  </a:lnTo>
                  <a:lnTo>
                    <a:pt x="235" y="673"/>
                  </a:lnTo>
                  <a:lnTo>
                    <a:pt x="242" y="655"/>
                  </a:lnTo>
                  <a:lnTo>
                    <a:pt x="250" y="637"/>
                  </a:lnTo>
                  <a:lnTo>
                    <a:pt x="257" y="620"/>
                  </a:lnTo>
                  <a:lnTo>
                    <a:pt x="264" y="602"/>
                  </a:lnTo>
                  <a:lnTo>
                    <a:pt x="276" y="572"/>
                  </a:lnTo>
                  <a:lnTo>
                    <a:pt x="289" y="537"/>
                  </a:lnTo>
                  <a:lnTo>
                    <a:pt x="302" y="496"/>
                  </a:lnTo>
                  <a:lnTo>
                    <a:pt x="316" y="451"/>
                  </a:lnTo>
                  <a:lnTo>
                    <a:pt x="329" y="399"/>
                  </a:lnTo>
                  <a:lnTo>
                    <a:pt x="343" y="342"/>
                  </a:lnTo>
                  <a:lnTo>
                    <a:pt x="356" y="276"/>
                  </a:lnTo>
                  <a:lnTo>
                    <a:pt x="367" y="205"/>
                  </a:lnTo>
                  <a:lnTo>
                    <a:pt x="379" y="185"/>
                  </a:lnTo>
                  <a:lnTo>
                    <a:pt x="387" y="167"/>
                  </a:lnTo>
                  <a:lnTo>
                    <a:pt x="389" y="147"/>
                  </a:lnTo>
                  <a:lnTo>
                    <a:pt x="388" y="129"/>
                  </a:lnTo>
                  <a:lnTo>
                    <a:pt x="383" y="111"/>
                  </a:lnTo>
                  <a:lnTo>
                    <a:pt x="375" y="94"/>
                  </a:lnTo>
                  <a:lnTo>
                    <a:pt x="365" y="78"/>
                  </a:lnTo>
                  <a:lnTo>
                    <a:pt x="351" y="63"/>
                  </a:lnTo>
                  <a:lnTo>
                    <a:pt x="335" y="49"/>
                  </a:lnTo>
                  <a:lnTo>
                    <a:pt x="318" y="37"/>
                  </a:lnTo>
                  <a:lnTo>
                    <a:pt x="299" y="25"/>
                  </a:lnTo>
                  <a:lnTo>
                    <a:pt x="279" y="16"/>
                  </a:lnTo>
                  <a:lnTo>
                    <a:pt x="257" y="9"/>
                  </a:lnTo>
                  <a:lnTo>
                    <a:pt x="235" y="3"/>
                  </a:lnTo>
                  <a:lnTo>
                    <a:pt x="213" y="1"/>
                  </a:lnTo>
                  <a:lnTo>
                    <a:pt x="191" y="0"/>
                  </a:lnTo>
                  <a:close/>
                </a:path>
              </a:pathLst>
            </a:custGeom>
            <a:solidFill>
              <a:srgbClr val="FFF2BF"/>
            </a:solidFill>
            <a:ln w="9525">
              <a:noFill/>
              <a:round/>
              <a:headEnd/>
              <a:tailEnd/>
            </a:ln>
          </p:spPr>
          <p:txBody>
            <a:bodyPr/>
            <a:lstStyle/>
            <a:p>
              <a:endParaRPr lang="en-US"/>
            </a:p>
          </p:txBody>
        </p:sp>
        <p:sp>
          <p:nvSpPr>
            <p:cNvPr id="17570" name="Freeform 358"/>
            <p:cNvSpPr>
              <a:spLocks noChangeAspect="1"/>
            </p:cNvSpPr>
            <p:nvPr/>
          </p:nvSpPr>
          <p:spPr bwMode="auto">
            <a:xfrm>
              <a:off x="3545" y="2959"/>
              <a:ext cx="118" cy="310"/>
            </a:xfrm>
            <a:custGeom>
              <a:avLst/>
              <a:gdLst>
                <a:gd name="T0" fmla="*/ 16 w 352"/>
                <a:gd name="T1" fmla="*/ 1 h 923"/>
                <a:gd name="T2" fmla="*/ 9 w 352"/>
                <a:gd name="T3" fmla="*/ 3 h 923"/>
                <a:gd name="T4" fmla="*/ 4 w 352"/>
                <a:gd name="T5" fmla="*/ 6 h 923"/>
                <a:gd name="T6" fmla="*/ 1 w 352"/>
                <a:gd name="T7" fmla="*/ 10 h 923"/>
                <a:gd name="T8" fmla="*/ 0 w 352"/>
                <a:gd name="T9" fmla="*/ 14 h 923"/>
                <a:gd name="T10" fmla="*/ 1 w 352"/>
                <a:gd name="T11" fmla="*/ 19 h 923"/>
                <a:gd name="T12" fmla="*/ 3 w 352"/>
                <a:gd name="T13" fmla="*/ 23 h 923"/>
                <a:gd name="T14" fmla="*/ 7 w 352"/>
                <a:gd name="T15" fmla="*/ 26 h 923"/>
                <a:gd name="T16" fmla="*/ 9 w 352"/>
                <a:gd name="T17" fmla="*/ 38 h 923"/>
                <a:gd name="T18" fmla="*/ 9 w 352"/>
                <a:gd name="T19" fmla="*/ 59 h 923"/>
                <a:gd name="T20" fmla="*/ 8 w 352"/>
                <a:gd name="T21" fmla="*/ 72 h 923"/>
                <a:gd name="T22" fmla="*/ 8 w 352"/>
                <a:gd name="T23" fmla="*/ 75 h 923"/>
                <a:gd name="T24" fmla="*/ 8 w 352"/>
                <a:gd name="T25" fmla="*/ 82 h 923"/>
                <a:gd name="T26" fmla="*/ 7 w 352"/>
                <a:gd name="T27" fmla="*/ 93 h 923"/>
                <a:gd name="T28" fmla="*/ 7 w 352"/>
                <a:gd name="T29" fmla="*/ 99 h 923"/>
                <a:gd name="T30" fmla="*/ 7 w 352"/>
                <a:gd name="T31" fmla="*/ 102 h 923"/>
                <a:gd name="T32" fmla="*/ 9 w 352"/>
                <a:gd name="T33" fmla="*/ 103 h 923"/>
                <a:gd name="T34" fmla="*/ 11 w 352"/>
                <a:gd name="T35" fmla="*/ 103 h 923"/>
                <a:gd name="T36" fmla="*/ 13 w 352"/>
                <a:gd name="T37" fmla="*/ 104 h 923"/>
                <a:gd name="T38" fmla="*/ 15 w 352"/>
                <a:gd name="T39" fmla="*/ 104 h 923"/>
                <a:gd name="T40" fmla="*/ 16 w 352"/>
                <a:gd name="T41" fmla="*/ 103 h 923"/>
                <a:gd name="T42" fmla="*/ 17 w 352"/>
                <a:gd name="T43" fmla="*/ 101 h 923"/>
                <a:gd name="T44" fmla="*/ 19 w 352"/>
                <a:gd name="T45" fmla="*/ 95 h 923"/>
                <a:gd name="T46" fmla="*/ 20 w 352"/>
                <a:gd name="T47" fmla="*/ 87 h 923"/>
                <a:gd name="T48" fmla="*/ 21 w 352"/>
                <a:gd name="T49" fmla="*/ 81 h 923"/>
                <a:gd name="T50" fmla="*/ 22 w 352"/>
                <a:gd name="T51" fmla="*/ 77 h 923"/>
                <a:gd name="T52" fmla="*/ 23 w 352"/>
                <a:gd name="T53" fmla="*/ 73 h 923"/>
                <a:gd name="T54" fmla="*/ 25 w 352"/>
                <a:gd name="T55" fmla="*/ 69 h 923"/>
                <a:gd name="T56" fmla="*/ 27 w 352"/>
                <a:gd name="T57" fmla="*/ 63 h 923"/>
                <a:gd name="T58" fmla="*/ 29 w 352"/>
                <a:gd name="T59" fmla="*/ 55 h 923"/>
                <a:gd name="T60" fmla="*/ 32 w 352"/>
                <a:gd name="T61" fmla="*/ 44 h 923"/>
                <a:gd name="T62" fmla="*/ 35 w 352"/>
                <a:gd name="T63" fmla="*/ 30 h 923"/>
                <a:gd name="T64" fmla="*/ 38 w 352"/>
                <a:gd name="T65" fmla="*/ 20 h 923"/>
                <a:gd name="T66" fmla="*/ 40 w 352"/>
                <a:gd name="T67" fmla="*/ 16 h 923"/>
                <a:gd name="T68" fmla="*/ 39 w 352"/>
                <a:gd name="T69" fmla="*/ 13 h 923"/>
                <a:gd name="T70" fmla="*/ 38 w 352"/>
                <a:gd name="T71" fmla="*/ 9 h 923"/>
                <a:gd name="T72" fmla="*/ 35 w 352"/>
                <a:gd name="T73" fmla="*/ 6 h 923"/>
                <a:gd name="T74" fmla="*/ 32 w 352"/>
                <a:gd name="T75" fmla="*/ 3 h 923"/>
                <a:gd name="T76" fmla="*/ 27 w 352"/>
                <a:gd name="T77" fmla="*/ 1 h 923"/>
                <a:gd name="T78" fmla="*/ 23 w 352"/>
                <a:gd name="T79" fmla="*/ 0 h 9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2"/>
                <a:gd name="T121" fmla="*/ 0 h 923"/>
                <a:gd name="T122" fmla="*/ 352 w 352"/>
                <a:gd name="T123" fmla="*/ 923 h 9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2" h="923">
                  <a:moveTo>
                    <a:pt x="183" y="0"/>
                  </a:moveTo>
                  <a:lnTo>
                    <a:pt x="144" y="7"/>
                  </a:lnTo>
                  <a:lnTo>
                    <a:pt x="109" y="16"/>
                  </a:lnTo>
                  <a:lnTo>
                    <a:pt x="80" y="28"/>
                  </a:lnTo>
                  <a:lnTo>
                    <a:pt x="55" y="42"/>
                  </a:lnTo>
                  <a:lnTo>
                    <a:pt x="35" y="58"/>
                  </a:lnTo>
                  <a:lnTo>
                    <a:pt x="20" y="74"/>
                  </a:lnTo>
                  <a:lnTo>
                    <a:pt x="9" y="93"/>
                  </a:lnTo>
                  <a:lnTo>
                    <a:pt x="2" y="111"/>
                  </a:lnTo>
                  <a:lnTo>
                    <a:pt x="0" y="129"/>
                  </a:lnTo>
                  <a:lnTo>
                    <a:pt x="1" y="149"/>
                  </a:lnTo>
                  <a:lnTo>
                    <a:pt x="7" y="167"/>
                  </a:lnTo>
                  <a:lnTo>
                    <a:pt x="16" y="186"/>
                  </a:lnTo>
                  <a:lnTo>
                    <a:pt x="28" y="203"/>
                  </a:lnTo>
                  <a:lnTo>
                    <a:pt x="45" y="219"/>
                  </a:lnTo>
                  <a:lnTo>
                    <a:pt x="65" y="233"/>
                  </a:lnTo>
                  <a:lnTo>
                    <a:pt x="88" y="246"/>
                  </a:lnTo>
                  <a:lnTo>
                    <a:pt x="85" y="339"/>
                  </a:lnTo>
                  <a:lnTo>
                    <a:pt x="81" y="432"/>
                  </a:lnTo>
                  <a:lnTo>
                    <a:pt x="78" y="526"/>
                  </a:lnTo>
                  <a:lnTo>
                    <a:pt x="76" y="618"/>
                  </a:lnTo>
                  <a:lnTo>
                    <a:pt x="76" y="634"/>
                  </a:lnTo>
                  <a:lnTo>
                    <a:pt x="76" y="650"/>
                  </a:lnTo>
                  <a:lnTo>
                    <a:pt x="76" y="667"/>
                  </a:lnTo>
                  <a:lnTo>
                    <a:pt x="76" y="684"/>
                  </a:lnTo>
                  <a:lnTo>
                    <a:pt x="71" y="730"/>
                  </a:lnTo>
                  <a:lnTo>
                    <a:pt x="66" y="775"/>
                  </a:lnTo>
                  <a:lnTo>
                    <a:pt x="62" y="821"/>
                  </a:lnTo>
                  <a:lnTo>
                    <a:pt x="57" y="867"/>
                  </a:lnTo>
                  <a:lnTo>
                    <a:pt x="61" y="878"/>
                  </a:lnTo>
                  <a:lnTo>
                    <a:pt x="63" y="890"/>
                  </a:lnTo>
                  <a:lnTo>
                    <a:pt x="66" y="902"/>
                  </a:lnTo>
                  <a:lnTo>
                    <a:pt x="69" y="914"/>
                  </a:lnTo>
                  <a:lnTo>
                    <a:pt x="78" y="915"/>
                  </a:lnTo>
                  <a:lnTo>
                    <a:pt x="87" y="916"/>
                  </a:lnTo>
                  <a:lnTo>
                    <a:pt x="96" y="917"/>
                  </a:lnTo>
                  <a:lnTo>
                    <a:pt x="106" y="919"/>
                  </a:lnTo>
                  <a:lnTo>
                    <a:pt x="115" y="920"/>
                  </a:lnTo>
                  <a:lnTo>
                    <a:pt x="124" y="921"/>
                  </a:lnTo>
                  <a:lnTo>
                    <a:pt x="133" y="922"/>
                  </a:lnTo>
                  <a:lnTo>
                    <a:pt x="142" y="923"/>
                  </a:lnTo>
                  <a:lnTo>
                    <a:pt x="147" y="914"/>
                  </a:lnTo>
                  <a:lnTo>
                    <a:pt x="152" y="905"/>
                  </a:lnTo>
                  <a:lnTo>
                    <a:pt x="156" y="896"/>
                  </a:lnTo>
                  <a:lnTo>
                    <a:pt x="161" y="886"/>
                  </a:lnTo>
                  <a:lnTo>
                    <a:pt x="167" y="847"/>
                  </a:lnTo>
                  <a:lnTo>
                    <a:pt x="172" y="808"/>
                  </a:lnTo>
                  <a:lnTo>
                    <a:pt x="178" y="770"/>
                  </a:lnTo>
                  <a:lnTo>
                    <a:pt x="184" y="731"/>
                  </a:lnTo>
                  <a:lnTo>
                    <a:pt x="189" y="714"/>
                  </a:lnTo>
                  <a:lnTo>
                    <a:pt x="193" y="695"/>
                  </a:lnTo>
                  <a:lnTo>
                    <a:pt x="197" y="678"/>
                  </a:lnTo>
                  <a:lnTo>
                    <a:pt x="201" y="661"/>
                  </a:lnTo>
                  <a:lnTo>
                    <a:pt x="208" y="643"/>
                  </a:lnTo>
                  <a:lnTo>
                    <a:pt x="215" y="626"/>
                  </a:lnTo>
                  <a:lnTo>
                    <a:pt x="221" y="609"/>
                  </a:lnTo>
                  <a:lnTo>
                    <a:pt x="228" y="591"/>
                  </a:lnTo>
                  <a:lnTo>
                    <a:pt x="238" y="561"/>
                  </a:lnTo>
                  <a:lnTo>
                    <a:pt x="248" y="526"/>
                  </a:lnTo>
                  <a:lnTo>
                    <a:pt x="259" y="487"/>
                  </a:lnTo>
                  <a:lnTo>
                    <a:pt x="271" y="440"/>
                  </a:lnTo>
                  <a:lnTo>
                    <a:pt x="283" y="390"/>
                  </a:lnTo>
                  <a:lnTo>
                    <a:pt x="296" y="332"/>
                  </a:lnTo>
                  <a:lnTo>
                    <a:pt x="308" y="268"/>
                  </a:lnTo>
                  <a:lnTo>
                    <a:pt x="321" y="196"/>
                  </a:lnTo>
                  <a:lnTo>
                    <a:pt x="336" y="180"/>
                  </a:lnTo>
                  <a:lnTo>
                    <a:pt x="345" y="163"/>
                  </a:lnTo>
                  <a:lnTo>
                    <a:pt x="351" y="146"/>
                  </a:lnTo>
                  <a:lnTo>
                    <a:pt x="352" y="128"/>
                  </a:lnTo>
                  <a:lnTo>
                    <a:pt x="350" y="112"/>
                  </a:lnTo>
                  <a:lnTo>
                    <a:pt x="345" y="96"/>
                  </a:lnTo>
                  <a:lnTo>
                    <a:pt x="337" y="80"/>
                  </a:lnTo>
                  <a:lnTo>
                    <a:pt x="326" y="65"/>
                  </a:lnTo>
                  <a:lnTo>
                    <a:pt x="313" y="51"/>
                  </a:lnTo>
                  <a:lnTo>
                    <a:pt x="297" y="38"/>
                  </a:lnTo>
                  <a:lnTo>
                    <a:pt x="281" y="28"/>
                  </a:lnTo>
                  <a:lnTo>
                    <a:pt x="262" y="18"/>
                  </a:lnTo>
                  <a:lnTo>
                    <a:pt x="243" y="11"/>
                  </a:lnTo>
                  <a:lnTo>
                    <a:pt x="223" y="5"/>
                  </a:lnTo>
                  <a:lnTo>
                    <a:pt x="204" y="1"/>
                  </a:lnTo>
                  <a:lnTo>
                    <a:pt x="183" y="0"/>
                  </a:lnTo>
                  <a:close/>
                </a:path>
              </a:pathLst>
            </a:custGeom>
            <a:solidFill>
              <a:srgbClr val="FFF4D3"/>
            </a:solidFill>
            <a:ln w="9525">
              <a:noFill/>
              <a:round/>
              <a:headEnd/>
              <a:tailEnd/>
            </a:ln>
          </p:spPr>
          <p:txBody>
            <a:bodyPr/>
            <a:lstStyle/>
            <a:p>
              <a:endParaRPr lang="en-US"/>
            </a:p>
          </p:txBody>
        </p:sp>
        <p:sp>
          <p:nvSpPr>
            <p:cNvPr id="17571" name="Freeform 359"/>
            <p:cNvSpPr>
              <a:spLocks noChangeAspect="1"/>
            </p:cNvSpPr>
            <p:nvPr/>
          </p:nvSpPr>
          <p:spPr bwMode="auto">
            <a:xfrm>
              <a:off x="3552" y="2963"/>
              <a:ext cx="107" cy="306"/>
            </a:xfrm>
            <a:custGeom>
              <a:avLst/>
              <a:gdLst>
                <a:gd name="T0" fmla="*/ 15 w 319"/>
                <a:gd name="T1" fmla="*/ 1 h 910"/>
                <a:gd name="T2" fmla="*/ 8 w 319"/>
                <a:gd name="T3" fmla="*/ 3 h 910"/>
                <a:gd name="T4" fmla="*/ 3 w 319"/>
                <a:gd name="T5" fmla="*/ 6 h 910"/>
                <a:gd name="T6" fmla="*/ 1 w 319"/>
                <a:gd name="T7" fmla="*/ 10 h 910"/>
                <a:gd name="T8" fmla="*/ 0 w 319"/>
                <a:gd name="T9" fmla="*/ 13 h 910"/>
                <a:gd name="T10" fmla="*/ 1 w 319"/>
                <a:gd name="T11" fmla="*/ 17 h 910"/>
                <a:gd name="T12" fmla="*/ 4 w 319"/>
                <a:gd name="T13" fmla="*/ 21 h 910"/>
                <a:gd name="T14" fmla="*/ 8 w 319"/>
                <a:gd name="T15" fmla="*/ 23 h 910"/>
                <a:gd name="T16" fmla="*/ 10 w 319"/>
                <a:gd name="T17" fmla="*/ 35 h 910"/>
                <a:gd name="T18" fmla="*/ 8 w 319"/>
                <a:gd name="T19" fmla="*/ 58 h 910"/>
                <a:gd name="T20" fmla="*/ 7 w 319"/>
                <a:gd name="T21" fmla="*/ 71 h 910"/>
                <a:gd name="T22" fmla="*/ 7 w 319"/>
                <a:gd name="T23" fmla="*/ 75 h 910"/>
                <a:gd name="T24" fmla="*/ 7 w 319"/>
                <a:gd name="T25" fmla="*/ 81 h 910"/>
                <a:gd name="T26" fmla="*/ 6 w 319"/>
                <a:gd name="T27" fmla="*/ 92 h 910"/>
                <a:gd name="T28" fmla="*/ 6 w 319"/>
                <a:gd name="T29" fmla="*/ 98 h 910"/>
                <a:gd name="T30" fmla="*/ 6 w 319"/>
                <a:gd name="T31" fmla="*/ 101 h 910"/>
                <a:gd name="T32" fmla="*/ 7 w 319"/>
                <a:gd name="T33" fmla="*/ 102 h 910"/>
                <a:gd name="T34" fmla="*/ 9 w 319"/>
                <a:gd name="T35" fmla="*/ 102 h 910"/>
                <a:gd name="T36" fmla="*/ 10 w 319"/>
                <a:gd name="T37" fmla="*/ 103 h 910"/>
                <a:gd name="T38" fmla="*/ 12 w 319"/>
                <a:gd name="T39" fmla="*/ 103 h 910"/>
                <a:gd name="T40" fmla="*/ 13 w 319"/>
                <a:gd name="T41" fmla="*/ 102 h 910"/>
                <a:gd name="T42" fmla="*/ 14 w 319"/>
                <a:gd name="T43" fmla="*/ 100 h 910"/>
                <a:gd name="T44" fmla="*/ 15 w 319"/>
                <a:gd name="T45" fmla="*/ 94 h 910"/>
                <a:gd name="T46" fmla="*/ 17 w 319"/>
                <a:gd name="T47" fmla="*/ 86 h 910"/>
                <a:gd name="T48" fmla="*/ 18 w 319"/>
                <a:gd name="T49" fmla="*/ 79 h 910"/>
                <a:gd name="T50" fmla="*/ 18 w 319"/>
                <a:gd name="T51" fmla="*/ 75 h 910"/>
                <a:gd name="T52" fmla="*/ 20 w 319"/>
                <a:gd name="T53" fmla="*/ 72 h 910"/>
                <a:gd name="T54" fmla="*/ 21 w 319"/>
                <a:gd name="T55" fmla="*/ 68 h 910"/>
                <a:gd name="T56" fmla="*/ 22 w 319"/>
                <a:gd name="T57" fmla="*/ 62 h 910"/>
                <a:gd name="T58" fmla="*/ 24 w 319"/>
                <a:gd name="T59" fmla="*/ 54 h 910"/>
                <a:gd name="T60" fmla="*/ 27 w 319"/>
                <a:gd name="T61" fmla="*/ 43 h 910"/>
                <a:gd name="T62" fmla="*/ 30 w 319"/>
                <a:gd name="T63" fmla="*/ 29 h 910"/>
                <a:gd name="T64" fmla="*/ 33 w 319"/>
                <a:gd name="T65" fmla="*/ 20 h 910"/>
                <a:gd name="T66" fmla="*/ 36 w 319"/>
                <a:gd name="T67" fmla="*/ 16 h 910"/>
                <a:gd name="T68" fmla="*/ 36 w 319"/>
                <a:gd name="T69" fmla="*/ 13 h 910"/>
                <a:gd name="T70" fmla="*/ 35 w 319"/>
                <a:gd name="T71" fmla="*/ 9 h 910"/>
                <a:gd name="T72" fmla="*/ 33 w 319"/>
                <a:gd name="T73" fmla="*/ 6 h 910"/>
                <a:gd name="T74" fmla="*/ 30 w 319"/>
                <a:gd name="T75" fmla="*/ 3 h 910"/>
                <a:gd name="T76" fmla="*/ 26 w 319"/>
                <a:gd name="T77" fmla="*/ 1 h 910"/>
                <a:gd name="T78" fmla="*/ 22 w 319"/>
                <a:gd name="T79" fmla="*/ 0 h 9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9"/>
                <a:gd name="T121" fmla="*/ 0 h 910"/>
                <a:gd name="T122" fmla="*/ 319 w 319"/>
                <a:gd name="T123" fmla="*/ 910 h 9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9" h="910">
                  <a:moveTo>
                    <a:pt x="175" y="0"/>
                  </a:moveTo>
                  <a:lnTo>
                    <a:pt x="136" y="6"/>
                  </a:lnTo>
                  <a:lnTo>
                    <a:pt x="103" y="15"/>
                  </a:lnTo>
                  <a:lnTo>
                    <a:pt x="74" y="26"/>
                  </a:lnTo>
                  <a:lnTo>
                    <a:pt x="50" y="39"/>
                  </a:lnTo>
                  <a:lnTo>
                    <a:pt x="31" y="53"/>
                  </a:lnTo>
                  <a:lnTo>
                    <a:pt x="18" y="69"/>
                  </a:lnTo>
                  <a:lnTo>
                    <a:pt x="7" y="85"/>
                  </a:lnTo>
                  <a:lnTo>
                    <a:pt x="1" y="102"/>
                  </a:lnTo>
                  <a:lnTo>
                    <a:pt x="0" y="120"/>
                  </a:lnTo>
                  <a:lnTo>
                    <a:pt x="3" y="137"/>
                  </a:lnTo>
                  <a:lnTo>
                    <a:pt x="10" y="153"/>
                  </a:lnTo>
                  <a:lnTo>
                    <a:pt x="19" y="169"/>
                  </a:lnTo>
                  <a:lnTo>
                    <a:pt x="33" y="183"/>
                  </a:lnTo>
                  <a:lnTo>
                    <a:pt x="50" y="196"/>
                  </a:lnTo>
                  <a:lnTo>
                    <a:pt x="69" y="206"/>
                  </a:lnTo>
                  <a:lnTo>
                    <a:pt x="92" y="214"/>
                  </a:lnTo>
                  <a:lnTo>
                    <a:pt x="87" y="313"/>
                  </a:lnTo>
                  <a:lnTo>
                    <a:pt x="80" y="412"/>
                  </a:lnTo>
                  <a:lnTo>
                    <a:pt x="73" y="511"/>
                  </a:lnTo>
                  <a:lnTo>
                    <a:pt x="67" y="611"/>
                  </a:lnTo>
                  <a:lnTo>
                    <a:pt x="67" y="627"/>
                  </a:lnTo>
                  <a:lnTo>
                    <a:pt x="67" y="643"/>
                  </a:lnTo>
                  <a:lnTo>
                    <a:pt x="66" y="659"/>
                  </a:lnTo>
                  <a:lnTo>
                    <a:pt x="66" y="675"/>
                  </a:lnTo>
                  <a:lnTo>
                    <a:pt x="61" y="720"/>
                  </a:lnTo>
                  <a:lnTo>
                    <a:pt x="57" y="765"/>
                  </a:lnTo>
                  <a:lnTo>
                    <a:pt x="52" y="811"/>
                  </a:lnTo>
                  <a:lnTo>
                    <a:pt x="48" y="856"/>
                  </a:lnTo>
                  <a:lnTo>
                    <a:pt x="50" y="867"/>
                  </a:lnTo>
                  <a:lnTo>
                    <a:pt x="52" y="879"/>
                  </a:lnTo>
                  <a:lnTo>
                    <a:pt x="53" y="892"/>
                  </a:lnTo>
                  <a:lnTo>
                    <a:pt x="56" y="903"/>
                  </a:lnTo>
                  <a:lnTo>
                    <a:pt x="63" y="904"/>
                  </a:lnTo>
                  <a:lnTo>
                    <a:pt x="71" y="904"/>
                  </a:lnTo>
                  <a:lnTo>
                    <a:pt x="78" y="905"/>
                  </a:lnTo>
                  <a:lnTo>
                    <a:pt x="86" y="907"/>
                  </a:lnTo>
                  <a:lnTo>
                    <a:pt x="92" y="908"/>
                  </a:lnTo>
                  <a:lnTo>
                    <a:pt x="101" y="908"/>
                  </a:lnTo>
                  <a:lnTo>
                    <a:pt x="107" y="909"/>
                  </a:lnTo>
                  <a:lnTo>
                    <a:pt x="116" y="910"/>
                  </a:lnTo>
                  <a:lnTo>
                    <a:pt x="119" y="901"/>
                  </a:lnTo>
                  <a:lnTo>
                    <a:pt x="124" y="892"/>
                  </a:lnTo>
                  <a:lnTo>
                    <a:pt x="127" y="882"/>
                  </a:lnTo>
                  <a:lnTo>
                    <a:pt x="132" y="873"/>
                  </a:lnTo>
                  <a:lnTo>
                    <a:pt x="137" y="834"/>
                  </a:lnTo>
                  <a:lnTo>
                    <a:pt x="143" y="796"/>
                  </a:lnTo>
                  <a:lnTo>
                    <a:pt x="148" y="758"/>
                  </a:lnTo>
                  <a:lnTo>
                    <a:pt x="154" y="719"/>
                  </a:lnTo>
                  <a:lnTo>
                    <a:pt x="158" y="702"/>
                  </a:lnTo>
                  <a:lnTo>
                    <a:pt x="162" y="684"/>
                  </a:lnTo>
                  <a:lnTo>
                    <a:pt x="165" y="667"/>
                  </a:lnTo>
                  <a:lnTo>
                    <a:pt x="170" y="650"/>
                  </a:lnTo>
                  <a:lnTo>
                    <a:pt x="175" y="632"/>
                  </a:lnTo>
                  <a:lnTo>
                    <a:pt x="181" y="615"/>
                  </a:lnTo>
                  <a:lnTo>
                    <a:pt x="187" y="598"/>
                  </a:lnTo>
                  <a:lnTo>
                    <a:pt x="193" y="581"/>
                  </a:lnTo>
                  <a:lnTo>
                    <a:pt x="201" y="551"/>
                  </a:lnTo>
                  <a:lnTo>
                    <a:pt x="209" y="516"/>
                  </a:lnTo>
                  <a:lnTo>
                    <a:pt x="218" y="476"/>
                  </a:lnTo>
                  <a:lnTo>
                    <a:pt x="227" y="431"/>
                  </a:lnTo>
                  <a:lnTo>
                    <a:pt x="238" y="380"/>
                  </a:lnTo>
                  <a:lnTo>
                    <a:pt x="250" y="324"/>
                  </a:lnTo>
                  <a:lnTo>
                    <a:pt x="263" y="259"/>
                  </a:lnTo>
                  <a:lnTo>
                    <a:pt x="277" y="189"/>
                  </a:lnTo>
                  <a:lnTo>
                    <a:pt x="294" y="175"/>
                  </a:lnTo>
                  <a:lnTo>
                    <a:pt x="307" y="160"/>
                  </a:lnTo>
                  <a:lnTo>
                    <a:pt x="315" y="144"/>
                  </a:lnTo>
                  <a:lnTo>
                    <a:pt x="318" y="129"/>
                  </a:lnTo>
                  <a:lnTo>
                    <a:pt x="319" y="113"/>
                  </a:lnTo>
                  <a:lnTo>
                    <a:pt x="316" y="98"/>
                  </a:lnTo>
                  <a:lnTo>
                    <a:pt x="310" y="82"/>
                  </a:lnTo>
                  <a:lnTo>
                    <a:pt x="302" y="68"/>
                  </a:lnTo>
                  <a:lnTo>
                    <a:pt x="291" y="54"/>
                  </a:lnTo>
                  <a:lnTo>
                    <a:pt x="278" y="41"/>
                  </a:lnTo>
                  <a:lnTo>
                    <a:pt x="263" y="30"/>
                  </a:lnTo>
                  <a:lnTo>
                    <a:pt x="247" y="19"/>
                  </a:lnTo>
                  <a:lnTo>
                    <a:pt x="230" y="11"/>
                  </a:lnTo>
                  <a:lnTo>
                    <a:pt x="212" y="6"/>
                  </a:lnTo>
                  <a:lnTo>
                    <a:pt x="194" y="1"/>
                  </a:lnTo>
                  <a:lnTo>
                    <a:pt x="175" y="0"/>
                  </a:lnTo>
                  <a:close/>
                </a:path>
              </a:pathLst>
            </a:custGeom>
            <a:solidFill>
              <a:srgbClr val="FFF9EA"/>
            </a:solidFill>
            <a:ln w="9525">
              <a:noFill/>
              <a:round/>
              <a:headEnd/>
              <a:tailEnd/>
            </a:ln>
          </p:spPr>
          <p:txBody>
            <a:bodyPr/>
            <a:lstStyle/>
            <a:p>
              <a:endParaRPr lang="en-US"/>
            </a:p>
          </p:txBody>
        </p:sp>
        <p:sp>
          <p:nvSpPr>
            <p:cNvPr id="17572" name="Freeform 360"/>
            <p:cNvSpPr>
              <a:spLocks noChangeAspect="1"/>
            </p:cNvSpPr>
            <p:nvPr/>
          </p:nvSpPr>
          <p:spPr bwMode="auto">
            <a:xfrm>
              <a:off x="3559" y="2967"/>
              <a:ext cx="96" cy="301"/>
            </a:xfrm>
            <a:custGeom>
              <a:avLst/>
              <a:gdLst>
                <a:gd name="T0" fmla="*/ 19 w 286"/>
                <a:gd name="T1" fmla="*/ 0 h 896"/>
                <a:gd name="T2" fmla="*/ 14 w 286"/>
                <a:gd name="T3" fmla="*/ 1 h 896"/>
                <a:gd name="T4" fmla="*/ 11 w 286"/>
                <a:gd name="T5" fmla="*/ 1 h 896"/>
                <a:gd name="T6" fmla="*/ 7 w 286"/>
                <a:gd name="T7" fmla="*/ 3 h 896"/>
                <a:gd name="T8" fmla="*/ 5 w 286"/>
                <a:gd name="T9" fmla="*/ 4 h 896"/>
                <a:gd name="T10" fmla="*/ 3 w 286"/>
                <a:gd name="T11" fmla="*/ 5 h 896"/>
                <a:gd name="T12" fmla="*/ 1 w 286"/>
                <a:gd name="T13" fmla="*/ 7 h 896"/>
                <a:gd name="T14" fmla="*/ 1 w 286"/>
                <a:gd name="T15" fmla="*/ 9 h 896"/>
                <a:gd name="T16" fmla="*/ 0 w 286"/>
                <a:gd name="T17" fmla="*/ 11 h 896"/>
                <a:gd name="T18" fmla="*/ 0 w 286"/>
                <a:gd name="T19" fmla="*/ 12 h 896"/>
                <a:gd name="T20" fmla="*/ 0 w 286"/>
                <a:gd name="T21" fmla="*/ 14 h 896"/>
                <a:gd name="T22" fmla="*/ 1 w 286"/>
                <a:gd name="T23" fmla="*/ 15 h 896"/>
                <a:gd name="T24" fmla="*/ 2 w 286"/>
                <a:gd name="T25" fmla="*/ 17 h 896"/>
                <a:gd name="T26" fmla="*/ 4 w 286"/>
                <a:gd name="T27" fmla="*/ 18 h 896"/>
                <a:gd name="T28" fmla="*/ 6 w 286"/>
                <a:gd name="T29" fmla="*/ 19 h 896"/>
                <a:gd name="T30" fmla="*/ 8 w 286"/>
                <a:gd name="T31" fmla="*/ 20 h 896"/>
                <a:gd name="T32" fmla="*/ 11 w 286"/>
                <a:gd name="T33" fmla="*/ 20 h 896"/>
                <a:gd name="T34" fmla="*/ 7 w 286"/>
                <a:gd name="T35" fmla="*/ 68 h 896"/>
                <a:gd name="T36" fmla="*/ 6 w 286"/>
                <a:gd name="T37" fmla="*/ 75 h 896"/>
                <a:gd name="T38" fmla="*/ 4 w 286"/>
                <a:gd name="T39" fmla="*/ 95 h 896"/>
                <a:gd name="T40" fmla="*/ 5 w 286"/>
                <a:gd name="T41" fmla="*/ 100 h 896"/>
                <a:gd name="T42" fmla="*/ 10 w 286"/>
                <a:gd name="T43" fmla="*/ 101 h 896"/>
                <a:gd name="T44" fmla="*/ 11 w 286"/>
                <a:gd name="T45" fmla="*/ 97 h 896"/>
                <a:gd name="T46" fmla="*/ 14 w 286"/>
                <a:gd name="T47" fmla="*/ 80 h 896"/>
                <a:gd name="T48" fmla="*/ 15 w 286"/>
                <a:gd name="T49" fmla="*/ 72 h 896"/>
                <a:gd name="T50" fmla="*/ 17 w 286"/>
                <a:gd name="T51" fmla="*/ 64 h 896"/>
                <a:gd name="T52" fmla="*/ 18 w 286"/>
                <a:gd name="T53" fmla="*/ 61 h 896"/>
                <a:gd name="T54" fmla="*/ 19 w 286"/>
                <a:gd name="T55" fmla="*/ 57 h 896"/>
                <a:gd name="T56" fmla="*/ 19 w 286"/>
                <a:gd name="T57" fmla="*/ 52 h 896"/>
                <a:gd name="T58" fmla="*/ 20 w 286"/>
                <a:gd name="T59" fmla="*/ 47 h 896"/>
                <a:gd name="T60" fmla="*/ 21 w 286"/>
                <a:gd name="T61" fmla="*/ 42 h 896"/>
                <a:gd name="T62" fmla="*/ 23 w 286"/>
                <a:gd name="T63" fmla="*/ 35 h 896"/>
                <a:gd name="T64" fmla="*/ 24 w 286"/>
                <a:gd name="T65" fmla="*/ 28 h 896"/>
                <a:gd name="T66" fmla="*/ 26 w 286"/>
                <a:gd name="T67" fmla="*/ 20 h 896"/>
                <a:gd name="T68" fmla="*/ 30 w 286"/>
                <a:gd name="T69" fmla="*/ 17 h 896"/>
                <a:gd name="T70" fmla="*/ 32 w 286"/>
                <a:gd name="T71" fmla="*/ 14 h 896"/>
                <a:gd name="T72" fmla="*/ 32 w 286"/>
                <a:gd name="T73" fmla="*/ 11 h 896"/>
                <a:gd name="T74" fmla="*/ 31 w 286"/>
                <a:gd name="T75" fmla="*/ 8 h 896"/>
                <a:gd name="T76" fmla="*/ 29 w 286"/>
                <a:gd name="T77" fmla="*/ 5 h 896"/>
                <a:gd name="T78" fmla="*/ 26 w 286"/>
                <a:gd name="T79" fmla="*/ 2 h 896"/>
                <a:gd name="T80" fmla="*/ 22 w 286"/>
                <a:gd name="T81" fmla="*/ 1 h 896"/>
                <a:gd name="T82" fmla="*/ 19 w 286"/>
                <a:gd name="T83" fmla="*/ 0 h 8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6"/>
                <a:gd name="T127" fmla="*/ 0 h 896"/>
                <a:gd name="T128" fmla="*/ 286 w 286"/>
                <a:gd name="T129" fmla="*/ 896 h 8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6" h="896">
                  <a:moveTo>
                    <a:pt x="166" y="0"/>
                  </a:moveTo>
                  <a:lnTo>
                    <a:pt x="127" y="5"/>
                  </a:lnTo>
                  <a:lnTo>
                    <a:pt x="95" y="13"/>
                  </a:lnTo>
                  <a:lnTo>
                    <a:pt x="67" y="24"/>
                  </a:lnTo>
                  <a:lnTo>
                    <a:pt x="44" y="35"/>
                  </a:lnTo>
                  <a:lnTo>
                    <a:pt x="27" y="49"/>
                  </a:lnTo>
                  <a:lnTo>
                    <a:pt x="13" y="64"/>
                  </a:lnTo>
                  <a:lnTo>
                    <a:pt x="5" y="79"/>
                  </a:lnTo>
                  <a:lnTo>
                    <a:pt x="0" y="94"/>
                  </a:lnTo>
                  <a:lnTo>
                    <a:pt x="0" y="110"/>
                  </a:lnTo>
                  <a:lnTo>
                    <a:pt x="4" y="124"/>
                  </a:lnTo>
                  <a:lnTo>
                    <a:pt x="10" y="138"/>
                  </a:lnTo>
                  <a:lnTo>
                    <a:pt x="22" y="150"/>
                  </a:lnTo>
                  <a:lnTo>
                    <a:pt x="36" y="162"/>
                  </a:lnTo>
                  <a:lnTo>
                    <a:pt x="52" y="170"/>
                  </a:lnTo>
                  <a:lnTo>
                    <a:pt x="73" y="177"/>
                  </a:lnTo>
                  <a:lnTo>
                    <a:pt x="95" y="180"/>
                  </a:lnTo>
                  <a:lnTo>
                    <a:pt x="59" y="601"/>
                  </a:lnTo>
                  <a:lnTo>
                    <a:pt x="55" y="665"/>
                  </a:lnTo>
                  <a:lnTo>
                    <a:pt x="37" y="844"/>
                  </a:lnTo>
                  <a:lnTo>
                    <a:pt x="42" y="890"/>
                  </a:lnTo>
                  <a:lnTo>
                    <a:pt x="86" y="896"/>
                  </a:lnTo>
                  <a:lnTo>
                    <a:pt x="100" y="859"/>
                  </a:lnTo>
                  <a:lnTo>
                    <a:pt x="122" y="706"/>
                  </a:lnTo>
                  <a:lnTo>
                    <a:pt x="136" y="637"/>
                  </a:lnTo>
                  <a:lnTo>
                    <a:pt x="156" y="568"/>
                  </a:lnTo>
                  <a:lnTo>
                    <a:pt x="161" y="538"/>
                  </a:lnTo>
                  <a:lnTo>
                    <a:pt x="167" y="503"/>
                  </a:lnTo>
                  <a:lnTo>
                    <a:pt x="174" y="464"/>
                  </a:lnTo>
                  <a:lnTo>
                    <a:pt x="182" y="419"/>
                  </a:lnTo>
                  <a:lnTo>
                    <a:pt x="191" y="369"/>
                  </a:lnTo>
                  <a:lnTo>
                    <a:pt x="203" y="313"/>
                  </a:lnTo>
                  <a:lnTo>
                    <a:pt x="215" y="250"/>
                  </a:lnTo>
                  <a:lnTo>
                    <a:pt x="230" y="179"/>
                  </a:lnTo>
                  <a:lnTo>
                    <a:pt x="265" y="155"/>
                  </a:lnTo>
                  <a:lnTo>
                    <a:pt x="282" y="127"/>
                  </a:lnTo>
                  <a:lnTo>
                    <a:pt x="286" y="99"/>
                  </a:lnTo>
                  <a:lnTo>
                    <a:pt x="277" y="70"/>
                  </a:lnTo>
                  <a:lnTo>
                    <a:pt x="257" y="43"/>
                  </a:lnTo>
                  <a:lnTo>
                    <a:pt x="230" y="21"/>
                  </a:lnTo>
                  <a:lnTo>
                    <a:pt x="199" y="6"/>
                  </a:lnTo>
                  <a:lnTo>
                    <a:pt x="166" y="0"/>
                  </a:lnTo>
                  <a:close/>
                </a:path>
              </a:pathLst>
            </a:custGeom>
            <a:solidFill>
              <a:srgbClr val="FFFFFF"/>
            </a:solidFill>
            <a:ln w="9525">
              <a:noFill/>
              <a:round/>
              <a:headEnd/>
              <a:tailEnd/>
            </a:ln>
          </p:spPr>
          <p:txBody>
            <a:bodyPr/>
            <a:lstStyle/>
            <a:p>
              <a:endParaRPr lang="en-US"/>
            </a:p>
          </p:txBody>
        </p:sp>
        <p:sp>
          <p:nvSpPr>
            <p:cNvPr id="17573" name="Freeform 361"/>
            <p:cNvSpPr>
              <a:spLocks noChangeAspect="1"/>
            </p:cNvSpPr>
            <p:nvPr/>
          </p:nvSpPr>
          <p:spPr bwMode="auto">
            <a:xfrm>
              <a:off x="3462" y="2910"/>
              <a:ext cx="116" cy="161"/>
            </a:xfrm>
            <a:custGeom>
              <a:avLst/>
              <a:gdLst>
                <a:gd name="T0" fmla="*/ 30 w 346"/>
                <a:gd name="T1" fmla="*/ 0 h 480"/>
                <a:gd name="T2" fmla="*/ 26 w 346"/>
                <a:gd name="T3" fmla="*/ 1 h 480"/>
                <a:gd name="T4" fmla="*/ 23 w 346"/>
                <a:gd name="T5" fmla="*/ 3 h 480"/>
                <a:gd name="T6" fmla="*/ 20 w 346"/>
                <a:gd name="T7" fmla="*/ 5 h 480"/>
                <a:gd name="T8" fmla="*/ 16 w 346"/>
                <a:gd name="T9" fmla="*/ 7 h 480"/>
                <a:gd name="T10" fmla="*/ 13 w 346"/>
                <a:gd name="T11" fmla="*/ 10 h 480"/>
                <a:gd name="T12" fmla="*/ 10 w 346"/>
                <a:gd name="T13" fmla="*/ 13 h 480"/>
                <a:gd name="T14" fmla="*/ 8 w 346"/>
                <a:gd name="T15" fmla="*/ 16 h 480"/>
                <a:gd name="T16" fmla="*/ 5 w 346"/>
                <a:gd name="T17" fmla="*/ 19 h 480"/>
                <a:gd name="T18" fmla="*/ 3 w 346"/>
                <a:gd name="T19" fmla="*/ 23 h 480"/>
                <a:gd name="T20" fmla="*/ 2 w 346"/>
                <a:gd name="T21" fmla="*/ 27 h 480"/>
                <a:gd name="T22" fmla="*/ 1 w 346"/>
                <a:gd name="T23" fmla="*/ 31 h 480"/>
                <a:gd name="T24" fmla="*/ 0 w 346"/>
                <a:gd name="T25" fmla="*/ 35 h 480"/>
                <a:gd name="T26" fmla="*/ 0 w 346"/>
                <a:gd name="T27" fmla="*/ 40 h 480"/>
                <a:gd name="T28" fmla="*/ 1 w 346"/>
                <a:gd name="T29" fmla="*/ 44 h 480"/>
                <a:gd name="T30" fmla="*/ 2 w 346"/>
                <a:gd name="T31" fmla="*/ 49 h 480"/>
                <a:gd name="T32" fmla="*/ 3 w 346"/>
                <a:gd name="T33" fmla="*/ 54 h 480"/>
                <a:gd name="T34" fmla="*/ 4 w 346"/>
                <a:gd name="T35" fmla="*/ 50 h 480"/>
                <a:gd name="T36" fmla="*/ 5 w 346"/>
                <a:gd name="T37" fmla="*/ 46 h 480"/>
                <a:gd name="T38" fmla="*/ 6 w 346"/>
                <a:gd name="T39" fmla="*/ 42 h 480"/>
                <a:gd name="T40" fmla="*/ 7 w 346"/>
                <a:gd name="T41" fmla="*/ 38 h 480"/>
                <a:gd name="T42" fmla="*/ 8 w 346"/>
                <a:gd name="T43" fmla="*/ 34 h 480"/>
                <a:gd name="T44" fmla="*/ 10 w 346"/>
                <a:gd name="T45" fmla="*/ 30 h 480"/>
                <a:gd name="T46" fmla="*/ 12 w 346"/>
                <a:gd name="T47" fmla="*/ 26 h 480"/>
                <a:gd name="T48" fmla="*/ 14 w 346"/>
                <a:gd name="T49" fmla="*/ 23 h 480"/>
                <a:gd name="T50" fmla="*/ 16 w 346"/>
                <a:gd name="T51" fmla="*/ 19 h 480"/>
                <a:gd name="T52" fmla="*/ 19 w 346"/>
                <a:gd name="T53" fmla="*/ 16 h 480"/>
                <a:gd name="T54" fmla="*/ 21 w 346"/>
                <a:gd name="T55" fmla="*/ 13 h 480"/>
                <a:gd name="T56" fmla="*/ 24 w 346"/>
                <a:gd name="T57" fmla="*/ 10 h 480"/>
                <a:gd name="T58" fmla="*/ 28 w 346"/>
                <a:gd name="T59" fmla="*/ 7 h 480"/>
                <a:gd name="T60" fmla="*/ 31 w 346"/>
                <a:gd name="T61" fmla="*/ 5 h 480"/>
                <a:gd name="T62" fmla="*/ 35 w 346"/>
                <a:gd name="T63" fmla="*/ 3 h 480"/>
                <a:gd name="T64" fmla="*/ 39 w 346"/>
                <a:gd name="T65" fmla="*/ 1 h 480"/>
                <a:gd name="T66" fmla="*/ 30 w 346"/>
                <a:gd name="T67" fmla="*/ 0 h 4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6"/>
                <a:gd name="T103" fmla="*/ 0 h 480"/>
                <a:gd name="T104" fmla="*/ 346 w 346"/>
                <a:gd name="T105" fmla="*/ 480 h 4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6" h="480">
                  <a:moveTo>
                    <a:pt x="266" y="0"/>
                  </a:moveTo>
                  <a:lnTo>
                    <a:pt x="235" y="11"/>
                  </a:lnTo>
                  <a:lnTo>
                    <a:pt x="205" y="25"/>
                  </a:lnTo>
                  <a:lnTo>
                    <a:pt x="175" y="44"/>
                  </a:lnTo>
                  <a:lnTo>
                    <a:pt x="146" y="63"/>
                  </a:lnTo>
                  <a:lnTo>
                    <a:pt x="119" y="87"/>
                  </a:lnTo>
                  <a:lnTo>
                    <a:pt x="93" y="113"/>
                  </a:lnTo>
                  <a:lnTo>
                    <a:pt x="69" y="142"/>
                  </a:lnTo>
                  <a:lnTo>
                    <a:pt x="48" y="173"/>
                  </a:lnTo>
                  <a:lnTo>
                    <a:pt x="31" y="205"/>
                  </a:lnTo>
                  <a:lnTo>
                    <a:pt x="17" y="240"/>
                  </a:lnTo>
                  <a:lnTo>
                    <a:pt x="7" y="276"/>
                  </a:lnTo>
                  <a:lnTo>
                    <a:pt x="1" y="314"/>
                  </a:lnTo>
                  <a:lnTo>
                    <a:pt x="0" y="355"/>
                  </a:lnTo>
                  <a:lnTo>
                    <a:pt x="5" y="395"/>
                  </a:lnTo>
                  <a:lnTo>
                    <a:pt x="14" y="438"/>
                  </a:lnTo>
                  <a:lnTo>
                    <a:pt x="30" y="480"/>
                  </a:lnTo>
                  <a:lnTo>
                    <a:pt x="36" y="445"/>
                  </a:lnTo>
                  <a:lnTo>
                    <a:pt x="43" y="408"/>
                  </a:lnTo>
                  <a:lnTo>
                    <a:pt x="52" y="372"/>
                  </a:lnTo>
                  <a:lnTo>
                    <a:pt x="63" y="337"/>
                  </a:lnTo>
                  <a:lnTo>
                    <a:pt x="76" y="303"/>
                  </a:lnTo>
                  <a:lnTo>
                    <a:pt x="91" y="268"/>
                  </a:lnTo>
                  <a:lnTo>
                    <a:pt x="107" y="236"/>
                  </a:lnTo>
                  <a:lnTo>
                    <a:pt x="126" y="204"/>
                  </a:lnTo>
                  <a:lnTo>
                    <a:pt x="146" y="174"/>
                  </a:lnTo>
                  <a:lnTo>
                    <a:pt x="168" y="144"/>
                  </a:lnTo>
                  <a:lnTo>
                    <a:pt x="192" y="116"/>
                  </a:lnTo>
                  <a:lnTo>
                    <a:pt x="219" y="91"/>
                  </a:lnTo>
                  <a:lnTo>
                    <a:pt x="248" y="67"/>
                  </a:lnTo>
                  <a:lnTo>
                    <a:pt x="278" y="45"/>
                  </a:lnTo>
                  <a:lnTo>
                    <a:pt x="311" y="25"/>
                  </a:lnTo>
                  <a:lnTo>
                    <a:pt x="346" y="8"/>
                  </a:lnTo>
                  <a:lnTo>
                    <a:pt x="266" y="0"/>
                  </a:lnTo>
                  <a:close/>
                </a:path>
              </a:pathLst>
            </a:custGeom>
            <a:solidFill>
              <a:srgbClr val="FFC900"/>
            </a:solidFill>
            <a:ln w="9525">
              <a:noFill/>
              <a:round/>
              <a:headEnd/>
              <a:tailEnd/>
            </a:ln>
          </p:spPr>
          <p:txBody>
            <a:bodyPr/>
            <a:lstStyle/>
            <a:p>
              <a:endParaRPr lang="en-US"/>
            </a:p>
          </p:txBody>
        </p:sp>
        <p:sp>
          <p:nvSpPr>
            <p:cNvPr id="17574" name="Freeform 362"/>
            <p:cNvSpPr>
              <a:spLocks noChangeAspect="1"/>
            </p:cNvSpPr>
            <p:nvPr/>
          </p:nvSpPr>
          <p:spPr bwMode="auto">
            <a:xfrm>
              <a:off x="3463" y="2911"/>
              <a:ext cx="114" cy="158"/>
            </a:xfrm>
            <a:custGeom>
              <a:avLst/>
              <a:gdLst>
                <a:gd name="T0" fmla="*/ 30 w 337"/>
                <a:gd name="T1" fmla="*/ 0 h 469"/>
                <a:gd name="T2" fmla="*/ 26 w 337"/>
                <a:gd name="T3" fmla="*/ 1 h 469"/>
                <a:gd name="T4" fmla="*/ 23 w 337"/>
                <a:gd name="T5" fmla="*/ 3 h 469"/>
                <a:gd name="T6" fmla="*/ 20 w 337"/>
                <a:gd name="T7" fmla="*/ 5 h 469"/>
                <a:gd name="T8" fmla="*/ 16 w 337"/>
                <a:gd name="T9" fmla="*/ 7 h 469"/>
                <a:gd name="T10" fmla="*/ 13 w 337"/>
                <a:gd name="T11" fmla="*/ 10 h 469"/>
                <a:gd name="T12" fmla="*/ 10 w 337"/>
                <a:gd name="T13" fmla="*/ 12 h 469"/>
                <a:gd name="T14" fmla="*/ 8 w 337"/>
                <a:gd name="T15" fmla="*/ 16 h 469"/>
                <a:gd name="T16" fmla="*/ 5 w 337"/>
                <a:gd name="T17" fmla="*/ 19 h 469"/>
                <a:gd name="T18" fmla="*/ 3 w 337"/>
                <a:gd name="T19" fmla="*/ 23 h 469"/>
                <a:gd name="T20" fmla="*/ 2 w 337"/>
                <a:gd name="T21" fmla="*/ 26 h 469"/>
                <a:gd name="T22" fmla="*/ 1 w 337"/>
                <a:gd name="T23" fmla="*/ 31 h 469"/>
                <a:gd name="T24" fmla="*/ 0 w 337"/>
                <a:gd name="T25" fmla="*/ 35 h 469"/>
                <a:gd name="T26" fmla="*/ 0 w 337"/>
                <a:gd name="T27" fmla="*/ 39 h 469"/>
                <a:gd name="T28" fmla="*/ 0 w 337"/>
                <a:gd name="T29" fmla="*/ 44 h 469"/>
                <a:gd name="T30" fmla="*/ 1 w 337"/>
                <a:gd name="T31" fmla="*/ 49 h 469"/>
                <a:gd name="T32" fmla="*/ 3 w 337"/>
                <a:gd name="T33" fmla="*/ 53 h 469"/>
                <a:gd name="T34" fmla="*/ 4 w 337"/>
                <a:gd name="T35" fmla="*/ 49 h 469"/>
                <a:gd name="T36" fmla="*/ 5 w 337"/>
                <a:gd name="T37" fmla="*/ 45 h 469"/>
                <a:gd name="T38" fmla="*/ 6 w 337"/>
                <a:gd name="T39" fmla="*/ 41 h 469"/>
                <a:gd name="T40" fmla="*/ 7 w 337"/>
                <a:gd name="T41" fmla="*/ 37 h 469"/>
                <a:gd name="T42" fmla="*/ 8 w 337"/>
                <a:gd name="T43" fmla="*/ 33 h 469"/>
                <a:gd name="T44" fmla="*/ 10 w 337"/>
                <a:gd name="T45" fmla="*/ 30 h 469"/>
                <a:gd name="T46" fmla="*/ 12 w 337"/>
                <a:gd name="T47" fmla="*/ 26 h 469"/>
                <a:gd name="T48" fmla="*/ 14 w 337"/>
                <a:gd name="T49" fmla="*/ 22 h 469"/>
                <a:gd name="T50" fmla="*/ 16 w 337"/>
                <a:gd name="T51" fmla="*/ 19 h 469"/>
                <a:gd name="T52" fmla="*/ 19 w 337"/>
                <a:gd name="T53" fmla="*/ 16 h 469"/>
                <a:gd name="T54" fmla="*/ 21 w 337"/>
                <a:gd name="T55" fmla="*/ 12 h 469"/>
                <a:gd name="T56" fmla="*/ 24 w 337"/>
                <a:gd name="T57" fmla="*/ 10 h 469"/>
                <a:gd name="T58" fmla="*/ 27 w 337"/>
                <a:gd name="T59" fmla="*/ 7 h 469"/>
                <a:gd name="T60" fmla="*/ 31 w 337"/>
                <a:gd name="T61" fmla="*/ 5 h 469"/>
                <a:gd name="T62" fmla="*/ 35 w 337"/>
                <a:gd name="T63" fmla="*/ 2 h 469"/>
                <a:gd name="T64" fmla="*/ 39 w 337"/>
                <a:gd name="T65" fmla="*/ 1 h 469"/>
                <a:gd name="T66" fmla="*/ 38 w 337"/>
                <a:gd name="T67" fmla="*/ 1 h 469"/>
                <a:gd name="T68" fmla="*/ 36 w 337"/>
                <a:gd name="T69" fmla="*/ 0 h 469"/>
                <a:gd name="T70" fmla="*/ 35 w 337"/>
                <a:gd name="T71" fmla="*/ 0 h 469"/>
                <a:gd name="T72" fmla="*/ 34 w 337"/>
                <a:gd name="T73" fmla="*/ 0 h 469"/>
                <a:gd name="T74" fmla="*/ 33 w 337"/>
                <a:gd name="T75" fmla="*/ 0 h 469"/>
                <a:gd name="T76" fmla="*/ 32 w 337"/>
                <a:gd name="T77" fmla="*/ 0 h 469"/>
                <a:gd name="T78" fmla="*/ 31 w 337"/>
                <a:gd name="T79" fmla="*/ 0 h 469"/>
                <a:gd name="T80" fmla="*/ 30 w 337"/>
                <a:gd name="T81" fmla="*/ 0 h 4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7"/>
                <a:gd name="T124" fmla="*/ 0 h 469"/>
                <a:gd name="T125" fmla="*/ 337 w 337"/>
                <a:gd name="T126" fmla="*/ 469 h 4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7" h="469">
                  <a:moveTo>
                    <a:pt x="259" y="0"/>
                  </a:moveTo>
                  <a:lnTo>
                    <a:pt x="229" y="12"/>
                  </a:lnTo>
                  <a:lnTo>
                    <a:pt x="200" y="26"/>
                  </a:lnTo>
                  <a:lnTo>
                    <a:pt x="170" y="44"/>
                  </a:lnTo>
                  <a:lnTo>
                    <a:pt x="142" y="64"/>
                  </a:lnTo>
                  <a:lnTo>
                    <a:pt x="116" y="86"/>
                  </a:lnTo>
                  <a:lnTo>
                    <a:pt x="91" y="111"/>
                  </a:lnTo>
                  <a:lnTo>
                    <a:pt x="67" y="139"/>
                  </a:lnTo>
                  <a:lnTo>
                    <a:pt x="48" y="169"/>
                  </a:lnTo>
                  <a:lnTo>
                    <a:pt x="31" y="200"/>
                  </a:lnTo>
                  <a:lnTo>
                    <a:pt x="17" y="233"/>
                  </a:lnTo>
                  <a:lnTo>
                    <a:pt x="6" y="269"/>
                  </a:lnTo>
                  <a:lnTo>
                    <a:pt x="1" y="306"/>
                  </a:lnTo>
                  <a:lnTo>
                    <a:pt x="0" y="345"/>
                  </a:lnTo>
                  <a:lnTo>
                    <a:pt x="3" y="385"/>
                  </a:lnTo>
                  <a:lnTo>
                    <a:pt x="12" y="427"/>
                  </a:lnTo>
                  <a:lnTo>
                    <a:pt x="27" y="469"/>
                  </a:lnTo>
                  <a:lnTo>
                    <a:pt x="33" y="434"/>
                  </a:lnTo>
                  <a:lnTo>
                    <a:pt x="40" y="397"/>
                  </a:lnTo>
                  <a:lnTo>
                    <a:pt x="49" y="362"/>
                  </a:lnTo>
                  <a:lnTo>
                    <a:pt x="59" y="328"/>
                  </a:lnTo>
                  <a:lnTo>
                    <a:pt x="72" y="293"/>
                  </a:lnTo>
                  <a:lnTo>
                    <a:pt x="86" y="260"/>
                  </a:lnTo>
                  <a:lnTo>
                    <a:pt x="102" y="227"/>
                  </a:lnTo>
                  <a:lnTo>
                    <a:pt x="120" y="196"/>
                  </a:lnTo>
                  <a:lnTo>
                    <a:pt x="140" y="166"/>
                  </a:lnTo>
                  <a:lnTo>
                    <a:pt x="162" y="139"/>
                  </a:lnTo>
                  <a:lnTo>
                    <a:pt x="185" y="111"/>
                  </a:lnTo>
                  <a:lnTo>
                    <a:pt x="211" y="87"/>
                  </a:lnTo>
                  <a:lnTo>
                    <a:pt x="239" y="63"/>
                  </a:lnTo>
                  <a:lnTo>
                    <a:pt x="270" y="42"/>
                  </a:lnTo>
                  <a:lnTo>
                    <a:pt x="302" y="22"/>
                  </a:lnTo>
                  <a:lnTo>
                    <a:pt x="337" y="5"/>
                  </a:lnTo>
                  <a:lnTo>
                    <a:pt x="327" y="5"/>
                  </a:lnTo>
                  <a:lnTo>
                    <a:pt x="317" y="4"/>
                  </a:lnTo>
                  <a:lnTo>
                    <a:pt x="307" y="4"/>
                  </a:lnTo>
                  <a:lnTo>
                    <a:pt x="298" y="3"/>
                  </a:lnTo>
                  <a:lnTo>
                    <a:pt x="289" y="2"/>
                  </a:lnTo>
                  <a:lnTo>
                    <a:pt x="278" y="2"/>
                  </a:lnTo>
                  <a:lnTo>
                    <a:pt x="269" y="0"/>
                  </a:lnTo>
                  <a:lnTo>
                    <a:pt x="259" y="0"/>
                  </a:lnTo>
                  <a:close/>
                </a:path>
              </a:pathLst>
            </a:custGeom>
            <a:solidFill>
              <a:srgbClr val="FFCC07"/>
            </a:solidFill>
            <a:ln w="9525">
              <a:noFill/>
              <a:round/>
              <a:headEnd/>
              <a:tailEnd/>
            </a:ln>
          </p:spPr>
          <p:txBody>
            <a:bodyPr/>
            <a:lstStyle/>
            <a:p>
              <a:endParaRPr lang="en-US"/>
            </a:p>
          </p:txBody>
        </p:sp>
        <p:sp>
          <p:nvSpPr>
            <p:cNvPr id="17575" name="Freeform 363"/>
            <p:cNvSpPr>
              <a:spLocks noChangeAspect="1"/>
            </p:cNvSpPr>
            <p:nvPr/>
          </p:nvSpPr>
          <p:spPr bwMode="auto">
            <a:xfrm>
              <a:off x="3464" y="2912"/>
              <a:ext cx="111" cy="154"/>
            </a:xfrm>
            <a:custGeom>
              <a:avLst/>
              <a:gdLst>
                <a:gd name="T0" fmla="*/ 28 w 332"/>
                <a:gd name="T1" fmla="*/ 0 h 458"/>
                <a:gd name="T2" fmla="*/ 25 w 332"/>
                <a:gd name="T3" fmla="*/ 1 h 458"/>
                <a:gd name="T4" fmla="*/ 22 w 332"/>
                <a:gd name="T5" fmla="*/ 3 h 458"/>
                <a:gd name="T6" fmla="*/ 19 w 332"/>
                <a:gd name="T7" fmla="*/ 5 h 458"/>
                <a:gd name="T8" fmla="*/ 16 w 332"/>
                <a:gd name="T9" fmla="*/ 7 h 458"/>
                <a:gd name="T10" fmla="*/ 13 w 332"/>
                <a:gd name="T11" fmla="*/ 10 h 458"/>
                <a:gd name="T12" fmla="*/ 10 w 332"/>
                <a:gd name="T13" fmla="*/ 12 h 458"/>
                <a:gd name="T14" fmla="*/ 8 w 332"/>
                <a:gd name="T15" fmla="*/ 15 h 458"/>
                <a:gd name="T16" fmla="*/ 5 w 332"/>
                <a:gd name="T17" fmla="*/ 18 h 458"/>
                <a:gd name="T18" fmla="*/ 3 w 332"/>
                <a:gd name="T19" fmla="*/ 22 h 458"/>
                <a:gd name="T20" fmla="*/ 2 w 332"/>
                <a:gd name="T21" fmla="*/ 26 h 458"/>
                <a:gd name="T22" fmla="*/ 1 w 332"/>
                <a:gd name="T23" fmla="*/ 30 h 458"/>
                <a:gd name="T24" fmla="*/ 0 w 332"/>
                <a:gd name="T25" fmla="*/ 34 h 458"/>
                <a:gd name="T26" fmla="*/ 0 w 332"/>
                <a:gd name="T27" fmla="*/ 38 h 458"/>
                <a:gd name="T28" fmla="*/ 0 w 332"/>
                <a:gd name="T29" fmla="*/ 42 h 458"/>
                <a:gd name="T30" fmla="*/ 1 w 332"/>
                <a:gd name="T31" fmla="*/ 47 h 458"/>
                <a:gd name="T32" fmla="*/ 3 w 332"/>
                <a:gd name="T33" fmla="*/ 52 h 458"/>
                <a:gd name="T34" fmla="*/ 4 w 332"/>
                <a:gd name="T35" fmla="*/ 48 h 458"/>
                <a:gd name="T36" fmla="*/ 4 w 332"/>
                <a:gd name="T37" fmla="*/ 44 h 458"/>
                <a:gd name="T38" fmla="*/ 5 w 332"/>
                <a:gd name="T39" fmla="*/ 40 h 458"/>
                <a:gd name="T40" fmla="*/ 6 w 332"/>
                <a:gd name="T41" fmla="*/ 36 h 458"/>
                <a:gd name="T42" fmla="*/ 8 w 332"/>
                <a:gd name="T43" fmla="*/ 32 h 458"/>
                <a:gd name="T44" fmla="*/ 9 w 332"/>
                <a:gd name="T45" fmla="*/ 28 h 458"/>
                <a:gd name="T46" fmla="*/ 11 w 332"/>
                <a:gd name="T47" fmla="*/ 25 h 458"/>
                <a:gd name="T48" fmla="*/ 13 w 332"/>
                <a:gd name="T49" fmla="*/ 22 h 458"/>
                <a:gd name="T50" fmla="*/ 15 w 332"/>
                <a:gd name="T51" fmla="*/ 18 h 458"/>
                <a:gd name="T52" fmla="*/ 17 w 332"/>
                <a:gd name="T53" fmla="*/ 15 h 458"/>
                <a:gd name="T54" fmla="*/ 20 w 332"/>
                <a:gd name="T55" fmla="*/ 12 h 458"/>
                <a:gd name="T56" fmla="*/ 23 w 332"/>
                <a:gd name="T57" fmla="*/ 9 h 458"/>
                <a:gd name="T58" fmla="*/ 26 w 332"/>
                <a:gd name="T59" fmla="*/ 7 h 458"/>
                <a:gd name="T60" fmla="*/ 30 w 332"/>
                <a:gd name="T61" fmla="*/ 4 h 458"/>
                <a:gd name="T62" fmla="*/ 33 w 332"/>
                <a:gd name="T63" fmla="*/ 2 h 458"/>
                <a:gd name="T64" fmla="*/ 37 w 332"/>
                <a:gd name="T65" fmla="*/ 0 h 458"/>
                <a:gd name="T66" fmla="*/ 36 w 332"/>
                <a:gd name="T67" fmla="*/ 0 h 458"/>
                <a:gd name="T68" fmla="*/ 35 w 332"/>
                <a:gd name="T69" fmla="*/ 0 h 458"/>
                <a:gd name="T70" fmla="*/ 34 w 332"/>
                <a:gd name="T71" fmla="*/ 0 h 458"/>
                <a:gd name="T72" fmla="*/ 33 w 332"/>
                <a:gd name="T73" fmla="*/ 0 h 458"/>
                <a:gd name="T74" fmla="*/ 31 w 332"/>
                <a:gd name="T75" fmla="*/ 0 h 458"/>
                <a:gd name="T76" fmla="*/ 30 w 332"/>
                <a:gd name="T77" fmla="*/ 0 h 458"/>
                <a:gd name="T78" fmla="*/ 29 w 332"/>
                <a:gd name="T79" fmla="*/ 0 h 458"/>
                <a:gd name="T80" fmla="*/ 28 w 332"/>
                <a:gd name="T81" fmla="*/ 0 h 4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2"/>
                <a:gd name="T124" fmla="*/ 0 h 458"/>
                <a:gd name="T125" fmla="*/ 332 w 332"/>
                <a:gd name="T126" fmla="*/ 458 h 4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2" h="458">
                  <a:moveTo>
                    <a:pt x="253" y="0"/>
                  </a:moveTo>
                  <a:lnTo>
                    <a:pt x="224" y="11"/>
                  </a:lnTo>
                  <a:lnTo>
                    <a:pt x="196" y="26"/>
                  </a:lnTo>
                  <a:lnTo>
                    <a:pt x="168" y="44"/>
                  </a:lnTo>
                  <a:lnTo>
                    <a:pt x="140" y="63"/>
                  </a:lnTo>
                  <a:lnTo>
                    <a:pt x="114" y="85"/>
                  </a:lnTo>
                  <a:lnTo>
                    <a:pt x="90" y="109"/>
                  </a:lnTo>
                  <a:lnTo>
                    <a:pt x="68" y="136"/>
                  </a:lnTo>
                  <a:lnTo>
                    <a:pt x="48" y="165"/>
                  </a:lnTo>
                  <a:lnTo>
                    <a:pt x="31" y="195"/>
                  </a:lnTo>
                  <a:lnTo>
                    <a:pt x="18" y="228"/>
                  </a:lnTo>
                  <a:lnTo>
                    <a:pt x="8" y="263"/>
                  </a:lnTo>
                  <a:lnTo>
                    <a:pt x="2" y="298"/>
                  </a:lnTo>
                  <a:lnTo>
                    <a:pt x="0" y="336"/>
                  </a:lnTo>
                  <a:lnTo>
                    <a:pt x="3" y="376"/>
                  </a:lnTo>
                  <a:lnTo>
                    <a:pt x="12" y="416"/>
                  </a:lnTo>
                  <a:lnTo>
                    <a:pt x="26" y="458"/>
                  </a:lnTo>
                  <a:lnTo>
                    <a:pt x="32" y="422"/>
                  </a:lnTo>
                  <a:lnTo>
                    <a:pt x="39" y="386"/>
                  </a:lnTo>
                  <a:lnTo>
                    <a:pt x="47" y="351"/>
                  </a:lnTo>
                  <a:lnTo>
                    <a:pt x="57" y="317"/>
                  </a:lnTo>
                  <a:lnTo>
                    <a:pt x="69" y="283"/>
                  </a:lnTo>
                  <a:lnTo>
                    <a:pt x="83" y="250"/>
                  </a:lnTo>
                  <a:lnTo>
                    <a:pt x="99" y="219"/>
                  </a:lnTo>
                  <a:lnTo>
                    <a:pt x="116" y="189"/>
                  </a:lnTo>
                  <a:lnTo>
                    <a:pt x="136" y="160"/>
                  </a:lnTo>
                  <a:lnTo>
                    <a:pt x="156" y="132"/>
                  </a:lnTo>
                  <a:lnTo>
                    <a:pt x="181" y="106"/>
                  </a:lnTo>
                  <a:lnTo>
                    <a:pt x="206" y="82"/>
                  </a:lnTo>
                  <a:lnTo>
                    <a:pt x="234" y="59"/>
                  </a:lnTo>
                  <a:lnTo>
                    <a:pt x="265" y="38"/>
                  </a:lnTo>
                  <a:lnTo>
                    <a:pt x="297" y="20"/>
                  </a:lnTo>
                  <a:lnTo>
                    <a:pt x="332" y="3"/>
                  </a:lnTo>
                  <a:lnTo>
                    <a:pt x="321" y="3"/>
                  </a:lnTo>
                  <a:lnTo>
                    <a:pt x="312" y="2"/>
                  </a:lnTo>
                  <a:lnTo>
                    <a:pt x="302" y="2"/>
                  </a:lnTo>
                  <a:lnTo>
                    <a:pt x="292" y="1"/>
                  </a:lnTo>
                  <a:lnTo>
                    <a:pt x="282" y="1"/>
                  </a:lnTo>
                  <a:lnTo>
                    <a:pt x="273" y="1"/>
                  </a:lnTo>
                  <a:lnTo>
                    <a:pt x="262" y="0"/>
                  </a:lnTo>
                  <a:lnTo>
                    <a:pt x="253" y="0"/>
                  </a:lnTo>
                  <a:close/>
                </a:path>
              </a:pathLst>
            </a:custGeom>
            <a:solidFill>
              <a:srgbClr val="FFD111"/>
            </a:solidFill>
            <a:ln w="9525">
              <a:noFill/>
              <a:round/>
              <a:headEnd/>
              <a:tailEnd/>
            </a:ln>
          </p:spPr>
          <p:txBody>
            <a:bodyPr/>
            <a:lstStyle/>
            <a:p>
              <a:endParaRPr lang="en-US"/>
            </a:p>
          </p:txBody>
        </p:sp>
        <p:sp>
          <p:nvSpPr>
            <p:cNvPr id="17576" name="Freeform 364"/>
            <p:cNvSpPr>
              <a:spLocks noChangeAspect="1"/>
            </p:cNvSpPr>
            <p:nvPr/>
          </p:nvSpPr>
          <p:spPr bwMode="auto">
            <a:xfrm>
              <a:off x="3465" y="2913"/>
              <a:ext cx="108" cy="151"/>
            </a:xfrm>
            <a:custGeom>
              <a:avLst/>
              <a:gdLst>
                <a:gd name="T0" fmla="*/ 27 w 324"/>
                <a:gd name="T1" fmla="*/ 0 h 451"/>
                <a:gd name="T2" fmla="*/ 24 w 324"/>
                <a:gd name="T3" fmla="*/ 1 h 451"/>
                <a:gd name="T4" fmla="*/ 21 w 324"/>
                <a:gd name="T5" fmla="*/ 3 h 451"/>
                <a:gd name="T6" fmla="*/ 18 w 324"/>
                <a:gd name="T7" fmla="*/ 5 h 451"/>
                <a:gd name="T8" fmla="*/ 15 w 324"/>
                <a:gd name="T9" fmla="*/ 7 h 451"/>
                <a:gd name="T10" fmla="*/ 12 w 324"/>
                <a:gd name="T11" fmla="*/ 9 h 451"/>
                <a:gd name="T12" fmla="*/ 10 w 324"/>
                <a:gd name="T13" fmla="*/ 12 h 451"/>
                <a:gd name="T14" fmla="*/ 7 w 324"/>
                <a:gd name="T15" fmla="*/ 15 h 451"/>
                <a:gd name="T16" fmla="*/ 5 w 324"/>
                <a:gd name="T17" fmla="*/ 18 h 451"/>
                <a:gd name="T18" fmla="*/ 3 w 324"/>
                <a:gd name="T19" fmla="*/ 22 h 451"/>
                <a:gd name="T20" fmla="*/ 2 w 324"/>
                <a:gd name="T21" fmla="*/ 25 h 451"/>
                <a:gd name="T22" fmla="*/ 1 w 324"/>
                <a:gd name="T23" fmla="*/ 29 h 451"/>
                <a:gd name="T24" fmla="*/ 0 w 324"/>
                <a:gd name="T25" fmla="*/ 33 h 451"/>
                <a:gd name="T26" fmla="*/ 0 w 324"/>
                <a:gd name="T27" fmla="*/ 37 h 451"/>
                <a:gd name="T28" fmla="*/ 0 w 324"/>
                <a:gd name="T29" fmla="*/ 42 h 451"/>
                <a:gd name="T30" fmla="*/ 1 w 324"/>
                <a:gd name="T31" fmla="*/ 46 h 451"/>
                <a:gd name="T32" fmla="*/ 3 w 324"/>
                <a:gd name="T33" fmla="*/ 51 h 451"/>
                <a:gd name="T34" fmla="*/ 3 w 324"/>
                <a:gd name="T35" fmla="*/ 47 h 451"/>
                <a:gd name="T36" fmla="*/ 4 w 324"/>
                <a:gd name="T37" fmla="*/ 43 h 451"/>
                <a:gd name="T38" fmla="*/ 5 w 324"/>
                <a:gd name="T39" fmla="*/ 39 h 451"/>
                <a:gd name="T40" fmla="*/ 6 w 324"/>
                <a:gd name="T41" fmla="*/ 34 h 451"/>
                <a:gd name="T42" fmla="*/ 7 w 324"/>
                <a:gd name="T43" fmla="*/ 31 h 451"/>
                <a:gd name="T44" fmla="*/ 9 w 324"/>
                <a:gd name="T45" fmla="*/ 27 h 451"/>
                <a:gd name="T46" fmla="*/ 11 w 324"/>
                <a:gd name="T47" fmla="*/ 24 h 451"/>
                <a:gd name="T48" fmla="*/ 12 w 324"/>
                <a:gd name="T49" fmla="*/ 20 h 451"/>
                <a:gd name="T50" fmla="*/ 14 w 324"/>
                <a:gd name="T51" fmla="*/ 17 h 451"/>
                <a:gd name="T52" fmla="*/ 17 w 324"/>
                <a:gd name="T53" fmla="*/ 14 h 451"/>
                <a:gd name="T54" fmla="*/ 19 w 324"/>
                <a:gd name="T55" fmla="*/ 11 h 451"/>
                <a:gd name="T56" fmla="*/ 22 w 324"/>
                <a:gd name="T57" fmla="*/ 9 h 451"/>
                <a:gd name="T58" fmla="*/ 25 w 324"/>
                <a:gd name="T59" fmla="*/ 6 h 451"/>
                <a:gd name="T60" fmla="*/ 29 w 324"/>
                <a:gd name="T61" fmla="*/ 4 h 451"/>
                <a:gd name="T62" fmla="*/ 32 w 324"/>
                <a:gd name="T63" fmla="*/ 2 h 451"/>
                <a:gd name="T64" fmla="*/ 36 w 324"/>
                <a:gd name="T65" fmla="*/ 0 h 451"/>
                <a:gd name="T66" fmla="*/ 35 w 324"/>
                <a:gd name="T67" fmla="*/ 0 h 451"/>
                <a:gd name="T68" fmla="*/ 34 w 324"/>
                <a:gd name="T69" fmla="*/ 0 h 451"/>
                <a:gd name="T70" fmla="*/ 33 w 324"/>
                <a:gd name="T71" fmla="*/ 0 h 451"/>
                <a:gd name="T72" fmla="*/ 32 w 324"/>
                <a:gd name="T73" fmla="*/ 0 h 451"/>
                <a:gd name="T74" fmla="*/ 31 w 324"/>
                <a:gd name="T75" fmla="*/ 0 h 451"/>
                <a:gd name="T76" fmla="*/ 30 w 324"/>
                <a:gd name="T77" fmla="*/ 0 h 451"/>
                <a:gd name="T78" fmla="*/ 28 w 324"/>
                <a:gd name="T79" fmla="*/ 0 h 451"/>
                <a:gd name="T80" fmla="*/ 27 w 324"/>
                <a:gd name="T81" fmla="*/ 0 h 4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4"/>
                <a:gd name="T124" fmla="*/ 0 h 451"/>
                <a:gd name="T125" fmla="*/ 324 w 324"/>
                <a:gd name="T126" fmla="*/ 451 h 4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4" h="451">
                  <a:moveTo>
                    <a:pt x="247" y="0"/>
                  </a:moveTo>
                  <a:lnTo>
                    <a:pt x="219" y="13"/>
                  </a:lnTo>
                  <a:lnTo>
                    <a:pt x="192" y="28"/>
                  </a:lnTo>
                  <a:lnTo>
                    <a:pt x="164" y="45"/>
                  </a:lnTo>
                  <a:lnTo>
                    <a:pt x="137" y="64"/>
                  </a:lnTo>
                  <a:lnTo>
                    <a:pt x="112" y="85"/>
                  </a:lnTo>
                  <a:lnTo>
                    <a:pt x="89" y="110"/>
                  </a:lnTo>
                  <a:lnTo>
                    <a:pt x="67" y="135"/>
                  </a:lnTo>
                  <a:lnTo>
                    <a:pt x="48" y="163"/>
                  </a:lnTo>
                  <a:lnTo>
                    <a:pt x="31" y="193"/>
                  </a:lnTo>
                  <a:lnTo>
                    <a:pt x="18" y="224"/>
                  </a:lnTo>
                  <a:lnTo>
                    <a:pt x="8" y="257"/>
                  </a:lnTo>
                  <a:lnTo>
                    <a:pt x="3" y="293"/>
                  </a:lnTo>
                  <a:lnTo>
                    <a:pt x="0" y="330"/>
                  </a:lnTo>
                  <a:lnTo>
                    <a:pt x="4" y="369"/>
                  </a:lnTo>
                  <a:lnTo>
                    <a:pt x="11" y="409"/>
                  </a:lnTo>
                  <a:lnTo>
                    <a:pt x="24" y="451"/>
                  </a:lnTo>
                  <a:lnTo>
                    <a:pt x="30" y="414"/>
                  </a:lnTo>
                  <a:lnTo>
                    <a:pt x="36" y="378"/>
                  </a:lnTo>
                  <a:lnTo>
                    <a:pt x="44" y="344"/>
                  </a:lnTo>
                  <a:lnTo>
                    <a:pt x="54" y="309"/>
                  </a:lnTo>
                  <a:lnTo>
                    <a:pt x="66" y="276"/>
                  </a:lnTo>
                  <a:lnTo>
                    <a:pt x="79" y="243"/>
                  </a:lnTo>
                  <a:lnTo>
                    <a:pt x="95" y="212"/>
                  </a:lnTo>
                  <a:lnTo>
                    <a:pt x="111" y="182"/>
                  </a:lnTo>
                  <a:lnTo>
                    <a:pt x="130" y="155"/>
                  </a:lnTo>
                  <a:lnTo>
                    <a:pt x="151" y="127"/>
                  </a:lnTo>
                  <a:lnTo>
                    <a:pt x="174" y="102"/>
                  </a:lnTo>
                  <a:lnTo>
                    <a:pt x="200" y="79"/>
                  </a:lnTo>
                  <a:lnTo>
                    <a:pt x="227" y="57"/>
                  </a:lnTo>
                  <a:lnTo>
                    <a:pt x="257" y="37"/>
                  </a:lnTo>
                  <a:lnTo>
                    <a:pt x="289" y="19"/>
                  </a:lnTo>
                  <a:lnTo>
                    <a:pt x="324" y="3"/>
                  </a:lnTo>
                  <a:lnTo>
                    <a:pt x="314" y="3"/>
                  </a:lnTo>
                  <a:lnTo>
                    <a:pt x="304" y="1"/>
                  </a:lnTo>
                  <a:lnTo>
                    <a:pt x="294" y="1"/>
                  </a:lnTo>
                  <a:lnTo>
                    <a:pt x="285" y="1"/>
                  </a:lnTo>
                  <a:lnTo>
                    <a:pt x="276" y="1"/>
                  </a:lnTo>
                  <a:lnTo>
                    <a:pt x="266" y="1"/>
                  </a:lnTo>
                  <a:lnTo>
                    <a:pt x="256" y="0"/>
                  </a:lnTo>
                  <a:lnTo>
                    <a:pt x="247" y="0"/>
                  </a:lnTo>
                  <a:close/>
                </a:path>
              </a:pathLst>
            </a:custGeom>
            <a:solidFill>
              <a:srgbClr val="FFD619"/>
            </a:solidFill>
            <a:ln w="9525">
              <a:noFill/>
              <a:round/>
              <a:headEnd/>
              <a:tailEnd/>
            </a:ln>
          </p:spPr>
          <p:txBody>
            <a:bodyPr/>
            <a:lstStyle/>
            <a:p>
              <a:endParaRPr lang="en-US"/>
            </a:p>
          </p:txBody>
        </p:sp>
        <p:sp>
          <p:nvSpPr>
            <p:cNvPr id="17577" name="Freeform 365"/>
            <p:cNvSpPr>
              <a:spLocks noChangeAspect="1"/>
            </p:cNvSpPr>
            <p:nvPr/>
          </p:nvSpPr>
          <p:spPr bwMode="auto">
            <a:xfrm>
              <a:off x="3466" y="2914"/>
              <a:ext cx="106" cy="148"/>
            </a:xfrm>
            <a:custGeom>
              <a:avLst/>
              <a:gdLst>
                <a:gd name="T0" fmla="*/ 27 w 316"/>
                <a:gd name="T1" fmla="*/ 0 h 440"/>
                <a:gd name="T2" fmla="*/ 24 w 316"/>
                <a:gd name="T3" fmla="*/ 1 h 440"/>
                <a:gd name="T4" fmla="*/ 21 w 316"/>
                <a:gd name="T5" fmla="*/ 3 h 440"/>
                <a:gd name="T6" fmla="*/ 18 w 316"/>
                <a:gd name="T7" fmla="*/ 5 h 440"/>
                <a:gd name="T8" fmla="*/ 15 w 316"/>
                <a:gd name="T9" fmla="*/ 7 h 440"/>
                <a:gd name="T10" fmla="*/ 12 w 316"/>
                <a:gd name="T11" fmla="*/ 9 h 440"/>
                <a:gd name="T12" fmla="*/ 10 w 316"/>
                <a:gd name="T13" fmla="*/ 12 h 440"/>
                <a:gd name="T14" fmla="*/ 7 w 316"/>
                <a:gd name="T15" fmla="*/ 15 h 440"/>
                <a:gd name="T16" fmla="*/ 5 w 316"/>
                <a:gd name="T17" fmla="*/ 18 h 440"/>
                <a:gd name="T18" fmla="*/ 3 w 316"/>
                <a:gd name="T19" fmla="*/ 21 h 440"/>
                <a:gd name="T20" fmla="*/ 2 w 316"/>
                <a:gd name="T21" fmla="*/ 25 h 440"/>
                <a:gd name="T22" fmla="*/ 1 w 316"/>
                <a:gd name="T23" fmla="*/ 28 h 440"/>
                <a:gd name="T24" fmla="*/ 0 w 316"/>
                <a:gd name="T25" fmla="*/ 32 h 440"/>
                <a:gd name="T26" fmla="*/ 0 w 316"/>
                <a:gd name="T27" fmla="*/ 36 h 440"/>
                <a:gd name="T28" fmla="*/ 0 w 316"/>
                <a:gd name="T29" fmla="*/ 41 h 440"/>
                <a:gd name="T30" fmla="*/ 1 w 316"/>
                <a:gd name="T31" fmla="*/ 45 h 440"/>
                <a:gd name="T32" fmla="*/ 2 w 316"/>
                <a:gd name="T33" fmla="*/ 50 h 440"/>
                <a:gd name="T34" fmla="*/ 3 w 316"/>
                <a:gd name="T35" fmla="*/ 46 h 440"/>
                <a:gd name="T36" fmla="*/ 4 w 316"/>
                <a:gd name="T37" fmla="*/ 41 h 440"/>
                <a:gd name="T38" fmla="*/ 5 w 316"/>
                <a:gd name="T39" fmla="*/ 38 h 440"/>
                <a:gd name="T40" fmla="*/ 6 w 316"/>
                <a:gd name="T41" fmla="*/ 34 h 440"/>
                <a:gd name="T42" fmla="*/ 7 w 316"/>
                <a:gd name="T43" fmla="*/ 30 h 440"/>
                <a:gd name="T44" fmla="*/ 8 w 316"/>
                <a:gd name="T45" fmla="*/ 27 h 440"/>
                <a:gd name="T46" fmla="*/ 10 w 316"/>
                <a:gd name="T47" fmla="*/ 23 h 440"/>
                <a:gd name="T48" fmla="*/ 12 w 316"/>
                <a:gd name="T49" fmla="*/ 20 h 440"/>
                <a:gd name="T50" fmla="*/ 14 w 316"/>
                <a:gd name="T51" fmla="*/ 16 h 440"/>
                <a:gd name="T52" fmla="*/ 16 w 316"/>
                <a:gd name="T53" fmla="*/ 14 h 440"/>
                <a:gd name="T54" fmla="*/ 19 w 316"/>
                <a:gd name="T55" fmla="*/ 11 h 440"/>
                <a:gd name="T56" fmla="*/ 22 w 316"/>
                <a:gd name="T57" fmla="*/ 8 h 440"/>
                <a:gd name="T58" fmla="*/ 25 w 316"/>
                <a:gd name="T59" fmla="*/ 6 h 440"/>
                <a:gd name="T60" fmla="*/ 28 w 316"/>
                <a:gd name="T61" fmla="*/ 4 h 440"/>
                <a:gd name="T62" fmla="*/ 32 w 316"/>
                <a:gd name="T63" fmla="*/ 2 h 440"/>
                <a:gd name="T64" fmla="*/ 36 w 316"/>
                <a:gd name="T65" fmla="*/ 0 h 440"/>
                <a:gd name="T66" fmla="*/ 35 w 316"/>
                <a:gd name="T67" fmla="*/ 0 h 440"/>
                <a:gd name="T68" fmla="*/ 34 w 316"/>
                <a:gd name="T69" fmla="*/ 0 h 440"/>
                <a:gd name="T70" fmla="*/ 33 w 316"/>
                <a:gd name="T71" fmla="*/ 0 h 440"/>
                <a:gd name="T72" fmla="*/ 31 w 316"/>
                <a:gd name="T73" fmla="*/ 0 h 440"/>
                <a:gd name="T74" fmla="*/ 30 w 316"/>
                <a:gd name="T75" fmla="*/ 0 h 440"/>
                <a:gd name="T76" fmla="*/ 29 w 316"/>
                <a:gd name="T77" fmla="*/ 0 h 440"/>
                <a:gd name="T78" fmla="*/ 28 w 316"/>
                <a:gd name="T79" fmla="*/ 0 h 440"/>
                <a:gd name="T80" fmla="*/ 27 w 316"/>
                <a:gd name="T81" fmla="*/ 0 h 4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6"/>
                <a:gd name="T124" fmla="*/ 0 h 440"/>
                <a:gd name="T125" fmla="*/ 316 w 316"/>
                <a:gd name="T126" fmla="*/ 440 h 4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6" h="440">
                  <a:moveTo>
                    <a:pt x="240" y="0"/>
                  </a:moveTo>
                  <a:lnTo>
                    <a:pt x="214" y="12"/>
                  </a:lnTo>
                  <a:lnTo>
                    <a:pt x="186" y="27"/>
                  </a:lnTo>
                  <a:lnTo>
                    <a:pt x="160" y="45"/>
                  </a:lnTo>
                  <a:lnTo>
                    <a:pt x="134" y="63"/>
                  </a:lnTo>
                  <a:lnTo>
                    <a:pt x="110" y="84"/>
                  </a:lnTo>
                  <a:lnTo>
                    <a:pt x="87" y="107"/>
                  </a:lnTo>
                  <a:lnTo>
                    <a:pt x="66" y="131"/>
                  </a:lnTo>
                  <a:lnTo>
                    <a:pt x="47" y="159"/>
                  </a:lnTo>
                  <a:lnTo>
                    <a:pt x="31" y="187"/>
                  </a:lnTo>
                  <a:lnTo>
                    <a:pt x="18" y="217"/>
                  </a:lnTo>
                  <a:lnTo>
                    <a:pt x="8" y="250"/>
                  </a:lnTo>
                  <a:lnTo>
                    <a:pt x="2" y="284"/>
                  </a:lnTo>
                  <a:lnTo>
                    <a:pt x="0" y="321"/>
                  </a:lnTo>
                  <a:lnTo>
                    <a:pt x="2" y="359"/>
                  </a:lnTo>
                  <a:lnTo>
                    <a:pt x="9" y="398"/>
                  </a:lnTo>
                  <a:lnTo>
                    <a:pt x="21" y="440"/>
                  </a:lnTo>
                  <a:lnTo>
                    <a:pt x="27" y="403"/>
                  </a:lnTo>
                  <a:lnTo>
                    <a:pt x="33" y="367"/>
                  </a:lnTo>
                  <a:lnTo>
                    <a:pt x="41" y="333"/>
                  </a:lnTo>
                  <a:lnTo>
                    <a:pt x="51" y="298"/>
                  </a:lnTo>
                  <a:lnTo>
                    <a:pt x="62" y="266"/>
                  </a:lnTo>
                  <a:lnTo>
                    <a:pt x="76" y="234"/>
                  </a:lnTo>
                  <a:lnTo>
                    <a:pt x="89" y="204"/>
                  </a:lnTo>
                  <a:lnTo>
                    <a:pt x="107" y="175"/>
                  </a:lnTo>
                  <a:lnTo>
                    <a:pt x="125" y="147"/>
                  </a:lnTo>
                  <a:lnTo>
                    <a:pt x="145" y="121"/>
                  </a:lnTo>
                  <a:lnTo>
                    <a:pt x="168" y="96"/>
                  </a:lnTo>
                  <a:lnTo>
                    <a:pt x="193" y="73"/>
                  </a:lnTo>
                  <a:lnTo>
                    <a:pt x="220" y="52"/>
                  </a:lnTo>
                  <a:lnTo>
                    <a:pt x="250" y="33"/>
                  </a:lnTo>
                  <a:lnTo>
                    <a:pt x="282" y="15"/>
                  </a:lnTo>
                  <a:lnTo>
                    <a:pt x="316" y="0"/>
                  </a:lnTo>
                  <a:lnTo>
                    <a:pt x="307" y="0"/>
                  </a:lnTo>
                  <a:lnTo>
                    <a:pt x="298" y="0"/>
                  </a:lnTo>
                  <a:lnTo>
                    <a:pt x="288" y="0"/>
                  </a:lnTo>
                  <a:lnTo>
                    <a:pt x="278" y="0"/>
                  </a:lnTo>
                  <a:lnTo>
                    <a:pt x="269" y="0"/>
                  </a:lnTo>
                  <a:lnTo>
                    <a:pt x="260" y="0"/>
                  </a:lnTo>
                  <a:lnTo>
                    <a:pt x="250" y="0"/>
                  </a:lnTo>
                  <a:lnTo>
                    <a:pt x="240" y="0"/>
                  </a:lnTo>
                  <a:close/>
                </a:path>
              </a:pathLst>
            </a:custGeom>
            <a:solidFill>
              <a:srgbClr val="FFDB21"/>
            </a:solidFill>
            <a:ln w="9525">
              <a:noFill/>
              <a:round/>
              <a:headEnd/>
              <a:tailEnd/>
            </a:ln>
          </p:spPr>
          <p:txBody>
            <a:bodyPr/>
            <a:lstStyle/>
            <a:p>
              <a:endParaRPr lang="en-US"/>
            </a:p>
          </p:txBody>
        </p:sp>
        <p:sp>
          <p:nvSpPr>
            <p:cNvPr id="17578" name="Freeform 366"/>
            <p:cNvSpPr>
              <a:spLocks noChangeAspect="1"/>
            </p:cNvSpPr>
            <p:nvPr/>
          </p:nvSpPr>
          <p:spPr bwMode="auto">
            <a:xfrm>
              <a:off x="3467" y="2915"/>
              <a:ext cx="104" cy="144"/>
            </a:xfrm>
            <a:custGeom>
              <a:avLst/>
              <a:gdLst>
                <a:gd name="T0" fmla="*/ 27 w 310"/>
                <a:gd name="T1" fmla="*/ 0 h 431"/>
                <a:gd name="T2" fmla="*/ 23 w 310"/>
                <a:gd name="T3" fmla="*/ 2 h 431"/>
                <a:gd name="T4" fmla="*/ 20 w 310"/>
                <a:gd name="T5" fmla="*/ 3 h 431"/>
                <a:gd name="T6" fmla="*/ 18 w 310"/>
                <a:gd name="T7" fmla="*/ 5 h 431"/>
                <a:gd name="T8" fmla="*/ 15 w 310"/>
                <a:gd name="T9" fmla="*/ 7 h 431"/>
                <a:gd name="T10" fmla="*/ 12 w 310"/>
                <a:gd name="T11" fmla="*/ 9 h 431"/>
                <a:gd name="T12" fmla="*/ 10 w 310"/>
                <a:gd name="T13" fmla="*/ 12 h 431"/>
                <a:gd name="T14" fmla="*/ 7 w 310"/>
                <a:gd name="T15" fmla="*/ 15 h 431"/>
                <a:gd name="T16" fmla="*/ 5 w 310"/>
                <a:gd name="T17" fmla="*/ 17 h 431"/>
                <a:gd name="T18" fmla="*/ 4 w 310"/>
                <a:gd name="T19" fmla="*/ 20 h 431"/>
                <a:gd name="T20" fmla="*/ 2 w 310"/>
                <a:gd name="T21" fmla="*/ 24 h 431"/>
                <a:gd name="T22" fmla="*/ 1 w 310"/>
                <a:gd name="T23" fmla="*/ 27 h 431"/>
                <a:gd name="T24" fmla="*/ 0 w 310"/>
                <a:gd name="T25" fmla="*/ 31 h 431"/>
                <a:gd name="T26" fmla="*/ 0 w 310"/>
                <a:gd name="T27" fmla="*/ 35 h 431"/>
                <a:gd name="T28" fmla="*/ 0 w 310"/>
                <a:gd name="T29" fmla="*/ 39 h 431"/>
                <a:gd name="T30" fmla="*/ 1 w 310"/>
                <a:gd name="T31" fmla="*/ 43 h 431"/>
                <a:gd name="T32" fmla="*/ 2 w 310"/>
                <a:gd name="T33" fmla="*/ 48 h 431"/>
                <a:gd name="T34" fmla="*/ 3 w 310"/>
                <a:gd name="T35" fmla="*/ 44 h 431"/>
                <a:gd name="T36" fmla="*/ 4 w 310"/>
                <a:gd name="T37" fmla="*/ 40 h 431"/>
                <a:gd name="T38" fmla="*/ 4 w 310"/>
                <a:gd name="T39" fmla="*/ 36 h 431"/>
                <a:gd name="T40" fmla="*/ 5 w 310"/>
                <a:gd name="T41" fmla="*/ 32 h 431"/>
                <a:gd name="T42" fmla="*/ 7 w 310"/>
                <a:gd name="T43" fmla="*/ 29 h 431"/>
                <a:gd name="T44" fmla="*/ 8 w 310"/>
                <a:gd name="T45" fmla="*/ 25 h 431"/>
                <a:gd name="T46" fmla="*/ 10 w 310"/>
                <a:gd name="T47" fmla="*/ 22 h 431"/>
                <a:gd name="T48" fmla="*/ 11 w 310"/>
                <a:gd name="T49" fmla="*/ 19 h 431"/>
                <a:gd name="T50" fmla="*/ 14 w 310"/>
                <a:gd name="T51" fmla="*/ 16 h 431"/>
                <a:gd name="T52" fmla="*/ 16 w 310"/>
                <a:gd name="T53" fmla="*/ 13 h 431"/>
                <a:gd name="T54" fmla="*/ 18 w 310"/>
                <a:gd name="T55" fmla="*/ 10 h 431"/>
                <a:gd name="T56" fmla="*/ 21 w 310"/>
                <a:gd name="T57" fmla="*/ 8 h 431"/>
                <a:gd name="T58" fmla="*/ 24 w 310"/>
                <a:gd name="T59" fmla="*/ 6 h 431"/>
                <a:gd name="T60" fmla="*/ 28 w 310"/>
                <a:gd name="T61" fmla="*/ 3 h 431"/>
                <a:gd name="T62" fmla="*/ 31 w 310"/>
                <a:gd name="T63" fmla="*/ 2 h 431"/>
                <a:gd name="T64" fmla="*/ 35 w 310"/>
                <a:gd name="T65" fmla="*/ 0 h 431"/>
                <a:gd name="T66" fmla="*/ 34 w 310"/>
                <a:gd name="T67" fmla="*/ 0 h 431"/>
                <a:gd name="T68" fmla="*/ 33 w 310"/>
                <a:gd name="T69" fmla="*/ 0 h 431"/>
                <a:gd name="T70" fmla="*/ 32 w 310"/>
                <a:gd name="T71" fmla="*/ 0 h 431"/>
                <a:gd name="T72" fmla="*/ 31 w 310"/>
                <a:gd name="T73" fmla="*/ 0 h 431"/>
                <a:gd name="T74" fmla="*/ 30 w 310"/>
                <a:gd name="T75" fmla="*/ 0 h 431"/>
                <a:gd name="T76" fmla="*/ 29 w 310"/>
                <a:gd name="T77" fmla="*/ 0 h 431"/>
                <a:gd name="T78" fmla="*/ 28 w 310"/>
                <a:gd name="T79" fmla="*/ 0 h 431"/>
                <a:gd name="T80" fmla="*/ 27 w 310"/>
                <a:gd name="T81" fmla="*/ 0 h 4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31"/>
                <a:gd name="T125" fmla="*/ 310 w 310"/>
                <a:gd name="T126" fmla="*/ 431 h 4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31">
                  <a:moveTo>
                    <a:pt x="234" y="0"/>
                  </a:moveTo>
                  <a:lnTo>
                    <a:pt x="208" y="14"/>
                  </a:lnTo>
                  <a:lnTo>
                    <a:pt x="182" y="29"/>
                  </a:lnTo>
                  <a:lnTo>
                    <a:pt x="157" y="45"/>
                  </a:lnTo>
                  <a:lnTo>
                    <a:pt x="132" y="65"/>
                  </a:lnTo>
                  <a:lnTo>
                    <a:pt x="109" y="84"/>
                  </a:lnTo>
                  <a:lnTo>
                    <a:pt x="86" y="107"/>
                  </a:lnTo>
                  <a:lnTo>
                    <a:pt x="66" y="131"/>
                  </a:lnTo>
                  <a:lnTo>
                    <a:pt x="48" y="157"/>
                  </a:lnTo>
                  <a:lnTo>
                    <a:pt x="32" y="184"/>
                  </a:lnTo>
                  <a:lnTo>
                    <a:pt x="18" y="214"/>
                  </a:lnTo>
                  <a:lnTo>
                    <a:pt x="9" y="245"/>
                  </a:lnTo>
                  <a:lnTo>
                    <a:pt x="2" y="279"/>
                  </a:lnTo>
                  <a:lnTo>
                    <a:pt x="0" y="313"/>
                  </a:lnTo>
                  <a:lnTo>
                    <a:pt x="2" y="351"/>
                  </a:lnTo>
                  <a:lnTo>
                    <a:pt x="9" y="389"/>
                  </a:lnTo>
                  <a:lnTo>
                    <a:pt x="21" y="431"/>
                  </a:lnTo>
                  <a:lnTo>
                    <a:pt x="26" y="394"/>
                  </a:lnTo>
                  <a:lnTo>
                    <a:pt x="32" y="358"/>
                  </a:lnTo>
                  <a:lnTo>
                    <a:pt x="40" y="324"/>
                  </a:lnTo>
                  <a:lnTo>
                    <a:pt x="49" y="290"/>
                  </a:lnTo>
                  <a:lnTo>
                    <a:pt x="60" y="257"/>
                  </a:lnTo>
                  <a:lnTo>
                    <a:pt x="72" y="227"/>
                  </a:lnTo>
                  <a:lnTo>
                    <a:pt x="86" y="197"/>
                  </a:lnTo>
                  <a:lnTo>
                    <a:pt x="102" y="168"/>
                  </a:lnTo>
                  <a:lnTo>
                    <a:pt x="121" y="142"/>
                  </a:lnTo>
                  <a:lnTo>
                    <a:pt x="140" y="116"/>
                  </a:lnTo>
                  <a:lnTo>
                    <a:pt x="162" y="92"/>
                  </a:lnTo>
                  <a:lnTo>
                    <a:pt x="187" y="70"/>
                  </a:lnTo>
                  <a:lnTo>
                    <a:pt x="214" y="50"/>
                  </a:lnTo>
                  <a:lnTo>
                    <a:pt x="243" y="31"/>
                  </a:lnTo>
                  <a:lnTo>
                    <a:pt x="275" y="15"/>
                  </a:lnTo>
                  <a:lnTo>
                    <a:pt x="310" y="0"/>
                  </a:lnTo>
                  <a:lnTo>
                    <a:pt x="301" y="0"/>
                  </a:lnTo>
                  <a:lnTo>
                    <a:pt x="291" y="0"/>
                  </a:lnTo>
                  <a:lnTo>
                    <a:pt x="281" y="0"/>
                  </a:lnTo>
                  <a:lnTo>
                    <a:pt x="272" y="0"/>
                  </a:lnTo>
                  <a:lnTo>
                    <a:pt x="263" y="0"/>
                  </a:lnTo>
                  <a:lnTo>
                    <a:pt x="253" y="0"/>
                  </a:lnTo>
                  <a:lnTo>
                    <a:pt x="243" y="0"/>
                  </a:lnTo>
                  <a:lnTo>
                    <a:pt x="234" y="0"/>
                  </a:lnTo>
                  <a:close/>
                </a:path>
              </a:pathLst>
            </a:custGeom>
            <a:solidFill>
              <a:srgbClr val="FFDD28"/>
            </a:solidFill>
            <a:ln w="9525">
              <a:noFill/>
              <a:round/>
              <a:headEnd/>
              <a:tailEnd/>
            </a:ln>
          </p:spPr>
          <p:txBody>
            <a:bodyPr/>
            <a:lstStyle/>
            <a:p>
              <a:endParaRPr lang="en-US"/>
            </a:p>
          </p:txBody>
        </p:sp>
        <p:sp>
          <p:nvSpPr>
            <p:cNvPr id="17579" name="Freeform 367"/>
            <p:cNvSpPr>
              <a:spLocks noChangeAspect="1"/>
            </p:cNvSpPr>
            <p:nvPr/>
          </p:nvSpPr>
          <p:spPr bwMode="auto">
            <a:xfrm>
              <a:off x="3468" y="2916"/>
              <a:ext cx="101" cy="141"/>
            </a:xfrm>
            <a:custGeom>
              <a:avLst/>
              <a:gdLst>
                <a:gd name="T0" fmla="*/ 25 w 302"/>
                <a:gd name="T1" fmla="*/ 0 h 423"/>
                <a:gd name="T2" fmla="*/ 23 w 302"/>
                <a:gd name="T3" fmla="*/ 2 h 423"/>
                <a:gd name="T4" fmla="*/ 20 w 302"/>
                <a:gd name="T5" fmla="*/ 3 h 423"/>
                <a:gd name="T6" fmla="*/ 17 w 302"/>
                <a:gd name="T7" fmla="*/ 5 h 423"/>
                <a:gd name="T8" fmla="*/ 14 w 302"/>
                <a:gd name="T9" fmla="*/ 7 h 423"/>
                <a:gd name="T10" fmla="*/ 12 w 302"/>
                <a:gd name="T11" fmla="*/ 10 h 423"/>
                <a:gd name="T12" fmla="*/ 9 w 302"/>
                <a:gd name="T13" fmla="*/ 12 h 423"/>
                <a:gd name="T14" fmla="*/ 7 w 302"/>
                <a:gd name="T15" fmla="*/ 14 h 423"/>
                <a:gd name="T16" fmla="*/ 5 w 302"/>
                <a:gd name="T17" fmla="*/ 17 h 423"/>
                <a:gd name="T18" fmla="*/ 3 w 302"/>
                <a:gd name="T19" fmla="*/ 20 h 423"/>
                <a:gd name="T20" fmla="*/ 2 w 302"/>
                <a:gd name="T21" fmla="*/ 23 h 423"/>
                <a:gd name="T22" fmla="*/ 1 w 302"/>
                <a:gd name="T23" fmla="*/ 27 h 423"/>
                <a:gd name="T24" fmla="*/ 0 w 302"/>
                <a:gd name="T25" fmla="*/ 30 h 423"/>
                <a:gd name="T26" fmla="*/ 0 w 302"/>
                <a:gd name="T27" fmla="*/ 34 h 423"/>
                <a:gd name="T28" fmla="*/ 0 w 302"/>
                <a:gd name="T29" fmla="*/ 38 h 423"/>
                <a:gd name="T30" fmla="*/ 1 w 302"/>
                <a:gd name="T31" fmla="*/ 43 h 423"/>
                <a:gd name="T32" fmla="*/ 2 w 302"/>
                <a:gd name="T33" fmla="*/ 47 h 423"/>
                <a:gd name="T34" fmla="*/ 3 w 302"/>
                <a:gd name="T35" fmla="*/ 43 h 423"/>
                <a:gd name="T36" fmla="*/ 3 w 302"/>
                <a:gd name="T37" fmla="*/ 39 h 423"/>
                <a:gd name="T38" fmla="*/ 4 w 302"/>
                <a:gd name="T39" fmla="*/ 35 h 423"/>
                <a:gd name="T40" fmla="*/ 5 w 302"/>
                <a:gd name="T41" fmla="*/ 31 h 423"/>
                <a:gd name="T42" fmla="*/ 6 w 302"/>
                <a:gd name="T43" fmla="*/ 28 h 423"/>
                <a:gd name="T44" fmla="*/ 8 w 302"/>
                <a:gd name="T45" fmla="*/ 24 h 423"/>
                <a:gd name="T46" fmla="*/ 9 w 302"/>
                <a:gd name="T47" fmla="*/ 21 h 423"/>
                <a:gd name="T48" fmla="*/ 11 w 302"/>
                <a:gd name="T49" fmla="*/ 18 h 423"/>
                <a:gd name="T50" fmla="*/ 13 w 302"/>
                <a:gd name="T51" fmla="*/ 15 h 423"/>
                <a:gd name="T52" fmla="*/ 15 w 302"/>
                <a:gd name="T53" fmla="*/ 12 h 423"/>
                <a:gd name="T54" fmla="*/ 18 w 302"/>
                <a:gd name="T55" fmla="*/ 10 h 423"/>
                <a:gd name="T56" fmla="*/ 20 w 302"/>
                <a:gd name="T57" fmla="*/ 8 h 423"/>
                <a:gd name="T58" fmla="*/ 23 w 302"/>
                <a:gd name="T59" fmla="*/ 5 h 423"/>
                <a:gd name="T60" fmla="*/ 26 w 302"/>
                <a:gd name="T61" fmla="*/ 3 h 423"/>
                <a:gd name="T62" fmla="*/ 30 w 302"/>
                <a:gd name="T63" fmla="*/ 2 h 423"/>
                <a:gd name="T64" fmla="*/ 34 w 302"/>
                <a:gd name="T65" fmla="*/ 0 h 423"/>
                <a:gd name="T66" fmla="*/ 33 w 302"/>
                <a:gd name="T67" fmla="*/ 0 h 423"/>
                <a:gd name="T68" fmla="*/ 32 w 302"/>
                <a:gd name="T69" fmla="*/ 0 h 423"/>
                <a:gd name="T70" fmla="*/ 31 w 302"/>
                <a:gd name="T71" fmla="*/ 0 h 423"/>
                <a:gd name="T72" fmla="*/ 30 w 302"/>
                <a:gd name="T73" fmla="*/ 0 h 423"/>
                <a:gd name="T74" fmla="*/ 28 w 302"/>
                <a:gd name="T75" fmla="*/ 0 h 423"/>
                <a:gd name="T76" fmla="*/ 27 w 302"/>
                <a:gd name="T77" fmla="*/ 0 h 423"/>
                <a:gd name="T78" fmla="*/ 26 w 302"/>
                <a:gd name="T79" fmla="*/ 0 h 423"/>
                <a:gd name="T80" fmla="*/ 25 w 302"/>
                <a:gd name="T81" fmla="*/ 0 h 4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2"/>
                <a:gd name="T124" fmla="*/ 0 h 423"/>
                <a:gd name="T125" fmla="*/ 302 w 302"/>
                <a:gd name="T126" fmla="*/ 423 h 4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2" h="423">
                  <a:moveTo>
                    <a:pt x="227" y="2"/>
                  </a:moveTo>
                  <a:lnTo>
                    <a:pt x="202" y="16"/>
                  </a:lnTo>
                  <a:lnTo>
                    <a:pt x="178" y="31"/>
                  </a:lnTo>
                  <a:lnTo>
                    <a:pt x="154" y="49"/>
                  </a:lnTo>
                  <a:lnTo>
                    <a:pt x="129" y="66"/>
                  </a:lnTo>
                  <a:lnTo>
                    <a:pt x="106" y="87"/>
                  </a:lnTo>
                  <a:lnTo>
                    <a:pt x="84" y="107"/>
                  </a:lnTo>
                  <a:lnTo>
                    <a:pt x="65" y="130"/>
                  </a:lnTo>
                  <a:lnTo>
                    <a:pt x="48" y="156"/>
                  </a:lnTo>
                  <a:lnTo>
                    <a:pt x="31" y="182"/>
                  </a:lnTo>
                  <a:lnTo>
                    <a:pt x="19" y="211"/>
                  </a:lnTo>
                  <a:lnTo>
                    <a:pt x="10" y="241"/>
                  </a:lnTo>
                  <a:lnTo>
                    <a:pt x="3" y="273"/>
                  </a:lnTo>
                  <a:lnTo>
                    <a:pt x="0" y="308"/>
                  </a:lnTo>
                  <a:lnTo>
                    <a:pt x="1" y="345"/>
                  </a:lnTo>
                  <a:lnTo>
                    <a:pt x="8" y="383"/>
                  </a:lnTo>
                  <a:lnTo>
                    <a:pt x="19" y="423"/>
                  </a:lnTo>
                  <a:lnTo>
                    <a:pt x="25" y="386"/>
                  </a:lnTo>
                  <a:lnTo>
                    <a:pt x="30" y="350"/>
                  </a:lnTo>
                  <a:lnTo>
                    <a:pt x="38" y="315"/>
                  </a:lnTo>
                  <a:lnTo>
                    <a:pt x="46" y="282"/>
                  </a:lnTo>
                  <a:lnTo>
                    <a:pt x="57" y="250"/>
                  </a:lnTo>
                  <a:lnTo>
                    <a:pt x="69" y="219"/>
                  </a:lnTo>
                  <a:lnTo>
                    <a:pt x="83" y="190"/>
                  </a:lnTo>
                  <a:lnTo>
                    <a:pt x="98" y="163"/>
                  </a:lnTo>
                  <a:lnTo>
                    <a:pt x="116" y="136"/>
                  </a:lnTo>
                  <a:lnTo>
                    <a:pt x="135" y="112"/>
                  </a:lnTo>
                  <a:lnTo>
                    <a:pt x="157" y="89"/>
                  </a:lnTo>
                  <a:lnTo>
                    <a:pt x="181" y="68"/>
                  </a:lnTo>
                  <a:lnTo>
                    <a:pt x="208" y="49"/>
                  </a:lnTo>
                  <a:lnTo>
                    <a:pt x="237" y="30"/>
                  </a:lnTo>
                  <a:lnTo>
                    <a:pt x="268" y="14"/>
                  </a:lnTo>
                  <a:lnTo>
                    <a:pt x="302" y="0"/>
                  </a:lnTo>
                  <a:lnTo>
                    <a:pt x="293" y="0"/>
                  </a:lnTo>
                  <a:lnTo>
                    <a:pt x="284" y="1"/>
                  </a:lnTo>
                  <a:lnTo>
                    <a:pt x="275" y="1"/>
                  </a:lnTo>
                  <a:lnTo>
                    <a:pt x="265" y="1"/>
                  </a:lnTo>
                  <a:lnTo>
                    <a:pt x="255" y="1"/>
                  </a:lnTo>
                  <a:lnTo>
                    <a:pt x="246" y="1"/>
                  </a:lnTo>
                  <a:lnTo>
                    <a:pt x="237" y="2"/>
                  </a:lnTo>
                  <a:lnTo>
                    <a:pt x="227" y="2"/>
                  </a:lnTo>
                  <a:close/>
                </a:path>
              </a:pathLst>
            </a:custGeom>
            <a:solidFill>
              <a:srgbClr val="FFE233"/>
            </a:solidFill>
            <a:ln w="9525">
              <a:noFill/>
              <a:round/>
              <a:headEnd/>
              <a:tailEnd/>
            </a:ln>
          </p:spPr>
          <p:txBody>
            <a:bodyPr/>
            <a:lstStyle/>
            <a:p>
              <a:endParaRPr lang="en-US"/>
            </a:p>
          </p:txBody>
        </p:sp>
        <p:sp>
          <p:nvSpPr>
            <p:cNvPr id="17580" name="Freeform 368"/>
            <p:cNvSpPr>
              <a:spLocks noChangeAspect="1"/>
            </p:cNvSpPr>
            <p:nvPr/>
          </p:nvSpPr>
          <p:spPr bwMode="auto">
            <a:xfrm>
              <a:off x="3469" y="2916"/>
              <a:ext cx="98" cy="139"/>
            </a:xfrm>
            <a:custGeom>
              <a:avLst/>
              <a:gdLst>
                <a:gd name="T0" fmla="*/ 24 w 295"/>
                <a:gd name="T1" fmla="*/ 1 h 414"/>
                <a:gd name="T2" fmla="*/ 22 w 295"/>
                <a:gd name="T3" fmla="*/ 2 h 414"/>
                <a:gd name="T4" fmla="*/ 19 w 295"/>
                <a:gd name="T5" fmla="*/ 4 h 414"/>
                <a:gd name="T6" fmla="*/ 16 w 295"/>
                <a:gd name="T7" fmla="*/ 6 h 414"/>
                <a:gd name="T8" fmla="*/ 14 w 295"/>
                <a:gd name="T9" fmla="*/ 8 h 414"/>
                <a:gd name="T10" fmla="*/ 12 w 295"/>
                <a:gd name="T11" fmla="*/ 10 h 414"/>
                <a:gd name="T12" fmla="*/ 9 w 295"/>
                <a:gd name="T13" fmla="*/ 12 h 414"/>
                <a:gd name="T14" fmla="*/ 7 w 295"/>
                <a:gd name="T15" fmla="*/ 15 h 414"/>
                <a:gd name="T16" fmla="*/ 5 w 295"/>
                <a:gd name="T17" fmla="*/ 17 h 414"/>
                <a:gd name="T18" fmla="*/ 4 w 295"/>
                <a:gd name="T19" fmla="*/ 20 h 414"/>
                <a:gd name="T20" fmla="*/ 2 w 295"/>
                <a:gd name="T21" fmla="*/ 24 h 414"/>
                <a:gd name="T22" fmla="*/ 1 w 295"/>
                <a:gd name="T23" fmla="*/ 27 h 414"/>
                <a:gd name="T24" fmla="*/ 0 w 295"/>
                <a:gd name="T25" fmla="*/ 30 h 414"/>
                <a:gd name="T26" fmla="*/ 0 w 295"/>
                <a:gd name="T27" fmla="*/ 34 h 414"/>
                <a:gd name="T28" fmla="*/ 0 w 295"/>
                <a:gd name="T29" fmla="*/ 38 h 414"/>
                <a:gd name="T30" fmla="*/ 1 w 295"/>
                <a:gd name="T31" fmla="*/ 42 h 414"/>
                <a:gd name="T32" fmla="*/ 2 w 295"/>
                <a:gd name="T33" fmla="*/ 47 h 414"/>
                <a:gd name="T34" fmla="*/ 3 w 295"/>
                <a:gd name="T35" fmla="*/ 43 h 414"/>
                <a:gd name="T36" fmla="*/ 3 w 295"/>
                <a:gd name="T37" fmla="*/ 38 h 414"/>
                <a:gd name="T38" fmla="*/ 4 w 295"/>
                <a:gd name="T39" fmla="*/ 35 h 414"/>
                <a:gd name="T40" fmla="*/ 5 w 295"/>
                <a:gd name="T41" fmla="*/ 31 h 414"/>
                <a:gd name="T42" fmla="*/ 6 w 295"/>
                <a:gd name="T43" fmla="*/ 28 h 414"/>
                <a:gd name="T44" fmla="*/ 7 w 295"/>
                <a:gd name="T45" fmla="*/ 24 h 414"/>
                <a:gd name="T46" fmla="*/ 9 w 295"/>
                <a:gd name="T47" fmla="*/ 21 h 414"/>
                <a:gd name="T48" fmla="*/ 10 w 295"/>
                <a:gd name="T49" fmla="*/ 18 h 414"/>
                <a:gd name="T50" fmla="*/ 12 w 295"/>
                <a:gd name="T51" fmla="*/ 15 h 414"/>
                <a:gd name="T52" fmla="*/ 14 w 295"/>
                <a:gd name="T53" fmla="*/ 12 h 414"/>
                <a:gd name="T54" fmla="*/ 17 w 295"/>
                <a:gd name="T55" fmla="*/ 10 h 414"/>
                <a:gd name="T56" fmla="*/ 19 w 295"/>
                <a:gd name="T57" fmla="*/ 7 h 414"/>
                <a:gd name="T58" fmla="*/ 22 w 295"/>
                <a:gd name="T59" fmla="*/ 5 h 414"/>
                <a:gd name="T60" fmla="*/ 25 w 295"/>
                <a:gd name="T61" fmla="*/ 3 h 414"/>
                <a:gd name="T62" fmla="*/ 29 w 295"/>
                <a:gd name="T63" fmla="*/ 2 h 414"/>
                <a:gd name="T64" fmla="*/ 33 w 295"/>
                <a:gd name="T65" fmla="*/ 0 h 414"/>
                <a:gd name="T66" fmla="*/ 32 w 295"/>
                <a:gd name="T67" fmla="*/ 0 h 414"/>
                <a:gd name="T68" fmla="*/ 31 w 295"/>
                <a:gd name="T69" fmla="*/ 0 h 414"/>
                <a:gd name="T70" fmla="*/ 30 w 295"/>
                <a:gd name="T71" fmla="*/ 0 h 414"/>
                <a:gd name="T72" fmla="*/ 29 w 295"/>
                <a:gd name="T73" fmla="*/ 0 h 414"/>
                <a:gd name="T74" fmla="*/ 27 w 295"/>
                <a:gd name="T75" fmla="*/ 0 h 414"/>
                <a:gd name="T76" fmla="*/ 26 w 295"/>
                <a:gd name="T77" fmla="*/ 0 h 414"/>
                <a:gd name="T78" fmla="*/ 25 w 295"/>
                <a:gd name="T79" fmla="*/ 1 h 414"/>
                <a:gd name="T80" fmla="*/ 24 w 295"/>
                <a:gd name="T81" fmla="*/ 1 h 4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5"/>
                <a:gd name="T124" fmla="*/ 0 h 414"/>
                <a:gd name="T125" fmla="*/ 295 w 295"/>
                <a:gd name="T126" fmla="*/ 414 h 4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5" h="414">
                  <a:moveTo>
                    <a:pt x="221" y="5"/>
                  </a:moveTo>
                  <a:lnTo>
                    <a:pt x="197" y="19"/>
                  </a:lnTo>
                  <a:lnTo>
                    <a:pt x="174" y="34"/>
                  </a:lnTo>
                  <a:lnTo>
                    <a:pt x="149" y="51"/>
                  </a:lnTo>
                  <a:lnTo>
                    <a:pt x="126" y="68"/>
                  </a:lnTo>
                  <a:lnTo>
                    <a:pt x="104" y="88"/>
                  </a:lnTo>
                  <a:lnTo>
                    <a:pt x="84" y="107"/>
                  </a:lnTo>
                  <a:lnTo>
                    <a:pt x="64" y="130"/>
                  </a:lnTo>
                  <a:lnTo>
                    <a:pt x="47" y="154"/>
                  </a:lnTo>
                  <a:lnTo>
                    <a:pt x="32" y="180"/>
                  </a:lnTo>
                  <a:lnTo>
                    <a:pt x="19" y="208"/>
                  </a:lnTo>
                  <a:lnTo>
                    <a:pt x="9" y="236"/>
                  </a:lnTo>
                  <a:lnTo>
                    <a:pt x="3" y="268"/>
                  </a:lnTo>
                  <a:lnTo>
                    <a:pt x="0" y="301"/>
                  </a:lnTo>
                  <a:lnTo>
                    <a:pt x="1" y="337"/>
                  </a:lnTo>
                  <a:lnTo>
                    <a:pt x="7" y="374"/>
                  </a:lnTo>
                  <a:lnTo>
                    <a:pt x="17" y="414"/>
                  </a:lnTo>
                  <a:lnTo>
                    <a:pt x="23" y="377"/>
                  </a:lnTo>
                  <a:lnTo>
                    <a:pt x="28" y="341"/>
                  </a:lnTo>
                  <a:lnTo>
                    <a:pt x="35" y="307"/>
                  </a:lnTo>
                  <a:lnTo>
                    <a:pt x="45" y="275"/>
                  </a:lnTo>
                  <a:lnTo>
                    <a:pt x="54" y="243"/>
                  </a:lnTo>
                  <a:lnTo>
                    <a:pt x="65" y="213"/>
                  </a:lnTo>
                  <a:lnTo>
                    <a:pt x="79" y="185"/>
                  </a:lnTo>
                  <a:lnTo>
                    <a:pt x="94" y="158"/>
                  </a:lnTo>
                  <a:lnTo>
                    <a:pt x="110" y="133"/>
                  </a:lnTo>
                  <a:lnTo>
                    <a:pt x="130" y="109"/>
                  </a:lnTo>
                  <a:lnTo>
                    <a:pt x="151" y="87"/>
                  </a:lnTo>
                  <a:lnTo>
                    <a:pt x="174" y="66"/>
                  </a:lnTo>
                  <a:lnTo>
                    <a:pt x="200" y="46"/>
                  </a:lnTo>
                  <a:lnTo>
                    <a:pt x="229" y="30"/>
                  </a:lnTo>
                  <a:lnTo>
                    <a:pt x="260" y="14"/>
                  </a:lnTo>
                  <a:lnTo>
                    <a:pt x="295" y="0"/>
                  </a:lnTo>
                  <a:lnTo>
                    <a:pt x="285" y="0"/>
                  </a:lnTo>
                  <a:lnTo>
                    <a:pt x="276" y="1"/>
                  </a:lnTo>
                  <a:lnTo>
                    <a:pt x="267" y="1"/>
                  </a:lnTo>
                  <a:lnTo>
                    <a:pt x="258" y="3"/>
                  </a:lnTo>
                  <a:lnTo>
                    <a:pt x="248" y="4"/>
                  </a:lnTo>
                  <a:lnTo>
                    <a:pt x="239" y="4"/>
                  </a:lnTo>
                  <a:lnTo>
                    <a:pt x="230" y="5"/>
                  </a:lnTo>
                  <a:lnTo>
                    <a:pt x="221" y="5"/>
                  </a:lnTo>
                  <a:close/>
                </a:path>
              </a:pathLst>
            </a:custGeom>
            <a:solidFill>
              <a:srgbClr val="FFE83A"/>
            </a:solidFill>
            <a:ln w="9525">
              <a:noFill/>
              <a:round/>
              <a:headEnd/>
              <a:tailEnd/>
            </a:ln>
          </p:spPr>
          <p:txBody>
            <a:bodyPr/>
            <a:lstStyle/>
            <a:p>
              <a:endParaRPr lang="en-US"/>
            </a:p>
          </p:txBody>
        </p:sp>
        <p:sp>
          <p:nvSpPr>
            <p:cNvPr id="17581" name="Freeform 369"/>
            <p:cNvSpPr>
              <a:spLocks noChangeAspect="1"/>
            </p:cNvSpPr>
            <p:nvPr/>
          </p:nvSpPr>
          <p:spPr bwMode="auto">
            <a:xfrm>
              <a:off x="3469" y="2916"/>
              <a:ext cx="97" cy="137"/>
            </a:xfrm>
            <a:custGeom>
              <a:avLst/>
              <a:gdLst>
                <a:gd name="T0" fmla="*/ 24 w 288"/>
                <a:gd name="T1" fmla="*/ 0 h 405"/>
                <a:gd name="T2" fmla="*/ 22 w 288"/>
                <a:gd name="T3" fmla="*/ 2 h 405"/>
                <a:gd name="T4" fmla="*/ 19 w 288"/>
                <a:gd name="T5" fmla="*/ 4 h 405"/>
                <a:gd name="T6" fmla="*/ 17 w 288"/>
                <a:gd name="T7" fmla="*/ 6 h 405"/>
                <a:gd name="T8" fmla="*/ 14 w 288"/>
                <a:gd name="T9" fmla="*/ 8 h 405"/>
                <a:gd name="T10" fmla="*/ 12 w 288"/>
                <a:gd name="T11" fmla="*/ 10 h 405"/>
                <a:gd name="T12" fmla="*/ 9 w 288"/>
                <a:gd name="T13" fmla="*/ 12 h 405"/>
                <a:gd name="T14" fmla="*/ 7 w 288"/>
                <a:gd name="T15" fmla="*/ 15 h 405"/>
                <a:gd name="T16" fmla="*/ 5 w 288"/>
                <a:gd name="T17" fmla="*/ 17 h 405"/>
                <a:gd name="T18" fmla="*/ 4 w 288"/>
                <a:gd name="T19" fmla="*/ 20 h 405"/>
                <a:gd name="T20" fmla="*/ 2 w 288"/>
                <a:gd name="T21" fmla="*/ 23 h 405"/>
                <a:gd name="T22" fmla="*/ 1 w 288"/>
                <a:gd name="T23" fmla="*/ 26 h 405"/>
                <a:gd name="T24" fmla="*/ 0 w 288"/>
                <a:gd name="T25" fmla="*/ 30 h 405"/>
                <a:gd name="T26" fmla="*/ 0 w 288"/>
                <a:gd name="T27" fmla="*/ 33 h 405"/>
                <a:gd name="T28" fmla="*/ 0 w 288"/>
                <a:gd name="T29" fmla="*/ 38 h 405"/>
                <a:gd name="T30" fmla="*/ 1 w 288"/>
                <a:gd name="T31" fmla="*/ 42 h 405"/>
                <a:gd name="T32" fmla="*/ 2 w 288"/>
                <a:gd name="T33" fmla="*/ 46 h 405"/>
                <a:gd name="T34" fmla="*/ 2 w 288"/>
                <a:gd name="T35" fmla="*/ 42 h 405"/>
                <a:gd name="T36" fmla="*/ 3 w 288"/>
                <a:gd name="T37" fmla="*/ 38 h 405"/>
                <a:gd name="T38" fmla="*/ 4 w 288"/>
                <a:gd name="T39" fmla="*/ 34 h 405"/>
                <a:gd name="T40" fmla="*/ 5 w 288"/>
                <a:gd name="T41" fmla="*/ 30 h 405"/>
                <a:gd name="T42" fmla="*/ 6 w 288"/>
                <a:gd name="T43" fmla="*/ 27 h 405"/>
                <a:gd name="T44" fmla="*/ 7 w 288"/>
                <a:gd name="T45" fmla="*/ 23 h 405"/>
                <a:gd name="T46" fmla="*/ 8 w 288"/>
                <a:gd name="T47" fmla="*/ 20 h 405"/>
                <a:gd name="T48" fmla="*/ 10 w 288"/>
                <a:gd name="T49" fmla="*/ 17 h 405"/>
                <a:gd name="T50" fmla="*/ 12 w 288"/>
                <a:gd name="T51" fmla="*/ 15 h 405"/>
                <a:gd name="T52" fmla="*/ 14 w 288"/>
                <a:gd name="T53" fmla="*/ 12 h 405"/>
                <a:gd name="T54" fmla="*/ 17 w 288"/>
                <a:gd name="T55" fmla="*/ 9 h 405"/>
                <a:gd name="T56" fmla="*/ 19 w 288"/>
                <a:gd name="T57" fmla="*/ 7 h 405"/>
                <a:gd name="T58" fmla="*/ 22 w 288"/>
                <a:gd name="T59" fmla="*/ 5 h 405"/>
                <a:gd name="T60" fmla="*/ 25 w 288"/>
                <a:gd name="T61" fmla="*/ 3 h 405"/>
                <a:gd name="T62" fmla="*/ 29 w 288"/>
                <a:gd name="T63" fmla="*/ 1 h 405"/>
                <a:gd name="T64" fmla="*/ 33 w 288"/>
                <a:gd name="T65" fmla="*/ 0 h 405"/>
                <a:gd name="T66" fmla="*/ 32 w 288"/>
                <a:gd name="T67" fmla="*/ 0 h 405"/>
                <a:gd name="T68" fmla="*/ 31 w 288"/>
                <a:gd name="T69" fmla="*/ 0 h 405"/>
                <a:gd name="T70" fmla="*/ 30 w 288"/>
                <a:gd name="T71" fmla="*/ 0 h 405"/>
                <a:gd name="T72" fmla="*/ 29 w 288"/>
                <a:gd name="T73" fmla="*/ 0 h 405"/>
                <a:gd name="T74" fmla="*/ 28 w 288"/>
                <a:gd name="T75" fmla="*/ 0 h 405"/>
                <a:gd name="T76" fmla="*/ 27 w 288"/>
                <a:gd name="T77" fmla="*/ 0 h 405"/>
                <a:gd name="T78" fmla="*/ 26 w 288"/>
                <a:gd name="T79" fmla="*/ 0 h 405"/>
                <a:gd name="T80" fmla="*/ 24 w 288"/>
                <a:gd name="T81" fmla="*/ 0 h 4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8"/>
                <a:gd name="T124" fmla="*/ 0 h 405"/>
                <a:gd name="T125" fmla="*/ 288 w 288"/>
                <a:gd name="T126" fmla="*/ 405 h 40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8" h="405">
                  <a:moveTo>
                    <a:pt x="215" y="4"/>
                  </a:moveTo>
                  <a:lnTo>
                    <a:pt x="192" y="19"/>
                  </a:lnTo>
                  <a:lnTo>
                    <a:pt x="169" y="34"/>
                  </a:lnTo>
                  <a:lnTo>
                    <a:pt x="147" y="50"/>
                  </a:lnTo>
                  <a:lnTo>
                    <a:pt x="124" y="69"/>
                  </a:lnTo>
                  <a:lnTo>
                    <a:pt x="104" y="87"/>
                  </a:lnTo>
                  <a:lnTo>
                    <a:pt x="83" y="107"/>
                  </a:lnTo>
                  <a:lnTo>
                    <a:pt x="64" y="129"/>
                  </a:lnTo>
                  <a:lnTo>
                    <a:pt x="47" y="152"/>
                  </a:lnTo>
                  <a:lnTo>
                    <a:pt x="32" y="176"/>
                  </a:lnTo>
                  <a:lnTo>
                    <a:pt x="20" y="202"/>
                  </a:lnTo>
                  <a:lnTo>
                    <a:pt x="10" y="231"/>
                  </a:lnTo>
                  <a:lnTo>
                    <a:pt x="3" y="261"/>
                  </a:lnTo>
                  <a:lnTo>
                    <a:pt x="0" y="293"/>
                  </a:lnTo>
                  <a:lnTo>
                    <a:pt x="1" y="328"/>
                  </a:lnTo>
                  <a:lnTo>
                    <a:pt x="6" y="366"/>
                  </a:lnTo>
                  <a:lnTo>
                    <a:pt x="15" y="405"/>
                  </a:lnTo>
                  <a:lnTo>
                    <a:pt x="21" y="368"/>
                  </a:lnTo>
                  <a:lnTo>
                    <a:pt x="26" y="333"/>
                  </a:lnTo>
                  <a:lnTo>
                    <a:pt x="33" y="298"/>
                  </a:lnTo>
                  <a:lnTo>
                    <a:pt x="41" y="266"/>
                  </a:lnTo>
                  <a:lnTo>
                    <a:pt x="52" y="235"/>
                  </a:lnTo>
                  <a:lnTo>
                    <a:pt x="62" y="205"/>
                  </a:lnTo>
                  <a:lnTo>
                    <a:pt x="75" y="177"/>
                  </a:lnTo>
                  <a:lnTo>
                    <a:pt x="90" y="151"/>
                  </a:lnTo>
                  <a:lnTo>
                    <a:pt x="106" y="126"/>
                  </a:lnTo>
                  <a:lnTo>
                    <a:pt x="124" y="103"/>
                  </a:lnTo>
                  <a:lnTo>
                    <a:pt x="145" y="81"/>
                  </a:lnTo>
                  <a:lnTo>
                    <a:pt x="168" y="62"/>
                  </a:lnTo>
                  <a:lnTo>
                    <a:pt x="193" y="45"/>
                  </a:lnTo>
                  <a:lnTo>
                    <a:pt x="222" y="27"/>
                  </a:lnTo>
                  <a:lnTo>
                    <a:pt x="253" y="12"/>
                  </a:lnTo>
                  <a:lnTo>
                    <a:pt x="288" y="0"/>
                  </a:lnTo>
                  <a:lnTo>
                    <a:pt x="279" y="0"/>
                  </a:lnTo>
                  <a:lnTo>
                    <a:pt x="270" y="1"/>
                  </a:lnTo>
                  <a:lnTo>
                    <a:pt x="260" y="1"/>
                  </a:lnTo>
                  <a:lnTo>
                    <a:pt x="252" y="2"/>
                  </a:lnTo>
                  <a:lnTo>
                    <a:pt x="243" y="3"/>
                  </a:lnTo>
                  <a:lnTo>
                    <a:pt x="234" y="3"/>
                  </a:lnTo>
                  <a:lnTo>
                    <a:pt x="225" y="4"/>
                  </a:lnTo>
                  <a:lnTo>
                    <a:pt x="215" y="4"/>
                  </a:lnTo>
                  <a:close/>
                </a:path>
              </a:pathLst>
            </a:custGeom>
            <a:solidFill>
              <a:srgbClr val="FFED44"/>
            </a:solidFill>
            <a:ln w="9525">
              <a:noFill/>
              <a:round/>
              <a:headEnd/>
              <a:tailEnd/>
            </a:ln>
          </p:spPr>
          <p:txBody>
            <a:bodyPr/>
            <a:lstStyle/>
            <a:p>
              <a:endParaRPr lang="en-US"/>
            </a:p>
          </p:txBody>
        </p:sp>
        <p:sp>
          <p:nvSpPr>
            <p:cNvPr id="17582" name="Freeform 370"/>
            <p:cNvSpPr>
              <a:spLocks noChangeAspect="1"/>
            </p:cNvSpPr>
            <p:nvPr/>
          </p:nvSpPr>
          <p:spPr bwMode="auto">
            <a:xfrm>
              <a:off x="3471" y="2917"/>
              <a:ext cx="94" cy="134"/>
            </a:xfrm>
            <a:custGeom>
              <a:avLst/>
              <a:gdLst>
                <a:gd name="T0" fmla="*/ 24 w 280"/>
                <a:gd name="T1" fmla="*/ 1 h 397"/>
                <a:gd name="T2" fmla="*/ 21 w 280"/>
                <a:gd name="T3" fmla="*/ 2 h 397"/>
                <a:gd name="T4" fmla="*/ 18 w 280"/>
                <a:gd name="T5" fmla="*/ 4 h 397"/>
                <a:gd name="T6" fmla="*/ 16 w 280"/>
                <a:gd name="T7" fmla="*/ 6 h 397"/>
                <a:gd name="T8" fmla="*/ 14 w 280"/>
                <a:gd name="T9" fmla="*/ 8 h 397"/>
                <a:gd name="T10" fmla="*/ 11 w 280"/>
                <a:gd name="T11" fmla="*/ 10 h 397"/>
                <a:gd name="T12" fmla="*/ 9 w 280"/>
                <a:gd name="T13" fmla="*/ 12 h 397"/>
                <a:gd name="T14" fmla="*/ 7 w 280"/>
                <a:gd name="T15" fmla="*/ 15 h 397"/>
                <a:gd name="T16" fmla="*/ 5 w 280"/>
                <a:gd name="T17" fmla="*/ 17 h 397"/>
                <a:gd name="T18" fmla="*/ 4 w 280"/>
                <a:gd name="T19" fmla="*/ 20 h 397"/>
                <a:gd name="T20" fmla="*/ 2 w 280"/>
                <a:gd name="T21" fmla="*/ 23 h 397"/>
                <a:gd name="T22" fmla="*/ 1 w 280"/>
                <a:gd name="T23" fmla="*/ 26 h 397"/>
                <a:gd name="T24" fmla="*/ 0 w 280"/>
                <a:gd name="T25" fmla="*/ 29 h 397"/>
                <a:gd name="T26" fmla="*/ 0 w 280"/>
                <a:gd name="T27" fmla="*/ 33 h 397"/>
                <a:gd name="T28" fmla="*/ 0 w 280"/>
                <a:gd name="T29" fmla="*/ 36 h 397"/>
                <a:gd name="T30" fmla="*/ 1 w 280"/>
                <a:gd name="T31" fmla="*/ 41 h 397"/>
                <a:gd name="T32" fmla="*/ 1 w 280"/>
                <a:gd name="T33" fmla="*/ 45 h 397"/>
                <a:gd name="T34" fmla="*/ 2 w 280"/>
                <a:gd name="T35" fmla="*/ 41 h 397"/>
                <a:gd name="T36" fmla="*/ 3 w 280"/>
                <a:gd name="T37" fmla="*/ 37 h 397"/>
                <a:gd name="T38" fmla="*/ 4 w 280"/>
                <a:gd name="T39" fmla="*/ 33 h 397"/>
                <a:gd name="T40" fmla="*/ 4 w 280"/>
                <a:gd name="T41" fmla="*/ 29 h 397"/>
                <a:gd name="T42" fmla="*/ 5 w 280"/>
                <a:gd name="T43" fmla="*/ 26 h 397"/>
                <a:gd name="T44" fmla="*/ 7 w 280"/>
                <a:gd name="T45" fmla="*/ 23 h 397"/>
                <a:gd name="T46" fmla="*/ 8 w 280"/>
                <a:gd name="T47" fmla="*/ 20 h 397"/>
                <a:gd name="T48" fmla="*/ 9 w 280"/>
                <a:gd name="T49" fmla="*/ 17 h 397"/>
                <a:gd name="T50" fmla="*/ 11 w 280"/>
                <a:gd name="T51" fmla="*/ 14 h 397"/>
                <a:gd name="T52" fmla="*/ 13 w 280"/>
                <a:gd name="T53" fmla="*/ 11 h 397"/>
                <a:gd name="T54" fmla="*/ 16 w 280"/>
                <a:gd name="T55" fmla="*/ 9 h 397"/>
                <a:gd name="T56" fmla="*/ 18 w 280"/>
                <a:gd name="T57" fmla="*/ 7 h 397"/>
                <a:gd name="T58" fmla="*/ 21 w 280"/>
                <a:gd name="T59" fmla="*/ 5 h 397"/>
                <a:gd name="T60" fmla="*/ 24 w 280"/>
                <a:gd name="T61" fmla="*/ 3 h 397"/>
                <a:gd name="T62" fmla="*/ 28 w 280"/>
                <a:gd name="T63" fmla="*/ 1 h 397"/>
                <a:gd name="T64" fmla="*/ 32 w 280"/>
                <a:gd name="T65" fmla="*/ 0 h 397"/>
                <a:gd name="T66" fmla="*/ 31 w 280"/>
                <a:gd name="T67" fmla="*/ 0 h 397"/>
                <a:gd name="T68" fmla="*/ 30 w 280"/>
                <a:gd name="T69" fmla="*/ 0 h 397"/>
                <a:gd name="T70" fmla="*/ 29 w 280"/>
                <a:gd name="T71" fmla="*/ 0 h 397"/>
                <a:gd name="T72" fmla="*/ 28 w 280"/>
                <a:gd name="T73" fmla="*/ 0 h 397"/>
                <a:gd name="T74" fmla="*/ 27 w 280"/>
                <a:gd name="T75" fmla="*/ 0 h 397"/>
                <a:gd name="T76" fmla="*/ 26 w 280"/>
                <a:gd name="T77" fmla="*/ 0 h 397"/>
                <a:gd name="T78" fmla="*/ 25 w 280"/>
                <a:gd name="T79" fmla="*/ 1 h 397"/>
                <a:gd name="T80" fmla="*/ 24 w 280"/>
                <a:gd name="T81" fmla="*/ 1 h 3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0"/>
                <a:gd name="T124" fmla="*/ 0 h 397"/>
                <a:gd name="T125" fmla="*/ 280 w 280"/>
                <a:gd name="T126" fmla="*/ 397 h 39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0" h="397">
                  <a:moveTo>
                    <a:pt x="209" y="7"/>
                  </a:moveTo>
                  <a:lnTo>
                    <a:pt x="187" y="22"/>
                  </a:lnTo>
                  <a:lnTo>
                    <a:pt x="165" y="38"/>
                  </a:lnTo>
                  <a:lnTo>
                    <a:pt x="143" y="54"/>
                  </a:lnTo>
                  <a:lnTo>
                    <a:pt x="121" y="71"/>
                  </a:lnTo>
                  <a:lnTo>
                    <a:pt x="101" y="88"/>
                  </a:lnTo>
                  <a:lnTo>
                    <a:pt x="81" y="108"/>
                  </a:lnTo>
                  <a:lnTo>
                    <a:pt x="63" y="129"/>
                  </a:lnTo>
                  <a:lnTo>
                    <a:pt x="46" y="151"/>
                  </a:lnTo>
                  <a:lnTo>
                    <a:pt x="32" y="174"/>
                  </a:lnTo>
                  <a:lnTo>
                    <a:pt x="20" y="199"/>
                  </a:lnTo>
                  <a:lnTo>
                    <a:pt x="11" y="227"/>
                  </a:lnTo>
                  <a:lnTo>
                    <a:pt x="4" y="256"/>
                  </a:lnTo>
                  <a:lnTo>
                    <a:pt x="0" y="288"/>
                  </a:lnTo>
                  <a:lnTo>
                    <a:pt x="0" y="321"/>
                  </a:lnTo>
                  <a:lnTo>
                    <a:pt x="5" y="358"/>
                  </a:lnTo>
                  <a:lnTo>
                    <a:pt x="13" y="397"/>
                  </a:lnTo>
                  <a:lnTo>
                    <a:pt x="19" y="360"/>
                  </a:lnTo>
                  <a:lnTo>
                    <a:pt x="25" y="325"/>
                  </a:lnTo>
                  <a:lnTo>
                    <a:pt x="32" y="290"/>
                  </a:lnTo>
                  <a:lnTo>
                    <a:pt x="40" y="258"/>
                  </a:lnTo>
                  <a:lnTo>
                    <a:pt x="49" y="228"/>
                  </a:lnTo>
                  <a:lnTo>
                    <a:pt x="59" y="199"/>
                  </a:lnTo>
                  <a:lnTo>
                    <a:pt x="71" y="171"/>
                  </a:lnTo>
                  <a:lnTo>
                    <a:pt x="84" y="146"/>
                  </a:lnTo>
                  <a:lnTo>
                    <a:pt x="101" y="122"/>
                  </a:lnTo>
                  <a:lnTo>
                    <a:pt x="119" y="100"/>
                  </a:lnTo>
                  <a:lnTo>
                    <a:pt x="139" y="79"/>
                  </a:lnTo>
                  <a:lnTo>
                    <a:pt x="162" y="60"/>
                  </a:lnTo>
                  <a:lnTo>
                    <a:pt x="187" y="42"/>
                  </a:lnTo>
                  <a:lnTo>
                    <a:pt x="215" y="26"/>
                  </a:lnTo>
                  <a:lnTo>
                    <a:pt x="246" y="12"/>
                  </a:lnTo>
                  <a:lnTo>
                    <a:pt x="280" y="0"/>
                  </a:lnTo>
                  <a:lnTo>
                    <a:pt x="271" y="1"/>
                  </a:lnTo>
                  <a:lnTo>
                    <a:pt x="263" y="1"/>
                  </a:lnTo>
                  <a:lnTo>
                    <a:pt x="254" y="2"/>
                  </a:lnTo>
                  <a:lnTo>
                    <a:pt x="245" y="3"/>
                  </a:lnTo>
                  <a:lnTo>
                    <a:pt x="237" y="4"/>
                  </a:lnTo>
                  <a:lnTo>
                    <a:pt x="227" y="4"/>
                  </a:lnTo>
                  <a:lnTo>
                    <a:pt x="218" y="6"/>
                  </a:lnTo>
                  <a:lnTo>
                    <a:pt x="209" y="7"/>
                  </a:lnTo>
                  <a:close/>
                </a:path>
              </a:pathLst>
            </a:custGeom>
            <a:solidFill>
              <a:srgbClr val="FFF24C"/>
            </a:solidFill>
            <a:ln w="9525">
              <a:noFill/>
              <a:round/>
              <a:headEnd/>
              <a:tailEnd/>
            </a:ln>
          </p:spPr>
          <p:txBody>
            <a:bodyPr/>
            <a:lstStyle/>
            <a:p>
              <a:endParaRPr lang="en-US"/>
            </a:p>
          </p:txBody>
        </p:sp>
        <p:sp>
          <p:nvSpPr>
            <p:cNvPr id="17583" name="Freeform 371"/>
            <p:cNvSpPr>
              <a:spLocks noChangeAspect="1"/>
            </p:cNvSpPr>
            <p:nvPr/>
          </p:nvSpPr>
          <p:spPr bwMode="auto">
            <a:xfrm>
              <a:off x="3471" y="2917"/>
              <a:ext cx="92" cy="131"/>
            </a:xfrm>
            <a:custGeom>
              <a:avLst/>
              <a:gdLst>
                <a:gd name="T0" fmla="*/ 23 w 273"/>
                <a:gd name="T1" fmla="*/ 1 h 389"/>
                <a:gd name="T2" fmla="*/ 21 w 273"/>
                <a:gd name="T3" fmla="*/ 3 h 389"/>
                <a:gd name="T4" fmla="*/ 18 w 273"/>
                <a:gd name="T5" fmla="*/ 4 h 389"/>
                <a:gd name="T6" fmla="*/ 16 w 273"/>
                <a:gd name="T7" fmla="*/ 6 h 389"/>
                <a:gd name="T8" fmla="*/ 13 w 273"/>
                <a:gd name="T9" fmla="*/ 8 h 389"/>
                <a:gd name="T10" fmla="*/ 11 w 273"/>
                <a:gd name="T11" fmla="*/ 10 h 389"/>
                <a:gd name="T12" fmla="*/ 9 w 273"/>
                <a:gd name="T13" fmla="*/ 12 h 389"/>
                <a:gd name="T14" fmla="*/ 7 w 273"/>
                <a:gd name="T15" fmla="*/ 14 h 389"/>
                <a:gd name="T16" fmla="*/ 5 w 273"/>
                <a:gd name="T17" fmla="*/ 17 h 389"/>
                <a:gd name="T18" fmla="*/ 4 w 273"/>
                <a:gd name="T19" fmla="*/ 20 h 389"/>
                <a:gd name="T20" fmla="*/ 2 w 273"/>
                <a:gd name="T21" fmla="*/ 22 h 389"/>
                <a:gd name="T22" fmla="*/ 1 w 273"/>
                <a:gd name="T23" fmla="*/ 25 h 389"/>
                <a:gd name="T24" fmla="*/ 0 w 273"/>
                <a:gd name="T25" fmla="*/ 29 h 389"/>
                <a:gd name="T26" fmla="*/ 0 w 273"/>
                <a:gd name="T27" fmla="*/ 32 h 389"/>
                <a:gd name="T28" fmla="*/ 0 w 273"/>
                <a:gd name="T29" fmla="*/ 36 h 389"/>
                <a:gd name="T30" fmla="*/ 0 w 273"/>
                <a:gd name="T31" fmla="*/ 40 h 389"/>
                <a:gd name="T32" fmla="*/ 1 w 273"/>
                <a:gd name="T33" fmla="*/ 44 h 389"/>
                <a:gd name="T34" fmla="*/ 2 w 273"/>
                <a:gd name="T35" fmla="*/ 40 h 389"/>
                <a:gd name="T36" fmla="*/ 3 w 273"/>
                <a:gd name="T37" fmla="*/ 36 h 389"/>
                <a:gd name="T38" fmla="*/ 3 w 273"/>
                <a:gd name="T39" fmla="*/ 32 h 389"/>
                <a:gd name="T40" fmla="*/ 4 w 273"/>
                <a:gd name="T41" fmla="*/ 29 h 389"/>
                <a:gd name="T42" fmla="*/ 5 w 273"/>
                <a:gd name="T43" fmla="*/ 25 h 389"/>
                <a:gd name="T44" fmla="*/ 6 w 273"/>
                <a:gd name="T45" fmla="*/ 22 h 389"/>
                <a:gd name="T46" fmla="*/ 8 w 273"/>
                <a:gd name="T47" fmla="*/ 19 h 389"/>
                <a:gd name="T48" fmla="*/ 9 w 273"/>
                <a:gd name="T49" fmla="*/ 16 h 389"/>
                <a:gd name="T50" fmla="*/ 11 w 273"/>
                <a:gd name="T51" fmla="*/ 13 h 389"/>
                <a:gd name="T52" fmla="*/ 13 w 273"/>
                <a:gd name="T53" fmla="*/ 11 h 389"/>
                <a:gd name="T54" fmla="*/ 15 w 273"/>
                <a:gd name="T55" fmla="*/ 9 h 389"/>
                <a:gd name="T56" fmla="*/ 18 w 273"/>
                <a:gd name="T57" fmla="*/ 7 h 389"/>
                <a:gd name="T58" fmla="*/ 20 w 273"/>
                <a:gd name="T59" fmla="*/ 5 h 389"/>
                <a:gd name="T60" fmla="*/ 24 w 273"/>
                <a:gd name="T61" fmla="*/ 3 h 389"/>
                <a:gd name="T62" fmla="*/ 27 w 273"/>
                <a:gd name="T63" fmla="*/ 1 h 389"/>
                <a:gd name="T64" fmla="*/ 31 w 273"/>
                <a:gd name="T65" fmla="*/ 0 h 389"/>
                <a:gd name="T66" fmla="*/ 30 w 273"/>
                <a:gd name="T67" fmla="*/ 0 h 389"/>
                <a:gd name="T68" fmla="*/ 29 w 273"/>
                <a:gd name="T69" fmla="*/ 0 h 389"/>
                <a:gd name="T70" fmla="*/ 28 w 273"/>
                <a:gd name="T71" fmla="*/ 0 h 389"/>
                <a:gd name="T72" fmla="*/ 27 w 273"/>
                <a:gd name="T73" fmla="*/ 1 h 389"/>
                <a:gd name="T74" fmla="*/ 26 w 273"/>
                <a:gd name="T75" fmla="*/ 1 h 389"/>
                <a:gd name="T76" fmla="*/ 25 w 273"/>
                <a:gd name="T77" fmla="*/ 1 h 389"/>
                <a:gd name="T78" fmla="*/ 24 w 273"/>
                <a:gd name="T79" fmla="*/ 1 h 389"/>
                <a:gd name="T80" fmla="*/ 23 w 273"/>
                <a:gd name="T81" fmla="*/ 1 h 3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3"/>
                <a:gd name="T124" fmla="*/ 0 h 389"/>
                <a:gd name="T125" fmla="*/ 273 w 273"/>
                <a:gd name="T126" fmla="*/ 389 h 38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3" h="389">
                  <a:moveTo>
                    <a:pt x="202" y="9"/>
                  </a:moveTo>
                  <a:lnTo>
                    <a:pt x="182" y="24"/>
                  </a:lnTo>
                  <a:lnTo>
                    <a:pt x="161" y="40"/>
                  </a:lnTo>
                  <a:lnTo>
                    <a:pt x="140" y="56"/>
                  </a:lnTo>
                  <a:lnTo>
                    <a:pt x="120" y="72"/>
                  </a:lnTo>
                  <a:lnTo>
                    <a:pt x="99" y="91"/>
                  </a:lnTo>
                  <a:lnTo>
                    <a:pt x="80" y="109"/>
                  </a:lnTo>
                  <a:lnTo>
                    <a:pt x="62" y="129"/>
                  </a:lnTo>
                  <a:lnTo>
                    <a:pt x="47" y="150"/>
                  </a:lnTo>
                  <a:lnTo>
                    <a:pt x="32" y="172"/>
                  </a:lnTo>
                  <a:lnTo>
                    <a:pt x="20" y="197"/>
                  </a:lnTo>
                  <a:lnTo>
                    <a:pt x="10" y="222"/>
                  </a:lnTo>
                  <a:lnTo>
                    <a:pt x="4" y="251"/>
                  </a:lnTo>
                  <a:lnTo>
                    <a:pt x="0" y="282"/>
                  </a:lnTo>
                  <a:lnTo>
                    <a:pt x="0" y="314"/>
                  </a:lnTo>
                  <a:lnTo>
                    <a:pt x="3" y="350"/>
                  </a:lnTo>
                  <a:lnTo>
                    <a:pt x="11" y="389"/>
                  </a:lnTo>
                  <a:lnTo>
                    <a:pt x="17" y="351"/>
                  </a:lnTo>
                  <a:lnTo>
                    <a:pt x="23" y="317"/>
                  </a:lnTo>
                  <a:lnTo>
                    <a:pt x="29" y="282"/>
                  </a:lnTo>
                  <a:lnTo>
                    <a:pt x="37" y="251"/>
                  </a:lnTo>
                  <a:lnTo>
                    <a:pt x="45" y="220"/>
                  </a:lnTo>
                  <a:lnTo>
                    <a:pt x="55" y="192"/>
                  </a:lnTo>
                  <a:lnTo>
                    <a:pt x="67" y="166"/>
                  </a:lnTo>
                  <a:lnTo>
                    <a:pt x="80" y="140"/>
                  </a:lnTo>
                  <a:lnTo>
                    <a:pt x="95" y="117"/>
                  </a:lnTo>
                  <a:lnTo>
                    <a:pt x="113" y="96"/>
                  </a:lnTo>
                  <a:lnTo>
                    <a:pt x="132" y="76"/>
                  </a:lnTo>
                  <a:lnTo>
                    <a:pt x="155" y="58"/>
                  </a:lnTo>
                  <a:lnTo>
                    <a:pt x="179" y="41"/>
                  </a:lnTo>
                  <a:lnTo>
                    <a:pt x="208" y="25"/>
                  </a:lnTo>
                  <a:lnTo>
                    <a:pt x="238" y="13"/>
                  </a:lnTo>
                  <a:lnTo>
                    <a:pt x="273" y="0"/>
                  </a:lnTo>
                  <a:lnTo>
                    <a:pt x="264" y="1"/>
                  </a:lnTo>
                  <a:lnTo>
                    <a:pt x="255" y="2"/>
                  </a:lnTo>
                  <a:lnTo>
                    <a:pt x="246" y="3"/>
                  </a:lnTo>
                  <a:lnTo>
                    <a:pt x="238" y="5"/>
                  </a:lnTo>
                  <a:lnTo>
                    <a:pt x="229" y="6"/>
                  </a:lnTo>
                  <a:lnTo>
                    <a:pt x="221" y="7"/>
                  </a:lnTo>
                  <a:lnTo>
                    <a:pt x="212" y="8"/>
                  </a:lnTo>
                  <a:lnTo>
                    <a:pt x="202" y="9"/>
                  </a:lnTo>
                  <a:close/>
                </a:path>
              </a:pathLst>
            </a:custGeom>
            <a:solidFill>
              <a:srgbClr val="FFF454"/>
            </a:solidFill>
            <a:ln w="9525">
              <a:noFill/>
              <a:round/>
              <a:headEnd/>
              <a:tailEnd/>
            </a:ln>
          </p:spPr>
          <p:txBody>
            <a:bodyPr/>
            <a:lstStyle/>
            <a:p>
              <a:endParaRPr lang="en-US"/>
            </a:p>
          </p:txBody>
        </p:sp>
        <p:sp>
          <p:nvSpPr>
            <p:cNvPr id="17584" name="Freeform 372"/>
            <p:cNvSpPr>
              <a:spLocks noChangeAspect="1"/>
            </p:cNvSpPr>
            <p:nvPr/>
          </p:nvSpPr>
          <p:spPr bwMode="auto">
            <a:xfrm>
              <a:off x="3472" y="2918"/>
              <a:ext cx="90" cy="128"/>
            </a:xfrm>
            <a:custGeom>
              <a:avLst/>
              <a:gdLst>
                <a:gd name="T0" fmla="*/ 22 w 267"/>
                <a:gd name="T1" fmla="*/ 1 h 380"/>
                <a:gd name="T2" fmla="*/ 20 w 267"/>
                <a:gd name="T3" fmla="*/ 3 h 380"/>
                <a:gd name="T4" fmla="*/ 18 w 267"/>
                <a:gd name="T5" fmla="*/ 5 h 380"/>
                <a:gd name="T6" fmla="*/ 16 w 267"/>
                <a:gd name="T7" fmla="*/ 7 h 380"/>
                <a:gd name="T8" fmla="*/ 13 w 267"/>
                <a:gd name="T9" fmla="*/ 8 h 380"/>
                <a:gd name="T10" fmla="*/ 11 w 267"/>
                <a:gd name="T11" fmla="*/ 10 h 380"/>
                <a:gd name="T12" fmla="*/ 9 w 267"/>
                <a:gd name="T13" fmla="*/ 12 h 380"/>
                <a:gd name="T14" fmla="*/ 7 w 267"/>
                <a:gd name="T15" fmla="*/ 14 h 380"/>
                <a:gd name="T16" fmla="*/ 5 w 267"/>
                <a:gd name="T17" fmla="*/ 17 h 380"/>
                <a:gd name="T18" fmla="*/ 4 w 267"/>
                <a:gd name="T19" fmla="*/ 19 h 380"/>
                <a:gd name="T20" fmla="*/ 2 w 267"/>
                <a:gd name="T21" fmla="*/ 22 h 380"/>
                <a:gd name="T22" fmla="*/ 1 w 267"/>
                <a:gd name="T23" fmla="*/ 25 h 380"/>
                <a:gd name="T24" fmla="*/ 1 w 267"/>
                <a:gd name="T25" fmla="*/ 28 h 380"/>
                <a:gd name="T26" fmla="*/ 0 w 267"/>
                <a:gd name="T27" fmla="*/ 31 h 380"/>
                <a:gd name="T28" fmla="*/ 0 w 267"/>
                <a:gd name="T29" fmla="*/ 35 h 380"/>
                <a:gd name="T30" fmla="*/ 0 w 267"/>
                <a:gd name="T31" fmla="*/ 39 h 380"/>
                <a:gd name="T32" fmla="*/ 1 w 267"/>
                <a:gd name="T33" fmla="*/ 43 h 380"/>
                <a:gd name="T34" fmla="*/ 2 w 267"/>
                <a:gd name="T35" fmla="*/ 39 h 380"/>
                <a:gd name="T36" fmla="*/ 2 w 267"/>
                <a:gd name="T37" fmla="*/ 35 h 380"/>
                <a:gd name="T38" fmla="*/ 3 w 267"/>
                <a:gd name="T39" fmla="*/ 31 h 380"/>
                <a:gd name="T40" fmla="*/ 4 w 267"/>
                <a:gd name="T41" fmla="*/ 28 h 380"/>
                <a:gd name="T42" fmla="*/ 5 w 267"/>
                <a:gd name="T43" fmla="*/ 24 h 380"/>
                <a:gd name="T44" fmla="*/ 6 w 267"/>
                <a:gd name="T45" fmla="*/ 21 h 380"/>
                <a:gd name="T46" fmla="*/ 7 w 267"/>
                <a:gd name="T47" fmla="*/ 18 h 380"/>
                <a:gd name="T48" fmla="*/ 9 w 267"/>
                <a:gd name="T49" fmla="*/ 15 h 380"/>
                <a:gd name="T50" fmla="*/ 10 w 267"/>
                <a:gd name="T51" fmla="*/ 13 h 380"/>
                <a:gd name="T52" fmla="*/ 12 w 267"/>
                <a:gd name="T53" fmla="*/ 10 h 380"/>
                <a:gd name="T54" fmla="*/ 14 w 267"/>
                <a:gd name="T55" fmla="*/ 8 h 380"/>
                <a:gd name="T56" fmla="*/ 17 w 267"/>
                <a:gd name="T57" fmla="*/ 6 h 380"/>
                <a:gd name="T58" fmla="*/ 20 w 267"/>
                <a:gd name="T59" fmla="*/ 4 h 380"/>
                <a:gd name="T60" fmla="*/ 23 w 267"/>
                <a:gd name="T61" fmla="*/ 3 h 380"/>
                <a:gd name="T62" fmla="*/ 27 w 267"/>
                <a:gd name="T63" fmla="*/ 1 h 380"/>
                <a:gd name="T64" fmla="*/ 30 w 267"/>
                <a:gd name="T65" fmla="*/ 0 h 380"/>
                <a:gd name="T66" fmla="*/ 29 w 267"/>
                <a:gd name="T67" fmla="*/ 0 h 380"/>
                <a:gd name="T68" fmla="*/ 28 w 267"/>
                <a:gd name="T69" fmla="*/ 0 h 380"/>
                <a:gd name="T70" fmla="*/ 27 w 267"/>
                <a:gd name="T71" fmla="*/ 0 h 380"/>
                <a:gd name="T72" fmla="*/ 26 w 267"/>
                <a:gd name="T73" fmla="*/ 1 h 380"/>
                <a:gd name="T74" fmla="*/ 26 w 267"/>
                <a:gd name="T75" fmla="*/ 1 h 380"/>
                <a:gd name="T76" fmla="*/ 24 w 267"/>
                <a:gd name="T77" fmla="*/ 1 h 380"/>
                <a:gd name="T78" fmla="*/ 23 w 267"/>
                <a:gd name="T79" fmla="*/ 1 h 380"/>
                <a:gd name="T80" fmla="*/ 22 w 267"/>
                <a:gd name="T81" fmla="*/ 1 h 3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7"/>
                <a:gd name="T124" fmla="*/ 0 h 380"/>
                <a:gd name="T125" fmla="*/ 267 w 267"/>
                <a:gd name="T126" fmla="*/ 380 h 3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7" h="380">
                  <a:moveTo>
                    <a:pt x="197" y="9"/>
                  </a:moveTo>
                  <a:lnTo>
                    <a:pt x="177" y="26"/>
                  </a:lnTo>
                  <a:lnTo>
                    <a:pt x="157" y="42"/>
                  </a:lnTo>
                  <a:lnTo>
                    <a:pt x="137" y="58"/>
                  </a:lnTo>
                  <a:lnTo>
                    <a:pt x="118" y="74"/>
                  </a:lnTo>
                  <a:lnTo>
                    <a:pt x="98" y="91"/>
                  </a:lnTo>
                  <a:lnTo>
                    <a:pt x="79" y="109"/>
                  </a:lnTo>
                  <a:lnTo>
                    <a:pt x="62" y="128"/>
                  </a:lnTo>
                  <a:lnTo>
                    <a:pt x="47" y="148"/>
                  </a:lnTo>
                  <a:lnTo>
                    <a:pt x="32" y="170"/>
                  </a:lnTo>
                  <a:lnTo>
                    <a:pt x="21" y="193"/>
                  </a:lnTo>
                  <a:lnTo>
                    <a:pt x="12" y="218"/>
                  </a:lnTo>
                  <a:lnTo>
                    <a:pt x="5" y="246"/>
                  </a:lnTo>
                  <a:lnTo>
                    <a:pt x="1" y="274"/>
                  </a:lnTo>
                  <a:lnTo>
                    <a:pt x="0" y="307"/>
                  </a:lnTo>
                  <a:lnTo>
                    <a:pt x="3" y="342"/>
                  </a:lnTo>
                  <a:lnTo>
                    <a:pt x="10" y="380"/>
                  </a:lnTo>
                  <a:lnTo>
                    <a:pt x="15" y="342"/>
                  </a:lnTo>
                  <a:lnTo>
                    <a:pt x="21" y="307"/>
                  </a:lnTo>
                  <a:lnTo>
                    <a:pt x="27" y="273"/>
                  </a:lnTo>
                  <a:lnTo>
                    <a:pt x="35" y="242"/>
                  </a:lnTo>
                  <a:lnTo>
                    <a:pt x="43" y="212"/>
                  </a:lnTo>
                  <a:lnTo>
                    <a:pt x="52" y="185"/>
                  </a:lnTo>
                  <a:lnTo>
                    <a:pt x="63" y="159"/>
                  </a:lnTo>
                  <a:lnTo>
                    <a:pt x="76" y="135"/>
                  </a:lnTo>
                  <a:lnTo>
                    <a:pt x="91" y="112"/>
                  </a:lnTo>
                  <a:lnTo>
                    <a:pt x="108" y="91"/>
                  </a:lnTo>
                  <a:lnTo>
                    <a:pt x="128" y="73"/>
                  </a:lnTo>
                  <a:lnTo>
                    <a:pt x="150" y="54"/>
                  </a:lnTo>
                  <a:lnTo>
                    <a:pt x="174" y="39"/>
                  </a:lnTo>
                  <a:lnTo>
                    <a:pt x="202" y="24"/>
                  </a:lnTo>
                  <a:lnTo>
                    <a:pt x="233" y="12"/>
                  </a:lnTo>
                  <a:lnTo>
                    <a:pt x="267" y="0"/>
                  </a:lnTo>
                  <a:lnTo>
                    <a:pt x="258" y="1"/>
                  </a:lnTo>
                  <a:lnTo>
                    <a:pt x="249" y="3"/>
                  </a:lnTo>
                  <a:lnTo>
                    <a:pt x="241" y="4"/>
                  </a:lnTo>
                  <a:lnTo>
                    <a:pt x="232" y="5"/>
                  </a:lnTo>
                  <a:lnTo>
                    <a:pt x="224" y="6"/>
                  </a:lnTo>
                  <a:lnTo>
                    <a:pt x="214" y="7"/>
                  </a:lnTo>
                  <a:lnTo>
                    <a:pt x="206" y="8"/>
                  </a:lnTo>
                  <a:lnTo>
                    <a:pt x="197" y="9"/>
                  </a:lnTo>
                  <a:close/>
                </a:path>
              </a:pathLst>
            </a:custGeom>
            <a:solidFill>
              <a:srgbClr val="FFF95B"/>
            </a:solidFill>
            <a:ln w="9525">
              <a:noFill/>
              <a:round/>
              <a:headEnd/>
              <a:tailEnd/>
            </a:ln>
          </p:spPr>
          <p:txBody>
            <a:bodyPr/>
            <a:lstStyle/>
            <a:p>
              <a:endParaRPr lang="en-US"/>
            </a:p>
          </p:txBody>
        </p:sp>
        <p:sp>
          <p:nvSpPr>
            <p:cNvPr id="17585" name="Freeform 373"/>
            <p:cNvSpPr>
              <a:spLocks noChangeAspect="1"/>
            </p:cNvSpPr>
            <p:nvPr/>
          </p:nvSpPr>
          <p:spPr bwMode="auto">
            <a:xfrm>
              <a:off x="3473" y="2918"/>
              <a:ext cx="87" cy="125"/>
            </a:xfrm>
            <a:custGeom>
              <a:avLst/>
              <a:gdLst>
                <a:gd name="T0" fmla="*/ 21 w 261"/>
                <a:gd name="T1" fmla="*/ 1 h 373"/>
                <a:gd name="T2" fmla="*/ 19 w 261"/>
                <a:gd name="T3" fmla="*/ 3 h 373"/>
                <a:gd name="T4" fmla="*/ 17 w 261"/>
                <a:gd name="T5" fmla="*/ 5 h 373"/>
                <a:gd name="T6" fmla="*/ 15 w 261"/>
                <a:gd name="T7" fmla="*/ 7 h 373"/>
                <a:gd name="T8" fmla="*/ 13 w 261"/>
                <a:gd name="T9" fmla="*/ 8 h 373"/>
                <a:gd name="T10" fmla="*/ 11 w 261"/>
                <a:gd name="T11" fmla="*/ 10 h 373"/>
                <a:gd name="T12" fmla="*/ 9 w 261"/>
                <a:gd name="T13" fmla="*/ 12 h 373"/>
                <a:gd name="T14" fmla="*/ 7 w 261"/>
                <a:gd name="T15" fmla="*/ 14 h 373"/>
                <a:gd name="T16" fmla="*/ 5 w 261"/>
                <a:gd name="T17" fmla="*/ 16 h 373"/>
                <a:gd name="T18" fmla="*/ 4 w 261"/>
                <a:gd name="T19" fmla="*/ 19 h 373"/>
                <a:gd name="T20" fmla="*/ 2 w 261"/>
                <a:gd name="T21" fmla="*/ 21 h 373"/>
                <a:gd name="T22" fmla="*/ 1 w 261"/>
                <a:gd name="T23" fmla="*/ 24 h 373"/>
                <a:gd name="T24" fmla="*/ 1 w 261"/>
                <a:gd name="T25" fmla="*/ 27 h 373"/>
                <a:gd name="T26" fmla="*/ 0 w 261"/>
                <a:gd name="T27" fmla="*/ 30 h 373"/>
                <a:gd name="T28" fmla="*/ 0 w 261"/>
                <a:gd name="T29" fmla="*/ 34 h 373"/>
                <a:gd name="T30" fmla="*/ 0 w 261"/>
                <a:gd name="T31" fmla="*/ 38 h 373"/>
                <a:gd name="T32" fmla="*/ 1 w 261"/>
                <a:gd name="T33" fmla="*/ 42 h 373"/>
                <a:gd name="T34" fmla="*/ 1 w 261"/>
                <a:gd name="T35" fmla="*/ 38 h 373"/>
                <a:gd name="T36" fmla="*/ 2 w 261"/>
                <a:gd name="T37" fmla="*/ 34 h 373"/>
                <a:gd name="T38" fmla="*/ 3 w 261"/>
                <a:gd name="T39" fmla="*/ 30 h 373"/>
                <a:gd name="T40" fmla="*/ 3 w 261"/>
                <a:gd name="T41" fmla="*/ 26 h 373"/>
                <a:gd name="T42" fmla="*/ 4 w 261"/>
                <a:gd name="T43" fmla="*/ 23 h 373"/>
                <a:gd name="T44" fmla="*/ 5 w 261"/>
                <a:gd name="T45" fmla="*/ 20 h 373"/>
                <a:gd name="T46" fmla="*/ 7 w 261"/>
                <a:gd name="T47" fmla="*/ 17 h 373"/>
                <a:gd name="T48" fmla="*/ 8 w 261"/>
                <a:gd name="T49" fmla="*/ 14 h 373"/>
                <a:gd name="T50" fmla="*/ 10 w 261"/>
                <a:gd name="T51" fmla="*/ 12 h 373"/>
                <a:gd name="T52" fmla="*/ 11 w 261"/>
                <a:gd name="T53" fmla="*/ 10 h 373"/>
                <a:gd name="T54" fmla="*/ 14 w 261"/>
                <a:gd name="T55" fmla="*/ 8 h 373"/>
                <a:gd name="T56" fmla="*/ 16 w 261"/>
                <a:gd name="T57" fmla="*/ 6 h 373"/>
                <a:gd name="T58" fmla="*/ 19 w 261"/>
                <a:gd name="T59" fmla="*/ 4 h 373"/>
                <a:gd name="T60" fmla="*/ 22 w 261"/>
                <a:gd name="T61" fmla="*/ 3 h 373"/>
                <a:gd name="T62" fmla="*/ 25 w 261"/>
                <a:gd name="T63" fmla="*/ 1 h 373"/>
                <a:gd name="T64" fmla="*/ 29 w 261"/>
                <a:gd name="T65" fmla="*/ 0 h 373"/>
                <a:gd name="T66" fmla="*/ 21 w 261"/>
                <a:gd name="T67" fmla="*/ 1 h 3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1"/>
                <a:gd name="T103" fmla="*/ 0 h 373"/>
                <a:gd name="T104" fmla="*/ 261 w 261"/>
                <a:gd name="T105" fmla="*/ 373 h 3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1" h="373">
                  <a:moveTo>
                    <a:pt x="192" y="12"/>
                  </a:moveTo>
                  <a:lnTo>
                    <a:pt x="173" y="28"/>
                  </a:lnTo>
                  <a:lnTo>
                    <a:pt x="154" y="44"/>
                  </a:lnTo>
                  <a:lnTo>
                    <a:pt x="134" y="60"/>
                  </a:lnTo>
                  <a:lnTo>
                    <a:pt x="116" y="76"/>
                  </a:lnTo>
                  <a:lnTo>
                    <a:pt x="97" y="93"/>
                  </a:lnTo>
                  <a:lnTo>
                    <a:pt x="79" y="110"/>
                  </a:lnTo>
                  <a:lnTo>
                    <a:pt x="63" y="127"/>
                  </a:lnTo>
                  <a:lnTo>
                    <a:pt x="48" y="147"/>
                  </a:lnTo>
                  <a:lnTo>
                    <a:pt x="34" y="167"/>
                  </a:lnTo>
                  <a:lnTo>
                    <a:pt x="22" y="189"/>
                  </a:lnTo>
                  <a:lnTo>
                    <a:pt x="13" y="214"/>
                  </a:lnTo>
                  <a:lnTo>
                    <a:pt x="6" y="240"/>
                  </a:lnTo>
                  <a:lnTo>
                    <a:pt x="1" y="269"/>
                  </a:lnTo>
                  <a:lnTo>
                    <a:pt x="0" y="300"/>
                  </a:lnTo>
                  <a:lnTo>
                    <a:pt x="3" y="334"/>
                  </a:lnTo>
                  <a:lnTo>
                    <a:pt x="8" y="373"/>
                  </a:lnTo>
                  <a:lnTo>
                    <a:pt x="13" y="334"/>
                  </a:lnTo>
                  <a:lnTo>
                    <a:pt x="19" y="299"/>
                  </a:lnTo>
                  <a:lnTo>
                    <a:pt x="25" y="265"/>
                  </a:lnTo>
                  <a:lnTo>
                    <a:pt x="31" y="234"/>
                  </a:lnTo>
                  <a:lnTo>
                    <a:pt x="39" y="205"/>
                  </a:lnTo>
                  <a:lnTo>
                    <a:pt x="49" y="178"/>
                  </a:lnTo>
                  <a:lnTo>
                    <a:pt x="60" y="152"/>
                  </a:lnTo>
                  <a:lnTo>
                    <a:pt x="73" y="129"/>
                  </a:lnTo>
                  <a:lnTo>
                    <a:pt x="87" y="108"/>
                  </a:lnTo>
                  <a:lnTo>
                    <a:pt x="103" y="88"/>
                  </a:lnTo>
                  <a:lnTo>
                    <a:pt x="122" y="69"/>
                  </a:lnTo>
                  <a:lnTo>
                    <a:pt x="144" y="52"/>
                  </a:lnTo>
                  <a:lnTo>
                    <a:pt x="169" y="37"/>
                  </a:lnTo>
                  <a:lnTo>
                    <a:pt x="196" y="23"/>
                  </a:lnTo>
                  <a:lnTo>
                    <a:pt x="226" y="12"/>
                  </a:lnTo>
                  <a:lnTo>
                    <a:pt x="261" y="0"/>
                  </a:lnTo>
                  <a:lnTo>
                    <a:pt x="192" y="12"/>
                  </a:lnTo>
                  <a:close/>
                </a:path>
              </a:pathLst>
            </a:custGeom>
            <a:solidFill>
              <a:srgbClr val="FFFF66"/>
            </a:solidFill>
            <a:ln w="9525">
              <a:noFill/>
              <a:round/>
              <a:headEnd/>
              <a:tailEnd/>
            </a:ln>
          </p:spPr>
          <p:txBody>
            <a:bodyPr/>
            <a:lstStyle/>
            <a:p>
              <a:endParaRPr lang="en-US"/>
            </a:p>
          </p:txBody>
        </p:sp>
        <p:sp>
          <p:nvSpPr>
            <p:cNvPr id="17586" name="Freeform 374"/>
            <p:cNvSpPr>
              <a:spLocks noChangeAspect="1"/>
            </p:cNvSpPr>
            <p:nvPr/>
          </p:nvSpPr>
          <p:spPr bwMode="auto">
            <a:xfrm>
              <a:off x="3674" y="3020"/>
              <a:ext cx="65" cy="138"/>
            </a:xfrm>
            <a:custGeom>
              <a:avLst/>
              <a:gdLst>
                <a:gd name="T0" fmla="*/ 22 w 194"/>
                <a:gd name="T1" fmla="*/ 8 h 413"/>
                <a:gd name="T2" fmla="*/ 22 w 194"/>
                <a:gd name="T3" fmla="*/ 10 h 413"/>
                <a:gd name="T4" fmla="*/ 22 w 194"/>
                <a:gd name="T5" fmla="*/ 12 h 413"/>
                <a:gd name="T6" fmla="*/ 22 w 194"/>
                <a:gd name="T7" fmla="*/ 14 h 413"/>
                <a:gd name="T8" fmla="*/ 21 w 194"/>
                <a:gd name="T9" fmla="*/ 16 h 413"/>
                <a:gd name="T10" fmla="*/ 21 w 194"/>
                <a:gd name="T11" fmla="*/ 19 h 413"/>
                <a:gd name="T12" fmla="*/ 21 w 194"/>
                <a:gd name="T13" fmla="*/ 21 h 413"/>
                <a:gd name="T14" fmla="*/ 20 w 194"/>
                <a:gd name="T15" fmla="*/ 24 h 413"/>
                <a:gd name="T16" fmla="*/ 19 w 194"/>
                <a:gd name="T17" fmla="*/ 26 h 413"/>
                <a:gd name="T18" fmla="*/ 18 w 194"/>
                <a:gd name="T19" fmla="*/ 28 h 413"/>
                <a:gd name="T20" fmla="*/ 16 w 194"/>
                <a:gd name="T21" fmla="*/ 31 h 413"/>
                <a:gd name="T22" fmla="*/ 14 w 194"/>
                <a:gd name="T23" fmla="*/ 33 h 413"/>
                <a:gd name="T24" fmla="*/ 12 w 194"/>
                <a:gd name="T25" fmla="*/ 36 h 413"/>
                <a:gd name="T26" fmla="*/ 10 w 194"/>
                <a:gd name="T27" fmla="*/ 38 h 413"/>
                <a:gd name="T28" fmla="*/ 7 w 194"/>
                <a:gd name="T29" fmla="*/ 41 h 413"/>
                <a:gd name="T30" fmla="*/ 4 w 194"/>
                <a:gd name="T31" fmla="*/ 43 h 413"/>
                <a:gd name="T32" fmla="*/ 0 w 194"/>
                <a:gd name="T33" fmla="*/ 46 h 413"/>
                <a:gd name="T34" fmla="*/ 3 w 194"/>
                <a:gd name="T35" fmla="*/ 41 h 413"/>
                <a:gd name="T36" fmla="*/ 6 w 194"/>
                <a:gd name="T37" fmla="*/ 36 h 413"/>
                <a:gd name="T38" fmla="*/ 9 w 194"/>
                <a:gd name="T39" fmla="*/ 30 h 413"/>
                <a:gd name="T40" fmla="*/ 11 w 194"/>
                <a:gd name="T41" fmla="*/ 23 h 413"/>
                <a:gd name="T42" fmla="*/ 14 w 194"/>
                <a:gd name="T43" fmla="*/ 17 h 413"/>
                <a:gd name="T44" fmla="*/ 16 w 194"/>
                <a:gd name="T45" fmla="*/ 11 h 413"/>
                <a:gd name="T46" fmla="*/ 18 w 194"/>
                <a:gd name="T47" fmla="*/ 5 h 413"/>
                <a:gd name="T48" fmla="*/ 20 w 194"/>
                <a:gd name="T49" fmla="*/ 0 h 413"/>
                <a:gd name="T50" fmla="*/ 22 w 194"/>
                <a:gd name="T51" fmla="*/ 8 h 4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4"/>
                <a:gd name="T79" fmla="*/ 0 h 413"/>
                <a:gd name="T80" fmla="*/ 194 w 194"/>
                <a:gd name="T81" fmla="*/ 413 h 4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4" h="413">
                  <a:moveTo>
                    <a:pt x="193" y="69"/>
                  </a:moveTo>
                  <a:lnTo>
                    <a:pt x="194" y="89"/>
                  </a:lnTo>
                  <a:lnTo>
                    <a:pt x="194" y="108"/>
                  </a:lnTo>
                  <a:lnTo>
                    <a:pt x="193" y="128"/>
                  </a:lnTo>
                  <a:lnTo>
                    <a:pt x="192" y="148"/>
                  </a:lnTo>
                  <a:lnTo>
                    <a:pt x="188" y="168"/>
                  </a:lnTo>
                  <a:lnTo>
                    <a:pt x="184" y="189"/>
                  </a:lnTo>
                  <a:lnTo>
                    <a:pt x="177" y="211"/>
                  </a:lnTo>
                  <a:lnTo>
                    <a:pt x="169" y="232"/>
                  </a:lnTo>
                  <a:lnTo>
                    <a:pt x="158" y="254"/>
                  </a:lnTo>
                  <a:lnTo>
                    <a:pt x="144" y="275"/>
                  </a:lnTo>
                  <a:lnTo>
                    <a:pt x="129" y="298"/>
                  </a:lnTo>
                  <a:lnTo>
                    <a:pt x="110" y="320"/>
                  </a:lnTo>
                  <a:lnTo>
                    <a:pt x="88" y="343"/>
                  </a:lnTo>
                  <a:lnTo>
                    <a:pt x="63" y="366"/>
                  </a:lnTo>
                  <a:lnTo>
                    <a:pt x="34" y="390"/>
                  </a:lnTo>
                  <a:lnTo>
                    <a:pt x="0" y="413"/>
                  </a:lnTo>
                  <a:lnTo>
                    <a:pt x="27" y="369"/>
                  </a:lnTo>
                  <a:lnTo>
                    <a:pt x="52" y="319"/>
                  </a:lnTo>
                  <a:lnTo>
                    <a:pt x="78" y="265"/>
                  </a:lnTo>
                  <a:lnTo>
                    <a:pt x="102" y="209"/>
                  </a:lnTo>
                  <a:lnTo>
                    <a:pt x="125" y="152"/>
                  </a:lnTo>
                  <a:lnTo>
                    <a:pt x="144" y="98"/>
                  </a:lnTo>
                  <a:lnTo>
                    <a:pt x="163" y="46"/>
                  </a:lnTo>
                  <a:lnTo>
                    <a:pt x="177" y="0"/>
                  </a:lnTo>
                  <a:lnTo>
                    <a:pt x="193" y="69"/>
                  </a:lnTo>
                  <a:close/>
                </a:path>
              </a:pathLst>
            </a:custGeom>
            <a:solidFill>
              <a:srgbClr val="FFC900"/>
            </a:solidFill>
            <a:ln w="9525">
              <a:noFill/>
              <a:round/>
              <a:headEnd/>
              <a:tailEnd/>
            </a:ln>
          </p:spPr>
          <p:txBody>
            <a:bodyPr/>
            <a:lstStyle/>
            <a:p>
              <a:endParaRPr lang="en-US"/>
            </a:p>
          </p:txBody>
        </p:sp>
        <p:sp>
          <p:nvSpPr>
            <p:cNvPr id="17587" name="Freeform 375"/>
            <p:cNvSpPr>
              <a:spLocks noChangeAspect="1"/>
            </p:cNvSpPr>
            <p:nvPr/>
          </p:nvSpPr>
          <p:spPr bwMode="auto">
            <a:xfrm>
              <a:off x="3676" y="3022"/>
              <a:ext cx="63" cy="134"/>
            </a:xfrm>
            <a:custGeom>
              <a:avLst/>
              <a:gdLst>
                <a:gd name="T0" fmla="*/ 21 w 187"/>
                <a:gd name="T1" fmla="*/ 7 h 398"/>
                <a:gd name="T2" fmla="*/ 21 w 187"/>
                <a:gd name="T3" fmla="*/ 9 h 398"/>
                <a:gd name="T4" fmla="*/ 21 w 187"/>
                <a:gd name="T5" fmla="*/ 12 h 398"/>
                <a:gd name="T6" fmla="*/ 21 w 187"/>
                <a:gd name="T7" fmla="*/ 14 h 398"/>
                <a:gd name="T8" fmla="*/ 21 w 187"/>
                <a:gd name="T9" fmla="*/ 16 h 398"/>
                <a:gd name="T10" fmla="*/ 21 w 187"/>
                <a:gd name="T11" fmla="*/ 19 h 398"/>
                <a:gd name="T12" fmla="*/ 20 w 187"/>
                <a:gd name="T13" fmla="*/ 21 h 398"/>
                <a:gd name="T14" fmla="*/ 19 w 187"/>
                <a:gd name="T15" fmla="*/ 23 h 398"/>
                <a:gd name="T16" fmla="*/ 18 w 187"/>
                <a:gd name="T17" fmla="*/ 25 h 398"/>
                <a:gd name="T18" fmla="*/ 17 w 187"/>
                <a:gd name="T19" fmla="*/ 28 h 398"/>
                <a:gd name="T20" fmla="*/ 15 w 187"/>
                <a:gd name="T21" fmla="*/ 30 h 398"/>
                <a:gd name="T22" fmla="*/ 14 w 187"/>
                <a:gd name="T23" fmla="*/ 33 h 398"/>
                <a:gd name="T24" fmla="*/ 12 w 187"/>
                <a:gd name="T25" fmla="*/ 35 h 398"/>
                <a:gd name="T26" fmla="*/ 9 w 187"/>
                <a:gd name="T27" fmla="*/ 37 h 398"/>
                <a:gd name="T28" fmla="*/ 7 w 187"/>
                <a:gd name="T29" fmla="*/ 40 h 398"/>
                <a:gd name="T30" fmla="*/ 3 w 187"/>
                <a:gd name="T31" fmla="*/ 43 h 398"/>
                <a:gd name="T32" fmla="*/ 0 w 187"/>
                <a:gd name="T33" fmla="*/ 45 h 398"/>
                <a:gd name="T34" fmla="*/ 3 w 187"/>
                <a:gd name="T35" fmla="*/ 40 h 398"/>
                <a:gd name="T36" fmla="*/ 6 w 187"/>
                <a:gd name="T37" fmla="*/ 35 h 398"/>
                <a:gd name="T38" fmla="*/ 8 w 187"/>
                <a:gd name="T39" fmla="*/ 29 h 398"/>
                <a:gd name="T40" fmla="*/ 11 w 187"/>
                <a:gd name="T41" fmla="*/ 23 h 398"/>
                <a:gd name="T42" fmla="*/ 13 w 187"/>
                <a:gd name="T43" fmla="*/ 17 h 398"/>
                <a:gd name="T44" fmla="*/ 15 w 187"/>
                <a:gd name="T45" fmla="*/ 11 h 398"/>
                <a:gd name="T46" fmla="*/ 18 w 187"/>
                <a:gd name="T47" fmla="*/ 5 h 398"/>
                <a:gd name="T48" fmla="*/ 19 w 187"/>
                <a:gd name="T49" fmla="*/ 0 h 398"/>
                <a:gd name="T50" fmla="*/ 20 w 187"/>
                <a:gd name="T51" fmla="*/ 2 h 398"/>
                <a:gd name="T52" fmla="*/ 20 w 187"/>
                <a:gd name="T53" fmla="*/ 4 h 398"/>
                <a:gd name="T54" fmla="*/ 21 w 187"/>
                <a:gd name="T55" fmla="*/ 5 h 398"/>
                <a:gd name="T56" fmla="*/ 21 w 187"/>
                <a:gd name="T57" fmla="*/ 7 h 3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7"/>
                <a:gd name="T88" fmla="*/ 0 h 398"/>
                <a:gd name="T89" fmla="*/ 187 w 187"/>
                <a:gd name="T90" fmla="*/ 398 h 39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7" h="398">
                  <a:moveTo>
                    <a:pt x="186" y="65"/>
                  </a:moveTo>
                  <a:lnTo>
                    <a:pt x="187" y="83"/>
                  </a:lnTo>
                  <a:lnTo>
                    <a:pt x="187" y="103"/>
                  </a:lnTo>
                  <a:lnTo>
                    <a:pt x="186" y="121"/>
                  </a:lnTo>
                  <a:lnTo>
                    <a:pt x="183" y="141"/>
                  </a:lnTo>
                  <a:lnTo>
                    <a:pt x="180" y="162"/>
                  </a:lnTo>
                  <a:lnTo>
                    <a:pt x="175" y="181"/>
                  </a:lnTo>
                  <a:lnTo>
                    <a:pt x="169" y="202"/>
                  </a:lnTo>
                  <a:lnTo>
                    <a:pt x="161" y="223"/>
                  </a:lnTo>
                  <a:lnTo>
                    <a:pt x="151" y="245"/>
                  </a:lnTo>
                  <a:lnTo>
                    <a:pt x="138" y="265"/>
                  </a:lnTo>
                  <a:lnTo>
                    <a:pt x="122" y="287"/>
                  </a:lnTo>
                  <a:lnTo>
                    <a:pt x="105" y="309"/>
                  </a:lnTo>
                  <a:lnTo>
                    <a:pt x="83" y="331"/>
                  </a:lnTo>
                  <a:lnTo>
                    <a:pt x="59" y="353"/>
                  </a:lnTo>
                  <a:lnTo>
                    <a:pt x="31" y="376"/>
                  </a:lnTo>
                  <a:lnTo>
                    <a:pt x="0" y="398"/>
                  </a:lnTo>
                  <a:lnTo>
                    <a:pt x="25" y="355"/>
                  </a:lnTo>
                  <a:lnTo>
                    <a:pt x="51" y="307"/>
                  </a:lnTo>
                  <a:lnTo>
                    <a:pt x="75" y="255"/>
                  </a:lnTo>
                  <a:lnTo>
                    <a:pt x="98" y="202"/>
                  </a:lnTo>
                  <a:lnTo>
                    <a:pt x="119" y="148"/>
                  </a:lnTo>
                  <a:lnTo>
                    <a:pt x="138" y="95"/>
                  </a:lnTo>
                  <a:lnTo>
                    <a:pt x="156" y="45"/>
                  </a:lnTo>
                  <a:lnTo>
                    <a:pt x="169" y="0"/>
                  </a:lnTo>
                  <a:lnTo>
                    <a:pt x="174" y="16"/>
                  </a:lnTo>
                  <a:lnTo>
                    <a:pt x="178" y="33"/>
                  </a:lnTo>
                  <a:lnTo>
                    <a:pt x="181" y="49"/>
                  </a:lnTo>
                  <a:lnTo>
                    <a:pt x="186" y="65"/>
                  </a:lnTo>
                  <a:close/>
                </a:path>
              </a:pathLst>
            </a:custGeom>
            <a:solidFill>
              <a:srgbClr val="FFCC07"/>
            </a:solidFill>
            <a:ln w="9525">
              <a:noFill/>
              <a:round/>
              <a:headEnd/>
              <a:tailEnd/>
            </a:ln>
          </p:spPr>
          <p:txBody>
            <a:bodyPr/>
            <a:lstStyle/>
            <a:p>
              <a:endParaRPr lang="en-US"/>
            </a:p>
          </p:txBody>
        </p:sp>
        <p:sp>
          <p:nvSpPr>
            <p:cNvPr id="17588" name="Freeform 376"/>
            <p:cNvSpPr>
              <a:spLocks noChangeAspect="1"/>
            </p:cNvSpPr>
            <p:nvPr/>
          </p:nvSpPr>
          <p:spPr bwMode="auto">
            <a:xfrm>
              <a:off x="3678" y="3025"/>
              <a:ext cx="59" cy="128"/>
            </a:xfrm>
            <a:custGeom>
              <a:avLst/>
              <a:gdLst>
                <a:gd name="T0" fmla="*/ 20 w 176"/>
                <a:gd name="T1" fmla="*/ 7 h 383"/>
                <a:gd name="T2" fmla="*/ 20 w 176"/>
                <a:gd name="T3" fmla="*/ 11 h 383"/>
                <a:gd name="T4" fmla="*/ 19 w 176"/>
                <a:gd name="T5" fmla="*/ 15 h 383"/>
                <a:gd name="T6" fmla="*/ 19 w 176"/>
                <a:gd name="T7" fmla="*/ 19 h 383"/>
                <a:gd name="T8" fmla="*/ 17 w 176"/>
                <a:gd name="T9" fmla="*/ 24 h 383"/>
                <a:gd name="T10" fmla="*/ 15 w 176"/>
                <a:gd name="T11" fmla="*/ 29 h 383"/>
                <a:gd name="T12" fmla="*/ 11 w 176"/>
                <a:gd name="T13" fmla="*/ 33 h 383"/>
                <a:gd name="T14" fmla="*/ 6 w 176"/>
                <a:gd name="T15" fmla="*/ 38 h 383"/>
                <a:gd name="T16" fmla="*/ 0 w 176"/>
                <a:gd name="T17" fmla="*/ 43 h 383"/>
                <a:gd name="T18" fmla="*/ 3 w 176"/>
                <a:gd name="T19" fmla="*/ 38 h 383"/>
                <a:gd name="T20" fmla="*/ 5 w 176"/>
                <a:gd name="T21" fmla="*/ 33 h 383"/>
                <a:gd name="T22" fmla="*/ 8 w 176"/>
                <a:gd name="T23" fmla="*/ 27 h 383"/>
                <a:gd name="T24" fmla="*/ 10 w 176"/>
                <a:gd name="T25" fmla="*/ 22 h 383"/>
                <a:gd name="T26" fmla="*/ 13 w 176"/>
                <a:gd name="T27" fmla="*/ 16 h 383"/>
                <a:gd name="T28" fmla="*/ 15 w 176"/>
                <a:gd name="T29" fmla="*/ 10 h 383"/>
                <a:gd name="T30" fmla="*/ 17 w 176"/>
                <a:gd name="T31" fmla="*/ 5 h 383"/>
                <a:gd name="T32" fmla="*/ 18 w 176"/>
                <a:gd name="T33" fmla="*/ 0 h 383"/>
                <a:gd name="T34" fmla="*/ 19 w 176"/>
                <a:gd name="T35" fmla="*/ 2 h 383"/>
                <a:gd name="T36" fmla="*/ 19 w 176"/>
                <a:gd name="T37" fmla="*/ 3 h 383"/>
                <a:gd name="T38" fmla="*/ 19 w 176"/>
                <a:gd name="T39" fmla="*/ 5 h 383"/>
                <a:gd name="T40" fmla="*/ 20 w 176"/>
                <a:gd name="T41" fmla="*/ 7 h 3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6"/>
                <a:gd name="T64" fmla="*/ 0 h 383"/>
                <a:gd name="T65" fmla="*/ 176 w 176"/>
                <a:gd name="T66" fmla="*/ 383 h 3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6" h="383">
                  <a:moveTo>
                    <a:pt x="176" y="63"/>
                  </a:moveTo>
                  <a:lnTo>
                    <a:pt x="176" y="98"/>
                  </a:lnTo>
                  <a:lnTo>
                    <a:pt x="174" y="136"/>
                  </a:lnTo>
                  <a:lnTo>
                    <a:pt x="166" y="175"/>
                  </a:lnTo>
                  <a:lnTo>
                    <a:pt x="152" y="216"/>
                  </a:lnTo>
                  <a:lnTo>
                    <a:pt x="130" y="257"/>
                  </a:lnTo>
                  <a:lnTo>
                    <a:pt x="99" y="299"/>
                  </a:lnTo>
                  <a:lnTo>
                    <a:pt x="55" y="340"/>
                  </a:lnTo>
                  <a:lnTo>
                    <a:pt x="0" y="383"/>
                  </a:lnTo>
                  <a:lnTo>
                    <a:pt x="24" y="341"/>
                  </a:lnTo>
                  <a:lnTo>
                    <a:pt x="47" y="295"/>
                  </a:lnTo>
                  <a:lnTo>
                    <a:pt x="70" y="246"/>
                  </a:lnTo>
                  <a:lnTo>
                    <a:pt x="93" y="195"/>
                  </a:lnTo>
                  <a:lnTo>
                    <a:pt x="113" y="143"/>
                  </a:lnTo>
                  <a:lnTo>
                    <a:pt x="131" y="93"/>
                  </a:lnTo>
                  <a:lnTo>
                    <a:pt x="148" y="44"/>
                  </a:lnTo>
                  <a:lnTo>
                    <a:pt x="161" y="0"/>
                  </a:lnTo>
                  <a:lnTo>
                    <a:pt x="166" y="15"/>
                  </a:lnTo>
                  <a:lnTo>
                    <a:pt x="169" y="31"/>
                  </a:lnTo>
                  <a:lnTo>
                    <a:pt x="173" y="46"/>
                  </a:lnTo>
                  <a:lnTo>
                    <a:pt x="176" y="63"/>
                  </a:lnTo>
                  <a:close/>
                </a:path>
              </a:pathLst>
            </a:custGeom>
            <a:solidFill>
              <a:srgbClr val="FFD111"/>
            </a:solidFill>
            <a:ln w="9525">
              <a:noFill/>
              <a:round/>
              <a:headEnd/>
              <a:tailEnd/>
            </a:ln>
          </p:spPr>
          <p:txBody>
            <a:bodyPr/>
            <a:lstStyle/>
            <a:p>
              <a:endParaRPr lang="en-US"/>
            </a:p>
          </p:txBody>
        </p:sp>
        <p:sp>
          <p:nvSpPr>
            <p:cNvPr id="17589" name="Freeform 377"/>
            <p:cNvSpPr>
              <a:spLocks noChangeAspect="1"/>
            </p:cNvSpPr>
            <p:nvPr/>
          </p:nvSpPr>
          <p:spPr bwMode="auto">
            <a:xfrm>
              <a:off x="3680" y="3029"/>
              <a:ext cx="57" cy="122"/>
            </a:xfrm>
            <a:custGeom>
              <a:avLst/>
              <a:gdLst>
                <a:gd name="T0" fmla="*/ 19 w 169"/>
                <a:gd name="T1" fmla="*/ 6 h 365"/>
                <a:gd name="T2" fmla="*/ 19 w 169"/>
                <a:gd name="T3" fmla="*/ 10 h 365"/>
                <a:gd name="T4" fmla="*/ 19 w 169"/>
                <a:gd name="T5" fmla="*/ 14 h 365"/>
                <a:gd name="T6" fmla="*/ 18 w 169"/>
                <a:gd name="T7" fmla="*/ 19 h 365"/>
                <a:gd name="T8" fmla="*/ 17 w 169"/>
                <a:gd name="T9" fmla="*/ 23 h 365"/>
                <a:gd name="T10" fmla="*/ 14 w 169"/>
                <a:gd name="T11" fmla="*/ 27 h 365"/>
                <a:gd name="T12" fmla="*/ 10 w 169"/>
                <a:gd name="T13" fmla="*/ 32 h 365"/>
                <a:gd name="T14" fmla="*/ 6 w 169"/>
                <a:gd name="T15" fmla="*/ 36 h 365"/>
                <a:gd name="T16" fmla="*/ 0 w 169"/>
                <a:gd name="T17" fmla="*/ 41 h 365"/>
                <a:gd name="T18" fmla="*/ 3 w 169"/>
                <a:gd name="T19" fmla="*/ 36 h 365"/>
                <a:gd name="T20" fmla="*/ 5 w 169"/>
                <a:gd name="T21" fmla="*/ 31 h 365"/>
                <a:gd name="T22" fmla="*/ 8 w 169"/>
                <a:gd name="T23" fmla="*/ 26 h 365"/>
                <a:gd name="T24" fmla="*/ 10 w 169"/>
                <a:gd name="T25" fmla="*/ 21 h 365"/>
                <a:gd name="T26" fmla="*/ 12 w 169"/>
                <a:gd name="T27" fmla="*/ 15 h 365"/>
                <a:gd name="T28" fmla="*/ 15 w 169"/>
                <a:gd name="T29" fmla="*/ 10 h 365"/>
                <a:gd name="T30" fmla="*/ 16 w 169"/>
                <a:gd name="T31" fmla="*/ 5 h 365"/>
                <a:gd name="T32" fmla="*/ 18 w 169"/>
                <a:gd name="T33" fmla="*/ 0 h 365"/>
                <a:gd name="T34" fmla="*/ 18 w 169"/>
                <a:gd name="T35" fmla="*/ 2 h 365"/>
                <a:gd name="T36" fmla="*/ 19 w 169"/>
                <a:gd name="T37" fmla="*/ 3 h 365"/>
                <a:gd name="T38" fmla="*/ 19 w 169"/>
                <a:gd name="T39" fmla="*/ 5 h 365"/>
                <a:gd name="T40" fmla="*/ 19 w 169"/>
                <a:gd name="T41" fmla="*/ 6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9"/>
                <a:gd name="T64" fmla="*/ 0 h 365"/>
                <a:gd name="T65" fmla="*/ 169 w 169"/>
                <a:gd name="T66" fmla="*/ 365 h 3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9" h="365">
                  <a:moveTo>
                    <a:pt x="169" y="57"/>
                  </a:moveTo>
                  <a:lnTo>
                    <a:pt x="169" y="92"/>
                  </a:lnTo>
                  <a:lnTo>
                    <a:pt x="166" y="129"/>
                  </a:lnTo>
                  <a:lnTo>
                    <a:pt x="158" y="167"/>
                  </a:lnTo>
                  <a:lnTo>
                    <a:pt x="144" y="206"/>
                  </a:lnTo>
                  <a:lnTo>
                    <a:pt x="123" y="245"/>
                  </a:lnTo>
                  <a:lnTo>
                    <a:pt x="93" y="285"/>
                  </a:lnTo>
                  <a:lnTo>
                    <a:pt x="53" y="324"/>
                  </a:lnTo>
                  <a:lnTo>
                    <a:pt x="0" y="365"/>
                  </a:lnTo>
                  <a:lnTo>
                    <a:pt x="23" y="326"/>
                  </a:lnTo>
                  <a:lnTo>
                    <a:pt x="46" y="282"/>
                  </a:lnTo>
                  <a:lnTo>
                    <a:pt x="68" y="235"/>
                  </a:lnTo>
                  <a:lnTo>
                    <a:pt x="90" y="186"/>
                  </a:lnTo>
                  <a:lnTo>
                    <a:pt x="109" y="138"/>
                  </a:lnTo>
                  <a:lnTo>
                    <a:pt x="127" y="89"/>
                  </a:lnTo>
                  <a:lnTo>
                    <a:pt x="142" y="43"/>
                  </a:lnTo>
                  <a:lnTo>
                    <a:pt x="154" y="0"/>
                  </a:lnTo>
                  <a:lnTo>
                    <a:pt x="159" y="15"/>
                  </a:lnTo>
                  <a:lnTo>
                    <a:pt x="162" y="28"/>
                  </a:lnTo>
                  <a:lnTo>
                    <a:pt x="166" y="42"/>
                  </a:lnTo>
                  <a:lnTo>
                    <a:pt x="169" y="57"/>
                  </a:lnTo>
                  <a:close/>
                </a:path>
              </a:pathLst>
            </a:custGeom>
            <a:solidFill>
              <a:srgbClr val="FFD619"/>
            </a:solidFill>
            <a:ln w="9525">
              <a:noFill/>
              <a:round/>
              <a:headEnd/>
              <a:tailEnd/>
            </a:ln>
          </p:spPr>
          <p:txBody>
            <a:bodyPr/>
            <a:lstStyle/>
            <a:p>
              <a:endParaRPr lang="en-US"/>
            </a:p>
          </p:txBody>
        </p:sp>
        <p:sp>
          <p:nvSpPr>
            <p:cNvPr id="17590" name="Freeform 378"/>
            <p:cNvSpPr>
              <a:spLocks noChangeAspect="1"/>
            </p:cNvSpPr>
            <p:nvPr/>
          </p:nvSpPr>
          <p:spPr bwMode="auto">
            <a:xfrm>
              <a:off x="3682" y="3031"/>
              <a:ext cx="55" cy="118"/>
            </a:xfrm>
            <a:custGeom>
              <a:avLst/>
              <a:gdLst>
                <a:gd name="T0" fmla="*/ 19 w 162"/>
                <a:gd name="T1" fmla="*/ 6 h 351"/>
                <a:gd name="T2" fmla="*/ 19 w 162"/>
                <a:gd name="T3" fmla="*/ 10 h 351"/>
                <a:gd name="T4" fmla="*/ 18 w 162"/>
                <a:gd name="T5" fmla="*/ 14 h 351"/>
                <a:gd name="T6" fmla="*/ 17 w 162"/>
                <a:gd name="T7" fmla="*/ 18 h 351"/>
                <a:gd name="T8" fmla="*/ 16 w 162"/>
                <a:gd name="T9" fmla="*/ 22 h 351"/>
                <a:gd name="T10" fmla="*/ 13 w 162"/>
                <a:gd name="T11" fmla="*/ 27 h 351"/>
                <a:gd name="T12" fmla="*/ 10 w 162"/>
                <a:gd name="T13" fmla="*/ 31 h 351"/>
                <a:gd name="T14" fmla="*/ 6 w 162"/>
                <a:gd name="T15" fmla="*/ 35 h 351"/>
                <a:gd name="T16" fmla="*/ 0 w 162"/>
                <a:gd name="T17" fmla="*/ 40 h 351"/>
                <a:gd name="T18" fmla="*/ 2 w 162"/>
                <a:gd name="T19" fmla="*/ 35 h 351"/>
                <a:gd name="T20" fmla="*/ 5 w 162"/>
                <a:gd name="T21" fmla="*/ 31 h 351"/>
                <a:gd name="T22" fmla="*/ 7 w 162"/>
                <a:gd name="T23" fmla="*/ 26 h 351"/>
                <a:gd name="T24" fmla="*/ 10 w 162"/>
                <a:gd name="T25" fmla="*/ 20 h 351"/>
                <a:gd name="T26" fmla="*/ 12 w 162"/>
                <a:gd name="T27" fmla="*/ 15 h 351"/>
                <a:gd name="T28" fmla="*/ 14 w 162"/>
                <a:gd name="T29" fmla="*/ 10 h 351"/>
                <a:gd name="T30" fmla="*/ 16 w 162"/>
                <a:gd name="T31" fmla="*/ 5 h 351"/>
                <a:gd name="T32" fmla="*/ 17 w 162"/>
                <a:gd name="T33" fmla="*/ 0 h 351"/>
                <a:gd name="T34" fmla="*/ 18 w 162"/>
                <a:gd name="T35" fmla="*/ 1 h 351"/>
                <a:gd name="T36" fmla="*/ 18 w 162"/>
                <a:gd name="T37" fmla="*/ 3 h 351"/>
                <a:gd name="T38" fmla="*/ 18 w 162"/>
                <a:gd name="T39" fmla="*/ 5 h 351"/>
                <a:gd name="T40" fmla="*/ 19 w 162"/>
                <a:gd name="T41" fmla="*/ 6 h 3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351"/>
                <a:gd name="T65" fmla="*/ 162 w 162"/>
                <a:gd name="T66" fmla="*/ 351 h 3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351">
                  <a:moveTo>
                    <a:pt x="162" y="54"/>
                  </a:moveTo>
                  <a:lnTo>
                    <a:pt x="161" y="87"/>
                  </a:lnTo>
                  <a:lnTo>
                    <a:pt x="157" y="123"/>
                  </a:lnTo>
                  <a:lnTo>
                    <a:pt x="149" y="160"/>
                  </a:lnTo>
                  <a:lnTo>
                    <a:pt x="137" y="197"/>
                  </a:lnTo>
                  <a:lnTo>
                    <a:pt x="116" y="236"/>
                  </a:lnTo>
                  <a:lnTo>
                    <a:pt x="87" y="274"/>
                  </a:lnTo>
                  <a:lnTo>
                    <a:pt x="49" y="313"/>
                  </a:lnTo>
                  <a:lnTo>
                    <a:pt x="0" y="351"/>
                  </a:lnTo>
                  <a:lnTo>
                    <a:pt x="21" y="312"/>
                  </a:lnTo>
                  <a:lnTo>
                    <a:pt x="43" y="270"/>
                  </a:lnTo>
                  <a:lnTo>
                    <a:pt x="65" y="225"/>
                  </a:lnTo>
                  <a:lnTo>
                    <a:pt x="85" y="179"/>
                  </a:lnTo>
                  <a:lnTo>
                    <a:pt x="104" y="133"/>
                  </a:lnTo>
                  <a:lnTo>
                    <a:pt x="121" y="87"/>
                  </a:lnTo>
                  <a:lnTo>
                    <a:pt x="136" y="42"/>
                  </a:lnTo>
                  <a:lnTo>
                    <a:pt x="148" y="0"/>
                  </a:lnTo>
                  <a:lnTo>
                    <a:pt x="152" y="13"/>
                  </a:lnTo>
                  <a:lnTo>
                    <a:pt x="155" y="27"/>
                  </a:lnTo>
                  <a:lnTo>
                    <a:pt x="159" y="41"/>
                  </a:lnTo>
                  <a:lnTo>
                    <a:pt x="162" y="54"/>
                  </a:lnTo>
                  <a:close/>
                </a:path>
              </a:pathLst>
            </a:custGeom>
            <a:solidFill>
              <a:srgbClr val="FFDB21"/>
            </a:solidFill>
            <a:ln w="9525">
              <a:noFill/>
              <a:round/>
              <a:headEnd/>
              <a:tailEnd/>
            </a:ln>
          </p:spPr>
          <p:txBody>
            <a:bodyPr/>
            <a:lstStyle/>
            <a:p>
              <a:endParaRPr lang="en-US"/>
            </a:p>
          </p:txBody>
        </p:sp>
        <p:sp>
          <p:nvSpPr>
            <p:cNvPr id="17591" name="Freeform 379"/>
            <p:cNvSpPr>
              <a:spLocks noChangeAspect="1"/>
            </p:cNvSpPr>
            <p:nvPr/>
          </p:nvSpPr>
          <p:spPr bwMode="auto">
            <a:xfrm>
              <a:off x="3684" y="3034"/>
              <a:ext cx="52" cy="113"/>
            </a:xfrm>
            <a:custGeom>
              <a:avLst/>
              <a:gdLst>
                <a:gd name="T0" fmla="*/ 17 w 156"/>
                <a:gd name="T1" fmla="*/ 6 h 336"/>
                <a:gd name="T2" fmla="*/ 17 w 156"/>
                <a:gd name="T3" fmla="*/ 9 h 336"/>
                <a:gd name="T4" fmla="*/ 17 w 156"/>
                <a:gd name="T5" fmla="*/ 13 h 336"/>
                <a:gd name="T6" fmla="*/ 16 w 156"/>
                <a:gd name="T7" fmla="*/ 17 h 336"/>
                <a:gd name="T8" fmla="*/ 14 w 156"/>
                <a:gd name="T9" fmla="*/ 22 h 336"/>
                <a:gd name="T10" fmla="*/ 12 w 156"/>
                <a:gd name="T11" fmla="*/ 26 h 336"/>
                <a:gd name="T12" fmla="*/ 9 w 156"/>
                <a:gd name="T13" fmla="*/ 30 h 336"/>
                <a:gd name="T14" fmla="*/ 5 w 156"/>
                <a:gd name="T15" fmla="*/ 34 h 336"/>
                <a:gd name="T16" fmla="*/ 0 w 156"/>
                <a:gd name="T17" fmla="*/ 38 h 336"/>
                <a:gd name="T18" fmla="*/ 2 w 156"/>
                <a:gd name="T19" fmla="*/ 34 h 336"/>
                <a:gd name="T20" fmla="*/ 5 w 156"/>
                <a:gd name="T21" fmla="*/ 29 h 336"/>
                <a:gd name="T22" fmla="*/ 7 w 156"/>
                <a:gd name="T23" fmla="*/ 25 h 336"/>
                <a:gd name="T24" fmla="*/ 9 w 156"/>
                <a:gd name="T25" fmla="*/ 20 h 336"/>
                <a:gd name="T26" fmla="*/ 11 w 156"/>
                <a:gd name="T27" fmla="*/ 14 h 336"/>
                <a:gd name="T28" fmla="*/ 13 w 156"/>
                <a:gd name="T29" fmla="*/ 9 h 336"/>
                <a:gd name="T30" fmla="*/ 15 w 156"/>
                <a:gd name="T31" fmla="*/ 5 h 336"/>
                <a:gd name="T32" fmla="*/ 16 w 156"/>
                <a:gd name="T33" fmla="*/ 0 h 336"/>
                <a:gd name="T34" fmla="*/ 16 w 156"/>
                <a:gd name="T35" fmla="*/ 1 h 336"/>
                <a:gd name="T36" fmla="*/ 17 w 156"/>
                <a:gd name="T37" fmla="*/ 3 h 336"/>
                <a:gd name="T38" fmla="*/ 17 w 156"/>
                <a:gd name="T39" fmla="*/ 4 h 336"/>
                <a:gd name="T40" fmla="*/ 17 w 156"/>
                <a:gd name="T41" fmla="*/ 6 h 3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6"/>
                <a:gd name="T64" fmla="*/ 0 h 336"/>
                <a:gd name="T65" fmla="*/ 156 w 156"/>
                <a:gd name="T66" fmla="*/ 336 h 3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6" h="336">
                  <a:moveTo>
                    <a:pt x="156" y="51"/>
                  </a:moveTo>
                  <a:lnTo>
                    <a:pt x="154" y="83"/>
                  </a:lnTo>
                  <a:lnTo>
                    <a:pt x="150" y="117"/>
                  </a:lnTo>
                  <a:lnTo>
                    <a:pt x="142" y="152"/>
                  </a:lnTo>
                  <a:lnTo>
                    <a:pt x="128" y="189"/>
                  </a:lnTo>
                  <a:lnTo>
                    <a:pt x="110" y="226"/>
                  </a:lnTo>
                  <a:lnTo>
                    <a:pt x="82" y="263"/>
                  </a:lnTo>
                  <a:lnTo>
                    <a:pt x="46" y="299"/>
                  </a:lnTo>
                  <a:lnTo>
                    <a:pt x="0" y="336"/>
                  </a:lnTo>
                  <a:lnTo>
                    <a:pt x="21" y="298"/>
                  </a:lnTo>
                  <a:lnTo>
                    <a:pt x="42" y="258"/>
                  </a:lnTo>
                  <a:lnTo>
                    <a:pt x="63" y="216"/>
                  </a:lnTo>
                  <a:lnTo>
                    <a:pt x="82" y="173"/>
                  </a:lnTo>
                  <a:lnTo>
                    <a:pt x="99" y="128"/>
                  </a:lnTo>
                  <a:lnTo>
                    <a:pt x="116" y="84"/>
                  </a:lnTo>
                  <a:lnTo>
                    <a:pt x="131" y="41"/>
                  </a:lnTo>
                  <a:lnTo>
                    <a:pt x="142" y="0"/>
                  </a:lnTo>
                  <a:lnTo>
                    <a:pt x="145" y="13"/>
                  </a:lnTo>
                  <a:lnTo>
                    <a:pt x="149" y="25"/>
                  </a:lnTo>
                  <a:lnTo>
                    <a:pt x="152" y="38"/>
                  </a:lnTo>
                  <a:lnTo>
                    <a:pt x="156" y="51"/>
                  </a:lnTo>
                  <a:close/>
                </a:path>
              </a:pathLst>
            </a:custGeom>
            <a:solidFill>
              <a:srgbClr val="FFDD28"/>
            </a:solidFill>
            <a:ln w="9525">
              <a:noFill/>
              <a:round/>
              <a:headEnd/>
              <a:tailEnd/>
            </a:ln>
          </p:spPr>
          <p:txBody>
            <a:bodyPr/>
            <a:lstStyle/>
            <a:p>
              <a:endParaRPr lang="en-US"/>
            </a:p>
          </p:txBody>
        </p:sp>
        <p:sp>
          <p:nvSpPr>
            <p:cNvPr id="17592" name="Freeform 380"/>
            <p:cNvSpPr>
              <a:spLocks noChangeAspect="1"/>
            </p:cNvSpPr>
            <p:nvPr/>
          </p:nvSpPr>
          <p:spPr bwMode="auto">
            <a:xfrm>
              <a:off x="3686" y="3037"/>
              <a:ext cx="50" cy="108"/>
            </a:xfrm>
            <a:custGeom>
              <a:avLst/>
              <a:gdLst>
                <a:gd name="T0" fmla="*/ 17 w 149"/>
                <a:gd name="T1" fmla="*/ 5 h 321"/>
                <a:gd name="T2" fmla="*/ 16 w 149"/>
                <a:gd name="T3" fmla="*/ 9 h 321"/>
                <a:gd name="T4" fmla="*/ 16 w 149"/>
                <a:gd name="T5" fmla="*/ 13 h 321"/>
                <a:gd name="T6" fmla="*/ 15 w 149"/>
                <a:gd name="T7" fmla="*/ 16 h 321"/>
                <a:gd name="T8" fmla="*/ 14 w 149"/>
                <a:gd name="T9" fmla="*/ 21 h 321"/>
                <a:gd name="T10" fmla="*/ 12 w 149"/>
                <a:gd name="T11" fmla="*/ 24 h 321"/>
                <a:gd name="T12" fmla="*/ 9 w 149"/>
                <a:gd name="T13" fmla="*/ 28 h 321"/>
                <a:gd name="T14" fmla="*/ 5 w 149"/>
                <a:gd name="T15" fmla="*/ 33 h 321"/>
                <a:gd name="T16" fmla="*/ 0 w 149"/>
                <a:gd name="T17" fmla="*/ 36 h 321"/>
                <a:gd name="T18" fmla="*/ 2 w 149"/>
                <a:gd name="T19" fmla="*/ 32 h 321"/>
                <a:gd name="T20" fmla="*/ 4 w 149"/>
                <a:gd name="T21" fmla="*/ 28 h 321"/>
                <a:gd name="T22" fmla="*/ 7 w 149"/>
                <a:gd name="T23" fmla="*/ 24 h 321"/>
                <a:gd name="T24" fmla="*/ 9 w 149"/>
                <a:gd name="T25" fmla="*/ 19 h 321"/>
                <a:gd name="T26" fmla="*/ 11 w 149"/>
                <a:gd name="T27" fmla="*/ 14 h 321"/>
                <a:gd name="T28" fmla="*/ 12 w 149"/>
                <a:gd name="T29" fmla="*/ 9 h 321"/>
                <a:gd name="T30" fmla="*/ 14 w 149"/>
                <a:gd name="T31" fmla="*/ 4 h 321"/>
                <a:gd name="T32" fmla="*/ 15 w 149"/>
                <a:gd name="T33" fmla="*/ 0 h 321"/>
                <a:gd name="T34" fmla="*/ 15 w 149"/>
                <a:gd name="T35" fmla="*/ 1 h 321"/>
                <a:gd name="T36" fmla="*/ 16 w 149"/>
                <a:gd name="T37" fmla="*/ 3 h 321"/>
                <a:gd name="T38" fmla="*/ 16 w 149"/>
                <a:gd name="T39" fmla="*/ 4 h 321"/>
                <a:gd name="T40" fmla="*/ 17 w 149"/>
                <a:gd name="T41" fmla="*/ 5 h 3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9"/>
                <a:gd name="T64" fmla="*/ 0 h 321"/>
                <a:gd name="T65" fmla="*/ 149 w 149"/>
                <a:gd name="T66" fmla="*/ 321 h 3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9" h="321">
                  <a:moveTo>
                    <a:pt x="149" y="47"/>
                  </a:moveTo>
                  <a:lnTo>
                    <a:pt x="146" y="78"/>
                  </a:lnTo>
                  <a:lnTo>
                    <a:pt x="142" y="112"/>
                  </a:lnTo>
                  <a:lnTo>
                    <a:pt x="134" y="145"/>
                  </a:lnTo>
                  <a:lnTo>
                    <a:pt x="121" y="181"/>
                  </a:lnTo>
                  <a:lnTo>
                    <a:pt x="103" y="215"/>
                  </a:lnTo>
                  <a:lnTo>
                    <a:pt x="77" y="251"/>
                  </a:lnTo>
                  <a:lnTo>
                    <a:pt x="44" y="287"/>
                  </a:lnTo>
                  <a:lnTo>
                    <a:pt x="0" y="321"/>
                  </a:lnTo>
                  <a:lnTo>
                    <a:pt x="20" y="286"/>
                  </a:lnTo>
                  <a:lnTo>
                    <a:pt x="39" y="246"/>
                  </a:lnTo>
                  <a:lnTo>
                    <a:pt x="59" y="207"/>
                  </a:lnTo>
                  <a:lnTo>
                    <a:pt x="77" y="166"/>
                  </a:lnTo>
                  <a:lnTo>
                    <a:pt x="95" y="124"/>
                  </a:lnTo>
                  <a:lnTo>
                    <a:pt x="110" y="82"/>
                  </a:lnTo>
                  <a:lnTo>
                    <a:pt x="123" y="40"/>
                  </a:lnTo>
                  <a:lnTo>
                    <a:pt x="135" y="0"/>
                  </a:lnTo>
                  <a:lnTo>
                    <a:pt x="138" y="11"/>
                  </a:lnTo>
                  <a:lnTo>
                    <a:pt x="142" y="24"/>
                  </a:lnTo>
                  <a:lnTo>
                    <a:pt x="145" y="36"/>
                  </a:lnTo>
                  <a:lnTo>
                    <a:pt x="149" y="47"/>
                  </a:lnTo>
                  <a:close/>
                </a:path>
              </a:pathLst>
            </a:custGeom>
            <a:solidFill>
              <a:srgbClr val="FFE233"/>
            </a:solidFill>
            <a:ln w="9525">
              <a:noFill/>
              <a:round/>
              <a:headEnd/>
              <a:tailEnd/>
            </a:ln>
          </p:spPr>
          <p:txBody>
            <a:bodyPr/>
            <a:lstStyle/>
            <a:p>
              <a:endParaRPr lang="en-US"/>
            </a:p>
          </p:txBody>
        </p:sp>
        <p:sp>
          <p:nvSpPr>
            <p:cNvPr id="17593" name="Freeform 381"/>
            <p:cNvSpPr>
              <a:spLocks noChangeAspect="1"/>
            </p:cNvSpPr>
            <p:nvPr/>
          </p:nvSpPr>
          <p:spPr bwMode="auto">
            <a:xfrm>
              <a:off x="3688" y="3040"/>
              <a:ext cx="47" cy="103"/>
            </a:xfrm>
            <a:custGeom>
              <a:avLst/>
              <a:gdLst>
                <a:gd name="T0" fmla="*/ 16 w 140"/>
                <a:gd name="T1" fmla="*/ 5 h 305"/>
                <a:gd name="T2" fmla="*/ 15 w 140"/>
                <a:gd name="T3" fmla="*/ 8 h 305"/>
                <a:gd name="T4" fmla="*/ 15 w 140"/>
                <a:gd name="T5" fmla="*/ 12 h 305"/>
                <a:gd name="T6" fmla="*/ 14 w 140"/>
                <a:gd name="T7" fmla="*/ 16 h 305"/>
                <a:gd name="T8" fmla="*/ 13 w 140"/>
                <a:gd name="T9" fmla="*/ 20 h 305"/>
                <a:gd name="T10" fmla="*/ 11 w 140"/>
                <a:gd name="T11" fmla="*/ 23 h 305"/>
                <a:gd name="T12" fmla="*/ 8 w 140"/>
                <a:gd name="T13" fmla="*/ 27 h 305"/>
                <a:gd name="T14" fmla="*/ 4 w 140"/>
                <a:gd name="T15" fmla="*/ 31 h 305"/>
                <a:gd name="T16" fmla="*/ 0 w 140"/>
                <a:gd name="T17" fmla="*/ 35 h 305"/>
                <a:gd name="T18" fmla="*/ 2 w 140"/>
                <a:gd name="T19" fmla="*/ 31 h 305"/>
                <a:gd name="T20" fmla="*/ 4 w 140"/>
                <a:gd name="T21" fmla="*/ 27 h 305"/>
                <a:gd name="T22" fmla="*/ 6 w 140"/>
                <a:gd name="T23" fmla="*/ 22 h 305"/>
                <a:gd name="T24" fmla="*/ 8 w 140"/>
                <a:gd name="T25" fmla="*/ 18 h 305"/>
                <a:gd name="T26" fmla="*/ 10 w 140"/>
                <a:gd name="T27" fmla="*/ 14 h 305"/>
                <a:gd name="T28" fmla="*/ 12 w 140"/>
                <a:gd name="T29" fmla="*/ 9 h 305"/>
                <a:gd name="T30" fmla="*/ 13 w 140"/>
                <a:gd name="T31" fmla="*/ 4 h 305"/>
                <a:gd name="T32" fmla="*/ 14 w 140"/>
                <a:gd name="T33" fmla="*/ 0 h 305"/>
                <a:gd name="T34" fmla="*/ 15 w 140"/>
                <a:gd name="T35" fmla="*/ 1 h 305"/>
                <a:gd name="T36" fmla="*/ 15 w 140"/>
                <a:gd name="T37" fmla="*/ 2 h 305"/>
                <a:gd name="T38" fmla="*/ 15 w 140"/>
                <a:gd name="T39" fmla="*/ 4 h 305"/>
                <a:gd name="T40" fmla="*/ 16 w 140"/>
                <a:gd name="T41" fmla="*/ 5 h 3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305"/>
                <a:gd name="T65" fmla="*/ 140 w 140"/>
                <a:gd name="T66" fmla="*/ 305 h 3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305">
                  <a:moveTo>
                    <a:pt x="140" y="43"/>
                  </a:moveTo>
                  <a:lnTo>
                    <a:pt x="138" y="73"/>
                  </a:lnTo>
                  <a:lnTo>
                    <a:pt x="132" y="104"/>
                  </a:lnTo>
                  <a:lnTo>
                    <a:pt x="125" y="137"/>
                  </a:lnTo>
                  <a:lnTo>
                    <a:pt x="113" y="171"/>
                  </a:lnTo>
                  <a:lnTo>
                    <a:pt x="95" y="205"/>
                  </a:lnTo>
                  <a:lnTo>
                    <a:pt x="71" y="240"/>
                  </a:lnTo>
                  <a:lnTo>
                    <a:pt x="40" y="273"/>
                  </a:lnTo>
                  <a:lnTo>
                    <a:pt x="0" y="305"/>
                  </a:lnTo>
                  <a:lnTo>
                    <a:pt x="19" y="271"/>
                  </a:lnTo>
                  <a:lnTo>
                    <a:pt x="38" y="234"/>
                  </a:lnTo>
                  <a:lnTo>
                    <a:pt x="56" y="196"/>
                  </a:lnTo>
                  <a:lnTo>
                    <a:pt x="74" y="158"/>
                  </a:lnTo>
                  <a:lnTo>
                    <a:pt x="90" y="119"/>
                  </a:lnTo>
                  <a:lnTo>
                    <a:pt x="105" y="80"/>
                  </a:lnTo>
                  <a:lnTo>
                    <a:pt x="117" y="39"/>
                  </a:lnTo>
                  <a:lnTo>
                    <a:pt x="128" y="0"/>
                  </a:lnTo>
                  <a:lnTo>
                    <a:pt x="131" y="11"/>
                  </a:lnTo>
                  <a:lnTo>
                    <a:pt x="135" y="21"/>
                  </a:lnTo>
                  <a:lnTo>
                    <a:pt x="138" y="32"/>
                  </a:lnTo>
                  <a:lnTo>
                    <a:pt x="140" y="43"/>
                  </a:lnTo>
                  <a:close/>
                </a:path>
              </a:pathLst>
            </a:custGeom>
            <a:solidFill>
              <a:srgbClr val="FFE83A"/>
            </a:solidFill>
            <a:ln w="9525">
              <a:noFill/>
              <a:round/>
              <a:headEnd/>
              <a:tailEnd/>
            </a:ln>
          </p:spPr>
          <p:txBody>
            <a:bodyPr/>
            <a:lstStyle/>
            <a:p>
              <a:endParaRPr lang="en-US"/>
            </a:p>
          </p:txBody>
        </p:sp>
        <p:sp>
          <p:nvSpPr>
            <p:cNvPr id="17594" name="Freeform 382"/>
            <p:cNvSpPr>
              <a:spLocks noChangeAspect="1"/>
            </p:cNvSpPr>
            <p:nvPr/>
          </p:nvSpPr>
          <p:spPr bwMode="auto">
            <a:xfrm>
              <a:off x="3690" y="3043"/>
              <a:ext cx="45" cy="97"/>
            </a:xfrm>
            <a:custGeom>
              <a:avLst/>
              <a:gdLst>
                <a:gd name="T0" fmla="*/ 15 w 133"/>
                <a:gd name="T1" fmla="*/ 5 h 291"/>
                <a:gd name="T2" fmla="*/ 15 w 133"/>
                <a:gd name="T3" fmla="*/ 8 h 291"/>
                <a:gd name="T4" fmla="*/ 14 w 133"/>
                <a:gd name="T5" fmla="*/ 11 h 291"/>
                <a:gd name="T6" fmla="*/ 14 w 133"/>
                <a:gd name="T7" fmla="*/ 15 h 291"/>
                <a:gd name="T8" fmla="*/ 12 w 133"/>
                <a:gd name="T9" fmla="*/ 18 h 291"/>
                <a:gd name="T10" fmla="*/ 10 w 133"/>
                <a:gd name="T11" fmla="*/ 22 h 291"/>
                <a:gd name="T12" fmla="*/ 7 w 133"/>
                <a:gd name="T13" fmla="*/ 25 h 291"/>
                <a:gd name="T14" fmla="*/ 4 w 133"/>
                <a:gd name="T15" fmla="*/ 29 h 291"/>
                <a:gd name="T16" fmla="*/ 0 w 133"/>
                <a:gd name="T17" fmla="*/ 32 h 291"/>
                <a:gd name="T18" fmla="*/ 2 w 133"/>
                <a:gd name="T19" fmla="*/ 29 h 291"/>
                <a:gd name="T20" fmla="*/ 4 w 133"/>
                <a:gd name="T21" fmla="*/ 25 h 291"/>
                <a:gd name="T22" fmla="*/ 6 w 133"/>
                <a:gd name="T23" fmla="*/ 21 h 291"/>
                <a:gd name="T24" fmla="*/ 8 w 133"/>
                <a:gd name="T25" fmla="*/ 17 h 291"/>
                <a:gd name="T26" fmla="*/ 10 w 133"/>
                <a:gd name="T27" fmla="*/ 13 h 291"/>
                <a:gd name="T28" fmla="*/ 11 w 133"/>
                <a:gd name="T29" fmla="*/ 9 h 291"/>
                <a:gd name="T30" fmla="*/ 13 w 133"/>
                <a:gd name="T31" fmla="*/ 4 h 291"/>
                <a:gd name="T32" fmla="*/ 14 w 133"/>
                <a:gd name="T33" fmla="*/ 0 h 291"/>
                <a:gd name="T34" fmla="*/ 14 w 133"/>
                <a:gd name="T35" fmla="*/ 1 h 291"/>
                <a:gd name="T36" fmla="*/ 15 w 133"/>
                <a:gd name="T37" fmla="*/ 2 h 291"/>
                <a:gd name="T38" fmla="*/ 15 w 133"/>
                <a:gd name="T39" fmla="*/ 3 h 291"/>
                <a:gd name="T40" fmla="*/ 15 w 133"/>
                <a:gd name="T41" fmla="*/ 5 h 2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3"/>
                <a:gd name="T64" fmla="*/ 0 h 291"/>
                <a:gd name="T65" fmla="*/ 133 w 133"/>
                <a:gd name="T66" fmla="*/ 291 h 2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3" h="291">
                  <a:moveTo>
                    <a:pt x="133" y="41"/>
                  </a:moveTo>
                  <a:lnTo>
                    <a:pt x="130" y="69"/>
                  </a:lnTo>
                  <a:lnTo>
                    <a:pt x="124" y="99"/>
                  </a:lnTo>
                  <a:lnTo>
                    <a:pt x="117" y="132"/>
                  </a:lnTo>
                  <a:lnTo>
                    <a:pt x="104" y="164"/>
                  </a:lnTo>
                  <a:lnTo>
                    <a:pt x="88" y="196"/>
                  </a:lnTo>
                  <a:lnTo>
                    <a:pt x="66" y="228"/>
                  </a:lnTo>
                  <a:lnTo>
                    <a:pt x="36" y="259"/>
                  </a:lnTo>
                  <a:lnTo>
                    <a:pt x="0" y="291"/>
                  </a:lnTo>
                  <a:lnTo>
                    <a:pt x="18" y="257"/>
                  </a:lnTo>
                  <a:lnTo>
                    <a:pt x="35" y="223"/>
                  </a:lnTo>
                  <a:lnTo>
                    <a:pt x="53" y="188"/>
                  </a:lnTo>
                  <a:lnTo>
                    <a:pt x="69" y="151"/>
                  </a:lnTo>
                  <a:lnTo>
                    <a:pt x="85" y="114"/>
                  </a:lnTo>
                  <a:lnTo>
                    <a:pt x="99" y="77"/>
                  </a:lnTo>
                  <a:lnTo>
                    <a:pt x="110" y="39"/>
                  </a:lnTo>
                  <a:lnTo>
                    <a:pt x="121" y="0"/>
                  </a:lnTo>
                  <a:lnTo>
                    <a:pt x="124" y="11"/>
                  </a:lnTo>
                  <a:lnTo>
                    <a:pt x="127" y="20"/>
                  </a:lnTo>
                  <a:lnTo>
                    <a:pt x="131" y="30"/>
                  </a:lnTo>
                  <a:lnTo>
                    <a:pt x="133" y="41"/>
                  </a:lnTo>
                  <a:close/>
                </a:path>
              </a:pathLst>
            </a:custGeom>
            <a:solidFill>
              <a:srgbClr val="FFED44"/>
            </a:solidFill>
            <a:ln w="9525">
              <a:noFill/>
              <a:round/>
              <a:headEnd/>
              <a:tailEnd/>
            </a:ln>
          </p:spPr>
          <p:txBody>
            <a:bodyPr/>
            <a:lstStyle/>
            <a:p>
              <a:endParaRPr lang="en-US"/>
            </a:p>
          </p:txBody>
        </p:sp>
        <p:sp>
          <p:nvSpPr>
            <p:cNvPr id="17595" name="Freeform 383"/>
            <p:cNvSpPr>
              <a:spLocks noChangeAspect="1"/>
            </p:cNvSpPr>
            <p:nvPr/>
          </p:nvSpPr>
          <p:spPr bwMode="auto">
            <a:xfrm>
              <a:off x="3692" y="3046"/>
              <a:ext cx="43" cy="92"/>
            </a:xfrm>
            <a:custGeom>
              <a:avLst/>
              <a:gdLst>
                <a:gd name="T0" fmla="*/ 15 w 127"/>
                <a:gd name="T1" fmla="*/ 4 h 276"/>
                <a:gd name="T2" fmla="*/ 14 w 127"/>
                <a:gd name="T3" fmla="*/ 7 h 276"/>
                <a:gd name="T4" fmla="*/ 14 w 127"/>
                <a:gd name="T5" fmla="*/ 10 h 276"/>
                <a:gd name="T6" fmla="*/ 13 w 127"/>
                <a:gd name="T7" fmla="*/ 14 h 276"/>
                <a:gd name="T8" fmla="*/ 11 w 127"/>
                <a:gd name="T9" fmla="*/ 17 h 276"/>
                <a:gd name="T10" fmla="*/ 9 w 127"/>
                <a:gd name="T11" fmla="*/ 21 h 276"/>
                <a:gd name="T12" fmla="*/ 7 w 127"/>
                <a:gd name="T13" fmla="*/ 24 h 276"/>
                <a:gd name="T14" fmla="*/ 4 w 127"/>
                <a:gd name="T15" fmla="*/ 27 h 276"/>
                <a:gd name="T16" fmla="*/ 0 w 127"/>
                <a:gd name="T17" fmla="*/ 31 h 276"/>
                <a:gd name="T18" fmla="*/ 2 w 127"/>
                <a:gd name="T19" fmla="*/ 27 h 276"/>
                <a:gd name="T20" fmla="*/ 4 w 127"/>
                <a:gd name="T21" fmla="*/ 23 h 276"/>
                <a:gd name="T22" fmla="*/ 6 w 127"/>
                <a:gd name="T23" fmla="*/ 20 h 276"/>
                <a:gd name="T24" fmla="*/ 7 w 127"/>
                <a:gd name="T25" fmla="*/ 16 h 276"/>
                <a:gd name="T26" fmla="*/ 9 w 127"/>
                <a:gd name="T27" fmla="*/ 12 h 276"/>
                <a:gd name="T28" fmla="*/ 11 w 127"/>
                <a:gd name="T29" fmla="*/ 8 h 276"/>
                <a:gd name="T30" fmla="*/ 12 w 127"/>
                <a:gd name="T31" fmla="*/ 4 h 276"/>
                <a:gd name="T32" fmla="*/ 13 w 127"/>
                <a:gd name="T33" fmla="*/ 0 h 276"/>
                <a:gd name="T34" fmla="*/ 14 w 127"/>
                <a:gd name="T35" fmla="*/ 1 h 276"/>
                <a:gd name="T36" fmla="*/ 14 w 127"/>
                <a:gd name="T37" fmla="*/ 2 h 276"/>
                <a:gd name="T38" fmla="*/ 14 w 127"/>
                <a:gd name="T39" fmla="*/ 3 h 276"/>
                <a:gd name="T40" fmla="*/ 15 w 127"/>
                <a:gd name="T41" fmla="*/ 4 h 2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7"/>
                <a:gd name="T64" fmla="*/ 0 h 276"/>
                <a:gd name="T65" fmla="*/ 127 w 127"/>
                <a:gd name="T66" fmla="*/ 276 h 2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7" h="276">
                  <a:moveTo>
                    <a:pt x="127" y="36"/>
                  </a:moveTo>
                  <a:lnTo>
                    <a:pt x="122" y="64"/>
                  </a:lnTo>
                  <a:lnTo>
                    <a:pt x="117" y="93"/>
                  </a:lnTo>
                  <a:lnTo>
                    <a:pt x="109" y="123"/>
                  </a:lnTo>
                  <a:lnTo>
                    <a:pt x="98" y="154"/>
                  </a:lnTo>
                  <a:lnTo>
                    <a:pt x="82" y="186"/>
                  </a:lnTo>
                  <a:lnTo>
                    <a:pt x="61" y="217"/>
                  </a:lnTo>
                  <a:lnTo>
                    <a:pt x="35" y="247"/>
                  </a:lnTo>
                  <a:lnTo>
                    <a:pt x="0" y="276"/>
                  </a:lnTo>
                  <a:lnTo>
                    <a:pt x="18" y="244"/>
                  </a:lnTo>
                  <a:lnTo>
                    <a:pt x="35" y="211"/>
                  </a:lnTo>
                  <a:lnTo>
                    <a:pt x="51" y="178"/>
                  </a:lnTo>
                  <a:lnTo>
                    <a:pt x="66" y="144"/>
                  </a:lnTo>
                  <a:lnTo>
                    <a:pt x="80" y="110"/>
                  </a:lnTo>
                  <a:lnTo>
                    <a:pt x="94" y="74"/>
                  </a:lnTo>
                  <a:lnTo>
                    <a:pt x="105" y="38"/>
                  </a:lnTo>
                  <a:lnTo>
                    <a:pt x="114" y="0"/>
                  </a:lnTo>
                  <a:lnTo>
                    <a:pt x="118" y="10"/>
                  </a:lnTo>
                  <a:lnTo>
                    <a:pt x="121" y="18"/>
                  </a:lnTo>
                  <a:lnTo>
                    <a:pt x="125" y="27"/>
                  </a:lnTo>
                  <a:lnTo>
                    <a:pt x="127" y="36"/>
                  </a:lnTo>
                  <a:close/>
                </a:path>
              </a:pathLst>
            </a:custGeom>
            <a:solidFill>
              <a:srgbClr val="FFF24C"/>
            </a:solidFill>
            <a:ln w="9525">
              <a:noFill/>
              <a:round/>
              <a:headEnd/>
              <a:tailEnd/>
            </a:ln>
          </p:spPr>
          <p:txBody>
            <a:bodyPr/>
            <a:lstStyle/>
            <a:p>
              <a:endParaRPr lang="en-US"/>
            </a:p>
          </p:txBody>
        </p:sp>
        <p:sp>
          <p:nvSpPr>
            <p:cNvPr id="17596" name="Freeform 384"/>
            <p:cNvSpPr>
              <a:spLocks noChangeAspect="1"/>
            </p:cNvSpPr>
            <p:nvPr/>
          </p:nvSpPr>
          <p:spPr bwMode="auto">
            <a:xfrm>
              <a:off x="3694" y="3049"/>
              <a:ext cx="40" cy="87"/>
            </a:xfrm>
            <a:custGeom>
              <a:avLst/>
              <a:gdLst>
                <a:gd name="T0" fmla="*/ 13 w 120"/>
                <a:gd name="T1" fmla="*/ 4 h 261"/>
                <a:gd name="T2" fmla="*/ 13 w 120"/>
                <a:gd name="T3" fmla="*/ 7 h 261"/>
                <a:gd name="T4" fmla="*/ 12 w 120"/>
                <a:gd name="T5" fmla="*/ 10 h 261"/>
                <a:gd name="T6" fmla="*/ 11 w 120"/>
                <a:gd name="T7" fmla="*/ 13 h 261"/>
                <a:gd name="T8" fmla="*/ 10 w 120"/>
                <a:gd name="T9" fmla="*/ 16 h 261"/>
                <a:gd name="T10" fmla="*/ 8 w 120"/>
                <a:gd name="T11" fmla="*/ 20 h 261"/>
                <a:gd name="T12" fmla="*/ 6 w 120"/>
                <a:gd name="T13" fmla="*/ 23 h 261"/>
                <a:gd name="T14" fmla="*/ 3 w 120"/>
                <a:gd name="T15" fmla="*/ 26 h 261"/>
                <a:gd name="T16" fmla="*/ 0 w 120"/>
                <a:gd name="T17" fmla="*/ 29 h 261"/>
                <a:gd name="T18" fmla="*/ 2 w 120"/>
                <a:gd name="T19" fmla="*/ 26 h 261"/>
                <a:gd name="T20" fmla="*/ 3 w 120"/>
                <a:gd name="T21" fmla="*/ 22 h 261"/>
                <a:gd name="T22" fmla="*/ 5 w 120"/>
                <a:gd name="T23" fmla="*/ 19 h 261"/>
                <a:gd name="T24" fmla="*/ 7 w 120"/>
                <a:gd name="T25" fmla="*/ 15 h 261"/>
                <a:gd name="T26" fmla="*/ 8 w 120"/>
                <a:gd name="T27" fmla="*/ 12 h 261"/>
                <a:gd name="T28" fmla="*/ 10 w 120"/>
                <a:gd name="T29" fmla="*/ 8 h 261"/>
                <a:gd name="T30" fmla="*/ 11 w 120"/>
                <a:gd name="T31" fmla="*/ 4 h 261"/>
                <a:gd name="T32" fmla="*/ 12 w 120"/>
                <a:gd name="T33" fmla="*/ 0 h 261"/>
                <a:gd name="T34" fmla="*/ 12 w 120"/>
                <a:gd name="T35" fmla="*/ 1 h 261"/>
                <a:gd name="T36" fmla="*/ 13 w 120"/>
                <a:gd name="T37" fmla="*/ 2 h 261"/>
                <a:gd name="T38" fmla="*/ 13 w 120"/>
                <a:gd name="T39" fmla="*/ 3 h 261"/>
                <a:gd name="T40" fmla="*/ 13 w 120"/>
                <a:gd name="T41" fmla="*/ 4 h 2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261"/>
                <a:gd name="T65" fmla="*/ 120 w 120"/>
                <a:gd name="T66" fmla="*/ 261 h 2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261">
                  <a:moveTo>
                    <a:pt x="120" y="33"/>
                  </a:moveTo>
                  <a:lnTo>
                    <a:pt x="115" y="59"/>
                  </a:lnTo>
                  <a:lnTo>
                    <a:pt x="110" y="87"/>
                  </a:lnTo>
                  <a:lnTo>
                    <a:pt x="102" y="117"/>
                  </a:lnTo>
                  <a:lnTo>
                    <a:pt x="90" y="147"/>
                  </a:lnTo>
                  <a:lnTo>
                    <a:pt x="75" y="177"/>
                  </a:lnTo>
                  <a:lnTo>
                    <a:pt x="57" y="206"/>
                  </a:lnTo>
                  <a:lnTo>
                    <a:pt x="31" y="234"/>
                  </a:lnTo>
                  <a:lnTo>
                    <a:pt x="0" y="261"/>
                  </a:lnTo>
                  <a:lnTo>
                    <a:pt x="16" y="230"/>
                  </a:lnTo>
                  <a:lnTo>
                    <a:pt x="31" y="200"/>
                  </a:lnTo>
                  <a:lnTo>
                    <a:pt x="47" y="169"/>
                  </a:lnTo>
                  <a:lnTo>
                    <a:pt x="61" y="138"/>
                  </a:lnTo>
                  <a:lnTo>
                    <a:pt x="75" y="105"/>
                  </a:lnTo>
                  <a:lnTo>
                    <a:pt x="88" y="72"/>
                  </a:lnTo>
                  <a:lnTo>
                    <a:pt x="99" y="37"/>
                  </a:lnTo>
                  <a:lnTo>
                    <a:pt x="108" y="0"/>
                  </a:lnTo>
                  <a:lnTo>
                    <a:pt x="111" y="9"/>
                  </a:lnTo>
                  <a:lnTo>
                    <a:pt x="114" y="17"/>
                  </a:lnTo>
                  <a:lnTo>
                    <a:pt x="116" y="25"/>
                  </a:lnTo>
                  <a:lnTo>
                    <a:pt x="120" y="33"/>
                  </a:lnTo>
                  <a:close/>
                </a:path>
              </a:pathLst>
            </a:custGeom>
            <a:solidFill>
              <a:srgbClr val="FFF454"/>
            </a:solidFill>
            <a:ln w="9525">
              <a:noFill/>
              <a:round/>
              <a:headEnd/>
              <a:tailEnd/>
            </a:ln>
          </p:spPr>
          <p:txBody>
            <a:bodyPr/>
            <a:lstStyle/>
            <a:p>
              <a:endParaRPr lang="en-US"/>
            </a:p>
          </p:txBody>
        </p:sp>
        <p:sp>
          <p:nvSpPr>
            <p:cNvPr id="17597" name="Freeform 385"/>
            <p:cNvSpPr>
              <a:spLocks noChangeAspect="1"/>
            </p:cNvSpPr>
            <p:nvPr/>
          </p:nvSpPr>
          <p:spPr bwMode="auto">
            <a:xfrm>
              <a:off x="3696" y="3051"/>
              <a:ext cx="37" cy="82"/>
            </a:xfrm>
            <a:custGeom>
              <a:avLst/>
              <a:gdLst>
                <a:gd name="T0" fmla="*/ 12 w 113"/>
                <a:gd name="T1" fmla="*/ 3 h 244"/>
                <a:gd name="T2" fmla="*/ 11 w 113"/>
                <a:gd name="T3" fmla="*/ 6 h 244"/>
                <a:gd name="T4" fmla="*/ 11 w 113"/>
                <a:gd name="T5" fmla="*/ 9 h 244"/>
                <a:gd name="T6" fmla="*/ 10 w 113"/>
                <a:gd name="T7" fmla="*/ 12 h 244"/>
                <a:gd name="T8" fmla="*/ 9 w 113"/>
                <a:gd name="T9" fmla="*/ 15 h 244"/>
                <a:gd name="T10" fmla="*/ 7 w 113"/>
                <a:gd name="T11" fmla="*/ 19 h 244"/>
                <a:gd name="T12" fmla="*/ 6 w 113"/>
                <a:gd name="T13" fmla="*/ 22 h 244"/>
                <a:gd name="T14" fmla="*/ 3 w 113"/>
                <a:gd name="T15" fmla="*/ 25 h 244"/>
                <a:gd name="T16" fmla="*/ 0 w 113"/>
                <a:gd name="T17" fmla="*/ 28 h 244"/>
                <a:gd name="T18" fmla="*/ 2 w 113"/>
                <a:gd name="T19" fmla="*/ 24 h 244"/>
                <a:gd name="T20" fmla="*/ 3 w 113"/>
                <a:gd name="T21" fmla="*/ 21 h 244"/>
                <a:gd name="T22" fmla="*/ 5 w 113"/>
                <a:gd name="T23" fmla="*/ 18 h 244"/>
                <a:gd name="T24" fmla="*/ 6 w 113"/>
                <a:gd name="T25" fmla="*/ 14 h 244"/>
                <a:gd name="T26" fmla="*/ 8 w 113"/>
                <a:gd name="T27" fmla="*/ 11 h 244"/>
                <a:gd name="T28" fmla="*/ 9 w 113"/>
                <a:gd name="T29" fmla="*/ 8 h 244"/>
                <a:gd name="T30" fmla="*/ 10 w 113"/>
                <a:gd name="T31" fmla="*/ 4 h 244"/>
                <a:gd name="T32" fmla="*/ 11 w 113"/>
                <a:gd name="T33" fmla="*/ 0 h 244"/>
                <a:gd name="T34" fmla="*/ 11 w 113"/>
                <a:gd name="T35" fmla="*/ 1 h 244"/>
                <a:gd name="T36" fmla="*/ 11 w 113"/>
                <a:gd name="T37" fmla="*/ 2 h 244"/>
                <a:gd name="T38" fmla="*/ 12 w 113"/>
                <a:gd name="T39" fmla="*/ 2 h 244"/>
                <a:gd name="T40" fmla="*/ 12 w 113"/>
                <a:gd name="T41" fmla="*/ 3 h 2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3"/>
                <a:gd name="T64" fmla="*/ 0 h 244"/>
                <a:gd name="T65" fmla="*/ 113 w 113"/>
                <a:gd name="T66" fmla="*/ 244 h 2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3" h="244">
                  <a:moveTo>
                    <a:pt x="113" y="29"/>
                  </a:moveTo>
                  <a:lnTo>
                    <a:pt x="107" y="54"/>
                  </a:lnTo>
                  <a:lnTo>
                    <a:pt x="101" y="80"/>
                  </a:lnTo>
                  <a:lnTo>
                    <a:pt x="92" y="108"/>
                  </a:lnTo>
                  <a:lnTo>
                    <a:pt x="82" y="137"/>
                  </a:lnTo>
                  <a:lnTo>
                    <a:pt x="68" y="166"/>
                  </a:lnTo>
                  <a:lnTo>
                    <a:pt x="51" y="193"/>
                  </a:lnTo>
                  <a:lnTo>
                    <a:pt x="28" y="220"/>
                  </a:lnTo>
                  <a:lnTo>
                    <a:pt x="0" y="244"/>
                  </a:lnTo>
                  <a:lnTo>
                    <a:pt x="15" y="214"/>
                  </a:lnTo>
                  <a:lnTo>
                    <a:pt x="30" y="185"/>
                  </a:lnTo>
                  <a:lnTo>
                    <a:pt x="44" y="158"/>
                  </a:lnTo>
                  <a:lnTo>
                    <a:pt x="57" y="129"/>
                  </a:lnTo>
                  <a:lnTo>
                    <a:pt x="70" y="99"/>
                  </a:lnTo>
                  <a:lnTo>
                    <a:pt x="82" y="69"/>
                  </a:lnTo>
                  <a:lnTo>
                    <a:pt x="92" y="35"/>
                  </a:lnTo>
                  <a:lnTo>
                    <a:pt x="101" y="0"/>
                  </a:lnTo>
                  <a:lnTo>
                    <a:pt x="104" y="7"/>
                  </a:lnTo>
                  <a:lnTo>
                    <a:pt x="107" y="14"/>
                  </a:lnTo>
                  <a:lnTo>
                    <a:pt x="109" y="20"/>
                  </a:lnTo>
                  <a:lnTo>
                    <a:pt x="113" y="29"/>
                  </a:lnTo>
                  <a:close/>
                </a:path>
              </a:pathLst>
            </a:custGeom>
            <a:solidFill>
              <a:srgbClr val="FFF95B"/>
            </a:solidFill>
            <a:ln w="9525">
              <a:noFill/>
              <a:round/>
              <a:headEnd/>
              <a:tailEnd/>
            </a:ln>
          </p:spPr>
          <p:txBody>
            <a:bodyPr/>
            <a:lstStyle/>
            <a:p>
              <a:endParaRPr lang="en-US"/>
            </a:p>
          </p:txBody>
        </p:sp>
        <p:sp>
          <p:nvSpPr>
            <p:cNvPr id="17598" name="Freeform 386"/>
            <p:cNvSpPr>
              <a:spLocks noChangeAspect="1"/>
            </p:cNvSpPr>
            <p:nvPr/>
          </p:nvSpPr>
          <p:spPr bwMode="auto">
            <a:xfrm>
              <a:off x="3698" y="3054"/>
              <a:ext cx="35" cy="77"/>
            </a:xfrm>
            <a:custGeom>
              <a:avLst/>
              <a:gdLst>
                <a:gd name="T0" fmla="*/ 12 w 104"/>
                <a:gd name="T1" fmla="*/ 3 h 229"/>
                <a:gd name="T2" fmla="*/ 11 w 104"/>
                <a:gd name="T3" fmla="*/ 5 h 229"/>
                <a:gd name="T4" fmla="*/ 10 w 104"/>
                <a:gd name="T5" fmla="*/ 8 h 229"/>
                <a:gd name="T6" fmla="*/ 9 w 104"/>
                <a:gd name="T7" fmla="*/ 11 h 229"/>
                <a:gd name="T8" fmla="*/ 8 w 104"/>
                <a:gd name="T9" fmla="*/ 14 h 229"/>
                <a:gd name="T10" fmla="*/ 7 w 104"/>
                <a:gd name="T11" fmla="*/ 17 h 229"/>
                <a:gd name="T12" fmla="*/ 5 w 104"/>
                <a:gd name="T13" fmla="*/ 21 h 229"/>
                <a:gd name="T14" fmla="*/ 3 w 104"/>
                <a:gd name="T15" fmla="*/ 23 h 229"/>
                <a:gd name="T16" fmla="*/ 0 w 104"/>
                <a:gd name="T17" fmla="*/ 26 h 229"/>
                <a:gd name="T18" fmla="*/ 1 w 104"/>
                <a:gd name="T19" fmla="*/ 23 h 229"/>
                <a:gd name="T20" fmla="*/ 3 w 104"/>
                <a:gd name="T21" fmla="*/ 20 h 229"/>
                <a:gd name="T22" fmla="*/ 5 w 104"/>
                <a:gd name="T23" fmla="*/ 17 h 229"/>
                <a:gd name="T24" fmla="*/ 6 w 104"/>
                <a:gd name="T25" fmla="*/ 14 h 229"/>
                <a:gd name="T26" fmla="*/ 7 w 104"/>
                <a:gd name="T27" fmla="*/ 11 h 229"/>
                <a:gd name="T28" fmla="*/ 9 w 104"/>
                <a:gd name="T29" fmla="*/ 8 h 229"/>
                <a:gd name="T30" fmla="*/ 10 w 104"/>
                <a:gd name="T31" fmla="*/ 4 h 229"/>
                <a:gd name="T32" fmla="*/ 11 w 104"/>
                <a:gd name="T33" fmla="*/ 0 h 229"/>
                <a:gd name="T34" fmla="*/ 12 w 104"/>
                <a:gd name="T35" fmla="*/ 3 h 2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4"/>
                <a:gd name="T55" fmla="*/ 0 h 229"/>
                <a:gd name="T56" fmla="*/ 104 w 104"/>
                <a:gd name="T57" fmla="*/ 229 h 2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4" h="229">
                  <a:moveTo>
                    <a:pt x="104" y="25"/>
                  </a:moveTo>
                  <a:lnTo>
                    <a:pt x="99" y="49"/>
                  </a:lnTo>
                  <a:lnTo>
                    <a:pt x="92" y="75"/>
                  </a:lnTo>
                  <a:lnTo>
                    <a:pt x="84" y="101"/>
                  </a:lnTo>
                  <a:lnTo>
                    <a:pt x="73" y="129"/>
                  </a:lnTo>
                  <a:lnTo>
                    <a:pt x="61" y="155"/>
                  </a:lnTo>
                  <a:lnTo>
                    <a:pt x="45" y="182"/>
                  </a:lnTo>
                  <a:lnTo>
                    <a:pt x="24" y="206"/>
                  </a:lnTo>
                  <a:lnTo>
                    <a:pt x="0" y="229"/>
                  </a:lnTo>
                  <a:lnTo>
                    <a:pt x="13" y="200"/>
                  </a:lnTo>
                  <a:lnTo>
                    <a:pt x="27" y="174"/>
                  </a:lnTo>
                  <a:lnTo>
                    <a:pt x="41" y="148"/>
                  </a:lnTo>
                  <a:lnTo>
                    <a:pt x="54" y="122"/>
                  </a:lnTo>
                  <a:lnTo>
                    <a:pt x="65" y="95"/>
                  </a:lnTo>
                  <a:lnTo>
                    <a:pt x="76" y="67"/>
                  </a:lnTo>
                  <a:lnTo>
                    <a:pt x="86" y="34"/>
                  </a:lnTo>
                  <a:lnTo>
                    <a:pt x="94" y="0"/>
                  </a:lnTo>
                  <a:lnTo>
                    <a:pt x="104" y="25"/>
                  </a:lnTo>
                  <a:close/>
                </a:path>
              </a:pathLst>
            </a:custGeom>
            <a:solidFill>
              <a:srgbClr val="FFFF66"/>
            </a:solidFill>
            <a:ln w="9525">
              <a:noFill/>
              <a:round/>
              <a:headEnd/>
              <a:tailEnd/>
            </a:ln>
          </p:spPr>
          <p:txBody>
            <a:bodyPr/>
            <a:lstStyle/>
            <a:p>
              <a:endParaRPr lang="en-US"/>
            </a:p>
          </p:txBody>
        </p:sp>
        <p:sp>
          <p:nvSpPr>
            <p:cNvPr id="17599" name="Freeform 387"/>
            <p:cNvSpPr>
              <a:spLocks noChangeAspect="1"/>
            </p:cNvSpPr>
            <p:nvPr/>
          </p:nvSpPr>
          <p:spPr bwMode="auto">
            <a:xfrm>
              <a:off x="3555" y="3060"/>
              <a:ext cx="56" cy="209"/>
            </a:xfrm>
            <a:custGeom>
              <a:avLst/>
              <a:gdLst>
                <a:gd name="T0" fmla="*/ 14 w 168"/>
                <a:gd name="T1" fmla="*/ 14 h 621"/>
                <a:gd name="T2" fmla="*/ 15 w 168"/>
                <a:gd name="T3" fmla="*/ 1 h 621"/>
                <a:gd name="T4" fmla="*/ 19 w 168"/>
                <a:gd name="T5" fmla="*/ 0 h 621"/>
                <a:gd name="T6" fmla="*/ 18 w 168"/>
                <a:gd name="T7" fmla="*/ 6 h 621"/>
                <a:gd name="T8" fmla="*/ 8 w 168"/>
                <a:gd name="T9" fmla="*/ 70 h 621"/>
                <a:gd name="T10" fmla="*/ 0 w 168"/>
                <a:gd name="T11" fmla="*/ 69 h 621"/>
                <a:gd name="T12" fmla="*/ 0 w 168"/>
                <a:gd name="T13" fmla="*/ 69 h 621"/>
                <a:gd name="T14" fmla="*/ 1 w 168"/>
                <a:gd name="T15" fmla="*/ 68 h 621"/>
                <a:gd name="T16" fmla="*/ 2 w 168"/>
                <a:gd name="T17" fmla="*/ 67 h 621"/>
                <a:gd name="T18" fmla="*/ 3 w 168"/>
                <a:gd name="T19" fmla="*/ 65 h 621"/>
                <a:gd name="T20" fmla="*/ 5 w 168"/>
                <a:gd name="T21" fmla="*/ 63 h 621"/>
                <a:gd name="T22" fmla="*/ 6 w 168"/>
                <a:gd name="T23" fmla="*/ 62 h 621"/>
                <a:gd name="T24" fmla="*/ 7 w 168"/>
                <a:gd name="T25" fmla="*/ 60 h 621"/>
                <a:gd name="T26" fmla="*/ 7 w 168"/>
                <a:gd name="T27" fmla="*/ 58 h 621"/>
                <a:gd name="T28" fmla="*/ 8 w 168"/>
                <a:gd name="T29" fmla="*/ 52 h 621"/>
                <a:gd name="T30" fmla="*/ 9 w 168"/>
                <a:gd name="T31" fmla="*/ 45 h 621"/>
                <a:gd name="T32" fmla="*/ 10 w 168"/>
                <a:gd name="T33" fmla="*/ 38 h 621"/>
                <a:gd name="T34" fmla="*/ 11 w 168"/>
                <a:gd name="T35" fmla="*/ 31 h 621"/>
                <a:gd name="T36" fmla="*/ 12 w 168"/>
                <a:gd name="T37" fmla="*/ 25 h 621"/>
                <a:gd name="T38" fmla="*/ 13 w 168"/>
                <a:gd name="T39" fmla="*/ 19 h 621"/>
                <a:gd name="T40" fmla="*/ 13 w 168"/>
                <a:gd name="T41" fmla="*/ 15 h 621"/>
                <a:gd name="T42" fmla="*/ 14 w 168"/>
                <a:gd name="T43" fmla="*/ 14 h 6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8"/>
                <a:gd name="T67" fmla="*/ 0 h 621"/>
                <a:gd name="T68" fmla="*/ 168 w 168"/>
                <a:gd name="T69" fmla="*/ 621 h 6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8" h="621">
                  <a:moveTo>
                    <a:pt x="127" y="123"/>
                  </a:moveTo>
                  <a:lnTo>
                    <a:pt x="134" y="5"/>
                  </a:lnTo>
                  <a:lnTo>
                    <a:pt x="168" y="0"/>
                  </a:lnTo>
                  <a:lnTo>
                    <a:pt x="162" y="51"/>
                  </a:lnTo>
                  <a:lnTo>
                    <a:pt x="71" y="621"/>
                  </a:lnTo>
                  <a:lnTo>
                    <a:pt x="0" y="612"/>
                  </a:lnTo>
                  <a:lnTo>
                    <a:pt x="2" y="610"/>
                  </a:lnTo>
                  <a:lnTo>
                    <a:pt x="9" y="601"/>
                  </a:lnTo>
                  <a:lnTo>
                    <a:pt x="19" y="590"/>
                  </a:lnTo>
                  <a:lnTo>
                    <a:pt x="31" y="576"/>
                  </a:lnTo>
                  <a:lnTo>
                    <a:pt x="43" y="560"/>
                  </a:lnTo>
                  <a:lnTo>
                    <a:pt x="54" y="544"/>
                  </a:lnTo>
                  <a:lnTo>
                    <a:pt x="62" y="528"/>
                  </a:lnTo>
                  <a:lnTo>
                    <a:pt x="65" y="513"/>
                  </a:lnTo>
                  <a:lnTo>
                    <a:pt x="72" y="459"/>
                  </a:lnTo>
                  <a:lnTo>
                    <a:pt x="79" y="399"/>
                  </a:lnTo>
                  <a:lnTo>
                    <a:pt x="88" y="335"/>
                  </a:lnTo>
                  <a:lnTo>
                    <a:pt x="96" y="273"/>
                  </a:lnTo>
                  <a:lnTo>
                    <a:pt x="104" y="217"/>
                  </a:lnTo>
                  <a:lnTo>
                    <a:pt x="114" y="169"/>
                  </a:lnTo>
                  <a:lnTo>
                    <a:pt x="121" y="137"/>
                  </a:lnTo>
                  <a:lnTo>
                    <a:pt x="127" y="123"/>
                  </a:lnTo>
                  <a:close/>
                </a:path>
              </a:pathLst>
            </a:custGeom>
            <a:solidFill>
              <a:srgbClr val="FFEF3F"/>
            </a:solidFill>
            <a:ln w="9525">
              <a:noFill/>
              <a:round/>
              <a:headEnd/>
              <a:tailEnd/>
            </a:ln>
          </p:spPr>
          <p:txBody>
            <a:bodyPr/>
            <a:lstStyle/>
            <a:p>
              <a:endParaRPr lang="en-US"/>
            </a:p>
          </p:txBody>
        </p:sp>
        <p:sp>
          <p:nvSpPr>
            <p:cNvPr id="17600" name="Freeform 388"/>
            <p:cNvSpPr>
              <a:spLocks noChangeAspect="1"/>
            </p:cNvSpPr>
            <p:nvPr/>
          </p:nvSpPr>
          <p:spPr bwMode="auto">
            <a:xfrm>
              <a:off x="3586" y="3061"/>
              <a:ext cx="34" cy="210"/>
            </a:xfrm>
            <a:custGeom>
              <a:avLst/>
              <a:gdLst>
                <a:gd name="T0" fmla="*/ 8 w 101"/>
                <a:gd name="T1" fmla="*/ 14 h 626"/>
                <a:gd name="T2" fmla="*/ 9 w 101"/>
                <a:gd name="T3" fmla="*/ 1 h 626"/>
                <a:gd name="T4" fmla="*/ 11 w 101"/>
                <a:gd name="T5" fmla="*/ 0 h 626"/>
                <a:gd name="T6" fmla="*/ 11 w 101"/>
                <a:gd name="T7" fmla="*/ 5 h 626"/>
                <a:gd name="T8" fmla="*/ 4 w 101"/>
                <a:gd name="T9" fmla="*/ 62 h 626"/>
                <a:gd name="T10" fmla="*/ 7 w 101"/>
                <a:gd name="T11" fmla="*/ 70 h 626"/>
                <a:gd name="T12" fmla="*/ 0 w 101"/>
                <a:gd name="T13" fmla="*/ 69 h 626"/>
                <a:gd name="T14" fmla="*/ 0 w 101"/>
                <a:gd name="T15" fmla="*/ 67 h 626"/>
                <a:gd name="T16" fmla="*/ 1 w 101"/>
                <a:gd name="T17" fmla="*/ 61 h 626"/>
                <a:gd name="T18" fmla="*/ 2 w 101"/>
                <a:gd name="T19" fmla="*/ 52 h 626"/>
                <a:gd name="T20" fmla="*/ 3 w 101"/>
                <a:gd name="T21" fmla="*/ 42 h 626"/>
                <a:gd name="T22" fmla="*/ 5 w 101"/>
                <a:gd name="T23" fmla="*/ 32 h 626"/>
                <a:gd name="T24" fmla="*/ 6 w 101"/>
                <a:gd name="T25" fmla="*/ 23 h 626"/>
                <a:gd name="T26" fmla="*/ 7 w 101"/>
                <a:gd name="T27" fmla="*/ 17 h 626"/>
                <a:gd name="T28" fmla="*/ 8 w 101"/>
                <a:gd name="T29" fmla="*/ 14 h 6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1"/>
                <a:gd name="T46" fmla="*/ 0 h 626"/>
                <a:gd name="T47" fmla="*/ 101 w 101"/>
                <a:gd name="T48" fmla="*/ 626 h 6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1" h="626">
                  <a:moveTo>
                    <a:pt x="70" y="123"/>
                  </a:moveTo>
                  <a:lnTo>
                    <a:pt x="81" y="5"/>
                  </a:lnTo>
                  <a:lnTo>
                    <a:pt x="101" y="0"/>
                  </a:lnTo>
                  <a:lnTo>
                    <a:pt x="95" y="49"/>
                  </a:lnTo>
                  <a:lnTo>
                    <a:pt x="34" y="553"/>
                  </a:lnTo>
                  <a:lnTo>
                    <a:pt x="64" y="626"/>
                  </a:lnTo>
                  <a:lnTo>
                    <a:pt x="0" y="618"/>
                  </a:lnTo>
                  <a:lnTo>
                    <a:pt x="2" y="597"/>
                  </a:lnTo>
                  <a:lnTo>
                    <a:pt x="9" y="542"/>
                  </a:lnTo>
                  <a:lnTo>
                    <a:pt x="18" y="465"/>
                  </a:lnTo>
                  <a:lnTo>
                    <a:pt x="30" y="375"/>
                  </a:lnTo>
                  <a:lnTo>
                    <a:pt x="42" y="285"/>
                  </a:lnTo>
                  <a:lnTo>
                    <a:pt x="54" y="206"/>
                  </a:lnTo>
                  <a:lnTo>
                    <a:pt x="63" y="148"/>
                  </a:lnTo>
                  <a:lnTo>
                    <a:pt x="70" y="123"/>
                  </a:lnTo>
                  <a:close/>
                </a:path>
              </a:pathLst>
            </a:custGeom>
            <a:solidFill>
              <a:srgbClr val="FFEF3F"/>
            </a:solidFill>
            <a:ln w="9525">
              <a:noFill/>
              <a:round/>
              <a:headEnd/>
              <a:tailEnd/>
            </a:ln>
          </p:spPr>
          <p:txBody>
            <a:bodyPr/>
            <a:lstStyle/>
            <a:p>
              <a:endParaRPr lang="en-US"/>
            </a:p>
          </p:txBody>
        </p:sp>
        <p:sp>
          <p:nvSpPr>
            <p:cNvPr id="17601" name="Freeform 389"/>
            <p:cNvSpPr>
              <a:spLocks noChangeAspect="1"/>
            </p:cNvSpPr>
            <p:nvPr/>
          </p:nvSpPr>
          <p:spPr bwMode="auto">
            <a:xfrm>
              <a:off x="3512" y="3263"/>
              <a:ext cx="125" cy="88"/>
            </a:xfrm>
            <a:custGeom>
              <a:avLst/>
              <a:gdLst>
                <a:gd name="T0" fmla="*/ 0 w 374"/>
                <a:gd name="T1" fmla="*/ 0 h 264"/>
                <a:gd name="T2" fmla="*/ 42 w 374"/>
                <a:gd name="T3" fmla="*/ 5 h 264"/>
                <a:gd name="T4" fmla="*/ 40 w 374"/>
                <a:gd name="T5" fmla="*/ 7 h 264"/>
                <a:gd name="T6" fmla="*/ 39 w 374"/>
                <a:gd name="T7" fmla="*/ 11 h 264"/>
                <a:gd name="T8" fmla="*/ 37 w 374"/>
                <a:gd name="T9" fmla="*/ 11 h 264"/>
                <a:gd name="T10" fmla="*/ 37 w 374"/>
                <a:gd name="T11" fmla="*/ 13 h 264"/>
                <a:gd name="T12" fmla="*/ 39 w 374"/>
                <a:gd name="T13" fmla="*/ 13 h 264"/>
                <a:gd name="T14" fmla="*/ 39 w 374"/>
                <a:gd name="T15" fmla="*/ 16 h 264"/>
                <a:gd name="T16" fmla="*/ 37 w 374"/>
                <a:gd name="T17" fmla="*/ 16 h 264"/>
                <a:gd name="T18" fmla="*/ 38 w 374"/>
                <a:gd name="T19" fmla="*/ 18 h 264"/>
                <a:gd name="T20" fmla="*/ 38 w 374"/>
                <a:gd name="T21" fmla="*/ 20 h 264"/>
                <a:gd name="T22" fmla="*/ 37 w 374"/>
                <a:gd name="T23" fmla="*/ 21 h 264"/>
                <a:gd name="T24" fmla="*/ 38 w 374"/>
                <a:gd name="T25" fmla="*/ 22 h 264"/>
                <a:gd name="T26" fmla="*/ 37 w 374"/>
                <a:gd name="T27" fmla="*/ 24 h 264"/>
                <a:gd name="T28" fmla="*/ 36 w 374"/>
                <a:gd name="T29" fmla="*/ 25 h 264"/>
                <a:gd name="T30" fmla="*/ 35 w 374"/>
                <a:gd name="T31" fmla="*/ 27 h 264"/>
                <a:gd name="T32" fmla="*/ 33 w 374"/>
                <a:gd name="T33" fmla="*/ 29 h 264"/>
                <a:gd name="T34" fmla="*/ 32 w 374"/>
                <a:gd name="T35" fmla="*/ 29 h 264"/>
                <a:gd name="T36" fmla="*/ 31 w 374"/>
                <a:gd name="T37" fmla="*/ 29 h 264"/>
                <a:gd name="T38" fmla="*/ 29 w 374"/>
                <a:gd name="T39" fmla="*/ 29 h 264"/>
                <a:gd name="T40" fmla="*/ 27 w 374"/>
                <a:gd name="T41" fmla="*/ 29 h 264"/>
                <a:gd name="T42" fmla="*/ 25 w 374"/>
                <a:gd name="T43" fmla="*/ 29 h 264"/>
                <a:gd name="T44" fmla="*/ 23 w 374"/>
                <a:gd name="T45" fmla="*/ 29 h 264"/>
                <a:gd name="T46" fmla="*/ 20 w 374"/>
                <a:gd name="T47" fmla="*/ 29 h 264"/>
                <a:gd name="T48" fmla="*/ 18 w 374"/>
                <a:gd name="T49" fmla="*/ 29 h 264"/>
                <a:gd name="T50" fmla="*/ 16 w 374"/>
                <a:gd name="T51" fmla="*/ 28 h 264"/>
                <a:gd name="T52" fmla="*/ 13 w 374"/>
                <a:gd name="T53" fmla="*/ 28 h 264"/>
                <a:gd name="T54" fmla="*/ 11 w 374"/>
                <a:gd name="T55" fmla="*/ 27 h 264"/>
                <a:gd name="T56" fmla="*/ 9 w 374"/>
                <a:gd name="T57" fmla="*/ 27 h 264"/>
                <a:gd name="T58" fmla="*/ 7 w 374"/>
                <a:gd name="T59" fmla="*/ 26 h 264"/>
                <a:gd name="T60" fmla="*/ 6 w 374"/>
                <a:gd name="T61" fmla="*/ 26 h 264"/>
                <a:gd name="T62" fmla="*/ 4 w 374"/>
                <a:gd name="T63" fmla="*/ 25 h 264"/>
                <a:gd name="T64" fmla="*/ 3 w 374"/>
                <a:gd name="T65" fmla="*/ 25 h 264"/>
                <a:gd name="T66" fmla="*/ 3 w 374"/>
                <a:gd name="T67" fmla="*/ 24 h 264"/>
                <a:gd name="T68" fmla="*/ 2 w 374"/>
                <a:gd name="T69" fmla="*/ 22 h 264"/>
                <a:gd name="T70" fmla="*/ 2 w 374"/>
                <a:gd name="T71" fmla="*/ 21 h 264"/>
                <a:gd name="T72" fmla="*/ 2 w 374"/>
                <a:gd name="T73" fmla="*/ 20 h 264"/>
                <a:gd name="T74" fmla="*/ 1 w 374"/>
                <a:gd name="T75" fmla="*/ 19 h 264"/>
                <a:gd name="T76" fmla="*/ 0 w 374"/>
                <a:gd name="T77" fmla="*/ 17 h 264"/>
                <a:gd name="T78" fmla="*/ 3 w 374"/>
                <a:gd name="T79" fmla="*/ 16 h 264"/>
                <a:gd name="T80" fmla="*/ 0 w 374"/>
                <a:gd name="T81" fmla="*/ 16 h 264"/>
                <a:gd name="T82" fmla="*/ 0 w 374"/>
                <a:gd name="T83" fmla="*/ 13 h 264"/>
                <a:gd name="T84" fmla="*/ 3 w 374"/>
                <a:gd name="T85" fmla="*/ 13 h 264"/>
                <a:gd name="T86" fmla="*/ 1 w 374"/>
                <a:gd name="T87" fmla="*/ 11 h 264"/>
                <a:gd name="T88" fmla="*/ 0 w 374"/>
                <a:gd name="T89" fmla="*/ 9 h 264"/>
                <a:gd name="T90" fmla="*/ 3 w 374"/>
                <a:gd name="T91" fmla="*/ 9 h 264"/>
                <a:gd name="T92" fmla="*/ 3 w 374"/>
                <a:gd name="T93" fmla="*/ 7 h 264"/>
                <a:gd name="T94" fmla="*/ 1 w 374"/>
                <a:gd name="T95" fmla="*/ 6 h 264"/>
                <a:gd name="T96" fmla="*/ 1 w 374"/>
                <a:gd name="T97" fmla="*/ 3 h 264"/>
                <a:gd name="T98" fmla="*/ 0 w 374"/>
                <a:gd name="T99" fmla="*/ 0 h 2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4"/>
                <a:gd name="T151" fmla="*/ 0 h 264"/>
                <a:gd name="T152" fmla="*/ 374 w 374"/>
                <a:gd name="T153" fmla="*/ 264 h 2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4" h="264">
                  <a:moveTo>
                    <a:pt x="3" y="0"/>
                  </a:moveTo>
                  <a:lnTo>
                    <a:pt x="374" y="48"/>
                  </a:lnTo>
                  <a:lnTo>
                    <a:pt x="361" y="63"/>
                  </a:lnTo>
                  <a:lnTo>
                    <a:pt x="353" y="95"/>
                  </a:lnTo>
                  <a:lnTo>
                    <a:pt x="334" y="102"/>
                  </a:lnTo>
                  <a:lnTo>
                    <a:pt x="331" y="116"/>
                  </a:lnTo>
                  <a:lnTo>
                    <a:pt x="352" y="118"/>
                  </a:lnTo>
                  <a:lnTo>
                    <a:pt x="347" y="142"/>
                  </a:lnTo>
                  <a:lnTo>
                    <a:pt x="331" y="144"/>
                  </a:lnTo>
                  <a:lnTo>
                    <a:pt x="343" y="160"/>
                  </a:lnTo>
                  <a:lnTo>
                    <a:pt x="342" y="176"/>
                  </a:lnTo>
                  <a:lnTo>
                    <a:pt x="329" y="185"/>
                  </a:lnTo>
                  <a:lnTo>
                    <a:pt x="342" y="199"/>
                  </a:lnTo>
                  <a:lnTo>
                    <a:pt x="336" y="214"/>
                  </a:lnTo>
                  <a:lnTo>
                    <a:pt x="327" y="226"/>
                  </a:lnTo>
                  <a:lnTo>
                    <a:pt x="316" y="244"/>
                  </a:lnTo>
                  <a:lnTo>
                    <a:pt x="299" y="258"/>
                  </a:lnTo>
                  <a:lnTo>
                    <a:pt x="289" y="260"/>
                  </a:lnTo>
                  <a:lnTo>
                    <a:pt x="276" y="262"/>
                  </a:lnTo>
                  <a:lnTo>
                    <a:pt x="260" y="262"/>
                  </a:lnTo>
                  <a:lnTo>
                    <a:pt x="243" y="264"/>
                  </a:lnTo>
                  <a:lnTo>
                    <a:pt x="224" y="262"/>
                  </a:lnTo>
                  <a:lnTo>
                    <a:pt x="205" y="261"/>
                  </a:lnTo>
                  <a:lnTo>
                    <a:pt x="184" y="259"/>
                  </a:lnTo>
                  <a:lnTo>
                    <a:pt x="163" y="257"/>
                  </a:lnTo>
                  <a:lnTo>
                    <a:pt x="141" y="254"/>
                  </a:lnTo>
                  <a:lnTo>
                    <a:pt x="120" y="251"/>
                  </a:lnTo>
                  <a:lnTo>
                    <a:pt x="101" y="246"/>
                  </a:lnTo>
                  <a:lnTo>
                    <a:pt x="82" y="243"/>
                  </a:lnTo>
                  <a:lnTo>
                    <a:pt x="65" y="238"/>
                  </a:lnTo>
                  <a:lnTo>
                    <a:pt x="50" y="234"/>
                  </a:lnTo>
                  <a:lnTo>
                    <a:pt x="38" y="228"/>
                  </a:lnTo>
                  <a:lnTo>
                    <a:pt x="27" y="223"/>
                  </a:lnTo>
                  <a:lnTo>
                    <a:pt x="23" y="213"/>
                  </a:lnTo>
                  <a:lnTo>
                    <a:pt x="19" y="200"/>
                  </a:lnTo>
                  <a:lnTo>
                    <a:pt x="17" y="189"/>
                  </a:lnTo>
                  <a:lnTo>
                    <a:pt x="17" y="178"/>
                  </a:lnTo>
                  <a:lnTo>
                    <a:pt x="5" y="169"/>
                  </a:lnTo>
                  <a:lnTo>
                    <a:pt x="3" y="154"/>
                  </a:lnTo>
                  <a:lnTo>
                    <a:pt x="25" y="145"/>
                  </a:lnTo>
                  <a:lnTo>
                    <a:pt x="0" y="143"/>
                  </a:lnTo>
                  <a:lnTo>
                    <a:pt x="3" y="120"/>
                  </a:lnTo>
                  <a:lnTo>
                    <a:pt x="23" y="115"/>
                  </a:lnTo>
                  <a:lnTo>
                    <a:pt x="6" y="99"/>
                  </a:lnTo>
                  <a:lnTo>
                    <a:pt x="4" y="85"/>
                  </a:lnTo>
                  <a:lnTo>
                    <a:pt x="27" y="78"/>
                  </a:lnTo>
                  <a:lnTo>
                    <a:pt x="27" y="64"/>
                  </a:lnTo>
                  <a:lnTo>
                    <a:pt x="9" y="54"/>
                  </a:lnTo>
                  <a:lnTo>
                    <a:pt x="12" y="25"/>
                  </a:lnTo>
                  <a:lnTo>
                    <a:pt x="3" y="0"/>
                  </a:lnTo>
                  <a:close/>
                </a:path>
              </a:pathLst>
            </a:custGeom>
            <a:solidFill>
              <a:srgbClr val="33353A"/>
            </a:solidFill>
            <a:ln w="9525">
              <a:noFill/>
              <a:round/>
              <a:headEnd/>
              <a:tailEnd/>
            </a:ln>
          </p:spPr>
          <p:txBody>
            <a:bodyPr/>
            <a:lstStyle/>
            <a:p>
              <a:endParaRPr lang="en-US"/>
            </a:p>
          </p:txBody>
        </p:sp>
        <p:sp>
          <p:nvSpPr>
            <p:cNvPr id="17602" name="Freeform 390"/>
            <p:cNvSpPr>
              <a:spLocks noChangeAspect="1"/>
            </p:cNvSpPr>
            <p:nvPr/>
          </p:nvSpPr>
          <p:spPr bwMode="auto">
            <a:xfrm>
              <a:off x="3515" y="3264"/>
              <a:ext cx="118" cy="87"/>
            </a:xfrm>
            <a:custGeom>
              <a:avLst/>
              <a:gdLst>
                <a:gd name="T0" fmla="*/ 5 w 352"/>
                <a:gd name="T1" fmla="*/ 1 h 259"/>
                <a:gd name="T2" fmla="*/ 13 w 352"/>
                <a:gd name="T3" fmla="*/ 2 h 259"/>
                <a:gd name="T4" fmla="*/ 20 w 352"/>
                <a:gd name="T5" fmla="*/ 2 h 259"/>
                <a:gd name="T6" fmla="*/ 27 w 352"/>
                <a:gd name="T7" fmla="*/ 3 h 259"/>
                <a:gd name="T8" fmla="*/ 35 w 352"/>
                <a:gd name="T9" fmla="*/ 4 h 259"/>
                <a:gd name="T10" fmla="*/ 39 w 352"/>
                <a:gd name="T11" fmla="*/ 5 h 259"/>
                <a:gd name="T12" fmla="*/ 38 w 352"/>
                <a:gd name="T13" fmla="*/ 7 h 259"/>
                <a:gd name="T14" fmla="*/ 38 w 352"/>
                <a:gd name="T15" fmla="*/ 9 h 259"/>
                <a:gd name="T16" fmla="*/ 36 w 352"/>
                <a:gd name="T17" fmla="*/ 11 h 259"/>
                <a:gd name="T18" fmla="*/ 35 w 352"/>
                <a:gd name="T19" fmla="*/ 11 h 259"/>
                <a:gd name="T20" fmla="*/ 35 w 352"/>
                <a:gd name="T21" fmla="*/ 13 h 259"/>
                <a:gd name="T22" fmla="*/ 37 w 352"/>
                <a:gd name="T23" fmla="*/ 13 h 259"/>
                <a:gd name="T24" fmla="*/ 37 w 352"/>
                <a:gd name="T25" fmla="*/ 14 h 259"/>
                <a:gd name="T26" fmla="*/ 36 w 352"/>
                <a:gd name="T27" fmla="*/ 16 h 259"/>
                <a:gd name="T28" fmla="*/ 35 w 352"/>
                <a:gd name="T29" fmla="*/ 16 h 259"/>
                <a:gd name="T30" fmla="*/ 36 w 352"/>
                <a:gd name="T31" fmla="*/ 17 h 259"/>
                <a:gd name="T32" fmla="*/ 36 w 352"/>
                <a:gd name="T33" fmla="*/ 18 h 259"/>
                <a:gd name="T34" fmla="*/ 36 w 352"/>
                <a:gd name="T35" fmla="*/ 20 h 259"/>
                <a:gd name="T36" fmla="*/ 35 w 352"/>
                <a:gd name="T37" fmla="*/ 20 h 259"/>
                <a:gd name="T38" fmla="*/ 36 w 352"/>
                <a:gd name="T39" fmla="*/ 21 h 259"/>
                <a:gd name="T40" fmla="*/ 36 w 352"/>
                <a:gd name="T41" fmla="*/ 23 h 259"/>
                <a:gd name="T42" fmla="*/ 35 w 352"/>
                <a:gd name="T43" fmla="*/ 24 h 259"/>
                <a:gd name="T44" fmla="*/ 35 w 352"/>
                <a:gd name="T45" fmla="*/ 25 h 259"/>
                <a:gd name="T46" fmla="*/ 34 w 352"/>
                <a:gd name="T47" fmla="*/ 27 h 259"/>
                <a:gd name="T48" fmla="*/ 33 w 352"/>
                <a:gd name="T49" fmla="*/ 28 h 259"/>
                <a:gd name="T50" fmla="*/ 31 w 352"/>
                <a:gd name="T51" fmla="*/ 29 h 259"/>
                <a:gd name="T52" fmla="*/ 25 w 352"/>
                <a:gd name="T53" fmla="*/ 29 h 259"/>
                <a:gd name="T54" fmla="*/ 19 w 352"/>
                <a:gd name="T55" fmla="*/ 29 h 259"/>
                <a:gd name="T56" fmla="*/ 13 w 352"/>
                <a:gd name="T57" fmla="*/ 28 h 259"/>
                <a:gd name="T58" fmla="*/ 7 w 352"/>
                <a:gd name="T59" fmla="*/ 27 h 259"/>
                <a:gd name="T60" fmla="*/ 3 w 352"/>
                <a:gd name="T61" fmla="*/ 25 h 259"/>
                <a:gd name="T62" fmla="*/ 2 w 352"/>
                <a:gd name="T63" fmla="*/ 21 h 259"/>
                <a:gd name="T64" fmla="*/ 1 w 352"/>
                <a:gd name="T65" fmla="*/ 19 h 259"/>
                <a:gd name="T66" fmla="*/ 0 w 352"/>
                <a:gd name="T67" fmla="*/ 18 h 259"/>
                <a:gd name="T68" fmla="*/ 0 w 352"/>
                <a:gd name="T69" fmla="*/ 17 h 259"/>
                <a:gd name="T70" fmla="*/ 2 w 352"/>
                <a:gd name="T71" fmla="*/ 16 h 259"/>
                <a:gd name="T72" fmla="*/ 1 w 352"/>
                <a:gd name="T73" fmla="*/ 16 h 259"/>
                <a:gd name="T74" fmla="*/ 0 w 352"/>
                <a:gd name="T75" fmla="*/ 15 h 259"/>
                <a:gd name="T76" fmla="*/ 0 w 352"/>
                <a:gd name="T77" fmla="*/ 13 h 259"/>
                <a:gd name="T78" fmla="*/ 2 w 352"/>
                <a:gd name="T79" fmla="*/ 13 h 259"/>
                <a:gd name="T80" fmla="*/ 2 w 352"/>
                <a:gd name="T81" fmla="*/ 12 h 259"/>
                <a:gd name="T82" fmla="*/ 1 w 352"/>
                <a:gd name="T83" fmla="*/ 11 h 259"/>
                <a:gd name="T84" fmla="*/ 1 w 352"/>
                <a:gd name="T85" fmla="*/ 9 h 259"/>
                <a:gd name="T86" fmla="*/ 2 w 352"/>
                <a:gd name="T87" fmla="*/ 9 h 259"/>
                <a:gd name="T88" fmla="*/ 3 w 352"/>
                <a:gd name="T89" fmla="*/ 8 h 259"/>
                <a:gd name="T90" fmla="*/ 3 w 352"/>
                <a:gd name="T91" fmla="*/ 7 h 259"/>
                <a:gd name="T92" fmla="*/ 1 w 352"/>
                <a:gd name="T93" fmla="*/ 6 h 259"/>
                <a:gd name="T94" fmla="*/ 1 w 352"/>
                <a:gd name="T95" fmla="*/ 3 h 259"/>
                <a:gd name="T96" fmla="*/ 1 w 352"/>
                <a:gd name="T97" fmla="*/ 1 h 2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2"/>
                <a:gd name="T148" fmla="*/ 0 h 259"/>
                <a:gd name="T149" fmla="*/ 352 w 352"/>
                <a:gd name="T150" fmla="*/ 259 h 2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2" h="259">
                  <a:moveTo>
                    <a:pt x="4" y="0"/>
                  </a:moveTo>
                  <a:lnTo>
                    <a:pt x="26" y="3"/>
                  </a:lnTo>
                  <a:lnTo>
                    <a:pt x="48" y="6"/>
                  </a:lnTo>
                  <a:lnTo>
                    <a:pt x="70" y="8"/>
                  </a:lnTo>
                  <a:lnTo>
                    <a:pt x="92" y="12"/>
                  </a:lnTo>
                  <a:lnTo>
                    <a:pt x="113" y="14"/>
                  </a:lnTo>
                  <a:lnTo>
                    <a:pt x="135" y="18"/>
                  </a:lnTo>
                  <a:lnTo>
                    <a:pt x="157" y="20"/>
                  </a:lnTo>
                  <a:lnTo>
                    <a:pt x="178" y="22"/>
                  </a:lnTo>
                  <a:lnTo>
                    <a:pt x="200" y="26"/>
                  </a:lnTo>
                  <a:lnTo>
                    <a:pt x="222" y="28"/>
                  </a:lnTo>
                  <a:lnTo>
                    <a:pt x="244" y="31"/>
                  </a:lnTo>
                  <a:lnTo>
                    <a:pt x="265" y="34"/>
                  </a:lnTo>
                  <a:lnTo>
                    <a:pt x="287" y="37"/>
                  </a:lnTo>
                  <a:lnTo>
                    <a:pt x="309" y="39"/>
                  </a:lnTo>
                  <a:lnTo>
                    <a:pt x="331" y="43"/>
                  </a:lnTo>
                  <a:lnTo>
                    <a:pt x="352" y="45"/>
                  </a:lnTo>
                  <a:lnTo>
                    <a:pt x="349" y="49"/>
                  </a:lnTo>
                  <a:lnTo>
                    <a:pt x="345" y="52"/>
                  </a:lnTo>
                  <a:lnTo>
                    <a:pt x="342" y="56"/>
                  </a:lnTo>
                  <a:lnTo>
                    <a:pt x="340" y="60"/>
                  </a:lnTo>
                  <a:lnTo>
                    <a:pt x="337" y="68"/>
                  </a:lnTo>
                  <a:lnTo>
                    <a:pt x="336" y="76"/>
                  </a:lnTo>
                  <a:lnTo>
                    <a:pt x="334" y="84"/>
                  </a:lnTo>
                  <a:lnTo>
                    <a:pt x="332" y="92"/>
                  </a:lnTo>
                  <a:lnTo>
                    <a:pt x="327" y="94"/>
                  </a:lnTo>
                  <a:lnTo>
                    <a:pt x="322" y="95"/>
                  </a:lnTo>
                  <a:lnTo>
                    <a:pt x="318" y="96"/>
                  </a:lnTo>
                  <a:lnTo>
                    <a:pt x="313" y="97"/>
                  </a:lnTo>
                  <a:lnTo>
                    <a:pt x="313" y="102"/>
                  </a:lnTo>
                  <a:lnTo>
                    <a:pt x="313" y="105"/>
                  </a:lnTo>
                  <a:lnTo>
                    <a:pt x="312" y="109"/>
                  </a:lnTo>
                  <a:lnTo>
                    <a:pt x="312" y="112"/>
                  </a:lnTo>
                  <a:lnTo>
                    <a:pt x="317" y="113"/>
                  </a:lnTo>
                  <a:lnTo>
                    <a:pt x="321" y="113"/>
                  </a:lnTo>
                  <a:lnTo>
                    <a:pt x="326" y="114"/>
                  </a:lnTo>
                  <a:lnTo>
                    <a:pt x="331" y="115"/>
                  </a:lnTo>
                  <a:lnTo>
                    <a:pt x="329" y="121"/>
                  </a:lnTo>
                  <a:lnTo>
                    <a:pt x="328" y="127"/>
                  </a:lnTo>
                  <a:lnTo>
                    <a:pt x="327" y="133"/>
                  </a:lnTo>
                  <a:lnTo>
                    <a:pt x="326" y="139"/>
                  </a:lnTo>
                  <a:lnTo>
                    <a:pt x="322" y="139"/>
                  </a:lnTo>
                  <a:lnTo>
                    <a:pt x="319" y="140"/>
                  </a:lnTo>
                  <a:lnTo>
                    <a:pt x="316" y="140"/>
                  </a:lnTo>
                  <a:lnTo>
                    <a:pt x="312" y="141"/>
                  </a:lnTo>
                  <a:lnTo>
                    <a:pt x="314" y="144"/>
                  </a:lnTo>
                  <a:lnTo>
                    <a:pt x="318" y="148"/>
                  </a:lnTo>
                  <a:lnTo>
                    <a:pt x="320" y="152"/>
                  </a:lnTo>
                  <a:lnTo>
                    <a:pt x="322" y="156"/>
                  </a:lnTo>
                  <a:lnTo>
                    <a:pt x="321" y="160"/>
                  </a:lnTo>
                  <a:lnTo>
                    <a:pt x="321" y="164"/>
                  </a:lnTo>
                  <a:lnTo>
                    <a:pt x="321" y="168"/>
                  </a:lnTo>
                  <a:lnTo>
                    <a:pt x="320" y="173"/>
                  </a:lnTo>
                  <a:lnTo>
                    <a:pt x="318" y="175"/>
                  </a:lnTo>
                  <a:lnTo>
                    <a:pt x="314" y="177"/>
                  </a:lnTo>
                  <a:lnTo>
                    <a:pt x="311" y="179"/>
                  </a:lnTo>
                  <a:lnTo>
                    <a:pt x="309" y="181"/>
                  </a:lnTo>
                  <a:lnTo>
                    <a:pt x="311" y="185"/>
                  </a:lnTo>
                  <a:lnTo>
                    <a:pt x="314" y="188"/>
                  </a:lnTo>
                  <a:lnTo>
                    <a:pt x="318" y="192"/>
                  </a:lnTo>
                  <a:lnTo>
                    <a:pt x="321" y="195"/>
                  </a:lnTo>
                  <a:lnTo>
                    <a:pt x="320" y="200"/>
                  </a:lnTo>
                  <a:lnTo>
                    <a:pt x="319" y="203"/>
                  </a:lnTo>
                  <a:lnTo>
                    <a:pt x="317" y="206"/>
                  </a:lnTo>
                  <a:lnTo>
                    <a:pt x="316" y="210"/>
                  </a:lnTo>
                  <a:lnTo>
                    <a:pt x="313" y="212"/>
                  </a:lnTo>
                  <a:lnTo>
                    <a:pt x="311" y="216"/>
                  </a:lnTo>
                  <a:lnTo>
                    <a:pt x="309" y="219"/>
                  </a:lnTo>
                  <a:lnTo>
                    <a:pt x="306" y="221"/>
                  </a:lnTo>
                  <a:lnTo>
                    <a:pt x="304" y="226"/>
                  </a:lnTo>
                  <a:lnTo>
                    <a:pt x="302" y="232"/>
                  </a:lnTo>
                  <a:lnTo>
                    <a:pt x="298" y="236"/>
                  </a:lnTo>
                  <a:lnTo>
                    <a:pt x="296" y="240"/>
                  </a:lnTo>
                  <a:lnTo>
                    <a:pt x="293" y="243"/>
                  </a:lnTo>
                  <a:lnTo>
                    <a:pt x="289" y="247"/>
                  </a:lnTo>
                  <a:lnTo>
                    <a:pt x="284" y="250"/>
                  </a:lnTo>
                  <a:lnTo>
                    <a:pt x="281" y="254"/>
                  </a:lnTo>
                  <a:lnTo>
                    <a:pt x="271" y="256"/>
                  </a:lnTo>
                  <a:lnTo>
                    <a:pt x="259" y="258"/>
                  </a:lnTo>
                  <a:lnTo>
                    <a:pt x="244" y="259"/>
                  </a:lnTo>
                  <a:lnTo>
                    <a:pt x="228" y="259"/>
                  </a:lnTo>
                  <a:lnTo>
                    <a:pt x="211" y="259"/>
                  </a:lnTo>
                  <a:lnTo>
                    <a:pt x="192" y="258"/>
                  </a:lnTo>
                  <a:lnTo>
                    <a:pt x="173" y="256"/>
                  </a:lnTo>
                  <a:lnTo>
                    <a:pt x="153" y="254"/>
                  </a:lnTo>
                  <a:lnTo>
                    <a:pt x="132" y="251"/>
                  </a:lnTo>
                  <a:lnTo>
                    <a:pt x="114" y="248"/>
                  </a:lnTo>
                  <a:lnTo>
                    <a:pt x="94" y="245"/>
                  </a:lnTo>
                  <a:lnTo>
                    <a:pt x="77" y="240"/>
                  </a:lnTo>
                  <a:lnTo>
                    <a:pt x="61" y="236"/>
                  </a:lnTo>
                  <a:lnTo>
                    <a:pt x="47" y="232"/>
                  </a:lnTo>
                  <a:lnTo>
                    <a:pt x="34" y="226"/>
                  </a:lnTo>
                  <a:lnTo>
                    <a:pt x="25" y="221"/>
                  </a:lnTo>
                  <a:lnTo>
                    <a:pt x="22" y="211"/>
                  </a:lnTo>
                  <a:lnTo>
                    <a:pt x="18" y="198"/>
                  </a:lnTo>
                  <a:lnTo>
                    <a:pt x="17" y="187"/>
                  </a:lnTo>
                  <a:lnTo>
                    <a:pt x="17" y="177"/>
                  </a:lnTo>
                  <a:lnTo>
                    <a:pt x="14" y="174"/>
                  </a:lnTo>
                  <a:lnTo>
                    <a:pt x="11" y="172"/>
                  </a:lnTo>
                  <a:lnTo>
                    <a:pt x="8" y="171"/>
                  </a:lnTo>
                  <a:lnTo>
                    <a:pt x="6" y="168"/>
                  </a:lnTo>
                  <a:lnTo>
                    <a:pt x="4" y="164"/>
                  </a:lnTo>
                  <a:lnTo>
                    <a:pt x="4" y="160"/>
                  </a:lnTo>
                  <a:lnTo>
                    <a:pt x="4" y="157"/>
                  </a:lnTo>
                  <a:lnTo>
                    <a:pt x="4" y="152"/>
                  </a:lnTo>
                  <a:lnTo>
                    <a:pt x="9" y="150"/>
                  </a:lnTo>
                  <a:lnTo>
                    <a:pt x="15" y="149"/>
                  </a:lnTo>
                  <a:lnTo>
                    <a:pt x="19" y="147"/>
                  </a:lnTo>
                  <a:lnTo>
                    <a:pt x="24" y="145"/>
                  </a:lnTo>
                  <a:lnTo>
                    <a:pt x="18" y="144"/>
                  </a:lnTo>
                  <a:lnTo>
                    <a:pt x="13" y="143"/>
                  </a:lnTo>
                  <a:lnTo>
                    <a:pt x="6" y="142"/>
                  </a:lnTo>
                  <a:lnTo>
                    <a:pt x="0" y="142"/>
                  </a:lnTo>
                  <a:lnTo>
                    <a:pt x="1" y="136"/>
                  </a:lnTo>
                  <a:lnTo>
                    <a:pt x="2" y="130"/>
                  </a:lnTo>
                  <a:lnTo>
                    <a:pt x="2" y="125"/>
                  </a:lnTo>
                  <a:lnTo>
                    <a:pt x="3" y="119"/>
                  </a:lnTo>
                  <a:lnTo>
                    <a:pt x="8" y="118"/>
                  </a:lnTo>
                  <a:lnTo>
                    <a:pt x="14" y="117"/>
                  </a:lnTo>
                  <a:lnTo>
                    <a:pt x="18" y="115"/>
                  </a:lnTo>
                  <a:lnTo>
                    <a:pt x="23" y="114"/>
                  </a:lnTo>
                  <a:lnTo>
                    <a:pt x="18" y="110"/>
                  </a:lnTo>
                  <a:lnTo>
                    <a:pt x="15" y="106"/>
                  </a:lnTo>
                  <a:lnTo>
                    <a:pt x="11" y="102"/>
                  </a:lnTo>
                  <a:lnTo>
                    <a:pt x="7" y="97"/>
                  </a:lnTo>
                  <a:lnTo>
                    <a:pt x="7" y="95"/>
                  </a:lnTo>
                  <a:lnTo>
                    <a:pt x="7" y="91"/>
                  </a:lnTo>
                  <a:lnTo>
                    <a:pt x="6" y="88"/>
                  </a:lnTo>
                  <a:lnTo>
                    <a:pt x="6" y="84"/>
                  </a:lnTo>
                  <a:lnTo>
                    <a:pt x="11" y="82"/>
                  </a:lnTo>
                  <a:lnTo>
                    <a:pt x="17" y="81"/>
                  </a:lnTo>
                  <a:lnTo>
                    <a:pt x="22" y="79"/>
                  </a:lnTo>
                  <a:lnTo>
                    <a:pt x="28" y="76"/>
                  </a:lnTo>
                  <a:lnTo>
                    <a:pt x="28" y="74"/>
                  </a:lnTo>
                  <a:lnTo>
                    <a:pt x="28" y="71"/>
                  </a:lnTo>
                  <a:lnTo>
                    <a:pt x="28" y="67"/>
                  </a:lnTo>
                  <a:lnTo>
                    <a:pt x="28" y="64"/>
                  </a:lnTo>
                  <a:lnTo>
                    <a:pt x="23" y="61"/>
                  </a:lnTo>
                  <a:lnTo>
                    <a:pt x="19" y="58"/>
                  </a:lnTo>
                  <a:lnTo>
                    <a:pt x="15" y="56"/>
                  </a:lnTo>
                  <a:lnTo>
                    <a:pt x="10" y="53"/>
                  </a:lnTo>
                  <a:lnTo>
                    <a:pt x="11" y="46"/>
                  </a:lnTo>
                  <a:lnTo>
                    <a:pt x="13" y="38"/>
                  </a:lnTo>
                  <a:lnTo>
                    <a:pt x="13" y="31"/>
                  </a:lnTo>
                  <a:lnTo>
                    <a:pt x="14" y="24"/>
                  </a:lnTo>
                  <a:lnTo>
                    <a:pt x="11" y="19"/>
                  </a:lnTo>
                  <a:lnTo>
                    <a:pt x="9" y="12"/>
                  </a:lnTo>
                  <a:lnTo>
                    <a:pt x="7" y="6"/>
                  </a:lnTo>
                  <a:lnTo>
                    <a:pt x="4" y="0"/>
                  </a:lnTo>
                  <a:close/>
                </a:path>
              </a:pathLst>
            </a:custGeom>
            <a:solidFill>
              <a:srgbClr val="3D3F42"/>
            </a:solidFill>
            <a:ln w="9525">
              <a:noFill/>
              <a:round/>
              <a:headEnd/>
              <a:tailEnd/>
            </a:ln>
          </p:spPr>
          <p:txBody>
            <a:bodyPr/>
            <a:lstStyle/>
            <a:p>
              <a:endParaRPr lang="en-US"/>
            </a:p>
          </p:txBody>
        </p:sp>
        <p:sp>
          <p:nvSpPr>
            <p:cNvPr id="17603" name="Freeform 391"/>
            <p:cNvSpPr>
              <a:spLocks noChangeAspect="1"/>
            </p:cNvSpPr>
            <p:nvPr/>
          </p:nvSpPr>
          <p:spPr bwMode="auto">
            <a:xfrm>
              <a:off x="3519" y="3265"/>
              <a:ext cx="110" cy="86"/>
            </a:xfrm>
            <a:custGeom>
              <a:avLst/>
              <a:gdLst>
                <a:gd name="T0" fmla="*/ 5 w 329"/>
                <a:gd name="T1" fmla="*/ 0 h 256"/>
                <a:gd name="T2" fmla="*/ 12 w 329"/>
                <a:gd name="T3" fmla="*/ 1 h 256"/>
                <a:gd name="T4" fmla="*/ 19 w 329"/>
                <a:gd name="T5" fmla="*/ 2 h 256"/>
                <a:gd name="T6" fmla="*/ 26 w 329"/>
                <a:gd name="T7" fmla="*/ 3 h 256"/>
                <a:gd name="T8" fmla="*/ 32 w 329"/>
                <a:gd name="T9" fmla="*/ 4 h 256"/>
                <a:gd name="T10" fmla="*/ 36 w 329"/>
                <a:gd name="T11" fmla="*/ 5 h 256"/>
                <a:gd name="T12" fmla="*/ 35 w 329"/>
                <a:gd name="T13" fmla="*/ 6 h 256"/>
                <a:gd name="T14" fmla="*/ 35 w 329"/>
                <a:gd name="T15" fmla="*/ 9 h 256"/>
                <a:gd name="T16" fmla="*/ 34 w 329"/>
                <a:gd name="T17" fmla="*/ 10 h 256"/>
                <a:gd name="T18" fmla="*/ 33 w 329"/>
                <a:gd name="T19" fmla="*/ 11 h 256"/>
                <a:gd name="T20" fmla="*/ 32 w 329"/>
                <a:gd name="T21" fmla="*/ 12 h 256"/>
                <a:gd name="T22" fmla="*/ 34 w 329"/>
                <a:gd name="T23" fmla="*/ 12 h 256"/>
                <a:gd name="T24" fmla="*/ 34 w 329"/>
                <a:gd name="T25" fmla="*/ 14 h 256"/>
                <a:gd name="T26" fmla="*/ 34 w 329"/>
                <a:gd name="T27" fmla="*/ 15 h 256"/>
                <a:gd name="T28" fmla="*/ 32 w 329"/>
                <a:gd name="T29" fmla="*/ 15 h 256"/>
                <a:gd name="T30" fmla="*/ 33 w 329"/>
                <a:gd name="T31" fmla="*/ 17 h 256"/>
                <a:gd name="T32" fmla="*/ 33 w 329"/>
                <a:gd name="T33" fmla="*/ 18 h 256"/>
                <a:gd name="T34" fmla="*/ 33 w 329"/>
                <a:gd name="T35" fmla="*/ 19 h 256"/>
                <a:gd name="T36" fmla="*/ 32 w 329"/>
                <a:gd name="T37" fmla="*/ 20 h 256"/>
                <a:gd name="T38" fmla="*/ 33 w 329"/>
                <a:gd name="T39" fmla="*/ 21 h 256"/>
                <a:gd name="T40" fmla="*/ 33 w 329"/>
                <a:gd name="T41" fmla="*/ 23 h 256"/>
                <a:gd name="T42" fmla="*/ 33 w 329"/>
                <a:gd name="T43" fmla="*/ 24 h 256"/>
                <a:gd name="T44" fmla="*/ 32 w 329"/>
                <a:gd name="T45" fmla="*/ 25 h 256"/>
                <a:gd name="T46" fmla="*/ 31 w 329"/>
                <a:gd name="T47" fmla="*/ 26 h 256"/>
                <a:gd name="T48" fmla="*/ 30 w 329"/>
                <a:gd name="T49" fmla="*/ 28 h 256"/>
                <a:gd name="T50" fmla="*/ 28 w 329"/>
                <a:gd name="T51" fmla="*/ 29 h 256"/>
                <a:gd name="T52" fmla="*/ 24 w 329"/>
                <a:gd name="T53" fmla="*/ 29 h 256"/>
                <a:gd name="T54" fmla="*/ 18 w 329"/>
                <a:gd name="T55" fmla="*/ 29 h 256"/>
                <a:gd name="T56" fmla="*/ 12 w 329"/>
                <a:gd name="T57" fmla="*/ 28 h 256"/>
                <a:gd name="T58" fmla="*/ 6 w 329"/>
                <a:gd name="T59" fmla="*/ 27 h 256"/>
                <a:gd name="T60" fmla="*/ 3 w 329"/>
                <a:gd name="T61" fmla="*/ 25 h 256"/>
                <a:gd name="T62" fmla="*/ 2 w 329"/>
                <a:gd name="T63" fmla="*/ 21 h 256"/>
                <a:gd name="T64" fmla="*/ 1 w 329"/>
                <a:gd name="T65" fmla="*/ 19 h 256"/>
                <a:gd name="T66" fmla="*/ 0 w 329"/>
                <a:gd name="T67" fmla="*/ 18 h 256"/>
                <a:gd name="T68" fmla="*/ 0 w 329"/>
                <a:gd name="T69" fmla="*/ 17 h 256"/>
                <a:gd name="T70" fmla="*/ 2 w 329"/>
                <a:gd name="T71" fmla="*/ 16 h 256"/>
                <a:gd name="T72" fmla="*/ 1 w 329"/>
                <a:gd name="T73" fmla="*/ 16 h 256"/>
                <a:gd name="T74" fmla="*/ 0 w 329"/>
                <a:gd name="T75" fmla="*/ 15 h 256"/>
                <a:gd name="T76" fmla="*/ 0 w 329"/>
                <a:gd name="T77" fmla="*/ 13 h 256"/>
                <a:gd name="T78" fmla="*/ 2 w 329"/>
                <a:gd name="T79" fmla="*/ 13 h 256"/>
                <a:gd name="T80" fmla="*/ 2 w 329"/>
                <a:gd name="T81" fmla="*/ 12 h 256"/>
                <a:gd name="T82" fmla="*/ 1 w 329"/>
                <a:gd name="T83" fmla="*/ 11 h 256"/>
                <a:gd name="T84" fmla="*/ 1 w 329"/>
                <a:gd name="T85" fmla="*/ 9 h 256"/>
                <a:gd name="T86" fmla="*/ 2 w 329"/>
                <a:gd name="T87" fmla="*/ 9 h 256"/>
                <a:gd name="T88" fmla="*/ 3 w 329"/>
                <a:gd name="T89" fmla="*/ 8 h 256"/>
                <a:gd name="T90" fmla="*/ 2 w 329"/>
                <a:gd name="T91" fmla="*/ 7 h 256"/>
                <a:gd name="T92" fmla="*/ 1 w 329"/>
                <a:gd name="T93" fmla="*/ 6 h 256"/>
                <a:gd name="T94" fmla="*/ 1 w 329"/>
                <a:gd name="T95" fmla="*/ 4 h 256"/>
                <a:gd name="T96" fmla="*/ 1 w 329"/>
                <a:gd name="T97" fmla="*/ 1 h 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9"/>
                <a:gd name="T148" fmla="*/ 0 h 256"/>
                <a:gd name="T149" fmla="*/ 329 w 329"/>
                <a:gd name="T150" fmla="*/ 256 h 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9" h="256">
                  <a:moveTo>
                    <a:pt x="5" y="0"/>
                  </a:moveTo>
                  <a:lnTo>
                    <a:pt x="26" y="2"/>
                  </a:lnTo>
                  <a:lnTo>
                    <a:pt x="45" y="4"/>
                  </a:lnTo>
                  <a:lnTo>
                    <a:pt x="66" y="8"/>
                  </a:lnTo>
                  <a:lnTo>
                    <a:pt x="86" y="10"/>
                  </a:lnTo>
                  <a:lnTo>
                    <a:pt x="106" y="12"/>
                  </a:lnTo>
                  <a:lnTo>
                    <a:pt x="127" y="15"/>
                  </a:lnTo>
                  <a:lnTo>
                    <a:pt x="147" y="18"/>
                  </a:lnTo>
                  <a:lnTo>
                    <a:pt x="167" y="20"/>
                  </a:lnTo>
                  <a:lnTo>
                    <a:pt x="187" y="23"/>
                  </a:lnTo>
                  <a:lnTo>
                    <a:pt x="208" y="25"/>
                  </a:lnTo>
                  <a:lnTo>
                    <a:pt x="229" y="28"/>
                  </a:lnTo>
                  <a:lnTo>
                    <a:pt x="248" y="31"/>
                  </a:lnTo>
                  <a:lnTo>
                    <a:pt x="269" y="33"/>
                  </a:lnTo>
                  <a:lnTo>
                    <a:pt x="288" y="35"/>
                  </a:lnTo>
                  <a:lnTo>
                    <a:pt x="309" y="39"/>
                  </a:lnTo>
                  <a:lnTo>
                    <a:pt x="329" y="41"/>
                  </a:lnTo>
                  <a:lnTo>
                    <a:pt x="326" y="46"/>
                  </a:lnTo>
                  <a:lnTo>
                    <a:pt x="323" y="49"/>
                  </a:lnTo>
                  <a:lnTo>
                    <a:pt x="320" y="53"/>
                  </a:lnTo>
                  <a:lnTo>
                    <a:pt x="317" y="57"/>
                  </a:lnTo>
                  <a:lnTo>
                    <a:pt x="315" y="65"/>
                  </a:lnTo>
                  <a:lnTo>
                    <a:pt x="314" y="73"/>
                  </a:lnTo>
                  <a:lnTo>
                    <a:pt x="311" y="81"/>
                  </a:lnTo>
                  <a:lnTo>
                    <a:pt x="309" y="89"/>
                  </a:lnTo>
                  <a:lnTo>
                    <a:pt x="306" y="91"/>
                  </a:lnTo>
                  <a:lnTo>
                    <a:pt x="301" y="92"/>
                  </a:lnTo>
                  <a:lnTo>
                    <a:pt x="298" y="93"/>
                  </a:lnTo>
                  <a:lnTo>
                    <a:pt x="293" y="94"/>
                  </a:lnTo>
                  <a:lnTo>
                    <a:pt x="292" y="99"/>
                  </a:lnTo>
                  <a:lnTo>
                    <a:pt x="292" y="102"/>
                  </a:lnTo>
                  <a:lnTo>
                    <a:pt x="292" y="106"/>
                  </a:lnTo>
                  <a:lnTo>
                    <a:pt x="291" y="109"/>
                  </a:lnTo>
                  <a:lnTo>
                    <a:pt x="295" y="110"/>
                  </a:lnTo>
                  <a:lnTo>
                    <a:pt x="300" y="110"/>
                  </a:lnTo>
                  <a:lnTo>
                    <a:pt x="305" y="111"/>
                  </a:lnTo>
                  <a:lnTo>
                    <a:pt x="309" y="111"/>
                  </a:lnTo>
                  <a:lnTo>
                    <a:pt x="308" y="117"/>
                  </a:lnTo>
                  <a:lnTo>
                    <a:pt x="307" y="123"/>
                  </a:lnTo>
                  <a:lnTo>
                    <a:pt x="306" y="129"/>
                  </a:lnTo>
                  <a:lnTo>
                    <a:pt x="305" y="134"/>
                  </a:lnTo>
                  <a:lnTo>
                    <a:pt x="301" y="136"/>
                  </a:lnTo>
                  <a:lnTo>
                    <a:pt x="298" y="136"/>
                  </a:lnTo>
                  <a:lnTo>
                    <a:pt x="294" y="137"/>
                  </a:lnTo>
                  <a:lnTo>
                    <a:pt x="291" y="137"/>
                  </a:lnTo>
                  <a:lnTo>
                    <a:pt x="293" y="141"/>
                  </a:lnTo>
                  <a:lnTo>
                    <a:pt x="295" y="145"/>
                  </a:lnTo>
                  <a:lnTo>
                    <a:pt x="298" y="148"/>
                  </a:lnTo>
                  <a:lnTo>
                    <a:pt x="300" y="153"/>
                  </a:lnTo>
                  <a:lnTo>
                    <a:pt x="300" y="156"/>
                  </a:lnTo>
                  <a:lnTo>
                    <a:pt x="300" y="161"/>
                  </a:lnTo>
                  <a:lnTo>
                    <a:pt x="299" y="164"/>
                  </a:lnTo>
                  <a:lnTo>
                    <a:pt x="299" y="169"/>
                  </a:lnTo>
                  <a:lnTo>
                    <a:pt x="295" y="171"/>
                  </a:lnTo>
                  <a:lnTo>
                    <a:pt x="293" y="172"/>
                  </a:lnTo>
                  <a:lnTo>
                    <a:pt x="290" y="175"/>
                  </a:lnTo>
                  <a:lnTo>
                    <a:pt x="287" y="177"/>
                  </a:lnTo>
                  <a:lnTo>
                    <a:pt x="290" y="180"/>
                  </a:lnTo>
                  <a:lnTo>
                    <a:pt x="293" y="184"/>
                  </a:lnTo>
                  <a:lnTo>
                    <a:pt x="296" y="187"/>
                  </a:lnTo>
                  <a:lnTo>
                    <a:pt x="299" y="192"/>
                  </a:lnTo>
                  <a:lnTo>
                    <a:pt x="298" y="195"/>
                  </a:lnTo>
                  <a:lnTo>
                    <a:pt x="296" y="199"/>
                  </a:lnTo>
                  <a:lnTo>
                    <a:pt x="295" y="202"/>
                  </a:lnTo>
                  <a:lnTo>
                    <a:pt x="294" y="206"/>
                  </a:lnTo>
                  <a:lnTo>
                    <a:pt x="292" y="209"/>
                  </a:lnTo>
                  <a:lnTo>
                    <a:pt x="290" y="212"/>
                  </a:lnTo>
                  <a:lnTo>
                    <a:pt x="287" y="215"/>
                  </a:lnTo>
                  <a:lnTo>
                    <a:pt x="285" y="217"/>
                  </a:lnTo>
                  <a:lnTo>
                    <a:pt x="283" y="222"/>
                  </a:lnTo>
                  <a:lnTo>
                    <a:pt x="280" y="228"/>
                  </a:lnTo>
                  <a:lnTo>
                    <a:pt x="278" y="232"/>
                  </a:lnTo>
                  <a:lnTo>
                    <a:pt x="276" y="237"/>
                  </a:lnTo>
                  <a:lnTo>
                    <a:pt x="272" y="240"/>
                  </a:lnTo>
                  <a:lnTo>
                    <a:pt x="269" y="244"/>
                  </a:lnTo>
                  <a:lnTo>
                    <a:pt x="265" y="247"/>
                  </a:lnTo>
                  <a:lnTo>
                    <a:pt x="261" y="250"/>
                  </a:lnTo>
                  <a:lnTo>
                    <a:pt x="252" y="252"/>
                  </a:lnTo>
                  <a:lnTo>
                    <a:pt x="240" y="254"/>
                  </a:lnTo>
                  <a:lnTo>
                    <a:pt x="227" y="255"/>
                  </a:lnTo>
                  <a:lnTo>
                    <a:pt x="211" y="256"/>
                  </a:lnTo>
                  <a:lnTo>
                    <a:pt x="195" y="255"/>
                  </a:lnTo>
                  <a:lnTo>
                    <a:pt x="178" y="255"/>
                  </a:lnTo>
                  <a:lnTo>
                    <a:pt x="159" y="253"/>
                  </a:lnTo>
                  <a:lnTo>
                    <a:pt x="141" y="252"/>
                  </a:lnTo>
                  <a:lnTo>
                    <a:pt x="123" y="248"/>
                  </a:lnTo>
                  <a:lnTo>
                    <a:pt x="105" y="246"/>
                  </a:lnTo>
                  <a:lnTo>
                    <a:pt x="88" y="243"/>
                  </a:lnTo>
                  <a:lnTo>
                    <a:pt x="71" y="238"/>
                  </a:lnTo>
                  <a:lnTo>
                    <a:pt x="57" y="235"/>
                  </a:lnTo>
                  <a:lnTo>
                    <a:pt x="43" y="230"/>
                  </a:lnTo>
                  <a:lnTo>
                    <a:pt x="33" y="224"/>
                  </a:lnTo>
                  <a:lnTo>
                    <a:pt x="23" y="220"/>
                  </a:lnTo>
                  <a:lnTo>
                    <a:pt x="20" y="209"/>
                  </a:lnTo>
                  <a:lnTo>
                    <a:pt x="17" y="198"/>
                  </a:lnTo>
                  <a:lnTo>
                    <a:pt x="15" y="186"/>
                  </a:lnTo>
                  <a:lnTo>
                    <a:pt x="15" y="176"/>
                  </a:lnTo>
                  <a:lnTo>
                    <a:pt x="13" y="174"/>
                  </a:lnTo>
                  <a:lnTo>
                    <a:pt x="11" y="171"/>
                  </a:lnTo>
                  <a:lnTo>
                    <a:pt x="7" y="169"/>
                  </a:lnTo>
                  <a:lnTo>
                    <a:pt x="5" y="167"/>
                  </a:lnTo>
                  <a:lnTo>
                    <a:pt x="4" y="163"/>
                  </a:lnTo>
                  <a:lnTo>
                    <a:pt x="4" y="159"/>
                  </a:lnTo>
                  <a:lnTo>
                    <a:pt x="4" y="155"/>
                  </a:lnTo>
                  <a:lnTo>
                    <a:pt x="4" y="152"/>
                  </a:lnTo>
                  <a:lnTo>
                    <a:pt x="8" y="149"/>
                  </a:lnTo>
                  <a:lnTo>
                    <a:pt x="13" y="148"/>
                  </a:lnTo>
                  <a:lnTo>
                    <a:pt x="18" y="146"/>
                  </a:lnTo>
                  <a:lnTo>
                    <a:pt x="22" y="144"/>
                  </a:lnTo>
                  <a:lnTo>
                    <a:pt x="17" y="142"/>
                  </a:lnTo>
                  <a:lnTo>
                    <a:pt x="12" y="142"/>
                  </a:lnTo>
                  <a:lnTo>
                    <a:pt x="6" y="142"/>
                  </a:lnTo>
                  <a:lnTo>
                    <a:pt x="0" y="141"/>
                  </a:lnTo>
                  <a:lnTo>
                    <a:pt x="2" y="136"/>
                  </a:lnTo>
                  <a:lnTo>
                    <a:pt x="3" y="129"/>
                  </a:lnTo>
                  <a:lnTo>
                    <a:pt x="3" y="123"/>
                  </a:lnTo>
                  <a:lnTo>
                    <a:pt x="4" y="117"/>
                  </a:lnTo>
                  <a:lnTo>
                    <a:pt x="8" y="116"/>
                  </a:lnTo>
                  <a:lnTo>
                    <a:pt x="13" y="115"/>
                  </a:lnTo>
                  <a:lnTo>
                    <a:pt x="17" y="115"/>
                  </a:lnTo>
                  <a:lnTo>
                    <a:pt x="21" y="114"/>
                  </a:lnTo>
                  <a:lnTo>
                    <a:pt x="18" y="109"/>
                  </a:lnTo>
                  <a:lnTo>
                    <a:pt x="14" y="106"/>
                  </a:lnTo>
                  <a:lnTo>
                    <a:pt x="11" y="102"/>
                  </a:lnTo>
                  <a:lnTo>
                    <a:pt x="7" y="97"/>
                  </a:lnTo>
                  <a:lnTo>
                    <a:pt x="6" y="94"/>
                  </a:lnTo>
                  <a:lnTo>
                    <a:pt x="6" y="91"/>
                  </a:lnTo>
                  <a:lnTo>
                    <a:pt x="6" y="87"/>
                  </a:lnTo>
                  <a:lnTo>
                    <a:pt x="5" y="84"/>
                  </a:lnTo>
                  <a:lnTo>
                    <a:pt x="11" y="81"/>
                  </a:lnTo>
                  <a:lnTo>
                    <a:pt x="15" y="80"/>
                  </a:lnTo>
                  <a:lnTo>
                    <a:pt x="21" y="78"/>
                  </a:lnTo>
                  <a:lnTo>
                    <a:pt x="26" y="76"/>
                  </a:lnTo>
                  <a:lnTo>
                    <a:pt x="26" y="73"/>
                  </a:lnTo>
                  <a:lnTo>
                    <a:pt x="26" y="70"/>
                  </a:lnTo>
                  <a:lnTo>
                    <a:pt x="26" y="66"/>
                  </a:lnTo>
                  <a:lnTo>
                    <a:pt x="26" y="63"/>
                  </a:lnTo>
                  <a:lnTo>
                    <a:pt x="22" y="61"/>
                  </a:lnTo>
                  <a:lnTo>
                    <a:pt x="18" y="57"/>
                  </a:lnTo>
                  <a:lnTo>
                    <a:pt x="14" y="55"/>
                  </a:lnTo>
                  <a:lnTo>
                    <a:pt x="10" y="53"/>
                  </a:lnTo>
                  <a:lnTo>
                    <a:pt x="11" y="46"/>
                  </a:lnTo>
                  <a:lnTo>
                    <a:pt x="12" y="39"/>
                  </a:lnTo>
                  <a:lnTo>
                    <a:pt x="12" y="32"/>
                  </a:lnTo>
                  <a:lnTo>
                    <a:pt x="13" y="24"/>
                  </a:lnTo>
                  <a:lnTo>
                    <a:pt x="11" y="18"/>
                  </a:lnTo>
                  <a:lnTo>
                    <a:pt x="10" y="11"/>
                  </a:lnTo>
                  <a:lnTo>
                    <a:pt x="7" y="5"/>
                  </a:lnTo>
                  <a:lnTo>
                    <a:pt x="5" y="0"/>
                  </a:lnTo>
                  <a:close/>
                </a:path>
              </a:pathLst>
            </a:custGeom>
            <a:solidFill>
              <a:srgbClr val="47474C"/>
            </a:solidFill>
            <a:ln w="9525">
              <a:noFill/>
              <a:round/>
              <a:headEnd/>
              <a:tailEnd/>
            </a:ln>
          </p:spPr>
          <p:txBody>
            <a:bodyPr/>
            <a:lstStyle/>
            <a:p>
              <a:endParaRPr lang="en-US"/>
            </a:p>
          </p:txBody>
        </p:sp>
        <p:sp>
          <p:nvSpPr>
            <p:cNvPr id="17604" name="Freeform 392"/>
            <p:cNvSpPr>
              <a:spLocks noChangeAspect="1"/>
            </p:cNvSpPr>
            <p:nvPr/>
          </p:nvSpPr>
          <p:spPr bwMode="auto">
            <a:xfrm>
              <a:off x="3522" y="3266"/>
              <a:ext cx="103" cy="85"/>
            </a:xfrm>
            <a:custGeom>
              <a:avLst/>
              <a:gdLst>
                <a:gd name="T0" fmla="*/ 5 w 306"/>
                <a:gd name="T1" fmla="*/ 1 h 252"/>
                <a:gd name="T2" fmla="*/ 11 w 306"/>
                <a:gd name="T3" fmla="*/ 1 h 252"/>
                <a:gd name="T4" fmla="*/ 18 w 306"/>
                <a:gd name="T5" fmla="*/ 2 h 252"/>
                <a:gd name="T6" fmla="*/ 24 w 306"/>
                <a:gd name="T7" fmla="*/ 3 h 252"/>
                <a:gd name="T8" fmla="*/ 30 w 306"/>
                <a:gd name="T9" fmla="*/ 4 h 252"/>
                <a:gd name="T10" fmla="*/ 34 w 306"/>
                <a:gd name="T11" fmla="*/ 5 h 252"/>
                <a:gd name="T12" fmla="*/ 33 w 306"/>
                <a:gd name="T13" fmla="*/ 6 h 252"/>
                <a:gd name="T14" fmla="*/ 33 w 306"/>
                <a:gd name="T15" fmla="*/ 9 h 252"/>
                <a:gd name="T16" fmla="*/ 32 w 306"/>
                <a:gd name="T17" fmla="*/ 10 h 252"/>
                <a:gd name="T18" fmla="*/ 31 w 306"/>
                <a:gd name="T19" fmla="*/ 11 h 252"/>
                <a:gd name="T20" fmla="*/ 31 w 306"/>
                <a:gd name="T21" fmla="*/ 12 h 252"/>
                <a:gd name="T22" fmla="*/ 32 w 306"/>
                <a:gd name="T23" fmla="*/ 12 h 252"/>
                <a:gd name="T24" fmla="*/ 32 w 306"/>
                <a:gd name="T25" fmla="*/ 13 h 252"/>
                <a:gd name="T26" fmla="*/ 32 w 306"/>
                <a:gd name="T27" fmla="*/ 15 h 252"/>
                <a:gd name="T28" fmla="*/ 31 w 306"/>
                <a:gd name="T29" fmla="*/ 15 h 252"/>
                <a:gd name="T30" fmla="*/ 31 w 306"/>
                <a:gd name="T31" fmla="*/ 17 h 252"/>
                <a:gd name="T32" fmla="*/ 31 w 306"/>
                <a:gd name="T33" fmla="*/ 18 h 252"/>
                <a:gd name="T34" fmla="*/ 31 w 306"/>
                <a:gd name="T35" fmla="*/ 19 h 252"/>
                <a:gd name="T36" fmla="*/ 30 w 306"/>
                <a:gd name="T37" fmla="*/ 20 h 252"/>
                <a:gd name="T38" fmla="*/ 31 w 306"/>
                <a:gd name="T39" fmla="*/ 21 h 252"/>
                <a:gd name="T40" fmla="*/ 31 w 306"/>
                <a:gd name="T41" fmla="*/ 22 h 252"/>
                <a:gd name="T42" fmla="*/ 31 w 306"/>
                <a:gd name="T43" fmla="*/ 23 h 252"/>
                <a:gd name="T44" fmla="*/ 30 w 306"/>
                <a:gd name="T45" fmla="*/ 24 h 252"/>
                <a:gd name="T46" fmla="*/ 29 w 306"/>
                <a:gd name="T47" fmla="*/ 26 h 252"/>
                <a:gd name="T48" fmla="*/ 28 w 306"/>
                <a:gd name="T49" fmla="*/ 27 h 252"/>
                <a:gd name="T50" fmla="*/ 27 w 306"/>
                <a:gd name="T51" fmla="*/ 28 h 252"/>
                <a:gd name="T52" fmla="*/ 22 w 306"/>
                <a:gd name="T53" fmla="*/ 29 h 252"/>
                <a:gd name="T54" fmla="*/ 16 w 306"/>
                <a:gd name="T55" fmla="*/ 28 h 252"/>
                <a:gd name="T56" fmla="*/ 11 w 306"/>
                <a:gd name="T57" fmla="*/ 28 h 252"/>
                <a:gd name="T58" fmla="*/ 6 w 306"/>
                <a:gd name="T59" fmla="*/ 26 h 252"/>
                <a:gd name="T60" fmla="*/ 2 w 306"/>
                <a:gd name="T61" fmla="*/ 25 h 252"/>
                <a:gd name="T62" fmla="*/ 2 w 306"/>
                <a:gd name="T63" fmla="*/ 21 h 252"/>
                <a:gd name="T64" fmla="*/ 1 w 306"/>
                <a:gd name="T65" fmla="*/ 19 h 252"/>
                <a:gd name="T66" fmla="*/ 0 w 306"/>
                <a:gd name="T67" fmla="*/ 18 h 252"/>
                <a:gd name="T68" fmla="*/ 0 w 306"/>
                <a:gd name="T69" fmla="*/ 17 h 252"/>
                <a:gd name="T70" fmla="*/ 2 w 306"/>
                <a:gd name="T71" fmla="*/ 17 h 252"/>
                <a:gd name="T72" fmla="*/ 1 w 306"/>
                <a:gd name="T73" fmla="*/ 16 h 252"/>
                <a:gd name="T74" fmla="*/ 0 w 306"/>
                <a:gd name="T75" fmla="*/ 15 h 252"/>
                <a:gd name="T76" fmla="*/ 0 w 306"/>
                <a:gd name="T77" fmla="*/ 13 h 252"/>
                <a:gd name="T78" fmla="*/ 2 w 306"/>
                <a:gd name="T79" fmla="*/ 13 h 252"/>
                <a:gd name="T80" fmla="*/ 2 w 306"/>
                <a:gd name="T81" fmla="*/ 12 h 252"/>
                <a:gd name="T82" fmla="*/ 1 w 306"/>
                <a:gd name="T83" fmla="*/ 10 h 252"/>
                <a:gd name="T84" fmla="*/ 1 w 306"/>
                <a:gd name="T85" fmla="*/ 9 h 252"/>
                <a:gd name="T86" fmla="*/ 2 w 306"/>
                <a:gd name="T87" fmla="*/ 9 h 252"/>
                <a:gd name="T88" fmla="*/ 3 w 306"/>
                <a:gd name="T89" fmla="*/ 8 h 252"/>
                <a:gd name="T90" fmla="*/ 2 w 306"/>
                <a:gd name="T91" fmla="*/ 7 h 252"/>
                <a:gd name="T92" fmla="*/ 1 w 306"/>
                <a:gd name="T93" fmla="*/ 6 h 252"/>
                <a:gd name="T94" fmla="*/ 1 w 306"/>
                <a:gd name="T95" fmla="*/ 3 h 252"/>
                <a:gd name="T96" fmla="*/ 1 w 306"/>
                <a:gd name="T97" fmla="*/ 1 h 2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252"/>
                <a:gd name="T149" fmla="*/ 306 w 306"/>
                <a:gd name="T150" fmla="*/ 252 h 2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252">
                  <a:moveTo>
                    <a:pt x="6" y="0"/>
                  </a:moveTo>
                  <a:lnTo>
                    <a:pt x="24" y="2"/>
                  </a:lnTo>
                  <a:lnTo>
                    <a:pt x="44" y="5"/>
                  </a:lnTo>
                  <a:lnTo>
                    <a:pt x="62" y="7"/>
                  </a:lnTo>
                  <a:lnTo>
                    <a:pt x="80" y="9"/>
                  </a:lnTo>
                  <a:lnTo>
                    <a:pt x="100" y="12"/>
                  </a:lnTo>
                  <a:lnTo>
                    <a:pt x="118" y="14"/>
                  </a:lnTo>
                  <a:lnTo>
                    <a:pt x="137" y="16"/>
                  </a:lnTo>
                  <a:lnTo>
                    <a:pt x="156" y="18"/>
                  </a:lnTo>
                  <a:lnTo>
                    <a:pt x="175" y="22"/>
                  </a:lnTo>
                  <a:lnTo>
                    <a:pt x="193" y="24"/>
                  </a:lnTo>
                  <a:lnTo>
                    <a:pt x="212" y="27"/>
                  </a:lnTo>
                  <a:lnTo>
                    <a:pt x="231" y="29"/>
                  </a:lnTo>
                  <a:lnTo>
                    <a:pt x="250" y="31"/>
                  </a:lnTo>
                  <a:lnTo>
                    <a:pt x="268" y="33"/>
                  </a:lnTo>
                  <a:lnTo>
                    <a:pt x="288" y="36"/>
                  </a:lnTo>
                  <a:lnTo>
                    <a:pt x="306" y="38"/>
                  </a:lnTo>
                  <a:lnTo>
                    <a:pt x="304" y="43"/>
                  </a:lnTo>
                  <a:lnTo>
                    <a:pt x="300" y="46"/>
                  </a:lnTo>
                  <a:lnTo>
                    <a:pt x="297" y="50"/>
                  </a:lnTo>
                  <a:lnTo>
                    <a:pt x="295" y="53"/>
                  </a:lnTo>
                  <a:lnTo>
                    <a:pt x="294" y="61"/>
                  </a:lnTo>
                  <a:lnTo>
                    <a:pt x="291" y="69"/>
                  </a:lnTo>
                  <a:lnTo>
                    <a:pt x="290" y="78"/>
                  </a:lnTo>
                  <a:lnTo>
                    <a:pt x="288" y="86"/>
                  </a:lnTo>
                  <a:lnTo>
                    <a:pt x="283" y="88"/>
                  </a:lnTo>
                  <a:lnTo>
                    <a:pt x="280" y="89"/>
                  </a:lnTo>
                  <a:lnTo>
                    <a:pt x="276" y="90"/>
                  </a:lnTo>
                  <a:lnTo>
                    <a:pt x="272" y="91"/>
                  </a:lnTo>
                  <a:lnTo>
                    <a:pt x="272" y="96"/>
                  </a:lnTo>
                  <a:lnTo>
                    <a:pt x="272" y="99"/>
                  </a:lnTo>
                  <a:lnTo>
                    <a:pt x="271" y="103"/>
                  </a:lnTo>
                  <a:lnTo>
                    <a:pt x="271" y="106"/>
                  </a:lnTo>
                  <a:lnTo>
                    <a:pt x="274" y="107"/>
                  </a:lnTo>
                  <a:lnTo>
                    <a:pt x="279" y="107"/>
                  </a:lnTo>
                  <a:lnTo>
                    <a:pt x="282" y="107"/>
                  </a:lnTo>
                  <a:lnTo>
                    <a:pt x="287" y="108"/>
                  </a:lnTo>
                  <a:lnTo>
                    <a:pt x="285" y="114"/>
                  </a:lnTo>
                  <a:lnTo>
                    <a:pt x="284" y="120"/>
                  </a:lnTo>
                  <a:lnTo>
                    <a:pt x="283" y="126"/>
                  </a:lnTo>
                  <a:lnTo>
                    <a:pt x="282" y="131"/>
                  </a:lnTo>
                  <a:lnTo>
                    <a:pt x="279" y="131"/>
                  </a:lnTo>
                  <a:lnTo>
                    <a:pt x="276" y="133"/>
                  </a:lnTo>
                  <a:lnTo>
                    <a:pt x="273" y="133"/>
                  </a:lnTo>
                  <a:lnTo>
                    <a:pt x="269" y="134"/>
                  </a:lnTo>
                  <a:lnTo>
                    <a:pt x="272" y="137"/>
                  </a:lnTo>
                  <a:lnTo>
                    <a:pt x="274" y="141"/>
                  </a:lnTo>
                  <a:lnTo>
                    <a:pt x="276" y="145"/>
                  </a:lnTo>
                  <a:lnTo>
                    <a:pt x="279" y="149"/>
                  </a:lnTo>
                  <a:lnTo>
                    <a:pt x="277" y="153"/>
                  </a:lnTo>
                  <a:lnTo>
                    <a:pt x="277" y="157"/>
                  </a:lnTo>
                  <a:lnTo>
                    <a:pt x="277" y="161"/>
                  </a:lnTo>
                  <a:lnTo>
                    <a:pt x="276" y="165"/>
                  </a:lnTo>
                  <a:lnTo>
                    <a:pt x="274" y="167"/>
                  </a:lnTo>
                  <a:lnTo>
                    <a:pt x="272" y="169"/>
                  </a:lnTo>
                  <a:lnTo>
                    <a:pt x="268" y="172"/>
                  </a:lnTo>
                  <a:lnTo>
                    <a:pt x="266" y="174"/>
                  </a:lnTo>
                  <a:lnTo>
                    <a:pt x="268" y="177"/>
                  </a:lnTo>
                  <a:lnTo>
                    <a:pt x="272" y="181"/>
                  </a:lnTo>
                  <a:lnTo>
                    <a:pt x="274" y="184"/>
                  </a:lnTo>
                  <a:lnTo>
                    <a:pt x="276" y="188"/>
                  </a:lnTo>
                  <a:lnTo>
                    <a:pt x="275" y="191"/>
                  </a:lnTo>
                  <a:lnTo>
                    <a:pt x="274" y="195"/>
                  </a:lnTo>
                  <a:lnTo>
                    <a:pt x="273" y="198"/>
                  </a:lnTo>
                  <a:lnTo>
                    <a:pt x="272" y="202"/>
                  </a:lnTo>
                  <a:lnTo>
                    <a:pt x="269" y="205"/>
                  </a:lnTo>
                  <a:lnTo>
                    <a:pt x="268" y="207"/>
                  </a:lnTo>
                  <a:lnTo>
                    <a:pt x="266" y="211"/>
                  </a:lnTo>
                  <a:lnTo>
                    <a:pt x="264" y="214"/>
                  </a:lnTo>
                  <a:lnTo>
                    <a:pt x="261" y="219"/>
                  </a:lnTo>
                  <a:lnTo>
                    <a:pt x="259" y="224"/>
                  </a:lnTo>
                  <a:lnTo>
                    <a:pt x="257" y="229"/>
                  </a:lnTo>
                  <a:lnTo>
                    <a:pt x="254" y="234"/>
                  </a:lnTo>
                  <a:lnTo>
                    <a:pt x="252" y="237"/>
                  </a:lnTo>
                  <a:lnTo>
                    <a:pt x="249" y="240"/>
                  </a:lnTo>
                  <a:lnTo>
                    <a:pt x="245" y="243"/>
                  </a:lnTo>
                  <a:lnTo>
                    <a:pt x="242" y="247"/>
                  </a:lnTo>
                  <a:lnTo>
                    <a:pt x="234" y="249"/>
                  </a:lnTo>
                  <a:lnTo>
                    <a:pt x="222" y="251"/>
                  </a:lnTo>
                  <a:lnTo>
                    <a:pt x="209" y="252"/>
                  </a:lnTo>
                  <a:lnTo>
                    <a:pt x="196" y="252"/>
                  </a:lnTo>
                  <a:lnTo>
                    <a:pt x="181" y="252"/>
                  </a:lnTo>
                  <a:lnTo>
                    <a:pt x="163" y="252"/>
                  </a:lnTo>
                  <a:lnTo>
                    <a:pt x="147" y="250"/>
                  </a:lnTo>
                  <a:lnTo>
                    <a:pt x="130" y="249"/>
                  </a:lnTo>
                  <a:lnTo>
                    <a:pt x="113" y="247"/>
                  </a:lnTo>
                  <a:lnTo>
                    <a:pt x="95" y="243"/>
                  </a:lnTo>
                  <a:lnTo>
                    <a:pt x="79" y="240"/>
                  </a:lnTo>
                  <a:lnTo>
                    <a:pt x="64" y="236"/>
                  </a:lnTo>
                  <a:lnTo>
                    <a:pt x="50" y="232"/>
                  </a:lnTo>
                  <a:lnTo>
                    <a:pt x="39" y="228"/>
                  </a:lnTo>
                  <a:lnTo>
                    <a:pt x="29" y="222"/>
                  </a:lnTo>
                  <a:lnTo>
                    <a:pt x="21" y="218"/>
                  </a:lnTo>
                  <a:lnTo>
                    <a:pt x="17" y="207"/>
                  </a:lnTo>
                  <a:lnTo>
                    <a:pt x="15" y="196"/>
                  </a:lnTo>
                  <a:lnTo>
                    <a:pt x="14" y="186"/>
                  </a:lnTo>
                  <a:lnTo>
                    <a:pt x="14" y="174"/>
                  </a:lnTo>
                  <a:lnTo>
                    <a:pt x="11" y="172"/>
                  </a:lnTo>
                  <a:lnTo>
                    <a:pt x="9" y="169"/>
                  </a:lnTo>
                  <a:lnTo>
                    <a:pt x="7" y="168"/>
                  </a:lnTo>
                  <a:lnTo>
                    <a:pt x="4" y="166"/>
                  </a:lnTo>
                  <a:lnTo>
                    <a:pt x="4" y="161"/>
                  </a:lnTo>
                  <a:lnTo>
                    <a:pt x="4" y="158"/>
                  </a:lnTo>
                  <a:lnTo>
                    <a:pt x="3" y="154"/>
                  </a:lnTo>
                  <a:lnTo>
                    <a:pt x="3" y="151"/>
                  </a:lnTo>
                  <a:lnTo>
                    <a:pt x="8" y="149"/>
                  </a:lnTo>
                  <a:lnTo>
                    <a:pt x="12" y="146"/>
                  </a:lnTo>
                  <a:lnTo>
                    <a:pt x="16" y="145"/>
                  </a:lnTo>
                  <a:lnTo>
                    <a:pt x="21" y="143"/>
                  </a:lnTo>
                  <a:lnTo>
                    <a:pt x="16" y="142"/>
                  </a:lnTo>
                  <a:lnTo>
                    <a:pt x="10" y="141"/>
                  </a:lnTo>
                  <a:lnTo>
                    <a:pt x="6" y="141"/>
                  </a:lnTo>
                  <a:lnTo>
                    <a:pt x="0" y="139"/>
                  </a:lnTo>
                  <a:lnTo>
                    <a:pt x="1" y="134"/>
                  </a:lnTo>
                  <a:lnTo>
                    <a:pt x="2" y="128"/>
                  </a:lnTo>
                  <a:lnTo>
                    <a:pt x="2" y="122"/>
                  </a:lnTo>
                  <a:lnTo>
                    <a:pt x="3" y="116"/>
                  </a:lnTo>
                  <a:lnTo>
                    <a:pt x="8" y="115"/>
                  </a:lnTo>
                  <a:lnTo>
                    <a:pt x="12" y="114"/>
                  </a:lnTo>
                  <a:lnTo>
                    <a:pt x="16" y="113"/>
                  </a:lnTo>
                  <a:lnTo>
                    <a:pt x="21" y="112"/>
                  </a:lnTo>
                  <a:lnTo>
                    <a:pt x="17" y="108"/>
                  </a:lnTo>
                  <a:lnTo>
                    <a:pt x="14" y="104"/>
                  </a:lnTo>
                  <a:lnTo>
                    <a:pt x="10" y="100"/>
                  </a:lnTo>
                  <a:lnTo>
                    <a:pt x="7" y="97"/>
                  </a:lnTo>
                  <a:lnTo>
                    <a:pt x="7" y="93"/>
                  </a:lnTo>
                  <a:lnTo>
                    <a:pt x="7" y="90"/>
                  </a:lnTo>
                  <a:lnTo>
                    <a:pt x="6" y="86"/>
                  </a:lnTo>
                  <a:lnTo>
                    <a:pt x="6" y="83"/>
                  </a:lnTo>
                  <a:lnTo>
                    <a:pt x="10" y="81"/>
                  </a:lnTo>
                  <a:lnTo>
                    <a:pt x="16" y="80"/>
                  </a:lnTo>
                  <a:lnTo>
                    <a:pt x="21" y="77"/>
                  </a:lnTo>
                  <a:lnTo>
                    <a:pt x="25" y="75"/>
                  </a:lnTo>
                  <a:lnTo>
                    <a:pt x="25" y="73"/>
                  </a:lnTo>
                  <a:lnTo>
                    <a:pt x="25" y="69"/>
                  </a:lnTo>
                  <a:lnTo>
                    <a:pt x="25" y="66"/>
                  </a:lnTo>
                  <a:lnTo>
                    <a:pt x="25" y="62"/>
                  </a:lnTo>
                  <a:lnTo>
                    <a:pt x="21" y="60"/>
                  </a:lnTo>
                  <a:lnTo>
                    <a:pt x="17" y="58"/>
                  </a:lnTo>
                  <a:lnTo>
                    <a:pt x="14" y="55"/>
                  </a:lnTo>
                  <a:lnTo>
                    <a:pt x="10" y="53"/>
                  </a:lnTo>
                  <a:lnTo>
                    <a:pt x="11" y="45"/>
                  </a:lnTo>
                  <a:lnTo>
                    <a:pt x="12" y="38"/>
                  </a:lnTo>
                  <a:lnTo>
                    <a:pt x="12" y="30"/>
                  </a:lnTo>
                  <a:lnTo>
                    <a:pt x="14" y="23"/>
                  </a:lnTo>
                  <a:lnTo>
                    <a:pt x="11" y="17"/>
                  </a:lnTo>
                  <a:lnTo>
                    <a:pt x="10" y="12"/>
                  </a:lnTo>
                  <a:lnTo>
                    <a:pt x="8" y="6"/>
                  </a:lnTo>
                  <a:lnTo>
                    <a:pt x="6" y="0"/>
                  </a:lnTo>
                  <a:close/>
                </a:path>
              </a:pathLst>
            </a:custGeom>
            <a:solidFill>
              <a:srgbClr val="4F5154"/>
            </a:solidFill>
            <a:ln w="9525">
              <a:noFill/>
              <a:round/>
              <a:headEnd/>
              <a:tailEnd/>
            </a:ln>
          </p:spPr>
          <p:txBody>
            <a:bodyPr/>
            <a:lstStyle/>
            <a:p>
              <a:endParaRPr lang="en-US"/>
            </a:p>
          </p:txBody>
        </p:sp>
        <p:sp>
          <p:nvSpPr>
            <p:cNvPr id="17605" name="Freeform 393"/>
            <p:cNvSpPr>
              <a:spLocks noChangeAspect="1"/>
            </p:cNvSpPr>
            <p:nvPr/>
          </p:nvSpPr>
          <p:spPr bwMode="auto">
            <a:xfrm>
              <a:off x="3526" y="3267"/>
              <a:ext cx="95" cy="84"/>
            </a:xfrm>
            <a:custGeom>
              <a:avLst/>
              <a:gdLst>
                <a:gd name="T0" fmla="*/ 5 w 283"/>
                <a:gd name="T1" fmla="*/ 1 h 250"/>
                <a:gd name="T2" fmla="*/ 11 w 283"/>
                <a:gd name="T3" fmla="*/ 1 h 250"/>
                <a:gd name="T4" fmla="*/ 16 w 283"/>
                <a:gd name="T5" fmla="*/ 2 h 250"/>
                <a:gd name="T6" fmla="*/ 22 w 283"/>
                <a:gd name="T7" fmla="*/ 3 h 250"/>
                <a:gd name="T8" fmla="*/ 28 w 283"/>
                <a:gd name="T9" fmla="*/ 3 h 250"/>
                <a:gd name="T10" fmla="*/ 32 w 283"/>
                <a:gd name="T11" fmla="*/ 4 h 250"/>
                <a:gd name="T12" fmla="*/ 31 w 283"/>
                <a:gd name="T13" fmla="*/ 6 h 250"/>
                <a:gd name="T14" fmla="*/ 30 w 283"/>
                <a:gd name="T15" fmla="*/ 8 h 250"/>
                <a:gd name="T16" fmla="*/ 29 w 283"/>
                <a:gd name="T17" fmla="*/ 10 h 250"/>
                <a:gd name="T18" fmla="*/ 28 w 283"/>
                <a:gd name="T19" fmla="*/ 11 h 250"/>
                <a:gd name="T20" fmla="*/ 28 w 283"/>
                <a:gd name="T21" fmla="*/ 12 h 250"/>
                <a:gd name="T22" fmla="*/ 30 w 283"/>
                <a:gd name="T23" fmla="*/ 12 h 250"/>
                <a:gd name="T24" fmla="*/ 30 w 283"/>
                <a:gd name="T25" fmla="*/ 13 h 250"/>
                <a:gd name="T26" fmla="*/ 29 w 283"/>
                <a:gd name="T27" fmla="*/ 14 h 250"/>
                <a:gd name="T28" fmla="*/ 28 w 283"/>
                <a:gd name="T29" fmla="*/ 15 h 250"/>
                <a:gd name="T30" fmla="*/ 29 w 283"/>
                <a:gd name="T31" fmla="*/ 16 h 250"/>
                <a:gd name="T32" fmla="*/ 29 w 283"/>
                <a:gd name="T33" fmla="*/ 17 h 250"/>
                <a:gd name="T34" fmla="*/ 29 w 283"/>
                <a:gd name="T35" fmla="*/ 18 h 250"/>
                <a:gd name="T36" fmla="*/ 28 w 283"/>
                <a:gd name="T37" fmla="*/ 19 h 250"/>
                <a:gd name="T38" fmla="*/ 29 w 283"/>
                <a:gd name="T39" fmla="*/ 20 h 250"/>
                <a:gd name="T40" fmla="*/ 29 w 283"/>
                <a:gd name="T41" fmla="*/ 22 h 250"/>
                <a:gd name="T42" fmla="*/ 28 w 283"/>
                <a:gd name="T43" fmla="*/ 23 h 250"/>
                <a:gd name="T44" fmla="*/ 27 w 283"/>
                <a:gd name="T45" fmla="*/ 24 h 250"/>
                <a:gd name="T46" fmla="*/ 27 w 283"/>
                <a:gd name="T47" fmla="*/ 26 h 250"/>
                <a:gd name="T48" fmla="*/ 26 w 283"/>
                <a:gd name="T49" fmla="*/ 27 h 250"/>
                <a:gd name="T50" fmla="*/ 24 w 283"/>
                <a:gd name="T51" fmla="*/ 28 h 250"/>
                <a:gd name="T52" fmla="*/ 20 w 283"/>
                <a:gd name="T53" fmla="*/ 28 h 250"/>
                <a:gd name="T54" fmla="*/ 15 w 283"/>
                <a:gd name="T55" fmla="*/ 28 h 250"/>
                <a:gd name="T56" fmla="*/ 10 w 283"/>
                <a:gd name="T57" fmla="*/ 27 h 250"/>
                <a:gd name="T58" fmla="*/ 5 w 283"/>
                <a:gd name="T59" fmla="*/ 26 h 250"/>
                <a:gd name="T60" fmla="*/ 2 w 283"/>
                <a:gd name="T61" fmla="*/ 25 h 250"/>
                <a:gd name="T62" fmla="*/ 1 w 283"/>
                <a:gd name="T63" fmla="*/ 21 h 250"/>
                <a:gd name="T64" fmla="*/ 1 w 283"/>
                <a:gd name="T65" fmla="*/ 19 h 250"/>
                <a:gd name="T66" fmla="*/ 0 w 283"/>
                <a:gd name="T67" fmla="*/ 18 h 250"/>
                <a:gd name="T68" fmla="*/ 0 w 283"/>
                <a:gd name="T69" fmla="*/ 17 h 250"/>
                <a:gd name="T70" fmla="*/ 2 w 283"/>
                <a:gd name="T71" fmla="*/ 16 h 250"/>
                <a:gd name="T72" fmla="*/ 1 w 283"/>
                <a:gd name="T73" fmla="*/ 16 h 250"/>
                <a:gd name="T74" fmla="*/ 0 w 283"/>
                <a:gd name="T75" fmla="*/ 15 h 250"/>
                <a:gd name="T76" fmla="*/ 0 w 283"/>
                <a:gd name="T77" fmla="*/ 13 h 250"/>
                <a:gd name="T78" fmla="*/ 2 w 283"/>
                <a:gd name="T79" fmla="*/ 13 h 250"/>
                <a:gd name="T80" fmla="*/ 1 w 283"/>
                <a:gd name="T81" fmla="*/ 12 h 250"/>
                <a:gd name="T82" fmla="*/ 1 w 283"/>
                <a:gd name="T83" fmla="*/ 11 h 250"/>
                <a:gd name="T84" fmla="*/ 1 w 283"/>
                <a:gd name="T85" fmla="*/ 9 h 250"/>
                <a:gd name="T86" fmla="*/ 2 w 283"/>
                <a:gd name="T87" fmla="*/ 9 h 250"/>
                <a:gd name="T88" fmla="*/ 3 w 283"/>
                <a:gd name="T89" fmla="*/ 8 h 250"/>
                <a:gd name="T90" fmla="*/ 2 w 283"/>
                <a:gd name="T91" fmla="*/ 7 h 250"/>
                <a:gd name="T92" fmla="*/ 1 w 283"/>
                <a:gd name="T93" fmla="*/ 6 h 250"/>
                <a:gd name="T94" fmla="*/ 1 w 283"/>
                <a:gd name="T95" fmla="*/ 3 h 250"/>
                <a:gd name="T96" fmla="*/ 1 w 283"/>
                <a:gd name="T97" fmla="*/ 1 h 2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3"/>
                <a:gd name="T148" fmla="*/ 0 h 250"/>
                <a:gd name="T149" fmla="*/ 283 w 283"/>
                <a:gd name="T150" fmla="*/ 250 h 2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3" h="250">
                  <a:moveTo>
                    <a:pt x="7" y="0"/>
                  </a:moveTo>
                  <a:lnTo>
                    <a:pt x="24" y="3"/>
                  </a:lnTo>
                  <a:lnTo>
                    <a:pt x="42" y="5"/>
                  </a:lnTo>
                  <a:lnTo>
                    <a:pt x="59" y="7"/>
                  </a:lnTo>
                  <a:lnTo>
                    <a:pt x="76" y="10"/>
                  </a:lnTo>
                  <a:lnTo>
                    <a:pt x="94" y="12"/>
                  </a:lnTo>
                  <a:lnTo>
                    <a:pt x="111" y="14"/>
                  </a:lnTo>
                  <a:lnTo>
                    <a:pt x="128" y="16"/>
                  </a:lnTo>
                  <a:lnTo>
                    <a:pt x="145" y="19"/>
                  </a:lnTo>
                  <a:lnTo>
                    <a:pt x="162" y="21"/>
                  </a:lnTo>
                  <a:lnTo>
                    <a:pt x="179" y="23"/>
                  </a:lnTo>
                  <a:lnTo>
                    <a:pt x="196" y="26"/>
                  </a:lnTo>
                  <a:lnTo>
                    <a:pt x="213" y="27"/>
                  </a:lnTo>
                  <a:lnTo>
                    <a:pt x="231" y="29"/>
                  </a:lnTo>
                  <a:lnTo>
                    <a:pt x="248" y="31"/>
                  </a:lnTo>
                  <a:lnTo>
                    <a:pt x="265" y="34"/>
                  </a:lnTo>
                  <a:lnTo>
                    <a:pt x="283" y="36"/>
                  </a:lnTo>
                  <a:lnTo>
                    <a:pt x="280" y="39"/>
                  </a:lnTo>
                  <a:lnTo>
                    <a:pt x="278" y="43"/>
                  </a:lnTo>
                  <a:lnTo>
                    <a:pt x="274" y="48"/>
                  </a:lnTo>
                  <a:lnTo>
                    <a:pt x="272" y="51"/>
                  </a:lnTo>
                  <a:lnTo>
                    <a:pt x="271" y="59"/>
                  </a:lnTo>
                  <a:lnTo>
                    <a:pt x="269" y="67"/>
                  </a:lnTo>
                  <a:lnTo>
                    <a:pt x="268" y="75"/>
                  </a:lnTo>
                  <a:lnTo>
                    <a:pt x="265" y="83"/>
                  </a:lnTo>
                  <a:lnTo>
                    <a:pt x="262" y="84"/>
                  </a:lnTo>
                  <a:lnTo>
                    <a:pt x="258" y="87"/>
                  </a:lnTo>
                  <a:lnTo>
                    <a:pt x="255" y="88"/>
                  </a:lnTo>
                  <a:lnTo>
                    <a:pt x="250" y="89"/>
                  </a:lnTo>
                  <a:lnTo>
                    <a:pt x="250" y="94"/>
                  </a:lnTo>
                  <a:lnTo>
                    <a:pt x="250" y="97"/>
                  </a:lnTo>
                  <a:lnTo>
                    <a:pt x="249" y="101"/>
                  </a:lnTo>
                  <a:lnTo>
                    <a:pt x="249" y="104"/>
                  </a:lnTo>
                  <a:lnTo>
                    <a:pt x="253" y="104"/>
                  </a:lnTo>
                  <a:lnTo>
                    <a:pt x="257" y="104"/>
                  </a:lnTo>
                  <a:lnTo>
                    <a:pt x="261" y="105"/>
                  </a:lnTo>
                  <a:lnTo>
                    <a:pt x="264" y="105"/>
                  </a:lnTo>
                  <a:lnTo>
                    <a:pt x="263" y="111"/>
                  </a:lnTo>
                  <a:lnTo>
                    <a:pt x="262" y="117"/>
                  </a:lnTo>
                  <a:lnTo>
                    <a:pt x="261" y="122"/>
                  </a:lnTo>
                  <a:lnTo>
                    <a:pt x="260" y="128"/>
                  </a:lnTo>
                  <a:lnTo>
                    <a:pt x="257" y="129"/>
                  </a:lnTo>
                  <a:lnTo>
                    <a:pt x="254" y="129"/>
                  </a:lnTo>
                  <a:lnTo>
                    <a:pt x="251" y="131"/>
                  </a:lnTo>
                  <a:lnTo>
                    <a:pt x="248" y="132"/>
                  </a:lnTo>
                  <a:lnTo>
                    <a:pt x="250" y="135"/>
                  </a:lnTo>
                  <a:lnTo>
                    <a:pt x="253" y="139"/>
                  </a:lnTo>
                  <a:lnTo>
                    <a:pt x="254" y="142"/>
                  </a:lnTo>
                  <a:lnTo>
                    <a:pt x="256" y="145"/>
                  </a:lnTo>
                  <a:lnTo>
                    <a:pt x="256" y="150"/>
                  </a:lnTo>
                  <a:lnTo>
                    <a:pt x="256" y="154"/>
                  </a:lnTo>
                  <a:lnTo>
                    <a:pt x="255" y="158"/>
                  </a:lnTo>
                  <a:lnTo>
                    <a:pt x="255" y="163"/>
                  </a:lnTo>
                  <a:lnTo>
                    <a:pt x="253" y="165"/>
                  </a:lnTo>
                  <a:lnTo>
                    <a:pt x="250" y="166"/>
                  </a:lnTo>
                  <a:lnTo>
                    <a:pt x="247" y="169"/>
                  </a:lnTo>
                  <a:lnTo>
                    <a:pt x="245" y="171"/>
                  </a:lnTo>
                  <a:lnTo>
                    <a:pt x="247" y="174"/>
                  </a:lnTo>
                  <a:lnTo>
                    <a:pt x="250" y="178"/>
                  </a:lnTo>
                  <a:lnTo>
                    <a:pt x="253" y="181"/>
                  </a:lnTo>
                  <a:lnTo>
                    <a:pt x="255" y="184"/>
                  </a:lnTo>
                  <a:lnTo>
                    <a:pt x="254" y="188"/>
                  </a:lnTo>
                  <a:lnTo>
                    <a:pt x="253" y="192"/>
                  </a:lnTo>
                  <a:lnTo>
                    <a:pt x="251" y="195"/>
                  </a:lnTo>
                  <a:lnTo>
                    <a:pt x="250" y="200"/>
                  </a:lnTo>
                  <a:lnTo>
                    <a:pt x="248" y="202"/>
                  </a:lnTo>
                  <a:lnTo>
                    <a:pt x="246" y="205"/>
                  </a:lnTo>
                  <a:lnTo>
                    <a:pt x="245" y="208"/>
                  </a:lnTo>
                  <a:lnTo>
                    <a:pt x="242" y="211"/>
                  </a:lnTo>
                  <a:lnTo>
                    <a:pt x="240" y="216"/>
                  </a:lnTo>
                  <a:lnTo>
                    <a:pt x="239" y="220"/>
                  </a:lnTo>
                  <a:lnTo>
                    <a:pt x="236" y="225"/>
                  </a:lnTo>
                  <a:lnTo>
                    <a:pt x="234" y="230"/>
                  </a:lnTo>
                  <a:lnTo>
                    <a:pt x="231" y="233"/>
                  </a:lnTo>
                  <a:lnTo>
                    <a:pt x="228" y="237"/>
                  </a:lnTo>
                  <a:lnTo>
                    <a:pt x="225" y="240"/>
                  </a:lnTo>
                  <a:lnTo>
                    <a:pt x="221" y="243"/>
                  </a:lnTo>
                  <a:lnTo>
                    <a:pt x="213" y="246"/>
                  </a:lnTo>
                  <a:lnTo>
                    <a:pt x="204" y="248"/>
                  </a:lnTo>
                  <a:lnTo>
                    <a:pt x="193" y="249"/>
                  </a:lnTo>
                  <a:lnTo>
                    <a:pt x="179" y="250"/>
                  </a:lnTo>
                  <a:lnTo>
                    <a:pt x="165" y="250"/>
                  </a:lnTo>
                  <a:lnTo>
                    <a:pt x="150" y="249"/>
                  </a:lnTo>
                  <a:lnTo>
                    <a:pt x="135" y="248"/>
                  </a:lnTo>
                  <a:lnTo>
                    <a:pt x="119" y="247"/>
                  </a:lnTo>
                  <a:lnTo>
                    <a:pt x="103" y="245"/>
                  </a:lnTo>
                  <a:lnTo>
                    <a:pt x="88" y="242"/>
                  </a:lnTo>
                  <a:lnTo>
                    <a:pt x="73" y="239"/>
                  </a:lnTo>
                  <a:lnTo>
                    <a:pt x="59" y="235"/>
                  </a:lnTo>
                  <a:lnTo>
                    <a:pt x="45" y="231"/>
                  </a:lnTo>
                  <a:lnTo>
                    <a:pt x="35" y="227"/>
                  </a:lnTo>
                  <a:lnTo>
                    <a:pt x="24" y="223"/>
                  </a:lnTo>
                  <a:lnTo>
                    <a:pt x="18" y="218"/>
                  </a:lnTo>
                  <a:lnTo>
                    <a:pt x="14" y="208"/>
                  </a:lnTo>
                  <a:lnTo>
                    <a:pt x="13" y="196"/>
                  </a:lnTo>
                  <a:lnTo>
                    <a:pt x="12" y="185"/>
                  </a:lnTo>
                  <a:lnTo>
                    <a:pt x="13" y="174"/>
                  </a:lnTo>
                  <a:lnTo>
                    <a:pt x="11" y="172"/>
                  </a:lnTo>
                  <a:lnTo>
                    <a:pt x="8" y="170"/>
                  </a:lnTo>
                  <a:lnTo>
                    <a:pt x="6" y="167"/>
                  </a:lnTo>
                  <a:lnTo>
                    <a:pt x="4" y="165"/>
                  </a:lnTo>
                  <a:lnTo>
                    <a:pt x="4" y="162"/>
                  </a:lnTo>
                  <a:lnTo>
                    <a:pt x="4" y="158"/>
                  </a:lnTo>
                  <a:lnTo>
                    <a:pt x="4" y="155"/>
                  </a:lnTo>
                  <a:lnTo>
                    <a:pt x="3" y="150"/>
                  </a:lnTo>
                  <a:lnTo>
                    <a:pt x="7" y="148"/>
                  </a:lnTo>
                  <a:lnTo>
                    <a:pt x="11" y="147"/>
                  </a:lnTo>
                  <a:lnTo>
                    <a:pt x="15" y="144"/>
                  </a:lnTo>
                  <a:lnTo>
                    <a:pt x="19" y="142"/>
                  </a:lnTo>
                  <a:lnTo>
                    <a:pt x="14" y="142"/>
                  </a:lnTo>
                  <a:lnTo>
                    <a:pt x="10" y="141"/>
                  </a:lnTo>
                  <a:lnTo>
                    <a:pt x="5" y="141"/>
                  </a:lnTo>
                  <a:lnTo>
                    <a:pt x="0" y="140"/>
                  </a:lnTo>
                  <a:lnTo>
                    <a:pt x="1" y="134"/>
                  </a:lnTo>
                  <a:lnTo>
                    <a:pt x="3" y="127"/>
                  </a:lnTo>
                  <a:lnTo>
                    <a:pt x="3" y="121"/>
                  </a:lnTo>
                  <a:lnTo>
                    <a:pt x="4" y="116"/>
                  </a:lnTo>
                  <a:lnTo>
                    <a:pt x="7" y="114"/>
                  </a:lnTo>
                  <a:lnTo>
                    <a:pt x="12" y="113"/>
                  </a:lnTo>
                  <a:lnTo>
                    <a:pt x="15" y="113"/>
                  </a:lnTo>
                  <a:lnTo>
                    <a:pt x="19" y="112"/>
                  </a:lnTo>
                  <a:lnTo>
                    <a:pt x="16" y="109"/>
                  </a:lnTo>
                  <a:lnTo>
                    <a:pt x="13" y="104"/>
                  </a:lnTo>
                  <a:lnTo>
                    <a:pt x="10" y="101"/>
                  </a:lnTo>
                  <a:lnTo>
                    <a:pt x="7" y="97"/>
                  </a:lnTo>
                  <a:lnTo>
                    <a:pt x="6" y="94"/>
                  </a:lnTo>
                  <a:lnTo>
                    <a:pt x="6" y="90"/>
                  </a:lnTo>
                  <a:lnTo>
                    <a:pt x="6" y="87"/>
                  </a:lnTo>
                  <a:lnTo>
                    <a:pt x="6" y="83"/>
                  </a:lnTo>
                  <a:lnTo>
                    <a:pt x="11" y="81"/>
                  </a:lnTo>
                  <a:lnTo>
                    <a:pt x="15" y="79"/>
                  </a:lnTo>
                  <a:lnTo>
                    <a:pt x="19" y="78"/>
                  </a:lnTo>
                  <a:lnTo>
                    <a:pt x="23" y="75"/>
                  </a:lnTo>
                  <a:lnTo>
                    <a:pt x="23" y="73"/>
                  </a:lnTo>
                  <a:lnTo>
                    <a:pt x="23" y="69"/>
                  </a:lnTo>
                  <a:lnTo>
                    <a:pt x="23" y="66"/>
                  </a:lnTo>
                  <a:lnTo>
                    <a:pt x="23" y="63"/>
                  </a:lnTo>
                  <a:lnTo>
                    <a:pt x="20" y="60"/>
                  </a:lnTo>
                  <a:lnTo>
                    <a:pt x="16" y="58"/>
                  </a:lnTo>
                  <a:lnTo>
                    <a:pt x="13" y="56"/>
                  </a:lnTo>
                  <a:lnTo>
                    <a:pt x="10" y="53"/>
                  </a:lnTo>
                  <a:lnTo>
                    <a:pt x="11" y="45"/>
                  </a:lnTo>
                  <a:lnTo>
                    <a:pt x="12" y="38"/>
                  </a:lnTo>
                  <a:lnTo>
                    <a:pt x="13" y="31"/>
                  </a:lnTo>
                  <a:lnTo>
                    <a:pt x="14" y="25"/>
                  </a:lnTo>
                  <a:lnTo>
                    <a:pt x="13" y="19"/>
                  </a:lnTo>
                  <a:lnTo>
                    <a:pt x="11" y="12"/>
                  </a:lnTo>
                  <a:lnTo>
                    <a:pt x="10" y="6"/>
                  </a:lnTo>
                  <a:lnTo>
                    <a:pt x="7" y="0"/>
                  </a:lnTo>
                  <a:close/>
                </a:path>
              </a:pathLst>
            </a:custGeom>
            <a:solidFill>
              <a:srgbClr val="595B5B"/>
            </a:solidFill>
            <a:ln w="9525">
              <a:noFill/>
              <a:round/>
              <a:headEnd/>
              <a:tailEnd/>
            </a:ln>
          </p:spPr>
          <p:txBody>
            <a:bodyPr/>
            <a:lstStyle/>
            <a:p>
              <a:endParaRPr lang="en-US"/>
            </a:p>
          </p:txBody>
        </p:sp>
        <p:sp>
          <p:nvSpPr>
            <p:cNvPr id="17606" name="Freeform 394"/>
            <p:cNvSpPr>
              <a:spLocks noChangeAspect="1"/>
            </p:cNvSpPr>
            <p:nvPr/>
          </p:nvSpPr>
          <p:spPr bwMode="auto">
            <a:xfrm>
              <a:off x="3530" y="3267"/>
              <a:ext cx="87" cy="84"/>
            </a:xfrm>
            <a:custGeom>
              <a:avLst/>
              <a:gdLst>
                <a:gd name="T0" fmla="*/ 4 w 260"/>
                <a:gd name="T1" fmla="*/ 0 h 246"/>
                <a:gd name="T2" fmla="*/ 10 w 260"/>
                <a:gd name="T3" fmla="*/ 1 h 246"/>
                <a:gd name="T4" fmla="*/ 15 w 260"/>
                <a:gd name="T5" fmla="*/ 2 h 246"/>
                <a:gd name="T6" fmla="*/ 20 w 260"/>
                <a:gd name="T7" fmla="*/ 3 h 246"/>
                <a:gd name="T8" fmla="*/ 26 w 260"/>
                <a:gd name="T9" fmla="*/ 3 h 246"/>
                <a:gd name="T10" fmla="*/ 29 w 260"/>
                <a:gd name="T11" fmla="*/ 4 h 246"/>
                <a:gd name="T12" fmla="*/ 28 w 260"/>
                <a:gd name="T13" fmla="*/ 5 h 246"/>
                <a:gd name="T14" fmla="*/ 27 w 260"/>
                <a:gd name="T15" fmla="*/ 8 h 246"/>
                <a:gd name="T16" fmla="*/ 26 w 260"/>
                <a:gd name="T17" fmla="*/ 10 h 246"/>
                <a:gd name="T18" fmla="*/ 26 w 260"/>
                <a:gd name="T19" fmla="*/ 10 h 246"/>
                <a:gd name="T20" fmla="*/ 25 w 260"/>
                <a:gd name="T21" fmla="*/ 12 h 246"/>
                <a:gd name="T22" fmla="*/ 27 w 260"/>
                <a:gd name="T23" fmla="*/ 12 h 246"/>
                <a:gd name="T24" fmla="*/ 27 w 260"/>
                <a:gd name="T25" fmla="*/ 13 h 246"/>
                <a:gd name="T26" fmla="*/ 26 w 260"/>
                <a:gd name="T27" fmla="*/ 14 h 246"/>
                <a:gd name="T28" fmla="*/ 25 w 260"/>
                <a:gd name="T29" fmla="*/ 15 h 246"/>
                <a:gd name="T30" fmla="*/ 26 w 260"/>
                <a:gd name="T31" fmla="*/ 16 h 246"/>
                <a:gd name="T32" fmla="*/ 26 w 260"/>
                <a:gd name="T33" fmla="*/ 17 h 246"/>
                <a:gd name="T34" fmla="*/ 26 w 260"/>
                <a:gd name="T35" fmla="*/ 19 h 246"/>
                <a:gd name="T36" fmla="*/ 25 w 260"/>
                <a:gd name="T37" fmla="*/ 19 h 246"/>
                <a:gd name="T38" fmla="*/ 26 w 260"/>
                <a:gd name="T39" fmla="*/ 20 h 246"/>
                <a:gd name="T40" fmla="*/ 26 w 260"/>
                <a:gd name="T41" fmla="*/ 22 h 246"/>
                <a:gd name="T42" fmla="*/ 25 w 260"/>
                <a:gd name="T43" fmla="*/ 23 h 246"/>
                <a:gd name="T44" fmla="*/ 25 w 260"/>
                <a:gd name="T45" fmla="*/ 24 h 246"/>
                <a:gd name="T46" fmla="*/ 24 w 260"/>
                <a:gd name="T47" fmla="*/ 26 h 246"/>
                <a:gd name="T48" fmla="*/ 23 w 260"/>
                <a:gd name="T49" fmla="*/ 27 h 246"/>
                <a:gd name="T50" fmla="*/ 22 w 260"/>
                <a:gd name="T51" fmla="*/ 28 h 246"/>
                <a:gd name="T52" fmla="*/ 18 w 260"/>
                <a:gd name="T53" fmla="*/ 29 h 246"/>
                <a:gd name="T54" fmla="*/ 14 w 260"/>
                <a:gd name="T55" fmla="*/ 29 h 246"/>
                <a:gd name="T56" fmla="*/ 9 w 260"/>
                <a:gd name="T57" fmla="*/ 28 h 246"/>
                <a:gd name="T58" fmla="*/ 4 w 260"/>
                <a:gd name="T59" fmla="*/ 27 h 246"/>
                <a:gd name="T60" fmla="*/ 2 w 260"/>
                <a:gd name="T61" fmla="*/ 25 h 246"/>
                <a:gd name="T62" fmla="*/ 1 w 260"/>
                <a:gd name="T63" fmla="*/ 21 h 246"/>
                <a:gd name="T64" fmla="*/ 1 w 260"/>
                <a:gd name="T65" fmla="*/ 19 h 246"/>
                <a:gd name="T66" fmla="*/ 0 w 260"/>
                <a:gd name="T67" fmla="*/ 19 h 246"/>
                <a:gd name="T68" fmla="*/ 0 w 260"/>
                <a:gd name="T69" fmla="*/ 17 h 246"/>
                <a:gd name="T70" fmla="*/ 1 w 260"/>
                <a:gd name="T71" fmla="*/ 17 h 246"/>
                <a:gd name="T72" fmla="*/ 1 w 260"/>
                <a:gd name="T73" fmla="*/ 16 h 246"/>
                <a:gd name="T74" fmla="*/ 0 w 260"/>
                <a:gd name="T75" fmla="*/ 15 h 246"/>
                <a:gd name="T76" fmla="*/ 0 w 260"/>
                <a:gd name="T77" fmla="*/ 13 h 246"/>
                <a:gd name="T78" fmla="*/ 1 w 260"/>
                <a:gd name="T79" fmla="*/ 13 h 246"/>
                <a:gd name="T80" fmla="*/ 1 w 260"/>
                <a:gd name="T81" fmla="*/ 12 h 246"/>
                <a:gd name="T82" fmla="*/ 1 w 260"/>
                <a:gd name="T83" fmla="*/ 11 h 246"/>
                <a:gd name="T84" fmla="*/ 1 w 260"/>
                <a:gd name="T85" fmla="*/ 10 h 246"/>
                <a:gd name="T86" fmla="*/ 2 w 260"/>
                <a:gd name="T87" fmla="*/ 9 h 246"/>
                <a:gd name="T88" fmla="*/ 3 w 260"/>
                <a:gd name="T89" fmla="*/ 8 h 246"/>
                <a:gd name="T90" fmla="*/ 2 w 260"/>
                <a:gd name="T91" fmla="*/ 7 h 246"/>
                <a:gd name="T92" fmla="*/ 1 w 260"/>
                <a:gd name="T93" fmla="*/ 6 h 246"/>
                <a:gd name="T94" fmla="*/ 1 w 260"/>
                <a:gd name="T95" fmla="*/ 3 h 246"/>
                <a:gd name="T96" fmla="*/ 1 w 260"/>
                <a:gd name="T97" fmla="*/ 1 h 2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0"/>
                <a:gd name="T148" fmla="*/ 0 h 246"/>
                <a:gd name="T149" fmla="*/ 260 w 260"/>
                <a:gd name="T150" fmla="*/ 246 h 2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0" h="246">
                  <a:moveTo>
                    <a:pt x="8" y="0"/>
                  </a:moveTo>
                  <a:lnTo>
                    <a:pt x="24" y="2"/>
                  </a:lnTo>
                  <a:lnTo>
                    <a:pt x="39" y="3"/>
                  </a:lnTo>
                  <a:lnTo>
                    <a:pt x="55" y="6"/>
                  </a:lnTo>
                  <a:lnTo>
                    <a:pt x="71" y="8"/>
                  </a:lnTo>
                  <a:lnTo>
                    <a:pt x="86" y="10"/>
                  </a:lnTo>
                  <a:lnTo>
                    <a:pt x="102" y="11"/>
                  </a:lnTo>
                  <a:lnTo>
                    <a:pt x="118" y="14"/>
                  </a:lnTo>
                  <a:lnTo>
                    <a:pt x="134" y="16"/>
                  </a:lnTo>
                  <a:lnTo>
                    <a:pt x="149" y="18"/>
                  </a:lnTo>
                  <a:lnTo>
                    <a:pt x="166" y="21"/>
                  </a:lnTo>
                  <a:lnTo>
                    <a:pt x="182" y="22"/>
                  </a:lnTo>
                  <a:lnTo>
                    <a:pt x="197" y="24"/>
                  </a:lnTo>
                  <a:lnTo>
                    <a:pt x="213" y="26"/>
                  </a:lnTo>
                  <a:lnTo>
                    <a:pt x="229" y="29"/>
                  </a:lnTo>
                  <a:lnTo>
                    <a:pt x="244" y="30"/>
                  </a:lnTo>
                  <a:lnTo>
                    <a:pt x="260" y="32"/>
                  </a:lnTo>
                  <a:lnTo>
                    <a:pt x="258" y="35"/>
                  </a:lnTo>
                  <a:lnTo>
                    <a:pt x="255" y="39"/>
                  </a:lnTo>
                  <a:lnTo>
                    <a:pt x="252" y="44"/>
                  </a:lnTo>
                  <a:lnTo>
                    <a:pt x="250" y="47"/>
                  </a:lnTo>
                  <a:lnTo>
                    <a:pt x="249" y="55"/>
                  </a:lnTo>
                  <a:lnTo>
                    <a:pt x="247" y="63"/>
                  </a:lnTo>
                  <a:lnTo>
                    <a:pt x="245" y="71"/>
                  </a:lnTo>
                  <a:lnTo>
                    <a:pt x="244" y="79"/>
                  </a:lnTo>
                  <a:lnTo>
                    <a:pt x="240" y="80"/>
                  </a:lnTo>
                  <a:lnTo>
                    <a:pt x="237" y="83"/>
                  </a:lnTo>
                  <a:lnTo>
                    <a:pt x="234" y="84"/>
                  </a:lnTo>
                  <a:lnTo>
                    <a:pt x="230" y="85"/>
                  </a:lnTo>
                  <a:lnTo>
                    <a:pt x="229" y="88"/>
                  </a:lnTo>
                  <a:lnTo>
                    <a:pt x="229" y="92"/>
                  </a:lnTo>
                  <a:lnTo>
                    <a:pt x="229" y="95"/>
                  </a:lnTo>
                  <a:lnTo>
                    <a:pt x="228" y="99"/>
                  </a:lnTo>
                  <a:lnTo>
                    <a:pt x="231" y="100"/>
                  </a:lnTo>
                  <a:lnTo>
                    <a:pt x="235" y="100"/>
                  </a:lnTo>
                  <a:lnTo>
                    <a:pt x="238" y="100"/>
                  </a:lnTo>
                  <a:lnTo>
                    <a:pt x="242" y="101"/>
                  </a:lnTo>
                  <a:lnTo>
                    <a:pt x="240" y="107"/>
                  </a:lnTo>
                  <a:lnTo>
                    <a:pt x="240" y="113"/>
                  </a:lnTo>
                  <a:lnTo>
                    <a:pt x="239" y="118"/>
                  </a:lnTo>
                  <a:lnTo>
                    <a:pt x="238" y="124"/>
                  </a:lnTo>
                  <a:lnTo>
                    <a:pt x="236" y="124"/>
                  </a:lnTo>
                  <a:lnTo>
                    <a:pt x="234" y="125"/>
                  </a:lnTo>
                  <a:lnTo>
                    <a:pt x="230" y="125"/>
                  </a:lnTo>
                  <a:lnTo>
                    <a:pt x="228" y="127"/>
                  </a:lnTo>
                  <a:lnTo>
                    <a:pt x="230" y="130"/>
                  </a:lnTo>
                  <a:lnTo>
                    <a:pt x="231" y="133"/>
                  </a:lnTo>
                  <a:lnTo>
                    <a:pt x="234" y="138"/>
                  </a:lnTo>
                  <a:lnTo>
                    <a:pt x="235" y="141"/>
                  </a:lnTo>
                  <a:lnTo>
                    <a:pt x="234" y="146"/>
                  </a:lnTo>
                  <a:lnTo>
                    <a:pt x="234" y="150"/>
                  </a:lnTo>
                  <a:lnTo>
                    <a:pt x="234" y="153"/>
                  </a:lnTo>
                  <a:lnTo>
                    <a:pt x="232" y="158"/>
                  </a:lnTo>
                  <a:lnTo>
                    <a:pt x="230" y="160"/>
                  </a:lnTo>
                  <a:lnTo>
                    <a:pt x="228" y="161"/>
                  </a:lnTo>
                  <a:lnTo>
                    <a:pt x="225" y="163"/>
                  </a:lnTo>
                  <a:lnTo>
                    <a:pt x="223" y="166"/>
                  </a:lnTo>
                  <a:lnTo>
                    <a:pt x="225" y="169"/>
                  </a:lnTo>
                  <a:lnTo>
                    <a:pt x="228" y="173"/>
                  </a:lnTo>
                  <a:lnTo>
                    <a:pt x="230" y="176"/>
                  </a:lnTo>
                  <a:lnTo>
                    <a:pt x="232" y="178"/>
                  </a:lnTo>
                  <a:lnTo>
                    <a:pt x="231" y="183"/>
                  </a:lnTo>
                  <a:lnTo>
                    <a:pt x="230" y="186"/>
                  </a:lnTo>
                  <a:lnTo>
                    <a:pt x="229" y="190"/>
                  </a:lnTo>
                  <a:lnTo>
                    <a:pt x="228" y="194"/>
                  </a:lnTo>
                  <a:lnTo>
                    <a:pt x="227" y="197"/>
                  </a:lnTo>
                  <a:lnTo>
                    <a:pt x="224" y="200"/>
                  </a:lnTo>
                  <a:lnTo>
                    <a:pt x="223" y="203"/>
                  </a:lnTo>
                  <a:lnTo>
                    <a:pt x="221" y="206"/>
                  </a:lnTo>
                  <a:lnTo>
                    <a:pt x="220" y="211"/>
                  </a:lnTo>
                  <a:lnTo>
                    <a:pt x="217" y="216"/>
                  </a:lnTo>
                  <a:lnTo>
                    <a:pt x="216" y="221"/>
                  </a:lnTo>
                  <a:lnTo>
                    <a:pt x="214" y="226"/>
                  </a:lnTo>
                  <a:lnTo>
                    <a:pt x="210" y="229"/>
                  </a:lnTo>
                  <a:lnTo>
                    <a:pt x="208" y="231"/>
                  </a:lnTo>
                  <a:lnTo>
                    <a:pt x="205" y="235"/>
                  </a:lnTo>
                  <a:lnTo>
                    <a:pt x="202" y="238"/>
                  </a:lnTo>
                  <a:lnTo>
                    <a:pt x="196" y="242"/>
                  </a:lnTo>
                  <a:lnTo>
                    <a:pt x="186" y="244"/>
                  </a:lnTo>
                  <a:lnTo>
                    <a:pt x="175" y="245"/>
                  </a:lnTo>
                  <a:lnTo>
                    <a:pt x="163" y="246"/>
                  </a:lnTo>
                  <a:lnTo>
                    <a:pt x="151" y="246"/>
                  </a:lnTo>
                  <a:lnTo>
                    <a:pt x="137" y="246"/>
                  </a:lnTo>
                  <a:lnTo>
                    <a:pt x="122" y="245"/>
                  </a:lnTo>
                  <a:lnTo>
                    <a:pt x="107" y="243"/>
                  </a:lnTo>
                  <a:lnTo>
                    <a:pt x="93" y="241"/>
                  </a:lnTo>
                  <a:lnTo>
                    <a:pt x="78" y="238"/>
                  </a:lnTo>
                  <a:lnTo>
                    <a:pt x="64" y="236"/>
                  </a:lnTo>
                  <a:lnTo>
                    <a:pt x="52" y="233"/>
                  </a:lnTo>
                  <a:lnTo>
                    <a:pt x="40" y="228"/>
                  </a:lnTo>
                  <a:lnTo>
                    <a:pt x="30" y="224"/>
                  </a:lnTo>
                  <a:lnTo>
                    <a:pt x="22" y="220"/>
                  </a:lnTo>
                  <a:lnTo>
                    <a:pt x="15" y="215"/>
                  </a:lnTo>
                  <a:lnTo>
                    <a:pt x="12" y="205"/>
                  </a:lnTo>
                  <a:lnTo>
                    <a:pt x="11" y="193"/>
                  </a:lnTo>
                  <a:lnTo>
                    <a:pt x="10" y="182"/>
                  </a:lnTo>
                  <a:lnTo>
                    <a:pt x="11" y="171"/>
                  </a:lnTo>
                  <a:lnTo>
                    <a:pt x="9" y="169"/>
                  </a:lnTo>
                  <a:lnTo>
                    <a:pt x="8" y="167"/>
                  </a:lnTo>
                  <a:lnTo>
                    <a:pt x="5" y="166"/>
                  </a:lnTo>
                  <a:lnTo>
                    <a:pt x="3" y="163"/>
                  </a:lnTo>
                  <a:lnTo>
                    <a:pt x="3" y="160"/>
                  </a:lnTo>
                  <a:lnTo>
                    <a:pt x="3" y="155"/>
                  </a:lnTo>
                  <a:lnTo>
                    <a:pt x="3" y="152"/>
                  </a:lnTo>
                  <a:lnTo>
                    <a:pt x="3" y="148"/>
                  </a:lnTo>
                  <a:lnTo>
                    <a:pt x="7" y="146"/>
                  </a:lnTo>
                  <a:lnTo>
                    <a:pt x="10" y="144"/>
                  </a:lnTo>
                  <a:lnTo>
                    <a:pt x="13" y="143"/>
                  </a:lnTo>
                  <a:lnTo>
                    <a:pt x="18" y="140"/>
                  </a:lnTo>
                  <a:lnTo>
                    <a:pt x="13" y="139"/>
                  </a:lnTo>
                  <a:lnTo>
                    <a:pt x="9" y="139"/>
                  </a:lnTo>
                  <a:lnTo>
                    <a:pt x="4" y="139"/>
                  </a:lnTo>
                  <a:lnTo>
                    <a:pt x="0" y="138"/>
                  </a:lnTo>
                  <a:lnTo>
                    <a:pt x="1" y="132"/>
                  </a:lnTo>
                  <a:lnTo>
                    <a:pt x="2" y="125"/>
                  </a:lnTo>
                  <a:lnTo>
                    <a:pt x="2" y="120"/>
                  </a:lnTo>
                  <a:lnTo>
                    <a:pt x="3" y="114"/>
                  </a:lnTo>
                  <a:lnTo>
                    <a:pt x="7" y="113"/>
                  </a:lnTo>
                  <a:lnTo>
                    <a:pt x="10" y="112"/>
                  </a:lnTo>
                  <a:lnTo>
                    <a:pt x="13" y="112"/>
                  </a:lnTo>
                  <a:lnTo>
                    <a:pt x="18" y="110"/>
                  </a:lnTo>
                  <a:lnTo>
                    <a:pt x="15" y="106"/>
                  </a:lnTo>
                  <a:lnTo>
                    <a:pt x="12" y="102"/>
                  </a:lnTo>
                  <a:lnTo>
                    <a:pt x="9" y="99"/>
                  </a:lnTo>
                  <a:lnTo>
                    <a:pt x="7" y="95"/>
                  </a:lnTo>
                  <a:lnTo>
                    <a:pt x="7" y="92"/>
                  </a:lnTo>
                  <a:lnTo>
                    <a:pt x="7" y="88"/>
                  </a:lnTo>
                  <a:lnTo>
                    <a:pt x="7" y="85"/>
                  </a:lnTo>
                  <a:lnTo>
                    <a:pt x="5" y="82"/>
                  </a:lnTo>
                  <a:lnTo>
                    <a:pt x="10" y="79"/>
                  </a:lnTo>
                  <a:lnTo>
                    <a:pt x="13" y="77"/>
                  </a:lnTo>
                  <a:lnTo>
                    <a:pt x="18" y="76"/>
                  </a:lnTo>
                  <a:lnTo>
                    <a:pt x="22" y="74"/>
                  </a:lnTo>
                  <a:lnTo>
                    <a:pt x="23" y="70"/>
                  </a:lnTo>
                  <a:lnTo>
                    <a:pt x="23" y="67"/>
                  </a:lnTo>
                  <a:lnTo>
                    <a:pt x="23" y="64"/>
                  </a:lnTo>
                  <a:lnTo>
                    <a:pt x="23" y="61"/>
                  </a:lnTo>
                  <a:lnTo>
                    <a:pt x="19" y="59"/>
                  </a:lnTo>
                  <a:lnTo>
                    <a:pt x="17" y="56"/>
                  </a:lnTo>
                  <a:lnTo>
                    <a:pt x="13" y="54"/>
                  </a:lnTo>
                  <a:lnTo>
                    <a:pt x="10" y="52"/>
                  </a:lnTo>
                  <a:lnTo>
                    <a:pt x="11" y="45"/>
                  </a:lnTo>
                  <a:lnTo>
                    <a:pt x="12" y="37"/>
                  </a:lnTo>
                  <a:lnTo>
                    <a:pt x="12" y="30"/>
                  </a:lnTo>
                  <a:lnTo>
                    <a:pt x="13" y="23"/>
                  </a:lnTo>
                  <a:lnTo>
                    <a:pt x="12" y="17"/>
                  </a:lnTo>
                  <a:lnTo>
                    <a:pt x="11" y="11"/>
                  </a:lnTo>
                  <a:lnTo>
                    <a:pt x="9" y="6"/>
                  </a:lnTo>
                  <a:lnTo>
                    <a:pt x="8" y="0"/>
                  </a:lnTo>
                  <a:close/>
                </a:path>
              </a:pathLst>
            </a:custGeom>
            <a:solidFill>
              <a:srgbClr val="636366"/>
            </a:solidFill>
            <a:ln w="9525">
              <a:noFill/>
              <a:round/>
              <a:headEnd/>
              <a:tailEnd/>
            </a:ln>
          </p:spPr>
          <p:txBody>
            <a:bodyPr/>
            <a:lstStyle/>
            <a:p>
              <a:endParaRPr lang="en-US"/>
            </a:p>
          </p:txBody>
        </p:sp>
        <p:sp>
          <p:nvSpPr>
            <p:cNvPr id="17607" name="Freeform 395"/>
            <p:cNvSpPr>
              <a:spLocks noChangeAspect="1"/>
            </p:cNvSpPr>
            <p:nvPr/>
          </p:nvSpPr>
          <p:spPr bwMode="auto">
            <a:xfrm>
              <a:off x="3534" y="3269"/>
              <a:ext cx="79" cy="81"/>
            </a:xfrm>
            <a:custGeom>
              <a:avLst/>
              <a:gdLst>
                <a:gd name="T0" fmla="*/ 4 w 236"/>
                <a:gd name="T1" fmla="*/ 0 h 243"/>
                <a:gd name="T2" fmla="*/ 9 w 236"/>
                <a:gd name="T3" fmla="*/ 1 h 243"/>
                <a:gd name="T4" fmla="*/ 14 w 236"/>
                <a:gd name="T5" fmla="*/ 2 h 243"/>
                <a:gd name="T6" fmla="*/ 18 w 236"/>
                <a:gd name="T7" fmla="*/ 2 h 243"/>
                <a:gd name="T8" fmla="*/ 23 w 236"/>
                <a:gd name="T9" fmla="*/ 3 h 243"/>
                <a:gd name="T10" fmla="*/ 26 w 236"/>
                <a:gd name="T11" fmla="*/ 4 h 243"/>
                <a:gd name="T12" fmla="*/ 25 w 236"/>
                <a:gd name="T13" fmla="*/ 5 h 243"/>
                <a:gd name="T14" fmla="*/ 25 w 236"/>
                <a:gd name="T15" fmla="*/ 8 h 243"/>
                <a:gd name="T16" fmla="*/ 24 w 236"/>
                <a:gd name="T17" fmla="*/ 9 h 243"/>
                <a:gd name="T18" fmla="*/ 23 w 236"/>
                <a:gd name="T19" fmla="*/ 10 h 243"/>
                <a:gd name="T20" fmla="*/ 23 w 236"/>
                <a:gd name="T21" fmla="*/ 11 h 243"/>
                <a:gd name="T22" fmla="*/ 24 w 236"/>
                <a:gd name="T23" fmla="*/ 11 h 243"/>
                <a:gd name="T24" fmla="*/ 24 w 236"/>
                <a:gd name="T25" fmla="*/ 12 h 243"/>
                <a:gd name="T26" fmla="*/ 24 w 236"/>
                <a:gd name="T27" fmla="*/ 14 h 243"/>
                <a:gd name="T28" fmla="*/ 23 w 236"/>
                <a:gd name="T29" fmla="*/ 14 h 243"/>
                <a:gd name="T30" fmla="*/ 24 w 236"/>
                <a:gd name="T31" fmla="*/ 15 h 243"/>
                <a:gd name="T32" fmla="*/ 24 w 236"/>
                <a:gd name="T33" fmla="*/ 16 h 243"/>
                <a:gd name="T34" fmla="*/ 23 w 236"/>
                <a:gd name="T35" fmla="*/ 17 h 243"/>
                <a:gd name="T36" fmla="*/ 23 w 236"/>
                <a:gd name="T37" fmla="*/ 18 h 243"/>
                <a:gd name="T38" fmla="*/ 23 w 236"/>
                <a:gd name="T39" fmla="*/ 19 h 243"/>
                <a:gd name="T40" fmla="*/ 23 w 236"/>
                <a:gd name="T41" fmla="*/ 20 h 243"/>
                <a:gd name="T42" fmla="*/ 23 w 236"/>
                <a:gd name="T43" fmla="*/ 22 h 243"/>
                <a:gd name="T44" fmla="*/ 22 w 236"/>
                <a:gd name="T45" fmla="*/ 23 h 243"/>
                <a:gd name="T46" fmla="*/ 22 w 236"/>
                <a:gd name="T47" fmla="*/ 24 h 243"/>
                <a:gd name="T48" fmla="*/ 21 w 236"/>
                <a:gd name="T49" fmla="*/ 25 h 243"/>
                <a:gd name="T50" fmla="*/ 19 w 236"/>
                <a:gd name="T51" fmla="*/ 27 h 243"/>
                <a:gd name="T52" fmla="*/ 11 w 236"/>
                <a:gd name="T53" fmla="*/ 27 h 243"/>
                <a:gd name="T54" fmla="*/ 3 w 236"/>
                <a:gd name="T55" fmla="*/ 25 h 243"/>
                <a:gd name="T56" fmla="*/ 1 w 236"/>
                <a:gd name="T57" fmla="*/ 21 h 243"/>
                <a:gd name="T58" fmla="*/ 1 w 236"/>
                <a:gd name="T59" fmla="*/ 19 h 243"/>
                <a:gd name="T60" fmla="*/ 0 w 236"/>
                <a:gd name="T61" fmla="*/ 18 h 243"/>
                <a:gd name="T62" fmla="*/ 0 w 236"/>
                <a:gd name="T63" fmla="*/ 17 h 243"/>
                <a:gd name="T64" fmla="*/ 1 w 236"/>
                <a:gd name="T65" fmla="*/ 16 h 243"/>
                <a:gd name="T66" fmla="*/ 1 w 236"/>
                <a:gd name="T67" fmla="*/ 15 h 243"/>
                <a:gd name="T68" fmla="*/ 0 w 236"/>
                <a:gd name="T69" fmla="*/ 15 h 243"/>
                <a:gd name="T70" fmla="*/ 0 w 236"/>
                <a:gd name="T71" fmla="*/ 13 h 243"/>
                <a:gd name="T72" fmla="*/ 1 w 236"/>
                <a:gd name="T73" fmla="*/ 12 h 243"/>
                <a:gd name="T74" fmla="*/ 2 w 236"/>
                <a:gd name="T75" fmla="*/ 12 h 243"/>
                <a:gd name="T76" fmla="*/ 1 w 236"/>
                <a:gd name="T77" fmla="*/ 11 h 243"/>
                <a:gd name="T78" fmla="*/ 1 w 236"/>
                <a:gd name="T79" fmla="*/ 9 h 243"/>
                <a:gd name="T80" fmla="*/ 2 w 236"/>
                <a:gd name="T81" fmla="*/ 9 h 243"/>
                <a:gd name="T82" fmla="*/ 2 w 236"/>
                <a:gd name="T83" fmla="*/ 8 h 243"/>
                <a:gd name="T84" fmla="*/ 2 w 236"/>
                <a:gd name="T85" fmla="*/ 7 h 243"/>
                <a:gd name="T86" fmla="*/ 1 w 236"/>
                <a:gd name="T87" fmla="*/ 6 h 243"/>
                <a:gd name="T88" fmla="*/ 1 w 236"/>
                <a:gd name="T89" fmla="*/ 4 h 243"/>
                <a:gd name="T90" fmla="*/ 1 w 236"/>
                <a:gd name="T91" fmla="*/ 2 h 243"/>
                <a:gd name="T92" fmla="*/ 1 w 236"/>
                <a:gd name="T93" fmla="*/ 0 h 2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6"/>
                <a:gd name="T142" fmla="*/ 0 h 243"/>
                <a:gd name="T143" fmla="*/ 236 w 236"/>
                <a:gd name="T144" fmla="*/ 243 h 2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6" h="243">
                  <a:moveTo>
                    <a:pt x="8" y="0"/>
                  </a:moveTo>
                  <a:lnTo>
                    <a:pt x="22" y="2"/>
                  </a:lnTo>
                  <a:lnTo>
                    <a:pt x="37" y="4"/>
                  </a:lnTo>
                  <a:lnTo>
                    <a:pt x="51" y="6"/>
                  </a:lnTo>
                  <a:lnTo>
                    <a:pt x="66" y="8"/>
                  </a:lnTo>
                  <a:lnTo>
                    <a:pt x="80" y="9"/>
                  </a:lnTo>
                  <a:lnTo>
                    <a:pt x="93" y="12"/>
                  </a:lnTo>
                  <a:lnTo>
                    <a:pt x="108" y="13"/>
                  </a:lnTo>
                  <a:lnTo>
                    <a:pt x="122" y="15"/>
                  </a:lnTo>
                  <a:lnTo>
                    <a:pt x="136" y="17"/>
                  </a:lnTo>
                  <a:lnTo>
                    <a:pt x="151" y="19"/>
                  </a:lnTo>
                  <a:lnTo>
                    <a:pt x="165" y="21"/>
                  </a:lnTo>
                  <a:lnTo>
                    <a:pt x="180" y="22"/>
                  </a:lnTo>
                  <a:lnTo>
                    <a:pt x="194" y="24"/>
                  </a:lnTo>
                  <a:lnTo>
                    <a:pt x="208" y="27"/>
                  </a:lnTo>
                  <a:lnTo>
                    <a:pt x="223" y="28"/>
                  </a:lnTo>
                  <a:lnTo>
                    <a:pt x="236" y="30"/>
                  </a:lnTo>
                  <a:lnTo>
                    <a:pt x="234" y="33"/>
                  </a:lnTo>
                  <a:lnTo>
                    <a:pt x="233" y="37"/>
                  </a:lnTo>
                  <a:lnTo>
                    <a:pt x="231" y="40"/>
                  </a:lnTo>
                  <a:lnTo>
                    <a:pt x="228" y="45"/>
                  </a:lnTo>
                  <a:lnTo>
                    <a:pt x="227" y="53"/>
                  </a:lnTo>
                  <a:lnTo>
                    <a:pt x="225" y="61"/>
                  </a:lnTo>
                  <a:lnTo>
                    <a:pt x="224" y="69"/>
                  </a:lnTo>
                  <a:lnTo>
                    <a:pt x="221" y="77"/>
                  </a:lnTo>
                  <a:lnTo>
                    <a:pt x="218" y="78"/>
                  </a:lnTo>
                  <a:lnTo>
                    <a:pt x="216" y="80"/>
                  </a:lnTo>
                  <a:lnTo>
                    <a:pt x="212" y="81"/>
                  </a:lnTo>
                  <a:lnTo>
                    <a:pt x="209" y="82"/>
                  </a:lnTo>
                  <a:lnTo>
                    <a:pt x="209" y="86"/>
                  </a:lnTo>
                  <a:lnTo>
                    <a:pt x="209" y="90"/>
                  </a:lnTo>
                  <a:lnTo>
                    <a:pt x="208" y="93"/>
                  </a:lnTo>
                  <a:lnTo>
                    <a:pt x="208" y="97"/>
                  </a:lnTo>
                  <a:lnTo>
                    <a:pt x="210" y="98"/>
                  </a:lnTo>
                  <a:lnTo>
                    <a:pt x="213" y="98"/>
                  </a:lnTo>
                  <a:lnTo>
                    <a:pt x="217" y="98"/>
                  </a:lnTo>
                  <a:lnTo>
                    <a:pt x="220" y="98"/>
                  </a:lnTo>
                  <a:lnTo>
                    <a:pt x="219" y="104"/>
                  </a:lnTo>
                  <a:lnTo>
                    <a:pt x="218" y="110"/>
                  </a:lnTo>
                  <a:lnTo>
                    <a:pt x="217" y="115"/>
                  </a:lnTo>
                  <a:lnTo>
                    <a:pt x="216" y="121"/>
                  </a:lnTo>
                  <a:lnTo>
                    <a:pt x="213" y="122"/>
                  </a:lnTo>
                  <a:lnTo>
                    <a:pt x="211" y="122"/>
                  </a:lnTo>
                  <a:lnTo>
                    <a:pt x="209" y="123"/>
                  </a:lnTo>
                  <a:lnTo>
                    <a:pt x="206" y="125"/>
                  </a:lnTo>
                  <a:lnTo>
                    <a:pt x="208" y="128"/>
                  </a:lnTo>
                  <a:lnTo>
                    <a:pt x="210" y="131"/>
                  </a:lnTo>
                  <a:lnTo>
                    <a:pt x="211" y="135"/>
                  </a:lnTo>
                  <a:lnTo>
                    <a:pt x="212" y="138"/>
                  </a:lnTo>
                  <a:lnTo>
                    <a:pt x="212" y="143"/>
                  </a:lnTo>
                  <a:lnTo>
                    <a:pt x="212" y="146"/>
                  </a:lnTo>
                  <a:lnTo>
                    <a:pt x="211" y="151"/>
                  </a:lnTo>
                  <a:lnTo>
                    <a:pt x="211" y="154"/>
                  </a:lnTo>
                  <a:lnTo>
                    <a:pt x="209" y="157"/>
                  </a:lnTo>
                  <a:lnTo>
                    <a:pt x="206" y="159"/>
                  </a:lnTo>
                  <a:lnTo>
                    <a:pt x="204" y="161"/>
                  </a:lnTo>
                  <a:lnTo>
                    <a:pt x="202" y="164"/>
                  </a:lnTo>
                  <a:lnTo>
                    <a:pt x="204" y="167"/>
                  </a:lnTo>
                  <a:lnTo>
                    <a:pt x="206" y="169"/>
                  </a:lnTo>
                  <a:lnTo>
                    <a:pt x="208" y="173"/>
                  </a:lnTo>
                  <a:lnTo>
                    <a:pt x="210" y="176"/>
                  </a:lnTo>
                  <a:lnTo>
                    <a:pt x="209" y="180"/>
                  </a:lnTo>
                  <a:lnTo>
                    <a:pt x="209" y="183"/>
                  </a:lnTo>
                  <a:lnTo>
                    <a:pt x="208" y="188"/>
                  </a:lnTo>
                  <a:lnTo>
                    <a:pt x="206" y="191"/>
                  </a:lnTo>
                  <a:lnTo>
                    <a:pt x="205" y="194"/>
                  </a:lnTo>
                  <a:lnTo>
                    <a:pt x="203" y="197"/>
                  </a:lnTo>
                  <a:lnTo>
                    <a:pt x="202" y="201"/>
                  </a:lnTo>
                  <a:lnTo>
                    <a:pt x="199" y="203"/>
                  </a:lnTo>
                  <a:lnTo>
                    <a:pt x="198" y="207"/>
                  </a:lnTo>
                  <a:lnTo>
                    <a:pt x="196" y="213"/>
                  </a:lnTo>
                  <a:lnTo>
                    <a:pt x="195" y="218"/>
                  </a:lnTo>
                  <a:lnTo>
                    <a:pt x="193" y="224"/>
                  </a:lnTo>
                  <a:lnTo>
                    <a:pt x="190" y="226"/>
                  </a:lnTo>
                  <a:lnTo>
                    <a:pt x="188" y="229"/>
                  </a:lnTo>
                  <a:lnTo>
                    <a:pt x="185" y="233"/>
                  </a:lnTo>
                  <a:lnTo>
                    <a:pt x="182" y="236"/>
                  </a:lnTo>
                  <a:lnTo>
                    <a:pt x="167" y="241"/>
                  </a:lnTo>
                  <a:lnTo>
                    <a:pt x="146" y="243"/>
                  </a:lnTo>
                  <a:lnTo>
                    <a:pt x="122" y="243"/>
                  </a:lnTo>
                  <a:lnTo>
                    <a:pt x="96" y="241"/>
                  </a:lnTo>
                  <a:lnTo>
                    <a:pt x="70" y="237"/>
                  </a:lnTo>
                  <a:lnTo>
                    <a:pt x="46" y="231"/>
                  </a:lnTo>
                  <a:lnTo>
                    <a:pt x="26" y="224"/>
                  </a:lnTo>
                  <a:lnTo>
                    <a:pt x="12" y="214"/>
                  </a:lnTo>
                  <a:lnTo>
                    <a:pt x="11" y="204"/>
                  </a:lnTo>
                  <a:lnTo>
                    <a:pt x="9" y="192"/>
                  </a:lnTo>
                  <a:lnTo>
                    <a:pt x="9" y="182"/>
                  </a:lnTo>
                  <a:lnTo>
                    <a:pt x="9" y="171"/>
                  </a:lnTo>
                  <a:lnTo>
                    <a:pt x="8" y="168"/>
                  </a:lnTo>
                  <a:lnTo>
                    <a:pt x="6" y="167"/>
                  </a:lnTo>
                  <a:lnTo>
                    <a:pt x="5" y="165"/>
                  </a:lnTo>
                  <a:lnTo>
                    <a:pt x="2" y="163"/>
                  </a:lnTo>
                  <a:lnTo>
                    <a:pt x="2" y="159"/>
                  </a:lnTo>
                  <a:lnTo>
                    <a:pt x="2" y="156"/>
                  </a:lnTo>
                  <a:lnTo>
                    <a:pt x="2" y="152"/>
                  </a:lnTo>
                  <a:lnTo>
                    <a:pt x="2" y="148"/>
                  </a:lnTo>
                  <a:lnTo>
                    <a:pt x="6" y="145"/>
                  </a:lnTo>
                  <a:lnTo>
                    <a:pt x="9" y="144"/>
                  </a:lnTo>
                  <a:lnTo>
                    <a:pt x="13" y="142"/>
                  </a:lnTo>
                  <a:lnTo>
                    <a:pt x="16" y="139"/>
                  </a:lnTo>
                  <a:lnTo>
                    <a:pt x="12" y="139"/>
                  </a:lnTo>
                  <a:lnTo>
                    <a:pt x="8" y="138"/>
                  </a:lnTo>
                  <a:lnTo>
                    <a:pt x="4" y="138"/>
                  </a:lnTo>
                  <a:lnTo>
                    <a:pt x="0" y="138"/>
                  </a:lnTo>
                  <a:lnTo>
                    <a:pt x="1" y="133"/>
                  </a:lnTo>
                  <a:lnTo>
                    <a:pt x="2" y="126"/>
                  </a:lnTo>
                  <a:lnTo>
                    <a:pt x="2" y="119"/>
                  </a:lnTo>
                  <a:lnTo>
                    <a:pt x="4" y="113"/>
                  </a:lnTo>
                  <a:lnTo>
                    <a:pt x="6" y="112"/>
                  </a:lnTo>
                  <a:lnTo>
                    <a:pt x="9" y="111"/>
                  </a:lnTo>
                  <a:lnTo>
                    <a:pt x="13" y="111"/>
                  </a:lnTo>
                  <a:lnTo>
                    <a:pt x="16" y="110"/>
                  </a:lnTo>
                  <a:lnTo>
                    <a:pt x="14" y="106"/>
                  </a:lnTo>
                  <a:lnTo>
                    <a:pt x="12" y="103"/>
                  </a:lnTo>
                  <a:lnTo>
                    <a:pt x="9" y="99"/>
                  </a:lnTo>
                  <a:lnTo>
                    <a:pt x="7" y="96"/>
                  </a:lnTo>
                  <a:lnTo>
                    <a:pt x="6" y="92"/>
                  </a:lnTo>
                  <a:lnTo>
                    <a:pt x="6" y="89"/>
                  </a:lnTo>
                  <a:lnTo>
                    <a:pt x="6" y="85"/>
                  </a:lnTo>
                  <a:lnTo>
                    <a:pt x="6" y="82"/>
                  </a:lnTo>
                  <a:lnTo>
                    <a:pt x="9" y="80"/>
                  </a:lnTo>
                  <a:lnTo>
                    <a:pt x="14" y="77"/>
                  </a:lnTo>
                  <a:lnTo>
                    <a:pt x="17" y="76"/>
                  </a:lnTo>
                  <a:lnTo>
                    <a:pt x="21" y="74"/>
                  </a:lnTo>
                  <a:lnTo>
                    <a:pt x="21" y="70"/>
                  </a:lnTo>
                  <a:lnTo>
                    <a:pt x="21" y="67"/>
                  </a:lnTo>
                  <a:lnTo>
                    <a:pt x="21" y="65"/>
                  </a:lnTo>
                  <a:lnTo>
                    <a:pt x="21" y="61"/>
                  </a:lnTo>
                  <a:lnTo>
                    <a:pt x="19" y="59"/>
                  </a:lnTo>
                  <a:lnTo>
                    <a:pt x="16" y="57"/>
                  </a:lnTo>
                  <a:lnTo>
                    <a:pt x="13" y="54"/>
                  </a:lnTo>
                  <a:lnTo>
                    <a:pt x="11" y="52"/>
                  </a:lnTo>
                  <a:lnTo>
                    <a:pt x="12" y="45"/>
                  </a:lnTo>
                  <a:lnTo>
                    <a:pt x="13" y="37"/>
                  </a:lnTo>
                  <a:lnTo>
                    <a:pt x="13" y="30"/>
                  </a:lnTo>
                  <a:lnTo>
                    <a:pt x="14" y="23"/>
                  </a:lnTo>
                  <a:lnTo>
                    <a:pt x="13" y="17"/>
                  </a:lnTo>
                  <a:lnTo>
                    <a:pt x="12" y="12"/>
                  </a:lnTo>
                  <a:lnTo>
                    <a:pt x="9" y="6"/>
                  </a:lnTo>
                  <a:lnTo>
                    <a:pt x="8" y="0"/>
                  </a:lnTo>
                  <a:close/>
                </a:path>
              </a:pathLst>
            </a:custGeom>
            <a:solidFill>
              <a:srgbClr val="6D6D6D"/>
            </a:solidFill>
            <a:ln w="9525">
              <a:noFill/>
              <a:round/>
              <a:headEnd/>
              <a:tailEnd/>
            </a:ln>
          </p:spPr>
          <p:txBody>
            <a:bodyPr/>
            <a:lstStyle/>
            <a:p>
              <a:endParaRPr lang="en-US"/>
            </a:p>
          </p:txBody>
        </p:sp>
        <p:sp>
          <p:nvSpPr>
            <p:cNvPr id="17608" name="Freeform 396"/>
            <p:cNvSpPr>
              <a:spLocks noChangeAspect="1"/>
            </p:cNvSpPr>
            <p:nvPr/>
          </p:nvSpPr>
          <p:spPr bwMode="auto">
            <a:xfrm>
              <a:off x="3537" y="3269"/>
              <a:ext cx="72" cy="81"/>
            </a:xfrm>
            <a:custGeom>
              <a:avLst/>
              <a:gdLst>
                <a:gd name="T0" fmla="*/ 4 w 214"/>
                <a:gd name="T1" fmla="*/ 0 h 239"/>
                <a:gd name="T2" fmla="*/ 8 w 214"/>
                <a:gd name="T3" fmla="*/ 1 h 239"/>
                <a:gd name="T4" fmla="*/ 13 w 214"/>
                <a:gd name="T5" fmla="*/ 1 h 239"/>
                <a:gd name="T6" fmla="*/ 17 w 214"/>
                <a:gd name="T7" fmla="*/ 2 h 239"/>
                <a:gd name="T8" fmla="*/ 21 w 214"/>
                <a:gd name="T9" fmla="*/ 3 h 239"/>
                <a:gd name="T10" fmla="*/ 24 w 214"/>
                <a:gd name="T11" fmla="*/ 3 h 239"/>
                <a:gd name="T12" fmla="*/ 23 w 214"/>
                <a:gd name="T13" fmla="*/ 5 h 239"/>
                <a:gd name="T14" fmla="*/ 23 w 214"/>
                <a:gd name="T15" fmla="*/ 7 h 239"/>
                <a:gd name="T16" fmla="*/ 22 w 214"/>
                <a:gd name="T17" fmla="*/ 8 h 239"/>
                <a:gd name="T18" fmla="*/ 21 w 214"/>
                <a:gd name="T19" fmla="*/ 9 h 239"/>
                <a:gd name="T20" fmla="*/ 21 w 214"/>
                <a:gd name="T21" fmla="*/ 11 h 239"/>
                <a:gd name="T22" fmla="*/ 22 w 214"/>
                <a:gd name="T23" fmla="*/ 11 h 239"/>
                <a:gd name="T24" fmla="*/ 22 w 214"/>
                <a:gd name="T25" fmla="*/ 12 h 239"/>
                <a:gd name="T26" fmla="*/ 22 w 214"/>
                <a:gd name="T27" fmla="*/ 14 h 239"/>
                <a:gd name="T28" fmla="*/ 21 w 214"/>
                <a:gd name="T29" fmla="*/ 14 h 239"/>
                <a:gd name="T30" fmla="*/ 22 w 214"/>
                <a:gd name="T31" fmla="*/ 15 h 239"/>
                <a:gd name="T32" fmla="*/ 22 w 214"/>
                <a:gd name="T33" fmla="*/ 16 h 239"/>
                <a:gd name="T34" fmla="*/ 21 w 214"/>
                <a:gd name="T35" fmla="*/ 18 h 239"/>
                <a:gd name="T36" fmla="*/ 21 w 214"/>
                <a:gd name="T37" fmla="*/ 18 h 239"/>
                <a:gd name="T38" fmla="*/ 21 w 214"/>
                <a:gd name="T39" fmla="*/ 19 h 239"/>
                <a:gd name="T40" fmla="*/ 21 w 214"/>
                <a:gd name="T41" fmla="*/ 21 h 239"/>
                <a:gd name="T42" fmla="*/ 21 w 214"/>
                <a:gd name="T43" fmla="*/ 22 h 239"/>
                <a:gd name="T44" fmla="*/ 20 w 214"/>
                <a:gd name="T45" fmla="*/ 23 h 239"/>
                <a:gd name="T46" fmla="*/ 20 w 214"/>
                <a:gd name="T47" fmla="*/ 24 h 239"/>
                <a:gd name="T48" fmla="*/ 19 w 214"/>
                <a:gd name="T49" fmla="*/ 26 h 239"/>
                <a:gd name="T50" fmla="*/ 17 w 214"/>
                <a:gd name="T51" fmla="*/ 27 h 239"/>
                <a:gd name="T52" fmla="*/ 10 w 214"/>
                <a:gd name="T53" fmla="*/ 27 h 239"/>
                <a:gd name="T54" fmla="*/ 2 w 214"/>
                <a:gd name="T55" fmla="*/ 25 h 239"/>
                <a:gd name="T56" fmla="*/ 1 w 214"/>
                <a:gd name="T57" fmla="*/ 22 h 239"/>
                <a:gd name="T58" fmla="*/ 1 w 214"/>
                <a:gd name="T59" fmla="*/ 19 h 239"/>
                <a:gd name="T60" fmla="*/ 0 w 214"/>
                <a:gd name="T61" fmla="*/ 19 h 239"/>
                <a:gd name="T62" fmla="*/ 0 w 214"/>
                <a:gd name="T63" fmla="*/ 17 h 239"/>
                <a:gd name="T64" fmla="*/ 1 w 214"/>
                <a:gd name="T65" fmla="*/ 16 h 239"/>
                <a:gd name="T66" fmla="*/ 1 w 214"/>
                <a:gd name="T67" fmla="*/ 16 h 239"/>
                <a:gd name="T68" fmla="*/ 0 w 214"/>
                <a:gd name="T69" fmla="*/ 16 h 239"/>
                <a:gd name="T70" fmla="*/ 0 w 214"/>
                <a:gd name="T71" fmla="*/ 14 h 239"/>
                <a:gd name="T72" fmla="*/ 1 w 214"/>
                <a:gd name="T73" fmla="*/ 13 h 239"/>
                <a:gd name="T74" fmla="*/ 1 w 214"/>
                <a:gd name="T75" fmla="*/ 12 h 239"/>
                <a:gd name="T76" fmla="*/ 1 w 214"/>
                <a:gd name="T77" fmla="*/ 11 h 239"/>
                <a:gd name="T78" fmla="*/ 1 w 214"/>
                <a:gd name="T79" fmla="*/ 9 h 239"/>
                <a:gd name="T80" fmla="*/ 1 w 214"/>
                <a:gd name="T81" fmla="*/ 9 h 239"/>
                <a:gd name="T82" fmla="*/ 2 w 214"/>
                <a:gd name="T83" fmla="*/ 8 h 239"/>
                <a:gd name="T84" fmla="*/ 2 w 214"/>
                <a:gd name="T85" fmla="*/ 7 h 239"/>
                <a:gd name="T86" fmla="*/ 1 w 214"/>
                <a:gd name="T87" fmla="*/ 6 h 239"/>
                <a:gd name="T88" fmla="*/ 1 w 214"/>
                <a:gd name="T89" fmla="*/ 4 h 239"/>
                <a:gd name="T90" fmla="*/ 1 w 214"/>
                <a:gd name="T91" fmla="*/ 2 h 239"/>
                <a:gd name="T92" fmla="*/ 1 w 214"/>
                <a:gd name="T93" fmla="*/ 0 h 2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4"/>
                <a:gd name="T142" fmla="*/ 0 h 239"/>
                <a:gd name="T143" fmla="*/ 214 w 214"/>
                <a:gd name="T144" fmla="*/ 239 h 23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4" h="239">
                  <a:moveTo>
                    <a:pt x="10" y="0"/>
                  </a:moveTo>
                  <a:lnTo>
                    <a:pt x="23" y="1"/>
                  </a:lnTo>
                  <a:lnTo>
                    <a:pt x="35" y="3"/>
                  </a:lnTo>
                  <a:lnTo>
                    <a:pt x="48" y="4"/>
                  </a:lnTo>
                  <a:lnTo>
                    <a:pt x="61" y="5"/>
                  </a:lnTo>
                  <a:lnTo>
                    <a:pt x="73" y="8"/>
                  </a:lnTo>
                  <a:lnTo>
                    <a:pt x="86" y="9"/>
                  </a:lnTo>
                  <a:lnTo>
                    <a:pt x="99" y="11"/>
                  </a:lnTo>
                  <a:lnTo>
                    <a:pt x="112" y="12"/>
                  </a:lnTo>
                  <a:lnTo>
                    <a:pt x="125" y="15"/>
                  </a:lnTo>
                  <a:lnTo>
                    <a:pt x="138" y="16"/>
                  </a:lnTo>
                  <a:lnTo>
                    <a:pt x="150" y="18"/>
                  </a:lnTo>
                  <a:lnTo>
                    <a:pt x="163" y="19"/>
                  </a:lnTo>
                  <a:lnTo>
                    <a:pt x="176" y="21"/>
                  </a:lnTo>
                  <a:lnTo>
                    <a:pt x="188" y="23"/>
                  </a:lnTo>
                  <a:lnTo>
                    <a:pt x="201" y="25"/>
                  </a:lnTo>
                  <a:lnTo>
                    <a:pt x="214" y="26"/>
                  </a:lnTo>
                  <a:lnTo>
                    <a:pt x="212" y="29"/>
                  </a:lnTo>
                  <a:lnTo>
                    <a:pt x="209" y="33"/>
                  </a:lnTo>
                  <a:lnTo>
                    <a:pt x="208" y="36"/>
                  </a:lnTo>
                  <a:lnTo>
                    <a:pt x="206" y="41"/>
                  </a:lnTo>
                  <a:lnTo>
                    <a:pt x="205" y="49"/>
                  </a:lnTo>
                  <a:lnTo>
                    <a:pt x="202" y="56"/>
                  </a:lnTo>
                  <a:lnTo>
                    <a:pt x="201" y="64"/>
                  </a:lnTo>
                  <a:lnTo>
                    <a:pt x="199" y="72"/>
                  </a:lnTo>
                  <a:lnTo>
                    <a:pt x="197" y="73"/>
                  </a:lnTo>
                  <a:lnTo>
                    <a:pt x="194" y="74"/>
                  </a:lnTo>
                  <a:lnTo>
                    <a:pt x="191" y="77"/>
                  </a:lnTo>
                  <a:lnTo>
                    <a:pt x="188" y="78"/>
                  </a:lnTo>
                  <a:lnTo>
                    <a:pt x="187" y="82"/>
                  </a:lnTo>
                  <a:lnTo>
                    <a:pt x="187" y="86"/>
                  </a:lnTo>
                  <a:lnTo>
                    <a:pt x="187" y="89"/>
                  </a:lnTo>
                  <a:lnTo>
                    <a:pt x="186" y="93"/>
                  </a:lnTo>
                  <a:lnTo>
                    <a:pt x="188" y="93"/>
                  </a:lnTo>
                  <a:lnTo>
                    <a:pt x="192" y="93"/>
                  </a:lnTo>
                  <a:lnTo>
                    <a:pt x="195" y="94"/>
                  </a:lnTo>
                  <a:lnTo>
                    <a:pt x="198" y="94"/>
                  </a:lnTo>
                  <a:lnTo>
                    <a:pt x="197" y="100"/>
                  </a:lnTo>
                  <a:lnTo>
                    <a:pt x="197" y="106"/>
                  </a:lnTo>
                  <a:lnTo>
                    <a:pt x="195" y="111"/>
                  </a:lnTo>
                  <a:lnTo>
                    <a:pt x="194" y="117"/>
                  </a:lnTo>
                  <a:lnTo>
                    <a:pt x="192" y="117"/>
                  </a:lnTo>
                  <a:lnTo>
                    <a:pt x="190" y="118"/>
                  </a:lnTo>
                  <a:lnTo>
                    <a:pt x="187" y="118"/>
                  </a:lnTo>
                  <a:lnTo>
                    <a:pt x="185" y="119"/>
                  </a:lnTo>
                  <a:lnTo>
                    <a:pt x="186" y="123"/>
                  </a:lnTo>
                  <a:lnTo>
                    <a:pt x="188" y="126"/>
                  </a:lnTo>
                  <a:lnTo>
                    <a:pt x="190" y="131"/>
                  </a:lnTo>
                  <a:lnTo>
                    <a:pt x="191" y="134"/>
                  </a:lnTo>
                  <a:lnTo>
                    <a:pt x="190" y="138"/>
                  </a:lnTo>
                  <a:lnTo>
                    <a:pt x="190" y="142"/>
                  </a:lnTo>
                  <a:lnTo>
                    <a:pt x="190" y="146"/>
                  </a:lnTo>
                  <a:lnTo>
                    <a:pt x="188" y="150"/>
                  </a:lnTo>
                  <a:lnTo>
                    <a:pt x="187" y="153"/>
                  </a:lnTo>
                  <a:lnTo>
                    <a:pt x="185" y="154"/>
                  </a:lnTo>
                  <a:lnTo>
                    <a:pt x="184" y="156"/>
                  </a:lnTo>
                  <a:lnTo>
                    <a:pt x="182" y="159"/>
                  </a:lnTo>
                  <a:lnTo>
                    <a:pt x="184" y="162"/>
                  </a:lnTo>
                  <a:lnTo>
                    <a:pt x="185" y="165"/>
                  </a:lnTo>
                  <a:lnTo>
                    <a:pt x="187" y="169"/>
                  </a:lnTo>
                  <a:lnTo>
                    <a:pt x="188" y="171"/>
                  </a:lnTo>
                  <a:lnTo>
                    <a:pt x="187" y="176"/>
                  </a:lnTo>
                  <a:lnTo>
                    <a:pt x="186" y="179"/>
                  </a:lnTo>
                  <a:lnTo>
                    <a:pt x="185" y="183"/>
                  </a:lnTo>
                  <a:lnTo>
                    <a:pt x="184" y="186"/>
                  </a:lnTo>
                  <a:lnTo>
                    <a:pt x="183" y="188"/>
                  </a:lnTo>
                  <a:lnTo>
                    <a:pt x="182" y="192"/>
                  </a:lnTo>
                  <a:lnTo>
                    <a:pt x="179" y="195"/>
                  </a:lnTo>
                  <a:lnTo>
                    <a:pt x="178" y="198"/>
                  </a:lnTo>
                  <a:lnTo>
                    <a:pt x="177" y="202"/>
                  </a:lnTo>
                  <a:lnTo>
                    <a:pt x="176" y="208"/>
                  </a:lnTo>
                  <a:lnTo>
                    <a:pt x="174" y="213"/>
                  </a:lnTo>
                  <a:lnTo>
                    <a:pt x="172" y="218"/>
                  </a:lnTo>
                  <a:lnTo>
                    <a:pt x="170" y="222"/>
                  </a:lnTo>
                  <a:lnTo>
                    <a:pt x="168" y="224"/>
                  </a:lnTo>
                  <a:lnTo>
                    <a:pt x="165" y="228"/>
                  </a:lnTo>
                  <a:lnTo>
                    <a:pt x="163" y="231"/>
                  </a:lnTo>
                  <a:lnTo>
                    <a:pt x="149" y="237"/>
                  </a:lnTo>
                  <a:lnTo>
                    <a:pt x="131" y="239"/>
                  </a:lnTo>
                  <a:lnTo>
                    <a:pt x="109" y="239"/>
                  </a:lnTo>
                  <a:lnTo>
                    <a:pt x="85" y="238"/>
                  </a:lnTo>
                  <a:lnTo>
                    <a:pt x="62" y="233"/>
                  </a:lnTo>
                  <a:lnTo>
                    <a:pt x="40" y="228"/>
                  </a:lnTo>
                  <a:lnTo>
                    <a:pt x="21" y="221"/>
                  </a:lnTo>
                  <a:lnTo>
                    <a:pt x="10" y="212"/>
                  </a:lnTo>
                  <a:lnTo>
                    <a:pt x="9" y="201"/>
                  </a:lnTo>
                  <a:lnTo>
                    <a:pt x="8" y="190"/>
                  </a:lnTo>
                  <a:lnTo>
                    <a:pt x="8" y="179"/>
                  </a:lnTo>
                  <a:lnTo>
                    <a:pt x="9" y="169"/>
                  </a:lnTo>
                  <a:lnTo>
                    <a:pt x="8" y="167"/>
                  </a:lnTo>
                  <a:lnTo>
                    <a:pt x="5" y="164"/>
                  </a:lnTo>
                  <a:lnTo>
                    <a:pt x="4" y="163"/>
                  </a:lnTo>
                  <a:lnTo>
                    <a:pt x="2" y="161"/>
                  </a:lnTo>
                  <a:lnTo>
                    <a:pt x="2" y="157"/>
                  </a:lnTo>
                  <a:lnTo>
                    <a:pt x="2" y="153"/>
                  </a:lnTo>
                  <a:lnTo>
                    <a:pt x="2" y="149"/>
                  </a:lnTo>
                  <a:lnTo>
                    <a:pt x="2" y="146"/>
                  </a:lnTo>
                  <a:lnTo>
                    <a:pt x="5" y="144"/>
                  </a:lnTo>
                  <a:lnTo>
                    <a:pt x="9" y="141"/>
                  </a:lnTo>
                  <a:lnTo>
                    <a:pt x="11" y="140"/>
                  </a:lnTo>
                  <a:lnTo>
                    <a:pt x="15" y="138"/>
                  </a:lnTo>
                  <a:lnTo>
                    <a:pt x="11" y="137"/>
                  </a:lnTo>
                  <a:lnTo>
                    <a:pt x="8" y="137"/>
                  </a:lnTo>
                  <a:lnTo>
                    <a:pt x="4" y="137"/>
                  </a:lnTo>
                  <a:lnTo>
                    <a:pt x="0" y="135"/>
                  </a:lnTo>
                  <a:lnTo>
                    <a:pt x="1" y="130"/>
                  </a:lnTo>
                  <a:lnTo>
                    <a:pt x="2" y="123"/>
                  </a:lnTo>
                  <a:lnTo>
                    <a:pt x="2" y="117"/>
                  </a:lnTo>
                  <a:lnTo>
                    <a:pt x="3" y="111"/>
                  </a:lnTo>
                  <a:lnTo>
                    <a:pt x="6" y="110"/>
                  </a:lnTo>
                  <a:lnTo>
                    <a:pt x="9" y="109"/>
                  </a:lnTo>
                  <a:lnTo>
                    <a:pt x="12" y="109"/>
                  </a:lnTo>
                  <a:lnTo>
                    <a:pt x="15" y="108"/>
                  </a:lnTo>
                  <a:lnTo>
                    <a:pt x="12" y="104"/>
                  </a:lnTo>
                  <a:lnTo>
                    <a:pt x="11" y="101"/>
                  </a:lnTo>
                  <a:lnTo>
                    <a:pt x="9" y="97"/>
                  </a:lnTo>
                  <a:lnTo>
                    <a:pt x="6" y="93"/>
                  </a:lnTo>
                  <a:lnTo>
                    <a:pt x="6" y="91"/>
                  </a:lnTo>
                  <a:lnTo>
                    <a:pt x="6" y="87"/>
                  </a:lnTo>
                  <a:lnTo>
                    <a:pt x="6" y="84"/>
                  </a:lnTo>
                  <a:lnTo>
                    <a:pt x="6" y="79"/>
                  </a:lnTo>
                  <a:lnTo>
                    <a:pt x="9" y="78"/>
                  </a:lnTo>
                  <a:lnTo>
                    <a:pt x="12" y="76"/>
                  </a:lnTo>
                  <a:lnTo>
                    <a:pt x="16" y="74"/>
                  </a:lnTo>
                  <a:lnTo>
                    <a:pt x="19" y="72"/>
                  </a:lnTo>
                  <a:lnTo>
                    <a:pt x="19" y="69"/>
                  </a:lnTo>
                  <a:lnTo>
                    <a:pt x="20" y="65"/>
                  </a:lnTo>
                  <a:lnTo>
                    <a:pt x="20" y="63"/>
                  </a:lnTo>
                  <a:lnTo>
                    <a:pt x="20" y="59"/>
                  </a:lnTo>
                  <a:lnTo>
                    <a:pt x="18" y="57"/>
                  </a:lnTo>
                  <a:lnTo>
                    <a:pt x="16" y="55"/>
                  </a:lnTo>
                  <a:lnTo>
                    <a:pt x="12" y="53"/>
                  </a:lnTo>
                  <a:lnTo>
                    <a:pt x="10" y="50"/>
                  </a:lnTo>
                  <a:lnTo>
                    <a:pt x="11" y="43"/>
                  </a:lnTo>
                  <a:lnTo>
                    <a:pt x="12" y="36"/>
                  </a:lnTo>
                  <a:lnTo>
                    <a:pt x="12" y="29"/>
                  </a:lnTo>
                  <a:lnTo>
                    <a:pt x="13" y="21"/>
                  </a:lnTo>
                  <a:lnTo>
                    <a:pt x="12" y="16"/>
                  </a:lnTo>
                  <a:lnTo>
                    <a:pt x="12" y="10"/>
                  </a:lnTo>
                  <a:lnTo>
                    <a:pt x="11" y="5"/>
                  </a:lnTo>
                  <a:lnTo>
                    <a:pt x="10" y="0"/>
                  </a:lnTo>
                  <a:close/>
                </a:path>
              </a:pathLst>
            </a:custGeom>
            <a:solidFill>
              <a:srgbClr val="777775"/>
            </a:solidFill>
            <a:ln w="9525">
              <a:noFill/>
              <a:round/>
              <a:headEnd/>
              <a:tailEnd/>
            </a:ln>
          </p:spPr>
          <p:txBody>
            <a:bodyPr/>
            <a:lstStyle/>
            <a:p>
              <a:endParaRPr lang="en-US"/>
            </a:p>
          </p:txBody>
        </p:sp>
        <p:sp>
          <p:nvSpPr>
            <p:cNvPr id="17609" name="Freeform 397"/>
            <p:cNvSpPr>
              <a:spLocks noChangeAspect="1"/>
            </p:cNvSpPr>
            <p:nvPr/>
          </p:nvSpPr>
          <p:spPr bwMode="auto">
            <a:xfrm>
              <a:off x="3541" y="3270"/>
              <a:ext cx="64" cy="80"/>
            </a:xfrm>
            <a:custGeom>
              <a:avLst/>
              <a:gdLst>
                <a:gd name="T0" fmla="*/ 6 w 190"/>
                <a:gd name="T1" fmla="*/ 1 h 237"/>
                <a:gd name="T2" fmla="*/ 14 w 190"/>
                <a:gd name="T3" fmla="*/ 2 h 237"/>
                <a:gd name="T4" fmla="*/ 22 w 190"/>
                <a:gd name="T5" fmla="*/ 3 h 237"/>
                <a:gd name="T6" fmla="*/ 21 w 190"/>
                <a:gd name="T7" fmla="*/ 4 h 237"/>
                <a:gd name="T8" fmla="*/ 21 w 190"/>
                <a:gd name="T9" fmla="*/ 6 h 237"/>
                <a:gd name="T10" fmla="*/ 20 w 190"/>
                <a:gd name="T11" fmla="*/ 8 h 237"/>
                <a:gd name="T12" fmla="*/ 19 w 190"/>
                <a:gd name="T13" fmla="*/ 9 h 237"/>
                <a:gd name="T14" fmla="*/ 19 w 190"/>
                <a:gd name="T15" fmla="*/ 10 h 237"/>
                <a:gd name="T16" fmla="*/ 20 w 190"/>
                <a:gd name="T17" fmla="*/ 10 h 237"/>
                <a:gd name="T18" fmla="*/ 20 w 190"/>
                <a:gd name="T19" fmla="*/ 11 h 237"/>
                <a:gd name="T20" fmla="*/ 20 w 190"/>
                <a:gd name="T21" fmla="*/ 13 h 237"/>
                <a:gd name="T22" fmla="*/ 19 w 190"/>
                <a:gd name="T23" fmla="*/ 13 h 237"/>
                <a:gd name="T24" fmla="*/ 19 w 190"/>
                <a:gd name="T25" fmla="*/ 14 h 237"/>
                <a:gd name="T26" fmla="*/ 19 w 190"/>
                <a:gd name="T27" fmla="*/ 16 h 237"/>
                <a:gd name="T28" fmla="*/ 19 w 190"/>
                <a:gd name="T29" fmla="*/ 17 h 237"/>
                <a:gd name="T30" fmla="*/ 19 w 190"/>
                <a:gd name="T31" fmla="*/ 18 h 237"/>
                <a:gd name="T32" fmla="*/ 19 w 190"/>
                <a:gd name="T33" fmla="*/ 19 h 237"/>
                <a:gd name="T34" fmla="*/ 19 w 190"/>
                <a:gd name="T35" fmla="*/ 20 h 237"/>
                <a:gd name="T36" fmla="*/ 19 w 190"/>
                <a:gd name="T37" fmla="*/ 21 h 237"/>
                <a:gd name="T38" fmla="*/ 18 w 190"/>
                <a:gd name="T39" fmla="*/ 22 h 237"/>
                <a:gd name="T40" fmla="*/ 18 w 190"/>
                <a:gd name="T41" fmla="*/ 23 h 237"/>
                <a:gd name="T42" fmla="*/ 17 w 190"/>
                <a:gd name="T43" fmla="*/ 25 h 237"/>
                <a:gd name="T44" fmla="*/ 16 w 190"/>
                <a:gd name="T45" fmla="*/ 26 h 237"/>
                <a:gd name="T46" fmla="*/ 11 w 190"/>
                <a:gd name="T47" fmla="*/ 27 h 237"/>
                <a:gd name="T48" fmla="*/ 4 w 190"/>
                <a:gd name="T49" fmla="*/ 26 h 237"/>
                <a:gd name="T50" fmla="*/ 1 w 190"/>
                <a:gd name="T51" fmla="*/ 23 h 237"/>
                <a:gd name="T52" fmla="*/ 1 w 190"/>
                <a:gd name="T53" fmla="*/ 19 h 237"/>
                <a:gd name="T54" fmla="*/ 0 w 190"/>
                <a:gd name="T55" fmla="*/ 19 h 237"/>
                <a:gd name="T56" fmla="*/ 0 w 190"/>
                <a:gd name="T57" fmla="*/ 18 h 237"/>
                <a:gd name="T58" fmla="*/ 1 w 190"/>
                <a:gd name="T59" fmla="*/ 17 h 237"/>
                <a:gd name="T60" fmla="*/ 1 w 190"/>
                <a:gd name="T61" fmla="*/ 16 h 237"/>
                <a:gd name="T62" fmla="*/ 0 w 190"/>
                <a:gd name="T63" fmla="*/ 16 h 237"/>
                <a:gd name="T64" fmla="*/ 0 w 190"/>
                <a:gd name="T65" fmla="*/ 14 h 237"/>
                <a:gd name="T66" fmla="*/ 1 w 190"/>
                <a:gd name="T67" fmla="*/ 12 h 237"/>
                <a:gd name="T68" fmla="*/ 2 w 190"/>
                <a:gd name="T69" fmla="*/ 12 h 237"/>
                <a:gd name="T70" fmla="*/ 1 w 190"/>
                <a:gd name="T71" fmla="*/ 11 h 237"/>
                <a:gd name="T72" fmla="*/ 1 w 190"/>
                <a:gd name="T73" fmla="*/ 10 h 237"/>
                <a:gd name="T74" fmla="*/ 1 w 190"/>
                <a:gd name="T75" fmla="*/ 9 h 237"/>
                <a:gd name="T76" fmla="*/ 2 w 190"/>
                <a:gd name="T77" fmla="*/ 8 h 237"/>
                <a:gd name="T78" fmla="*/ 2 w 190"/>
                <a:gd name="T79" fmla="*/ 7 h 237"/>
                <a:gd name="T80" fmla="*/ 2 w 190"/>
                <a:gd name="T81" fmla="*/ 6 h 237"/>
                <a:gd name="T82" fmla="*/ 1 w 190"/>
                <a:gd name="T83" fmla="*/ 5 h 237"/>
                <a:gd name="T84" fmla="*/ 2 w 190"/>
                <a:gd name="T85" fmla="*/ 3 h 237"/>
                <a:gd name="T86" fmla="*/ 1 w 190"/>
                <a:gd name="T87" fmla="*/ 1 h 2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0"/>
                <a:gd name="T133" fmla="*/ 0 h 237"/>
                <a:gd name="T134" fmla="*/ 190 w 190"/>
                <a:gd name="T135" fmla="*/ 237 h 2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0" h="237">
                  <a:moveTo>
                    <a:pt x="10" y="0"/>
                  </a:moveTo>
                  <a:lnTo>
                    <a:pt x="33" y="3"/>
                  </a:lnTo>
                  <a:lnTo>
                    <a:pt x="55" y="6"/>
                  </a:lnTo>
                  <a:lnTo>
                    <a:pt x="78" y="9"/>
                  </a:lnTo>
                  <a:lnTo>
                    <a:pt x="100" y="11"/>
                  </a:lnTo>
                  <a:lnTo>
                    <a:pt x="123" y="15"/>
                  </a:lnTo>
                  <a:lnTo>
                    <a:pt x="145" y="17"/>
                  </a:lnTo>
                  <a:lnTo>
                    <a:pt x="168" y="21"/>
                  </a:lnTo>
                  <a:lnTo>
                    <a:pt x="190" y="23"/>
                  </a:lnTo>
                  <a:lnTo>
                    <a:pt x="189" y="26"/>
                  </a:lnTo>
                  <a:lnTo>
                    <a:pt x="187" y="31"/>
                  </a:lnTo>
                  <a:lnTo>
                    <a:pt x="186" y="34"/>
                  </a:lnTo>
                  <a:lnTo>
                    <a:pt x="183" y="39"/>
                  </a:lnTo>
                  <a:lnTo>
                    <a:pt x="182" y="47"/>
                  </a:lnTo>
                  <a:lnTo>
                    <a:pt x="180" y="54"/>
                  </a:lnTo>
                  <a:lnTo>
                    <a:pt x="179" y="62"/>
                  </a:lnTo>
                  <a:lnTo>
                    <a:pt x="177" y="70"/>
                  </a:lnTo>
                  <a:lnTo>
                    <a:pt x="175" y="71"/>
                  </a:lnTo>
                  <a:lnTo>
                    <a:pt x="173" y="72"/>
                  </a:lnTo>
                  <a:lnTo>
                    <a:pt x="169" y="75"/>
                  </a:lnTo>
                  <a:lnTo>
                    <a:pt x="167" y="76"/>
                  </a:lnTo>
                  <a:lnTo>
                    <a:pt x="167" y="80"/>
                  </a:lnTo>
                  <a:lnTo>
                    <a:pt x="167" y="84"/>
                  </a:lnTo>
                  <a:lnTo>
                    <a:pt x="166" y="87"/>
                  </a:lnTo>
                  <a:lnTo>
                    <a:pt x="166" y="91"/>
                  </a:lnTo>
                  <a:lnTo>
                    <a:pt x="168" y="91"/>
                  </a:lnTo>
                  <a:lnTo>
                    <a:pt x="171" y="91"/>
                  </a:lnTo>
                  <a:lnTo>
                    <a:pt x="173" y="91"/>
                  </a:lnTo>
                  <a:lnTo>
                    <a:pt x="175" y="92"/>
                  </a:lnTo>
                  <a:lnTo>
                    <a:pt x="174" y="98"/>
                  </a:lnTo>
                  <a:lnTo>
                    <a:pt x="174" y="102"/>
                  </a:lnTo>
                  <a:lnTo>
                    <a:pt x="173" y="108"/>
                  </a:lnTo>
                  <a:lnTo>
                    <a:pt x="172" y="114"/>
                  </a:lnTo>
                  <a:lnTo>
                    <a:pt x="169" y="115"/>
                  </a:lnTo>
                  <a:lnTo>
                    <a:pt x="168" y="115"/>
                  </a:lnTo>
                  <a:lnTo>
                    <a:pt x="166" y="116"/>
                  </a:lnTo>
                  <a:lnTo>
                    <a:pt x="164" y="117"/>
                  </a:lnTo>
                  <a:lnTo>
                    <a:pt x="165" y="121"/>
                  </a:lnTo>
                  <a:lnTo>
                    <a:pt x="166" y="124"/>
                  </a:lnTo>
                  <a:lnTo>
                    <a:pt x="167" y="128"/>
                  </a:lnTo>
                  <a:lnTo>
                    <a:pt x="168" y="131"/>
                  </a:lnTo>
                  <a:lnTo>
                    <a:pt x="168" y="136"/>
                  </a:lnTo>
                  <a:lnTo>
                    <a:pt x="168" y="139"/>
                  </a:lnTo>
                  <a:lnTo>
                    <a:pt x="167" y="143"/>
                  </a:lnTo>
                  <a:lnTo>
                    <a:pt x="167" y="147"/>
                  </a:lnTo>
                  <a:lnTo>
                    <a:pt x="166" y="150"/>
                  </a:lnTo>
                  <a:lnTo>
                    <a:pt x="164" y="151"/>
                  </a:lnTo>
                  <a:lnTo>
                    <a:pt x="163" y="153"/>
                  </a:lnTo>
                  <a:lnTo>
                    <a:pt x="160" y="155"/>
                  </a:lnTo>
                  <a:lnTo>
                    <a:pt x="161" y="159"/>
                  </a:lnTo>
                  <a:lnTo>
                    <a:pt x="163" y="162"/>
                  </a:lnTo>
                  <a:lnTo>
                    <a:pt x="165" y="166"/>
                  </a:lnTo>
                  <a:lnTo>
                    <a:pt x="166" y="169"/>
                  </a:lnTo>
                  <a:lnTo>
                    <a:pt x="165" y="173"/>
                  </a:lnTo>
                  <a:lnTo>
                    <a:pt x="165" y="176"/>
                  </a:lnTo>
                  <a:lnTo>
                    <a:pt x="164" y="180"/>
                  </a:lnTo>
                  <a:lnTo>
                    <a:pt x="163" y="183"/>
                  </a:lnTo>
                  <a:lnTo>
                    <a:pt x="161" y="185"/>
                  </a:lnTo>
                  <a:lnTo>
                    <a:pt x="160" y="189"/>
                  </a:lnTo>
                  <a:lnTo>
                    <a:pt x="158" y="192"/>
                  </a:lnTo>
                  <a:lnTo>
                    <a:pt x="157" y="195"/>
                  </a:lnTo>
                  <a:lnTo>
                    <a:pt x="156" y="200"/>
                  </a:lnTo>
                  <a:lnTo>
                    <a:pt x="154" y="205"/>
                  </a:lnTo>
                  <a:lnTo>
                    <a:pt x="152" y="211"/>
                  </a:lnTo>
                  <a:lnTo>
                    <a:pt x="151" y="216"/>
                  </a:lnTo>
                  <a:lnTo>
                    <a:pt x="149" y="219"/>
                  </a:lnTo>
                  <a:lnTo>
                    <a:pt x="148" y="222"/>
                  </a:lnTo>
                  <a:lnTo>
                    <a:pt x="145" y="226"/>
                  </a:lnTo>
                  <a:lnTo>
                    <a:pt x="143" y="229"/>
                  </a:lnTo>
                  <a:lnTo>
                    <a:pt x="131" y="235"/>
                  </a:lnTo>
                  <a:lnTo>
                    <a:pt x="114" y="237"/>
                  </a:lnTo>
                  <a:lnTo>
                    <a:pt x="95" y="237"/>
                  </a:lnTo>
                  <a:lnTo>
                    <a:pt x="74" y="236"/>
                  </a:lnTo>
                  <a:lnTo>
                    <a:pt x="53" y="233"/>
                  </a:lnTo>
                  <a:lnTo>
                    <a:pt x="33" y="227"/>
                  </a:lnTo>
                  <a:lnTo>
                    <a:pt x="17" y="220"/>
                  </a:lnTo>
                  <a:lnTo>
                    <a:pt x="7" y="212"/>
                  </a:lnTo>
                  <a:lnTo>
                    <a:pt x="6" y="200"/>
                  </a:lnTo>
                  <a:lnTo>
                    <a:pt x="6" y="190"/>
                  </a:lnTo>
                  <a:lnTo>
                    <a:pt x="6" y="180"/>
                  </a:lnTo>
                  <a:lnTo>
                    <a:pt x="7" y="168"/>
                  </a:lnTo>
                  <a:lnTo>
                    <a:pt x="6" y="166"/>
                  </a:lnTo>
                  <a:lnTo>
                    <a:pt x="5" y="165"/>
                  </a:lnTo>
                  <a:lnTo>
                    <a:pt x="2" y="162"/>
                  </a:lnTo>
                  <a:lnTo>
                    <a:pt x="1" y="161"/>
                  </a:lnTo>
                  <a:lnTo>
                    <a:pt x="1" y="157"/>
                  </a:lnTo>
                  <a:lnTo>
                    <a:pt x="1" y="153"/>
                  </a:lnTo>
                  <a:lnTo>
                    <a:pt x="1" y="150"/>
                  </a:lnTo>
                  <a:lnTo>
                    <a:pt x="1" y="146"/>
                  </a:lnTo>
                  <a:lnTo>
                    <a:pt x="5" y="144"/>
                  </a:lnTo>
                  <a:lnTo>
                    <a:pt x="7" y="142"/>
                  </a:lnTo>
                  <a:lnTo>
                    <a:pt x="10" y="139"/>
                  </a:lnTo>
                  <a:lnTo>
                    <a:pt x="13" y="137"/>
                  </a:lnTo>
                  <a:lnTo>
                    <a:pt x="9" y="137"/>
                  </a:lnTo>
                  <a:lnTo>
                    <a:pt x="7" y="136"/>
                  </a:lnTo>
                  <a:lnTo>
                    <a:pt x="4" y="136"/>
                  </a:lnTo>
                  <a:lnTo>
                    <a:pt x="0" y="136"/>
                  </a:lnTo>
                  <a:lnTo>
                    <a:pt x="1" y="130"/>
                  </a:lnTo>
                  <a:lnTo>
                    <a:pt x="2" y="123"/>
                  </a:lnTo>
                  <a:lnTo>
                    <a:pt x="2" y="117"/>
                  </a:lnTo>
                  <a:lnTo>
                    <a:pt x="4" y="110"/>
                  </a:lnTo>
                  <a:lnTo>
                    <a:pt x="6" y="110"/>
                  </a:lnTo>
                  <a:lnTo>
                    <a:pt x="9" y="109"/>
                  </a:lnTo>
                  <a:lnTo>
                    <a:pt x="12" y="109"/>
                  </a:lnTo>
                  <a:lnTo>
                    <a:pt x="14" y="108"/>
                  </a:lnTo>
                  <a:lnTo>
                    <a:pt x="12" y="105"/>
                  </a:lnTo>
                  <a:lnTo>
                    <a:pt x="10" y="101"/>
                  </a:lnTo>
                  <a:lnTo>
                    <a:pt x="8" y="98"/>
                  </a:lnTo>
                  <a:lnTo>
                    <a:pt x="6" y="93"/>
                  </a:lnTo>
                  <a:lnTo>
                    <a:pt x="6" y="91"/>
                  </a:lnTo>
                  <a:lnTo>
                    <a:pt x="6" y="87"/>
                  </a:lnTo>
                  <a:lnTo>
                    <a:pt x="6" y="84"/>
                  </a:lnTo>
                  <a:lnTo>
                    <a:pt x="6" y="80"/>
                  </a:lnTo>
                  <a:lnTo>
                    <a:pt x="9" y="78"/>
                  </a:lnTo>
                  <a:lnTo>
                    <a:pt x="13" y="76"/>
                  </a:lnTo>
                  <a:lnTo>
                    <a:pt x="15" y="74"/>
                  </a:lnTo>
                  <a:lnTo>
                    <a:pt x="19" y="72"/>
                  </a:lnTo>
                  <a:lnTo>
                    <a:pt x="19" y="69"/>
                  </a:lnTo>
                  <a:lnTo>
                    <a:pt x="19" y="66"/>
                  </a:lnTo>
                  <a:lnTo>
                    <a:pt x="19" y="63"/>
                  </a:lnTo>
                  <a:lnTo>
                    <a:pt x="19" y="60"/>
                  </a:lnTo>
                  <a:lnTo>
                    <a:pt x="16" y="57"/>
                  </a:lnTo>
                  <a:lnTo>
                    <a:pt x="15" y="55"/>
                  </a:lnTo>
                  <a:lnTo>
                    <a:pt x="13" y="53"/>
                  </a:lnTo>
                  <a:lnTo>
                    <a:pt x="10" y="51"/>
                  </a:lnTo>
                  <a:lnTo>
                    <a:pt x="12" y="44"/>
                  </a:lnTo>
                  <a:lnTo>
                    <a:pt x="13" y="37"/>
                  </a:lnTo>
                  <a:lnTo>
                    <a:pt x="13" y="30"/>
                  </a:lnTo>
                  <a:lnTo>
                    <a:pt x="14" y="23"/>
                  </a:lnTo>
                  <a:lnTo>
                    <a:pt x="13" y="17"/>
                  </a:lnTo>
                  <a:lnTo>
                    <a:pt x="13" y="11"/>
                  </a:lnTo>
                  <a:lnTo>
                    <a:pt x="12" y="6"/>
                  </a:lnTo>
                  <a:lnTo>
                    <a:pt x="10" y="0"/>
                  </a:lnTo>
                  <a:close/>
                </a:path>
              </a:pathLst>
            </a:custGeom>
            <a:solidFill>
              <a:srgbClr val="827F7F"/>
            </a:solidFill>
            <a:ln w="9525">
              <a:noFill/>
              <a:round/>
              <a:headEnd/>
              <a:tailEnd/>
            </a:ln>
          </p:spPr>
          <p:txBody>
            <a:bodyPr/>
            <a:lstStyle/>
            <a:p>
              <a:endParaRPr lang="en-US"/>
            </a:p>
          </p:txBody>
        </p:sp>
        <p:sp>
          <p:nvSpPr>
            <p:cNvPr id="17610" name="Freeform 398"/>
            <p:cNvSpPr>
              <a:spLocks noChangeAspect="1"/>
            </p:cNvSpPr>
            <p:nvPr/>
          </p:nvSpPr>
          <p:spPr bwMode="auto">
            <a:xfrm>
              <a:off x="3545" y="3271"/>
              <a:ext cx="56" cy="79"/>
            </a:xfrm>
            <a:custGeom>
              <a:avLst/>
              <a:gdLst>
                <a:gd name="T0" fmla="*/ 5 w 167"/>
                <a:gd name="T1" fmla="*/ 1 h 234"/>
                <a:gd name="T2" fmla="*/ 12 w 167"/>
                <a:gd name="T3" fmla="*/ 1 h 234"/>
                <a:gd name="T4" fmla="*/ 19 w 167"/>
                <a:gd name="T5" fmla="*/ 2 h 234"/>
                <a:gd name="T6" fmla="*/ 18 w 167"/>
                <a:gd name="T7" fmla="*/ 3 h 234"/>
                <a:gd name="T8" fmla="*/ 18 w 167"/>
                <a:gd name="T9" fmla="*/ 6 h 234"/>
                <a:gd name="T10" fmla="*/ 17 w 167"/>
                <a:gd name="T11" fmla="*/ 8 h 234"/>
                <a:gd name="T12" fmla="*/ 16 w 167"/>
                <a:gd name="T13" fmla="*/ 8 h 234"/>
                <a:gd name="T14" fmla="*/ 16 w 167"/>
                <a:gd name="T15" fmla="*/ 9 h 234"/>
                <a:gd name="T16" fmla="*/ 17 w 167"/>
                <a:gd name="T17" fmla="*/ 10 h 234"/>
                <a:gd name="T18" fmla="*/ 17 w 167"/>
                <a:gd name="T19" fmla="*/ 11 h 234"/>
                <a:gd name="T20" fmla="*/ 17 w 167"/>
                <a:gd name="T21" fmla="*/ 12 h 234"/>
                <a:gd name="T22" fmla="*/ 16 w 167"/>
                <a:gd name="T23" fmla="*/ 13 h 234"/>
                <a:gd name="T24" fmla="*/ 16 w 167"/>
                <a:gd name="T25" fmla="*/ 14 h 234"/>
                <a:gd name="T26" fmla="*/ 16 w 167"/>
                <a:gd name="T27" fmla="*/ 15 h 234"/>
                <a:gd name="T28" fmla="*/ 16 w 167"/>
                <a:gd name="T29" fmla="*/ 16 h 234"/>
                <a:gd name="T30" fmla="*/ 16 w 167"/>
                <a:gd name="T31" fmla="*/ 17 h 234"/>
                <a:gd name="T32" fmla="*/ 16 w 167"/>
                <a:gd name="T33" fmla="*/ 18 h 234"/>
                <a:gd name="T34" fmla="*/ 16 w 167"/>
                <a:gd name="T35" fmla="*/ 19 h 234"/>
                <a:gd name="T36" fmla="*/ 16 w 167"/>
                <a:gd name="T37" fmla="*/ 20 h 234"/>
                <a:gd name="T38" fmla="*/ 15 w 167"/>
                <a:gd name="T39" fmla="*/ 21 h 234"/>
                <a:gd name="T40" fmla="*/ 15 w 167"/>
                <a:gd name="T41" fmla="*/ 23 h 234"/>
                <a:gd name="T42" fmla="*/ 14 w 167"/>
                <a:gd name="T43" fmla="*/ 25 h 234"/>
                <a:gd name="T44" fmla="*/ 14 w 167"/>
                <a:gd name="T45" fmla="*/ 26 h 234"/>
                <a:gd name="T46" fmla="*/ 9 w 167"/>
                <a:gd name="T47" fmla="*/ 27 h 234"/>
                <a:gd name="T48" fmla="*/ 3 w 167"/>
                <a:gd name="T49" fmla="*/ 26 h 234"/>
                <a:gd name="T50" fmla="*/ 0 w 167"/>
                <a:gd name="T51" fmla="*/ 23 h 234"/>
                <a:gd name="T52" fmla="*/ 0 w 167"/>
                <a:gd name="T53" fmla="*/ 19 h 234"/>
                <a:gd name="T54" fmla="*/ 0 w 167"/>
                <a:gd name="T55" fmla="*/ 19 h 234"/>
                <a:gd name="T56" fmla="*/ 0 w 167"/>
                <a:gd name="T57" fmla="*/ 17 h 234"/>
                <a:gd name="T58" fmla="*/ 0 w 167"/>
                <a:gd name="T59" fmla="*/ 16 h 234"/>
                <a:gd name="T60" fmla="*/ 1 w 167"/>
                <a:gd name="T61" fmla="*/ 16 h 234"/>
                <a:gd name="T62" fmla="*/ 0 w 167"/>
                <a:gd name="T63" fmla="*/ 16 h 234"/>
                <a:gd name="T64" fmla="*/ 0 w 167"/>
                <a:gd name="T65" fmla="*/ 14 h 234"/>
                <a:gd name="T66" fmla="*/ 0 w 167"/>
                <a:gd name="T67" fmla="*/ 12 h 234"/>
                <a:gd name="T68" fmla="*/ 1 w 167"/>
                <a:gd name="T69" fmla="*/ 12 h 234"/>
                <a:gd name="T70" fmla="*/ 1 w 167"/>
                <a:gd name="T71" fmla="*/ 11 h 234"/>
                <a:gd name="T72" fmla="*/ 1 w 167"/>
                <a:gd name="T73" fmla="*/ 10 h 234"/>
                <a:gd name="T74" fmla="*/ 1 w 167"/>
                <a:gd name="T75" fmla="*/ 9 h 234"/>
                <a:gd name="T76" fmla="*/ 2 w 167"/>
                <a:gd name="T77" fmla="*/ 8 h 234"/>
                <a:gd name="T78" fmla="*/ 2 w 167"/>
                <a:gd name="T79" fmla="*/ 7 h 234"/>
                <a:gd name="T80" fmla="*/ 1 w 167"/>
                <a:gd name="T81" fmla="*/ 6 h 234"/>
                <a:gd name="T82" fmla="*/ 1 w 167"/>
                <a:gd name="T83" fmla="*/ 5 h 234"/>
                <a:gd name="T84" fmla="*/ 1 w 167"/>
                <a:gd name="T85" fmla="*/ 2 h 234"/>
                <a:gd name="T86" fmla="*/ 1 w 167"/>
                <a:gd name="T87" fmla="*/ 1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7"/>
                <a:gd name="T133" fmla="*/ 0 h 234"/>
                <a:gd name="T134" fmla="*/ 167 w 167"/>
                <a:gd name="T135" fmla="*/ 234 h 2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7" h="234">
                  <a:moveTo>
                    <a:pt x="10" y="0"/>
                  </a:moveTo>
                  <a:lnTo>
                    <a:pt x="30" y="3"/>
                  </a:lnTo>
                  <a:lnTo>
                    <a:pt x="49" y="5"/>
                  </a:lnTo>
                  <a:lnTo>
                    <a:pt x="69" y="7"/>
                  </a:lnTo>
                  <a:lnTo>
                    <a:pt x="88" y="10"/>
                  </a:lnTo>
                  <a:lnTo>
                    <a:pt x="108" y="13"/>
                  </a:lnTo>
                  <a:lnTo>
                    <a:pt x="127" y="15"/>
                  </a:lnTo>
                  <a:lnTo>
                    <a:pt x="147" y="18"/>
                  </a:lnTo>
                  <a:lnTo>
                    <a:pt x="167" y="20"/>
                  </a:lnTo>
                  <a:lnTo>
                    <a:pt x="165" y="23"/>
                  </a:lnTo>
                  <a:lnTo>
                    <a:pt x="163" y="27"/>
                  </a:lnTo>
                  <a:lnTo>
                    <a:pt x="162" y="31"/>
                  </a:lnTo>
                  <a:lnTo>
                    <a:pt x="160" y="35"/>
                  </a:lnTo>
                  <a:lnTo>
                    <a:pt x="159" y="43"/>
                  </a:lnTo>
                  <a:lnTo>
                    <a:pt x="157" y="51"/>
                  </a:lnTo>
                  <a:lnTo>
                    <a:pt x="155" y="59"/>
                  </a:lnTo>
                  <a:lnTo>
                    <a:pt x="154" y="67"/>
                  </a:lnTo>
                  <a:lnTo>
                    <a:pt x="152" y="68"/>
                  </a:lnTo>
                  <a:lnTo>
                    <a:pt x="151" y="69"/>
                  </a:lnTo>
                  <a:lnTo>
                    <a:pt x="148" y="72"/>
                  </a:lnTo>
                  <a:lnTo>
                    <a:pt x="146" y="73"/>
                  </a:lnTo>
                  <a:lnTo>
                    <a:pt x="145" y="76"/>
                  </a:lnTo>
                  <a:lnTo>
                    <a:pt x="145" y="80"/>
                  </a:lnTo>
                  <a:lnTo>
                    <a:pt x="145" y="83"/>
                  </a:lnTo>
                  <a:lnTo>
                    <a:pt x="144" y="87"/>
                  </a:lnTo>
                  <a:lnTo>
                    <a:pt x="146" y="88"/>
                  </a:lnTo>
                  <a:lnTo>
                    <a:pt x="148" y="88"/>
                  </a:lnTo>
                  <a:lnTo>
                    <a:pt x="151" y="88"/>
                  </a:lnTo>
                  <a:lnTo>
                    <a:pt x="153" y="88"/>
                  </a:lnTo>
                  <a:lnTo>
                    <a:pt x="152" y="94"/>
                  </a:lnTo>
                  <a:lnTo>
                    <a:pt x="151" y="99"/>
                  </a:lnTo>
                  <a:lnTo>
                    <a:pt x="149" y="104"/>
                  </a:lnTo>
                  <a:lnTo>
                    <a:pt x="148" y="110"/>
                  </a:lnTo>
                  <a:lnTo>
                    <a:pt x="147" y="111"/>
                  </a:lnTo>
                  <a:lnTo>
                    <a:pt x="145" y="111"/>
                  </a:lnTo>
                  <a:lnTo>
                    <a:pt x="144" y="112"/>
                  </a:lnTo>
                  <a:lnTo>
                    <a:pt x="141" y="113"/>
                  </a:lnTo>
                  <a:lnTo>
                    <a:pt x="142" y="117"/>
                  </a:lnTo>
                  <a:lnTo>
                    <a:pt x="144" y="120"/>
                  </a:lnTo>
                  <a:lnTo>
                    <a:pt x="145" y="124"/>
                  </a:lnTo>
                  <a:lnTo>
                    <a:pt x="146" y="127"/>
                  </a:lnTo>
                  <a:lnTo>
                    <a:pt x="145" y="132"/>
                  </a:lnTo>
                  <a:lnTo>
                    <a:pt x="145" y="135"/>
                  </a:lnTo>
                  <a:lnTo>
                    <a:pt x="145" y="140"/>
                  </a:lnTo>
                  <a:lnTo>
                    <a:pt x="144" y="143"/>
                  </a:lnTo>
                  <a:lnTo>
                    <a:pt x="142" y="145"/>
                  </a:lnTo>
                  <a:lnTo>
                    <a:pt x="141" y="148"/>
                  </a:lnTo>
                  <a:lnTo>
                    <a:pt x="139" y="150"/>
                  </a:lnTo>
                  <a:lnTo>
                    <a:pt x="138" y="152"/>
                  </a:lnTo>
                  <a:lnTo>
                    <a:pt x="139" y="155"/>
                  </a:lnTo>
                  <a:lnTo>
                    <a:pt x="140" y="158"/>
                  </a:lnTo>
                  <a:lnTo>
                    <a:pt x="141" y="162"/>
                  </a:lnTo>
                  <a:lnTo>
                    <a:pt x="142" y="165"/>
                  </a:lnTo>
                  <a:lnTo>
                    <a:pt x="141" y="169"/>
                  </a:lnTo>
                  <a:lnTo>
                    <a:pt x="141" y="172"/>
                  </a:lnTo>
                  <a:lnTo>
                    <a:pt x="140" y="175"/>
                  </a:lnTo>
                  <a:lnTo>
                    <a:pt x="139" y="179"/>
                  </a:lnTo>
                  <a:lnTo>
                    <a:pt x="138" y="182"/>
                  </a:lnTo>
                  <a:lnTo>
                    <a:pt x="137" y="185"/>
                  </a:lnTo>
                  <a:lnTo>
                    <a:pt x="136" y="188"/>
                  </a:lnTo>
                  <a:lnTo>
                    <a:pt x="134" y="190"/>
                  </a:lnTo>
                  <a:lnTo>
                    <a:pt x="133" y="196"/>
                  </a:lnTo>
                  <a:lnTo>
                    <a:pt x="132" y="202"/>
                  </a:lnTo>
                  <a:lnTo>
                    <a:pt x="131" y="207"/>
                  </a:lnTo>
                  <a:lnTo>
                    <a:pt x="130" y="212"/>
                  </a:lnTo>
                  <a:lnTo>
                    <a:pt x="129" y="216"/>
                  </a:lnTo>
                  <a:lnTo>
                    <a:pt x="126" y="218"/>
                  </a:lnTo>
                  <a:lnTo>
                    <a:pt x="125" y="222"/>
                  </a:lnTo>
                  <a:lnTo>
                    <a:pt x="123" y="225"/>
                  </a:lnTo>
                  <a:lnTo>
                    <a:pt x="112" y="231"/>
                  </a:lnTo>
                  <a:lnTo>
                    <a:pt x="98" y="234"/>
                  </a:lnTo>
                  <a:lnTo>
                    <a:pt x="80" y="234"/>
                  </a:lnTo>
                  <a:lnTo>
                    <a:pt x="62" y="233"/>
                  </a:lnTo>
                  <a:lnTo>
                    <a:pt x="42" y="230"/>
                  </a:lnTo>
                  <a:lnTo>
                    <a:pt x="26" y="225"/>
                  </a:lnTo>
                  <a:lnTo>
                    <a:pt x="12" y="218"/>
                  </a:lnTo>
                  <a:lnTo>
                    <a:pt x="3" y="210"/>
                  </a:lnTo>
                  <a:lnTo>
                    <a:pt x="3" y="200"/>
                  </a:lnTo>
                  <a:lnTo>
                    <a:pt x="3" y="188"/>
                  </a:lnTo>
                  <a:lnTo>
                    <a:pt x="3" y="178"/>
                  </a:lnTo>
                  <a:lnTo>
                    <a:pt x="4" y="167"/>
                  </a:lnTo>
                  <a:lnTo>
                    <a:pt x="3" y="165"/>
                  </a:lnTo>
                  <a:lnTo>
                    <a:pt x="2" y="163"/>
                  </a:lnTo>
                  <a:lnTo>
                    <a:pt x="1" y="162"/>
                  </a:lnTo>
                  <a:lnTo>
                    <a:pt x="0" y="159"/>
                  </a:lnTo>
                  <a:lnTo>
                    <a:pt x="0" y="156"/>
                  </a:lnTo>
                  <a:lnTo>
                    <a:pt x="0" y="152"/>
                  </a:lnTo>
                  <a:lnTo>
                    <a:pt x="0" y="149"/>
                  </a:lnTo>
                  <a:lnTo>
                    <a:pt x="1" y="144"/>
                  </a:lnTo>
                  <a:lnTo>
                    <a:pt x="3" y="142"/>
                  </a:lnTo>
                  <a:lnTo>
                    <a:pt x="5" y="140"/>
                  </a:lnTo>
                  <a:lnTo>
                    <a:pt x="8" y="139"/>
                  </a:lnTo>
                  <a:lnTo>
                    <a:pt x="10" y="136"/>
                  </a:lnTo>
                  <a:lnTo>
                    <a:pt x="8" y="136"/>
                  </a:lnTo>
                  <a:lnTo>
                    <a:pt x="5" y="135"/>
                  </a:lnTo>
                  <a:lnTo>
                    <a:pt x="2" y="135"/>
                  </a:lnTo>
                  <a:lnTo>
                    <a:pt x="0" y="135"/>
                  </a:lnTo>
                  <a:lnTo>
                    <a:pt x="0" y="128"/>
                  </a:lnTo>
                  <a:lnTo>
                    <a:pt x="1" y="122"/>
                  </a:lnTo>
                  <a:lnTo>
                    <a:pt x="1" y="116"/>
                  </a:lnTo>
                  <a:lnTo>
                    <a:pt x="2" y="110"/>
                  </a:lnTo>
                  <a:lnTo>
                    <a:pt x="4" y="109"/>
                  </a:lnTo>
                  <a:lnTo>
                    <a:pt x="7" y="109"/>
                  </a:lnTo>
                  <a:lnTo>
                    <a:pt x="9" y="107"/>
                  </a:lnTo>
                  <a:lnTo>
                    <a:pt x="11" y="107"/>
                  </a:lnTo>
                  <a:lnTo>
                    <a:pt x="10" y="104"/>
                  </a:lnTo>
                  <a:lnTo>
                    <a:pt x="9" y="99"/>
                  </a:lnTo>
                  <a:lnTo>
                    <a:pt x="7" y="96"/>
                  </a:lnTo>
                  <a:lnTo>
                    <a:pt x="5" y="92"/>
                  </a:lnTo>
                  <a:lnTo>
                    <a:pt x="5" y="90"/>
                  </a:lnTo>
                  <a:lnTo>
                    <a:pt x="5" y="87"/>
                  </a:lnTo>
                  <a:lnTo>
                    <a:pt x="5" y="83"/>
                  </a:lnTo>
                  <a:lnTo>
                    <a:pt x="5" y="80"/>
                  </a:lnTo>
                  <a:lnTo>
                    <a:pt x="8" y="77"/>
                  </a:lnTo>
                  <a:lnTo>
                    <a:pt x="11" y="75"/>
                  </a:lnTo>
                  <a:lnTo>
                    <a:pt x="13" y="73"/>
                  </a:lnTo>
                  <a:lnTo>
                    <a:pt x="16" y="71"/>
                  </a:lnTo>
                  <a:lnTo>
                    <a:pt x="16" y="68"/>
                  </a:lnTo>
                  <a:lnTo>
                    <a:pt x="17" y="65"/>
                  </a:lnTo>
                  <a:lnTo>
                    <a:pt x="17" y="63"/>
                  </a:lnTo>
                  <a:lnTo>
                    <a:pt x="17" y="59"/>
                  </a:lnTo>
                  <a:lnTo>
                    <a:pt x="15" y="57"/>
                  </a:lnTo>
                  <a:lnTo>
                    <a:pt x="13" y="54"/>
                  </a:lnTo>
                  <a:lnTo>
                    <a:pt x="11" y="52"/>
                  </a:lnTo>
                  <a:lnTo>
                    <a:pt x="9" y="50"/>
                  </a:lnTo>
                  <a:lnTo>
                    <a:pt x="10" y="43"/>
                  </a:lnTo>
                  <a:lnTo>
                    <a:pt x="11" y="36"/>
                  </a:lnTo>
                  <a:lnTo>
                    <a:pt x="11" y="29"/>
                  </a:lnTo>
                  <a:lnTo>
                    <a:pt x="12" y="22"/>
                  </a:lnTo>
                  <a:lnTo>
                    <a:pt x="12" y="16"/>
                  </a:lnTo>
                  <a:lnTo>
                    <a:pt x="11" y="11"/>
                  </a:lnTo>
                  <a:lnTo>
                    <a:pt x="11" y="6"/>
                  </a:lnTo>
                  <a:lnTo>
                    <a:pt x="10" y="0"/>
                  </a:lnTo>
                  <a:close/>
                </a:path>
              </a:pathLst>
            </a:custGeom>
            <a:solidFill>
              <a:srgbClr val="898987"/>
            </a:solidFill>
            <a:ln w="9525">
              <a:noFill/>
              <a:round/>
              <a:headEnd/>
              <a:tailEnd/>
            </a:ln>
          </p:spPr>
          <p:txBody>
            <a:bodyPr/>
            <a:lstStyle/>
            <a:p>
              <a:endParaRPr lang="en-US"/>
            </a:p>
          </p:txBody>
        </p:sp>
        <p:sp>
          <p:nvSpPr>
            <p:cNvPr id="17611" name="Freeform 399"/>
            <p:cNvSpPr>
              <a:spLocks noChangeAspect="1"/>
            </p:cNvSpPr>
            <p:nvPr/>
          </p:nvSpPr>
          <p:spPr bwMode="auto">
            <a:xfrm>
              <a:off x="3548" y="3272"/>
              <a:ext cx="48" cy="78"/>
            </a:xfrm>
            <a:custGeom>
              <a:avLst/>
              <a:gdLst>
                <a:gd name="T0" fmla="*/ 5 w 144"/>
                <a:gd name="T1" fmla="*/ 0 h 231"/>
                <a:gd name="T2" fmla="*/ 10 w 144"/>
                <a:gd name="T3" fmla="*/ 1 h 231"/>
                <a:gd name="T4" fmla="*/ 16 w 144"/>
                <a:gd name="T5" fmla="*/ 2 h 231"/>
                <a:gd name="T6" fmla="*/ 15 w 144"/>
                <a:gd name="T7" fmla="*/ 3 h 231"/>
                <a:gd name="T8" fmla="*/ 15 w 144"/>
                <a:gd name="T9" fmla="*/ 5 h 231"/>
                <a:gd name="T10" fmla="*/ 15 w 144"/>
                <a:gd name="T11" fmla="*/ 7 h 231"/>
                <a:gd name="T12" fmla="*/ 14 w 144"/>
                <a:gd name="T13" fmla="*/ 8 h 231"/>
                <a:gd name="T14" fmla="*/ 14 w 144"/>
                <a:gd name="T15" fmla="*/ 9 h 231"/>
                <a:gd name="T16" fmla="*/ 14 w 144"/>
                <a:gd name="T17" fmla="*/ 9 h 231"/>
                <a:gd name="T18" fmla="*/ 14 w 144"/>
                <a:gd name="T19" fmla="*/ 10 h 231"/>
                <a:gd name="T20" fmla="*/ 14 w 144"/>
                <a:gd name="T21" fmla="*/ 12 h 231"/>
                <a:gd name="T22" fmla="*/ 14 w 144"/>
                <a:gd name="T23" fmla="*/ 12 h 231"/>
                <a:gd name="T24" fmla="*/ 14 w 144"/>
                <a:gd name="T25" fmla="*/ 14 h 231"/>
                <a:gd name="T26" fmla="*/ 14 w 144"/>
                <a:gd name="T27" fmla="*/ 15 h 231"/>
                <a:gd name="T28" fmla="*/ 14 w 144"/>
                <a:gd name="T29" fmla="*/ 16 h 231"/>
                <a:gd name="T30" fmla="*/ 13 w 144"/>
                <a:gd name="T31" fmla="*/ 17 h 231"/>
                <a:gd name="T32" fmla="*/ 13 w 144"/>
                <a:gd name="T33" fmla="*/ 18 h 231"/>
                <a:gd name="T34" fmla="*/ 13 w 144"/>
                <a:gd name="T35" fmla="*/ 19 h 231"/>
                <a:gd name="T36" fmla="*/ 13 w 144"/>
                <a:gd name="T37" fmla="*/ 20 h 231"/>
                <a:gd name="T38" fmla="*/ 13 w 144"/>
                <a:gd name="T39" fmla="*/ 21 h 231"/>
                <a:gd name="T40" fmla="*/ 13 w 144"/>
                <a:gd name="T41" fmla="*/ 23 h 231"/>
                <a:gd name="T42" fmla="*/ 12 w 144"/>
                <a:gd name="T43" fmla="*/ 24 h 231"/>
                <a:gd name="T44" fmla="*/ 12 w 144"/>
                <a:gd name="T45" fmla="*/ 25 h 231"/>
                <a:gd name="T46" fmla="*/ 7 w 144"/>
                <a:gd name="T47" fmla="*/ 26 h 231"/>
                <a:gd name="T48" fmla="*/ 2 w 144"/>
                <a:gd name="T49" fmla="*/ 25 h 231"/>
                <a:gd name="T50" fmla="*/ 0 w 144"/>
                <a:gd name="T51" fmla="*/ 23 h 231"/>
                <a:gd name="T52" fmla="*/ 1 w 144"/>
                <a:gd name="T53" fmla="*/ 19 h 231"/>
                <a:gd name="T54" fmla="*/ 0 w 144"/>
                <a:gd name="T55" fmla="*/ 18 h 231"/>
                <a:gd name="T56" fmla="*/ 0 w 144"/>
                <a:gd name="T57" fmla="*/ 17 h 231"/>
                <a:gd name="T58" fmla="*/ 0 w 144"/>
                <a:gd name="T59" fmla="*/ 16 h 231"/>
                <a:gd name="T60" fmla="*/ 1 w 144"/>
                <a:gd name="T61" fmla="*/ 15 h 231"/>
                <a:gd name="T62" fmla="*/ 0 w 144"/>
                <a:gd name="T63" fmla="*/ 15 h 231"/>
                <a:gd name="T64" fmla="*/ 0 w 144"/>
                <a:gd name="T65" fmla="*/ 14 h 231"/>
                <a:gd name="T66" fmla="*/ 1 w 144"/>
                <a:gd name="T67" fmla="*/ 12 h 231"/>
                <a:gd name="T68" fmla="*/ 1 w 144"/>
                <a:gd name="T69" fmla="*/ 12 h 231"/>
                <a:gd name="T70" fmla="*/ 1 w 144"/>
                <a:gd name="T71" fmla="*/ 11 h 231"/>
                <a:gd name="T72" fmla="*/ 1 w 144"/>
                <a:gd name="T73" fmla="*/ 10 h 231"/>
                <a:gd name="T74" fmla="*/ 1 w 144"/>
                <a:gd name="T75" fmla="*/ 9 h 231"/>
                <a:gd name="T76" fmla="*/ 2 w 144"/>
                <a:gd name="T77" fmla="*/ 8 h 231"/>
                <a:gd name="T78" fmla="*/ 2 w 144"/>
                <a:gd name="T79" fmla="*/ 7 h 231"/>
                <a:gd name="T80" fmla="*/ 2 w 144"/>
                <a:gd name="T81" fmla="*/ 6 h 231"/>
                <a:gd name="T82" fmla="*/ 1 w 144"/>
                <a:gd name="T83" fmla="*/ 5 h 231"/>
                <a:gd name="T84" fmla="*/ 2 w 144"/>
                <a:gd name="T85" fmla="*/ 2 h 231"/>
                <a:gd name="T86" fmla="*/ 1 w 144"/>
                <a:gd name="T87" fmla="*/ 1 h 2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4"/>
                <a:gd name="T133" fmla="*/ 0 h 231"/>
                <a:gd name="T134" fmla="*/ 144 w 144"/>
                <a:gd name="T135" fmla="*/ 231 h 2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4" h="231">
                  <a:moveTo>
                    <a:pt x="11" y="0"/>
                  </a:moveTo>
                  <a:lnTo>
                    <a:pt x="29" y="2"/>
                  </a:lnTo>
                  <a:lnTo>
                    <a:pt x="45" y="4"/>
                  </a:lnTo>
                  <a:lnTo>
                    <a:pt x="62" y="7"/>
                  </a:lnTo>
                  <a:lnTo>
                    <a:pt x="78" y="8"/>
                  </a:lnTo>
                  <a:lnTo>
                    <a:pt x="94" y="10"/>
                  </a:lnTo>
                  <a:lnTo>
                    <a:pt x="111" y="12"/>
                  </a:lnTo>
                  <a:lnTo>
                    <a:pt x="128" y="15"/>
                  </a:lnTo>
                  <a:lnTo>
                    <a:pt x="144" y="17"/>
                  </a:lnTo>
                  <a:lnTo>
                    <a:pt x="143" y="20"/>
                  </a:lnTo>
                  <a:lnTo>
                    <a:pt x="142" y="24"/>
                  </a:lnTo>
                  <a:lnTo>
                    <a:pt x="139" y="28"/>
                  </a:lnTo>
                  <a:lnTo>
                    <a:pt x="138" y="32"/>
                  </a:lnTo>
                  <a:lnTo>
                    <a:pt x="137" y="40"/>
                  </a:lnTo>
                  <a:lnTo>
                    <a:pt x="136" y="47"/>
                  </a:lnTo>
                  <a:lnTo>
                    <a:pt x="135" y="55"/>
                  </a:lnTo>
                  <a:lnTo>
                    <a:pt x="134" y="63"/>
                  </a:lnTo>
                  <a:lnTo>
                    <a:pt x="131" y="64"/>
                  </a:lnTo>
                  <a:lnTo>
                    <a:pt x="129" y="66"/>
                  </a:lnTo>
                  <a:lnTo>
                    <a:pt x="128" y="68"/>
                  </a:lnTo>
                  <a:lnTo>
                    <a:pt x="126" y="70"/>
                  </a:lnTo>
                  <a:lnTo>
                    <a:pt x="124" y="73"/>
                  </a:lnTo>
                  <a:lnTo>
                    <a:pt x="124" y="77"/>
                  </a:lnTo>
                  <a:lnTo>
                    <a:pt x="124" y="80"/>
                  </a:lnTo>
                  <a:lnTo>
                    <a:pt x="124" y="84"/>
                  </a:lnTo>
                  <a:lnTo>
                    <a:pt x="127" y="84"/>
                  </a:lnTo>
                  <a:lnTo>
                    <a:pt x="128" y="84"/>
                  </a:lnTo>
                  <a:lnTo>
                    <a:pt x="130" y="85"/>
                  </a:lnTo>
                  <a:lnTo>
                    <a:pt x="131" y="85"/>
                  </a:lnTo>
                  <a:lnTo>
                    <a:pt x="130" y="91"/>
                  </a:lnTo>
                  <a:lnTo>
                    <a:pt x="130" y="95"/>
                  </a:lnTo>
                  <a:lnTo>
                    <a:pt x="129" y="101"/>
                  </a:lnTo>
                  <a:lnTo>
                    <a:pt x="128" y="107"/>
                  </a:lnTo>
                  <a:lnTo>
                    <a:pt x="127" y="108"/>
                  </a:lnTo>
                  <a:lnTo>
                    <a:pt x="124" y="108"/>
                  </a:lnTo>
                  <a:lnTo>
                    <a:pt x="123" y="109"/>
                  </a:lnTo>
                  <a:lnTo>
                    <a:pt x="122" y="110"/>
                  </a:lnTo>
                  <a:lnTo>
                    <a:pt x="123" y="114"/>
                  </a:lnTo>
                  <a:lnTo>
                    <a:pt x="123" y="117"/>
                  </a:lnTo>
                  <a:lnTo>
                    <a:pt x="123" y="121"/>
                  </a:lnTo>
                  <a:lnTo>
                    <a:pt x="124" y="124"/>
                  </a:lnTo>
                  <a:lnTo>
                    <a:pt x="124" y="127"/>
                  </a:lnTo>
                  <a:lnTo>
                    <a:pt x="124" y="132"/>
                  </a:lnTo>
                  <a:lnTo>
                    <a:pt x="123" y="136"/>
                  </a:lnTo>
                  <a:lnTo>
                    <a:pt x="123" y="140"/>
                  </a:lnTo>
                  <a:lnTo>
                    <a:pt x="122" y="142"/>
                  </a:lnTo>
                  <a:lnTo>
                    <a:pt x="121" y="144"/>
                  </a:lnTo>
                  <a:lnTo>
                    <a:pt x="119" y="146"/>
                  </a:lnTo>
                  <a:lnTo>
                    <a:pt x="117" y="148"/>
                  </a:lnTo>
                  <a:lnTo>
                    <a:pt x="119" y="152"/>
                  </a:lnTo>
                  <a:lnTo>
                    <a:pt x="120" y="154"/>
                  </a:lnTo>
                  <a:lnTo>
                    <a:pt x="120" y="157"/>
                  </a:lnTo>
                  <a:lnTo>
                    <a:pt x="121" y="161"/>
                  </a:lnTo>
                  <a:lnTo>
                    <a:pt x="121" y="164"/>
                  </a:lnTo>
                  <a:lnTo>
                    <a:pt x="120" y="168"/>
                  </a:lnTo>
                  <a:lnTo>
                    <a:pt x="120" y="171"/>
                  </a:lnTo>
                  <a:lnTo>
                    <a:pt x="119" y="175"/>
                  </a:lnTo>
                  <a:lnTo>
                    <a:pt x="117" y="178"/>
                  </a:lnTo>
                  <a:lnTo>
                    <a:pt x="116" y="180"/>
                  </a:lnTo>
                  <a:lnTo>
                    <a:pt x="115" y="184"/>
                  </a:lnTo>
                  <a:lnTo>
                    <a:pt x="114" y="186"/>
                  </a:lnTo>
                  <a:lnTo>
                    <a:pt x="113" y="192"/>
                  </a:lnTo>
                  <a:lnTo>
                    <a:pt x="113" y="198"/>
                  </a:lnTo>
                  <a:lnTo>
                    <a:pt x="112" y="202"/>
                  </a:lnTo>
                  <a:lnTo>
                    <a:pt x="111" y="208"/>
                  </a:lnTo>
                  <a:lnTo>
                    <a:pt x="109" y="212"/>
                  </a:lnTo>
                  <a:lnTo>
                    <a:pt x="107" y="214"/>
                  </a:lnTo>
                  <a:lnTo>
                    <a:pt x="106" y="217"/>
                  </a:lnTo>
                  <a:lnTo>
                    <a:pt x="104" y="221"/>
                  </a:lnTo>
                  <a:lnTo>
                    <a:pt x="94" y="227"/>
                  </a:lnTo>
                  <a:lnTo>
                    <a:pt x="82" y="230"/>
                  </a:lnTo>
                  <a:lnTo>
                    <a:pt x="67" y="231"/>
                  </a:lnTo>
                  <a:lnTo>
                    <a:pt x="51" y="230"/>
                  </a:lnTo>
                  <a:lnTo>
                    <a:pt x="36" y="228"/>
                  </a:lnTo>
                  <a:lnTo>
                    <a:pt x="21" y="223"/>
                  </a:lnTo>
                  <a:lnTo>
                    <a:pt x="9" y="216"/>
                  </a:lnTo>
                  <a:lnTo>
                    <a:pt x="1" y="208"/>
                  </a:lnTo>
                  <a:lnTo>
                    <a:pt x="1" y="198"/>
                  </a:lnTo>
                  <a:lnTo>
                    <a:pt x="2" y="186"/>
                  </a:lnTo>
                  <a:lnTo>
                    <a:pt x="3" y="176"/>
                  </a:lnTo>
                  <a:lnTo>
                    <a:pt x="5" y="164"/>
                  </a:lnTo>
                  <a:lnTo>
                    <a:pt x="3" y="163"/>
                  </a:lnTo>
                  <a:lnTo>
                    <a:pt x="2" y="162"/>
                  </a:lnTo>
                  <a:lnTo>
                    <a:pt x="1" y="160"/>
                  </a:lnTo>
                  <a:lnTo>
                    <a:pt x="0" y="159"/>
                  </a:lnTo>
                  <a:lnTo>
                    <a:pt x="0" y="154"/>
                  </a:lnTo>
                  <a:lnTo>
                    <a:pt x="1" y="151"/>
                  </a:lnTo>
                  <a:lnTo>
                    <a:pt x="1" y="147"/>
                  </a:lnTo>
                  <a:lnTo>
                    <a:pt x="1" y="144"/>
                  </a:lnTo>
                  <a:lnTo>
                    <a:pt x="3" y="141"/>
                  </a:lnTo>
                  <a:lnTo>
                    <a:pt x="6" y="139"/>
                  </a:lnTo>
                  <a:lnTo>
                    <a:pt x="7" y="137"/>
                  </a:lnTo>
                  <a:lnTo>
                    <a:pt x="9" y="134"/>
                  </a:lnTo>
                  <a:lnTo>
                    <a:pt x="7" y="134"/>
                  </a:lnTo>
                  <a:lnTo>
                    <a:pt x="5" y="134"/>
                  </a:lnTo>
                  <a:lnTo>
                    <a:pt x="2" y="134"/>
                  </a:lnTo>
                  <a:lnTo>
                    <a:pt x="0" y="133"/>
                  </a:lnTo>
                  <a:lnTo>
                    <a:pt x="1" y="127"/>
                  </a:lnTo>
                  <a:lnTo>
                    <a:pt x="2" y="121"/>
                  </a:lnTo>
                  <a:lnTo>
                    <a:pt x="2" y="114"/>
                  </a:lnTo>
                  <a:lnTo>
                    <a:pt x="3" y="108"/>
                  </a:lnTo>
                  <a:lnTo>
                    <a:pt x="6" y="108"/>
                  </a:lnTo>
                  <a:lnTo>
                    <a:pt x="7" y="107"/>
                  </a:lnTo>
                  <a:lnTo>
                    <a:pt x="9" y="107"/>
                  </a:lnTo>
                  <a:lnTo>
                    <a:pt x="11" y="106"/>
                  </a:lnTo>
                  <a:lnTo>
                    <a:pt x="10" y="102"/>
                  </a:lnTo>
                  <a:lnTo>
                    <a:pt x="9" y="99"/>
                  </a:lnTo>
                  <a:lnTo>
                    <a:pt x="7" y="95"/>
                  </a:lnTo>
                  <a:lnTo>
                    <a:pt x="6" y="92"/>
                  </a:lnTo>
                  <a:lnTo>
                    <a:pt x="6" y="89"/>
                  </a:lnTo>
                  <a:lnTo>
                    <a:pt x="6" y="86"/>
                  </a:lnTo>
                  <a:lnTo>
                    <a:pt x="6" y="83"/>
                  </a:lnTo>
                  <a:lnTo>
                    <a:pt x="7" y="79"/>
                  </a:lnTo>
                  <a:lnTo>
                    <a:pt x="9" y="77"/>
                  </a:lnTo>
                  <a:lnTo>
                    <a:pt x="11" y="74"/>
                  </a:lnTo>
                  <a:lnTo>
                    <a:pt x="13" y="72"/>
                  </a:lnTo>
                  <a:lnTo>
                    <a:pt x="15" y="70"/>
                  </a:lnTo>
                  <a:lnTo>
                    <a:pt x="16" y="68"/>
                  </a:lnTo>
                  <a:lnTo>
                    <a:pt x="16" y="64"/>
                  </a:lnTo>
                  <a:lnTo>
                    <a:pt x="16" y="62"/>
                  </a:lnTo>
                  <a:lnTo>
                    <a:pt x="16" y="58"/>
                  </a:lnTo>
                  <a:lnTo>
                    <a:pt x="15" y="56"/>
                  </a:lnTo>
                  <a:lnTo>
                    <a:pt x="14" y="54"/>
                  </a:lnTo>
                  <a:lnTo>
                    <a:pt x="11" y="53"/>
                  </a:lnTo>
                  <a:lnTo>
                    <a:pt x="10" y="50"/>
                  </a:lnTo>
                  <a:lnTo>
                    <a:pt x="11" y="43"/>
                  </a:lnTo>
                  <a:lnTo>
                    <a:pt x="13" y="35"/>
                  </a:lnTo>
                  <a:lnTo>
                    <a:pt x="13" y="28"/>
                  </a:lnTo>
                  <a:lnTo>
                    <a:pt x="14" y="20"/>
                  </a:lnTo>
                  <a:lnTo>
                    <a:pt x="13" y="16"/>
                  </a:lnTo>
                  <a:lnTo>
                    <a:pt x="13" y="11"/>
                  </a:lnTo>
                  <a:lnTo>
                    <a:pt x="13" y="5"/>
                  </a:lnTo>
                  <a:lnTo>
                    <a:pt x="11" y="0"/>
                  </a:lnTo>
                  <a:close/>
                </a:path>
              </a:pathLst>
            </a:custGeom>
            <a:solidFill>
              <a:srgbClr val="93938E"/>
            </a:solidFill>
            <a:ln w="9525">
              <a:noFill/>
              <a:round/>
              <a:headEnd/>
              <a:tailEnd/>
            </a:ln>
          </p:spPr>
          <p:txBody>
            <a:bodyPr/>
            <a:lstStyle/>
            <a:p>
              <a:endParaRPr lang="en-US"/>
            </a:p>
          </p:txBody>
        </p:sp>
        <p:sp>
          <p:nvSpPr>
            <p:cNvPr id="17612" name="Freeform 400"/>
            <p:cNvSpPr>
              <a:spLocks noChangeAspect="1"/>
            </p:cNvSpPr>
            <p:nvPr/>
          </p:nvSpPr>
          <p:spPr bwMode="auto">
            <a:xfrm>
              <a:off x="3551" y="3273"/>
              <a:ext cx="42" cy="77"/>
            </a:xfrm>
            <a:custGeom>
              <a:avLst/>
              <a:gdLst>
                <a:gd name="T0" fmla="*/ 5 w 123"/>
                <a:gd name="T1" fmla="*/ 0 h 228"/>
                <a:gd name="T2" fmla="*/ 10 w 123"/>
                <a:gd name="T3" fmla="*/ 1 h 228"/>
                <a:gd name="T4" fmla="*/ 14 w 123"/>
                <a:gd name="T5" fmla="*/ 2 h 228"/>
                <a:gd name="T6" fmla="*/ 14 w 123"/>
                <a:gd name="T7" fmla="*/ 3 h 228"/>
                <a:gd name="T8" fmla="*/ 13 w 123"/>
                <a:gd name="T9" fmla="*/ 5 h 228"/>
                <a:gd name="T10" fmla="*/ 13 w 123"/>
                <a:gd name="T11" fmla="*/ 7 h 228"/>
                <a:gd name="T12" fmla="*/ 12 w 123"/>
                <a:gd name="T13" fmla="*/ 8 h 228"/>
                <a:gd name="T14" fmla="*/ 12 w 123"/>
                <a:gd name="T15" fmla="*/ 9 h 228"/>
                <a:gd name="T16" fmla="*/ 13 w 123"/>
                <a:gd name="T17" fmla="*/ 9 h 228"/>
                <a:gd name="T18" fmla="*/ 13 w 123"/>
                <a:gd name="T19" fmla="*/ 10 h 228"/>
                <a:gd name="T20" fmla="*/ 13 w 123"/>
                <a:gd name="T21" fmla="*/ 12 h 228"/>
                <a:gd name="T22" fmla="*/ 12 w 123"/>
                <a:gd name="T23" fmla="*/ 12 h 228"/>
                <a:gd name="T24" fmla="*/ 12 w 123"/>
                <a:gd name="T25" fmla="*/ 13 h 228"/>
                <a:gd name="T26" fmla="*/ 12 w 123"/>
                <a:gd name="T27" fmla="*/ 14 h 228"/>
                <a:gd name="T28" fmla="*/ 12 w 123"/>
                <a:gd name="T29" fmla="*/ 16 h 228"/>
                <a:gd name="T30" fmla="*/ 12 w 123"/>
                <a:gd name="T31" fmla="*/ 16 h 228"/>
                <a:gd name="T32" fmla="*/ 12 w 123"/>
                <a:gd name="T33" fmla="*/ 17 h 228"/>
                <a:gd name="T34" fmla="*/ 12 w 123"/>
                <a:gd name="T35" fmla="*/ 18 h 228"/>
                <a:gd name="T36" fmla="*/ 11 w 123"/>
                <a:gd name="T37" fmla="*/ 20 h 228"/>
                <a:gd name="T38" fmla="*/ 11 w 123"/>
                <a:gd name="T39" fmla="*/ 21 h 228"/>
                <a:gd name="T40" fmla="*/ 11 w 123"/>
                <a:gd name="T41" fmla="*/ 22 h 228"/>
                <a:gd name="T42" fmla="*/ 11 w 123"/>
                <a:gd name="T43" fmla="*/ 24 h 228"/>
                <a:gd name="T44" fmla="*/ 10 w 123"/>
                <a:gd name="T45" fmla="*/ 25 h 228"/>
                <a:gd name="T46" fmla="*/ 6 w 123"/>
                <a:gd name="T47" fmla="*/ 26 h 228"/>
                <a:gd name="T48" fmla="*/ 2 w 123"/>
                <a:gd name="T49" fmla="*/ 25 h 228"/>
                <a:gd name="T50" fmla="*/ 0 w 123"/>
                <a:gd name="T51" fmla="*/ 22 h 228"/>
                <a:gd name="T52" fmla="*/ 1 w 123"/>
                <a:gd name="T53" fmla="*/ 19 h 228"/>
                <a:gd name="T54" fmla="*/ 0 w 123"/>
                <a:gd name="T55" fmla="*/ 18 h 228"/>
                <a:gd name="T56" fmla="*/ 0 w 123"/>
                <a:gd name="T57" fmla="*/ 17 h 228"/>
                <a:gd name="T58" fmla="*/ 1 w 123"/>
                <a:gd name="T59" fmla="*/ 16 h 228"/>
                <a:gd name="T60" fmla="*/ 1 w 123"/>
                <a:gd name="T61" fmla="*/ 15 h 228"/>
                <a:gd name="T62" fmla="*/ 1 w 123"/>
                <a:gd name="T63" fmla="*/ 15 h 228"/>
                <a:gd name="T64" fmla="*/ 0 w 123"/>
                <a:gd name="T65" fmla="*/ 14 h 228"/>
                <a:gd name="T66" fmla="*/ 1 w 123"/>
                <a:gd name="T67" fmla="*/ 12 h 228"/>
                <a:gd name="T68" fmla="*/ 1 w 123"/>
                <a:gd name="T69" fmla="*/ 12 h 228"/>
                <a:gd name="T70" fmla="*/ 1 w 123"/>
                <a:gd name="T71" fmla="*/ 11 h 228"/>
                <a:gd name="T72" fmla="*/ 1 w 123"/>
                <a:gd name="T73" fmla="*/ 9 h 228"/>
                <a:gd name="T74" fmla="*/ 1 w 123"/>
                <a:gd name="T75" fmla="*/ 9 h 228"/>
                <a:gd name="T76" fmla="*/ 2 w 123"/>
                <a:gd name="T77" fmla="*/ 8 h 228"/>
                <a:gd name="T78" fmla="*/ 2 w 123"/>
                <a:gd name="T79" fmla="*/ 7 h 228"/>
                <a:gd name="T80" fmla="*/ 2 w 123"/>
                <a:gd name="T81" fmla="*/ 6 h 228"/>
                <a:gd name="T82" fmla="*/ 1 w 123"/>
                <a:gd name="T83" fmla="*/ 5 h 228"/>
                <a:gd name="T84" fmla="*/ 2 w 123"/>
                <a:gd name="T85" fmla="*/ 2 h 228"/>
                <a:gd name="T86" fmla="*/ 2 w 123"/>
                <a:gd name="T87" fmla="*/ 1 h 2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
                <a:gd name="T133" fmla="*/ 0 h 228"/>
                <a:gd name="T134" fmla="*/ 123 w 123"/>
                <a:gd name="T135" fmla="*/ 228 h 2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 h="228">
                  <a:moveTo>
                    <a:pt x="15" y="0"/>
                  </a:moveTo>
                  <a:lnTo>
                    <a:pt x="29" y="1"/>
                  </a:lnTo>
                  <a:lnTo>
                    <a:pt x="42" y="4"/>
                  </a:lnTo>
                  <a:lnTo>
                    <a:pt x="55" y="5"/>
                  </a:lnTo>
                  <a:lnTo>
                    <a:pt x="69" y="7"/>
                  </a:lnTo>
                  <a:lnTo>
                    <a:pt x="83" y="8"/>
                  </a:lnTo>
                  <a:lnTo>
                    <a:pt x="97" y="10"/>
                  </a:lnTo>
                  <a:lnTo>
                    <a:pt x="110" y="12"/>
                  </a:lnTo>
                  <a:lnTo>
                    <a:pt x="123" y="14"/>
                  </a:lnTo>
                  <a:lnTo>
                    <a:pt x="122" y="17"/>
                  </a:lnTo>
                  <a:lnTo>
                    <a:pt x="121" y="21"/>
                  </a:lnTo>
                  <a:lnTo>
                    <a:pt x="119" y="25"/>
                  </a:lnTo>
                  <a:lnTo>
                    <a:pt x="118" y="29"/>
                  </a:lnTo>
                  <a:lnTo>
                    <a:pt x="117" y="37"/>
                  </a:lnTo>
                  <a:lnTo>
                    <a:pt x="115" y="44"/>
                  </a:lnTo>
                  <a:lnTo>
                    <a:pt x="114" y="52"/>
                  </a:lnTo>
                  <a:lnTo>
                    <a:pt x="113" y="60"/>
                  </a:lnTo>
                  <a:lnTo>
                    <a:pt x="112" y="61"/>
                  </a:lnTo>
                  <a:lnTo>
                    <a:pt x="110" y="63"/>
                  </a:lnTo>
                  <a:lnTo>
                    <a:pt x="108" y="65"/>
                  </a:lnTo>
                  <a:lnTo>
                    <a:pt x="106" y="67"/>
                  </a:lnTo>
                  <a:lnTo>
                    <a:pt x="106" y="70"/>
                  </a:lnTo>
                  <a:lnTo>
                    <a:pt x="106" y="74"/>
                  </a:lnTo>
                  <a:lnTo>
                    <a:pt x="105" y="77"/>
                  </a:lnTo>
                  <a:lnTo>
                    <a:pt x="105" y="81"/>
                  </a:lnTo>
                  <a:lnTo>
                    <a:pt x="106" y="81"/>
                  </a:lnTo>
                  <a:lnTo>
                    <a:pt x="108" y="81"/>
                  </a:lnTo>
                  <a:lnTo>
                    <a:pt x="110" y="81"/>
                  </a:lnTo>
                  <a:lnTo>
                    <a:pt x="111" y="81"/>
                  </a:lnTo>
                  <a:lnTo>
                    <a:pt x="110" y="86"/>
                  </a:lnTo>
                  <a:lnTo>
                    <a:pt x="110" y="92"/>
                  </a:lnTo>
                  <a:lnTo>
                    <a:pt x="108" y="97"/>
                  </a:lnTo>
                  <a:lnTo>
                    <a:pt x="107" y="103"/>
                  </a:lnTo>
                  <a:lnTo>
                    <a:pt x="106" y="104"/>
                  </a:lnTo>
                  <a:lnTo>
                    <a:pt x="105" y="105"/>
                  </a:lnTo>
                  <a:lnTo>
                    <a:pt x="104" y="106"/>
                  </a:lnTo>
                  <a:lnTo>
                    <a:pt x="103" y="107"/>
                  </a:lnTo>
                  <a:lnTo>
                    <a:pt x="104" y="110"/>
                  </a:lnTo>
                  <a:lnTo>
                    <a:pt x="104" y="113"/>
                  </a:lnTo>
                  <a:lnTo>
                    <a:pt x="104" y="116"/>
                  </a:lnTo>
                  <a:lnTo>
                    <a:pt x="105" y="120"/>
                  </a:lnTo>
                  <a:lnTo>
                    <a:pt x="104" y="124"/>
                  </a:lnTo>
                  <a:lnTo>
                    <a:pt x="104" y="128"/>
                  </a:lnTo>
                  <a:lnTo>
                    <a:pt x="104" y="131"/>
                  </a:lnTo>
                  <a:lnTo>
                    <a:pt x="103" y="136"/>
                  </a:lnTo>
                  <a:lnTo>
                    <a:pt x="102" y="138"/>
                  </a:lnTo>
                  <a:lnTo>
                    <a:pt x="100" y="139"/>
                  </a:lnTo>
                  <a:lnTo>
                    <a:pt x="99" y="142"/>
                  </a:lnTo>
                  <a:lnTo>
                    <a:pt x="98" y="144"/>
                  </a:lnTo>
                  <a:lnTo>
                    <a:pt x="99" y="148"/>
                  </a:lnTo>
                  <a:lnTo>
                    <a:pt x="100" y="151"/>
                  </a:lnTo>
                  <a:lnTo>
                    <a:pt x="100" y="154"/>
                  </a:lnTo>
                  <a:lnTo>
                    <a:pt x="102" y="157"/>
                  </a:lnTo>
                  <a:lnTo>
                    <a:pt x="100" y="160"/>
                  </a:lnTo>
                  <a:lnTo>
                    <a:pt x="100" y="164"/>
                  </a:lnTo>
                  <a:lnTo>
                    <a:pt x="99" y="167"/>
                  </a:lnTo>
                  <a:lnTo>
                    <a:pt x="98" y="172"/>
                  </a:lnTo>
                  <a:lnTo>
                    <a:pt x="97" y="174"/>
                  </a:lnTo>
                  <a:lnTo>
                    <a:pt x="97" y="177"/>
                  </a:lnTo>
                  <a:lnTo>
                    <a:pt x="96" y="180"/>
                  </a:lnTo>
                  <a:lnTo>
                    <a:pt x="95" y="183"/>
                  </a:lnTo>
                  <a:lnTo>
                    <a:pt x="93" y="189"/>
                  </a:lnTo>
                  <a:lnTo>
                    <a:pt x="93" y="194"/>
                  </a:lnTo>
                  <a:lnTo>
                    <a:pt x="92" y="199"/>
                  </a:lnTo>
                  <a:lnTo>
                    <a:pt x="91" y="205"/>
                  </a:lnTo>
                  <a:lnTo>
                    <a:pt x="90" y="207"/>
                  </a:lnTo>
                  <a:lnTo>
                    <a:pt x="89" y="211"/>
                  </a:lnTo>
                  <a:lnTo>
                    <a:pt x="88" y="214"/>
                  </a:lnTo>
                  <a:lnTo>
                    <a:pt x="87" y="218"/>
                  </a:lnTo>
                  <a:lnTo>
                    <a:pt x="79" y="224"/>
                  </a:lnTo>
                  <a:lnTo>
                    <a:pt x="68" y="227"/>
                  </a:lnTo>
                  <a:lnTo>
                    <a:pt x="55" y="228"/>
                  </a:lnTo>
                  <a:lnTo>
                    <a:pt x="42" y="227"/>
                  </a:lnTo>
                  <a:lnTo>
                    <a:pt x="28" y="225"/>
                  </a:lnTo>
                  <a:lnTo>
                    <a:pt x="16" y="220"/>
                  </a:lnTo>
                  <a:lnTo>
                    <a:pt x="7" y="214"/>
                  </a:lnTo>
                  <a:lnTo>
                    <a:pt x="0" y="206"/>
                  </a:lnTo>
                  <a:lnTo>
                    <a:pt x="1" y="196"/>
                  </a:lnTo>
                  <a:lnTo>
                    <a:pt x="2" y="186"/>
                  </a:lnTo>
                  <a:lnTo>
                    <a:pt x="4" y="174"/>
                  </a:lnTo>
                  <a:lnTo>
                    <a:pt x="5" y="163"/>
                  </a:lnTo>
                  <a:lnTo>
                    <a:pt x="4" y="161"/>
                  </a:lnTo>
                  <a:lnTo>
                    <a:pt x="4" y="160"/>
                  </a:lnTo>
                  <a:lnTo>
                    <a:pt x="2" y="158"/>
                  </a:lnTo>
                  <a:lnTo>
                    <a:pt x="1" y="157"/>
                  </a:lnTo>
                  <a:lnTo>
                    <a:pt x="2" y="153"/>
                  </a:lnTo>
                  <a:lnTo>
                    <a:pt x="2" y="150"/>
                  </a:lnTo>
                  <a:lnTo>
                    <a:pt x="2" y="146"/>
                  </a:lnTo>
                  <a:lnTo>
                    <a:pt x="2" y="143"/>
                  </a:lnTo>
                  <a:lnTo>
                    <a:pt x="5" y="141"/>
                  </a:lnTo>
                  <a:lnTo>
                    <a:pt x="6" y="138"/>
                  </a:lnTo>
                  <a:lnTo>
                    <a:pt x="8" y="136"/>
                  </a:lnTo>
                  <a:lnTo>
                    <a:pt x="9" y="134"/>
                  </a:lnTo>
                  <a:lnTo>
                    <a:pt x="8" y="134"/>
                  </a:lnTo>
                  <a:lnTo>
                    <a:pt x="6" y="133"/>
                  </a:lnTo>
                  <a:lnTo>
                    <a:pt x="5" y="133"/>
                  </a:lnTo>
                  <a:lnTo>
                    <a:pt x="2" y="133"/>
                  </a:lnTo>
                  <a:lnTo>
                    <a:pt x="4" y="127"/>
                  </a:lnTo>
                  <a:lnTo>
                    <a:pt x="4" y="120"/>
                  </a:lnTo>
                  <a:lnTo>
                    <a:pt x="4" y="113"/>
                  </a:lnTo>
                  <a:lnTo>
                    <a:pt x="5" y="107"/>
                  </a:lnTo>
                  <a:lnTo>
                    <a:pt x="7" y="106"/>
                  </a:lnTo>
                  <a:lnTo>
                    <a:pt x="8" y="106"/>
                  </a:lnTo>
                  <a:lnTo>
                    <a:pt x="11" y="106"/>
                  </a:lnTo>
                  <a:lnTo>
                    <a:pt x="12" y="105"/>
                  </a:lnTo>
                  <a:lnTo>
                    <a:pt x="11" y="101"/>
                  </a:lnTo>
                  <a:lnTo>
                    <a:pt x="11" y="98"/>
                  </a:lnTo>
                  <a:lnTo>
                    <a:pt x="9" y="95"/>
                  </a:lnTo>
                  <a:lnTo>
                    <a:pt x="8" y="91"/>
                  </a:lnTo>
                  <a:lnTo>
                    <a:pt x="8" y="88"/>
                  </a:lnTo>
                  <a:lnTo>
                    <a:pt x="8" y="84"/>
                  </a:lnTo>
                  <a:lnTo>
                    <a:pt x="8" y="82"/>
                  </a:lnTo>
                  <a:lnTo>
                    <a:pt x="8" y="78"/>
                  </a:lnTo>
                  <a:lnTo>
                    <a:pt x="11" y="76"/>
                  </a:lnTo>
                  <a:lnTo>
                    <a:pt x="13" y="74"/>
                  </a:lnTo>
                  <a:lnTo>
                    <a:pt x="14" y="71"/>
                  </a:lnTo>
                  <a:lnTo>
                    <a:pt x="16" y="68"/>
                  </a:lnTo>
                  <a:lnTo>
                    <a:pt x="16" y="66"/>
                  </a:lnTo>
                  <a:lnTo>
                    <a:pt x="16" y="62"/>
                  </a:lnTo>
                  <a:lnTo>
                    <a:pt x="16" y="60"/>
                  </a:lnTo>
                  <a:lnTo>
                    <a:pt x="17" y="58"/>
                  </a:lnTo>
                  <a:lnTo>
                    <a:pt x="16" y="55"/>
                  </a:lnTo>
                  <a:lnTo>
                    <a:pt x="15" y="53"/>
                  </a:lnTo>
                  <a:lnTo>
                    <a:pt x="13" y="52"/>
                  </a:lnTo>
                  <a:lnTo>
                    <a:pt x="12" y="50"/>
                  </a:lnTo>
                  <a:lnTo>
                    <a:pt x="13" y="43"/>
                  </a:lnTo>
                  <a:lnTo>
                    <a:pt x="14" y="36"/>
                  </a:lnTo>
                  <a:lnTo>
                    <a:pt x="15" y="29"/>
                  </a:lnTo>
                  <a:lnTo>
                    <a:pt x="16" y="22"/>
                  </a:lnTo>
                  <a:lnTo>
                    <a:pt x="15" y="16"/>
                  </a:lnTo>
                  <a:lnTo>
                    <a:pt x="15" y="10"/>
                  </a:lnTo>
                  <a:lnTo>
                    <a:pt x="15" y="6"/>
                  </a:lnTo>
                  <a:lnTo>
                    <a:pt x="15" y="0"/>
                  </a:lnTo>
                  <a:close/>
                </a:path>
              </a:pathLst>
            </a:custGeom>
            <a:solidFill>
              <a:srgbClr val="9E9B99"/>
            </a:solidFill>
            <a:ln w="9525">
              <a:noFill/>
              <a:round/>
              <a:headEnd/>
              <a:tailEnd/>
            </a:ln>
          </p:spPr>
          <p:txBody>
            <a:bodyPr/>
            <a:lstStyle/>
            <a:p>
              <a:endParaRPr lang="en-US"/>
            </a:p>
          </p:txBody>
        </p:sp>
        <p:sp>
          <p:nvSpPr>
            <p:cNvPr id="17613" name="Freeform 401"/>
            <p:cNvSpPr>
              <a:spLocks noChangeAspect="1"/>
            </p:cNvSpPr>
            <p:nvPr/>
          </p:nvSpPr>
          <p:spPr bwMode="auto">
            <a:xfrm>
              <a:off x="3555" y="3274"/>
              <a:ext cx="33" cy="76"/>
            </a:xfrm>
            <a:custGeom>
              <a:avLst/>
              <a:gdLst>
                <a:gd name="T0" fmla="*/ 2 w 102"/>
                <a:gd name="T1" fmla="*/ 0 h 226"/>
                <a:gd name="T2" fmla="*/ 11 w 102"/>
                <a:gd name="T3" fmla="*/ 1 h 226"/>
                <a:gd name="T4" fmla="*/ 10 w 102"/>
                <a:gd name="T5" fmla="*/ 3 h 226"/>
                <a:gd name="T6" fmla="*/ 10 w 102"/>
                <a:gd name="T7" fmla="*/ 7 h 226"/>
                <a:gd name="T8" fmla="*/ 9 w 102"/>
                <a:gd name="T9" fmla="*/ 7 h 226"/>
                <a:gd name="T10" fmla="*/ 9 w 102"/>
                <a:gd name="T11" fmla="*/ 9 h 226"/>
                <a:gd name="T12" fmla="*/ 9 w 102"/>
                <a:gd name="T13" fmla="*/ 9 h 226"/>
                <a:gd name="T14" fmla="*/ 9 w 102"/>
                <a:gd name="T15" fmla="*/ 11 h 226"/>
                <a:gd name="T16" fmla="*/ 9 w 102"/>
                <a:gd name="T17" fmla="*/ 12 h 226"/>
                <a:gd name="T18" fmla="*/ 9 w 102"/>
                <a:gd name="T19" fmla="*/ 13 h 226"/>
                <a:gd name="T20" fmla="*/ 9 w 102"/>
                <a:gd name="T21" fmla="*/ 15 h 226"/>
                <a:gd name="T22" fmla="*/ 8 w 102"/>
                <a:gd name="T23" fmla="*/ 16 h 226"/>
                <a:gd name="T24" fmla="*/ 8 w 102"/>
                <a:gd name="T25" fmla="*/ 17 h 226"/>
                <a:gd name="T26" fmla="*/ 8 w 102"/>
                <a:gd name="T27" fmla="*/ 19 h 226"/>
                <a:gd name="T28" fmla="*/ 8 w 102"/>
                <a:gd name="T29" fmla="*/ 21 h 226"/>
                <a:gd name="T30" fmla="*/ 8 w 102"/>
                <a:gd name="T31" fmla="*/ 23 h 226"/>
                <a:gd name="T32" fmla="*/ 7 w 102"/>
                <a:gd name="T33" fmla="*/ 24 h 226"/>
                <a:gd name="T34" fmla="*/ 6 w 102"/>
                <a:gd name="T35" fmla="*/ 25 h 226"/>
                <a:gd name="T36" fmla="*/ 6 w 102"/>
                <a:gd name="T37" fmla="*/ 26 h 226"/>
                <a:gd name="T38" fmla="*/ 5 w 102"/>
                <a:gd name="T39" fmla="*/ 26 h 226"/>
                <a:gd name="T40" fmla="*/ 4 w 102"/>
                <a:gd name="T41" fmla="*/ 26 h 226"/>
                <a:gd name="T42" fmla="*/ 2 w 102"/>
                <a:gd name="T43" fmla="*/ 25 h 226"/>
                <a:gd name="T44" fmla="*/ 1 w 102"/>
                <a:gd name="T45" fmla="*/ 25 h 226"/>
                <a:gd name="T46" fmla="*/ 1 w 102"/>
                <a:gd name="T47" fmla="*/ 24 h 226"/>
                <a:gd name="T48" fmla="*/ 0 w 102"/>
                <a:gd name="T49" fmla="*/ 24 h 226"/>
                <a:gd name="T50" fmla="*/ 1 w 102"/>
                <a:gd name="T51" fmla="*/ 18 h 226"/>
                <a:gd name="T52" fmla="*/ 0 w 102"/>
                <a:gd name="T53" fmla="*/ 18 h 226"/>
                <a:gd name="T54" fmla="*/ 0 w 102"/>
                <a:gd name="T55" fmla="*/ 16 h 226"/>
                <a:gd name="T56" fmla="*/ 1 w 102"/>
                <a:gd name="T57" fmla="*/ 15 h 226"/>
                <a:gd name="T58" fmla="*/ 0 w 102"/>
                <a:gd name="T59" fmla="*/ 15 h 226"/>
                <a:gd name="T60" fmla="*/ 1 w 102"/>
                <a:gd name="T61" fmla="*/ 12 h 226"/>
                <a:gd name="T62" fmla="*/ 1 w 102"/>
                <a:gd name="T63" fmla="*/ 12 h 226"/>
                <a:gd name="T64" fmla="*/ 1 w 102"/>
                <a:gd name="T65" fmla="*/ 10 h 226"/>
                <a:gd name="T66" fmla="*/ 1 w 102"/>
                <a:gd name="T67" fmla="*/ 9 h 226"/>
                <a:gd name="T68" fmla="*/ 2 w 102"/>
                <a:gd name="T69" fmla="*/ 8 h 226"/>
                <a:gd name="T70" fmla="*/ 2 w 102"/>
                <a:gd name="T71" fmla="*/ 7 h 226"/>
                <a:gd name="T72" fmla="*/ 2 w 102"/>
                <a:gd name="T73" fmla="*/ 6 h 226"/>
                <a:gd name="T74" fmla="*/ 2 w 102"/>
                <a:gd name="T75" fmla="*/ 2 h 226"/>
                <a:gd name="T76" fmla="*/ 2 w 102"/>
                <a:gd name="T77" fmla="*/ 0 h 2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2"/>
                <a:gd name="T118" fmla="*/ 0 h 226"/>
                <a:gd name="T119" fmla="*/ 102 w 102"/>
                <a:gd name="T120" fmla="*/ 226 h 2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2" h="226">
                  <a:moveTo>
                    <a:pt x="18" y="0"/>
                  </a:moveTo>
                  <a:lnTo>
                    <a:pt x="102" y="12"/>
                  </a:lnTo>
                  <a:lnTo>
                    <a:pt x="97" y="27"/>
                  </a:lnTo>
                  <a:lnTo>
                    <a:pt x="93" y="58"/>
                  </a:lnTo>
                  <a:lnTo>
                    <a:pt x="88" y="65"/>
                  </a:lnTo>
                  <a:lnTo>
                    <a:pt x="86" y="78"/>
                  </a:lnTo>
                  <a:lnTo>
                    <a:pt x="90" y="79"/>
                  </a:lnTo>
                  <a:lnTo>
                    <a:pt x="88" y="101"/>
                  </a:lnTo>
                  <a:lnTo>
                    <a:pt x="83" y="104"/>
                  </a:lnTo>
                  <a:lnTo>
                    <a:pt x="84" y="118"/>
                  </a:lnTo>
                  <a:lnTo>
                    <a:pt x="83" y="133"/>
                  </a:lnTo>
                  <a:lnTo>
                    <a:pt x="79" y="142"/>
                  </a:lnTo>
                  <a:lnTo>
                    <a:pt x="81" y="154"/>
                  </a:lnTo>
                  <a:lnTo>
                    <a:pt x="79" y="169"/>
                  </a:lnTo>
                  <a:lnTo>
                    <a:pt x="75" y="180"/>
                  </a:lnTo>
                  <a:lnTo>
                    <a:pt x="73" y="202"/>
                  </a:lnTo>
                  <a:lnTo>
                    <a:pt x="68" y="215"/>
                  </a:lnTo>
                  <a:lnTo>
                    <a:pt x="63" y="220"/>
                  </a:lnTo>
                  <a:lnTo>
                    <a:pt x="53" y="225"/>
                  </a:lnTo>
                  <a:lnTo>
                    <a:pt x="43" y="226"/>
                  </a:lnTo>
                  <a:lnTo>
                    <a:pt x="33" y="226"/>
                  </a:lnTo>
                  <a:lnTo>
                    <a:pt x="22" y="224"/>
                  </a:lnTo>
                  <a:lnTo>
                    <a:pt x="13" y="219"/>
                  </a:lnTo>
                  <a:lnTo>
                    <a:pt x="5" y="214"/>
                  </a:lnTo>
                  <a:lnTo>
                    <a:pt x="0" y="207"/>
                  </a:lnTo>
                  <a:lnTo>
                    <a:pt x="5" y="164"/>
                  </a:lnTo>
                  <a:lnTo>
                    <a:pt x="3" y="157"/>
                  </a:lnTo>
                  <a:lnTo>
                    <a:pt x="4" y="142"/>
                  </a:lnTo>
                  <a:lnTo>
                    <a:pt x="10" y="134"/>
                  </a:lnTo>
                  <a:lnTo>
                    <a:pt x="4" y="133"/>
                  </a:lnTo>
                  <a:lnTo>
                    <a:pt x="7" y="106"/>
                  </a:lnTo>
                  <a:lnTo>
                    <a:pt x="12" y="105"/>
                  </a:lnTo>
                  <a:lnTo>
                    <a:pt x="10" y="91"/>
                  </a:lnTo>
                  <a:lnTo>
                    <a:pt x="11" y="79"/>
                  </a:lnTo>
                  <a:lnTo>
                    <a:pt x="17" y="69"/>
                  </a:lnTo>
                  <a:lnTo>
                    <a:pt x="18" y="58"/>
                  </a:lnTo>
                  <a:lnTo>
                    <a:pt x="14" y="50"/>
                  </a:lnTo>
                  <a:lnTo>
                    <a:pt x="18" y="22"/>
                  </a:lnTo>
                  <a:lnTo>
                    <a:pt x="18" y="0"/>
                  </a:lnTo>
                  <a:close/>
                </a:path>
              </a:pathLst>
            </a:custGeom>
            <a:solidFill>
              <a:srgbClr val="A8A5A0"/>
            </a:solidFill>
            <a:ln w="9525">
              <a:noFill/>
              <a:round/>
              <a:headEnd/>
              <a:tailEnd/>
            </a:ln>
          </p:spPr>
          <p:txBody>
            <a:bodyPr/>
            <a:lstStyle/>
            <a:p>
              <a:endParaRPr lang="en-US"/>
            </a:p>
          </p:txBody>
        </p:sp>
        <p:sp>
          <p:nvSpPr>
            <p:cNvPr id="17614" name="Freeform 402"/>
            <p:cNvSpPr>
              <a:spLocks noChangeAspect="1"/>
            </p:cNvSpPr>
            <p:nvPr/>
          </p:nvSpPr>
          <p:spPr bwMode="auto">
            <a:xfrm>
              <a:off x="3518" y="3296"/>
              <a:ext cx="105" cy="15"/>
            </a:xfrm>
            <a:custGeom>
              <a:avLst/>
              <a:gdLst>
                <a:gd name="T0" fmla="*/ 0 w 313"/>
                <a:gd name="T1" fmla="*/ 0 h 44"/>
                <a:gd name="T2" fmla="*/ 2 w 313"/>
                <a:gd name="T3" fmla="*/ 0 h 44"/>
                <a:gd name="T4" fmla="*/ 4 w 313"/>
                <a:gd name="T5" fmla="*/ 1 h 44"/>
                <a:gd name="T6" fmla="*/ 7 w 313"/>
                <a:gd name="T7" fmla="*/ 1 h 44"/>
                <a:gd name="T8" fmla="*/ 9 w 313"/>
                <a:gd name="T9" fmla="*/ 1 h 44"/>
                <a:gd name="T10" fmla="*/ 11 w 313"/>
                <a:gd name="T11" fmla="*/ 2 h 44"/>
                <a:gd name="T12" fmla="*/ 13 w 313"/>
                <a:gd name="T13" fmla="*/ 2 h 44"/>
                <a:gd name="T14" fmla="*/ 15 w 313"/>
                <a:gd name="T15" fmla="*/ 2 h 44"/>
                <a:gd name="T16" fmla="*/ 18 w 313"/>
                <a:gd name="T17" fmla="*/ 3 h 44"/>
                <a:gd name="T18" fmla="*/ 20 w 313"/>
                <a:gd name="T19" fmla="*/ 3 h 44"/>
                <a:gd name="T20" fmla="*/ 22 w 313"/>
                <a:gd name="T21" fmla="*/ 3 h 44"/>
                <a:gd name="T22" fmla="*/ 24 w 313"/>
                <a:gd name="T23" fmla="*/ 3 h 44"/>
                <a:gd name="T24" fmla="*/ 27 w 313"/>
                <a:gd name="T25" fmla="*/ 4 h 44"/>
                <a:gd name="T26" fmla="*/ 29 w 313"/>
                <a:gd name="T27" fmla="*/ 4 h 44"/>
                <a:gd name="T28" fmla="*/ 31 w 313"/>
                <a:gd name="T29" fmla="*/ 4 h 44"/>
                <a:gd name="T30" fmla="*/ 33 w 313"/>
                <a:gd name="T31" fmla="*/ 4 h 44"/>
                <a:gd name="T32" fmla="*/ 35 w 313"/>
                <a:gd name="T33" fmla="*/ 4 h 44"/>
                <a:gd name="T34" fmla="*/ 34 w 313"/>
                <a:gd name="T35" fmla="*/ 5 h 44"/>
                <a:gd name="T36" fmla="*/ 32 w 313"/>
                <a:gd name="T37" fmla="*/ 5 h 44"/>
                <a:gd name="T38" fmla="*/ 30 w 313"/>
                <a:gd name="T39" fmla="*/ 5 h 44"/>
                <a:gd name="T40" fmla="*/ 28 w 313"/>
                <a:gd name="T41" fmla="*/ 5 h 44"/>
                <a:gd name="T42" fmla="*/ 25 w 313"/>
                <a:gd name="T43" fmla="*/ 5 h 44"/>
                <a:gd name="T44" fmla="*/ 23 w 313"/>
                <a:gd name="T45" fmla="*/ 5 h 44"/>
                <a:gd name="T46" fmla="*/ 21 w 313"/>
                <a:gd name="T47" fmla="*/ 5 h 44"/>
                <a:gd name="T48" fmla="*/ 19 w 313"/>
                <a:gd name="T49" fmla="*/ 4 h 44"/>
                <a:gd name="T50" fmla="*/ 16 w 313"/>
                <a:gd name="T51" fmla="*/ 4 h 44"/>
                <a:gd name="T52" fmla="*/ 14 w 313"/>
                <a:gd name="T53" fmla="*/ 4 h 44"/>
                <a:gd name="T54" fmla="*/ 12 w 313"/>
                <a:gd name="T55" fmla="*/ 3 h 44"/>
                <a:gd name="T56" fmla="*/ 10 w 313"/>
                <a:gd name="T57" fmla="*/ 3 h 44"/>
                <a:gd name="T58" fmla="*/ 7 w 313"/>
                <a:gd name="T59" fmla="*/ 3 h 44"/>
                <a:gd name="T60" fmla="*/ 5 w 313"/>
                <a:gd name="T61" fmla="*/ 3 h 44"/>
                <a:gd name="T62" fmla="*/ 3 w 313"/>
                <a:gd name="T63" fmla="*/ 2 h 44"/>
                <a:gd name="T64" fmla="*/ 2 w 313"/>
                <a:gd name="T65" fmla="*/ 2 h 44"/>
                <a:gd name="T66" fmla="*/ 0 w 313"/>
                <a:gd name="T67" fmla="*/ 0 h 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3"/>
                <a:gd name="T103" fmla="*/ 0 h 44"/>
                <a:gd name="T104" fmla="*/ 313 w 313"/>
                <a:gd name="T105" fmla="*/ 44 h 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3" h="44">
                  <a:moveTo>
                    <a:pt x="0" y="0"/>
                  </a:moveTo>
                  <a:lnTo>
                    <a:pt x="20" y="3"/>
                  </a:lnTo>
                  <a:lnTo>
                    <a:pt x="39" y="7"/>
                  </a:lnTo>
                  <a:lnTo>
                    <a:pt x="59" y="10"/>
                  </a:lnTo>
                  <a:lnTo>
                    <a:pt x="78" y="13"/>
                  </a:lnTo>
                  <a:lnTo>
                    <a:pt x="98" y="16"/>
                  </a:lnTo>
                  <a:lnTo>
                    <a:pt x="117" y="18"/>
                  </a:lnTo>
                  <a:lnTo>
                    <a:pt x="137" y="21"/>
                  </a:lnTo>
                  <a:lnTo>
                    <a:pt x="157" y="23"/>
                  </a:lnTo>
                  <a:lnTo>
                    <a:pt x="176" y="25"/>
                  </a:lnTo>
                  <a:lnTo>
                    <a:pt x="196" y="28"/>
                  </a:lnTo>
                  <a:lnTo>
                    <a:pt x="215" y="30"/>
                  </a:lnTo>
                  <a:lnTo>
                    <a:pt x="235" y="31"/>
                  </a:lnTo>
                  <a:lnTo>
                    <a:pt x="255" y="33"/>
                  </a:lnTo>
                  <a:lnTo>
                    <a:pt x="274" y="35"/>
                  </a:lnTo>
                  <a:lnTo>
                    <a:pt x="294" y="36"/>
                  </a:lnTo>
                  <a:lnTo>
                    <a:pt x="313" y="37"/>
                  </a:lnTo>
                  <a:lnTo>
                    <a:pt x="298" y="40"/>
                  </a:lnTo>
                  <a:lnTo>
                    <a:pt x="281" y="43"/>
                  </a:lnTo>
                  <a:lnTo>
                    <a:pt x="264" y="44"/>
                  </a:lnTo>
                  <a:lnTo>
                    <a:pt x="245" y="44"/>
                  </a:lnTo>
                  <a:lnTo>
                    <a:pt x="226" y="43"/>
                  </a:lnTo>
                  <a:lnTo>
                    <a:pt x="206" y="42"/>
                  </a:lnTo>
                  <a:lnTo>
                    <a:pt x="187" y="40"/>
                  </a:lnTo>
                  <a:lnTo>
                    <a:pt x="166" y="38"/>
                  </a:lnTo>
                  <a:lnTo>
                    <a:pt x="146" y="36"/>
                  </a:lnTo>
                  <a:lnTo>
                    <a:pt x="126" y="33"/>
                  </a:lnTo>
                  <a:lnTo>
                    <a:pt x="105" y="30"/>
                  </a:lnTo>
                  <a:lnTo>
                    <a:pt x="85" y="28"/>
                  </a:lnTo>
                  <a:lnTo>
                    <a:pt x="67" y="24"/>
                  </a:lnTo>
                  <a:lnTo>
                    <a:pt x="48" y="22"/>
                  </a:lnTo>
                  <a:lnTo>
                    <a:pt x="30" y="20"/>
                  </a:lnTo>
                  <a:lnTo>
                    <a:pt x="14" y="17"/>
                  </a:lnTo>
                  <a:lnTo>
                    <a:pt x="0" y="0"/>
                  </a:lnTo>
                  <a:close/>
                </a:path>
              </a:pathLst>
            </a:custGeom>
            <a:solidFill>
              <a:srgbClr val="514F4F"/>
            </a:solidFill>
            <a:ln w="9525">
              <a:noFill/>
              <a:round/>
              <a:headEnd/>
              <a:tailEnd/>
            </a:ln>
          </p:spPr>
          <p:txBody>
            <a:bodyPr/>
            <a:lstStyle/>
            <a:p>
              <a:endParaRPr lang="en-US"/>
            </a:p>
          </p:txBody>
        </p:sp>
        <p:sp>
          <p:nvSpPr>
            <p:cNvPr id="17615" name="Freeform 403"/>
            <p:cNvSpPr>
              <a:spLocks noChangeAspect="1"/>
            </p:cNvSpPr>
            <p:nvPr/>
          </p:nvSpPr>
          <p:spPr bwMode="auto">
            <a:xfrm>
              <a:off x="3519" y="3312"/>
              <a:ext cx="102" cy="12"/>
            </a:xfrm>
            <a:custGeom>
              <a:avLst/>
              <a:gdLst>
                <a:gd name="T0" fmla="*/ 0 w 304"/>
                <a:gd name="T1" fmla="*/ 0 h 36"/>
                <a:gd name="T2" fmla="*/ 2 w 304"/>
                <a:gd name="T3" fmla="*/ 0 h 36"/>
                <a:gd name="T4" fmla="*/ 4 w 304"/>
                <a:gd name="T5" fmla="*/ 1 h 36"/>
                <a:gd name="T6" fmla="*/ 6 w 304"/>
                <a:gd name="T7" fmla="*/ 1 h 36"/>
                <a:gd name="T8" fmla="*/ 9 w 304"/>
                <a:gd name="T9" fmla="*/ 1 h 36"/>
                <a:gd name="T10" fmla="*/ 11 w 304"/>
                <a:gd name="T11" fmla="*/ 1 h 36"/>
                <a:gd name="T12" fmla="*/ 13 w 304"/>
                <a:gd name="T13" fmla="*/ 2 h 36"/>
                <a:gd name="T14" fmla="*/ 15 w 304"/>
                <a:gd name="T15" fmla="*/ 2 h 36"/>
                <a:gd name="T16" fmla="*/ 17 w 304"/>
                <a:gd name="T17" fmla="*/ 2 h 36"/>
                <a:gd name="T18" fmla="*/ 19 w 304"/>
                <a:gd name="T19" fmla="*/ 2 h 36"/>
                <a:gd name="T20" fmla="*/ 21 w 304"/>
                <a:gd name="T21" fmla="*/ 3 h 36"/>
                <a:gd name="T22" fmla="*/ 23 w 304"/>
                <a:gd name="T23" fmla="*/ 3 h 36"/>
                <a:gd name="T24" fmla="*/ 26 w 304"/>
                <a:gd name="T25" fmla="*/ 3 h 36"/>
                <a:gd name="T26" fmla="*/ 28 w 304"/>
                <a:gd name="T27" fmla="*/ 3 h 36"/>
                <a:gd name="T28" fmla="*/ 30 w 304"/>
                <a:gd name="T29" fmla="*/ 3 h 36"/>
                <a:gd name="T30" fmla="*/ 32 w 304"/>
                <a:gd name="T31" fmla="*/ 3 h 36"/>
                <a:gd name="T32" fmla="*/ 34 w 304"/>
                <a:gd name="T33" fmla="*/ 3 h 36"/>
                <a:gd name="T34" fmla="*/ 33 w 304"/>
                <a:gd name="T35" fmla="*/ 3 h 36"/>
                <a:gd name="T36" fmla="*/ 31 w 304"/>
                <a:gd name="T37" fmla="*/ 4 h 36"/>
                <a:gd name="T38" fmla="*/ 29 w 304"/>
                <a:gd name="T39" fmla="*/ 4 h 36"/>
                <a:gd name="T40" fmla="*/ 27 w 304"/>
                <a:gd name="T41" fmla="*/ 4 h 36"/>
                <a:gd name="T42" fmla="*/ 24 w 304"/>
                <a:gd name="T43" fmla="*/ 4 h 36"/>
                <a:gd name="T44" fmla="*/ 22 w 304"/>
                <a:gd name="T45" fmla="*/ 4 h 36"/>
                <a:gd name="T46" fmla="*/ 20 w 304"/>
                <a:gd name="T47" fmla="*/ 4 h 36"/>
                <a:gd name="T48" fmla="*/ 18 w 304"/>
                <a:gd name="T49" fmla="*/ 4 h 36"/>
                <a:gd name="T50" fmla="*/ 15 w 304"/>
                <a:gd name="T51" fmla="*/ 3 h 36"/>
                <a:gd name="T52" fmla="*/ 13 w 304"/>
                <a:gd name="T53" fmla="*/ 3 h 36"/>
                <a:gd name="T54" fmla="*/ 11 w 304"/>
                <a:gd name="T55" fmla="*/ 3 h 36"/>
                <a:gd name="T56" fmla="*/ 9 w 304"/>
                <a:gd name="T57" fmla="*/ 2 h 36"/>
                <a:gd name="T58" fmla="*/ 7 w 304"/>
                <a:gd name="T59" fmla="*/ 2 h 36"/>
                <a:gd name="T60" fmla="*/ 5 w 304"/>
                <a:gd name="T61" fmla="*/ 2 h 36"/>
                <a:gd name="T62" fmla="*/ 3 w 304"/>
                <a:gd name="T63" fmla="*/ 1 h 36"/>
                <a:gd name="T64" fmla="*/ 1 w 304"/>
                <a:gd name="T65" fmla="*/ 1 h 36"/>
                <a:gd name="T66" fmla="*/ 0 w 304"/>
                <a:gd name="T67" fmla="*/ 0 h 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4"/>
                <a:gd name="T103" fmla="*/ 0 h 36"/>
                <a:gd name="T104" fmla="*/ 304 w 304"/>
                <a:gd name="T105" fmla="*/ 36 h 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4" h="36">
                  <a:moveTo>
                    <a:pt x="0" y="0"/>
                  </a:moveTo>
                  <a:lnTo>
                    <a:pt x="19" y="3"/>
                  </a:lnTo>
                  <a:lnTo>
                    <a:pt x="38" y="6"/>
                  </a:lnTo>
                  <a:lnTo>
                    <a:pt x="57" y="8"/>
                  </a:lnTo>
                  <a:lnTo>
                    <a:pt x="76" y="11"/>
                  </a:lnTo>
                  <a:lnTo>
                    <a:pt x="95" y="13"/>
                  </a:lnTo>
                  <a:lnTo>
                    <a:pt x="114" y="15"/>
                  </a:lnTo>
                  <a:lnTo>
                    <a:pt x="133" y="18"/>
                  </a:lnTo>
                  <a:lnTo>
                    <a:pt x="152" y="20"/>
                  </a:lnTo>
                  <a:lnTo>
                    <a:pt x="170" y="21"/>
                  </a:lnTo>
                  <a:lnTo>
                    <a:pt x="190" y="23"/>
                  </a:lnTo>
                  <a:lnTo>
                    <a:pt x="208" y="24"/>
                  </a:lnTo>
                  <a:lnTo>
                    <a:pt x="228" y="26"/>
                  </a:lnTo>
                  <a:lnTo>
                    <a:pt x="246" y="26"/>
                  </a:lnTo>
                  <a:lnTo>
                    <a:pt x="266" y="26"/>
                  </a:lnTo>
                  <a:lnTo>
                    <a:pt x="284" y="26"/>
                  </a:lnTo>
                  <a:lnTo>
                    <a:pt x="304" y="26"/>
                  </a:lnTo>
                  <a:lnTo>
                    <a:pt x="288" y="30"/>
                  </a:lnTo>
                  <a:lnTo>
                    <a:pt x="271" y="34"/>
                  </a:lnTo>
                  <a:lnTo>
                    <a:pt x="253" y="35"/>
                  </a:lnTo>
                  <a:lnTo>
                    <a:pt x="235" y="36"/>
                  </a:lnTo>
                  <a:lnTo>
                    <a:pt x="216" y="36"/>
                  </a:lnTo>
                  <a:lnTo>
                    <a:pt x="197" y="36"/>
                  </a:lnTo>
                  <a:lnTo>
                    <a:pt x="177" y="35"/>
                  </a:lnTo>
                  <a:lnTo>
                    <a:pt x="157" y="33"/>
                  </a:lnTo>
                  <a:lnTo>
                    <a:pt x="137" y="30"/>
                  </a:lnTo>
                  <a:lnTo>
                    <a:pt x="117" y="27"/>
                  </a:lnTo>
                  <a:lnTo>
                    <a:pt x="97" y="24"/>
                  </a:lnTo>
                  <a:lnTo>
                    <a:pt x="78" y="21"/>
                  </a:lnTo>
                  <a:lnTo>
                    <a:pt x="59" y="19"/>
                  </a:lnTo>
                  <a:lnTo>
                    <a:pt x="41" y="15"/>
                  </a:lnTo>
                  <a:lnTo>
                    <a:pt x="23" y="13"/>
                  </a:lnTo>
                  <a:lnTo>
                    <a:pt x="6" y="11"/>
                  </a:lnTo>
                  <a:lnTo>
                    <a:pt x="0" y="0"/>
                  </a:lnTo>
                  <a:close/>
                </a:path>
              </a:pathLst>
            </a:custGeom>
            <a:solidFill>
              <a:srgbClr val="666666"/>
            </a:solidFill>
            <a:ln w="9525">
              <a:noFill/>
              <a:round/>
              <a:headEnd/>
              <a:tailEnd/>
            </a:ln>
          </p:spPr>
          <p:txBody>
            <a:bodyPr/>
            <a:lstStyle/>
            <a:p>
              <a:endParaRPr lang="en-US"/>
            </a:p>
          </p:txBody>
        </p:sp>
        <p:sp>
          <p:nvSpPr>
            <p:cNvPr id="17616" name="Freeform 404"/>
            <p:cNvSpPr>
              <a:spLocks noChangeAspect="1"/>
            </p:cNvSpPr>
            <p:nvPr/>
          </p:nvSpPr>
          <p:spPr bwMode="auto">
            <a:xfrm>
              <a:off x="3518" y="3325"/>
              <a:ext cx="102" cy="13"/>
            </a:xfrm>
            <a:custGeom>
              <a:avLst/>
              <a:gdLst>
                <a:gd name="T0" fmla="*/ 1 w 305"/>
                <a:gd name="T1" fmla="*/ 0 h 38"/>
                <a:gd name="T2" fmla="*/ 3 w 305"/>
                <a:gd name="T3" fmla="*/ 0 h 38"/>
                <a:gd name="T4" fmla="*/ 5 w 305"/>
                <a:gd name="T5" fmla="*/ 1 h 38"/>
                <a:gd name="T6" fmla="*/ 7 w 305"/>
                <a:gd name="T7" fmla="*/ 1 h 38"/>
                <a:gd name="T8" fmla="*/ 9 w 305"/>
                <a:gd name="T9" fmla="*/ 1 h 38"/>
                <a:gd name="T10" fmla="*/ 11 w 305"/>
                <a:gd name="T11" fmla="*/ 2 h 38"/>
                <a:gd name="T12" fmla="*/ 13 w 305"/>
                <a:gd name="T13" fmla="*/ 2 h 38"/>
                <a:gd name="T14" fmla="*/ 15 w 305"/>
                <a:gd name="T15" fmla="*/ 2 h 38"/>
                <a:gd name="T16" fmla="*/ 18 w 305"/>
                <a:gd name="T17" fmla="*/ 2 h 38"/>
                <a:gd name="T18" fmla="*/ 20 w 305"/>
                <a:gd name="T19" fmla="*/ 3 h 38"/>
                <a:gd name="T20" fmla="*/ 22 w 305"/>
                <a:gd name="T21" fmla="*/ 3 h 38"/>
                <a:gd name="T22" fmla="*/ 24 w 305"/>
                <a:gd name="T23" fmla="*/ 3 h 38"/>
                <a:gd name="T24" fmla="*/ 26 w 305"/>
                <a:gd name="T25" fmla="*/ 3 h 38"/>
                <a:gd name="T26" fmla="*/ 28 w 305"/>
                <a:gd name="T27" fmla="*/ 3 h 38"/>
                <a:gd name="T28" fmla="*/ 30 w 305"/>
                <a:gd name="T29" fmla="*/ 3 h 38"/>
                <a:gd name="T30" fmla="*/ 32 w 305"/>
                <a:gd name="T31" fmla="*/ 3 h 38"/>
                <a:gd name="T32" fmla="*/ 34 w 305"/>
                <a:gd name="T33" fmla="*/ 3 h 38"/>
                <a:gd name="T34" fmla="*/ 32 w 305"/>
                <a:gd name="T35" fmla="*/ 4 h 38"/>
                <a:gd name="T36" fmla="*/ 30 w 305"/>
                <a:gd name="T37" fmla="*/ 4 h 38"/>
                <a:gd name="T38" fmla="*/ 28 w 305"/>
                <a:gd name="T39" fmla="*/ 4 h 38"/>
                <a:gd name="T40" fmla="*/ 26 w 305"/>
                <a:gd name="T41" fmla="*/ 4 h 38"/>
                <a:gd name="T42" fmla="*/ 24 w 305"/>
                <a:gd name="T43" fmla="*/ 4 h 38"/>
                <a:gd name="T44" fmla="*/ 22 w 305"/>
                <a:gd name="T45" fmla="*/ 4 h 38"/>
                <a:gd name="T46" fmla="*/ 20 w 305"/>
                <a:gd name="T47" fmla="*/ 4 h 38"/>
                <a:gd name="T48" fmla="*/ 18 w 305"/>
                <a:gd name="T49" fmla="*/ 4 h 38"/>
                <a:gd name="T50" fmla="*/ 16 w 305"/>
                <a:gd name="T51" fmla="*/ 3 h 38"/>
                <a:gd name="T52" fmla="*/ 14 w 305"/>
                <a:gd name="T53" fmla="*/ 3 h 38"/>
                <a:gd name="T54" fmla="*/ 12 w 305"/>
                <a:gd name="T55" fmla="*/ 3 h 38"/>
                <a:gd name="T56" fmla="*/ 10 w 305"/>
                <a:gd name="T57" fmla="*/ 3 h 38"/>
                <a:gd name="T58" fmla="*/ 8 w 305"/>
                <a:gd name="T59" fmla="*/ 2 h 38"/>
                <a:gd name="T60" fmla="*/ 6 w 305"/>
                <a:gd name="T61" fmla="*/ 2 h 38"/>
                <a:gd name="T62" fmla="*/ 4 w 305"/>
                <a:gd name="T63" fmla="*/ 2 h 38"/>
                <a:gd name="T64" fmla="*/ 2 w 305"/>
                <a:gd name="T65" fmla="*/ 1 h 38"/>
                <a:gd name="T66" fmla="*/ 0 w 305"/>
                <a:gd name="T67" fmla="*/ 1 h 38"/>
                <a:gd name="T68" fmla="*/ 1 w 305"/>
                <a:gd name="T69" fmla="*/ 0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5"/>
                <a:gd name="T106" fmla="*/ 0 h 38"/>
                <a:gd name="T107" fmla="*/ 305 w 305"/>
                <a:gd name="T108" fmla="*/ 38 h 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5" h="38">
                  <a:moveTo>
                    <a:pt x="9" y="0"/>
                  </a:moveTo>
                  <a:lnTo>
                    <a:pt x="28" y="4"/>
                  </a:lnTo>
                  <a:lnTo>
                    <a:pt x="47" y="6"/>
                  </a:lnTo>
                  <a:lnTo>
                    <a:pt x="66" y="10"/>
                  </a:lnTo>
                  <a:lnTo>
                    <a:pt x="84" y="12"/>
                  </a:lnTo>
                  <a:lnTo>
                    <a:pt x="103" y="15"/>
                  </a:lnTo>
                  <a:lnTo>
                    <a:pt x="121" y="18"/>
                  </a:lnTo>
                  <a:lnTo>
                    <a:pt x="138" y="20"/>
                  </a:lnTo>
                  <a:lnTo>
                    <a:pt x="157" y="21"/>
                  </a:lnTo>
                  <a:lnTo>
                    <a:pt x="175" y="23"/>
                  </a:lnTo>
                  <a:lnTo>
                    <a:pt x="194" y="25"/>
                  </a:lnTo>
                  <a:lnTo>
                    <a:pt x="212" y="26"/>
                  </a:lnTo>
                  <a:lnTo>
                    <a:pt x="231" y="26"/>
                  </a:lnTo>
                  <a:lnTo>
                    <a:pt x="249" y="27"/>
                  </a:lnTo>
                  <a:lnTo>
                    <a:pt x="267" y="26"/>
                  </a:lnTo>
                  <a:lnTo>
                    <a:pt x="286" y="26"/>
                  </a:lnTo>
                  <a:lnTo>
                    <a:pt x="305" y="25"/>
                  </a:lnTo>
                  <a:lnTo>
                    <a:pt x="286" y="38"/>
                  </a:lnTo>
                  <a:lnTo>
                    <a:pt x="269" y="38"/>
                  </a:lnTo>
                  <a:lnTo>
                    <a:pt x="250" y="38"/>
                  </a:lnTo>
                  <a:lnTo>
                    <a:pt x="233" y="37"/>
                  </a:lnTo>
                  <a:lnTo>
                    <a:pt x="216" y="37"/>
                  </a:lnTo>
                  <a:lnTo>
                    <a:pt x="197" y="36"/>
                  </a:lnTo>
                  <a:lnTo>
                    <a:pt x="180" y="34"/>
                  </a:lnTo>
                  <a:lnTo>
                    <a:pt x="161" y="33"/>
                  </a:lnTo>
                  <a:lnTo>
                    <a:pt x="143" y="30"/>
                  </a:lnTo>
                  <a:lnTo>
                    <a:pt x="126" y="28"/>
                  </a:lnTo>
                  <a:lnTo>
                    <a:pt x="107" y="26"/>
                  </a:lnTo>
                  <a:lnTo>
                    <a:pt x="90" y="23"/>
                  </a:lnTo>
                  <a:lnTo>
                    <a:pt x="72" y="21"/>
                  </a:lnTo>
                  <a:lnTo>
                    <a:pt x="53" y="18"/>
                  </a:lnTo>
                  <a:lnTo>
                    <a:pt x="36" y="15"/>
                  </a:lnTo>
                  <a:lnTo>
                    <a:pt x="17" y="13"/>
                  </a:lnTo>
                  <a:lnTo>
                    <a:pt x="0" y="11"/>
                  </a:lnTo>
                  <a:lnTo>
                    <a:pt x="9" y="0"/>
                  </a:lnTo>
                  <a:close/>
                </a:path>
              </a:pathLst>
            </a:custGeom>
            <a:solidFill>
              <a:srgbClr val="666666"/>
            </a:solidFill>
            <a:ln w="9525">
              <a:noFill/>
              <a:round/>
              <a:headEnd/>
              <a:tailEnd/>
            </a:ln>
          </p:spPr>
          <p:txBody>
            <a:bodyPr/>
            <a:lstStyle/>
            <a:p>
              <a:endParaRPr lang="en-US"/>
            </a:p>
          </p:txBody>
        </p:sp>
        <p:sp>
          <p:nvSpPr>
            <p:cNvPr id="17617" name="Freeform 405"/>
            <p:cNvSpPr>
              <a:spLocks noChangeAspect="1"/>
            </p:cNvSpPr>
            <p:nvPr/>
          </p:nvSpPr>
          <p:spPr bwMode="auto">
            <a:xfrm>
              <a:off x="3521" y="3269"/>
              <a:ext cx="111" cy="14"/>
            </a:xfrm>
            <a:custGeom>
              <a:avLst/>
              <a:gdLst>
                <a:gd name="T0" fmla="*/ 0 w 330"/>
                <a:gd name="T1" fmla="*/ 0 h 41"/>
                <a:gd name="T2" fmla="*/ 17 w 330"/>
                <a:gd name="T3" fmla="*/ 2 h 41"/>
                <a:gd name="T4" fmla="*/ 30 w 330"/>
                <a:gd name="T5" fmla="*/ 3 h 41"/>
                <a:gd name="T6" fmla="*/ 37 w 330"/>
                <a:gd name="T7" fmla="*/ 4 h 41"/>
                <a:gd name="T8" fmla="*/ 34 w 330"/>
                <a:gd name="T9" fmla="*/ 5 h 41"/>
                <a:gd name="T10" fmla="*/ 25 w 330"/>
                <a:gd name="T11" fmla="*/ 3 h 41"/>
                <a:gd name="T12" fmla="*/ 9 w 330"/>
                <a:gd name="T13" fmla="*/ 2 h 41"/>
                <a:gd name="T14" fmla="*/ 0 w 330"/>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30"/>
                <a:gd name="T25" fmla="*/ 0 h 41"/>
                <a:gd name="T26" fmla="*/ 330 w 330"/>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0" h="41">
                  <a:moveTo>
                    <a:pt x="0" y="0"/>
                  </a:moveTo>
                  <a:lnTo>
                    <a:pt x="152" y="18"/>
                  </a:lnTo>
                  <a:lnTo>
                    <a:pt x="264" y="29"/>
                  </a:lnTo>
                  <a:lnTo>
                    <a:pt x="330" y="37"/>
                  </a:lnTo>
                  <a:lnTo>
                    <a:pt x="301" y="41"/>
                  </a:lnTo>
                  <a:lnTo>
                    <a:pt x="223" y="30"/>
                  </a:lnTo>
                  <a:lnTo>
                    <a:pt x="83" y="15"/>
                  </a:lnTo>
                  <a:lnTo>
                    <a:pt x="0" y="0"/>
                  </a:lnTo>
                  <a:close/>
                </a:path>
              </a:pathLst>
            </a:custGeom>
            <a:solidFill>
              <a:srgbClr val="666666"/>
            </a:solidFill>
            <a:ln w="9525">
              <a:noFill/>
              <a:round/>
              <a:headEnd/>
              <a:tailEnd/>
            </a:ln>
          </p:spPr>
          <p:txBody>
            <a:bodyPr/>
            <a:lstStyle/>
            <a:p>
              <a:endParaRPr lang="en-US"/>
            </a:p>
          </p:txBody>
        </p:sp>
        <p:sp>
          <p:nvSpPr>
            <p:cNvPr id="17618" name="Freeform 406"/>
            <p:cNvSpPr>
              <a:spLocks noChangeAspect="1"/>
            </p:cNvSpPr>
            <p:nvPr/>
          </p:nvSpPr>
          <p:spPr bwMode="auto">
            <a:xfrm>
              <a:off x="3522" y="3285"/>
              <a:ext cx="102" cy="13"/>
            </a:xfrm>
            <a:custGeom>
              <a:avLst/>
              <a:gdLst>
                <a:gd name="T0" fmla="*/ 2 w 304"/>
                <a:gd name="T1" fmla="*/ 0 h 38"/>
                <a:gd name="T2" fmla="*/ 19 w 304"/>
                <a:gd name="T3" fmla="*/ 3 h 38"/>
                <a:gd name="T4" fmla="*/ 34 w 304"/>
                <a:gd name="T5" fmla="*/ 4 h 38"/>
                <a:gd name="T6" fmla="*/ 33 w 304"/>
                <a:gd name="T7" fmla="*/ 4 h 38"/>
                <a:gd name="T8" fmla="*/ 14 w 304"/>
                <a:gd name="T9" fmla="*/ 3 h 38"/>
                <a:gd name="T10" fmla="*/ 0 w 304"/>
                <a:gd name="T11" fmla="*/ 1 h 38"/>
                <a:gd name="T12" fmla="*/ 0 w 304"/>
                <a:gd name="T13" fmla="*/ 0 h 38"/>
                <a:gd name="T14" fmla="*/ 2 w 304"/>
                <a:gd name="T15" fmla="*/ 0 h 38"/>
                <a:gd name="T16" fmla="*/ 0 60000 65536"/>
                <a:gd name="T17" fmla="*/ 0 60000 65536"/>
                <a:gd name="T18" fmla="*/ 0 60000 65536"/>
                <a:gd name="T19" fmla="*/ 0 60000 65536"/>
                <a:gd name="T20" fmla="*/ 0 60000 65536"/>
                <a:gd name="T21" fmla="*/ 0 60000 65536"/>
                <a:gd name="T22" fmla="*/ 0 60000 65536"/>
                <a:gd name="T23" fmla="*/ 0 60000 65536"/>
                <a:gd name="T24" fmla="*/ 0 w 304"/>
                <a:gd name="T25" fmla="*/ 0 h 38"/>
                <a:gd name="T26" fmla="*/ 304 w 304"/>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4" h="38">
                  <a:moveTo>
                    <a:pt x="19" y="0"/>
                  </a:moveTo>
                  <a:lnTo>
                    <a:pt x="171" y="24"/>
                  </a:lnTo>
                  <a:lnTo>
                    <a:pt x="304" y="32"/>
                  </a:lnTo>
                  <a:lnTo>
                    <a:pt x="288" y="38"/>
                  </a:lnTo>
                  <a:lnTo>
                    <a:pt x="122" y="24"/>
                  </a:lnTo>
                  <a:lnTo>
                    <a:pt x="0" y="9"/>
                  </a:lnTo>
                  <a:lnTo>
                    <a:pt x="1" y="0"/>
                  </a:lnTo>
                  <a:lnTo>
                    <a:pt x="19" y="0"/>
                  </a:lnTo>
                  <a:close/>
                </a:path>
              </a:pathLst>
            </a:custGeom>
            <a:solidFill>
              <a:srgbClr val="666666"/>
            </a:solidFill>
            <a:ln w="9525">
              <a:noFill/>
              <a:round/>
              <a:headEnd/>
              <a:tailEnd/>
            </a:ln>
          </p:spPr>
          <p:txBody>
            <a:bodyPr/>
            <a:lstStyle/>
            <a:p>
              <a:endParaRPr lang="en-US"/>
            </a:p>
          </p:txBody>
        </p:sp>
        <p:sp>
          <p:nvSpPr>
            <p:cNvPr id="17619" name="Freeform 407"/>
            <p:cNvSpPr>
              <a:spLocks noChangeAspect="1"/>
            </p:cNvSpPr>
            <p:nvPr/>
          </p:nvSpPr>
          <p:spPr bwMode="auto">
            <a:xfrm>
              <a:off x="3546" y="3296"/>
              <a:ext cx="37" cy="6"/>
            </a:xfrm>
            <a:custGeom>
              <a:avLst/>
              <a:gdLst>
                <a:gd name="T0" fmla="*/ 3 w 111"/>
                <a:gd name="T1" fmla="*/ 0 h 16"/>
                <a:gd name="T2" fmla="*/ 8 w 111"/>
                <a:gd name="T3" fmla="*/ 1 h 16"/>
                <a:gd name="T4" fmla="*/ 12 w 111"/>
                <a:gd name="T5" fmla="*/ 2 h 16"/>
                <a:gd name="T6" fmla="*/ 11 w 111"/>
                <a:gd name="T7" fmla="*/ 2 h 16"/>
                <a:gd name="T8" fmla="*/ 7 w 111"/>
                <a:gd name="T9" fmla="*/ 2 h 16"/>
                <a:gd name="T10" fmla="*/ 0 w 111"/>
                <a:gd name="T11" fmla="*/ 1 h 16"/>
                <a:gd name="T12" fmla="*/ 3 w 111"/>
                <a:gd name="T13" fmla="*/ 0 h 16"/>
                <a:gd name="T14" fmla="*/ 0 60000 65536"/>
                <a:gd name="T15" fmla="*/ 0 60000 65536"/>
                <a:gd name="T16" fmla="*/ 0 60000 65536"/>
                <a:gd name="T17" fmla="*/ 0 60000 65536"/>
                <a:gd name="T18" fmla="*/ 0 60000 65536"/>
                <a:gd name="T19" fmla="*/ 0 60000 65536"/>
                <a:gd name="T20" fmla="*/ 0 60000 65536"/>
                <a:gd name="T21" fmla="*/ 0 w 111"/>
                <a:gd name="T22" fmla="*/ 0 h 16"/>
                <a:gd name="T23" fmla="*/ 111 w 111"/>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16">
                  <a:moveTo>
                    <a:pt x="25" y="0"/>
                  </a:moveTo>
                  <a:lnTo>
                    <a:pt x="71" y="6"/>
                  </a:lnTo>
                  <a:lnTo>
                    <a:pt x="111" y="10"/>
                  </a:lnTo>
                  <a:lnTo>
                    <a:pt x="97" y="16"/>
                  </a:lnTo>
                  <a:lnTo>
                    <a:pt x="61" y="15"/>
                  </a:lnTo>
                  <a:lnTo>
                    <a:pt x="0" y="7"/>
                  </a:lnTo>
                  <a:lnTo>
                    <a:pt x="25" y="0"/>
                  </a:lnTo>
                  <a:close/>
                </a:path>
              </a:pathLst>
            </a:custGeom>
            <a:solidFill>
              <a:srgbClr val="D1E2FC"/>
            </a:solidFill>
            <a:ln w="9525">
              <a:noFill/>
              <a:round/>
              <a:headEnd/>
              <a:tailEnd/>
            </a:ln>
          </p:spPr>
          <p:txBody>
            <a:bodyPr/>
            <a:lstStyle/>
            <a:p>
              <a:endParaRPr lang="en-US"/>
            </a:p>
          </p:txBody>
        </p:sp>
        <p:sp>
          <p:nvSpPr>
            <p:cNvPr id="17620" name="Freeform 408"/>
            <p:cNvSpPr>
              <a:spLocks noChangeAspect="1"/>
            </p:cNvSpPr>
            <p:nvPr/>
          </p:nvSpPr>
          <p:spPr bwMode="auto">
            <a:xfrm>
              <a:off x="3551" y="3310"/>
              <a:ext cx="26" cy="4"/>
            </a:xfrm>
            <a:custGeom>
              <a:avLst/>
              <a:gdLst>
                <a:gd name="T0" fmla="*/ 2 w 81"/>
                <a:gd name="T1" fmla="*/ 0 h 15"/>
                <a:gd name="T2" fmla="*/ 8 w 81"/>
                <a:gd name="T3" fmla="*/ 1 h 15"/>
                <a:gd name="T4" fmla="*/ 7 w 81"/>
                <a:gd name="T5" fmla="*/ 1 h 15"/>
                <a:gd name="T6" fmla="*/ 0 w 81"/>
                <a:gd name="T7" fmla="*/ 1 h 15"/>
                <a:gd name="T8" fmla="*/ 2 w 81"/>
                <a:gd name="T9" fmla="*/ 0 h 15"/>
                <a:gd name="T10" fmla="*/ 0 60000 65536"/>
                <a:gd name="T11" fmla="*/ 0 60000 65536"/>
                <a:gd name="T12" fmla="*/ 0 60000 65536"/>
                <a:gd name="T13" fmla="*/ 0 60000 65536"/>
                <a:gd name="T14" fmla="*/ 0 60000 65536"/>
                <a:gd name="T15" fmla="*/ 0 w 81"/>
                <a:gd name="T16" fmla="*/ 0 h 15"/>
                <a:gd name="T17" fmla="*/ 81 w 81"/>
                <a:gd name="T18" fmla="*/ 15 h 15"/>
              </a:gdLst>
              <a:ahLst/>
              <a:cxnLst>
                <a:cxn ang="T10">
                  <a:pos x="T0" y="T1"/>
                </a:cxn>
                <a:cxn ang="T11">
                  <a:pos x="T2" y="T3"/>
                </a:cxn>
                <a:cxn ang="T12">
                  <a:pos x="T4" y="T5"/>
                </a:cxn>
                <a:cxn ang="T13">
                  <a:pos x="T6" y="T7"/>
                </a:cxn>
                <a:cxn ang="T14">
                  <a:pos x="T8" y="T9"/>
                </a:cxn>
              </a:cxnLst>
              <a:rect l="T15" t="T16" r="T17" b="T18"/>
              <a:pathLst>
                <a:path w="81" h="15">
                  <a:moveTo>
                    <a:pt x="19" y="0"/>
                  </a:moveTo>
                  <a:lnTo>
                    <a:pt x="81" y="8"/>
                  </a:lnTo>
                  <a:lnTo>
                    <a:pt x="64" y="15"/>
                  </a:lnTo>
                  <a:lnTo>
                    <a:pt x="0" y="6"/>
                  </a:lnTo>
                  <a:lnTo>
                    <a:pt x="19" y="0"/>
                  </a:lnTo>
                  <a:close/>
                </a:path>
              </a:pathLst>
            </a:custGeom>
            <a:solidFill>
              <a:srgbClr val="D1E2FC"/>
            </a:solidFill>
            <a:ln w="9525">
              <a:noFill/>
              <a:round/>
              <a:headEnd/>
              <a:tailEnd/>
            </a:ln>
          </p:spPr>
          <p:txBody>
            <a:bodyPr/>
            <a:lstStyle/>
            <a:p>
              <a:endParaRPr lang="en-US"/>
            </a:p>
          </p:txBody>
        </p:sp>
        <p:sp>
          <p:nvSpPr>
            <p:cNvPr id="17621" name="Freeform 409"/>
            <p:cNvSpPr>
              <a:spLocks noChangeAspect="1"/>
            </p:cNvSpPr>
            <p:nvPr/>
          </p:nvSpPr>
          <p:spPr bwMode="auto">
            <a:xfrm>
              <a:off x="3552" y="3324"/>
              <a:ext cx="27" cy="4"/>
            </a:xfrm>
            <a:custGeom>
              <a:avLst/>
              <a:gdLst>
                <a:gd name="T0" fmla="*/ 1 w 81"/>
                <a:gd name="T1" fmla="*/ 0 h 15"/>
                <a:gd name="T2" fmla="*/ 5 w 81"/>
                <a:gd name="T3" fmla="*/ 0 h 15"/>
                <a:gd name="T4" fmla="*/ 9 w 81"/>
                <a:gd name="T5" fmla="*/ 1 h 15"/>
                <a:gd name="T6" fmla="*/ 7 w 81"/>
                <a:gd name="T7" fmla="*/ 1 h 15"/>
                <a:gd name="T8" fmla="*/ 0 w 81"/>
                <a:gd name="T9" fmla="*/ 1 h 15"/>
                <a:gd name="T10" fmla="*/ 1 w 81"/>
                <a:gd name="T11" fmla="*/ 0 h 15"/>
                <a:gd name="T12" fmla="*/ 0 60000 65536"/>
                <a:gd name="T13" fmla="*/ 0 60000 65536"/>
                <a:gd name="T14" fmla="*/ 0 60000 65536"/>
                <a:gd name="T15" fmla="*/ 0 60000 65536"/>
                <a:gd name="T16" fmla="*/ 0 60000 65536"/>
                <a:gd name="T17" fmla="*/ 0 60000 65536"/>
                <a:gd name="T18" fmla="*/ 0 w 81"/>
                <a:gd name="T19" fmla="*/ 0 h 15"/>
                <a:gd name="T20" fmla="*/ 81 w 8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81" h="15">
                  <a:moveTo>
                    <a:pt x="8" y="0"/>
                  </a:moveTo>
                  <a:lnTo>
                    <a:pt x="42" y="4"/>
                  </a:lnTo>
                  <a:lnTo>
                    <a:pt x="81" y="9"/>
                  </a:lnTo>
                  <a:lnTo>
                    <a:pt x="60" y="15"/>
                  </a:lnTo>
                  <a:lnTo>
                    <a:pt x="0" y="9"/>
                  </a:lnTo>
                  <a:lnTo>
                    <a:pt x="8" y="0"/>
                  </a:lnTo>
                  <a:close/>
                </a:path>
              </a:pathLst>
            </a:custGeom>
            <a:solidFill>
              <a:srgbClr val="D1E2FC"/>
            </a:solidFill>
            <a:ln w="9525">
              <a:noFill/>
              <a:round/>
              <a:headEnd/>
              <a:tailEnd/>
            </a:ln>
          </p:spPr>
          <p:txBody>
            <a:bodyPr/>
            <a:lstStyle/>
            <a:p>
              <a:endParaRPr lang="en-US"/>
            </a:p>
          </p:txBody>
        </p:sp>
        <p:sp>
          <p:nvSpPr>
            <p:cNvPr id="17622" name="Freeform 410"/>
            <p:cNvSpPr>
              <a:spLocks noChangeAspect="1"/>
            </p:cNvSpPr>
            <p:nvPr/>
          </p:nvSpPr>
          <p:spPr bwMode="auto">
            <a:xfrm>
              <a:off x="3539" y="3344"/>
              <a:ext cx="53" cy="14"/>
            </a:xfrm>
            <a:custGeom>
              <a:avLst/>
              <a:gdLst>
                <a:gd name="T0" fmla="*/ 0 w 157"/>
                <a:gd name="T1" fmla="*/ 0 h 41"/>
                <a:gd name="T2" fmla="*/ 7 w 157"/>
                <a:gd name="T3" fmla="*/ 1 h 41"/>
                <a:gd name="T4" fmla="*/ 12 w 157"/>
                <a:gd name="T5" fmla="*/ 2 h 41"/>
                <a:gd name="T6" fmla="*/ 18 w 157"/>
                <a:gd name="T7" fmla="*/ 2 h 41"/>
                <a:gd name="T8" fmla="*/ 14 w 157"/>
                <a:gd name="T9" fmla="*/ 4 h 41"/>
                <a:gd name="T10" fmla="*/ 12 w 157"/>
                <a:gd name="T11" fmla="*/ 5 h 41"/>
                <a:gd name="T12" fmla="*/ 6 w 157"/>
                <a:gd name="T13" fmla="*/ 4 h 41"/>
                <a:gd name="T14" fmla="*/ 2 w 157"/>
                <a:gd name="T15" fmla="*/ 3 h 41"/>
                <a:gd name="T16" fmla="*/ 0 w 157"/>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7"/>
                <a:gd name="T28" fmla="*/ 0 h 41"/>
                <a:gd name="T29" fmla="*/ 157 w 157"/>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7" h="41">
                  <a:moveTo>
                    <a:pt x="0" y="0"/>
                  </a:moveTo>
                  <a:lnTo>
                    <a:pt x="60" y="10"/>
                  </a:lnTo>
                  <a:lnTo>
                    <a:pt x="111" y="16"/>
                  </a:lnTo>
                  <a:lnTo>
                    <a:pt x="157" y="19"/>
                  </a:lnTo>
                  <a:lnTo>
                    <a:pt x="119" y="37"/>
                  </a:lnTo>
                  <a:lnTo>
                    <a:pt x="103" y="41"/>
                  </a:lnTo>
                  <a:lnTo>
                    <a:pt x="53" y="37"/>
                  </a:lnTo>
                  <a:lnTo>
                    <a:pt x="21" y="23"/>
                  </a:lnTo>
                  <a:lnTo>
                    <a:pt x="0" y="0"/>
                  </a:lnTo>
                  <a:close/>
                </a:path>
              </a:pathLst>
            </a:custGeom>
            <a:solidFill>
              <a:srgbClr val="000000"/>
            </a:solidFill>
            <a:ln w="9525">
              <a:noFill/>
              <a:round/>
              <a:headEnd/>
              <a:tailEnd/>
            </a:ln>
          </p:spPr>
          <p:txBody>
            <a:bodyPr/>
            <a:lstStyle/>
            <a:p>
              <a:endParaRPr lang="en-US"/>
            </a:p>
          </p:txBody>
        </p:sp>
      </p:grpSp>
      <p:grpSp>
        <p:nvGrpSpPr>
          <p:cNvPr id="8" name="Group 546"/>
          <p:cNvGrpSpPr>
            <a:grpSpLocks/>
          </p:cNvGrpSpPr>
          <p:nvPr/>
        </p:nvGrpSpPr>
        <p:grpSpPr bwMode="auto">
          <a:xfrm>
            <a:off x="6634163" y="4252913"/>
            <a:ext cx="466725" cy="728662"/>
            <a:chOff x="4032" y="2899"/>
            <a:chExt cx="294" cy="459"/>
          </a:xfrm>
        </p:grpSpPr>
        <p:sp>
          <p:nvSpPr>
            <p:cNvPr id="17493" name="Freeform 412"/>
            <p:cNvSpPr>
              <a:spLocks noChangeAspect="1"/>
            </p:cNvSpPr>
            <p:nvPr/>
          </p:nvSpPr>
          <p:spPr bwMode="auto">
            <a:xfrm>
              <a:off x="4032" y="2899"/>
              <a:ext cx="291" cy="387"/>
            </a:xfrm>
            <a:custGeom>
              <a:avLst/>
              <a:gdLst>
                <a:gd name="T0" fmla="*/ 29 w 866"/>
                <a:gd name="T1" fmla="*/ 2 h 1153"/>
                <a:gd name="T2" fmla="*/ 24 w 866"/>
                <a:gd name="T3" fmla="*/ 4 h 1153"/>
                <a:gd name="T4" fmla="*/ 18 w 866"/>
                <a:gd name="T5" fmla="*/ 7 h 1153"/>
                <a:gd name="T6" fmla="*/ 14 w 866"/>
                <a:gd name="T7" fmla="*/ 10 h 1153"/>
                <a:gd name="T8" fmla="*/ 10 w 866"/>
                <a:gd name="T9" fmla="*/ 14 h 1153"/>
                <a:gd name="T10" fmla="*/ 7 w 866"/>
                <a:gd name="T11" fmla="*/ 17 h 1153"/>
                <a:gd name="T12" fmla="*/ 4 w 866"/>
                <a:gd name="T13" fmla="*/ 22 h 1153"/>
                <a:gd name="T14" fmla="*/ 3 w 866"/>
                <a:gd name="T15" fmla="*/ 27 h 1153"/>
                <a:gd name="T16" fmla="*/ 1 w 866"/>
                <a:gd name="T17" fmla="*/ 34 h 1153"/>
                <a:gd name="T18" fmla="*/ 0 w 866"/>
                <a:gd name="T19" fmla="*/ 44 h 1153"/>
                <a:gd name="T20" fmla="*/ 1 w 866"/>
                <a:gd name="T21" fmla="*/ 56 h 1153"/>
                <a:gd name="T22" fmla="*/ 5 w 866"/>
                <a:gd name="T23" fmla="*/ 69 h 1153"/>
                <a:gd name="T24" fmla="*/ 10 w 866"/>
                <a:gd name="T25" fmla="*/ 78 h 1153"/>
                <a:gd name="T26" fmla="*/ 12 w 866"/>
                <a:gd name="T27" fmla="*/ 82 h 1153"/>
                <a:gd name="T28" fmla="*/ 14 w 866"/>
                <a:gd name="T29" fmla="*/ 86 h 1153"/>
                <a:gd name="T30" fmla="*/ 16 w 866"/>
                <a:gd name="T31" fmla="*/ 89 h 1153"/>
                <a:gd name="T32" fmla="*/ 18 w 866"/>
                <a:gd name="T33" fmla="*/ 94 h 1153"/>
                <a:gd name="T34" fmla="*/ 19 w 866"/>
                <a:gd name="T35" fmla="*/ 99 h 1153"/>
                <a:gd name="T36" fmla="*/ 20 w 866"/>
                <a:gd name="T37" fmla="*/ 106 h 1153"/>
                <a:gd name="T38" fmla="*/ 20 w 866"/>
                <a:gd name="T39" fmla="*/ 114 h 1153"/>
                <a:gd name="T40" fmla="*/ 20 w 866"/>
                <a:gd name="T41" fmla="*/ 120 h 1153"/>
                <a:gd name="T42" fmla="*/ 22 w 866"/>
                <a:gd name="T43" fmla="*/ 124 h 1153"/>
                <a:gd name="T44" fmla="*/ 24 w 866"/>
                <a:gd name="T45" fmla="*/ 126 h 1153"/>
                <a:gd name="T46" fmla="*/ 29 w 866"/>
                <a:gd name="T47" fmla="*/ 126 h 1153"/>
                <a:gd name="T48" fmla="*/ 33 w 866"/>
                <a:gd name="T49" fmla="*/ 127 h 1153"/>
                <a:gd name="T50" fmla="*/ 37 w 866"/>
                <a:gd name="T51" fmla="*/ 128 h 1153"/>
                <a:gd name="T52" fmla="*/ 41 w 866"/>
                <a:gd name="T53" fmla="*/ 128 h 1153"/>
                <a:gd name="T54" fmla="*/ 46 w 866"/>
                <a:gd name="T55" fmla="*/ 129 h 1153"/>
                <a:gd name="T56" fmla="*/ 50 w 866"/>
                <a:gd name="T57" fmla="*/ 129 h 1153"/>
                <a:gd name="T58" fmla="*/ 54 w 866"/>
                <a:gd name="T59" fmla="*/ 130 h 1153"/>
                <a:gd name="T60" fmla="*/ 57 w 866"/>
                <a:gd name="T61" fmla="*/ 129 h 1153"/>
                <a:gd name="T62" fmla="*/ 59 w 866"/>
                <a:gd name="T63" fmla="*/ 126 h 1153"/>
                <a:gd name="T64" fmla="*/ 61 w 866"/>
                <a:gd name="T65" fmla="*/ 120 h 1153"/>
                <a:gd name="T66" fmla="*/ 63 w 866"/>
                <a:gd name="T67" fmla="*/ 112 h 1153"/>
                <a:gd name="T68" fmla="*/ 64 w 866"/>
                <a:gd name="T69" fmla="*/ 107 h 1153"/>
                <a:gd name="T70" fmla="*/ 65 w 866"/>
                <a:gd name="T71" fmla="*/ 104 h 1153"/>
                <a:gd name="T72" fmla="*/ 66 w 866"/>
                <a:gd name="T73" fmla="*/ 102 h 1153"/>
                <a:gd name="T74" fmla="*/ 68 w 866"/>
                <a:gd name="T75" fmla="*/ 100 h 1153"/>
                <a:gd name="T76" fmla="*/ 69 w 866"/>
                <a:gd name="T77" fmla="*/ 97 h 1153"/>
                <a:gd name="T78" fmla="*/ 71 w 866"/>
                <a:gd name="T79" fmla="*/ 95 h 1153"/>
                <a:gd name="T80" fmla="*/ 73 w 866"/>
                <a:gd name="T81" fmla="*/ 93 h 1153"/>
                <a:gd name="T82" fmla="*/ 75 w 866"/>
                <a:gd name="T83" fmla="*/ 91 h 1153"/>
                <a:gd name="T84" fmla="*/ 77 w 866"/>
                <a:gd name="T85" fmla="*/ 88 h 1153"/>
                <a:gd name="T86" fmla="*/ 81 w 866"/>
                <a:gd name="T87" fmla="*/ 84 h 1153"/>
                <a:gd name="T88" fmla="*/ 85 w 866"/>
                <a:gd name="T89" fmla="*/ 79 h 1153"/>
                <a:gd name="T90" fmla="*/ 89 w 866"/>
                <a:gd name="T91" fmla="*/ 73 h 1153"/>
                <a:gd name="T92" fmla="*/ 93 w 866"/>
                <a:gd name="T93" fmla="*/ 66 h 1153"/>
                <a:gd name="T94" fmla="*/ 96 w 866"/>
                <a:gd name="T95" fmla="*/ 58 h 1153"/>
                <a:gd name="T96" fmla="*/ 97 w 866"/>
                <a:gd name="T97" fmla="*/ 50 h 1153"/>
                <a:gd name="T98" fmla="*/ 98 w 866"/>
                <a:gd name="T99" fmla="*/ 41 h 1153"/>
                <a:gd name="T100" fmla="*/ 96 w 866"/>
                <a:gd name="T101" fmla="*/ 30 h 1153"/>
                <a:gd name="T102" fmla="*/ 91 w 866"/>
                <a:gd name="T103" fmla="*/ 21 h 1153"/>
                <a:gd name="T104" fmla="*/ 85 w 866"/>
                <a:gd name="T105" fmla="*/ 13 h 1153"/>
                <a:gd name="T106" fmla="*/ 76 w 866"/>
                <a:gd name="T107" fmla="*/ 8 h 1153"/>
                <a:gd name="T108" fmla="*/ 66 w 866"/>
                <a:gd name="T109" fmla="*/ 3 h 1153"/>
                <a:gd name="T110" fmla="*/ 56 w 866"/>
                <a:gd name="T111" fmla="*/ 1 h 1153"/>
                <a:gd name="T112" fmla="*/ 46 w 866"/>
                <a:gd name="T113" fmla="*/ 0 h 1153"/>
                <a:gd name="T114" fmla="*/ 36 w 866"/>
                <a:gd name="T115" fmla="*/ 0 h 11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66"/>
                <a:gd name="T175" fmla="*/ 0 h 1153"/>
                <a:gd name="T176" fmla="*/ 866 w 866"/>
                <a:gd name="T177" fmla="*/ 1153 h 115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66" h="1153">
                  <a:moveTo>
                    <a:pt x="280" y="10"/>
                  </a:moveTo>
                  <a:lnTo>
                    <a:pt x="256" y="18"/>
                  </a:lnTo>
                  <a:lnTo>
                    <a:pt x="231" y="26"/>
                  </a:lnTo>
                  <a:lnTo>
                    <a:pt x="208" y="36"/>
                  </a:lnTo>
                  <a:lnTo>
                    <a:pt x="185" y="48"/>
                  </a:lnTo>
                  <a:lnTo>
                    <a:pt x="165" y="61"/>
                  </a:lnTo>
                  <a:lnTo>
                    <a:pt x="144" y="74"/>
                  </a:lnTo>
                  <a:lnTo>
                    <a:pt x="125" y="88"/>
                  </a:lnTo>
                  <a:lnTo>
                    <a:pt x="107" y="104"/>
                  </a:lnTo>
                  <a:lnTo>
                    <a:pt x="91" y="121"/>
                  </a:lnTo>
                  <a:lnTo>
                    <a:pt x="76" y="138"/>
                  </a:lnTo>
                  <a:lnTo>
                    <a:pt x="62" y="156"/>
                  </a:lnTo>
                  <a:lnTo>
                    <a:pt x="50" y="176"/>
                  </a:lnTo>
                  <a:lnTo>
                    <a:pt x="40" y="195"/>
                  </a:lnTo>
                  <a:lnTo>
                    <a:pt x="32" y="217"/>
                  </a:lnTo>
                  <a:lnTo>
                    <a:pt x="25" y="238"/>
                  </a:lnTo>
                  <a:lnTo>
                    <a:pt x="21" y="261"/>
                  </a:lnTo>
                  <a:lnTo>
                    <a:pt x="9" y="301"/>
                  </a:lnTo>
                  <a:lnTo>
                    <a:pt x="1" y="346"/>
                  </a:lnTo>
                  <a:lnTo>
                    <a:pt x="0" y="392"/>
                  </a:lnTo>
                  <a:lnTo>
                    <a:pt x="3" y="443"/>
                  </a:lnTo>
                  <a:lnTo>
                    <a:pt x="11" y="496"/>
                  </a:lnTo>
                  <a:lnTo>
                    <a:pt x="26" y="553"/>
                  </a:lnTo>
                  <a:lnTo>
                    <a:pt x="48" y="613"/>
                  </a:lnTo>
                  <a:lnTo>
                    <a:pt x="76" y="676"/>
                  </a:lnTo>
                  <a:lnTo>
                    <a:pt x="85" y="693"/>
                  </a:lnTo>
                  <a:lnTo>
                    <a:pt x="95" y="709"/>
                  </a:lnTo>
                  <a:lnTo>
                    <a:pt x="105" y="727"/>
                  </a:lnTo>
                  <a:lnTo>
                    <a:pt x="114" y="743"/>
                  </a:lnTo>
                  <a:lnTo>
                    <a:pt x="123" y="759"/>
                  </a:lnTo>
                  <a:lnTo>
                    <a:pt x="133" y="776"/>
                  </a:lnTo>
                  <a:lnTo>
                    <a:pt x="143" y="792"/>
                  </a:lnTo>
                  <a:lnTo>
                    <a:pt x="152" y="810"/>
                  </a:lnTo>
                  <a:lnTo>
                    <a:pt x="158" y="833"/>
                  </a:lnTo>
                  <a:lnTo>
                    <a:pt x="165" y="855"/>
                  </a:lnTo>
                  <a:lnTo>
                    <a:pt x="170" y="878"/>
                  </a:lnTo>
                  <a:lnTo>
                    <a:pt x="176" y="901"/>
                  </a:lnTo>
                  <a:lnTo>
                    <a:pt x="176" y="939"/>
                  </a:lnTo>
                  <a:lnTo>
                    <a:pt x="176" y="977"/>
                  </a:lnTo>
                  <a:lnTo>
                    <a:pt x="176" y="1016"/>
                  </a:lnTo>
                  <a:lnTo>
                    <a:pt x="176" y="1054"/>
                  </a:lnTo>
                  <a:lnTo>
                    <a:pt x="181" y="1069"/>
                  </a:lnTo>
                  <a:lnTo>
                    <a:pt x="186" y="1083"/>
                  </a:lnTo>
                  <a:lnTo>
                    <a:pt x="191" y="1098"/>
                  </a:lnTo>
                  <a:lnTo>
                    <a:pt x="196" y="1111"/>
                  </a:lnTo>
                  <a:lnTo>
                    <a:pt x="215" y="1115"/>
                  </a:lnTo>
                  <a:lnTo>
                    <a:pt x="235" y="1117"/>
                  </a:lnTo>
                  <a:lnTo>
                    <a:pt x="253" y="1121"/>
                  </a:lnTo>
                  <a:lnTo>
                    <a:pt x="273" y="1124"/>
                  </a:lnTo>
                  <a:lnTo>
                    <a:pt x="291" y="1126"/>
                  </a:lnTo>
                  <a:lnTo>
                    <a:pt x="311" y="1129"/>
                  </a:lnTo>
                  <a:lnTo>
                    <a:pt x="329" y="1132"/>
                  </a:lnTo>
                  <a:lnTo>
                    <a:pt x="348" y="1134"/>
                  </a:lnTo>
                  <a:lnTo>
                    <a:pt x="367" y="1137"/>
                  </a:lnTo>
                  <a:lnTo>
                    <a:pt x="386" y="1139"/>
                  </a:lnTo>
                  <a:lnTo>
                    <a:pt x="404" y="1141"/>
                  </a:lnTo>
                  <a:lnTo>
                    <a:pt x="424" y="1144"/>
                  </a:lnTo>
                  <a:lnTo>
                    <a:pt x="442" y="1146"/>
                  </a:lnTo>
                  <a:lnTo>
                    <a:pt x="462" y="1148"/>
                  </a:lnTo>
                  <a:lnTo>
                    <a:pt x="480" y="1151"/>
                  </a:lnTo>
                  <a:lnTo>
                    <a:pt x="500" y="1153"/>
                  </a:lnTo>
                  <a:lnTo>
                    <a:pt x="508" y="1141"/>
                  </a:lnTo>
                  <a:lnTo>
                    <a:pt x="516" y="1129"/>
                  </a:lnTo>
                  <a:lnTo>
                    <a:pt x="524" y="1117"/>
                  </a:lnTo>
                  <a:lnTo>
                    <a:pt x="532" y="1106"/>
                  </a:lnTo>
                  <a:lnTo>
                    <a:pt x="540" y="1069"/>
                  </a:lnTo>
                  <a:lnTo>
                    <a:pt x="548" y="1033"/>
                  </a:lnTo>
                  <a:lnTo>
                    <a:pt x="555" y="996"/>
                  </a:lnTo>
                  <a:lnTo>
                    <a:pt x="563" y="959"/>
                  </a:lnTo>
                  <a:lnTo>
                    <a:pt x="568" y="949"/>
                  </a:lnTo>
                  <a:lnTo>
                    <a:pt x="572" y="939"/>
                  </a:lnTo>
                  <a:lnTo>
                    <a:pt x="577" y="928"/>
                  </a:lnTo>
                  <a:lnTo>
                    <a:pt x="583" y="918"/>
                  </a:lnTo>
                  <a:lnTo>
                    <a:pt x="587" y="908"/>
                  </a:lnTo>
                  <a:lnTo>
                    <a:pt x="592" y="897"/>
                  </a:lnTo>
                  <a:lnTo>
                    <a:pt x="597" y="886"/>
                  </a:lnTo>
                  <a:lnTo>
                    <a:pt x="601" y="875"/>
                  </a:lnTo>
                  <a:lnTo>
                    <a:pt x="609" y="865"/>
                  </a:lnTo>
                  <a:lnTo>
                    <a:pt x="617" y="856"/>
                  </a:lnTo>
                  <a:lnTo>
                    <a:pt x="626" y="845"/>
                  </a:lnTo>
                  <a:lnTo>
                    <a:pt x="635" y="835"/>
                  </a:lnTo>
                  <a:lnTo>
                    <a:pt x="644" y="825"/>
                  </a:lnTo>
                  <a:lnTo>
                    <a:pt x="652" y="814"/>
                  </a:lnTo>
                  <a:lnTo>
                    <a:pt x="661" y="805"/>
                  </a:lnTo>
                  <a:lnTo>
                    <a:pt x="670" y="795"/>
                  </a:lnTo>
                  <a:lnTo>
                    <a:pt x="685" y="780"/>
                  </a:lnTo>
                  <a:lnTo>
                    <a:pt x="703" y="762"/>
                  </a:lnTo>
                  <a:lnTo>
                    <a:pt x="720" y="744"/>
                  </a:lnTo>
                  <a:lnTo>
                    <a:pt x="737" y="722"/>
                  </a:lnTo>
                  <a:lnTo>
                    <a:pt x="756" y="699"/>
                  </a:lnTo>
                  <a:lnTo>
                    <a:pt x="774" y="674"/>
                  </a:lnTo>
                  <a:lnTo>
                    <a:pt x="791" y="647"/>
                  </a:lnTo>
                  <a:lnTo>
                    <a:pt x="807" y="618"/>
                  </a:lnTo>
                  <a:lnTo>
                    <a:pt x="822" y="587"/>
                  </a:lnTo>
                  <a:lnTo>
                    <a:pt x="836" y="554"/>
                  </a:lnTo>
                  <a:lnTo>
                    <a:pt x="847" y="519"/>
                  </a:lnTo>
                  <a:lnTo>
                    <a:pt x="856" y="482"/>
                  </a:lnTo>
                  <a:lnTo>
                    <a:pt x="863" y="444"/>
                  </a:lnTo>
                  <a:lnTo>
                    <a:pt x="866" y="403"/>
                  </a:lnTo>
                  <a:lnTo>
                    <a:pt x="866" y="361"/>
                  </a:lnTo>
                  <a:lnTo>
                    <a:pt x="863" y="316"/>
                  </a:lnTo>
                  <a:lnTo>
                    <a:pt x="851" y="269"/>
                  </a:lnTo>
                  <a:lnTo>
                    <a:pt x="833" y="225"/>
                  </a:lnTo>
                  <a:lnTo>
                    <a:pt x="810" y="185"/>
                  </a:lnTo>
                  <a:lnTo>
                    <a:pt x="781" y="151"/>
                  </a:lnTo>
                  <a:lnTo>
                    <a:pt x="749" y="118"/>
                  </a:lnTo>
                  <a:lnTo>
                    <a:pt x="712" y="91"/>
                  </a:lnTo>
                  <a:lnTo>
                    <a:pt x="673" y="68"/>
                  </a:lnTo>
                  <a:lnTo>
                    <a:pt x="631" y="47"/>
                  </a:lnTo>
                  <a:lnTo>
                    <a:pt x="587" y="31"/>
                  </a:lnTo>
                  <a:lnTo>
                    <a:pt x="542" y="18"/>
                  </a:lnTo>
                  <a:lnTo>
                    <a:pt x="497" y="8"/>
                  </a:lnTo>
                  <a:lnTo>
                    <a:pt x="451" y="2"/>
                  </a:lnTo>
                  <a:lnTo>
                    <a:pt x="406" y="0"/>
                  </a:lnTo>
                  <a:lnTo>
                    <a:pt x="363" y="0"/>
                  </a:lnTo>
                  <a:lnTo>
                    <a:pt x="320" y="3"/>
                  </a:lnTo>
                  <a:lnTo>
                    <a:pt x="280" y="10"/>
                  </a:lnTo>
                  <a:close/>
                </a:path>
              </a:pathLst>
            </a:custGeom>
            <a:solidFill>
              <a:srgbClr val="EDC614"/>
            </a:solidFill>
            <a:ln w="9525">
              <a:noFill/>
              <a:round/>
              <a:headEnd/>
              <a:tailEnd/>
            </a:ln>
          </p:spPr>
          <p:txBody>
            <a:bodyPr/>
            <a:lstStyle/>
            <a:p>
              <a:endParaRPr lang="en-US"/>
            </a:p>
          </p:txBody>
        </p:sp>
        <p:sp>
          <p:nvSpPr>
            <p:cNvPr id="17494" name="Freeform 413"/>
            <p:cNvSpPr>
              <a:spLocks noChangeAspect="1"/>
            </p:cNvSpPr>
            <p:nvPr/>
          </p:nvSpPr>
          <p:spPr bwMode="auto">
            <a:xfrm>
              <a:off x="4033" y="2900"/>
              <a:ext cx="293" cy="379"/>
            </a:xfrm>
            <a:custGeom>
              <a:avLst/>
              <a:gdLst>
                <a:gd name="T0" fmla="*/ 34 w 872"/>
                <a:gd name="T1" fmla="*/ 1 h 1129"/>
                <a:gd name="T2" fmla="*/ 29 w 872"/>
                <a:gd name="T3" fmla="*/ 3 h 1129"/>
                <a:gd name="T4" fmla="*/ 24 w 872"/>
                <a:gd name="T5" fmla="*/ 5 h 1129"/>
                <a:gd name="T6" fmla="*/ 19 w 872"/>
                <a:gd name="T7" fmla="*/ 7 h 1129"/>
                <a:gd name="T8" fmla="*/ 15 w 872"/>
                <a:gd name="T9" fmla="*/ 10 h 1129"/>
                <a:gd name="T10" fmla="*/ 12 w 872"/>
                <a:gd name="T11" fmla="*/ 13 h 1129"/>
                <a:gd name="T12" fmla="*/ 8 w 872"/>
                <a:gd name="T13" fmla="*/ 17 h 1129"/>
                <a:gd name="T14" fmla="*/ 5 w 872"/>
                <a:gd name="T15" fmla="*/ 21 h 1129"/>
                <a:gd name="T16" fmla="*/ 3 w 872"/>
                <a:gd name="T17" fmla="*/ 26 h 1129"/>
                <a:gd name="T18" fmla="*/ 2 w 872"/>
                <a:gd name="T19" fmla="*/ 30 h 1129"/>
                <a:gd name="T20" fmla="*/ 0 w 872"/>
                <a:gd name="T21" fmla="*/ 35 h 1129"/>
                <a:gd name="T22" fmla="*/ 0 w 872"/>
                <a:gd name="T23" fmla="*/ 41 h 1129"/>
                <a:gd name="T24" fmla="*/ 0 w 872"/>
                <a:gd name="T25" fmla="*/ 47 h 1129"/>
                <a:gd name="T26" fmla="*/ 1 w 872"/>
                <a:gd name="T27" fmla="*/ 53 h 1129"/>
                <a:gd name="T28" fmla="*/ 3 w 872"/>
                <a:gd name="T29" fmla="*/ 59 h 1129"/>
                <a:gd name="T30" fmla="*/ 5 w 872"/>
                <a:gd name="T31" fmla="*/ 66 h 1129"/>
                <a:gd name="T32" fmla="*/ 8 w 872"/>
                <a:gd name="T33" fmla="*/ 74 h 1129"/>
                <a:gd name="T34" fmla="*/ 17 w 872"/>
                <a:gd name="T35" fmla="*/ 90 h 1129"/>
                <a:gd name="T36" fmla="*/ 20 w 872"/>
                <a:gd name="T37" fmla="*/ 99 h 1129"/>
                <a:gd name="T38" fmla="*/ 20 w 872"/>
                <a:gd name="T39" fmla="*/ 117 h 1129"/>
                <a:gd name="T40" fmla="*/ 22 w 872"/>
                <a:gd name="T41" fmla="*/ 123 h 1129"/>
                <a:gd name="T42" fmla="*/ 57 w 872"/>
                <a:gd name="T43" fmla="*/ 127 h 1129"/>
                <a:gd name="T44" fmla="*/ 60 w 872"/>
                <a:gd name="T45" fmla="*/ 124 h 1129"/>
                <a:gd name="T46" fmla="*/ 64 w 872"/>
                <a:gd name="T47" fmla="*/ 107 h 1129"/>
                <a:gd name="T48" fmla="*/ 68 w 872"/>
                <a:gd name="T49" fmla="*/ 98 h 1129"/>
                <a:gd name="T50" fmla="*/ 76 w 872"/>
                <a:gd name="T51" fmla="*/ 89 h 1129"/>
                <a:gd name="T52" fmla="*/ 78 w 872"/>
                <a:gd name="T53" fmla="*/ 87 h 1129"/>
                <a:gd name="T54" fmla="*/ 80 w 872"/>
                <a:gd name="T55" fmla="*/ 86 h 1129"/>
                <a:gd name="T56" fmla="*/ 82 w 872"/>
                <a:gd name="T57" fmla="*/ 84 h 1129"/>
                <a:gd name="T58" fmla="*/ 84 w 872"/>
                <a:gd name="T59" fmla="*/ 81 h 1129"/>
                <a:gd name="T60" fmla="*/ 86 w 872"/>
                <a:gd name="T61" fmla="*/ 79 h 1129"/>
                <a:gd name="T62" fmla="*/ 88 w 872"/>
                <a:gd name="T63" fmla="*/ 76 h 1129"/>
                <a:gd name="T64" fmla="*/ 90 w 872"/>
                <a:gd name="T65" fmla="*/ 73 h 1129"/>
                <a:gd name="T66" fmla="*/ 91 w 872"/>
                <a:gd name="T67" fmla="*/ 70 h 1129"/>
                <a:gd name="T68" fmla="*/ 93 w 872"/>
                <a:gd name="T69" fmla="*/ 66 h 1129"/>
                <a:gd name="T70" fmla="*/ 95 w 872"/>
                <a:gd name="T71" fmla="*/ 63 h 1129"/>
                <a:gd name="T72" fmla="*/ 96 w 872"/>
                <a:gd name="T73" fmla="*/ 59 h 1129"/>
                <a:gd name="T74" fmla="*/ 97 w 872"/>
                <a:gd name="T75" fmla="*/ 55 h 1129"/>
                <a:gd name="T76" fmla="*/ 98 w 872"/>
                <a:gd name="T77" fmla="*/ 51 h 1129"/>
                <a:gd name="T78" fmla="*/ 98 w 872"/>
                <a:gd name="T79" fmla="*/ 46 h 1129"/>
                <a:gd name="T80" fmla="*/ 98 w 872"/>
                <a:gd name="T81" fmla="*/ 42 h 1129"/>
                <a:gd name="T82" fmla="*/ 98 w 872"/>
                <a:gd name="T83" fmla="*/ 37 h 1129"/>
                <a:gd name="T84" fmla="*/ 97 w 872"/>
                <a:gd name="T85" fmla="*/ 31 h 1129"/>
                <a:gd name="T86" fmla="*/ 95 w 872"/>
                <a:gd name="T87" fmla="*/ 26 h 1129"/>
                <a:gd name="T88" fmla="*/ 92 w 872"/>
                <a:gd name="T89" fmla="*/ 22 h 1129"/>
                <a:gd name="T90" fmla="*/ 89 w 872"/>
                <a:gd name="T91" fmla="*/ 18 h 1129"/>
                <a:gd name="T92" fmla="*/ 85 w 872"/>
                <a:gd name="T93" fmla="*/ 14 h 1129"/>
                <a:gd name="T94" fmla="*/ 82 w 872"/>
                <a:gd name="T95" fmla="*/ 11 h 1129"/>
                <a:gd name="T96" fmla="*/ 77 w 872"/>
                <a:gd name="T97" fmla="*/ 8 h 1129"/>
                <a:gd name="T98" fmla="*/ 73 w 872"/>
                <a:gd name="T99" fmla="*/ 6 h 1129"/>
                <a:gd name="T100" fmla="*/ 68 w 872"/>
                <a:gd name="T101" fmla="*/ 4 h 1129"/>
                <a:gd name="T102" fmla="*/ 63 w 872"/>
                <a:gd name="T103" fmla="*/ 2 h 1129"/>
                <a:gd name="T104" fmla="*/ 58 w 872"/>
                <a:gd name="T105" fmla="*/ 1 h 1129"/>
                <a:gd name="T106" fmla="*/ 53 w 872"/>
                <a:gd name="T107" fmla="*/ 1 h 1129"/>
                <a:gd name="T108" fmla="*/ 48 w 872"/>
                <a:gd name="T109" fmla="*/ 0 h 1129"/>
                <a:gd name="T110" fmla="*/ 43 w 872"/>
                <a:gd name="T111" fmla="*/ 0 h 1129"/>
                <a:gd name="T112" fmla="*/ 39 w 872"/>
                <a:gd name="T113" fmla="*/ 0 h 1129"/>
                <a:gd name="T114" fmla="*/ 34 w 872"/>
                <a:gd name="T115" fmla="*/ 1 h 11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72"/>
                <a:gd name="T175" fmla="*/ 0 h 1129"/>
                <a:gd name="T176" fmla="*/ 872 w 872"/>
                <a:gd name="T177" fmla="*/ 1129 h 112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72" h="1129">
                  <a:moveTo>
                    <a:pt x="301" y="9"/>
                  </a:moveTo>
                  <a:lnTo>
                    <a:pt x="255" y="26"/>
                  </a:lnTo>
                  <a:lnTo>
                    <a:pt x="212" y="44"/>
                  </a:lnTo>
                  <a:lnTo>
                    <a:pt x="172" y="66"/>
                  </a:lnTo>
                  <a:lnTo>
                    <a:pt x="135" y="91"/>
                  </a:lnTo>
                  <a:lnTo>
                    <a:pt x="103" y="120"/>
                  </a:lnTo>
                  <a:lnTo>
                    <a:pt x="74" y="151"/>
                  </a:lnTo>
                  <a:lnTo>
                    <a:pt x="48" y="187"/>
                  </a:lnTo>
                  <a:lnTo>
                    <a:pt x="29" y="225"/>
                  </a:lnTo>
                  <a:lnTo>
                    <a:pt x="14" y="268"/>
                  </a:lnTo>
                  <a:lnTo>
                    <a:pt x="4" y="312"/>
                  </a:lnTo>
                  <a:lnTo>
                    <a:pt x="0" y="361"/>
                  </a:lnTo>
                  <a:lnTo>
                    <a:pt x="1" y="413"/>
                  </a:lnTo>
                  <a:lnTo>
                    <a:pt x="8" y="469"/>
                  </a:lnTo>
                  <a:lnTo>
                    <a:pt x="23" y="528"/>
                  </a:lnTo>
                  <a:lnTo>
                    <a:pt x="44" y="590"/>
                  </a:lnTo>
                  <a:lnTo>
                    <a:pt x="72" y="657"/>
                  </a:lnTo>
                  <a:lnTo>
                    <a:pt x="152" y="796"/>
                  </a:lnTo>
                  <a:lnTo>
                    <a:pt x="177" y="880"/>
                  </a:lnTo>
                  <a:lnTo>
                    <a:pt x="176" y="1043"/>
                  </a:lnTo>
                  <a:lnTo>
                    <a:pt x="196" y="1090"/>
                  </a:lnTo>
                  <a:lnTo>
                    <a:pt x="509" y="1129"/>
                  </a:lnTo>
                  <a:lnTo>
                    <a:pt x="533" y="1096"/>
                  </a:lnTo>
                  <a:lnTo>
                    <a:pt x="565" y="954"/>
                  </a:lnTo>
                  <a:lnTo>
                    <a:pt x="603" y="870"/>
                  </a:lnTo>
                  <a:lnTo>
                    <a:pt x="673" y="791"/>
                  </a:lnTo>
                  <a:lnTo>
                    <a:pt x="688" y="776"/>
                  </a:lnTo>
                  <a:lnTo>
                    <a:pt x="705" y="759"/>
                  </a:lnTo>
                  <a:lnTo>
                    <a:pt x="722" y="741"/>
                  </a:lnTo>
                  <a:lnTo>
                    <a:pt x="741" y="721"/>
                  </a:lnTo>
                  <a:lnTo>
                    <a:pt x="758" y="698"/>
                  </a:lnTo>
                  <a:lnTo>
                    <a:pt x="777" y="675"/>
                  </a:lnTo>
                  <a:lnTo>
                    <a:pt x="794" y="649"/>
                  </a:lnTo>
                  <a:lnTo>
                    <a:pt x="810" y="621"/>
                  </a:lnTo>
                  <a:lnTo>
                    <a:pt x="826" y="591"/>
                  </a:lnTo>
                  <a:lnTo>
                    <a:pt x="839" y="559"/>
                  </a:lnTo>
                  <a:lnTo>
                    <a:pt x="851" y="526"/>
                  </a:lnTo>
                  <a:lnTo>
                    <a:pt x="861" y="490"/>
                  </a:lnTo>
                  <a:lnTo>
                    <a:pt x="868" y="452"/>
                  </a:lnTo>
                  <a:lnTo>
                    <a:pt x="872" y="412"/>
                  </a:lnTo>
                  <a:lnTo>
                    <a:pt x="872" y="369"/>
                  </a:lnTo>
                  <a:lnTo>
                    <a:pt x="870" y="324"/>
                  </a:lnTo>
                  <a:lnTo>
                    <a:pt x="857" y="277"/>
                  </a:lnTo>
                  <a:lnTo>
                    <a:pt x="839" y="233"/>
                  </a:lnTo>
                  <a:lnTo>
                    <a:pt x="816" y="193"/>
                  </a:lnTo>
                  <a:lnTo>
                    <a:pt x="788" y="157"/>
                  </a:lnTo>
                  <a:lnTo>
                    <a:pt x="757" y="126"/>
                  </a:lnTo>
                  <a:lnTo>
                    <a:pt x="722" y="97"/>
                  </a:lnTo>
                  <a:lnTo>
                    <a:pt x="684" y="73"/>
                  </a:lnTo>
                  <a:lnTo>
                    <a:pt x="645" y="52"/>
                  </a:lnTo>
                  <a:lnTo>
                    <a:pt x="603" y="35"/>
                  </a:lnTo>
                  <a:lnTo>
                    <a:pt x="560" y="21"/>
                  </a:lnTo>
                  <a:lnTo>
                    <a:pt x="516" y="11"/>
                  </a:lnTo>
                  <a:lnTo>
                    <a:pt x="471" y="5"/>
                  </a:lnTo>
                  <a:lnTo>
                    <a:pt x="427" y="0"/>
                  </a:lnTo>
                  <a:lnTo>
                    <a:pt x="384" y="0"/>
                  </a:lnTo>
                  <a:lnTo>
                    <a:pt x="341" y="4"/>
                  </a:lnTo>
                  <a:lnTo>
                    <a:pt x="301" y="9"/>
                  </a:lnTo>
                  <a:close/>
                </a:path>
              </a:pathLst>
            </a:custGeom>
            <a:solidFill>
              <a:srgbClr val="FFFF66"/>
            </a:solidFill>
            <a:ln w="9525">
              <a:noFill/>
              <a:round/>
              <a:headEnd/>
              <a:tailEnd/>
            </a:ln>
          </p:spPr>
          <p:txBody>
            <a:bodyPr/>
            <a:lstStyle/>
            <a:p>
              <a:endParaRPr lang="en-US"/>
            </a:p>
          </p:txBody>
        </p:sp>
        <p:sp>
          <p:nvSpPr>
            <p:cNvPr id="17495" name="Freeform 414"/>
            <p:cNvSpPr>
              <a:spLocks noChangeAspect="1"/>
            </p:cNvSpPr>
            <p:nvPr/>
          </p:nvSpPr>
          <p:spPr bwMode="auto">
            <a:xfrm>
              <a:off x="4047" y="2916"/>
              <a:ext cx="265" cy="357"/>
            </a:xfrm>
            <a:custGeom>
              <a:avLst/>
              <a:gdLst>
                <a:gd name="T0" fmla="*/ 31 w 790"/>
                <a:gd name="T1" fmla="*/ 1 h 1063"/>
                <a:gd name="T2" fmla="*/ 27 w 790"/>
                <a:gd name="T3" fmla="*/ 2 h 1063"/>
                <a:gd name="T4" fmla="*/ 22 w 790"/>
                <a:gd name="T5" fmla="*/ 4 h 1063"/>
                <a:gd name="T6" fmla="*/ 18 w 790"/>
                <a:gd name="T7" fmla="*/ 6 h 1063"/>
                <a:gd name="T8" fmla="*/ 14 w 790"/>
                <a:gd name="T9" fmla="*/ 9 h 1063"/>
                <a:gd name="T10" fmla="*/ 11 w 790"/>
                <a:gd name="T11" fmla="*/ 12 h 1063"/>
                <a:gd name="T12" fmla="*/ 8 w 790"/>
                <a:gd name="T13" fmla="*/ 15 h 1063"/>
                <a:gd name="T14" fmla="*/ 5 w 790"/>
                <a:gd name="T15" fmla="*/ 18 h 1063"/>
                <a:gd name="T16" fmla="*/ 3 w 790"/>
                <a:gd name="T17" fmla="*/ 22 h 1063"/>
                <a:gd name="T18" fmla="*/ 1 w 790"/>
                <a:gd name="T19" fmla="*/ 27 h 1063"/>
                <a:gd name="T20" fmla="*/ 0 w 790"/>
                <a:gd name="T21" fmla="*/ 31 h 1063"/>
                <a:gd name="T22" fmla="*/ 0 w 790"/>
                <a:gd name="T23" fmla="*/ 36 h 1063"/>
                <a:gd name="T24" fmla="*/ 0 w 790"/>
                <a:gd name="T25" fmla="*/ 41 h 1063"/>
                <a:gd name="T26" fmla="*/ 1 w 790"/>
                <a:gd name="T27" fmla="*/ 47 h 1063"/>
                <a:gd name="T28" fmla="*/ 3 w 790"/>
                <a:gd name="T29" fmla="*/ 53 h 1063"/>
                <a:gd name="T30" fmla="*/ 5 w 790"/>
                <a:gd name="T31" fmla="*/ 59 h 1063"/>
                <a:gd name="T32" fmla="*/ 8 w 790"/>
                <a:gd name="T33" fmla="*/ 65 h 1063"/>
                <a:gd name="T34" fmla="*/ 19 w 790"/>
                <a:gd name="T35" fmla="*/ 80 h 1063"/>
                <a:gd name="T36" fmla="*/ 21 w 790"/>
                <a:gd name="T37" fmla="*/ 88 h 1063"/>
                <a:gd name="T38" fmla="*/ 20 w 790"/>
                <a:gd name="T39" fmla="*/ 110 h 1063"/>
                <a:gd name="T40" fmla="*/ 25 w 790"/>
                <a:gd name="T41" fmla="*/ 117 h 1063"/>
                <a:gd name="T42" fmla="*/ 49 w 790"/>
                <a:gd name="T43" fmla="*/ 120 h 1063"/>
                <a:gd name="T44" fmla="*/ 54 w 790"/>
                <a:gd name="T45" fmla="*/ 116 h 1063"/>
                <a:gd name="T46" fmla="*/ 57 w 790"/>
                <a:gd name="T47" fmla="*/ 97 h 1063"/>
                <a:gd name="T48" fmla="*/ 61 w 790"/>
                <a:gd name="T49" fmla="*/ 88 h 1063"/>
                <a:gd name="T50" fmla="*/ 68 w 790"/>
                <a:gd name="T51" fmla="*/ 80 h 1063"/>
                <a:gd name="T52" fmla="*/ 69 w 790"/>
                <a:gd name="T53" fmla="*/ 79 h 1063"/>
                <a:gd name="T54" fmla="*/ 71 w 790"/>
                <a:gd name="T55" fmla="*/ 77 h 1063"/>
                <a:gd name="T56" fmla="*/ 73 w 790"/>
                <a:gd name="T57" fmla="*/ 75 h 1063"/>
                <a:gd name="T58" fmla="*/ 75 w 790"/>
                <a:gd name="T59" fmla="*/ 73 h 1063"/>
                <a:gd name="T60" fmla="*/ 77 w 790"/>
                <a:gd name="T61" fmla="*/ 70 h 1063"/>
                <a:gd name="T62" fmla="*/ 78 w 790"/>
                <a:gd name="T63" fmla="*/ 68 h 1063"/>
                <a:gd name="T64" fmla="*/ 81 w 790"/>
                <a:gd name="T65" fmla="*/ 65 h 1063"/>
                <a:gd name="T66" fmla="*/ 82 w 790"/>
                <a:gd name="T67" fmla="*/ 62 h 1063"/>
                <a:gd name="T68" fmla="*/ 84 w 790"/>
                <a:gd name="T69" fmla="*/ 59 h 1063"/>
                <a:gd name="T70" fmla="*/ 85 w 790"/>
                <a:gd name="T71" fmla="*/ 56 h 1063"/>
                <a:gd name="T72" fmla="*/ 86 w 790"/>
                <a:gd name="T73" fmla="*/ 52 h 1063"/>
                <a:gd name="T74" fmla="*/ 87 w 790"/>
                <a:gd name="T75" fmla="*/ 49 h 1063"/>
                <a:gd name="T76" fmla="*/ 88 w 790"/>
                <a:gd name="T77" fmla="*/ 45 h 1063"/>
                <a:gd name="T78" fmla="*/ 89 w 790"/>
                <a:gd name="T79" fmla="*/ 41 h 1063"/>
                <a:gd name="T80" fmla="*/ 89 w 790"/>
                <a:gd name="T81" fmla="*/ 37 h 1063"/>
                <a:gd name="T82" fmla="*/ 89 w 790"/>
                <a:gd name="T83" fmla="*/ 32 h 1063"/>
                <a:gd name="T84" fmla="*/ 88 w 790"/>
                <a:gd name="T85" fmla="*/ 27 h 1063"/>
                <a:gd name="T86" fmla="*/ 86 w 790"/>
                <a:gd name="T87" fmla="*/ 23 h 1063"/>
                <a:gd name="T88" fmla="*/ 83 w 790"/>
                <a:gd name="T89" fmla="*/ 19 h 1063"/>
                <a:gd name="T90" fmla="*/ 81 w 790"/>
                <a:gd name="T91" fmla="*/ 16 h 1063"/>
                <a:gd name="T92" fmla="*/ 77 w 790"/>
                <a:gd name="T93" fmla="*/ 12 h 1063"/>
                <a:gd name="T94" fmla="*/ 74 w 790"/>
                <a:gd name="T95" fmla="*/ 10 h 1063"/>
                <a:gd name="T96" fmla="*/ 70 w 790"/>
                <a:gd name="T97" fmla="*/ 7 h 1063"/>
                <a:gd name="T98" fmla="*/ 66 w 790"/>
                <a:gd name="T99" fmla="*/ 5 h 1063"/>
                <a:gd name="T100" fmla="*/ 62 w 790"/>
                <a:gd name="T101" fmla="*/ 4 h 1063"/>
                <a:gd name="T102" fmla="*/ 58 w 790"/>
                <a:gd name="T103" fmla="*/ 2 h 1063"/>
                <a:gd name="T104" fmla="*/ 53 w 790"/>
                <a:gd name="T105" fmla="*/ 1 h 1063"/>
                <a:gd name="T106" fmla="*/ 49 w 790"/>
                <a:gd name="T107" fmla="*/ 1 h 1063"/>
                <a:gd name="T108" fmla="*/ 44 w 790"/>
                <a:gd name="T109" fmla="*/ 0 h 1063"/>
                <a:gd name="T110" fmla="*/ 40 w 790"/>
                <a:gd name="T111" fmla="*/ 0 h 1063"/>
                <a:gd name="T112" fmla="*/ 36 w 790"/>
                <a:gd name="T113" fmla="*/ 0 h 1063"/>
                <a:gd name="T114" fmla="*/ 31 w 790"/>
                <a:gd name="T115" fmla="*/ 1 h 10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0"/>
                <a:gd name="T175" fmla="*/ 0 h 1063"/>
                <a:gd name="T176" fmla="*/ 790 w 790"/>
                <a:gd name="T177" fmla="*/ 1063 h 10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0" h="1063">
                  <a:moveTo>
                    <a:pt x="278" y="5"/>
                  </a:moveTo>
                  <a:lnTo>
                    <a:pt x="237" y="19"/>
                  </a:lnTo>
                  <a:lnTo>
                    <a:pt x="198" y="35"/>
                  </a:lnTo>
                  <a:lnTo>
                    <a:pt x="161" y="55"/>
                  </a:lnTo>
                  <a:lnTo>
                    <a:pt x="126" y="78"/>
                  </a:lnTo>
                  <a:lnTo>
                    <a:pt x="95" y="103"/>
                  </a:lnTo>
                  <a:lnTo>
                    <a:pt x="69" y="132"/>
                  </a:lnTo>
                  <a:lnTo>
                    <a:pt x="46" y="163"/>
                  </a:lnTo>
                  <a:lnTo>
                    <a:pt x="26" y="197"/>
                  </a:lnTo>
                  <a:lnTo>
                    <a:pt x="12" y="234"/>
                  </a:lnTo>
                  <a:lnTo>
                    <a:pt x="3" y="275"/>
                  </a:lnTo>
                  <a:lnTo>
                    <a:pt x="0" y="318"/>
                  </a:lnTo>
                  <a:lnTo>
                    <a:pt x="1" y="365"/>
                  </a:lnTo>
                  <a:lnTo>
                    <a:pt x="9" y="414"/>
                  </a:lnTo>
                  <a:lnTo>
                    <a:pt x="24" y="466"/>
                  </a:lnTo>
                  <a:lnTo>
                    <a:pt x="44" y="521"/>
                  </a:lnTo>
                  <a:lnTo>
                    <a:pt x="73" y="580"/>
                  </a:lnTo>
                  <a:lnTo>
                    <a:pt x="172" y="707"/>
                  </a:lnTo>
                  <a:lnTo>
                    <a:pt x="187" y="780"/>
                  </a:lnTo>
                  <a:lnTo>
                    <a:pt x="179" y="980"/>
                  </a:lnTo>
                  <a:lnTo>
                    <a:pt x="222" y="1034"/>
                  </a:lnTo>
                  <a:lnTo>
                    <a:pt x="433" y="1063"/>
                  </a:lnTo>
                  <a:lnTo>
                    <a:pt x="479" y="1026"/>
                  </a:lnTo>
                  <a:lnTo>
                    <a:pt x="509" y="858"/>
                  </a:lnTo>
                  <a:lnTo>
                    <a:pt x="543" y="783"/>
                  </a:lnTo>
                  <a:lnTo>
                    <a:pt x="602" y="711"/>
                  </a:lnTo>
                  <a:lnTo>
                    <a:pt x="617" y="696"/>
                  </a:lnTo>
                  <a:lnTo>
                    <a:pt x="633" y="680"/>
                  </a:lnTo>
                  <a:lnTo>
                    <a:pt x="649" y="663"/>
                  </a:lnTo>
                  <a:lnTo>
                    <a:pt x="667" y="643"/>
                  </a:lnTo>
                  <a:lnTo>
                    <a:pt x="683" y="623"/>
                  </a:lnTo>
                  <a:lnTo>
                    <a:pt x="699" y="601"/>
                  </a:lnTo>
                  <a:lnTo>
                    <a:pt x="715" y="577"/>
                  </a:lnTo>
                  <a:lnTo>
                    <a:pt x="730" y="551"/>
                  </a:lnTo>
                  <a:lnTo>
                    <a:pt x="744" y="524"/>
                  </a:lnTo>
                  <a:lnTo>
                    <a:pt x="756" y="495"/>
                  </a:lnTo>
                  <a:lnTo>
                    <a:pt x="767" y="465"/>
                  </a:lnTo>
                  <a:lnTo>
                    <a:pt x="776" y="433"/>
                  </a:lnTo>
                  <a:lnTo>
                    <a:pt x="783" y="398"/>
                  </a:lnTo>
                  <a:lnTo>
                    <a:pt x="788" y="362"/>
                  </a:lnTo>
                  <a:lnTo>
                    <a:pt x="790" y="324"/>
                  </a:lnTo>
                  <a:lnTo>
                    <a:pt x="789" y="285"/>
                  </a:lnTo>
                  <a:lnTo>
                    <a:pt x="777" y="242"/>
                  </a:lnTo>
                  <a:lnTo>
                    <a:pt x="761" y="204"/>
                  </a:lnTo>
                  <a:lnTo>
                    <a:pt x="740" y="170"/>
                  </a:lnTo>
                  <a:lnTo>
                    <a:pt x="716" y="139"/>
                  </a:lnTo>
                  <a:lnTo>
                    <a:pt x="688" y="111"/>
                  </a:lnTo>
                  <a:lnTo>
                    <a:pt x="657" y="86"/>
                  </a:lnTo>
                  <a:lnTo>
                    <a:pt x="624" y="65"/>
                  </a:lnTo>
                  <a:lnTo>
                    <a:pt x="589" y="48"/>
                  </a:lnTo>
                  <a:lnTo>
                    <a:pt x="551" y="33"/>
                  </a:lnTo>
                  <a:lnTo>
                    <a:pt x="513" y="21"/>
                  </a:lnTo>
                  <a:lnTo>
                    <a:pt x="473" y="12"/>
                  </a:lnTo>
                  <a:lnTo>
                    <a:pt x="434" y="5"/>
                  </a:lnTo>
                  <a:lnTo>
                    <a:pt x="394" y="2"/>
                  </a:lnTo>
                  <a:lnTo>
                    <a:pt x="354" y="0"/>
                  </a:lnTo>
                  <a:lnTo>
                    <a:pt x="315" y="2"/>
                  </a:lnTo>
                  <a:lnTo>
                    <a:pt x="278" y="5"/>
                  </a:lnTo>
                  <a:close/>
                </a:path>
              </a:pathLst>
            </a:custGeom>
            <a:solidFill>
              <a:srgbClr val="FFC900"/>
            </a:solidFill>
            <a:ln w="9525">
              <a:noFill/>
              <a:round/>
              <a:headEnd/>
              <a:tailEnd/>
            </a:ln>
          </p:spPr>
          <p:txBody>
            <a:bodyPr/>
            <a:lstStyle/>
            <a:p>
              <a:endParaRPr lang="en-US"/>
            </a:p>
          </p:txBody>
        </p:sp>
        <p:sp>
          <p:nvSpPr>
            <p:cNvPr id="17496" name="Freeform 415"/>
            <p:cNvSpPr>
              <a:spLocks noChangeAspect="1"/>
            </p:cNvSpPr>
            <p:nvPr/>
          </p:nvSpPr>
          <p:spPr bwMode="auto">
            <a:xfrm>
              <a:off x="4054" y="2920"/>
              <a:ext cx="250" cy="352"/>
            </a:xfrm>
            <a:custGeom>
              <a:avLst/>
              <a:gdLst>
                <a:gd name="T0" fmla="*/ 26 w 744"/>
                <a:gd name="T1" fmla="*/ 2 h 1049"/>
                <a:gd name="T2" fmla="*/ 17 w 744"/>
                <a:gd name="T3" fmla="*/ 6 h 1049"/>
                <a:gd name="T4" fmla="*/ 10 w 744"/>
                <a:gd name="T5" fmla="*/ 11 h 1049"/>
                <a:gd name="T6" fmla="*/ 5 w 744"/>
                <a:gd name="T7" fmla="*/ 17 h 1049"/>
                <a:gd name="T8" fmla="*/ 1 w 744"/>
                <a:gd name="T9" fmla="*/ 25 h 1049"/>
                <a:gd name="T10" fmla="*/ 0 w 744"/>
                <a:gd name="T11" fmla="*/ 34 h 1049"/>
                <a:gd name="T12" fmla="*/ 1 w 744"/>
                <a:gd name="T13" fmla="*/ 44 h 1049"/>
                <a:gd name="T14" fmla="*/ 5 w 744"/>
                <a:gd name="T15" fmla="*/ 55 h 1049"/>
                <a:gd name="T16" fmla="*/ 10 w 744"/>
                <a:gd name="T17" fmla="*/ 64 h 1049"/>
                <a:gd name="T18" fmla="*/ 12 w 744"/>
                <a:gd name="T19" fmla="*/ 68 h 1049"/>
                <a:gd name="T20" fmla="*/ 15 w 744"/>
                <a:gd name="T21" fmla="*/ 72 h 1049"/>
                <a:gd name="T22" fmla="*/ 17 w 744"/>
                <a:gd name="T23" fmla="*/ 77 h 1049"/>
                <a:gd name="T24" fmla="*/ 19 w 744"/>
                <a:gd name="T25" fmla="*/ 81 h 1049"/>
                <a:gd name="T26" fmla="*/ 19 w 744"/>
                <a:gd name="T27" fmla="*/ 85 h 1049"/>
                <a:gd name="T28" fmla="*/ 20 w 744"/>
                <a:gd name="T29" fmla="*/ 92 h 1049"/>
                <a:gd name="T30" fmla="*/ 19 w 744"/>
                <a:gd name="T31" fmla="*/ 103 h 1049"/>
                <a:gd name="T32" fmla="*/ 19 w 744"/>
                <a:gd name="T33" fmla="*/ 110 h 1049"/>
                <a:gd name="T34" fmla="*/ 20 w 744"/>
                <a:gd name="T35" fmla="*/ 111 h 1049"/>
                <a:gd name="T36" fmla="*/ 22 w 744"/>
                <a:gd name="T37" fmla="*/ 113 h 1049"/>
                <a:gd name="T38" fmla="*/ 23 w 744"/>
                <a:gd name="T39" fmla="*/ 114 h 1049"/>
                <a:gd name="T40" fmla="*/ 25 w 744"/>
                <a:gd name="T41" fmla="*/ 115 h 1049"/>
                <a:gd name="T42" fmla="*/ 28 w 744"/>
                <a:gd name="T43" fmla="*/ 116 h 1049"/>
                <a:gd name="T44" fmla="*/ 30 w 744"/>
                <a:gd name="T45" fmla="*/ 116 h 1049"/>
                <a:gd name="T46" fmla="*/ 33 w 744"/>
                <a:gd name="T47" fmla="*/ 116 h 1049"/>
                <a:gd name="T48" fmla="*/ 36 w 744"/>
                <a:gd name="T49" fmla="*/ 117 h 1049"/>
                <a:gd name="T50" fmla="*/ 39 w 744"/>
                <a:gd name="T51" fmla="*/ 117 h 1049"/>
                <a:gd name="T52" fmla="*/ 42 w 744"/>
                <a:gd name="T53" fmla="*/ 117 h 1049"/>
                <a:gd name="T54" fmla="*/ 44 w 744"/>
                <a:gd name="T55" fmla="*/ 118 h 1049"/>
                <a:gd name="T56" fmla="*/ 46 w 744"/>
                <a:gd name="T57" fmla="*/ 117 h 1049"/>
                <a:gd name="T58" fmla="*/ 47 w 744"/>
                <a:gd name="T59" fmla="*/ 116 h 1049"/>
                <a:gd name="T60" fmla="*/ 49 w 744"/>
                <a:gd name="T61" fmla="*/ 115 h 1049"/>
                <a:gd name="T62" fmla="*/ 50 w 744"/>
                <a:gd name="T63" fmla="*/ 114 h 1049"/>
                <a:gd name="T64" fmla="*/ 51 w 744"/>
                <a:gd name="T65" fmla="*/ 109 h 1049"/>
                <a:gd name="T66" fmla="*/ 53 w 744"/>
                <a:gd name="T67" fmla="*/ 100 h 1049"/>
                <a:gd name="T68" fmla="*/ 55 w 744"/>
                <a:gd name="T69" fmla="*/ 93 h 1049"/>
                <a:gd name="T70" fmla="*/ 57 w 744"/>
                <a:gd name="T71" fmla="*/ 89 h 1049"/>
                <a:gd name="T72" fmla="*/ 58 w 744"/>
                <a:gd name="T73" fmla="*/ 86 h 1049"/>
                <a:gd name="T74" fmla="*/ 60 w 744"/>
                <a:gd name="T75" fmla="*/ 84 h 1049"/>
                <a:gd name="T76" fmla="*/ 61 w 744"/>
                <a:gd name="T77" fmla="*/ 82 h 1049"/>
                <a:gd name="T78" fmla="*/ 63 w 744"/>
                <a:gd name="T79" fmla="*/ 80 h 1049"/>
                <a:gd name="T80" fmla="*/ 66 w 744"/>
                <a:gd name="T81" fmla="*/ 77 h 1049"/>
                <a:gd name="T82" fmla="*/ 69 w 744"/>
                <a:gd name="T83" fmla="*/ 73 h 1049"/>
                <a:gd name="T84" fmla="*/ 72 w 744"/>
                <a:gd name="T85" fmla="*/ 69 h 1049"/>
                <a:gd name="T86" fmla="*/ 76 w 744"/>
                <a:gd name="T87" fmla="*/ 64 h 1049"/>
                <a:gd name="T88" fmla="*/ 79 w 744"/>
                <a:gd name="T89" fmla="*/ 58 h 1049"/>
                <a:gd name="T90" fmla="*/ 81 w 744"/>
                <a:gd name="T91" fmla="*/ 51 h 1049"/>
                <a:gd name="T92" fmla="*/ 83 w 744"/>
                <a:gd name="T93" fmla="*/ 44 h 1049"/>
                <a:gd name="T94" fmla="*/ 84 w 744"/>
                <a:gd name="T95" fmla="*/ 36 h 1049"/>
                <a:gd name="T96" fmla="*/ 83 w 744"/>
                <a:gd name="T97" fmla="*/ 27 h 1049"/>
                <a:gd name="T98" fmla="*/ 79 w 744"/>
                <a:gd name="T99" fmla="*/ 19 h 1049"/>
                <a:gd name="T100" fmla="*/ 74 w 744"/>
                <a:gd name="T101" fmla="*/ 12 h 1049"/>
                <a:gd name="T102" fmla="*/ 67 w 744"/>
                <a:gd name="T103" fmla="*/ 7 h 1049"/>
                <a:gd name="T104" fmla="*/ 59 w 744"/>
                <a:gd name="T105" fmla="*/ 4 h 1049"/>
                <a:gd name="T106" fmla="*/ 51 w 744"/>
                <a:gd name="T107" fmla="*/ 1 h 1049"/>
                <a:gd name="T108" fmla="*/ 43 w 744"/>
                <a:gd name="T109" fmla="*/ 0 h 1049"/>
                <a:gd name="T110" fmla="*/ 35 w 744"/>
                <a:gd name="T111" fmla="*/ 0 h 10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44"/>
                <a:gd name="T169" fmla="*/ 0 h 1049"/>
                <a:gd name="T170" fmla="*/ 744 w 744"/>
                <a:gd name="T171" fmla="*/ 1049 h 104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44" h="1049">
                  <a:moveTo>
                    <a:pt x="270" y="4"/>
                  </a:moveTo>
                  <a:lnTo>
                    <a:pt x="229" y="16"/>
                  </a:lnTo>
                  <a:lnTo>
                    <a:pt x="189" y="32"/>
                  </a:lnTo>
                  <a:lnTo>
                    <a:pt x="154" y="52"/>
                  </a:lnTo>
                  <a:lnTo>
                    <a:pt x="120" y="74"/>
                  </a:lnTo>
                  <a:lnTo>
                    <a:pt x="90" y="98"/>
                  </a:lnTo>
                  <a:lnTo>
                    <a:pt x="64" y="126"/>
                  </a:lnTo>
                  <a:lnTo>
                    <a:pt x="42" y="156"/>
                  </a:lnTo>
                  <a:lnTo>
                    <a:pt x="25" y="188"/>
                  </a:lnTo>
                  <a:lnTo>
                    <a:pt x="11" y="224"/>
                  </a:lnTo>
                  <a:lnTo>
                    <a:pt x="3" y="263"/>
                  </a:lnTo>
                  <a:lnTo>
                    <a:pt x="0" y="303"/>
                  </a:lnTo>
                  <a:lnTo>
                    <a:pt x="3" y="347"/>
                  </a:lnTo>
                  <a:lnTo>
                    <a:pt x="11" y="393"/>
                  </a:lnTo>
                  <a:lnTo>
                    <a:pt x="26" y="441"/>
                  </a:lnTo>
                  <a:lnTo>
                    <a:pt x="48" y="492"/>
                  </a:lnTo>
                  <a:lnTo>
                    <a:pt x="75" y="546"/>
                  </a:lnTo>
                  <a:lnTo>
                    <a:pt x="87" y="565"/>
                  </a:lnTo>
                  <a:lnTo>
                    <a:pt x="97" y="584"/>
                  </a:lnTo>
                  <a:lnTo>
                    <a:pt x="109" y="603"/>
                  </a:lnTo>
                  <a:lnTo>
                    <a:pt x="120" y="622"/>
                  </a:lnTo>
                  <a:lnTo>
                    <a:pt x="131" y="641"/>
                  </a:lnTo>
                  <a:lnTo>
                    <a:pt x="142" y="660"/>
                  </a:lnTo>
                  <a:lnTo>
                    <a:pt x="153" y="679"/>
                  </a:lnTo>
                  <a:lnTo>
                    <a:pt x="164" y="698"/>
                  </a:lnTo>
                  <a:lnTo>
                    <a:pt x="167" y="717"/>
                  </a:lnTo>
                  <a:lnTo>
                    <a:pt x="171" y="734"/>
                  </a:lnTo>
                  <a:lnTo>
                    <a:pt x="174" y="752"/>
                  </a:lnTo>
                  <a:lnTo>
                    <a:pt x="178" y="771"/>
                  </a:lnTo>
                  <a:lnTo>
                    <a:pt x="176" y="820"/>
                  </a:lnTo>
                  <a:lnTo>
                    <a:pt x="173" y="869"/>
                  </a:lnTo>
                  <a:lnTo>
                    <a:pt x="170" y="918"/>
                  </a:lnTo>
                  <a:lnTo>
                    <a:pt x="167" y="968"/>
                  </a:lnTo>
                  <a:lnTo>
                    <a:pt x="172" y="975"/>
                  </a:lnTo>
                  <a:lnTo>
                    <a:pt x="178" y="982"/>
                  </a:lnTo>
                  <a:lnTo>
                    <a:pt x="182" y="989"/>
                  </a:lnTo>
                  <a:lnTo>
                    <a:pt x="187" y="996"/>
                  </a:lnTo>
                  <a:lnTo>
                    <a:pt x="193" y="1003"/>
                  </a:lnTo>
                  <a:lnTo>
                    <a:pt x="197" y="1009"/>
                  </a:lnTo>
                  <a:lnTo>
                    <a:pt x="202" y="1016"/>
                  </a:lnTo>
                  <a:lnTo>
                    <a:pt x="207" y="1023"/>
                  </a:lnTo>
                  <a:lnTo>
                    <a:pt x="219" y="1024"/>
                  </a:lnTo>
                  <a:lnTo>
                    <a:pt x="232" y="1027"/>
                  </a:lnTo>
                  <a:lnTo>
                    <a:pt x="245" y="1028"/>
                  </a:lnTo>
                  <a:lnTo>
                    <a:pt x="256" y="1029"/>
                  </a:lnTo>
                  <a:lnTo>
                    <a:pt x="269" y="1031"/>
                  </a:lnTo>
                  <a:lnTo>
                    <a:pt x="282" y="1032"/>
                  </a:lnTo>
                  <a:lnTo>
                    <a:pt x="294" y="1034"/>
                  </a:lnTo>
                  <a:lnTo>
                    <a:pt x="306" y="1036"/>
                  </a:lnTo>
                  <a:lnTo>
                    <a:pt x="318" y="1037"/>
                  </a:lnTo>
                  <a:lnTo>
                    <a:pt x="331" y="1038"/>
                  </a:lnTo>
                  <a:lnTo>
                    <a:pt x="344" y="1041"/>
                  </a:lnTo>
                  <a:lnTo>
                    <a:pt x="355" y="1042"/>
                  </a:lnTo>
                  <a:lnTo>
                    <a:pt x="368" y="1044"/>
                  </a:lnTo>
                  <a:lnTo>
                    <a:pt x="381" y="1045"/>
                  </a:lnTo>
                  <a:lnTo>
                    <a:pt x="392" y="1047"/>
                  </a:lnTo>
                  <a:lnTo>
                    <a:pt x="405" y="1049"/>
                  </a:lnTo>
                  <a:lnTo>
                    <a:pt x="411" y="1044"/>
                  </a:lnTo>
                  <a:lnTo>
                    <a:pt x="416" y="1039"/>
                  </a:lnTo>
                  <a:lnTo>
                    <a:pt x="421" y="1035"/>
                  </a:lnTo>
                  <a:lnTo>
                    <a:pt x="427" y="1030"/>
                  </a:lnTo>
                  <a:lnTo>
                    <a:pt x="432" y="1026"/>
                  </a:lnTo>
                  <a:lnTo>
                    <a:pt x="437" y="1021"/>
                  </a:lnTo>
                  <a:lnTo>
                    <a:pt x="443" y="1016"/>
                  </a:lnTo>
                  <a:lnTo>
                    <a:pt x="449" y="1012"/>
                  </a:lnTo>
                  <a:lnTo>
                    <a:pt x="455" y="969"/>
                  </a:lnTo>
                  <a:lnTo>
                    <a:pt x="464" y="928"/>
                  </a:lnTo>
                  <a:lnTo>
                    <a:pt x="470" y="886"/>
                  </a:lnTo>
                  <a:lnTo>
                    <a:pt x="477" y="845"/>
                  </a:lnTo>
                  <a:lnTo>
                    <a:pt x="485" y="826"/>
                  </a:lnTo>
                  <a:lnTo>
                    <a:pt x="495" y="808"/>
                  </a:lnTo>
                  <a:lnTo>
                    <a:pt x="503" y="789"/>
                  </a:lnTo>
                  <a:lnTo>
                    <a:pt x="511" y="771"/>
                  </a:lnTo>
                  <a:lnTo>
                    <a:pt x="518" y="762"/>
                  </a:lnTo>
                  <a:lnTo>
                    <a:pt x="525" y="752"/>
                  </a:lnTo>
                  <a:lnTo>
                    <a:pt x="532" y="744"/>
                  </a:lnTo>
                  <a:lnTo>
                    <a:pt x="538" y="735"/>
                  </a:lnTo>
                  <a:lnTo>
                    <a:pt x="545" y="726"/>
                  </a:lnTo>
                  <a:lnTo>
                    <a:pt x="552" y="718"/>
                  </a:lnTo>
                  <a:lnTo>
                    <a:pt x="559" y="709"/>
                  </a:lnTo>
                  <a:lnTo>
                    <a:pt x="566" y="699"/>
                  </a:lnTo>
                  <a:lnTo>
                    <a:pt x="580" y="685"/>
                  </a:lnTo>
                  <a:lnTo>
                    <a:pt x="595" y="668"/>
                  </a:lnTo>
                  <a:lnTo>
                    <a:pt x="610" y="651"/>
                  </a:lnTo>
                  <a:lnTo>
                    <a:pt x="626" y="632"/>
                  </a:lnTo>
                  <a:lnTo>
                    <a:pt x="641" y="611"/>
                  </a:lnTo>
                  <a:lnTo>
                    <a:pt x="656" y="589"/>
                  </a:lnTo>
                  <a:lnTo>
                    <a:pt x="671" y="565"/>
                  </a:lnTo>
                  <a:lnTo>
                    <a:pt x="685" y="539"/>
                  </a:lnTo>
                  <a:lnTo>
                    <a:pt x="699" y="513"/>
                  </a:lnTo>
                  <a:lnTo>
                    <a:pt x="710" y="484"/>
                  </a:lnTo>
                  <a:lnTo>
                    <a:pt x="720" y="454"/>
                  </a:lnTo>
                  <a:lnTo>
                    <a:pt x="730" y="422"/>
                  </a:lnTo>
                  <a:lnTo>
                    <a:pt x="737" y="387"/>
                  </a:lnTo>
                  <a:lnTo>
                    <a:pt x="741" y="353"/>
                  </a:lnTo>
                  <a:lnTo>
                    <a:pt x="744" y="315"/>
                  </a:lnTo>
                  <a:lnTo>
                    <a:pt x="744" y="275"/>
                  </a:lnTo>
                  <a:lnTo>
                    <a:pt x="734" y="236"/>
                  </a:lnTo>
                  <a:lnTo>
                    <a:pt x="720" y="199"/>
                  </a:lnTo>
                  <a:lnTo>
                    <a:pt x="703" y="166"/>
                  </a:lnTo>
                  <a:lnTo>
                    <a:pt x="681" y="137"/>
                  </a:lnTo>
                  <a:lnTo>
                    <a:pt x="656" y="111"/>
                  </a:lnTo>
                  <a:lnTo>
                    <a:pt x="627" y="87"/>
                  </a:lnTo>
                  <a:lnTo>
                    <a:pt x="596" y="66"/>
                  </a:lnTo>
                  <a:lnTo>
                    <a:pt x="564" y="49"/>
                  </a:lnTo>
                  <a:lnTo>
                    <a:pt x="528" y="34"/>
                  </a:lnTo>
                  <a:lnTo>
                    <a:pt x="492" y="22"/>
                  </a:lnTo>
                  <a:lnTo>
                    <a:pt x="455" y="13"/>
                  </a:lnTo>
                  <a:lnTo>
                    <a:pt x="417" y="6"/>
                  </a:lnTo>
                  <a:lnTo>
                    <a:pt x="379" y="2"/>
                  </a:lnTo>
                  <a:lnTo>
                    <a:pt x="343" y="0"/>
                  </a:lnTo>
                  <a:lnTo>
                    <a:pt x="306" y="1"/>
                  </a:lnTo>
                  <a:lnTo>
                    <a:pt x="270" y="4"/>
                  </a:lnTo>
                  <a:close/>
                </a:path>
              </a:pathLst>
            </a:custGeom>
            <a:solidFill>
              <a:srgbClr val="FFFF66"/>
            </a:solidFill>
            <a:ln w="9525">
              <a:noFill/>
              <a:round/>
              <a:headEnd/>
              <a:tailEnd/>
            </a:ln>
          </p:spPr>
          <p:txBody>
            <a:bodyPr/>
            <a:lstStyle/>
            <a:p>
              <a:endParaRPr lang="en-US"/>
            </a:p>
          </p:txBody>
        </p:sp>
        <p:sp>
          <p:nvSpPr>
            <p:cNvPr id="17497" name="Freeform 416"/>
            <p:cNvSpPr>
              <a:spLocks noChangeAspect="1"/>
            </p:cNvSpPr>
            <p:nvPr/>
          </p:nvSpPr>
          <p:spPr bwMode="auto">
            <a:xfrm>
              <a:off x="4062" y="2925"/>
              <a:ext cx="233" cy="347"/>
            </a:xfrm>
            <a:custGeom>
              <a:avLst/>
              <a:gdLst>
                <a:gd name="T0" fmla="*/ 24 w 695"/>
                <a:gd name="T1" fmla="*/ 2 h 1033"/>
                <a:gd name="T2" fmla="*/ 16 w 695"/>
                <a:gd name="T3" fmla="*/ 5 h 1033"/>
                <a:gd name="T4" fmla="*/ 9 w 695"/>
                <a:gd name="T5" fmla="*/ 10 h 1033"/>
                <a:gd name="T6" fmla="*/ 4 w 695"/>
                <a:gd name="T7" fmla="*/ 16 h 1033"/>
                <a:gd name="T8" fmla="*/ 1 w 695"/>
                <a:gd name="T9" fmla="*/ 24 h 1033"/>
                <a:gd name="T10" fmla="*/ 0 w 695"/>
                <a:gd name="T11" fmla="*/ 32 h 1033"/>
                <a:gd name="T12" fmla="*/ 1 w 695"/>
                <a:gd name="T13" fmla="*/ 42 h 1033"/>
                <a:gd name="T14" fmla="*/ 5 w 695"/>
                <a:gd name="T15" fmla="*/ 52 h 1033"/>
                <a:gd name="T16" fmla="*/ 10 w 695"/>
                <a:gd name="T17" fmla="*/ 60 h 1033"/>
                <a:gd name="T18" fmla="*/ 12 w 695"/>
                <a:gd name="T19" fmla="*/ 65 h 1033"/>
                <a:gd name="T20" fmla="*/ 14 w 695"/>
                <a:gd name="T21" fmla="*/ 70 h 1033"/>
                <a:gd name="T22" fmla="*/ 16 w 695"/>
                <a:gd name="T23" fmla="*/ 75 h 1033"/>
                <a:gd name="T24" fmla="*/ 17 w 695"/>
                <a:gd name="T25" fmla="*/ 80 h 1033"/>
                <a:gd name="T26" fmla="*/ 18 w 695"/>
                <a:gd name="T27" fmla="*/ 84 h 1033"/>
                <a:gd name="T28" fmla="*/ 18 w 695"/>
                <a:gd name="T29" fmla="*/ 91 h 1033"/>
                <a:gd name="T30" fmla="*/ 18 w 695"/>
                <a:gd name="T31" fmla="*/ 102 h 1033"/>
                <a:gd name="T32" fmla="*/ 18 w 695"/>
                <a:gd name="T33" fmla="*/ 109 h 1033"/>
                <a:gd name="T34" fmla="*/ 19 w 695"/>
                <a:gd name="T35" fmla="*/ 110 h 1033"/>
                <a:gd name="T36" fmla="*/ 20 w 695"/>
                <a:gd name="T37" fmla="*/ 112 h 1033"/>
                <a:gd name="T38" fmla="*/ 21 w 695"/>
                <a:gd name="T39" fmla="*/ 113 h 1033"/>
                <a:gd name="T40" fmla="*/ 23 w 695"/>
                <a:gd name="T41" fmla="*/ 114 h 1033"/>
                <a:gd name="T42" fmla="*/ 25 w 695"/>
                <a:gd name="T43" fmla="*/ 115 h 1033"/>
                <a:gd name="T44" fmla="*/ 28 w 695"/>
                <a:gd name="T45" fmla="*/ 115 h 1033"/>
                <a:gd name="T46" fmla="*/ 31 w 695"/>
                <a:gd name="T47" fmla="*/ 115 h 1033"/>
                <a:gd name="T48" fmla="*/ 33 w 695"/>
                <a:gd name="T49" fmla="*/ 116 h 1033"/>
                <a:gd name="T50" fmla="*/ 36 w 695"/>
                <a:gd name="T51" fmla="*/ 116 h 1033"/>
                <a:gd name="T52" fmla="*/ 38 w 695"/>
                <a:gd name="T53" fmla="*/ 116 h 1033"/>
                <a:gd name="T54" fmla="*/ 41 w 695"/>
                <a:gd name="T55" fmla="*/ 117 h 1033"/>
                <a:gd name="T56" fmla="*/ 43 w 695"/>
                <a:gd name="T57" fmla="*/ 116 h 1033"/>
                <a:gd name="T58" fmla="*/ 44 w 695"/>
                <a:gd name="T59" fmla="*/ 115 h 1033"/>
                <a:gd name="T60" fmla="*/ 45 w 695"/>
                <a:gd name="T61" fmla="*/ 114 h 1033"/>
                <a:gd name="T62" fmla="*/ 46 w 695"/>
                <a:gd name="T63" fmla="*/ 113 h 1033"/>
                <a:gd name="T64" fmla="*/ 48 w 695"/>
                <a:gd name="T65" fmla="*/ 108 h 1033"/>
                <a:gd name="T66" fmla="*/ 49 w 695"/>
                <a:gd name="T67" fmla="*/ 98 h 1033"/>
                <a:gd name="T68" fmla="*/ 51 w 695"/>
                <a:gd name="T69" fmla="*/ 92 h 1033"/>
                <a:gd name="T70" fmla="*/ 53 w 695"/>
                <a:gd name="T71" fmla="*/ 87 h 1033"/>
                <a:gd name="T72" fmla="*/ 54 w 695"/>
                <a:gd name="T73" fmla="*/ 84 h 1033"/>
                <a:gd name="T74" fmla="*/ 56 w 695"/>
                <a:gd name="T75" fmla="*/ 82 h 1033"/>
                <a:gd name="T76" fmla="*/ 57 w 695"/>
                <a:gd name="T77" fmla="*/ 81 h 1033"/>
                <a:gd name="T78" fmla="*/ 58 w 695"/>
                <a:gd name="T79" fmla="*/ 79 h 1033"/>
                <a:gd name="T80" fmla="*/ 62 w 695"/>
                <a:gd name="T81" fmla="*/ 74 h 1033"/>
                <a:gd name="T82" fmla="*/ 69 w 695"/>
                <a:gd name="T83" fmla="*/ 65 h 1033"/>
                <a:gd name="T84" fmla="*/ 74 w 695"/>
                <a:gd name="T85" fmla="*/ 53 h 1033"/>
                <a:gd name="T86" fmla="*/ 78 w 695"/>
                <a:gd name="T87" fmla="*/ 39 h 1033"/>
                <a:gd name="T88" fmla="*/ 77 w 695"/>
                <a:gd name="T89" fmla="*/ 26 h 1033"/>
                <a:gd name="T90" fmla="*/ 74 w 695"/>
                <a:gd name="T91" fmla="*/ 18 h 1033"/>
                <a:gd name="T92" fmla="*/ 70 w 695"/>
                <a:gd name="T93" fmla="*/ 12 h 1033"/>
                <a:gd name="T94" fmla="*/ 64 w 695"/>
                <a:gd name="T95" fmla="*/ 8 h 1033"/>
                <a:gd name="T96" fmla="*/ 57 w 695"/>
                <a:gd name="T97" fmla="*/ 4 h 1033"/>
                <a:gd name="T98" fmla="*/ 49 w 695"/>
                <a:gd name="T99" fmla="*/ 2 h 1033"/>
                <a:gd name="T100" fmla="*/ 41 w 695"/>
                <a:gd name="T101" fmla="*/ 0 h 1033"/>
                <a:gd name="T102" fmla="*/ 33 w 695"/>
                <a:gd name="T103" fmla="*/ 0 h 10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5"/>
                <a:gd name="T157" fmla="*/ 0 h 1033"/>
                <a:gd name="T158" fmla="*/ 695 w 695"/>
                <a:gd name="T159" fmla="*/ 1033 h 10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5" h="1033">
                  <a:moveTo>
                    <a:pt x="260" y="2"/>
                  </a:moveTo>
                  <a:lnTo>
                    <a:pt x="218" y="15"/>
                  </a:lnTo>
                  <a:lnTo>
                    <a:pt x="180" y="30"/>
                  </a:lnTo>
                  <a:lnTo>
                    <a:pt x="144" y="48"/>
                  </a:lnTo>
                  <a:lnTo>
                    <a:pt x="112" y="69"/>
                  </a:lnTo>
                  <a:lnTo>
                    <a:pt x="83" y="92"/>
                  </a:lnTo>
                  <a:lnTo>
                    <a:pt x="58" y="119"/>
                  </a:lnTo>
                  <a:lnTo>
                    <a:pt x="37" y="147"/>
                  </a:lnTo>
                  <a:lnTo>
                    <a:pt x="21" y="179"/>
                  </a:lnTo>
                  <a:lnTo>
                    <a:pt x="10" y="212"/>
                  </a:lnTo>
                  <a:lnTo>
                    <a:pt x="3" y="249"/>
                  </a:lnTo>
                  <a:lnTo>
                    <a:pt x="0" y="287"/>
                  </a:lnTo>
                  <a:lnTo>
                    <a:pt x="4" y="327"/>
                  </a:lnTo>
                  <a:lnTo>
                    <a:pt x="13" y="370"/>
                  </a:lnTo>
                  <a:lnTo>
                    <a:pt x="28" y="415"/>
                  </a:lnTo>
                  <a:lnTo>
                    <a:pt x="49" y="462"/>
                  </a:lnTo>
                  <a:lnTo>
                    <a:pt x="77" y="512"/>
                  </a:lnTo>
                  <a:lnTo>
                    <a:pt x="86" y="533"/>
                  </a:lnTo>
                  <a:lnTo>
                    <a:pt x="96" y="555"/>
                  </a:lnTo>
                  <a:lnTo>
                    <a:pt x="105" y="577"/>
                  </a:lnTo>
                  <a:lnTo>
                    <a:pt x="115" y="599"/>
                  </a:lnTo>
                  <a:lnTo>
                    <a:pt x="124" y="622"/>
                  </a:lnTo>
                  <a:lnTo>
                    <a:pt x="134" y="644"/>
                  </a:lnTo>
                  <a:lnTo>
                    <a:pt x="143" y="666"/>
                  </a:lnTo>
                  <a:lnTo>
                    <a:pt x="153" y="688"/>
                  </a:lnTo>
                  <a:lnTo>
                    <a:pt x="156" y="706"/>
                  </a:lnTo>
                  <a:lnTo>
                    <a:pt x="159" y="724"/>
                  </a:lnTo>
                  <a:lnTo>
                    <a:pt x="163" y="742"/>
                  </a:lnTo>
                  <a:lnTo>
                    <a:pt x="165" y="759"/>
                  </a:lnTo>
                  <a:lnTo>
                    <a:pt x="163" y="809"/>
                  </a:lnTo>
                  <a:lnTo>
                    <a:pt x="161" y="857"/>
                  </a:lnTo>
                  <a:lnTo>
                    <a:pt x="157" y="907"/>
                  </a:lnTo>
                  <a:lnTo>
                    <a:pt x="155" y="956"/>
                  </a:lnTo>
                  <a:lnTo>
                    <a:pt x="159" y="963"/>
                  </a:lnTo>
                  <a:lnTo>
                    <a:pt x="164" y="969"/>
                  </a:lnTo>
                  <a:lnTo>
                    <a:pt x="169" y="976"/>
                  </a:lnTo>
                  <a:lnTo>
                    <a:pt x="173" y="983"/>
                  </a:lnTo>
                  <a:lnTo>
                    <a:pt x="177" y="990"/>
                  </a:lnTo>
                  <a:lnTo>
                    <a:pt x="181" y="997"/>
                  </a:lnTo>
                  <a:lnTo>
                    <a:pt x="186" y="1002"/>
                  </a:lnTo>
                  <a:lnTo>
                    <a:pt x="191" y="1009"/>
                  </a:lnTo>
                  <a:lnTo>
                    <a:pt x="202" y="1010"/>
                  </a:lnTo>
                  <a:lnTo>
                    <a:pt x="214" y="1013"/>
                  </a:lnTo>
                  <a:lnTo>
                    <a:pt x="225" y="1014"/>
                  </a:lnTo>
                  <a:lnTo>
                    <a:pt x="237" y="1015"/>
                  </a:lnTo>
                  <a:lnTo>
                    <a:pt x="248" y="1017"/>
                  </a:lnTo>
                  <a:lnTo>
                    <a:pt x="260" y="1018"/>
                  </a:lnTo>
                  <a:lnTo>
                    <a:pt x="271" y="1020"/>
                  </a:lnTo>
                  <a:lnTo>
                    <a:pt x="283" y="1021"/>
                  </a:lnTo>
                  <a:lnTo>
                    <a:pt x="294" y="1023"/>
                  </a:lnTo>
                  <a:lnTo>
                    <a:pt x="306" y="1024"/>
                  </a:lnTo>
                  <a:lnTo>
                    <a:pt x="317" y="1025"/>
                  </a:lnTo>
                  <a:lnTo>
                    <a:pt x="329" y="1028"/>
                  </a:lnTo>
                  <a:lnTo>
                    <a:pt x="340" y="1029"/>
                  </a:lnTo>
                  <a:lnTo>
                    <a:pt x="352" y="1030"/>
                  </a:lnTo>
                  <a:lnTo>
                    <a:pt x="363" y="1032"/>
                  </a:lnTo>
                  <a:lnTo>
                    <a:pt x="375" y="1033"/>
                  </a:lnTo>
                  <a:lnTo>
                    <a:pt x="380" y="1029"/>
                  </a:lnTo>
                  <a:lnTo>
                    <a:pt x="385" y="1024"/>
                  </a:lnTo>
                  <a:lnTo>
                    <a:pt x="390" y="1018"/>
                  </a:lnTo>
                  <a:lnTo>
                    <a:pt x="396" y="1014"/>
                  </a:lnTo>
                  <a:lnTo>
                    <a:pt x="400" y="1009"/>
                  </a:lnTo>
                  <a:lnTo>
                    <a:pt x="406" y="1005"/>
                  </a:lnTo>
                  <a:lnTo>
                    <a:pt x="411" y="1001"/>
                  </a:lnTo>
                  <a:lnTo>
                    <a:pt x="415" y="997"/>
                  </a:lnTo>
                  <a:lnTo>
                    <a:pt x="423" y="955"/>
                  </a:lnTo>
                  <a:lnTo>
                    <a:pt x="430" y="914"/>
                  </a:lnTo>
                  <a:lnTo>
                    <a:pt x="437" y="872"/>
                  </a:lnTo>
                  <a:lnTo>
                    <a:pt x="444" y="831"/>
                  </a:lnTo>
                  <a:lnTo>
                    <a:pt x="452" y="812"/>
                  </a:lnTo>
                  <a:lnTo>
                    <a:pt x="460" y="794"/>
                  </a:lnTo>
                  <a:lnTo>
                    <a:pt x="467" y="775"/>
                  </a:lnTo>
                  <a:lnTo>
                    <a:pt x="475" y="757"/>
                  </a:lnTo>
                  <a:lnTo>
                    <a:pt x="482" y="748"/>
                  </a:lnTo>
                  <a:lnTo>
                    <a:pt x="488" y="740"/>
                  </a:lnTo>
                  <a:lnTo>
                    <a:pt x="495" y="730"/>
                  </a:lnTo>
                  <a:lnTo>
                    <a:pt x="502" y="721"/>
                  </a:lnTo>
                  <a:lnTo>
                    <a:pt x="507" y="713"/>
                  </a:lnTo>
                  <a:lnTo>
                    <a:pt x="514" y="704"/>
                  </a:lnTo>
                  <a:lnTo>
                    <a:pt x="520" y="696"/>
                  </a:lnTo>
                  <a:lnTo>
                    <a:pt x="527" y="687"/>
                  </a:lnTo>
                  <a:lnTo>
                    <a:pt x="553" y="656"/>
                  </a:lnTo>
                  <a:lnTo>
                    <a:pt x="582" y="619"/>
                  </a:lnTo>
                  <a:lnTo>
                    <a:pt x="611" y="576"/>
                  </a:lnTo>
                  <a:lnTo>
                    <a:pt x="638" y="528"/>
                  </a:lnTo>
                  <a:lnTo>
                    <a:pt x="662" y="472"/>
                  </a:lnTo>
                  <a:lnTo>
                    <a:pt x="680" y="411"/>
                  </a:lnTo>
                  <a:lnTo>
                    <a:pt x="692" y="342"/>
                  </a:lnTo>
                  <a:lnTo>
                    <a:pt x="695" y="266"/>
                  </a:lnTo>
                  <a:lnTo>
                    <a:pt x="689" y="229"/>
                  </a:lnTo>
                  <a:lnTo>
                    <a:pt x="678" y="195"/>
                  </a:lnTo>
                  <a:lnTo>
                    <a:pt x="663" y="164"/>
                  </a:lnTo>
                  <a:lnTo>
                    <a:pt x="643" y="135"/>
                  </a:lnTo>
                  <a:lnTo>
                    <a:pt x="621" y="109"/>
                  </a:lnTo>
                  <a:lnTo>
                    <a:pt x="595" y="86"/>
                  </a:lnTo>
                  <a:lnTo>
                    <a:pt x="567" y="67"/>
                  </a:lnTo>
                  <a:lnTo>
                    <a:pt x="536" y="49"/>
                  </a:lnTo>
                  <a:lnTo>
                    <a:pt x="504" y="35"/>
                  </a:lnTo>
                  <a:lnTo>
                    <a:pt x="469" y="23"/>
                  </a:lnTo>
                  <a:lnTo>
                    <a:pt x="435" y="14"/>
                  </a:lnTo>
                  <a:lnTo>
                    <a:pt x="399" y="7"/>
                  </a:lnTo>
                  <a:lnTo>
                    <a:pt x="363" y="2"/>
                  </a:lnTo>
                  <a:lnTo>
                    <a:pt x="328" y="0"/>
                  </a:lnTo>
                  <a:lnTo>
                    <a:pt x="293" y="0"/>
                  </a:lnTo>
                  <a:lnTo>
                    <a:pt x="260" y="2"/>
                  </a:lnTo>
                  <a:close/>
                </a:path>
              </a:pathLst>
            </a:custGeom>
            <a:solidFill>
              <a:srgbClr val="FFD12B"/>
            </a:solidFill>
            <a:ln w="9525">
              <a:noFill/>
              <a:round/>
              <a:headEnd/>
              <a:tailEnd/>
            </a:ln>
          </p:spPr>
          <p:txBody>
            <a:bodyPr/>
            <a:lstStyle/>
            <a:p>
              <a:endParaRPr lang="en-US"/>
            </a:p>
          </p:txBody>
        </p:sp>
        <p:sp>
          <p:nvSpPr>
            <p:cNvPr id="17498" name="Freeform 417"/>
            <p:cNvSpPr>
              <a:spLocks noChangeAspect="1"/>
            </p:cNvSpPr>
            <p:nvPr/>
          </p:nvSpPr>
          <p:spPr bwMode="auto">
            <a:xfrm>
              <a:off x="4070" y="2929"/>
              <a:ext cx="217" cy="342"/>
            </a:xfrm>
            <a:custGeom>
              <a:avLst/>
              <a:gdLst>
                <a:gd name="T0" fmla="*/ 23 w 647"/>
                <a:gd name="T1" fmla="*/ 1 h 1019"/>
                <a:gd name="T2" fmla="*/ 15 w 647"/>
                <a:gd name="T3" fmla="*/ 5 h 1019"/>
                <a:gd name="T4" fmla="*/ 8 w 647"/>
                <a:gd name="T5" fmla="*/ 10 h 1019"/>
                <a:gd name="T6" fmla="*/ 4 w 647"/>
                <a:gd name="T7" fmla="*/ 16 h 1019"/>
                <a:gd name="T8" fmla="*/ 1 w 647"/>
                <a:gd name="T9" fmla="*/ 22 h 1019"/>
                <a:gd name="T10" fmla="*/ 0 w 647"/>
                <a:gd name="T11" fmla="*/ 31 h 1019"/>
                <a:gd name="T12" fmla="*/ 1 w 647"/>
                <a:gd name="T13" fmla="*/ 39 h 1019"/>
                <a:gd name="T14" fmla="*/ 5 w 647"/>
                <a:gd name="T15" fmla="*/ 49 h 1019"/>
                <a:gd name="T16" fmla="*/ 9 w 647"/>
                <a:gd name="T17" fmla="*/ 57 h 1019"/>
                <a:gd name="T18" fmla="*/ 11 w 647"/>
                <a:gd name="T19" fmla="*/ 62 h 1019"/>
                <a:gd name="T20" fmla="*/ 13 w 647"/>
                <a:gd name="T21" fmla="*/ 68 h 1019"/>
                <a:gd name="T22" fmla="*/ 15 w 647"/>
                <a:gd name="T23" fmla="*/ 74 h 1019"/>
                <a:gd name="T24" fmla="*/ 16 w 647"/>
                <a:gd name="T25" fmla="*/ 79 h 1019"/>
                <a:gd name="T26" fmla="*/ 17 w 647"/>
                <a:gd name="T27" fmla="*/ 83 h 1019"/>
                <a:gd name="T28" fmla="*/ 17 w 647"/>
                <a:gd name="T29" fmla="*/ 90 h 1019"/>
                <a:gd name="T30" fmla="*/ 16 w 647"/>
                <a:gd name="T31" fmla="*/ 101 h 1019"/>
                <a:gd name="T32" fmla="*/ 17 w 647"/>
                <a:gd name="T33" fmla="*/ 108 h 1019"/>
                <a:gd name="T34" fmla="*/ 18 w 647"/>
                <a:gd name="T35" fmla="*/ 111 h 1019"/>
                <a:gd name="T36" fmla="*/ 22 w 647"/>
                <a:gd name="T37" fmla="*/ 113 h 1019"/>
                <a:gd name="T38" fmla="*/ 26 w 647"/>
                <a:gd name="T39" fmla="*/ 113 h 1019"/>
                <a:gd name="T40" fmla="*/ 32 w 647"/>
                <a:gd name="T41" fmla="*/ 114 h 1019"/>
                <a:gd name="T42" fmla="*/ 36 w 647"/>
                <a:gd name="T43" fmla="*/ 114 h 1019"/>
                <a:gd name="T44" fmla="*/ 39 w 647"/>
                <a:gd name="T45" fmla="*/ 114 h 1019"/>
                <a:gd name="T46" fmla="*/ 40 w 647"/>
                <a:gd name="T47" fmla="*/ 113 h 1019"/>
                <a:gd name="T48" fmla="*/ 41 w 647"/>
                <a:gd name="T49" fmla="*/ 112 h 1019"/>
                <a:gd name="T50" fmla="*/ 42 w 647"/>
                <a:gd name="T51" fmla="*/ 111 h 1019"/>
                <a:gd name="T52" fmla="*/ 44 w 647"/>
                <a:gd name="T53" fmla="*/ 106 h 1019"/>
                <a:gd name="T54" fmla="*/ 45 w 647"/>
                <a:gd name="T55" fmla="*/ 97 h 1019"/>
                <a:gd name="T56" fmla="*/ 47 w 647"/>
                <a:gd name="T57" fmla="*/ 90 h 1019"/>
                <a:gd name="T58" fmla="*/ 49 w 647"/>
                <a:gd name="T59" fmla="*/ 86 h 1019"/>
                <a:gd name="T60" fmla="*/ 50 w 647"/>
                <a:gd name="T61" fmla="*/ 83 h 1019"/>
                <a:gd name="T62" fmla="*/ 52 w 647"/>
                <a:gd name="T63" fmla="*/ 81 h 1019"/>
                <a:gd name="T64" fmla="*/ 53 w 647"/>
                <a:gd name="T65" fmla="*/ 79 h 1019"/>
                <a:gd name="T66" fmla="*/ 54 w 647"/>
                <a:gd name="T67" fmla="*/ 77 h 1019"/>
                <a:gd name="T68" fmla="*/ 58 w 647"/>
                <a:gd name="T69" fmla="*/ 72 h 1019"/>
                <a:gd name="T70" fmla="*/ 63 w 647"/>
                <a:gd name="T71" fmla="*/ 63 h 1019"/>
                <a:gd name="T72" fmla="*/ 69 w 647"/>
                <a:gd name="T73" fmla="*/ 52 h 1019"/>
                <a:gd name="T74" fmla="*/ 72 w 647"/>
                <a:gd name="T75" fmla="*/ 37 h 1019"/>
                <a:gd name="T76" fmla="*/ 72 w 647"/>
                <a:gd name="T77" fmla="*/ 25 h 1019"/>
                <a:gd name="T78" fmla="*/ 70 w 647"/>
                <a:gd name="T79" fmla="*/ 18 h 1019"/>
                <a:gd name="T80" fmla="*/ 66 w 647"/>
                <a:gd name="T81" fmla="*/ 12 h 1019"/>
                <a:gd name="T82" fmla="*/ 60 w 647"/>
                <a:gd name="T83" fmla="*/ 8 h 1019"/>
                <a:gd name="T84" fmla="*/ 54 w 647"/>
                <a:gd name="T85" fmla="*/ 4 h 1019"/>
                <a:gd name="T86" fmla="*/ 47 w 647"/>
                <a:gd name="T87" fmla="*/ 2 h 1019"/>
                <a:gd name="T88" fmla="*/ 39 w 647"/>
                <a:gd name="T89" fmla="*/ 0 h 1019"/>
                <a:gd name="T90" fmla="*/ 32 w 647"/>
                <a:gd name="T91" fmla="*/ 0 h 10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7"/>
                <a:gd name="T139" fmla="*/ 0 h 1019"/>
                <a:gd name="T140" fmla="*/ 647 w 647"/>
                <a:gd name="T141" fmla="*/ 1019 h 10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7" h="1019">
                  <a:moveTo>
                    <a:pt x="248" y="2"/>
                  </a:moveTo>
                  <a:lnTo>
                    <a:pt x="207" y="13"/>
                  </a:lnTo>
                  <a:lnTo>
                    <a:pt x="170" y="28"/>
                  </a:lnTo>
                  <a:lnTo>
                    <a:pt x="134" y="46"/>
                  </a:lnTo>
                  <a:lnTo>
                    <a:pt x="103" y="65"/>
                  </a:lnTo>
                  <a:lnTo>
                    <a:pt x="76" y="88"/>
                  </a:lnTo>
                  <a:lnTo>
                    <a:pt x="53" y="113"/>
                  </a:lnTo>
                  <a:lnTo>
                    <a:pt x="33" y="140"/>
                  </a:lnTo>
                  <a:lnTo>
                    <a:pt x="17" y="170"/>
                  </a:lnTo>
                  <a:lnTo>
                    <a:pt x="6" y="201"/>
                  </a:lnTo>
                  <a:lnTo>
                    <a:pt x="1" y="236"/>
                  </a:lnTo>
                  <a:lnTo>
                    <a:pt x="0" y="272"/>
                  </a:lnTo>
                  <a:lnTo>
                    <a:pt x="3" y="310"/>
                  </a:lnTo>
                  <a:lnTo>
                    <a:pt x="12" y="349"/>
                  </a:lnTo>
                  <a:lnTo>
                    <a:pt x="27" y="390"/>
                  </a:lnTo>
                  <a:lnTo>
                    <a:pt x="49" y="433"/>
                  </a:lnTo>
                  <a:lnTo>
                    <a:pt x="76" y="478"/>
                  </a:lnTo>
                  <a:lnTo>
                    <a:pt x="84" y="503"/>
                  </a:lnTo>
                  <a:lnTo>
                    <a:pt x="92" y="527"/>
                  </a:lnTo>
                  <a:lnTo>
                    <a:pt x="100" y="553"/>
                  </a:lnTo>
                  <a:lnTo>
                    <a:pt x="109" y="578"/>
                  </a:lnTo>
                  <a:lnTo>
                    <a:pt x="117" y="602"/>
                  </a:lnTo>
                  <a:lnTo>
                    <a:pt x="125" y="628"/>
                  </a:lnTo>
                  <a:lnTo>
                    <a:pt x="133" y="653"/>
                  </a:lnTo>
                  <a:lnTo>
                    <a:pt x="141" y="678"/>
                  </a:lnTo>
                  <a:lnTo>
                    <a:pt x="144" y="697"/>
                  </a:lnTo>
                  <a:lnTo>
                    <a:pt x="147" y="714"/>
                  </a:lnTo>
                  <a:lnTo>
                    <a:pt x="149" y="732"/>
                  </a:lnTo>
                  <a:lnTo>
                    <a:pt x="152" y="750"/>
                  </a:lnTo>
                  <a:lnTo>
                    <a:pt x="149" y="798"/>
                  </a:lnTo>
                  <a:lnTo>
                    <a:pt x="146" y="846"/>
                  </a:lnTo>
                  <a:lnTo>
                    <a:pt x="144" y="896"/>
                  </a:lnTo>
                  <a:lnTo>
                    <a:pt x="140" y="944"/>
                  </a:lnTo>
                  <a:lnTo>
                    <a:pt x="148" y="957"/>
                  </a:lnTo>
                  <a:lnTo>
                    <a:pt x="157" y="971"/>
                  </a:lnTo>
                  <a:lnTo>
                    <a:pt x="165" y="985"/>
                  </a:lnTo>
                  <a:lnTo>
                    <a:pt x="173" y="997"/>
                  </a:lnTo>
                  <a:lnTo>
                    <a:pt x="194" y="1000"/>
                  </a:lnTo>
                  <a:lnTo>
                    <a:pt x="216" y="1003"/>
                  </a:lnTo>
                  <a:lnTo>
                    <a:pt x="237" y="1005"/>
                  </a:lnTo>
                  <a:lnTo>
                    <a:pt x="259" y="1008"/>
                  </a:lnTo>
                  <a:lnTo>
                    <a:pt x="281" y="1011"/>
                  </a:lnTo>
                  <a:lnTo>
                    <a:pt x="301" y="1014"/>
                  </a:lnTo>
                  <a:lnTo>
                    <a:pt x="323" y="1017"/>
                  </a:lnTo>
                  <a:lnTo>
                    <a:pt x="344" y="1019"/>
                  </a:lnTo>
                  <a:lnTo>
                    <a:pt x="349" y="1015"/>
                  </a:lnTo>
                  <a:lnTo>
                    <a:pt x="353" y="1010"/>
                  </a:lnTo>
                  <a:lnTo>
                    <a:pt x="358" y="1005"/>
                  </a:lnTo>
                  <a:lnTo>
                    <a:pt x="364" y="1001"/>
                  </a:lnTo>
                  <a:lnTo>
                    <a:pt x="368" y="996"/>
                  </a:lnTo>
                  <a:lnTo>
                    <a:pt x="373" y="992"/>
                  </a:lnTo>
                  <a:lnTo>
                    <a:pt x="377" y="987"/>
                  </a:lnTo>
                  <a:lnTo>
                    <a:pt x="382" y="982"/>
                  </a:lnTo>
                  <a:lnTo>
                    <a:pt x="389" y="941"/>
                  </a:lnTo>
                  <a:lnTo>
                    <a:pt x="396" y="899"/>
                  </a:lnTo>
                  <a:lnTo>
                    <a:pt x="403" y="859"/>
                  </a:lnTo>
                  <a:lnTo>
                    <a:pt x="410" y="818"/>
                  </a:lnTo>
                  <a:lnTo>
                    <a:pt x="417" y="799"/>
                  </a:lnTo>
                  <a:lnTo>
                    <a:pt x="425" y="781"/>
                  </a:lnTo>
                  <a:lnTo>
                    <a:pt x="432" y="764"/>
                  </a:lnTo>
                  <a:lnTo>
                    <a:pt x="438" y="745"/>
                  </a:lnTo>
                  <a:lnTo>
                    <a:pt x="445" y="736"/>
                  </a:lnTo>
                  <a:lnTo>
                    <a:pt x="451" y="727"/>
                  </a:lnTo>
                  <a:lnTo>
                    <a:pt x="458" y="719"/>
                  </a:lnTo>
                  <a:lnTo>
                    <a:pt x="464" y="709"/>
                  </a:lnTo>
                  <a:lnTo>
                    <a:pt x="470" y="700"/>
                  </a:lnTo>
                  <a:lnTo>
                    <a:pt x="475" y="692"/>
                  </a:lnTo>
                  <a:lnTo>
                    <a:pt x="482" y="683"/>
                  </a:lnTo>
                  <a:lnTo>
                    <a:pt x="488" y="674"/>
                  </a:lnTo>
                  <a:lnTo>
                    <a:pt x="512" y="643"/>
                  </a:lnTo>
                  <a:lnTo>
                    <a:pt x="539" y="607"/>
                  </a:lnTo>
                  <a:lnTo>
                    <a:pt x="565" y="564"/>
                  </a:lnTo>
                  <a:lnTo>
                    <a:pt x="591" y="516"/>
                  </a:lnTo>
                  <a:lnTo>
                    <a:pt x="612" y="460"/>
                  </a:lnTo>
                  <a:lnTo>
                    <a:pt x="630" y="399"/>
                  </a:lnTo>
                  <a:lnTo>
                    <a:pt x="642" y="331"/>
                  </a:lnTo>
                  <a:lnTo>
                    <a:pt x="647" y="257"/>
                  </a:lnTo>
                  <a:lnTo>
                    <a:pt x="644" y="222"/>
                  </a:lnTo>
                  <a:lnTo>
                    <a:pt x="634" y="190"/>
                  </a:lnTo>
                  <a:lnTo>
                    <a:pt x="622" y="161"/>
                  </a:lnTo>
                  <a:lnTo>
                    <a:pt x="605" y="133"/>
                  </a:lnTo>
                  <a:lnTo>
                    <a:pt x="585" y="109"/>
                  </a:lnTo>
                  <a:lnTo>
                    <a:pt x="562" y="87"/>
                  </a:lnTo>
                  <a:lnTo>
                    <a:pt x="536" y="69"/>
                  </a:lnTo>
                  <a:lnTo>
                    <a:pt x="509" y="51"/>
                  </a:lnTo>
                  <a:lnTo>
                    <a:pt x="478" y="36"/>
                  </a:lnTo>
                  <a:lnTo>
                    <a:pt x="447" y="25"/>
                  </a:lnTo>
                  <a:lnTo>
                    <a:pt x="414" y="16"/>
                  </a:lnTo>
                  <a:lnTo>
                    <a:pt x="381" y="8"/>
                  </a:lnTo>
                  <a:lnTo>
                    <a:pt x="347" y="3"/>
                  </a:lnTo>
                  <a:lnTo>
                    <a:pt x="314" y="1"/>
                  </a:lnTo>
                  <a:lnTo>
                    <a:pt x="281" y="0"/>
                  </a:lnTo>
                  <a:lnTo>
                    <a:pt x="248" y="2"/>
                  </a:lnTo>
                  <a:close/>
                </a:path>
              </a:pathLst>
            </a:custGeom>
            <a:solidFill>
              <a:srgbClr val="FFD63F"/>
            </a:solidFill>
            <a:ln w="9525">
              <a:noFill/>
              <a:round/>
              <a:headEnd/>
              <a:tailEnd/>
            </a:ln>
          </p:spPr>
          <p:txBody>
            <a:bodyPr/>
            <a:lstStyle/>
            <a:p>
              <a:endParaRPr lang="en-US"/>
            </a:p>
          </p:txBody>
        </p:sp>
        <p:sp>
          <p:nvSpPr>
            <p:cNvPr id="17499" name="Freeform 418"/>
            <p:cNvSpPr>
              <a:spLocks noChangeAspect="1"/>
            </p:cNvSpPr>
            <p:nvPr/>
          </p:nvSpPr>
          <p:spPr bwMode="auto">
            <a:xfrm>
              <a:off x="4077" y="2934"/>
              <a:ext cx="201" cy="337"/>
            </a:xfrm>
            <a:custGeom>
              <a:avLst/>
              <a:gdLst>
                <a:gd name="T0" fmla="*/ 22 w 601"/>
                <a:gd name="T1" fmla="*/ 1 h 1006"/>
                <a:gd name="T2" fmla="*/ 14 w 601"/>
                <a:gd name="T3" fmla="*/ 5 h 1006"/>
                <a:gd name="T4" fmla="*/ 8 w 601"/>
                <a:gd name="T5" fmla="*/ 9 h 1006"/>
                <a:gd name="T6" fmla="*/ 3 w 601"/>
                <a:gd name="T7" fmla="*/ 15 h 1006"/>
                <a:gd name="T8" fmla="*/ 1 w 601"/>
                <a:gd name="T9" fmla="*/ 21 h 1006"/>
                <a:gd name="T10" fmla="*/ 0 w 601"/>
                <a:gd name="T11" fmla="*/ 29 h 1006"/>
                <a:gd name="T12" fmla="*/ 2 w 601"/>
                <a:gd name="T13" fmla="*/ 37 h 1006"/>
                <a:gd name="T14" fmla="*/ 6 w 601"/>
                <a:gd name="T15" fmla="*/ 46 h 1006"/>
                <a:gd name="T16" fmla="*/ 9 w 601"/>
                <a:gd name="T17" fmla="*/ 53 h 1006"/>
                <a:gd name="T18" fmla="*/ 11 w 601"/>
                <a:gd name="T19" fmla="*/ 59 h 1006"/>
                <a:gd name="T20" fmla="*/ 12 w 601"/>
                <a:gd name="T21" fmla="*/ 66 h 1006"/>
                <a:gd name="T22" fmla="*/ 14 w 601"/>
                <a:gd name="T23" fmla="*/ 72 h 1006"/>
                <a:gd name="T24" fmla="*/ 15 w 601"/>
                <a:gd name="T25" fmla="*/ 77 h 1006"/>
                <a:gd name="T26" fmla="*/ 16 w 601"/>
                <a:gd name="T27" fmla="*/ 81 h 1006"/>
                <a:gd name="T28" fmla="*/ 15 w 601"/>
                <a:gd name="T29" fmla="*/ 89 h 1006"/>
                <a:gd name="T30" fmla="*/ 15 w 601"/>
                <a:gd name="T31" fmla="*/ 99 h 1006"/>
                <a:gd name="T32" fmla="*/ 15 w 601"/>
                <a:gd name="T33" fmla="*/ 106 h 1006"/>
                <a:gd name="T34" fmla="*/ 17 w 601"/>
                <a:gd name="T35" fmla="*/ 109 h 1006"/>
                <a:gd name="T36" fmla="*/ 20 w 601"/>
                <a:gd name="T37" fmla="*/ 111 h 1006"/>
                <a:gd name="T38" fmla="*/ 24 w 601"/>
                <a:gd name="T39" fmla="*/ 112 h 1006"/>
                <a:gd name="T40" fmla="*/ 29 w 601"/>
                <a:gd name="T41" fmla="*/ 112 h 1006"/>
                <a:gd name="T42" fmla="*/ 33 w 601"/>
                <a:gd name="T43" fmla="*/ 113 h 1006"/>
                <a:gd name="T44" fmla="*/ 36 w 601"/>
                <a:gd name="T45" fmla="*/ 113 h 1006"/>
                <a:gd name="T46" fmla="*/ 37 w 601"/>
                <a:gd name="T47" fmla="*/ 111 h 1006"/>
                <a:gd name="T48" fmla="*/ 38 w 601"/>
                <a:gd name="T49" fmla="*/ 110 h 1006"/>
                <a:gd name="T50" fmla="*/ 39 w 601"/>
                <a:gd name="T51" fmla="*/ 109 h 1006"/>
                <a:gd name="T52" fmla="*/ 40 w 601"/>
                <a:gd name="T53" fmla="*/ 104 h 1006"/>
                <a:gd name="T54" fmla="*/ 41 w 601"/>
                <a:gd name="T55" fmla="*/ 95 h 1006"/>
                <a:gd name="T56" fmla="*/ 43 w 601"/>
                <a:gd name="T57" fmla="*/ 88 h 1006"/>
                <a:gd name="T58" fmla="*/ 44 w 601"/>
                <a:gd name="T59" fmla="*/ 84 h 1006"/>
                <a:gd name="T60" fmla="*/ 46 w 601"/>
                <a:gd name="T61" fmla="*/ 81 h 1006"/>
                <a:gd name="T62" fmla="*/ 47 w 601"/>
                <a:gd name="T63" fmla="*/ 79 h 1006"/>
                <a:gd name="T64" fmla="*/ 48 w 601"/>
                <a:gd name="T65" fmla="*/ 77 h 1006"/>
                <a:gd name="T66" fmla="*/ 50 w 601"/>
                <a:gd name="T67" fmla="*/ 75 h 1006"/>
                <a:gd name="T68" fmla="*/ 53 w 601"/>
                <a:gd name="T69" fmla="*/ 71 h 1006"/>
                <a:gd name="T70" fmla="*/ 59 w 601"/>
                <a:gd name="T71" fmla="*/ 62 h 1006"/>
                <a:gd name="T72" fmla="*/ 63 w 601"/>
                <a:gd name="T73" fmla="*/ 51 h 1006"/>
                <a:gd name="T74" fmla="*/ 67 w 601"/>
                <a:gd name="T75" fmla="*/ 36 h 1006"/>
                <a:gd name="T76" fmla="*/ 67 w 601"/>
                <a:gd name="T77" fmla="*/ 24 h 1006"/>
                <a:gd name="T78" fmla="*/ 65 w 601"/>
                <a:gd name="T79" fmla="*/ 18 h 1006"/>
                <a:gd name="T80" fmla="*/ 62 w 601"/>
                <a:gd name="T81" fmla="*/ 12 h 1006"/>
                <a:gd name="T82" fmla="*/ 57 w 601"/>
                <a:gd name="T83" fmla="*/ 8 h 1006"/>
                <a:gd name="T84" fmla="*/ 51 w 601"/>
                <a:gd name="T85" fmla="*/ 4 h 1006"/>
                <a:gd name="T86" fmla="*/ 44 w 601"/>
                <a:gd name="T87" fmla="*/ 2 h 1006"/>
                <a:gd name="T88" fmla="*/ 37 w 601"/>
                <a:gd name="T89" fmla="*/ 0 h 1006"/>
                <a:gd name="T90" fmla="*/ 30 w 601"/>
                <a:gd name="T91" fmla="*/ 0 h 10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1"/>
                <a:gd name="T139" fmla="*/ 0 h 1006"/>
                <a:gd name="T140" fmla="*/ 601 w 601"/>
                <a:gd name="T141" fmla="*/ 1006 h 10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1" h="1006">
                  <a:moveTo>
                    <a:pt x="239" y="1"/>
                  </a:moveTo>
                  <a:lnTo>
                    <a:pt x="199" y="13"/>
                  </a:lnTo>
                  <a:lnTo>
                    <a:pt x="161" y="27"/>
                  </a:lnTo>
                  <a:lnTo>
                    <a:pt x="127" y="43"/>
                  </a:lnTo>
                  <a:lnTo>
                    <a:pt x="97" y="63"/>
                  </a:lnTo>
                  <a:lnTo>
                    <a:pt x="71" y="84"/>
                  </a:lnTo>
                  <a:lnTo>
                    <a:pt x="48" y="107"/>
                  </a:lnTo>
                  <a:lnTo>
                    <a:pt x="29" y="134"/>
                  </a:lnTo>
                  <a:lnTo>
                    <a:pt x="15" y="162"/>
                  </a:lnTo>
                  <a:lnTo>
                    <a:pt x="6" y="192"/>
                  </a:lnTo>
                  <a:lnTo>
                    <a:pt x="2" y="224"/>
                  </a:lnTo>
                  <a:lnTo>
                    <a:pt x="0" y="257"/>
                  </a:lnTo>
                  <a:lnTo>
                    <a:pt x="6" y="292"/>
                  </a:lnTo>
                  <a:lnTo>
                    <a:pt x="15" y="329"/>
                  </a:lnTo>
                  <a:lnTo>
                    <a:pt x="30" y="367"/>
                  </a:lnTo>
                  <a:lnTo>
                    <a:pt x="51" y="405"/>
                  </a:lnTo>
                  <a:lnTo>
                    <a:pt x="78" y="445"/>
                  </a:lnTo>
                  <a:lnTo>
                    <a:pt x="85" y="473"/>
                  </a:lnTo>
                  <a:lnTo>
                    <a:pt x="91" y="501"/>
                  </a:lnTo>
                  <a:lnTo>
                    <a:pt x="98" y="529"/>
                  </a:lnTo>
                  <a:lnTo>
                    <a:pt x="105" y="558"/>
                  </a:lnTo>
                  <a:lnTo>
                    <a:pt x="112" y="587"/>
                  </a:lnTo>
                  <a:lnTo>
                    <a:pt x="119" y="614"/>
                  </a:lnTo>
                  <a:lnTo>
                    <a:pt x="126" y="643"/>
                  </a:lnTo>
                  <a:lnTo>
                    <a:pt x="133" y="671"/>
                  </a:lnTo>
                  <a:lnTo>
                    <a:pt x="135" y="688"/>
                  </a:lnTo>
                  <a:lnTo>
                    <a:pt x="138" y="705"/>
                  </a:lnTo>
                  <a:lnTo>
                    <a:pt x="140" y="724"/>
                  </a:lnTo>
                  <a:lnTo>
                    <a:pt x="142" y="741"/>
                  </a:lnTo>
                  <a:lnTo>
                    <a:pt x="139" y="790"/>
                  </a:lnTo>
                  <a:lnTo>
                    <a:pt x="136" y="837"/>
                  </a:lnTo>
                  <a:lnTo>
                    <a:pt x="133" y="885"/>
                  </a:lnTo>
                  <a:lnTo>
                    <a:pt x="129" y="934"/>
                  </a:lnTo>
                  <a:lnTo>
                    <a:pt x="138" y="946"/>
                  </a:lnTo>
                  <a:lnTo>
                    <a:pt x="144" y="960"/>
                  </a:lnTo>
                  <a:lnTo>
                    <a:pt x="151" y="973"/>
                  </a:lnTo>
                  <a:lnTo>
                    <a:pt x="159" y="987"/>
                  </a:lnTo>
                  <a:lnTo>
                    <a:pt x="179" y="989"/>
                  </a:lnTo>
                  <a:lnTo>
                    <a:pt x="199" y="991"/>
                  </a:lnTo>
                  <a:lnTo>
                    <a:pt x="218" y="993"/>
                  </a:lnTo>
                  <a:lnTo>
                    <a:pt x="238" y="996"/>
                  </a:lnTo>
                  <a:lnTo>
                    <a:pt x="257" y="998"/>
                  </a:lnTo>
                  <a:lnTo>
                    <a:pt x="277" y="1002"/>
                  </a:lnTo>
                  <a:lnTo>
                    <a:pt x="296" y="1004"/>
                  </a:lnTo>
                  <a:lnTo>
                    <a:pt x="316" y="1006"/>
                  </a:lnTo>
                  <a:lnTo>
                    <a:pt x="321" y="1002"/>
                  </a:lnTo>
                  <a:lnTo>
                    <a:pt x="325" y="997"/>
                  </a:lnTo>
                  <a:lnTo>
                    <a:pt x="329" y="992"/>
                  </a:lnTo>
                  <a:lnTo>
                    <a:pt x="333" y="988"/>
                  </a:lnTo>
                  <a:lnTo>
                    <a:pt x="338" y="983"/>
                  </a:lnTo>
                  <a:lnTo>
                    <a:pt x="343" y="978"/>
                  </a:lnTo>
                  <a:lnTo>
                    <a:pt x="346" y="974"/>
                  </a:lnTo>
                  <a:lnTo>
                    <a:pt x="351" y="969"/>
                  </a:lnTo>
                  <a:lnTo>
                    <a:pt x="358" y="929"/>
                  </a:lnTo>
                  <a:lnTo>
                    <a:pt x="364" y="887"/>
                  </a:lnTo>
                  <a:lnTo>
                    <a:pt x="371" y="846"/>
                  </a:lnTo>
                  <a:lnTo>
                    <a:pt x="378" y="806"/>
                  </a:lnTo>
                  <a:lnTo>
                    <a:pt x="385" y="787"/>
                  </a:lnTo>
                  <a:lnTo>
                    <a:pt x="392" y="769"/>
                  </a:lnTo>
                  <a:lnTo>
                    <a:pt x="399" y="752"/>
                  </a:lnTo>
                  <a:lnTo>
                    <a:pt x="406" y="733"/>
                  </a:lnTo>
                  <a:lnTo>
                    <a:pt x="412" y="724"/>
                  </a:lnTo>
                  <a:lnTo>
                    <a:pt x="417" y="716"/>
                  </a:lnTo>
                  <a:lnTo>
                    <a:pt x="423" y="707"/>
                  </a:lnTo>
                  <a:lnTo>
                    <a:pt x="429" y="697"/>
                  </a:lnTo>
                  <a:lnTo>
                    <a:pt x="434" y="689"/>
                  </a:lnTo>
                  <a:lnTo>
                    <a:pt x="439" y="680"/>
                  </a:lnTo>
                  <a:lnTo>
                    <a:pt x="445" y="672"/>
                  </a:lnTo>
                  <a:lnTo>
                    <a:pt x="451" y="663"/>
                  </a:lnTo>
                  <a:lnTo>
                    <a:pt x="474" y="632"/>
                  </a:lnTo>
                  <a:lnTo>
                    <a:pt x="498" y="596"/>
                  </a:lnTo>
                  <a:lnTo>
                    <a:pt x="522" y="554"/>
                  </a:lnTo>
                  <a:lnTo>
                    <a:pt x="545" y="506"/>
                  </a:lnTo>
                  <a:lnTo>
                    <a:pt x="566" y="452"/>
                  </a:lnTo>
                  <a:lnTo>
                    <a:pt x="583" y="391"/>
                  </a:lnTo>
                  <a:lnTo>
                    <a:pt x="595" y="323"/>
                  </a:lnTo>
                  <a:lnTo>
                    <a:pt x="601" y="248"/>
                  </a:lnTo>
                  <a:lnTo>
                    <a:pt x="599" y="216"/>
                  </a:lnTo>
                  <a:lnTo>
                    <a:pt x="594" y="186"/>
                  </a:lnTo>
                  <a:lnTo>
                    <a:pt x="584" y="158"/>
                  </a:lnTo>
                  <a:lnTo>
                    <a:pt x="570" y="133"/>
                  </a:lnTo>
                  <a:lnTo>
                    <a:pt x="552" y="110"/>
                  </a:lnTo>
                  <a:lnTo>
                    <a:pt x="532" y="89"/>
                  </a:lnTo>
                  <a:lnTo>
                    <a:pt x="508" y="71"/>
                  </a:lnTo>
                  <a:lnTo>
                    <a:pt x="483" y="53"/>
                  </a:lnTo>
                  <a:lnTo>
                    <a:pt x="455" y="39"/>
                  </a:lnTo>
                  <a:lnTo>
                    <a:pt x="426" y="27"/>
                  </a:lnTo>
                  <a:lnTo>
                    <a:pt x="396" y="16"/>
                  </a:lnTo>
                  <a:lnTo>
                    <a:pt x="364" y="10"/>
                  </a:lnTo>
                  <a:lnTo>
                    <a:pt x="332" y="4"/>
                  </a:lnTo>
                  <a:lnTo>
                    <a:pt x="301" y="0"/>
                  </a:lnTo>
                  <a:lnTo>
                    <a:pt x="270" y="0"/>
                  </a:lnTo>
                  <a:lnTo>
                    <a:pt x="239" y="1"/>
                  </a:lnTo>
                  <a:close/>
                </a:path>
              </a:pathLst>
            </a:custGeom>
            <a:solidFill>
              <a:srgbClr val="FFFF66"/>
            </a:solidFill>
            <a:ln w="9525">
              <a:noFill/>
              <a:round/>
              <a:headEnd/>
              <a:tailEnd/>
            </a:ln>
          </p:spPr>
          <p:txBody>
            <a:bodyPr/>
            <a:lstStyle/>
            <a:p>
              <a:endParaRPr lang="en-US"/>
            </a:p>
          </p:txBody>
        </p:sp>
        <p:sp>
          <p:nvSpPr>
            <p:cNvPr id="17500" name="Freeform 419"/>
            <p:cNvSpPr>
              <a:spLocks noChangeAspect="1"/>
            </p:cNvSpPr>
            <p:nvPr/>
          </p:nvSpPr>
          <p:spPr bwMode="auto">
            <a:xfrm>
              <a:off x="4084" y="2938"/>
              <a:ext cx="187" cy="333"/>
            </a:xfrm>
            <a:custGeom>
              <a:avLst/>
              <a:gdLst>
                <a:gd name="T0" fmla="*/ 22 w 556"/>
                <a:gd name="T1" fmla="*/ 1 h 992"/>
                <a:gd name="T2" fmla="*/ 13 w 556"/>
                <a:gd name="T3" fmla="*/ 4 h 992"/>
                <a:gd name="T4" fmla="*/ 7 w 556"/>
                <a:gd name="T5" fmla="*/ 9 h 992"/>
                <a:gd name="T6" fmla="*/ 3 w 556"/>
                <a:gd name="T7" fmla="*/ 14 h 992"/>
                <a:gd name="T8" fmla="*/ 1 w 556"/>
                <a:gd name="T9" fmla="*/ 20 h 992"/>
                <a:gd name="T10" fmla="*/ 0 w 556"/>
                <a:gd name="T11" fmla="*/ 27 h 992"/>
                <a:gd name="T12" fmla="*/ 2 w 556"/>
                <a:gd name="T13" fmla="*/ 35 h 992"/>
                <a:gd name="T14" fmla="*/ 6 w 556"/>
                <a:gd name="T15" fmla="*/ 43 h 992"/>
                <a:gd name="T16" fmla="*/ 10 w 556"/>
                <a:gd name="T17" fmla="*/ 50 h 992"/>
                <a:gd name="T18" fmla="*/ 11 w 556"/>
                <a:gd name="T19" fmla="*/ 57 h 992"/>
                <a:gd name="T20" fmla="*/ 12 w 556"/>
                <a:gd name="T21" fmla="*/ 64 h 992"/>
                <a:gd name="T22" fmla="*/ 13 w 556"/>
                <a:gd name="T23" fmla="*/ 71 h 992"/>
                <a:gd name="T24" fmla="*/ 14 w 556"/>
                <a:gd name="T25" fmla="*/ 77 h 992"/>
                <a:gd name="T26" fmla="*/ 14 w 556"/>
                <a:gd name="T27" fmla="*/ 80 h 992"/>
                <a:gd name="T28" fmla="*/ 14 w 556"/>
                <a:gd name="T29" fmla="*/ 88 h 992"/>
                <a:gd name="T30" fmla="*/ 13 w 556"/>
                <a:gd name="T31" fmla="*/ 98 h 992"/>
                <a:gd name="T32" fmla="*/ 14 w 556"/>
                <a:gd name="T33" fmla="*/ 105 h 992"/>
                <a:gd name="T34" fmla="*/ 15 w 556"/>
                <a:gd name="T35" fmla="*/ 108 h 992"/>
                <a:gd name="T36" fmla="*/ 18 w 556"/>
                <a:gd name="T37" fmla="*/ 110 h 992"/>
                <a:gd name="T38" fmla="*/ 22 w 556"/>
                <a:gd name="T39" fmla="*/ 110 h 992"/>
                <a:gd name="T40" fmla="*/ 26 w 556"/>
                <a:gd name="T41" fmla="*/ 111 h 992"/>
                <a:gd name="T42" fmla="*/ 30 w 556"/>
                <a:gd name="T43" fmla="*/ 111 h 992"/>
                <a:gd name="T44" fmla="*/ 33 w 556"/>
                <a:gd name="T45" fmla="*/ 111 h 992"/>
                <a:gd name="T46" fmla="*/ 35 w 556"/>
                <a:gd name="T47" fmla="*/ 109 h 992"/>
                <a:gd name="T48" fmla="*/ 37 w 556"/>
                <a:gd name="T49" fmla="*/ 103 h 992"/>
                <a:gd name="T50" fmla="*/ 38 w 556"/>
                <a:gd name="T51" fmla="*/ 94 h 992"/>
                <a:gd name="T52" fmla="*/ 40 w 556"/>
                <a:gd name="T53" fmla="*/ 87 h 992"/>
                <a:gd name="T54" fmla="*/ 41 w 556"/>
                <a:gd name="T55" fmla="*/ 83 h 992"/>
                <a:gd name="T56" fmla="*/ 43 w 556"/>
                <a:gd name="T57" fmla="*/ 80 h 992"/>
                <a:gd name="T58" fmla="*/ 44 w 556"/>
                <a:gd name="T59" fmla="*/ 78 h 992"/>
                <a:gd name="T60" fmla="*/ 45 w 556"/>
                <a:gd name="T61" fmla="*/ 76 h 992"/>
                <a:gd name="T62" fmla="*/ 46 w 556"/>
                <a:gd name="T63" fmla="*/ 75 h 992"/>
                <a:gd name="T64" fmla="*/ 49 w 556"/>
                <a:gd name="T65" fmla="*/ 70 h 992"/>
                <a:gd name="T66" fmla="*/ 54 w 556"/>
                <a:gd name="T67" fmla="*/ 61 h 992"/>
                <a:gd name="T68" fmla="*/ 59 w 556"/>
                <a:gd name="T69" fmla="*/ 50 h 992"/>
                <a:gd name="T70" fmla="*/ 62 w 556"/>
                <a:gd name="T71" fmla="*/ 35 h 992"/>
                <a:gd name="T72" fmla="*/ 63 w 556"/>
                <a:gd name="T73" fmla="*/ 23 h 992"/>
                <a:gd name="T74" fmla="*/ 62 w 556"/>
                <a:gd name="T75" fmla="*/ 18 h 992"/>
                <a:gd name="T76" fmla="*/ 59 w 556"/>
                <a:gd name="T77" fmla="*/ 12 h 992"/>
                <a:gd name="T78" fmla="*/ 54 w 556"/>
                <a:gd name="T79" fmla="*/ 8 h 992"/>
                <a:gd name="T80" fmla="*/ 49 w 556"/>
                <a:gd name="T81" fmla="*/ 4 h 992"/>
                <a:gd name="T82" fmla="*/ 42 w 556"/>
                <a:gd name="T83" fmla="*/ 2 h 992"/>
                <a:gd name="T84" fmla="*/ 36 w 556"/>
                <a:gd name="T85" fmla="*/ 1 h 992"/>
                <a:gd name="T86" fmla="*/ 29 w 556"/>
                <a:gd name="T87" fmla="*/ 0 h 9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6"/>
                <a:gd name="T133" fmla="*/ 0 h 992"/>
                <a:gd name="T134" fmla="*/ 556 w 556"/>
                <a:gd name="T135" fmla="*/ 992 h 9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6" h="992">
                  <a:moveTo>
                    <a:pt x="230" y="1"/>
                  </a:moveTo>
                  <a:lnTo>
                    <a:pt x="189" y="11"/>
                  </a:lnTo>
                  <a:lnTo>
                    <a:pt x="152" y="24"/>
                  </a:lnTo>
                  <a:lnTo>
                    <a:pt x="119" y="40"/>
                  </a:lnTo>
                  <a:lnTo>
                    <a:pt x="90" y="59"/>
                  </a:lnTo>
                  <a:lnTo>
                    <a:pt x="65" y="79"/>
                  </a:lnTo>
                  <a:lnTo>
                    <a:pt x="43" y="101"/>
                  </a:lnTo>
                  <a:lnTo>
                    <a:pt x="26" y="127"/>
                  </a:lnTo>
                  <a:lnTo>
                    <a:pt x="13" y="153"/>
                  </a:lnTo>
                  <a:lnTo>
                    <a:pt x="5" y="182"/>
                  </a:lnTo>
                  <a:lnTo>
                    <a:pt x="0" y="211"/>
                  </a:lnTo>
                  <a:lnTo>
                    <a:pt x="1" y="242"/>
                  </a:lnTo>
                  <a:lnTo>
                    <a:pt x="7" y="274"/>
                  </a:lnTo>
                  <a:lnTo>
                    <a:pt x="18" y="308"/>
                  </a:lnTo>
                  <a:lnTo>
                    <a:pt x="33" y="342"/>
                  </a:lnTo>
                  <a:lnTo>
                    <a:pt x="53" y="377"/>
                  </a:lnTo>
                  <a:lnTo>
                    <a:pt x="80" y="412"/>
                  </a:lnTo>
                  <a:lnTo>
                    <a:pt x="86" y="444"/>
                  </a:lnTo>
                  <a:lnTo>
                    <a:pt x="90" y="475"/>
                  </a:lnTo>
                  <a:lnTo>
                    <a:pt x="96" y="506"/>
                  </a:lnTo>
                  <a:lnTo>
                    <a:pt x="102" y="537"/>
                  </a:lnTo>
                  <a:lnTo>
                    <a:pt x="106" y="568"/>
                  </a:lnTo>
                  <a:lnTo>
                    <a:pt x="112" y="599"/>
                  </a:lnTo>
                  <a:lnTo>
                    <a:pt x="117" y="630"/>
                  </a:lnTo>
                  <a:lnTo>
                    <a:pt x="122" y="661"/>
                  </a:lnTo>
                  <a:lnTo>
                    <a:pt x="125" y="679"/>
                  </a:lnTo>
                  <a:lnTo>
                    <a:pt x="127" y="696"/>
                  </a:lnTo>
                  <a:lnTo>
                    <a:pt x="128" y="713"/>
                  </a:lnTo>
                  <a:lnTo>
                    <a:pt x="130" y="730"/>
                  </a:lnTo>
                  <a:lnTo>
                    <a:pt x="127" y="779"/>
                  </a:lnTo>
                  <a:lnTo>
                    <a:pt x="124" y="826"/>
                  </a:lnTo>
                  <a:lnTo>
                    <a:pt x="120" y="873"/>
                  </a:lnTo>
                  <a:lnTo>
                    <a:pt x="118" y="921"/>
                  </a:lnTo>
                  <a:lnTo>
                    <a:pt x="124" y="934"/>
                  </a:lnTo>
                  <a:lnTo>
                    <a:pt x="130" y="947"/>
                  </a:lnTo>
                  <a:lnTo>
                    <a:pt x="137" y="961"/>
                  </a:lnTo>
                  <a:lnTo>
                    <a:pt x="144" y="974"/>
                  </a:lnTo>
                  <a:lnTo>
                    <a:pt x="162" y="976"/>
                  </a:lnTo>
                  <a:lnTo>
                    <a:pt x="180" y="978"/>
                  </a:lnTo>
                  <a:lnTo>
                    <a:pt x="197" y="980"/>
                  </a:lnTo>
                  <a:lnTo>
                    <a:pt x="216" y="983"/>
                  </a:lnTo>
                  <a:lnTo>
                    <a:pt x="233" y="985"/>
                  </a:lnTo>
                  <a:lnTo>
                    <a:pt x="251" y="987"/>
                  </a:lnTo>
                  <a:lnTo>
                    <a:pt x="269" y="990"/>
                  </a:lnTo>
                  <a:lnTo>
                    <a:pt x="287" y="992"/>
                  </a:lnTo>
                  <a:lnTo>
                    <a:pt x="295" y="983"/>
                  </a:lnTo>
                  <a:lnTo>
                    <a:pt x="303" y="974"/>
                  </a:lnTo>
                  <a:lnTo>
                    <a:pt x="311" y="964"/>
                  </a:lnTo>
                  <a:lnTo>
                    <a:pt x="319" y="955"/>
                  </a:lnTo>
                  <a:lnTo>
                    <a:pt x="325" y="915"/>
                  </a:lnTo>
                  <a:lnTo>
                    <a:pt x="332" y="873"/>
                  </a:lnTo>
                  <a:lnTo>
                    <a:pt x="339" y="833"/>
                  </a:lnTo>
                  <a:lnTo>
                    <a:pt x="346" y="793"/>
                  </a:lnTo>
                  <a:lnTo>
                    <a:pt x="352" y="774"/>
                  </a:lnTo>
                  <a:lnTo>
                    <a:pt x="359" y="757"/>
                  </a:lnTo>
                  <a:lnTo>
                    <a:pt x="365" y="740"/>
                  </a:lnTo>
                  <a:lnTo>
                    <a:pt x="371" y="721"/>
                  </a:lnTo>
                  <a:lnTo>
                    <a:pt x="377" y="712"/>
                  </a:lnTo>
                  <a:lnTo>
                    <a:pt x="382" y="703"/>
                  </a:lnTo>
                  <a:lnTo>
                    <a:pt x="387" y="695"/>
                  </a:lnTo>
                  <a:lnTo>
                    <a:pt x="393" y="686"/>
                  </a:lnTo>
                  <a:lnTo>
                    <a:pt x="398" y="677"/>
                  </a:lnTo>
                  <a:lnTo>
                    <a:pt x="404" y="668"/>
                  </a:lnTo>
                  <a:lnTo>
                    <a:pt x="408" y="660"/>
                  </a:lnTo>
                  <a:lnTo>
                    <a:pt x="414" y="651"/>
                  </a:lnTo>
                  <a:lnTo>
                    <a:pt x="435" y="620"/>
                  </a:lnTo>
                  <a:lnTo>
                    <a:pt x="457" y="584"/>
                  </a:lnTo>
                  <a:lnTo>
                    <a:pt x="478" y="543"/>
                  </a:lnTo>
                  <a:lnTo>
                    <a:pt x="499" y="495"/>
                  </a:lnTo>
                  <a:lnTo>
                    <a:pt x="519" y="441"/>
                  </a:lnTo>
                  <a:lnTo>
                    <a:pt x="535" y="381"/>
                  </a:lnTo>
                  <a:lnTo>
                    <a:pt x="548" y="313"/>
                  </a:lnTo>
                  <a:lnTo>
                    <a:pt x="554" y="240"/>
                  </a:lnTo>
                  <a:lnTo>
                    <a:pt x="556" y="210"/>
                  </a:lnTo>
                  <a:lnTo>
                    <a:pt x="552" y="182"/>
                  </a:lnTo>
                  <a:lnTo>
                    <a:pt x="545" y="157"/>
                  </a:lnTo>
                  <a:lnTo>
                    <a:pt x="534" y="132"/>
                  </a:lnTo>
                  <a:lnTo>
                    <a:pt x="519" y="109"/>
                  </a:lnTo>
                  <a:lnTo>
                    <a:pt x="500" y="90"/>
                  </a:lnTo>
                  <a:lnTo>
                    <a:pt x="480" y="71"/>
                  </a:lnTo>
                  <a:lnTo>
                    <a:pt x="457" y="55"/>
                  </a:lnTo>
                  <a:lnTo>
                    <a:pt x="431" y="40"/>
                  </a:lnTo>
                  <a:lnTo>
                    <a:pt x="405" y="29"/>
                  </a:lnTo>
                  <a:lnTo>
                    <a:pt x="376" y="18"/>
                  </a:lnTo>
                  <a:lnTo>
                    <a:pt x="347" y="10"/>
                  </a:lnTo>
                  <a:lnTo>
                    <a:pt x="317" y="5"/>
                  </a:lnTo>
                  <a:lnTo>
                    <a:pt x="287" y="1"/>
                  </a:lnTo>
                  <a:lnTo>
                    <a:pt x="258" y="0"/>
                  </a:lnTo>
                  <a:lnTo>
                    <a:pt x="230" y="1"/>
                  </a:lnTo>
                  <a:close/>
                </a:path>
              </a:pathLst>
            </a:custGeom>
            <a:solidFill>
              <a:srgbClr val="FFE06B"/>
            </a:solidFill>
            <a:ln w="9525">
              <a:noFill/>
              <a:round/>
              <a:headEnd/>
              <a:tailEnd/>
            </a:ln>
          </p:spPr>
          <p:txBody>
            <a:bodyPr/>
            <a:lstStyle/>
            <a:p>
              <a:endParaRPr lang="en-US"/>
            </a:p>
          </p:txBody>
        </p:sp>
        <p:sp>
          <p:nvSpPr>
            <p:cNvPr id="17501" name="Freeform 420"/>
            <p:cNvSpPr>
              <a:spLocks noChangeAspect="1"/>
            </p:cNvSpPr>
            <p:nvPr/>
          </p:nvSpPr>
          <p:spPr bwMode="auto">
            <a:xfrm>
              <a:off x="4092" y="2943"/>
              <a:ext cx="172" cy="327"/>
            </a:xfrm>
            <a:custGeom>
              <a:avLst/>
              <a:gdLst>
                <a:gd name="T0" fmla="*/ 20 w 512"/>
                <a:gd name="T1" fmla="*/ 1 h 977"/>
                <a:gd name="T2" fmla="*/ 12 w 512"/>
                <a:gd name="T3" fmla="*/ 4 h 977"/>
                <a:gd name="T4" fmla="*/ 7 w 512"/>
                <a:gd name="T5" fmla="*/ 8 h 977"/>
                <a:gd name="T6" fmla="*/ 2 w 512"/>
                <a:gd name="T7" fmla="*/ 13 h 977"/>
                <a:gd name="T8" fmla="*/ 0 w 512"/>
                <a:gd name="T9" fmla="*/ 19 h 977"/>
                <a:gd name="T10" fmla="*/ 0 w 512"/>
                <a:gd name="T11" fmla="*/ 25 h 977"/>
                <a:gd name="T12" fmla="*/ 2 w 512"/>
                <a:gd name="T13" fmla="*/ 32 h 977"/>
                <a:gd name="T14" fmla="*/ 6 w 512"/>
                <a:gd name="T15" fmla="*/ 39 h 977"/>
                <a:gd name="T16" fmla="*/ 10 w 512"/>
                <a:gd name="T17" fmla="*/ 50 h 977"/>
                <a:gd name="T18" fmla="*/ 12 w 512"/>
                <a:gd name="T19" fmla="*/ 65 h 977"/>
                <a:gd name="T20" fmla="*/ 13 w 512"/>
                <a:gd name="T21" fmla="*/ 75 h 977"/>
                <a:gd name="T22" fmla="*/ 13 w 512"/>
                <a:gd name="T23" fmla="*/ 79 h 977"/>
                <a:gd name="T24" fmla="*/ 13 w 512"/>
                <a:gd name="T25" fmla="*/ 86 h 977"/>
                <a:gd name="T26" fmla="*/ 12 w 512"/>
                <a:gd name="T27" fmla="*/ 97 h 977"/>
                <a:gd name="T28" fmla="*/ 12 w 512"/>
                <a:gd name="T29" fmla="*/ 103 h 977"/>
                <a:gd name="T30" fmla="*/ 14 w 512"/>
                <a:gd name="T31" fmla="*/ 106 h 977"/>
                <a:gd name="T32" fmla="*/ 16 w 512"/>
                <a:gd name="T33" fmla="*/ 108 h 977"/>
                <a:gd name="T34" fmla="*/ 20 w 512"/>
                <a:gd name="T35" fmla="*/ 108 h 977"/>
                <a:gd name="T36" fmla="*/ 24 w 512"/>
                <a:gd name="T37" fmla="*/ 109 h 977"/>
                <a:gd name="T38" fmla="*/ 27 w 512"/>
                <a:gd name="T39" fmla="*/ 109 h 977"/>
                <a:gd name="T40" fmla="*/ 30 w 512"/>
                <a:gd name="T41" fmla="*/ 108 h 977"/>
                <a:gd name="T42" fmla="*/ 32 w 512"/>
                <a:gd name="T43" fmla="*/ 106 h 977"/>
                <a:gd name="T44" fmla="*/ 33 w 512"/>
                <a:gd name="T45" fmla="*/ 101 h 977"/>
                <a:gd name="T46" fmla="*/ 35 w 512"/>
                <a:gd name="T47" fmla="*/ 92 h 977"/>
                <a:gd name="T48" fmla="*/ 36 w 512"/>
                <a:gd name="T49" fmla="*/ 85 h 977"/>
                <a:gd name="T50" fmla="*/ 38 w 512"/>
                <a:gd name="T51" fmla="*/ 81 h 977"/>
                <a:gd name="T52" fmla="*/ 39 w 512"/>
                <a:gd name="T53" fmla="*/ 78 h 977"/>
                <a:gd name="T54" fmla="*/ 40 w 512"/>
                <a:gd name="T55" fmla="*/ 76 h 977"/>
                <a:gd name="T56" fmla="*/ 41 w 512"/>
                <a:gd name="T57" fmla="*/ 74 h 977"/>
                <a:gd name="T58" fmla="*/ 42 w 512"/>
                <a:gd name="T59" fmla="*/ 72 h 977"/>
                <a:gd name="T60" fmla="*/ 45 w 512"/>
                <a:gd name="T61" fmla="*/ 68 h 977"/>
                <a:gd name="T62" fmla="*/ 49 w 512"/>
                <a:gd name="T63" fmla="*/ 59 h 977"/>
                <a:gd name="T64" fmla="*/ 53 w 512"/>
                <a:gd name="T65" fmla="*/ 48 h 977"/>
                <a:gd name="T66" fmla="*/ 56 w 512"/>
                <a:gd name="T67" fmla="*/ 34 h 977"/>
                <a:gd name="T68" fmla="*/ 58 w 512"/>
                <a:gd name="T69" fmla="*/ 23 h 977"/>
                <a:gd name="T70" fmla="*/ 57 w 512"/>
                <a:gd name="T71" fmla="*/ 17 h 977"/>
                <a:gd name="T72" fmla="*/ 55 w 512"/>
                <a:gd name="T73" fmla="*/ 12 h 977"/>
                <a:gd name="T74" fmla="*/ 51 w 512"/>
                <a:gd name="T75" fmla="*/ 8 h 977"/>
                <a:gd name="T76" fmla="*/ 46 w 512"/>
                <a:gd name="T77" fmla="*/ 5 h 977"/>
                <a:gd name="T78" fmla="*/ 40 w 512"/>
                <a:gd name="T79" fmla="*/ 2 h 977"/>
                <a:gd name="T80" fmla="*/ 34 w 512"/>
                <a:gd name="T81" fmla="*/ 1 h 977"/>
                <a:gd name="T82" fmla="*/ 28 w 512"/>
                <a:gd name="T83" fmla="*/ 0 h 9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2"/>
                <a:gd name="T127" fmla="*/ 0 h 977"/>
                <a:gd name="T128" fmla="*/ 512 w 512"/>
                <a:gd name="T129" fmla="*/ 977 h 97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2" h="977">
                  <a:moveTo>
                    <a:pt x="220" y="0"/>
                  </a:moveTo>
                  <a:lnTo>
                    <a:pt x="180" y="9"/>
                  </a:lnTo>
                  <a:lnTo>
                    <a:pt x="144" y="22"/>
                  </a:lnTo>
                  <a:lnTo>
                    <a:pt x="111" y="37"/>
                  </a:lnTo>
                  <a:lnTo>
                    <a:pt x="83" y="54"/>
                  </a:lnTo>
                  <a:lnTo>
                    <a:pt x="59" y="74"/>
                  </a:lnTo>
                  <a:lnTo>
                    <a:pt x="38" y="95"/>
                  </a:lnTo>
                  <a:lnTo>
                    <a:pt x="22" y="118"/>
                  </a:lnTo>
                  <a:lnTo>
                    <a:pt x="11" y="144"/>
                  </a:lnTo>
                  <a:lnTo>
                    <a:pt x="4" y="169"/>
                  </a:lnTo>
                  <a:lnTo>
                    <a:pt x="0" y="197"/>
                  </a:lnTo>
                  <a:lnTo>
                    <a:pt x="2" y="226"/>
                  </a:lnTo>
                  <a:lnTo>
                    <a:pt x="8" y="256"/>
                  </a:lnTo>
                  <a:lnTo>
                    <a:pt x="20" y="286"/>
                  </a:lnTo>
                  <a:lnTo>
                    <a:pt x="35" y="315"/>
                  </a:lnTo>
                  <a:lnTo>
                    <a:pt x="55" y="347"/>
                  </a:lnTo>
                  <a:lnTo>
                    <a:pt x="81" y="378"/>
                  </a:lnTo>
                  <a:lnTo>
                    <a:pt x="89" y="446"/>
                  </a:lnTo>
                  <a:lnTo>
                    <a:pt x="97" y="515"/>
                  </a:lnTo>
                  <a:lnTo>
                    <a:pt x="105" y="583"/>
                  </a:lnTo>
                  <a:lnTo>
                    <a:pt x="113" y="652"/>
                  </a:lnTo>
                  <a:lnTo>
                    <a:pt x="114" y="669"/>
                  </a:lnTo>
                  <a:lnTo>
                    <a:pt x="117" y="685"/>
                  </a:lnTo>
                  <a:lnTo>
                    <a:pt x="118" y="703"/>
                  </a:lnTo>
                  <a:lnTo>
                    <a:pt x="119" y="720"/>
                  </a:lnTo>
                  <a:lnTo>
                    <a:pt x="115" y="767"/>
                  </a:lnTo>
                  <a:lnTo>
                    <a:pt x="112" y="814"/>
                  </a:lnTo>
                  <a:lnTo>
                    <a:pt x="108" y="862"/>
                  </a:lnTo>
                  <a:lnTo>
                    <a:pt x="105" y="909"/>
                  </a:lnTo>
                  <a:lnTo>
                    <a:pt x="111" y="922"/>
                  </a:lnTo>
                  <a:lnTo>
                    <a:pt x="118" y="934"/>
                  </a:lnTo>
                  <a:lnTo>
                    <a:pt x="123" y="948"/>
                  </a:lnTo>
                  <a:lnTo>
                    <a:pt x="129" y="961"/>
                  </a:lnTo>
                  <a:lnTo>
                    <a:pt x="145" y="963"/>
                  </a:lnTo>
                  <a:lnTo>
                    <a:pt x="161" y="964"/>
                  </a:lnTo>
                  <a:lnTo>
                    <a:pt x="178" y="966"/>
                  </a:lnTo>
                  <a:lnTo>
                    <a:pt x="194" y="969"/>
                  </a:lnTo>
                  <a:lnTo>
                    <a:pt x="209" y="970"/>
                  </a:lnTo>
                  <a:lnTo>
                    <a:pt x="225" y="972"/>
                  </a:lnTo>
                  <a:lnTo>
                    <a:pt x="241" y="975"/>
                  </a:lnTo>
                  <a:lnTo>
                    <a:pt x="257" y="977"/>
                  </a:lnTo>
                  <a:lnTo>
                    <a:pt x="265" y="968"/>
                  </a:lnTo>
                  <a:lnTo>
                    <a:pt x="272" y="958"/>
                  </a:lnTo>
                  <a:lnTo>
                    <a:pt x="280" y="949"/>
                  </a:lnTo>
                  <a:lnTo>
                    <a:pt x="287" y="940"/>
                  </a:lnTo>
                  <a:lnTo>
                    <a:pt x="294" y="900"/>
                  </a:lnTo>
                  <a:lnTo>
                    <a:pt x="301" y="859"/>
                  </a:lnTo>
                  <a:lnTo>
                    <a:pt x="307" y="820"/>
                  </a:lnTo>
                  <a:lnTo>
                    <a:pt x="314" y="780"/>
                  </a:lnTo>
                  <a:lnTo>
                    <a:pt x="319" y="761"/>
                  </a:lnTo>
                  <a:lnTo>
                    <a:pt x="326" y="743"/>
                  </a:lnTo>
                  <a:lnTo>
                    <a:pt x="332" y="726"/>
                  </a:lnTo>
                  <a:lnTo>
                    <a:pt x="338" y="707"/>
                  </a:lnTo>
                  <a:lnTo>
                    <a:pt x="342" y="698"/>
                  </a:lnTo>
                  <a:lnTo>
                    <a:pt x="347" y="690"/>
                  </a:lnTo>
                  <a:lnTo>
                    <a:pt x="352" y="681"/>
                  </a:lnTo>
                  <a:lnTo>
                    <a:pt x="357" y="673"/>
                  </a:lnTo>
                  <a:lnTo>
                    <a:pt x="362" y="663"/>
                  </a:lnTo>
                  <a:lnTo>
                    <a:pt x="367" y="655"/>
                  </a:lnTo>
                  <a:lnTo>
                    <a:pt x="372" y="646"/>
                  </a:lnTo>
                  <a:lnTo>
                    <a:pt x="377" y="637"/>
                  </a:lnTo>
                  <a:lnTo>
                    <a:pt x="395" y="606"/>
                  </a:lnTo>
                  <a:lnTo>
                    <a:pt x="415" y="570"/>
                  </a:lnTo>
                  <a:lnTo>
                    <a:pt x="435" y="530"/>
                  </a:lnTo>
                  <a:lnTo>
                    <a:pt x="454" y="483"/>
                  </a:lnTo>
                  <a:lnTo>
                    <a:pt x="471" y="430"/>
                  </a:lnTo>
                  <a:lnTo>
                    <a:pt x="486" y="370"/>
                  </a:lnTo>
                  <a:lnTo>
                    <a:pt x="499" y="303"/>
                  </a:lnTo>
                  <a:lnTo>
                    <a:pt x="507" y="229"/>
                  </a:lnTo>
                  <a:lnTo>
                    <a:pt x="512" y="203"/>
                  </a:lnTo>
                  <a:lnTo>
                    <a:pt x="511" y="177"/>
                  </a:lnTo>
                  <a:lnTo>
                    <a:pt x="506" y="153"/>
                  </a:lnTo>
                  <a:lnTo>
                    <a:pt x="497" y="130"/>
                  </a:lnTo>
                  <a:lnTo>
                    <a:pt x="485" y="109"/>
                  </a:lnTo>
                  <a:lnTo>
                    <a:pt x="469" y="90"/>
                  </a:lnTo>
                  <a:lnTo>
                    <a:pt x="451" y="72"/>
                  </a:lnTo>
                  <a:lnTo>
                    <a:pt x="430" y="56"/>
                  </a:lnTo>
                  <a:lnTo>
                    <a:pt x="407" y="42"/>
                  </a:lnTo>
                  <a:lnTo>
                    <a:pt x="383" y="30"/>
                  </a:lnTo>
                  <a:lnTo>
                    <a:pt x="356" y="19"/>
                  </a:lnTo>
                  <a:lnTo>
                    <a:pt x="330" y="11"/>
                  </a:lnTo>
                  <a:lnTo>
                    <a:pt x="302" y="6"/>
                  </a:lnTo>
                  <a:lnTo>
                    <a:pt x="274" y="1"/>
                  </a:lnTo>
                  <a:lnTo>
                    <a:pt x="247" y="0"/>
                  </a:lnTo>
                  <a:lnTo>
                    <a:pt x="220" y="0"/>
                  </a:lnTo>
                  <a:close/>
                </a:path>
              </a:pathLst>
            </a:custGeom>
            <a:solidFill>
              <a:srgbClr val="FFE27F"/>
            </a:solidFill>
            <a:ln w="9525">
              <a:noFill/>
              <a:round/>
              <a:headEnd/>
              <a:tailEnd/>
            </a:ln>
          </p:spPr>
          <p:txBody>
            <a:bodyPr/>
            <a:lstStyle/>
            <a:p>
              <a:endParaRPr lang="en-US"/>
            </a:p>
          </p:txBody>
        </p:sp>
        <p:sp>
          <p:nvSpPr>
            <p:cNvPr id="17502" name="Freeform 421"/>
            <p:cNvSpPr>
              <a:spLocks noChangeAspect="1"/>
            </p:cNvSpPr>
            <p:nvPr/>
          </p:nvSpPr>
          <p:spPr bwMode="auto">
            <a:xfrm>
              <a:off x="4099" y="2947"/>
              <a:ext cx="157" cy="323"/>
            </a:xfrm>
            <a:custGeom>
              <a:avLst/>
              <a:gdLst>
                <a:gd name="T0" fmla="*/ 19 w 469"/>
                <a:gd name="T1" fmla="*/ 1 h 964"/>
                <a:gd name="T2" fmla="*/ 12 w 469"/>
                <a:gd name="T3" fmla="*/ 4 h 964"/>
                <a:gd name="T4" fmla="*/ 6 w 469"/>
                <a:gd name="T5" fmla="*/ 8 h 964"/>
                <a:gd name="T6" fmla="*/ 2 w 469"/>
                <a:gd name="T7" fmla="*/ 13 h 964"/>
                <a:gd name="T8" fmla="*/ 0 w 469"/>
                <a:gd name="T9" fmla="*/ 18 h 964"/>
                <a:gd name="T10" fmla="*/ 0 w 469"/>
                <a:gd name="T11" fmla="*/ 24 h 964"/>
                <a:gd name="T12" fmla="*/ 2 w 469"/>
                <a:gd name="T13" fmla="*/ 30 h 964"/>
                <a:gd name="T14" fmla="*/ 6 w 469"/>
                <a:gd name="T15" fmla="*/ 36 h 964"/>
                <a:gd name="T16" fmla="*/ 10 w 469"/>
                <a:gd name="T17" fmla="*/ 47 h 964"/>
                <a:gd name="T18" fmla="*/ 11 w 469"/>
                <a:gd name="T19" fmla="*/ 64 h 964"/>
                <a:gd name="T20" fmla="*/ 12 w 469"/>
                <a:gd name="T21" fmla="*/ 74 h 964"/>
                <a:gd name="T22" fmla="*/ 12 w 469"/>
                <a:gd name="T23" fmla="*/ 78 h 964"/>
                <a:gd name="T24" fmla="*/ 12 w 469"/>
                <a:gd name="T25" fmla="*/ 85 h 964"/>
                <a:gd name="T26" fmla="*/ 11 w 469"/>
                <a:gd name="T27" fmla="*/ 95 h 964"/>
                <a:gd name="T28" fmla="*/ 11 w 469"/>
                <a:gd name="T29" fmla="*/ 102 h 964"/>
                <a:gd name="T30" fmla="*/ 12 w 469"/>
                <a:gd name="T31" fmla="*/ 105 h 964"/>
                <a:gd name="T32" fmla="*/ 14 w 469"/>
                <a:gd name="T33" fmla="*/ 107 h 964"/>
                <a:gd name="T34" fmla="*/ 18 w 469"/>
                <a:gd name="T35" fmla="*/ 107 h 964"/>
                <a:gd name="T36" fmla="*/ 21 w 469"/>
                <a:gd name="T37" fmla="*/ 108 h 964"/>
                <a:gd name="T38" fmla="*/ 24 w 469"/>
                <a:gd name="T39" fmla="*/ 108 h 964"/>
                <a:gd name="T40" fmla="*/ 26 w 469"/>
                <a:gd name="T41" fmla="*/ 107 h 964"/>
                <a:gd name="T42" fmla="*/ 28 w 469"/>
                <a:gd name="T43" fmla="*/ 105 h 964"/>
                <a:gd name="T44" fmla="*/ 29 w 469"/>
                <a:gd name="T45" fmla="*/ 100 h 964"/>
                <a:gd name="T46" fmla="*/ 31 w 469"/>
                <a:gd name="T47" fmla="*/ 90 h 964"/>
                <a:gd name="T48" fmla="*/ 32 w 469"/>
                <a:gd name="T49" fmla="*/ 84 h 964"/>
                <a:gd name="T50" fmla="*/ 33 w 469"/>
                <a:gd name="T51" fmla="*/ 80 h 964"/>
                <a:gd name="T52" fmla="*/ 34 w 469"/>
                <a:gd name="T53" fmla="*/ 77 h 964"/>
                <a:gd name="T54" fmla="*/ 35 w 469"/>
                <a:gd name="T55" fmla="*/ 75 h 964"/>
                <a:gd name="T56" fmla="*/ 36 w 469"/>
                <a:gd name="T57" fmla="*/ 73 h 964"/>
                <a:gd name="T58" fmla="*/ 37 w 469"/>
                <a:gd name="T59" fmla="*/ 71 h 964"/>
                <a:gd name="T60" fmla="*/ 40 w 469"/>
                <a:gd name="T61" fmla="*/ 67 h 964"/>
                <a:gd name="T62" fmla="*/ 44 w 469"/>
                <a:gd name="T63" fmla="*/ 58 h 964"/>
                <a:gd name="T64" fmla="*/ 48 w 469"/>
                <a:gd name="T65" fmla="*/ 47 h 964"/>
                <a:gd name="T66" fmla="*/ 51 w 469"/>
                <a:gd name="T67" fmla="*/ 33 h 964"/>
                <a:gd name="T68" fmla="*/ 53 w 469"/>
                <a:gd name="T69" fmla="*/ 22 h 964"/>
                <a:gd name="T70" fmla="*/ 52 w 469"/>
                <a:gd name="T71" fmla="*/ 17 h 964"/>
                <a:gd name="T72" fmla="*/ 51 w 469"/>
                <a:gd name="T73" fmla="*/ 12 h 964"/>
                <a:gd name="T74" fmla="*/ 47 w 469"/>
                <a:gd name="T75" fmla="*/ 8 h 964"/>
                <a:gd name="T76" fmla="*/ 43 w 469"/>
                <a:gd name="T77" fmla="*/ 5 h 964"/>
                <a:gd name="T78" fmla="*/ 38 w 469"/>
                <a:gd name="T79" fmla="*/ 2 h 964"/>
                <a:gd name="T80" fmla="*/ 32 w 469"/>
                <a:gd name="T81" fmla="*/ 1 h 964"/>
                <a:gd name="T82" fmla="*/ 26 w 469"/>
                <a:gd name="T83" fmla="*/ 0 h 9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9"/>
                <a:gd name="T127" fmla="*/ 0 h 964"/>
                <a:gd name="T128" fmla="*/ 469 w 469"/>
                <a:gd name="T129" fmla="*/ 964 h 9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9" h="964">
                  <a:moveTo>
                    <a:pt x="211" y="0"/>
                  </a:moveTo>
                  <a:lnTo>
                    <a:pt x="171" y="10"/>
                  </a:lnTo>
                  <a:lnTo>
                    <a:pt x="135" y="21"/>
                  </a:lnTo>
                  <a:lnTo>
                    <a:pt x="104" y="35"/>
                  </a:lnTo>
                  <a:lnTo>
                    <a:pt x="76" y="51"/>
                  </a:lnTo>
                  <a:lnTo>
                    <a:pt x="52" y="70"/>
                  </a:lnTo>
                  <a:lnTo>
                    <a:pt x="33" y="90"/>
                  </a:lnTo>
                  <a:lnTo>
                    <a:pt x="19" y="112"/>
                  </a:lnTo>
                  <a:lnTo>
                    <a:pt x="8" y="135"/>
                  </a:lnTo>
                  <a:lnTo>
                    <a:pt x="2" y="161"/>
                  </a:lnTo>
                  <a:lnTo>
                    <a:pt x="0" y="186"/>
                  </a:lnTo>
                  <a:lnTo>
                    <a:pt x="4" y="211"/>
                  </a:lnTo>
                  <a:lnTo>
                    <a:pt x="10" y="238"/>
                  </a:lnTo>
                  <a:lnTo>
                    <a:pt x="22" y="265"/>
                  </a:lnTo>
                  <a:lnTo>
                    <a:pt x="38" y="292"/>
                  </a:lnTo>
                  <a:lnTo>
                    <a:pt x="58" y="318"/>
                  </a:lnTo>
                  <a:lnTo>
                    <a:pt x="83" y="345"/>
                  </a:lnTo>
                  <a:lnTo>
                    <a:pt x="89" y="420"/>
                  </a:lnTo>
                  <a:lnTo>
                    <a:pt x="93" y="494"/>
                  </a:lnTo>
                  <a:lnTo>
                    <a:pt x="99" y="568"/>
                  </a:lnTo>
                  <a:lnTo>
                    <a:pt x="104" y="643"/>
                  </a:lnTo>
                  <a:lnTo>
                    <a:pt x="105" y="661"/>
                  </a:lnTo>
                  <a:lnTo>
                    <a:pt x="106" y="677"/>
                  </a:lnTo>
                  <a:lnTo>
                    <a:pt x="107" y="694"/>
                  </a:lnTo>
                  <a:lnTo>
                    <a:pt x="108" y="711"/>
                  </a:lnTo>
                  <a:lnTo>
                    <a:pt x="104" y="759"/>
                  </a:lnTo>
                  <a:lnTo>
                    <a:pt x="100" y="805"/>
                  </a:lnTo>
                  <a:lnTo>
                    <a:pt x="97" y="852"/>
                  </a:lnTo>
                  <a:lnTo>
                    <a:pt x="93" y="898"/>
                  </a:lnTo>
                  <a:lnTo>
                    <a:pt x="99" y="911"/>
                  </a:lnTo>
                  <a:lnTo>
                    <a:pt x="104" y="923"/>
                  </a:lnTo>
                  <a:lnTo>
                    <a:pt x="110" y="936"/>
                  </a:lnTo>
                  <a:lnTo>
                    <a:pt x="114" y="949"/>
                  </a:lnTo>
                  <a:lnTo>
                    <a:pt x="128" y="951"/>
                  </a:lnTo>
                  <a:lnTo>
                    <a:pt x="143" y="953"/>
                  </a:lnTo>
                  <a:lnTo>
                    <a:pt x="157" y="954"/>
                  </a:lnTo>
                  <a:lnTo>
                    <a:pt x="172" y="957"/>
                  </a:lnTo>
                  <a:lnTo>
                    <a:pt x="186" y="958"/>
                  </a:lnTo>
                  <a:lnTo>
                    <a:pt x="199" y="960"/>
                  </a:lnTo>
                  <a:lnTo>
                    <a:pt x="214" y="961"/>
                  </a:lnTo>
                  <a:lnTo>
                    <a:pt x="228" y="964"/>
                  </a:lnTo>
                  <a:lnTo>
                    <a:pt x="235" y="954"/>
                  </a:lnTo>
                  <a:lnTo>
                    <a:pt x="242" y="945"/>
                  </a:lnTo>
                  <a:lnTo>
                    <a:pt x="249" y="936"/>
                  </a:lnTo>
                  <a:lnTo>
                    <a:pt x="256" y="927"/>
                  </a:lnTo>
                  <a:lnTo>
                    <a:pt x="262" y="886"/>
                  </a:lnTo>
                  <a:lnTo>
                    <a:pt x="269" y="847"/>
                  </a:lnTo>
                  <a:lnTo>
                    <a:pt x="274" y="807"/>
                  </a:lnTo>
                  <a:lnTo>
                    <a:pt x="280" y="768"/>
                  </a:lnTo>
                  <a:lnTo>
                    <a:pt x="286" y="749"/>
                  </a:lnTo>
                  <a:lnTo>
                    <a:pt x="292" y="732"/>
                  </a:lnTo>
                  <a:lnTo>
                    <a:pt x="297" y="714"/>
                  </a:lnTo>
                  <a:lnTo>
                    <a:pt x="303" y="696"/>
                  </a:lnTo>
                  <a:lnTo>
                    <a:pt x="308" y="687"/>
                  </a:lnTo>
                  <a:lnTo>
                    <a:pt x="312" y="678"/>
                  </a:lnTo>
                  <a:lnTo>
                    <a:pt x="317" y="670"/>
                  </a:lnTo>
                  <a:lnTo>
                    <a:pt x="321" y="661"/>
                  </a:lnTo>
                  <a:lnTo>
                    <a:pt x="325" y="653"/>
                  </a:lnTo>
                  <a:lnTo>
                    <a:pt x="330" y="643"/>
                  </a:lnTo>
                  <a:lnTo>
                    <a:pt x="334" y="635"/>
                  </a:lnTo>
                  <a:lnTo>
                    <a:pt x="339" y="626"/>
                  </a:lnTo>
                  <a:lnTo>
                    <a:pt x="355" y="596"/>
                  </a:lnTo>
                  <a:lnTo>
                    <a:pt x="372" y="560"/>
                  </a:lnTo>
                  <a:lnTo>
                    <a:pt x="391" y="519"/>
                  </a:lnTo>
                  <a:lnTo>
                    <a:pt x="408" y="472"/>
                  </a:lnTo>
                  <a:lnTo>
                    <a:pt x="424" y="420"/>
                  </a:lnTo>
                  <a:lnTo>
                    <a:pt x="439" y="360"/>
                  </a:lnTo>
                  <a:lnTo>
                    <a:pt x="452" y="294"/>
                  </a:lnTo>
                  <a:lnTo>
                    <a:pt x="461" y="222"/>
                  </a:lnTo>
                  <a:lnTo>
                    <a:pt x="468" y="197"/>
                  </a:lnTo>
                  <a:lnTo>
                    <a:pt x="469" y="173"/>
                  </a:lnTo>
                  <a:lnTo>
                    <a:pt x="467" y="151"/>
                  </a:lnTo>
                  <a:lnTo>
                    <a:pt x="461" y="130"/>
                  </a:lnTo>
                  <a:lnTo>
                    <a:pt x="451" y="110"/>
                  </a:lnTo>
                  <a:lnTo>
                    <a:pt x="438" y="91"/>
                  </a:lnTo>
                  <a:lnTo>
                    <a:pt x="422" y="74"/>
                  </a:lnTo>
                  <a:lnTo>
                    <a:pt x="403" y="58"/>
                  </a:lnTo>
                  <a:lnTo>
                    <a:pt x="384" y="44"/>
                  </a:lnTo>
                  <a:lnTo>
                    <a:pt x="361" y="32"/>
                  </a:lnTo>
                  <a:lnTo>
                    <a:pt x="338" y="21"/>
                  </a:lnTo>
                  <a:lnTo>
                    <a:pt x="312" y="13"/>
                  </a:lnTo>
                  <a:lnTo>
                    <a:pt x="287" y="6"/>
                  </a:lnTo>
                  <a:lnTo>
                    <a:pt x="262" y="3"/>
                  </a:lnTo>
                  <a:lnTo>
                    <a:pt x="236" y="0"/>
                  </a:lnTo>
                  <a:lnTo>
                    <a:pt x="211" y="0"/>
                  </a:lnTo>
                  <a:close/>
                </a:path>
              </a:pathLst>
            </a:custGeom>
            <a:solidFill>
              <a:srgbClr val="FFE893"/>
            </a:solidFill>
            <a:ln w="9525">
              <a:noFill/>
              <a:round/>
              <a:headEnd/>
              <a:tailEnd/>
            </a:ln>
          </p:spPr>
          <p:txBody>
            <a:bodyPr/>
            <a:lstStyle/>
            <a:p>
              <a:endParaRPr lang="en-US"/>
            </a:p>
          </p:txBody>
        </p:sp>
        <p:sp>
          <p:nvSpPr>
            <p:cNvPr id="17503" name="Freeform 422"/>
            <p:cNvSpPr>
              <a:spLocks noChangeAspect="1"/>
            </p:cNvSpPr>
            <p:nvPr/>
          </p:nvSpPr>
          <p:spPr bwMode="auto">
            <a:xfrm>
              <a:off x="4107" y="2951"/>
              <a:ext cx="143" cy="318"/>
            </a:xfrm>
            <a:custGeom>
              <a:avLst/>
              <a:gdLst>
                <a:gd name="T0" fmla="*/ 18 w 429"/>
                <a:gd name="T1" fmla="*/ 1 h 951"/>
                <a:gd name="T2" fmla="*/ 10 w 429"/>
                <a:gd name="T3" fmla="*/ 4 h 951"/>
                <a:gd name="T4" fmla="*/ 5 w 429"/>
                <a:gd name="T5" fmla="*/ 7 h 951"/>
                <a:gd name="T6" fmla="*/ 2 w 429"/>
                <a:gd name="T7" fmla="*/ 12 h 951"/>
                <a:gd name="T8" fmla="*/ 0 w 429"/>
                <a:gd name="T9" fmla="*/ 17 h 951"/>
                <a:gd name="T10" fmla="*/ 0 w 429"/>
                <a:gd name="T11" fmla="*/ 22 h 951"/>
                <a:gd name="T12" fmla="*/ 3 w 429"/>
                <a:gd name="T13" fmla="*/ 27 h 951"/>
                <a:gd name="T14" fmla="*/ 7 w 429"/>
                <a:gd name="T15" fmla="*/ 32 h 951"/>
                <a:gd name="T16" fmla="*/ 10 w 429"/>
                <a:gd name="T17" fmla="*/ 44 h 951"/>
                <a:gd name="T18" fmla="*/ 10 w 429"/>
                <a:gd name="T19" fmla="*/ 62 h 951"/>
                <a:gd name="T20" fmla="*/ 10 w 429"/>
                <a:gd name="T21" fmla="*/ 73 h 951"/>
                <a:gd name="T22" fmla="*/ 11 w 429"/>
                <a:gd name="T23" fmla="*/ 77 h 951"/>
                <a:gd name="T24" fmla="*/ 10 w 429"/>
                <a:gd name="T25" fmla="*/ 84 h 951"/>
                <a:gd name="T26" fmla="*/ 9 w 429"/>
                <a:gd name="T27" fmla="*/ 94 h 951"/>
                <a:gd name="T28" fmla="*/ 9 w 429"/>
                <a:gd name="T29" fmla="*/ 101 h 951"/>
                <a:gd name="T30" fmla="*/ 10 w 429"/>
                <a:gd name="T31" fmla="*/ 103 h 951"/>
                <a:gd name="T32" fmla="*/ 12 w 429"/>
                <a:gd name="T33" fmla="*/ 105 h 951"/>
                <a:gd name="T34" fmla="*/ 15 w 429"/>
                <a:gd name="T35" fmla="*/ 105 h 951"/>
                <a:gd name="T36" fmla="*/ 18 w 429"/>
                <a:gd name="T37" fmla="*/ 106 h 951"/>
                <a:gd name="T38" fmla="*/ 21 w 429"/>
                <a:gd name="T39" fmla="*/ 106 h 951"/>
                <a:gd name="T40" fmla="*/ 23 w 429"/>
                <a:gd name="T41" fmla="*/ 105 h 951"/>
                <a:gd name="T42" fmla="*/ 24 w 429"/>
                <a:gd name="T43" fmla="*/ 103 h 951"/>
                <a:gd name="T44" fmla="*/ 25 w 429"/>
                <a:gd name="T45" fmla="*/ 98 h 951"/>
                <a:gd name="T46" fmla="*/ 27 w 429"/>
                <a:gd name="T47" fmla="*/ 89 h 951"/>
                <a:gd name="T48" fmla="*/ 28 w 429"/>
                <a:gd name="T49" fmla="*/ 82 h 951"/>
                <a:gd name="T50" fmla="*/ 29 w 429"/>
                <a:gd name="T51" fmla="*/ 79 h 951"/>
                <a:gd name="T52" fmla="*/ 31 w 429"/>
                <a:gd name="T53" fmla="*/ 75 h 951"/>
                <a:gd name="T54" fmla="*/ 33 w 429"/>
                <a:gd name="T55" fmla="*/ 71 h 951"/>
                <a:gd name="T56" fmla="*/ 35 w 429"/>
                <a:gd name="T57" fmla="*/ 66 h 951"/>
                <a:gd name="T58" fmla="*/ 39 w 429"/>
                <a:gd name="T59" fmla="*/ 57 h 951"/>
                <a:gd name="T60" fmla="*/ 42 w 429"/>
                <a:gd name="T61" fmla="*/ 46 h 951"/>
                <a:gd name="T62" fmla="*/ 45 w 429"/>
                <a:gd name="T63" fmla="*/ 32 h 951"/>
                <a:gd name="T64" fmla="*/ 47 w 429"/>
                <a:gd name="T65" fmla="*/ 21 h 951"/>
                <a:gd name="T66" fmla="*/ 48 w 429"/>
                <a:gd name="T67" fmla="*/ 17 h 951"/>
                <a:gd name="T68" fmla="*/ 46 w 429"/>
                <a:gd name="T69" fmla="*/ 12 h 951"/>
                <a:gd name="T70" fmla="*/ 44 w 429"/>
                <a:gd name="T71" fmla="*/ 8 h 951"/>
                <a:gd name="T72" fmla="*/ 40 w 429"/>
                <a:gd name="T73" fmla="*/ 5 h 951"/>
                <a:gd name="T74" fmla="*/ 35 w 429"/>
                <a:gd name="T75" fmla="*/ 3 h 951"/>
                <a:gd name="T76" fmla="*/ 30 w 429"/>
                <a:gd name="T77" fmla="*/ 1 h 951"/>
                <a:gd name="T78" fmla="*/ 25 w 429"/>
                <a:gd name="T79" fmla="*/ 0 h 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9"/>
                <a:gd name="T121" fmla="*/ 0 h 951"/>
                <a:gd name="T122" fmla="*/ 429 w 429"/>
                <a:gd name="T123" fmla="*/ 951 h 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9" h="951">
                  <a:moveTo>
                    <a:pt x="200" y="0"/>
                  </a:moveTo>
                  <a:lnTo>
                    <a:pt x="161" y="8"/>
                  </a:lnTo>
                  <a:lnTo>
                    <a:pt x="126" y="20"/>
                  </a:lnTo>
                  <a:lnTo>
                    <a:pt x="94" y="32"/>
                  </a:lnTo>
                  <a:lnTo>
                    <a:pt x="68" y="48"/>
                  </a:lnTo>
                  <a:lnTo>
                    <a:pt x="46" y="66"/>
                  </a:lnTo>
                  <a:lnTo>
                    <a:pt x="29" y="85"/>
                  </a:lnTo>
                  <a:lnTo>
                    <a:pt x="15" y="106"/>
                  </a:lnTo>
                  <a:lnTo>
                    <a:pt x="6" y="128"/>
                  </a:lnTo>
                  <a:lnTo>
                    <a:pt x="1" y="150"/>
                  </a:lnTo>
                  <a:lnTo>
                    <a:pt x="0" y="174"/>
                  </a:lnTo>
                  <a:lnTo>
                    <a:pt x="3" y="197"/>
                  </a:lnTo>
                  <a:lnTo>
                    <a:pt x="11" y="221"/>
                  </a:lnTo>
                  <a:lnTo>
                    <a:pt x="23" y="244"/>
                  </a:lnTo>
                  <a:lnTo>
                    <a:pt x="39" y="268"/>
                  </a:lnTo>
                  <a:lnTo>
                    <a:pt x="60" y="290"/>
                  </a:lnTo>
                  <a:lnTo>
                    <a:pt x="84" y="312"/>
                  </a:lnTo>
                  <a:lnTo>
                    <a:pt x="86" y="393"/>
                  </a:lnTo>
                  <a:lnTo>
                    <a:pt x="89" y="474"/>
                  </a:lnTo>
                  <a:lnTo>
                    <a:pt x="91" y="554"/>
                  </a:lnTo>
                  <a:lnTo>
                    <a:pt x="93" y="635"/>
                  </a:lnTo>
                  <a:lnTo>
                    <a:pt x="94" y="652"/>
                  </a:lnTo>
                  <a:lnTo>
                    <a:pt x="96" y="668"/>
                  </a:lnTo>
                  <a:lnTo>
                    <a:pt x="96" y="686"/>
                  </a:lnTo>
                  <a:lnTo>
                    <a:pt x="97" y="703"/>
                  </a:lnTo>
                  <a:lnTo>
                    <a:pt x="92" y="749"/>
                  </a:lnTo>
                  <a:lnTo>
                    <a:pt x="89" y="795"/>
                  </a:lnTo>
                  <a:lnTo>
                    <a:pt x="85" y="842"/>
                  </a:lnTo>
                  <a:lnTo>
                    <a:pt x="81" y="888"/>
                  </a:lnTo>
                  <a:lnTo>
                    <a:pt x="85" y="901"/>
                  </a:lnTo>
                  <a:lnTo>
                    <a:pt x="90" y="913"/>
                  </a:lnTo>
                  <a:lnTo>
                    <a:pt x="93" y="925"/>
                  </a:lnTo>
                  <a:lnTo>
                    <a:pt x="98" y="938"/>
                  </a:lnTo>
                  <a:lnTo>
                    <a:pt x="111" y="939"/>
                  </a:lnTo>
                  <a:lnTo>
                    <a:pt x="123" y="941"/>
                  </a:lnTo>
                  <a:lnTo>
                    <a:pt x="136" y="942"/>
                  </a:lnTo>
                  <a:lnTo>
                    <a:pt x="149" y="944"/>
                  </a:lnTo>
                  <a:lnTo>
                    <a:pt x="161" y="946"/>
                  </a:lnTo>
                  <a:lnTo>
                    <a:pt x="174" y="947"/>
                  </a:lnTo>
                  <a:lnTo>
                    <a:pt x="187" y="949"/>
                  </a:lnTo>
                  <a:lnTo>
                    <a:pt x="199" y="951"/>
                  </a:lnTo>
                  <a:lnTo>
                    <a:pt x="205" y="941"/>
                  </a:lnTo>
                  <a:lnTo>
                    <a:pt x="212" y="932"/>
                  </a:lnTo>
                  <a:lnTo>
                    <a:pt x="218" y="923"/>
                  </a:lnTo>
                  <a:lnTo>
                    <a:pt x="223" y="914"/>
                  </a:lnTo>
                  <a:lnTo>
                    <a:pt x="229" y="874"/>
                  </a:lnTo>
                  <a:lnTo>
                    <a:pt x="236" y="834"/>
                  </a:lnTo>
                  <a:lnTo>
                    <a:pt x="242" y="795"/>
                  </a:lnTo>
                  <a:lnTo>
                    <a:pt x="248" y="756"/>
                  </a:lnTo>
                  <a:lnTo>
                    <a:pt x="253" y="737"/>
                  </a:lnTo>
                  <a:lnTo>
                    <a:pt x="258" y="720"/>
                  </a:lnTo>
                  <a:lnTo>
                    <a:pt x="264" y="703"/>
                  </a:lnTo>
                  <a:lnTo>
                    <a:pt x="268" y="684"/>
                  </a:lnTo>
                  <a:lnTo>
                    <a:pt x="276" y="667"/>
                  </a:lnTo>
                  <a:lnTo>
                    <a:pt x="286" y="650"/>
                  </a:lnTo>
                  <a:lnTo>
                    <a:pt x="294" y="633"/>
                  </a:lnTo>
                  <a:lnTo>
                    <a:pt x="302" y="615"/>
                  </a:lnTo>
                  <a:lnTo>
                    <a:pt x="316" y="585"/>
                  </a:lnTo>
                  <a:lnTo>
                    <a:pt x="331" y="550"/>
                  </a:lnTo>
                  <a:lnTo>
                    <a:pt x="347" y="508"/>
                  </a:lnTo>
                  <a:lnTo>
                    <a:pt x="362" y="462"/>
                  </a:lnTo>
                  <a:lnTo>
                    <a:pt x="377" y="410"/>
                  </a:lnTo>
                  <a:lnTo>
                    <a:pt x="391" y="351"/>
                  </a:lnTo>
                  <a:lnTo>
                    <a:pt x="403" y="286"/>
                  </a:lnTo>
                  <a:lnTo>
                    <a:pt x="414" y="213"/>
                  </a:lnTo>
                  <a:lnTo>
                    <a:pt x="423" y="191"/>
                  </a:lnTo>
                  <a:lnTo>
                    <a:pt x="427" y="171"/>
                  </a:lnTo>
                  <a:lnTo>
                    <a:pt x="429" y="150"/>
                  </a:lnTo>
                  <a:lnTo>
                    <a:pt x="424" y="129"/>
                  </a:lnTo>
                  <a:lnTo>
                    <a:pt x="417" y="111"/>
                  </a:lnTo>
                  <a:lnTo>
                    <a:pt x="407" y="93"/>
                  </a:lnTo>
                  <a:lnTo>
                    <a:pt x="393" y="76"/>
                  </a:lnTo>
                  <a:lnTo>
                    <a:pt x="378" y="61"/>
                  </a:lnTo>
                  <a:lnTo>
                    <a:pt x="359" y="47"/>
                  </a:lnTo>
                  <a:lnTo>
                    <a:pt x="339" y="35"/>
                  </a:lnTo>
                  <a:lnTo>
                    <a:pt x="318" y="24"/>
                  </a:lnTo>
                  <a:lnTo>
                    <a:pt x="295" y="15"/>
                  </a:lnTo>
                  <a:lnTo>
                    <a:pt x="272" y="8"/>
                  </a:lnTo>
                  <a:lnTo>
                    <a:pt x="248" y="3"/>
                  </a:lnTo>
                  <a:lnTo>
                    <a:pt x="223" y="0"/>
                  </a:lnTo>
                  <a:lnTo>
                    <a:pt x="200" y="0"/>
                  </a:lnTo>
                  <a:close/>
                </a:path>
              </a:pathLst>
            </a:custGeom>
            <a:solidFill>
              <a:srgbClr val="FFEDAA"/>
            </a:solidFill>
            <a:ln w="9525">
              <a:noFill/>
              <a:round/>
              <a:headEnd/>
              <a:tailEnd/>
            </a:ln>
          </p:spPr>
          <p:txBody>
            <a:bodyPr/>
            <a:lstStyle/>
            <a:p>
              <a:endParaRPr lang="en-US"/>
            </a:p>
          </p:txBody>
        </p:sp>
        <p:sp>
          <p:nvSpPr>
            <p:cNvPr id="17504" name="Freeform 423"/>
            <p:cNvSpPr>
              <a:spLocks noChangeAspect="1"/>
            </p:cNvSpPr>
            <p:nvPr/>
          </p:nvSpPr>
          <p:spPr bwMode="auto">
            <a:xfrm>
              <a:off x="4114" y="2955"/>
              <a:ext cx="131" cy="314"/>
            </a:xfrm>
            <a:custGeom>
              <a:avLst/>
              <a:gdLst>
                <a:gd name="T0" fmla="*/ 17 w 389"/>
                <a:gd name="T1" fmla="*/ 1 h 936"/>
                <a:gd name="T2" fmla="*/ 10 w 389"/>
                <a:gd name="T3" fmla="*/ 3 h 936"/>
                <a:gd name="T4" fmla="*/ 4 w 389"/>
                <a:gd name="T5" fmla="*/ 7 h 936"/>
                <a:gd name="T6" fmla="*/ 1 w 389"/>
                <a:gd name="T7" fmla="*/ 11 h 936"/>
                <a:gd name="T8" fmla="*/ 0 w 389"/>
                <a:gd name="T9" fmla="*/ 16 h 936"/>
                <a:gd name="T10" fmla="*/ 0 w 389"/>
                <a:gd name="T11" fmla="*/ 20 h 936"/>
                <a:gd name="T12" fmla="*/ 3 w 389"/>
                <a:gd name="T13" fmla="*/ 25 h 936"/>
                <a:gd name="T14" fmla="*/ 7 w 389"/>
                <a:gd name="T15" fmla="*/ 30 h 936"/>
                <a:gd name="T16" fmla="*/ 10 w 389"/>
                <a:gd name="T17" fmla="*/ 41 h 936"/>
                <a:gd name="T18" fmla="*/ 10 w 389"/>
                <a:gd name="T19" fmla="*/ 61 h 936"/>
                <a:gd name="T20" fmla="*/ 9 w 389"/>
                <a:gd name="T21" fmla="*/ 72 h 936"/>
                <a:gd name="T22" fmla="*/ 10 w 389"/>
                <a:gd name="T23" fmla="*/ 76 h 936"/>
                <a:gd name="T24" fmla="*/ 9 w 389"/>
                <a:gd name="T25" fmla="*/ 83 h 936"/>
                <a:gd name="T26" fmla="*/ 8 w 389"/>
                <a:gd name="T27" fmla="*/ 93 h 936"/>
                <a:gd name="T28" fmla="*/ 8 w 389"/>
                <a:gd name="T29" fmla="*/ 100 h 936"/>
                <a:gd name="T30" fmla="*/ 9 w 389"/>
                <a:gd name="T31" fmla="*/ 103 h 936"/>
                <a:gd name="T32" fmla="*/ 10 w 389"/>
                <a:gd name="T33" fmla="*/ 104 h 936"/>
                <a:gd name="T34" fmla="*/ 13 w 389"/>
                <a:gd name="T35" fmla="*/ 105 h 936"/>
                <a:gd name="T36" fmla="*/ 15 w 389"/>
                <a:gd name="T37" fmla="*/ 105 h 936"/>
                <a:gd name="T38" fmla="*/ 18 w 389"/>
                <a:gd name="T39" fmla="*/ 105 h 936"/>
                <a:gd name="T40" fmla="*/ 20 w 389"/>
                <a:gd name="T41" fmla="*/ 104 h 936"/>
                <a:gd name="T42" fmla="*/ 21 w 389"/>
                <a:gd name="T43" fmla="*/ 102 h 936"/>
                <a:gd name="T44" fmla="*/ 23 w 389"/>
                <a:gd name="T45" fmla="*/ 97 h 936"/>
                <a:gd name="T46" fmla="*/ 24 w 389"/>
                <a:gd name="T47" fmla="*/ 88 h 936"/>
                <a:gd name="T48" fmla="*/ 25 w 389"/>
                <a:gd name="T49" fmla="*/ 82 h 936"/>
                <a:gd name="T50" fmla="*/ 26 w 389"/>
                <a:gd name="T51" fmla="*/ 77 h 936"/>
                <a:gd name="T52" fmla="*/ 27 w 389"/>
                <a:gd name="T53" fmla="*/ 74 h 936"/>
                <a:gd name="T54" fmla="*/ 29 w 389"/>
                <a:gd name="T55" fmla="*/ 70 h 936"/>
                <a:gd name="T56" fmla="*/ 31 w 389"/>
                <a:gd name="T57" fmla="*/ 64 h 936"/>
                <a:gd name="T58" fmla="*/ 34 w 389"/>
                <a:gd name="T59" fmla="*/ 56 h 936"/>
                <a:gd name="T60" fmla="*/ 37 w 389"/>
                <a:gd name="T61" fmla="*/ 45 h 936"/>
                <a:gd name="T62" fmla="*/ 40 w 389"/>
                <a:gd name="T63" fmla="*/ 31 h 936"/>
                <a:gd name="T64" fmla="*/ 43 w 389"/>
                <a:gd name="T65" fmla="*/ 21 h 936"/>
                <a:gd name="T66" fmla="*/ 44 w 389"/>
                <a:gd name="T67" fmla="*/ 16 h 936"/>
                <a:gd name="T68" fmla="*/ 43 w 389"/>
                <a:gd name="T69" fmla="*/ 12 h 936"/>
                <a:gd name="T70" fmla="*/ 41 w 389"/>
                <a:gd name="T71" fmla="*/ 9 h 936"/>
                <a:gd name="T72" fmla="*/ 38 w 389"/>
                <a:gd name="T73" fmla="*/ 5 h 936"/>
                <a:gd name="T74" fmla="*/ 34 w 389"/>
                <a:gd name="T75" fmla="*/ 3 h 936"/>
                <a:gd name="T76" fmla="*/ 29 w 389"/>
                <a:gd name="T77" fmla="*/ 1 h 936"/>
                <a:gd name="T78" fmla="*/ 24 w 389"/>
                <a:gd name="T79" fmla="*/ 0 h 9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9"/>
                <a:gd name="T121" fmla="*/ 0 h 936"/>
                <a:gd name="T122" fmla="*/ 389 w 389"/>
                <a:gd name="T123" fmla="*/ 936 h 9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9" h="936">
                  <a:moveTo>
                    <a:pt x="191" y="0"/>
                  </a:moveTo>
                  <a:lnTo>
                    <a:pt x="152" y="8"/>
                  </a:lnTo>
                  <a:lnTo>
                    <a:pt x="117" y="17"/>
                  </a:lnTo>
                  <a:lnTo>
                    <a:pt x="87" y="30"/>
                  </a:lnTo>
                  <a:lnTo>
                    <a:pt x="61" y="45"/>
                  </a:lnTo>
                  <a:lnTo>
                    <a:pt x="40" y="61"/>
                  </a:lnTo>
                  <a:lnTo>
                    <a:pt x="24" y="79"/>
                  </a:lnTo>
                  <a:lnTo>
                    <a:pt x="11" y="99"/>
                  </a:lnTo>
                  <a:lnTo>
                    <a:pt x="3" y="118"/>
                  </a:lnTo>
                  <a:lnTo>
                    <a:pt x="0" y="139"/>
                  </a:lnTo>
                  <a:lnTo>
                    <a:pt x="0" y="161"/>
                  </a:lnTo>
                  <a:lnTo>
                    <a:pt x="4" y="182"/>
                  </a:lnTo>
                  <a:lnTo>
                    <a:pt x="13" y="202"/>
                  </a:lnTo>
                  <a:lnTo>
                    <a:pt x="25" y="223"/>
                  </a:lnTo>
                  <a:lnTo>
                    <a:pt x="42" y="243"/>
                  </a:lnTo>
                  <a:lnTo>
                    <a:pt x="62" y="261"/>
                  </a:lnTo>
                  <a:lnTo>
                    <a:pt x="86" y="278"/>
                  </a:lnTo>
                  <a:lnTo>
                    <a:pt x="85" y="366"/>
                  </a:lnTo>
                  <a:lnTo>
                    <a:pt x="85" y="452"/>
                  </a:lnTo>
                  <a:lnTo>
                    <a:pt x="85" y="539"/>
                  </a:lnTo>
                  <a:lnTo>
                    <a:pt x="84" y="626"/>
                  </a:lnTo>
                  <a:lnTo>
                    <a:pt x="84" y="643"/>
                  </a:lnTo>
                  <a:lnTo>
                    <a:pt x="85" y="660"/>
                  </a:lnTo>
                  <a:lnTo>
                    <a:pt x="85" y="676"/>
                  </a:lnTo>
                  <a:lnTo>
                    <a:pt x="85" y="693"/>
                  </a:lnTo>
                  <a:lnTo>
                    <a:pt x="82" y="739"/>
                  </a:lnTo>
                  <a:lnTo>
                    <a:pt x="77" y="784"/>
                  </a:lnTo>
                  <a:lnTo>
                    <a:pt x="74" y="830"/>
                  </a:lnTo>
                  <a:lnTo>
                    <a:pt x="69" y="876"/>
                  </a:lnTo>
                  <a:lnTo>
                    <a:pt x="72" y="888"/>
                  </a:lnTo>
                  <a:lnTo>
                    <a:pt x="76" y="901"/>
                  </a:lnTo>
                  <a:lnTo>
                    <a:pt x="79" y="912"/>
                  </a:lnTo>
                  <a:lnTo>
                    <a:pt x="83" y="925"/>
                  </a:lnTo>
                  <a:lnTo>
                    <a:pt x="93" y="926"/>
                  </a:lnTo>
                  <a:lnTo>
                    <a:pt x="105" y="928"/>
                  </a:lnTo>
                  <a:lnTo>
                    <a:pt x="115" y="929"/>
                  </a:lnTo>
                  <a:lnTo>
                    <a:pt x="127" y="931"/>
                  </a:lnTo>
                  <a:lnTo>
                    <a:pt x="138" y="933"/>
                  </a:lnTo>
                  <a:lnTo>
                    <a:pt x="148" y="934"/>
                  </a:lnTo>
                  <a:lnTo>
                    <a:pt x="160" y="935"/>
                  </a:lnTo>
                  <a:lnTo>
                    <a:pt x="170" y="936"/>
                  </a:lnTo>
                  <a:lnTo>
                    <a:pt x="176" y="927"/>
                  </a:lnTo>
                  <a:lnTo>
                    <a:pt x="182" y="918"/>
                  </a:lnTo>
                  <a:lnTo>
                    <a:pt x="186" y="909"/>
                  </a:lnTo>
                  <a:lnTo>
                    <a:pt x="192" y="900"/>
                  </a:lnTo>
                  <a:lnTo>
                    <a:pt x="198" y="860"/>
                  </a:lnTo>
                  <a:lnTo>
                    <a:pt x="204" y="821"/>
                  </a:lnTo>
                  <a:lnTo>
                    <a:pt x="210" y="782"/>
                  </a:lnTo>
                  <a:lnTo>
                    <a:pt x="215" y="743"/>
                  </a:lnTo>
                  <a:lnTo>
                    <a:pt x="220" y="726"/>
                  </a:lnTo>
                  <a:lnTo>
                    <a:pt x="226" y="707"/>
                  </a:lnTo>
                  <a:lnTo>
                    <a:pt x="230" y="690"/>
                  </a:lnTo>
                  <a:lnTo>
                    <a:pt x="235" y="673"/>
                  </a:lnTo>
                  <a:lnTo>
                    <a:pt x="242" y="655"/>
                  </a:lnTo>
                  <a:lnTo>
                    <a:pt x="250" y="637"/>
                  </a:lnTo>
                  <a:lnTo>
                    <a:pt x="257" y="620"/>
                  </a:lnTo>
                  <a:lnTo>
                    <a:pt x="264" y="602"/>
                  </a:lnTo>
                  <a:lnTo>
                    <a:pt x="276" y="572"/>
                  </a:lnTo>
                  <a:lnTo>
                    <a:pt x="289" y="537"/>
                  </a:lnTo>
                  <a:lnTo>
                    <a:pt x="302" y="496"/>
                  </a:lnTo>
                  <a:lnTo>
                    <a:pt x="316" y="451"/>
                  </a:lnTo>
                  <a:lnTo>
                    <a:pt x="329" y="399"/>
                  </a:lnTo>
                  <a:lnTo>
                    <a:pt x="343" y="342"/>
                  </a:lnTo>
                  <a:lnTo>
                    <a:pt x="356" y="276"/>
                  </a:lnTo>
                  <a:lnTo>
                    <a:pt x="367" y="205"/>
                  </a:lnTo>
                  <a:lnTo>
                    <a:pt x="379" y="185"/>
                  </a:lnTo>
                  <a:lnTo>
                    <a:pt x="387" y="167"/>
                  </a:lnTo>
                  <a:lnTo>
                    <a:pt x="389" y="147"/>
                  </a:lnTo>
                  <a:lnTo>
                    <a:pt x="388" y="129"/>
                  </a:lnTo>
                  <a:lnTo>
                    <a:pt x="383" y="111"/>
                  </a:lnTo>
                  <a:lnTo>
                    <a:pt x="375" y="94"/>
                  </a:lnTo>
                  <a:lnTo>
                    <a:pt x="365" y="78"/>
                  </a:lnTo>
                  <a:lnTo>
                    <a:pt x="351" y="63"/>
                  </a:lnTo>
                  <a:lnTo>
                    <a:pt x="335" y="49"/>
                  </a:lnTo>
                  <a:lnTo>
                    <a:pt x="318" y="37"/>
                  </a:lnTo>
                  <a:lnTo>
                    <a:pt x="299" y="25"/>
                  </a:lnTo>
                  <a:lnTo>
                    <a:pt x="279" y="16"/>
                  </a:lnTo>
                  <a:lnTo>
                    <a:pt x="257" y="9"/>
                  </a:lnTo>
                  <a:lnTo>
                    <a:pt x="235" y="3"/>
                  </a:lnTo>
                  <a:lnTo>
                    <a:pt x="213" y="1"/>
                  </a:lnTo>
                  <a:lnTo>
                    <a:pt x="191" y="0"/>
                  </a:lnTo>
                  <a:close/>
                </a:path>
              </a:pathLst>
            </a:custGeom>
            <a:solidFill>
              <a:srgbClr val="FFF2BF"/>
            </a:solidFill>
            <a:ln w="9525">
              <a:noFill/>
              <a:round/>
              <a:headEnd/>
              <a:tailEnd/>
            </a:ln>
          </p:spPr>
          <p:txBody>
            <a:bodyPr/>
            <a:lstStyle/>
            <a:p>
              <a:endParaRPr lang="en-US"/>
            </a:p>
          </p:txBody>
        </p:sp>
        <p:sp>
          <p:nvSpPr>
            <p:cNvPr id="17505" name="Freeform 424"/>
            <p:cNvSpPr>
              <a:spLocks noChangeAspect="1"/>
            </p:cNvSpPr>
            <p:nvPr/>
          </p:nvSpPr>
          <p:spPr bwMode="auto">
            <a:xfrm>
              <a:off x="4121" y="2959"/>
              <a:ext cx="118" cy="310"/>
            </a:xfrm>
            <a:custGeom>
              <a:avLst/>
              <a:gdLst>
                <a:gd name="T0" fmla="*/ 16 w 352"/>
                <a:gd name="T1" fmla="*/ 1 h 923"/>
                <a:gd name="T2" fmla="*/ 9 w 352"/>
                <a:gd name="T3" fmla="*/ 3 h 923"/>
                <a:gd name="T4" fmla="*/ 4 w 352"/>
                <a:gd name="T5" fmla="*/ 6 h 923"/>
                <a:gd name="T6" fmla="*/ 1 w 352"/>
                <a:gd name="T7" fmla="*/ 10 h 923"/>
                <a:gd name="T8" fmla="*/ 0 w 352"/>
                <a:gd name="T9" fmla="*/ 14 h 923"/>
                <a:gd name="T10" fmla="*/ 1 w 352"/>
                <a:gd name="T11" fmla="*/ 19 h 923"/>
                <a:gd name="T12" fmla="*/ 3 w 352"/>
                <a:gd name="T13" fmla="*/ 23 h 923"/>
                <a:gd name="T14" fmla="*/ 7 w 352"/>
                <a:gd name="T15" fmla="*/ 26 h 923"/>
                <a:gd name="T16" fmla="*/ 9 w 352"/>
                <a:gd name="T17" fmla="*/ 38 h 923"/>
                <a:gd name="T18" fmla="*/ 9 w 352"/>
                <a:gd name="T19" fmla="*/ 59 h 923"/>
                <a:gd name="T20" fmla="*/ 8 w 352"/>
                <a:gd name="T21" fmla="*/ 72 h 923"/>
                <a:gd name="T22" fmla="*/ 8 w 352"/>
                <a:gd name="T23" fmla="*/ 75 h 923"/>
                <a:gd name="T24" fmla="*/ 8 w 352"/>
                <a:gd name="T25" fmla="*/ 82 h 923"/>
                <a:gd name="T26" fmla="*/ 7 w 352"/>
                <a:gd name="T27" fmla="*/ 93 h 923"/>
                <a:gd name="T28" fmla="*/ 7 w 352"/>
                <a:gd name="T29" fmla="*/ 99 h 923"/>
                <a:gd name="T30" fmla="*/ 7 w 352"/>
                <a:gd name="T31" fmla="*/ 102 h 923"/>
                <a:gd name="T32" fmla="*/ 9 w 352"/>
                <a:gd name="T33" fmla="*/ 103 h 923"/>
                <a:gd name="T34" fmla="*/ 11 w 352"/>
                <a:gd name="T35" fmla="*/ 103 h 923"/>
                <a:gd name="T36" fmla="*/ 13 w 352"/>
                <a:gd name="T37" fmla="*/ 104 h 923"/>
                <a:gd name="T38" fmla="*/ 15 w 352"/>
                <a:gd name="T39" fmla="*/ 104 h 923"/>
                <a:gd name="T40" fmla="*/ 16 w 352"/>
                <a:gd name="T41" fmla="*/ 103 h 923"/>
                <a:gd name="T42" fmla="*/ 17 w 352"/>
                <a:gd name="T43" fmla="*/ 101 h 923"/>
                <a:gd name="T44" fmla="*/ 19 w 352"/>
                <a:gd name="T45" fmla="*/ 95 h 923"/>
                <a:gd name="T46" fmla="*/ 20 w 352"/>
                <a:gd name="T47" fmla="*/ 87 h 923"/>
                <a:gd name="T48" fmla="*/ 21 w 352"/>
                <a:gd name="T49" fmla="*/ 81 h 923"/>
                <a:gd name="T50" fmla="*/ 22 w 352"/>
                <a:gd name="T51" fmla="*/ 77 h 923"/>
                <a:gd name="T52" fmla="*/ 23 w 352"/>
                <a:gd name="T53" fmla="*/ 73 h 923"/>
                <a:gd name="T54" fmla="*/ 25 w 352"/>
                <a:gd name="T55" fmla="*/ 69 h 923"/>
                <a:gd name="T56" fmla="*/ 27 w 352"/>
                <a:gd name="T57" fmla="*/ 63 h 923"/>
                <a:gd name="T58" fmla="*/ 29 w 352"/>
                <a:gd name="T59" fmla="*/ 55 h 923"/>
                <a:gd name="T60" fmla="*/ 32 w 352"/>
                <a:gd name="T61" fmla="*/ 44 h 923"/>
                <a:gd name="T62" fmla="*/ 35 w 352"/>
                <a:gd name="T63" fmla="*/ 30 h 923"/>
                <a:gd name="T64" fmla="*/ 38 w 352"/>
                <a:gd name="T65" fmla="*/ 20 h 923"/>
                <a:gd name="T66" fmla="*/ 40 w 352"/>
                <a:gd name="T67" fmla="*/ 16 h 923"/>
                <a:gd name="T68" fmla="*/ 39 w 352"/>
                <a:gd name="T69" fmla="*/ 13 h 923"/>
                <a:gd name="T70" fmla="*/ 38 w 352"/>
                <a:gd name="T71" fmla="*/ 9 h 923"/>
                <a:gd name="T72" fmla="*/ 35 w 352"/>
                <a:gd name="T73" fmla="*/ 6 h 923"/>
                <a:gd name="T74" fmla="*/ 32 w 352"/>
                <a:gd name="T75" fmla="*/ 3 h 923"/>
                <a:gd name="T76" fmla="*/ 27 w 352"/>
                <a:gd name="T77" fmla="*/ 1 h 923"/>
                <a:gd name="T78" fmla="*/ 23 w 352"/>
                <a:gd name="T79" fmla="*/ 0 h 9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2"/>
                <a:gd name="T121" fmla="*/ 0 h 923"/>
                <a:gd name="T122" fmla="*/ 352 w 352"/>
                <a:gd name="T123" fmla="*/ 923 h 9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2" h="923">
                  <a:moveTo>
                    <a:pt x="183" y="0"/>
                  </a:moveTo>
                  <a:lnTo>
                    <a:pt x="144" y="7"/>
                  </a:lnTo>
                  <a:lnTo>
                    <a:pt x="109" y="16"/>
                  </a:lnTo>
                  <a:lnTo>
                    <a:pt x="80" y="28"/>
                  </a:lnTo>
                  <a:lnTo>
                    <a:pt x="55" y="42"/>
                  </a:lnTo>
                  <a:lnTo>
                    <a:pt x="35" y="58"/>
                  </a:lnTo>
                  <a:lnTo>
                    <a:pt x="20" y="74"/>
                  </a:lnTo>
                  <a:lnTo>
                    <a:pt x="9" y="93"/>
                  </a:lnTo>
                  <a:lnTo>
                    <a:pt x="2" y="111"/>
                  </a:lnTo>
                  <a:lnTo>
                    <a:pt x="0" y="129"/>
                  </a:lnTo>
                  <a:lnTo>
                    <a:pt x="1" y="149"/>
                  </a:lnTo>
                  <a:lnTo>
                    <a:pt x="7" y="167"/>
                  </a:lnTo>
                  <a:lnTo>
                    <a:pt x="16" y="186"/>
                  </a:lnTo>
                  <a:lnTo>
                    <a:pt x="28" y="203"/>
                  </a:lnTo>
                  <a:lnTo>
                    <a:pt x="45" y="219"/>
                  </a:lnTo>
                  <a:lnTo>
                    <a:pt x="65" y="233"/>
                  </a:lnTo>
                  <a:lnTo>
                    <a:pt x="88" y="246"/>
                  </a:lnTo>
                  <a:lnTo>
                    <a:pt x="85" y="339"/>
                  </a:lnTo>
                  <a:lnTo>
                    <a:pt x="81" y="432"/>
                  </a:lnTo>
                  <a:lnTo>
                    <a:pt x="78" y="526"/>
                  </a:lnTo>
                  <a:lnTo>
                    <a:pt x="76" y="618"/>
                  </a:lnTo>
                  <a:lnTo>
                    <a:pt x="76" y="634"/>
                  </a:lnTo>
                  <a:lnTo>
                    <a:pt x="76" y="650"/>
                  </a:lnTo>
                  <a:lnTo>
                    <a:pt x="76" y="667"/>
                  </a:lnTo>
                  <a:lnTo>
                    <a:pt x="76" y="684"/>
                  </a:lnTo>
                  <a:lnTo>
                    <a:pt x="71" y="730"/>
                  </a:lnTo>
                  <a:lnTo>
                    <a:pt x="66" y="775"/>
                  </a:lnTo>
                  <a:lnTo>
                    <a:pt x="62" y="821"/>
                  </a:lnTo>
                  <a:lnTo>
                    <a:pt x="57" y="867"/>
                  </a:lnTo>
                  <a:lnTo>
                    <a:pt x="61" y="878"/>
                  </a:lnTo>
                  <a:lnTo>
                    <a:pt x="63" y="890"/>
                  </a:lnTo>
                  <a:lnTo>
                    <a:pt x="66" y="902"/>
                  </a:lnTo>
                  <a:lnTo>
                    <a:pt x="69" y="914"/>
                  </a:lnTo>
                  <a:lnTo>
                    <a:pt x="78" y="915"/>
                  </a:lnTo>
                  <a:lnTo>
                    <a:pt x="87" y="916"/>
                  </a:lnTo>
                  <a:lnTo>
                    <a:pt x="96" y="917"/>
                  </a:lnTo>
                  <a:lnTo>
                    <a:pt x="106" y="919"/>
                  </a:lnTo>
                  <a:lnTo>
                    <a:pt x="115" y="920"/>
                  </a:lnTo>
                  <a:lnTo>
                    <a:pt x="124" y="921"/>
                  </a:lnTo>
                  <a:lnTo>
                    <a:pt x="133" y="922"/>
                  </a:lnTo>
                  <a:lnTo>
                    <a:pt x="142" y="923"/>
                  </a:lnTo>
                  <a:lnTo>
                    <a:pt x="147" y="914"/>
                  </a:lnTo>
                  <a:lnTo>
                    <a:pt x="152" y="905"/>
                  </a:lnTo>
                  <a:lnTo>
                    <a:pt x="156" y="896"/>
                  </a:lnTo>
                  <a:lnTo>
                    <a:pt x="161" y="886"/>
                  </a:lnTo>
                  <a:lnTo>
                    <a:pt x="167" y="847"/>
                  </a:lnTo>
                  <a:lnTo>
                    <a:pt x="172" y="808"/>
                  </a:lnTo>
                  <a:lnTo>
                    <a:pt x="178" y="770"/>
                  </a:lnTo>
                  <a:lnTo>
                    <a:pt x="184" y="731"/>
                  </a:lnTo>
                  <a:lnTo>
                    <a:pt x="189" y="714"/>
                  </a:lnTo>
                  <a:lnTo>
                    <a:pt x="193" y="695"/>
                  </a:lnTo>
                  <a:lnTo>
                    <a:pt x="197" y="678"/>
                  </a:lnTo>
                  <a:lnTo>
                    <a:pt x="201" y="661"/>
                  </a:lnTo>
                  <a:lnTo>
                    <a:pt x="208" y="643"/>
                  </a:lnTo>
                  <a:lnTo>
                    <a:pt x="215" y="626"/>
                  </a:lnTo>
                  <a:lnTo>
                    <a:pt x="221" y="609"/>
                  </a:lnTo>
                  <a:lnTo>
                    <a:pt x="228" y="591"/>
                  </a:lnTo>
                  <a:lnTo>
                    <a:pt x="238" y="561"/>
                  </a:lnTo>
                  <a:lnTo>
                    <a:pt x="248" y="526"/>
                  </a:lnTo>
                  <a:lnTo>
                    <a:pt x="259" y="487"/>
                  </a:lnTo>
                  <a:lnTo>
                    <a:pt x="271" y="440"/>
                  </a:lnTo>
                  <a:lnTo>
                    <a:pt x="283" y="390"/>
                  </a:lnTo>
                  <a:lnTo>
                    <a:pt x="296" y="332"/>
                  </a:lnTo>
                  <a:lnTo>
                    <a:pt x="308" y="268"/>
                  </a:lnTo>
                  <a:lnTo>
                    <a:pt x="321" y="196"/>
                  </a:lnTo>
                  <a:lnTo>
                    <a:pt x="336" y="180"/>
                  </a:lnTo>
                  <a:lnTo>
                    <a:pt x="345" y="163"/>
                  </a:lnTo>
                  <a:lnTo>
                    <a:pt x="351" y="146"/>
                  </a:lnTo>
                  <a:lnTo>
                    <a:pt x="352" y="128"/>
                  </a:lnTo>
                  <a:lnTo>
                    <a:pt x="350" y="112"/>
                  </a:lnTo>
                  <a:lnTo>
                    <a:pt x="345" y="96"/>
                  </a:lnTo>
                  <a:lnTo>
                    <a:pt x="337" y="80"/>
                  </a:lnTo>
                  <a:lnTo>
                    <a:pt x="326" y="65"/>
                  </a:lnTo>
                  <a:lnTo>
                    <a:pt x="313" y="51"/>
                  </a:lnTo>
                  <a:lnTo>
                    <a:pt x="297" y="38"/>
                  </a:lnTo>
                  <a:lnTo>
                    <a:pt x="281" y="28"/>
                  </a:lnTo>
                  <a:lnTo>
                    <a:pt x="262" y="18"/>
                  </a:lnTo>
                  <a:lnTo>
                    <a:pt x="243" y="11"/>
                  </a:lnTo>
                  <a:lnTo>
                    <a:pt x="223" y="5"/>
                  </a:lnTo>
                  <a:lnTo>
                    <a:pt x="204" y="1"/>
                  </a:lnTo>
                  <a:lnTo>
                    <a:pt x="183" y="0"/>
                  </a:lnTo>
                  <a:close/>
                </a:path>
              </a:pathLst>
            </a:custGeom>
            <a:solidFill>
              <a:srgbClr val="FFF4D3"/>
            </a:solidFill>
            <a:ln w="9525">
              <a:noFill/>
              <a:round/>
              <a:headEnd/>
              <a:tailEnd/>
            </a:ln>
          </p:spPr>
          <p:txBody>
            <a:bodyPr/>
            <a:lstStyle/>
            <a:p>
              <a:endParaRPr lang="en-US"/>
            </a:p>
          </p:txBody>
        </p:sp>
        <p:sp>
          <p:nvSpPr>
            <p:cNvPr id="17506" name="Freeform 425"/>
            <p:cNvSpPr>
              <a:spLocks noChangeAspect="1"/>
            </p:cNvSpPr>
            <p:nvPr/>
          </p:nvSpPr>
          <p:spPr bwMode="auto">
            <a:xfrm>
              <a:off x="4128" y="2963"/>
              <a:ext cx="107" cy="306"/>
            </a:xfrm>
            <a:custGeom>
              <a:avLst/>
              <a:gdLst>
                <a:gd name="T0" fmla="*/ 15 w 319"/>
                <a:gd name="T1" fmla="*/ 1 h 910"/>
                <a:gd name="T2" fmla="*/ 8 w 319"/>
                <a:gd name="T3" fmla="*/ 3 h 910"/>
                <a:gd name="T4" fmla="*/ 3 w 319"/>
                <a:gd name="T5" fmla="*/ 6 h 910"/>
                <a:gd name="T6" fmla="*/ 1 w 319"/>
                <a:gd name="T7" fmla="*/ 10 h 910"/>
                <a:gd name="T8" fmla="*/ 0 w 319"/>
                <a:gd name="T9" fmla="*/ 13 h 910"/>
                <a:gd name="T10" fmla="*/ 1 w 319"/>
                <a:gd name="T11" fmla="*/ 17 h 910"/>
                <a:gd name="T12" fmla="*/ 4 w 319"/>
                <a:gd name="T13" fmla="*/ 21 h 910"/>
                <a:gd name="T14" fmla="*/ 8 w 319"/>
                <a:gd name="T15" fmla="*/ 23 h 910"/>
                <a:gd name="T16" fmla="*/ 10 w 319"/>
                <a:gd name="T17" fmla="*/ 35 h 910"/>
                <a:gd name="T18" fmla="*/ 8 w 319"/>
                <a:gd name="T19" fmla="*/ 58 h 910"/>
                <a:gd name="T20" fmla="*/ 7 w 319"/>
                <a:gd name="T21" fmla="*/ 71 h 910"/>
                <a:gd name="T22" fmla="*/ 7 w 319"/>
                <a:gd name="T23" fmla="*/ 75 h 910"/>
                <a:gd name="T24" fmla="*/ 7 w 319"/>
                <a:gd name="T25" fmla="*/ 81 h 910"/>
                <a:gd name="T26" fmla="*/ 6 w 319"/>
                <a:gd name="T27" fmla="*/ 92 h 910"/>
                <a:gd name="T28" fmla="*/ 6 w 319"/>
                <a:gd name="T29" fmla="*/ 98 h 910"/>
                <a:gd name="T30" fmla="*/ 6 w 319"/>
                <a:gd name="T31" fmla="*/ 101 h 910"/>
                <a:gd name="T32" fmla="*/ 7 w 319"/>
                <a:gd name="T33" fmla="*/ 102 h 910"/>
                <a:gd name="T34" fmla="*/ 9 w 319"/>
                <a:gd name="T35" fmla="*/ 102 h 910"/>
                <a:gd name="T36" fmla="*/ 10 w 319"/>
                <a:gd name="T37" fmla="*/ 103 h 910"/>
                <a:gd name="T38" fmla="*/ 12 w 319"/>
                <a:gd name="T39" fmla="*/ 103 h 910"/>
                <a:gd name="T40" fmla="*/ 13 w 319"/>
                <a:gd name="T41" fmla="*/ 102 h 910"/>
                <a:gd name="T42" fmla="*/ 14 w 319"/>
                <a:gd name="T43" fmla="*/ 100 h 910"/>
                <a:gd name="T44" fmla="*/ 15 w 319"/>
                <a:gd name="T45" fmla="*/ 94 h 910"/>
                <a:gd name="T46" fmla="*/ 17 w 319"/>
                <a:gd name="T47" fmla="*/ 86 h 910"/>
                <a:gd name="T48" fmla="*/ 18 w 319"/>
                <a:gd name="T49" fmla="*/ 79 h 910"/>
                <a:gd name="T50" fmla="*/ 18 w 319"/>
                <a:gd name="T51" fmla="*/ 75 h 910"/>
                <a:gd name="T52" fmla="*/ 20 w 319"/>
                <a:gd name="T53" fmla="*/ 72 h 910"/>
                <a:gd name="T54" fmla="*/ 21 w 319"/>
                <a:gd name="T55" fmla="*/ 68 h 910"/>
                <a:gd name="T56" fmla="*/ 22 w 319"/>
                <a:gd name="T57" fmla="*/ 62 h 910"/>
                <a:gd name="T58" fmla="*/ 24 w 319"/>
                <a:gd name="T59" fmla="*/ 54 h 910"/>
                <a:gd name="T60" fmla="*/ 27 w 319"/>
                <a:gd name="T61" fmla="*/ 43 h 910"/>
                <a:gd name="T62" fmla="*/ 30 w 319"/>
                <a:gd name="T63" fmla="*/ 29 h 910"/>
                <a:gd name="T64" fmla="*/ 33 w 319"/>
                <a:gd name="T65" fmla="*/ 20 h 910"/>
                <a:gd name="T66" fmla="*/ 36 w 319"/>
                <a:gd name="T67" fmla="*/ 16 h 910"/>
                <a:gd name="T68" fmla="*/ 36 w 319"/>
                <a:gd name="T69" fmla="*/ 13 h 910"/>
                <a:gd name="T70" fmla="*/ 35 w 319"/>
                <a:gd name="T71" fmla="*/ 9 h 910"/>
                <a:gd name="T72" fmla="*/ 33 w 319"/>
                <a:gd name="T73" fmla="*/ 6 h 910"/>
                <a:gd name="T74" fmla="*/ 30 w 319"/>
                <a:gd name="T75" fmla="*/ 3 h 910"/>
                <a:gd name="T76" fmla="*/ 26 w 319"/>
                <a:gd name="T77" fmla="*/ 1 h 910"/>
                <a:gd name="T78" fmla="*/ 22 w 319"/>
                <a:gd name="T79" fmla="*/ 0 h 9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9"/>
                <a:gd name="T121" fmla="*/ 0 h 910"/>
                <a:gd name="T122" fmla="*/ 319 w 319"/>
                <a:gd name="T123" fmla="*/ 910 h 9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9" h="910">
                  <a:moveTo>
                    <a:pt x="175" y="0"/>
                  </a:moveTo>
                  <a:lnTo>
                    <a:pt x="136" y="6"/>
                  </a:lnTo>
                  <a:lnTo>
                    <a:pt x="103" y="15"/>
                  </a:lnTo>
                  <a:lnTo>
                    <a:pt x="74" y="26"/>
                  </a:lnTo>
                  <a:lnTo>
                    <a:pt x="50" y="39"/>
                  </a:lnTo>
                  <a:lnTo>
                    <a:pt x="31" y="53"/>
                  </a:lnTo>
                  <a:lnTo>
                    <a:pt x="18" y="69"/>
                  </a:lnTo>
                  <a:lnTo>
                    <a:pt x="7" y="85"/>
                  </a:lnTo>
                  <a:lnTo>
                    <a:pt x="1" y="102"/>
                  </a:lnTo>
                  <a:lnTo>
                    <a:pt x="0" y="120"/>
                  </a:lnTo>
                  <a:lnTo>
                    <a:pt x="3" y="137"/>
                  </a:lnTo>
                  <a:lnTo>
                    <a:pt x="10" y="153"/>
                  </a:lnTo>
                  <a:lnTo>
                    <a:pt x="19" y="169"/>
                  </a:lnTo>
                  <a:lnTo>
                    <a:pt x="33" y="183"/>
                  </a:lnTo>
                  <a:lnTo>
                    <a:pt x="50" y="196"/>
                  </a:lnTo>
                  <a:lnTo>
                    <a:pt x="69" y="206"/>
                  </a:lnTo>
                  <a:lnTo>
                    <a:pt x="92" y="214"/>
                  </a:lnTo>
                  <a:lnTo>
                    <a:pt x="87" y="313"/>
                  </a:lnTo>
                  <a:lnTo>
                    <a:pt x="80" y="412"/>
                  </a:lnTo>
                  <a:lnTo>
                    <a:pt x="73" y="511"/>
                  </a:lnTo>
                  <a:lnTo>
                    <a:pt x="67" y="611"/>
                  </a:lnTo>
                  <a:lnTo>
                    <a:pt x="67" y="627"/>
                  </a:lnTo>
                  <a:lnTo>
                    <a:pt x="67" y="643"/>
                  </a:lnTo>
                  <a:lnTo>
                    <a:pt x="66" y="659"/>
                  </a:lnTo>
                  <a:lnTo>
                    <a:pt x="66" y="675"/>
                  </a:lnTo>
                  <a:lnTo>
                    <a:pt x="61" y="720"/>
                  </a:lnTo>
                  <a:lnTo>
                    <a:pt x="57" y="765"/>
                  </a:lnTo>
                  <a:lnTo>
                    <a:pt x="52" y="811"/>
                  </a:lnTo>
                  <a:lnTo>
                    <a:pt x="48" y="856"/>
                  </a:lnTo>
                  <a:lnTo>
                    <a:pt x="50" y="867"/>
                  </a:lnTo>
                  <a:lnTo>
                    <a:pt x="52" y="879"/>
                  </a:lnTo>
                  <a:lnTo>
                    <a:pt x="53" y="892"/>
                  </a:lnTo>
                  <a:lnTo>
                    <a:pt x="56" y="903"/>
                  </a:lnTo>
                  <a:lnTo>
                    <a:pt x="63" y="904"/>
                  </a:lnTo>
                  <a:lnTo>
                    <a:pt x="71" y="904"/>
                  </a:lnTo>
                  <a:lnTo>
                    <a:pt x="78" y="905"/>
                  </a:lnTo>
                  <a:lnTo>
                    <a:pt x="86" y="907"/>
                  </a:lnTo>
                  <a:lnTo>
                    <a:pt x="92" y="908"/>
                  </a:lnTo>
                  <a:lnTo>
                    <a:pt x="101" y="908"/>
                  </a:lnTo>
                  <a:lnTo>
                    <a:pt x="107" y="909"/>
                  </a:lnTo>
                  <a:lnTo>
                    <a:pt x="116" y="910"/>
                  </a:lnTo>
                  <a:lnTo>
                    <a:pt x="119" y="901"/>
                  </a:lnTo>
                  <a:lnTo>
                    <a:pt x="124" y="892"/>
                  </a:lnTo>
                  <a:lnTo>
                    <a:pt x="127" y="882"/>
                  </a:lnTo>
                  <a:lnTo>
                    <a:pt x="132" y="873"/>
                  </a:lnTo>
                  <a:lnTo>
                    <a:pt x="137" y="834"/>
                  </a:lnTo>
                  <a:lnTo>
                    <a:pt x="143" y="796"/>
                  </a:lnTo>
                  <a:lnTo>
                    <a:pt x="148" y="758"/>
                  </a:lnTo>
                  <a:lnTo>
                    <a:pt x="154" y="719"/>
                  </a:lnTo>
                  <a:lnTo>
                    <a:pt x="158" y="702"/>
                  </a:lnTo>
                  <a:lnTo>
                    <a:pt x="162" y="684"/>
                  </a:lnTo>
                  <a:lnTo>
                    <a:pt x="165" y="667"/>
                  </a:lnTo>
                  <a:lnTo>
                    <a:pt x="170" y="650"/>
                  </a:lnTo>
                  <a:lnTo>
                    <a:pt x="175" y="632"/>
                  </a:lnTo>
                  <a:lnTo>
                    <a:pt x="181" y="615"/>
                  </a:lnTo>
                  <a:lnTo>
                    <a:pt x="187" y="598"/>
                  </a:lnTo>
                  <a:lnTo>
                    <a:pt x="193" y="581"/>
                  </a:lnTo>
                  <a:lnTo>
                    <a:pt x="201" y="551"/>
                  </a:lnTo>
                  <a:lnTo>
                    <a:pt x="209" y="516"/>
                  </a:lnTo>
                  <a:lnTo>
                    <a:pt x="218" y="476"/>
                  </a:lnTo>
                  <a:lnTo>
                    <a:pt x="227" y="431"/>
                  </a:lnTo>
                  <a:lnTo>
                    <a:pt x="238" y="380"/>
                  </a:lnTo>
                  <a:lnTo>
                    <a:pt x="250" y="324"/>
                  </a:lnTo>
                  <a:lnTo>
                    <a:pt x="263" y="259"/>
                  </a:lnTo>
                  <a:lnTo>
                    <a:pt x="277" y="189"/>
                  </a:lnTo>
                  <a:lnTo>
                    <a:pt x="294" y="175"/>
                  </a:lnTo>
                  <a:lnTo>
                    <a:pt x="307" y="160"/>
                  </a:lnTo>
                  <a:lnTo>
                    <a:pt x="315" y="144"/>
                  </a:lnTo>
                  <a:lnTo>
                    <a:pt x="318" y="129"/>
                  </a:lnTo>
                  <a:lnTo>
                    <a:pt x="319" y="113"/>
                  </a:lnTo>
                  <a:lnTo>
                    <a:pt x="316" y="98"/>
                  </a:lnTo>
                  <a:lnTo>
                    <a:pt x="310" y="82"/>
                  </a:lnTo>
                  <a:lnTo>
                    <a:pt x="302" y="68"/>
                  </a:lnTo>
                  <a:lnTo>
                    <a:pt x="291" y="54"/>
                  </a:lnTo>
                  <a:lnTo>
                    <a:pt x="278" y="41"/>
                  </a:lnTo>
                  <a:lnTo>
                    <a:pt x="263" y="30"/>
                  </a:lnTo>
                  <a:lnTo>
                    <a:pt x="247" y="19"/>
                  </a:lnTo>
                  <a:lnTo>
                    <a:pt x="230" y="11"/>
                  </a:lnTo>
                  <a:lnTo>
                    <a:pt x="212" y="6"/>
                  </a:lnTo>
                  <a:lnTo>
                    <a:pt x="194" y="1"/>
                  </a:lnTo>
                  <a:lnTo>
                    <a:pt x="175" y="0"/>
                  </a:lnTo>
                  <a:close/>
                </a:path>
              </a:pathLst>
            </a:custGeom>
            <a:solidFill>
              <a:srgbClr val="FFF9EA"/>
            </a:solidFill>
            <a:ln w="9525">
              <a:noFill/>
              <a:round/>
              <a:headEnd/>
              <a:tailEnd/>
            </a:ln>
          </p:spPr>
          <p:txBody>
            <a:bodyPr/>
            <a:lstStyle/>
            <a:p>
              <a:endParaRPr lang="en-US"/>
            </a:p>
          </p:txBody>
        </p:sp>
        <p:sp>
          <p:nvSpPr>
            <p:cNvPr id="17507" name="Freeform 426"/>
            <p:cNvSpPr>
              <a:spLocks noChangeAspect="1"/>
            </p:cNvSpPr>
            <p:nvPr/>
          </p:nvSpPr>
          <p:spPr bwMode="auto">
            <a:xfrm>
              <a:off x="4135" y="2967"/>
              <a:ext cx="96" cy="301"/>
            </a:xfrm>
            <a:custGeom>
              <a:avLst/>
              <a:gdLst>
                <a:gd name="T0" fmla="*/ 19 w 286"/>
                <a:gd name="T1" fmla="*/ 0 h 896"/>
                <a:gd name="T2" fmla="*/ 14 w 286"/>
                <a:gd name="T3" fmla="*/ 1 h 896"/>
                <a:gd name="T4" fmla="*/ 11 w 286"/>
                <a:gd name="T5" fmla="*/ 1 h 896"/>
                <a:gd name="T6" fmla="*/ 7 w 286"/>
                <a:gd name="T7" fmla="*/ 3 h 896"/>
                <a:gd name="T8" fmla="*/ 5 w 286"/>
                <a:gd name="T9" fmla="*/ 4 h 896"/>
                <a:gd name="T10" fmla="*/ 3 w 286"/>
                <a:gd name="T11" fmla="*/ 5 h 896"/>
                <a:gd name="T12" fmla="*/ 1 w 286"/>
                <a:gd name="T13" fmla="*/ 7 h 896"/>
                <a:gd name="T14" fmla="*/ 1 w 286"/>
                <a:gd name="T15" fmla="*/ 9 h 896"/>
                <a:gd name="T16" fmla="*/ 0 w 286"/>
                <a:gd name="T17" fmla="*/ 11 h 896"/>
                <a:gd name="T18" fmla="*/ 0 w 286"/>
                <a:gd name="T19" fmla="*/ 12 h 896"/>
                <a:gd name="T20" fmla="*/ 0 w 286"/>
                <a:gd name="T21" fmla="*/ 14 h 896"/>
                <a:gd name="T22" fmla="*/ 1 w 286"/>
                <a:gd name="T23" fmla="*/ 15 h 896"/>
                <a:gd name="T24" fmla="*/ 2 w 286"/>
                <a:gd name="T25" fmla="*/ 17 h 896"/>
                <a:gd name="T26" fmla="*/ 4 w 286"/>
                <a:gd name="T27" fmla="*/ 18 h 896"/>
                <a:gd name="T28" fmla="*/ 6 w 286"/>
                <a:gd name="T29" fmla="*/ 19 h 896"/>
                <a:gd name="T30" fmla="*/ 8 w 286"/>
                <a:gd name="T31" fmla="*/ 20 h 896"/>
                <a:gd name="T32" fmla="*/ 11 w 286"/>
                <a:gd name="T33" fmla="*/ 20 h 896"/>
                <a:gd name="T34" fmla="*/ 7 w 286"/>
                <a:gd name="T35" fmla="*/ 68 h 896"/>
                <a:gd name="T36" fmla="*/ 6 w 286"/>
                <a:gd name="T37" fmla="*/ 75 h 896"/>
                <a:gd name="T38" fmla="*/ 4 w 286"/>
                <a:gd name="T39" fmla="*/ 95 h 896"/>
                <a:gd name="T40" fmla="*/ 5 w 286"/>
                <a:gd name="T41" fmla="*/ 100 h 896"/>
                <a:gd name="T42" fmla="*/ 10 w 286"/>
                <a:gd name="T43" fmla="*/ 101 h 896"/>
                <a:gd name="T44" fmla="*/ 11 w 286"/>
                <a:gd name="T45" fmla="*/ 97 h 896"/>
                <a:gd name="T46" fmla="*/ 14 w 286"/>
                <a:gd name="T47" fmla="*/ 80 h 896"/>
                <a:gd name="T48" fmla="*/ 15 w 286"/>
                <a:gd name="T49" fmla="*/ 72 h 896"/>
                <a:gd name="T50" fmla="*/ 17 w 286"/>
                <a:gd name="T51" fmla="*/ 64 h 896"/>
                <a:gd name="T52" fmla="*/ 18 w 286"/>
                <a:gd name="T53" fmla="*/ 61 h 896"/>
                <a:gd name="T54" fmla="*/ 19 w 286"/>
                <a:gd name="T55" fmla="*/ 57 h 896"/>
                <a:gd name="T56" fmla="*/ 19 w 286"/>
                <a:gd name="T57" fmla="*/ 52 h 896"/>
                <a:gd name="T58" fmla="*/ 20 w 286"/>
                <a:gd name="T59" fmla="*/ 47 h 896"/>
                <a:gd name="T60" fmla="*/ 21 w 286"/>
                <a:gd name="T61" fmla="*/ 42 h 896"/>
                <a:gd name="T62" fmla="*/ 23 w 286"/>
                <a:gd name="T63" fmla="*/ 35 h 896"/>
                <a:gd name="T64" fmla="*/ 24 w 286"/>
                <a:gd name="T65" fmla="*/ 28 h 896"/>
                <a:gd name="T66" fmla="*/ 26 w 286"/>
                <a:gd name="T67" fmla="*/ 20 h 896"/>
                <a:gd name="T68" fmla="*/ 30 w 286"/>
                <a:gd name="T69" fmla="*/ 17 h 896"/>
                <a:gd name="T70" fmla="*/ 32 w 286"/>
                <a:gd name="T71" fmla="*/ 14 h 896"/>
                <a:gd name="T72" fmla="*/ 32 w 286"/>
                <a:gd name="T73" fmla="*/ 11 h 896"/>
                <a:gd name="T74" fmla="*/ 31 w 286"/>
                <a:gd name="T75" fmla="*/ 8 h 896"/>
                <a:gd name="T76" fmla="*/ 29 w 286"/>
                <a:gd name="T77" fmla="*/ 5 h 896"/>
                <a:gd name="T78" fmla="*/ 26 w 286"/>
                <a:gd name="T79" fmla="*/ 2 h 896"/>
                <a:gd name="T80" fmla="*/ 22 w 286"/>
                <a:gd name="T81" fmla="*/ 1 h 896"/>
                <a:gd name="T82" fmla="*/ 19 w 286"/>
                <a:gd name="T83" fmla="*/ 0 h 8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6"/>
                <a:gd name="T127" fmla="*/ 0 h 896"/>
                <a:gd name="T128" fmla="*/ 286 w 286"/>
                <a:gd name="T129" fmla="*/ 896 h 8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6" h="896">
                  <a:moveTo>
                    <a:pt x="166" y="0"/>
                  </a:moveTo>
                  <a:lnTo>
                    <a:pt x="127" y="5"/>
                  </a:lnTo>
                  <a:lnTo>
                    <a:pt x="95" y="13"/>
                  </a:lnTo>
                  <a:lnTo>
                    <a:pt x="67" y="24"/>
                  </a:lnTo>
                  <a:lnTo>
                    <a:pt x="44" y="35"/>
                  </a:lnTo>
                  <a:lnTo>
                    <a:pt x="27" y="49"/>
                  </a:lnTo>
                  <a:lnTo>
                    <a:pt x="13" y="64"/>
                  </a:lnTo>
                  <a:lnTo>
                    <a:pt x="5" y="79"/>
                  </a:lnTo>
                  <a:lnTo>
                    <a:pt x="0" y="94"/>
                  </a:lnTo>
                  <a:lnTo>
                    <a:pt x="0" y="110"/>
                  </a:lnTo>
                  <a:lnTo>
                    <a:pt x="4" y="124"/>
                  </a:lnTo>
                  <a:lnTo>
                    <a:pt x="10" y="138"/>
                  </a:lnTo>
                  <a:lnTo>
                    <a:pt x="22" y="150"/>
                  </a:lnTo>
                  <a:lnTo>
                    <a:pt x="36" y="162"/>
                  </a:lnTo>
                  <a:lnTo>
                    <a:pt x="52" y="170"/>
                  </a:lnTo>
                  <a:lnTo>
                    <a:pt x="73" y="177"/>
                  </a:lnTo>
                  <a:lnTo>
                    <a:pt x="95" y="180"/>
                  </a:lnTo>
                  <a:lnTo>
                    <a:pt x="59" y="601"/>
                  </a:lnTo>
                  <a:lnTo>
                    <a:pt x="55" y="665"/>
                  </a:lnTo>
                  <a:lnTo>
                    <a:pt x="37" y="844"/>
                  </a:lnTo>
                  <a:lnTo>
                    <a:pt x="42" y="890"/>
                  </a:lnTo>
                  <a:lnTo>
                    <a:pt x="86" y="896"/>
                  </a:lnTo>
                  <a:lnTo>
                    <a:pt x="100" y="859"/>
                  </a:lnTo>
                  <a:lnTo>
                    <a:pt x="122" y="706"/>
                  </a:lnTo>
                  <a:lnTo>
                    <a:pt x="136" y="637"/>
                  </a:lnTo>
                  <a:lnTo>
                    <a:pt x="156" y="568"/>
                  </a:lnTo>
                  <a:lnTo>
                    <a:pt x="161" y="538"/>
                  </a:lnTo>
                  <a:lnTo>
                    <a:pt x="167" y="503"/>
                  </a:lnTo>
                  <a:lnTo>
                    <a:pt x="174" y="464"/>
                  </a:lnTo>
                  <a:lnTo>
                    <a:pt x="182" y="419"/>
                  </a:lnTo>
                  <a:lnTo>
                    <a:pt x="191" y="369"/>
                  </a:lnTo>
                  <a:lnTo>
                    <a:pt x="203" y="313"/>
                  </a:lnTo>
                  <a:lnTo>
                    <a:pt x="215" y="250"/>
                  </a:lnTo>
                  <a:lnTo>
                    <a:pt x="230" y="179"/>
                  </a:lnTo>
                  <a:lnTo>
                    <a:pt x="265" y="155"/>
                  </a:lnTo>
                  <a:lnTo>
                    <a:pt x="282" y="127"/>
                  </a:lnTo>
                  <a:lnTo>
                    <a:pt x="286" y="99"/>
                  </a:lnTo>
                  <a:lnTo>
                    <a:pt x="277" y="70"/>
                  </a:lnTo>
                  <a:lnTo>
                    <a:pt x="257" y="43"/>
                  </a:lnTo>
                  <a:lnTo>
                    <a:pt x="230" y="21"/>
                  </a:lnTo>
                  <a:lnTo>
                    <a:pt x="199" y="6"/>
                  </a:lnTo>
                  <a:lnTo>
                    <a:pt x="166" y="0"/>
                  </a:lnTo>
                  <a:close/>
                </a:path>
              </a:pathLst>
            </a:custGeom>
            <a:solidFill>
              <a:srgbClr val="FFFFFF"/>
            </a:solidFill>
            <a:ln w="9525">
              <a:noFill/>
              <a:round/>
              <a:headEnd/>
              <a:tailEnd/>
            </a:ln>
          </p:spPr>
          <p:txBody>
            <a:bodyPr/>
            <a:lstStyle/>
            <a:p>
              <a:endParaRPr lang="en-US"/>
            </a:p>
          </p:txBody>
        </p:sp>
        <p:sp>
          <p:nvSpPr>
            <p:cNvPr id="17508" name="Freeform 427"/>
            <p:cNvSpPr>
              <a:spLocks noChangeAspect="1"/>
            </p:cNvSpPr>
            <p:nvPr/>
          </p:nvSpPr>
          <p:spPr bwMode="auto">
            <a:xfrm>
              <a:off x="4038" y="2910"/>
              <a:ext cx="116" cy="161"/>
            </a:xfrm>
            <a:custGeom>
              <a:avLst/>
              <a:gdLst>
                <a:gd name="T0" fmla="*/ 30 w 346"/>
                <a:gd name="T1" fmla="*/ 0 h 480"/>
                <a:gd name="T2" fmla="*/ 26 w 346"/>
                <a:gd name="T3" fmla="*/ 1 h 480"/>
                <a:gd name="T4" fmla="*/ 23 w 346"/>
                <a:gd name="T5" fmla="*/ 3 h 480"/>
                <a:gd name="T6" fmla="*/ 20 w 346"/>
                <a:gd name="T7" fmla="*/ 5 h 480"/>
                <a:gd name="T8" fmla="*/ 16 w 346"/>
                <a:gd name="T9" fmla="*/ 7 h 480"/>
                <a:gd name="T10" fmla="*/ 13 w 346"/>
                <a:gd name="T11" fmla="*/ 10 h 480"/>
                <a:gd name="T12" fmla="*/ 10 w 346"/>
                <a:gd name="T13" fmla="*/ 13 h 480"/>
                <a:gd name="T14" fmla="*/ 8 w 346"/>
                <a:gd name="T15" fmla="*/ 16 h 480"/>
                <a:gd name="T16" fmla="*/ 5 w 346"/>
                <a:gd name="T17" fmla="*/ 19 h 480"/>
                <a:gd name="T18" fmla="*/ 3 w 346"/>
                <a:gd name="T19" fmla="*/ 23 h 480"/>
                <a:gd name="T20" fmla="*/ 2 w 346"/>
                <a:gd name="T21" fmla="*/ 27 h 480"/>
                <a:gd name="T22" fmla="*/ 1 w 346"/>
                <a:gd name="T23" fmla="*/ 31 h 480"/>
                <a:gd name="T24" fmla="*/ 0 w 346"/>
                <a:gd name="T25" fmla="*/ 35 h 480"/>
                <a:gd name="T26" fmla="*/ 0 w 346"/>
                <a:gd name="T27" fmla="*/ 40 h 480"/>
                <a:gd name="T28" fmla="*/ 1 w 346"/>
                <a:gd name="T29" fmla="*/ 44 h 480"/>
                <a:gd name="T30" fmla="*/ 2 w 346"/>
                <a:gd name="T31" fmla="*/ 49 h 480"/>
                <a:gd name="T32" fmla="*/ 3 w 346"/>
                <a:gd name="T33" fmla="*/ 54 h 480"/>
                <a:gd name="T34" fmla="*/ 4 w 346"/>
                <a:gd name="T35" fmla="*/ 50 h 480"/>
                <a:gd name="T36" fmla="*/ 5 w 346"/>
                <a:gd name="T37" fmla="*/ 46 h 480"/>
                <a:gd name="T38" fmla="*/ 6 w 346"/>
                <a:gd name="T39" fmla="*/ 42 h 480"/>
                <a:gd name="T40" fmla="*/ 7 w 346"/>
                <a:gd name="T41" fmla="*/ 38 h 480"/>
                <a:gd name="T42" fmla="*/ 8 w 346"/>
                <a:gd name="T43" fmla="*/ 34 h 480"/>
                <a:gd name="T44" fmla="*/ 10 w 346"/>
                <a:gd name="T45" fmla="*/ 30 h 480"/>
                <a:gd name="T46" fmla="*/ 12 w 346"/>
                <a:gd name="T47" fmla="*/ 26 h 480"/>
                <a:gd name="T48" fmla="*/ 14 w 346"/>
                <a:gd name="T49" fmla="*/ 23 h 480"/>
                <a:gd name="T50" fmla="*/ 16 w 346"/>
                <a:gd name="T51" fmla="*/ 19 h 480"/>
                <a:gd name="T52" fmla="*/ 19 w 346"/>
                <a:gd name="T53" fmla="*/ 16 h 480"/>
                <a:gd name="T54" fmla="*/ 21 w 346"/>
                <a:gd name="T55" fmla="*/ 13 h 480"/>
                <a:gd name="T56" fmla="*/ 24 w 346"/>
                <a:gd name="T57" fmla="*/ 10 h 480"/>
                <a:gd name="T58" fmla="*/ 28 w 346"/>
                <a:gd name="T59" fmla="*/ 7 h 480"/>
                <a:gd name="T60" fmla="*/ 31 w 346"/>
                <a:gd name="T61" fmla="*/ 5 h 480"/>
                <a:gd name="T62" fmla="*/ 35 w 346"/>
                <a:gd name="T63" fmla="*/ 3 h 480"/>
                <a:gd name="T64" fmla="*/ 39 w 346"/>
                <a:gd name="T65" fmla="*/ 1 h 480"/>
                <a:gd name="T66" fmla="*/ 30 w 346"/>
                <a:gd name="T67" fmla="*/ 0 h 4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6"/>
                <a:gd name="T103" fmla="*/ 0 h 480"/>
                <a:gd name="T104" fmla="*/ 346 w 346"/>
                <a:gd name="T105" fmla="*/ 480 h 4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6" h="480">
                  <a:moveTo>
                    <a:pt x="266" y="0"/>
                  </a:moveTo>
                  <a:lnTo>
                    <a:pt x="235" y="11"/>
                  </a:lnTo>
                  <a:lnTo>
                    <a:pt x="205" y="25"/>
                  </a:lnTo>
                  <a:lnTo>
                    <a:pt x="175" y="44"/>
                  </a:lnTo>
                  <a:lnTo>
                    <a:pt x="146" y="63"/>
                  </a:lnTo>
                  <a:lnTo>
                    <a:pt x="119" y="87"/>
                  </a:lnTo>
                  <a:lnTo>
                    <a:pt x="93" y="113"/>
                  </a:lnTo>
                  <a:lnTo>
                    <a:pt x="69" y="142"/>
                  </a:lnTo>
                  <a:lnTo>
                    <a:pt x="48" y="173"/>
                  </a:lnTo>
                  <a:lnTo>
                    <a:pt x="31" y="205"/>
                  </a:lnTo>
                  <a:lnTo>
                    <a:pt x="17" y="240"/>
                  </a:lnTo>
                  <a:lnTo>
                    <a:pt x="7" y="276"/>
                  </a:lnTo>
                  <a:lnTo>
                    <a:pt x="1" y="314"/>
                  </a:lnTo>
                  <a:lnTo>
                    <a:pt x="0" y="355"/>
                  </a:lnTo>
                  <a:lnTo>
                    <a:pt x="5" y="395"/>
                  </a:lnTo>
                  <a:lnTo>
                    <a:pt x="14" y="438"/>
                  </a:lnTo>
                  <a:lnTo>
                    <a:pt x="30" y="480"/>
                  </a:lnTo>
                  <a:lnTo>
                    <a:pt x="36" y="445"/>
                  </a:lnTo>
                  <a:lnTo>
                    <a:pt x="43" y="408"/>
                  </a:lnTo>
                  <a:lnTo>
                    <a:pt x="52" y="372"/>
                  </a:lnTo>
                  <a:lnTo>
                    <a:pt x="63" y="337"/>
                  </a:lnTo>
                  <a:lnTo>
                    <a:pt x="76" y="303"/>
                  </a:lnTo>
                  <a:lnTo>
                    <a:pt x="91" y="268"/>
                  </a:lnTo>
                  <a:lnTo>
                    <a:pt x="107" y="236"/>
                  </a:lnTo>
                  <a:lnTo>
                    <a:pt x="126" y="204"/>
                  </a:lnTo>
                  <a:lnTo>
                    <a:pt x="146" y="174"/>
                  </a:lnTo>
                  <a:lnTo>
                    <a:pt x="168" y="144"/>
                  </a:lnTo>
                  <a:lnTo>
                    <a:pt x="192" y="116"/>
                  </a:lnTo>
                  <a:lnTo>
                    <a:pt x="219" y="91"/>
                  </a:lnTo>
                  <a:lnTo>
                    <a:pt x="248" y="67"/>
                  </a:lnTo>
                  <a:lnTo>
                    <a:pt x="278" y="45"/>
                  </a:lnTo>
                  <a:lnTo>
                    <a:pt x="311" y="25"/>
                  </a:lnTo>
                  <a:lnTo>
                    <a:pt x="346" y="8"/>
                  </a:lnTo>
                  <a:lnTo>
                    <a:pt x="266" y="0"/>
                  </a:lnTo>
                  <a:close/>
                </a:path>
              </a:pathLst>
            </a:custGeom>
            <a:solidFill>
              <a:srgbClr val="FFC900"/>
            </a:solidFill>
            <a:ln w="9525">
              <a:noFill/>
              <a:round/>
              <a:headEnd/>
              <a:tailEnd/>
            </a:ln>
          </p:spPr>
          <p:txBody>
            <a:bodyPr/>
            <a:lstStyle/>
            <a:p>
              <a:endParaRPr lang="en-US"/>
            </a:p>
          </p:txBody>
        </p:sp>
        <p:sp>
          <p:nvSpPr>
            <p:cNvPr id="17509" name="Freeform 428"/>
            <p:cNvSpPr>
              <a:spLocks noChangeAspect="1"/>
            </p:cNvSpPr>
            <p:nvPr/>
          </p:nvSpPr>
          <p:spPr bwMode="auto">
            <a:xfrm>
              <a:off x="4039" y="2911"/>
              <a:ext cx="114" cy="158"/>
            </a:xfrm>
            <a:custGeom>
              <a:avLst/>
              <a:gdLst>
                <a:gd name="T0" fmla="*/ 30 w 337"/>
                <a:gd name="T1" fmla="*/ 0 h 469"/>
                <a:gd name="T2" fmla="*/ 26 w 337"/>
                <a:gd name="T3" fmla="*/ 1 h 469"/>
                <a:gd name="T4" fmla="*/ 23 w 337"/>
                <a:gd name="T5" fmla="*/ 3 h 469"/>
                <a:gd name="T6" fmla="*/ 20 w 337"/>
                <a:gd name="T7" fmla="*/ 5 h 469"/>
                <a:gd name="T8" fmla="*/ 16 w 337"/>
                <a:gd name="T9" fmla="*/ 7 h 469"/>
                <a:gd name="T10" fmla="*/ 13 w 337"/>
                <a:gd name="T11" fmla="*/ 10 h 469"/>
                <a:gd name="T12" fmla="*/ 10 w 337"/>
                <a:gd name="T13" fmla="*/ 12 h 469"/>
                <a:gd name="T14" fmla="*/ 8 w 337"/>
                <a:gd name="T15" fmla="*/ 16 h 469"/>
                <a:gd name="T16" fmla="*/ 5 w 337"/>
                <a:gd name="T17" fmla="*/ 19 h 469"/>
                <a:gd name="T18" fmla="*/ 3 w 337"/>
                <a:gd name="T19" fmla="*/ 23 h 469"/>
                <a:gd name="T20" fmla="*/ 2 w 337"/>
                <a:gd name="T21" fmla="*/ 26 h 469"/>
                <a:gd name="T22" fmla="*/ 1 w 337"/>
                <a:gd name="T23" fmla="*/ 31 h 469"/>
                <a:gd name="T24" fmla="*/ 0 w 337"/>
                <a:gd name="T25" fmla="*/ 35 h 469"/>
                <a:gd name="T26" fmla="*/ 0 w 337"/>
                <a:gd name="T27" fmla="*/ 39 h 469"/>
                <a:gd name="T28" fmla="*/ 0 w 337"/>
                <a:gd name="T29" fmla="*/ 44 h 469"/>
                <a:gd name="T30" fmla="*/ 1 w 337"/>
                <a:gd name="T31" fmla="*/ 49 h 469"/>
                <a:gd name="T32" fmla="*/ 3 w 337"/>
                <a:gd name="T33" fmla="*/ 53 h 469"/>
                <a:gd name="T34" fmla="*/ 4 w 337"/>
                <a:gd name="T35" fmla="*/ 49 h 469"/>
                <a:gd name="T36" fmla="*/ 5 w 337"/>
                <a:gd name="T37" fmla="*/ 45 h 469"/>
                <a:gd name="T38" fmla="*/ 6 w 337"/>
                <a:gd name="T39" fmla="*/ 41 h 469"/>
                <a:gd name="T40" fmla="*/ 7 w 337"/>
                <a:gd name="T41" fmla="*/ 37 h 469"/>
                <a:gd name="T42" fmla="*/ 8 w 337"/>
                <a:gd name="T43" fmla="*/ 33 h 469"/>
                <a:gd name="T44" fmla="*/ 10 w 337"/>
                <a:gd name="T45" fmla="*/ 30 h 469"/>
                <a:gd name="T46" fmla="*/ 12 w 337"/>
                <a:gd name="T47" fmla="*/ 26 h 469"/>
                <a:gd name="T48" fmla="*/ 14 w 337"/>
                <a:gd name="T49" fmla="*/ 22 h 469"/>
                <a:gd name="T50" fmla="*/ 16 w 337"/>
                <a:gd name="T51" fmla="*/ 19 h 469"/>
                <a:gd name="T52" fmla="*/ 19 w 337"/>
                <a:gd name="T53" fmla="*/ 16 h 469"/>
                <a:gd name="T54" fmla="*/ 21 w 337"/>
                <a:gd name="T55" fmla="*/ 12 h 469"/>
                <a:gd name="T56" fmla="*/ 24 w 337"/>
                <a:gd name="T57" fmla="*/ 10 h 469"/>
                <a:gd name="T58" fmla="*/ 27 w 337"/>
                <a:gd name="T59" fmla="*/ 7 h 469"/>
                <a:gd name="T60" fmla="*/ 31 w 337"/>
                <a:gd name="T61" fmla="*/ 5 h 469"/>
                <a:gd name="T62" fmla="*/ 35 w 337"/>
                <a:gd name="T63" fmla="*/ 2 h 469"/>
                <a:gd name="T64" fmla="*/ 39 w 337"/>
                <a:gd name="T65" fmla="*/ 1 h 469"/>
                <a:gd name="T66" fmla="*/ 38 w 337"/>
                <a:gd name="T67" fmla="*/ 1 h 469"/>
                <a:gd name="T68" fmla="*/ 36 w 337"/>
                <a:gd name="T69" fmla="*/ 0 h 469"/>
                <a:gd name="T70" fmla="*/ 35 w 337"/>
                <a:gd name="T71" fmla="*/ 0 h 469"/>
                <a:gd name="T72" fmla="*/ 34 w 337"/>
                <a:gd name="T73" fmla="*/ 0 h 469"/>
                <a:gd name="T74" fmla="*/ 33 w 337"/>
                <a:gd name="T75" fmla="*/ 0 h 469"/>
                <a:gd name="T76" fmla="*/ 32 w 337"/>
                <a:gd name="T77" fmla="*/ 0 h 469"/>
                <a:gd name="T78" fmla="*/ 31 w 337"/>
                <a:gd name="T79" fmla="*/ 0 h 469"/>
                <a:gd name="T80" fmla="*/ 30 w 337"/>
                <a:gd name="T81" fmla="*/ 0 h 4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7"/>
                <a:gd name="T124" fmla="*/ 0 h 469"/>
                <a:gd name="T125" fmla="*/ 337 w 337"/>
                <a:gd name="T126" fmla="*/ 469 h 4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7" h="469">
                  <a:moveTo>
                    <a:pt x="259" y="0"/>
                  </a:moveTo>
                  <a:lnTo>
                    <a:pt x="229" y="12"/>
                  </a:lnTo>
                  <a:lnTo>
                    <a:pt x="200" y="26"/>
                  </a:lnTo>
                  <a:lnTo>
                    <a:pt x="170" y="44"/>
                  </a:lnTo>
                  <a:lnTo>
                    <a:pt x="142" y="64"/>
                  </a:lnTo>
                  <a:lnTo>
                    <a:pt x="116" y="86"/>
                  </a:lnTo>
                  <a:lnTo>
                    <a:pt x="91" y="111"/>
                  </a:lnTo>
                  <a:lnTo>
                    <a:pt x="67" y="139"/>
                  </a:lnTo>
                  <a:lnTo>
                    <a:pt x="48" y="169"/>
                  </a:lnTo>
                  <a:lnTo>
                    <a:pt x="31" y="200"/>
                  </a:lnTo>
                  <a:lnTo>
                    <a:pt x="17" y="233"/>
                  </a:lnTo>
                  <a:lnTo>
                    <a:pt x="6" y="269"/>
                  </a:lnTo>
                  <a:lnTo>
                    <a:pt x="1" y="306"/>
                  </a:lnTo>
                  <a:lnTo>
                    <a:pt x="0" y="345"/>
                  </a:lnTo>
                  <a:lnTo>
                    <a:pt x="3" y="385"/>
                  </a:lnTo>
                  <a:lnTo>
                    <a:pt x="12" y="427"/>
                  </a:lnTo>
                  <a:lnTo>
                    <a:pt x="27" y="469"/>
                  </a:lnTo>
                  <a:lnTo>
                    <a:pt x="33" y="434"/>
                  </a:lnTo>
                  <a:lnTo>
                    <a:pt x="40" y="397"/>
                  </a:lnTo>
                  <a:lnTo>
                    <a:pt x="49" y="362"/>
                  </a:lnTo>
                  <a:lnTo>
                    <a:pt x="59" y="328"/>
                  </a:lnTo>
                  <a:lnTo>
                    <a:pt x="72" y="293"/>
                  </a:lnTo>
                  <a:lnTo>
                    <a:pt x="86" y="260"/>
                  </a:lnTo>
                  <a:lnTo>
                    <a:pt x="102" y="227"/>
                  </a:lnTo>
                  <a:lnTo>
                    <a:pt x="120" y="196"/>
                  </a:lnTo>
                  <a:lnTo>
                    <a:pt x="140" y="166"/>
                  </a:lnTo>
                  <a:lnTo>
                    <a:pt x="162" y="139"/>
                  </a:lnTo>
                  <a:lnTo>
                    <a:pt x="185" y="111"/>
                  </a:lnTo>
                  <a:lnTo>
                    <a:pt x="211" y="87"/>
                  </a:lnTo>
                  <a:lnTo>
                    <a:pt x="239" y="63"/>
                  </a:lnTo>
                  <a:lnTo>
                    <a:pt x="270" y="42"/>
                  </a:lnTo>
                  <a:lnTo>
                    <a:pt x="302" y="22"/>
                  </a:lnTo>
                  <a:lnTo>
                    <a:pt x="337" y="5"/>
                  </a:lnTo>
                  <a:lnTo>
                    <a:pt x="327" y="5"/>
                  </a:lnTo>
                  <a:lnTo>
                    <a:pt x="317" y="4"/>
                  </a:lnTo>
                  <a:lnTo>
                    <a:pt x="307" y="4"/>
                  </a:lnTo>
                  <a:lnTo>
                    <a:pt x="298" y="3"/>
                  </a:lnTo>
                  <a:lnTo>
                    <a:pt x="289" y="2"/>
                  </a:lnTo>
                  <a:lnTo>
                    <a:pt x="278" y="2"/>
                  </a:lnTo>
                  <a:lnTo>
                    <a:pt x="269" y="0"/>
                  </a:lnTo>
                  <a:lnTo>
                    <a:pt x="259" y="0"/>
                  </a:lnTo>
                  <a:close/>
                </a:path>
              </a:pathLst>
            </a:custGeom>
            <a:solidFill>
              <a:srgbClr val="FFCC07"/>
            </a:solidFill>
            <a:ln w="9525">
              <a:noFill/>
              <a:round/>
              <a:headEnd/>
              <a:tailEnd/>
            </a:ln>
          </p:spPr>
          <p:txBody>
            <a:bodyPr/>
            <a:lstStyle/>
            <a:p>
              <a:endParaRPr lang="en-US"/>
            </a:p>
          </p:txBody>
        </p:sp>
        <p:sp>
          <p:nvSpPr>
            <p:cNvPr id="17510" name="Freeform 429"/>
            <p:cNvSpPr>
              <a:spLocks noChangeAspect="1"/>
            </p:cNvSpPr>
            <p:nvPr/>
          </p:nvSpPr>
          <p:spPr bwMode="auto">
            <a:xfrm>
              <a:off x="4040" y="2912"/>
              <a:ext cx="111" cy="154"/>
            </a:xfrm>
            <a:custGeom>
              <a:avLst/>
              <a:gdLst>
                <a:gd name="T0" fmla="*/ 28 w 332"/>
                <a:gd name="T1" fmla="*/ 0 h 458"/>
                <a:gd name="T2" fmla="*/ 25 w 332"/>
                <a:gd name="T3" fmla="*/ 1 h 458"/>
                <a:gd name="T4" fmla="*/ 22 w 332"/>
                <a:gd name="T5" fmla="*/ 3 h 458"/>
                <a:gd name="T6" fmla="*/ 19 w 332"/>
                <a:gd name="T7" fmla="*/ 5 h 458"/>
                <a:gd name="T8" fmla="*/ 16 w 332"/>
                <a:gd name="T9" fmla="*/ 7 h 458"/>
                <a:gd name="T10" fmla="*/ 13 w 332"/>
                <a:gd name="T11" fmla="*/ 10 h 458"/>
                <a:gd name="T12" fmla="*/ 10 w 332"/>
                <a:gd name="T13" fmla="*/ 12 h 458"/>
                <a:gd name="T14" fmla="*/ 8 w 332"/>
                <a:gd name="T15" fmla="*/ 15 h 458"/>
                <a:gd name="T16" fmla="*/ 5 w 332"/>
                <a:gd name="T17" fmla="*/ 18 h 458"/>
                <a:gd name="T18" fmla="*/ 3 w 332"/>
                <a:gd name="T19" fmla="*/ 22 h 458"/>
                <a:gd name="T20" fmla="*/ 2 w 332"/>
                <a:gd name="T21" fmla="*/ 26 h 458"/>
                <a:gd name="T22" fmla="*/ 1 w 332"/>
                <a:gd name="T23" fmla="*/ 30 h 458"/>
                <a:gd name="T24" fmla="*/ 0 w 332"/>
                <a:gd name="T25" fmla="*/ 34 h 458"/>
                <a:gd name="T26" fmla="*/ 0 w 332"/>
                <a:gd name="T27" fmla="*/ 38 h 458"/>
                <a:gd name="T28" fmla="*/ 0 w 332"/>
                <a:gd name="T29" fmla="*/ 42 h 458"/>
                <a:gd name="T30" fmla="*/ 1 w 332"/>
                <a:gd name="T31" fmla="*/ 47 h 458"/>
                <a:gd name="T32" fmla="*/ 3 w 332"/>
                <a:gd name="T33" fmla="*/ 52 h 458"/>
                <a:gd name="T34" fmla="*/ 4 w 332"/>
                <a:gd name="T35" fmla="*/ 48 h 458"/>
                <a:gd name="T36" fmla="*/ 4 w 332"/>
                <a:gd name="T37" fmla="*/ 44 h 458"/>
                <a:gd name="T38" fmla="*/ 5 w 332"/>
                <a:gd name="T39" fmla="*/ 40 h 458"/>
                <a:gd name="T40" fmla="*/ 6 w 332"/>
                <a:gd name="T41" fmla="*/ 36 h 458"/>
                <a:gd name="T42" fmla="*/ 8 w 332"/>
                <a:gd name="T43" fmla="*/ 32 h 458"/>
                <a:gd name="T44" fmla="*/ 9 w 332"/>
                <a:gd name="T45" fmla="*/ 28 h 458"/>
                <a:gd name="T46" fmla="*/ 11 w 332"/>
                <a:gd name="T47" fmla="*/ 25 h 458"/>
                <a:gd name="T48" fmla="*/ 13 w 332"/>
                <a:gd name="T49" fmla="*/ 22 h 458"/>
                <a:gd name="T50" fmla="*/ 15 w 332"/>
                <a:gd name="T51" fmla="*/ 18 h 458"/>
                <a:gd name="T52" fmla="*/ 17 w 332"/>
                <a:gd name="T53" fmla="*/ 15 h 458"/>
                <a:gd name="T54" fmla="*/ 20 w 332"/>
                <a:gd name="T55" fmla="*/ 12 h 458"/>
                <a:gd name="T56" fmla="*/ 23 w 332"/>
                <a:gd name="T57" fmla="*/ 9 h 458"/>
                <a:gd name="T58" fmla="*/ 26 w 332"/>
                <a:gd name="T59" fmla="*/ 7 h 458"/>
                <a:gd name="T60" fmla="*/ 30 w 332"/>
                <a:gd name="T61" fmla="*/ 4 h 458"/>
                <a:gd name="T62" fmla="*/ 33 w 332"/>
                <a:gd name="T63" fmla="*/ 2 h 458"/>
                <a:gd name="T64" fmla="*/ 37 w 332"/>
                <a:gd name="T65" fmla="*/ 0 h 458"/>
                <a:gd name="T66" fmla="*/ 36 w 332"/>
                <a:gd name="T67" fmla="*/ 0 h 458"/>
                <a:gd name="T68" fmla="*/ 35 w 332"/>
                <a:gd name="T69" fmla="*/ 0 h 458"/>
                <a:gd name="T70" fmla="*/ 34 w 332"/>
                <a:gd name="T71" fmla="*/ 0 h 458"/>
                <a:gd name="T72" fmla="*/ 33 w 332"/>
                <a:gd name="T73" fmla="*/ 0 h 458"/>
                <a:gd name="T74" fmla="*/ 31 w 332"/>
                <a:gd name="T75" fmla="*/ 0 h 458"/>
                <a:gd name="T76" fmla="*/ 30 w 332"/>
                <a:gd name="T77" fmla="*/ 0 h 458"/>
                <a:gd name="T78" fmla="*/ 29 w 332"/>
                <a:gd name="T79" fmla="*/ 0 h 458"/>
                <a:gd name="T80" fmla="*/ 28 w 332"/>
                <a:gd name="T81" fmla="*/ 0 h 4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2"/>
                <a:gd name="T124" fmla="*/ 0 h 458"/>
                <a:gd name="T125" fmla="*/ 332 w 332"/>
                <a:gd name="T126" fmla="*/ 458 h 4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2" h="458">
                  <a:moveTo>
                    <a:pt x="253" y="0"/>
                  </a:moveTo>
                  <a:lnTo>
                    <a:pt x="224" y="11"/>
                  </a:lnTo>
                  <a:lnTo>
                    <a:pt x="196" y="26"/>
                  </a:lnTo>
                  <a:lnTo>
                    <a:pt x="168" y="44"/>
                  </a:lnTo>
                  <a:lnTo>
                    <a:pt x="140" y="63"/>
                  </a:lnTo>
                  <a:lnTo>
                    <a:pt x="114" y="85"/>
                  </a:lnTo>
                  <a:lnTo>
                    <a:pt x="90" y="109"/>
                  </a:lnTo>
                  <a:lnTo>
                    <a:pt x="68" y="136"/>
                  </a:lnTo>
                  <a:lnTo>
                    <a:pt x="48" y="165"/>
                  </a:lnTo>
                  <a:lnTo>
                    <a:pt x="31" y="195"/>
                  </a:lnTo>
                  <a:lnTo>
                    <a:pt x="18" y="228"/>
                  </a:lnTo>
                  <a:lnTo>
                    <a:pt x="8" y="263"/>
                  </a:lnTo>
                  <a:lnTo>
                    <a:pt x="2" y="298"/>
                  </a:lnTo>
                  <a:lnTo>
                    <a:pt x="0" y="336"/>
                  </a:lnTo>
                  <a:lnTo>
                    <a:pt x="3" y="376"/>
                  </a:lnTo>
                  <a:lnTo>
                    <a:pt x="12" y="416"/>
                  </a:lnTo>
                  <a:lnTo>
                    <a:pt x="26" y="458"/>
                  </a:lnTo>
                  <a:lnTo>
                    <a:pt x="32" y="422"/>
                  </a:lnTo>
                  <a:lnTo>
                    <a:pt x="39" y="386"/>
                  </a:lnTo>
                  <a:lnTo>
                    <a:pt x="47" y="351"/>
                  </a:lnTo>
                  <a:lnTo>
                    <a:pt x="57" y="317"/>
                  </a:lnTo>
                  <a:lnTo>
                    <a:pt x="69" y="283"/>
                  </a:lnTo>
                  <a:lnTo>
                    <a:pt x="83" y="250"/>
                  </a:lnTo>
                  <a:lnTo>
                    <a:pt x="99" y="219"/>
                  </a:lnTo>
                  <a:lnTo>
                    <a:pt x="116" y="189"/>
                  </a:lnTo>
                  <a:lnTo>
                    <a:pt x="136" y="160"/>
                  </a:lnTo>
                  <a:lnTo>
                    <a:pt x="156" y="132"/>
                  </a:lnTo>
                  <a:lnTo>
                    <a:pt x="181" y="106"/>
                  </a:lnTo>
                  <a:lnTo>
                    <a:pt x="206" y="82"/>
                  </a:lnTo>
                  <a:lnTo>
                    <a:pt x="234" y="59"/>
                  </a:lnTo>
                  <a:lnTo>
                    <a:pt x="265" y="38"/>
                  </a:lnTo>
                  <a:lnTo>
                    <a:pt x="297" y="20"/>
                  </a:lnTo>
                  <a:lnTo>
                    <a:pt x="332" y="3"/>
                  </a:lnTo>
                  <a:lnTo>
                    <a:pt x="321" y="3"/>
                  </a:lnTo>
                  <a:lnTo>
                    <a:pt x="312" y="2"/>
                  </a:lnTo>
                  <a:lnTo>
                    <a:pt x="302" y="2"/>
                  </a:lnTo>
                  <a:lnTo>
                    <a:pt x="292" y="1"/>
                  </a:lnTo>
                  <a:lnTo>
                    <a:pt x="282" y="1"/>
                  </a:lnTo>
                  <a:lnTo>
                    <a:pt x="273" y="1"/>
                  </a:lnTo>
                  <a:lnTo>
                    <a:pt x="262" y="0"/>
                  </a:lnTo>
                  <a:lnTo>
                    <a:pt x="253" y="0"/>
                  </a:lnTo>
                  <a:close/>
                </a:path>
              </a:pathLst>
            </a:custGeom>
            <a:solidFill>
              <a:srgbClr val="FFD111"/>
            </a:solidFill>
            <a:ln w="9525">
              <a:noFill/>
              <a:round/>
              <a:headEnd/>
              <a:tailEnd/>
            </a:ln>
          </p:spPr>
          <p:txBody>
            <a:bodyPr/>
            <a:lstStyle/>
            <a:p>
              <a:endParaRPr lang="en-US"/>
            </a:p>
          </p:txBody>
        </p:sp>
        <p:sp>
          <p:nvSpPr>
            <p:cNvPr id="17511" name="Freeform 430"/>
            <p:cNvSpPr>
              <a:spLocks noChangeAspect="1"/>
            </p:cNvSpPr>
            <p:nvPr/>
          </p:nvSpPr>
          <p:spPr bwMode="auto">
            <a:xfrm>
              <a:off x="4041" y="2913"/>
              <a:ext cx="108" cy="151"/>
            </a:xfrm>
            <a:custGeom>
              <a:avLst/>
              <a:gdLst>
                <a:gd name="T0" fmla="*/ 27 w 324"/>
                <a:gd name="T1" fmla="*/ 0 h 451"/>
                <a:gd name="T2" fmla="*/ 24 w 324"/>
                <a:gd name="T3" fmla="*/ 1 h 451"/>
                <a:gd name="T4" fmla="*/ 21 w 324"/>
                <a:gd name="T5" fmla="*/ 3 h 451"/>
                <a:gd name="T6" fmla="*/ 18 w 324"/>
                <a:gd name="T7" fmla="*/ 5 h 451"/>
                <a:gd name="T8" fmla="*/ 15 w 324"/>
                <a:gd name="T9" fmla="*/ 7 h 451"/>
                <a:gd name="T10" fmla="*/ 12 w 324"/>
                <a:gd name="T11" fmla="*/ 9 h 451"/>
                <a:gd name="T12" fmla="*/ 10 w 324"/>
                <a:gd name="T13" fmla="*/ 12 h 451"/>
                <a:gd name="T14" fmla="*/ 7 w 324"/>
                <a:gd name="T15" fmla="*/ 15 h 451"/>
                <a:gd name="T16" fmla="*/ 5 w 324"/>
                <a:gd name="T17" fmla="*/ 18 h 451"/>
                <a:gd name="T18" fmla="*/ 3 w 324"/>
                <a:gd name="T19" fmla="*/ 22 h 451"/>
                <a:gd name="T20" fmla="*/ 2 w 324"/>
                <a:gd name="T21" fmla="*/ 25 h 451"/>
                <a:gd name="T22" fmla="*/ 1 w 324"/>
                <a:gd name="T23" fmla="*/ 29 h 451"/>
                <a:gd name="T24" fmla="*/ 0 w 324"/>
                <a:gd name="T25" fmla="*/ 33 h 451"/>
                <a:gd name="T26" fmla="*/ 0 w 324"/>
                <a:gd name="T27" fmla="*/ 37 h 451"/>
                <a:gd name="T28" fmla="*/ 0 w 324"/>
                <a:gd name="T29" fmla="*/ 42 h 451"/>
                <a:gd name="T30" fmla="*/ 1 w 324"/>
                <a:gd name="T31" fmla="*/ 46 h 451"/>
                <a:gd name="T32" fmla="*/ 3 w 324"/>
                <a:gd name="T33" fmla="*/ 51 h 451"/>
                <a:gd name="T34" fmla="*/ 3 w 324"/>
                <a:gd name="T35" fmla="*/ 47 h 451"/>
                <a:gd name="T36" fmla="*/ 4 w 324"/>
                <a:gd name="T37" fmla="*/ 43 h 451"/>
                <a:gd name="T38" fmla="*/ 5 w 324"/>
                <a:gd name="T39" fmla="*/ 39 h 451"/>
                <a:gd name="T40" fmla="*/ 6 w 324"/>
                <a:gd name="T41" fmla="*/ 34 h 451"/>
                <a:gd name="T42" fmla="*/ 7 w 324"/>
                <a:gd name="T43" fmla="*/ 31 h 451"/>
                <a:gd name="T44" fmla="*/ 9 w 324"/>
                <a:gd name="T45" fmla="*/ 27 h 451"/>
                <a:gd name="T46" fmla="*/ 11 w 324"/>
                <a:gd name="T47" fmla="*/ 24 h 451"/>
                <a:gd name="T48" fmla="*/ 12 w 324"/>
                <a:gd name="T49" fmla="*/ 20 h 451"/>
                <a:gd name="T50" fmla="*/ 14 w 324"/>
                <a:gd name="T51" fmla="*/ 17 h 451"/>
                <a:gd name="T52" fmla="*/ 17 w 324"/>
                <a:gd name="T53" fmla="*/ 14 h 451"/>
                <a:gd name="T54" fmla="*/ 19 w 324"/>
                <a:gd name="T55" fmla="*/ 11 h 451"/>
                <a:gd name="T56" fmla="*/ 22 w 324"/>
                <a:gd name="T57" fmla="*/ 9 h 451"/>
                <a:gd name="T58" fmla="*/ 25 w 324"/>
                <a:gd name="T59" fmla="*/ 6 h 451"/>
                <a:gd name="T60" fmla="*/ 29 w 324"/>
                <a:gd name="T61" fmla="*/ 4 h 451"/>
                <a:gd name="T62" fmla="*/ 32 w 324"/>
                <a:gd name="T63" fmla="*/ 2 h 451"/>
                <a:gd name="T64" fmla="*/ 36 w 324"/>
                <a:gd name="T65" fmla="*/ 0 h 451"/>
                <a:gd name="T66" fmla="*/ 35 w 324"/>
                <a:gd name="T67" fmla="*/ 0 h 451"/>
                <a:gd name="T68" fmla="*/ 34 w 324"/>
                <a:gd name="T69" fmla="*/ 0 h 451"/>
                <a:gd name="T70" fmla="*/ 33 w 324"/>
                <a:gd name="T71" fmla="*/ 0 h 451"/>
                <a:gd name="T72" fmla="*/ 32 w 324"/>
                <a:gd name="T73" fmla="*/ 0 h 451"/>
                <a:gd name="T74" fmla="*/ 31 w 324"/>
                <a:gd name="T75" fmla="*/ 0 h 451"/>
                <a:gd name="T76" fmla="*/ 30 w 324"/>
                <a:gd name="T77" fmla="*/ 0 h 451"/>
                <a:gd name="T78" fmla="*/ 28 w 324"/>
                <a:gd name="T79" fmla="*/ 0 h 451"/>
                <a:gd name="T80" fmla="*/ 27 w 324"/>
                <a:gd name="T81" fmla="*/ 0 h 4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4"/>
                <a:gd name="T124" fmla="*/ 0 h 451"/>
                <a:gd name="T125" fmla="*/ 324 w 324"/>
                <a:gd name="T126" fmla="*/ 451 h 4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4" h="451">
                  <a:moveTo>
                    <a:pt x="247" y="0"/>
                  </a:moveTo>
                  <a:lnTo>
                    <a:pt x="219" y="13"/>
                  </a:lnTo>
                  <a:lnTo>
                    <a:pt x="192" y="28"/>
                  </a:lnTo>
                  <a:lnTo>
                    <a:pt x="164" y="45"/>
                  </a:lnTo>
                  <a:lnTo>
                    <a:pt x="137" y="64"/>
                  </a:lnTo>
                  <a:lnTo>
                    <a:pt x="112" y="85"/>
                  </a:lnTo>
                  <a:lnTo>
                    <a:pt x="89" y="110"/>
                  </a:lnTo>
                  <a:lnTo>
                    <a:pt x="67" y="135"/>
                  </a:lnTo>
                  <a:lnTo>
                    <a:pt x="48" y="163"/>
                  </a:lnTo>
                  <a:lnTo>
                    <a:pt x="31" y="193"/>
                  </a:lnTo>
                  <a:lnTo>
                    <a:pt x="18" y="224"/>
                  </a:lnTo>
                  <a:lnTo>
                    <a:pt x="8" y="257"/>
                  </a:lnTo>
                  <a:lnTo>
                    <a:pt x="3" y="293"/>
                  </a:lnTo>
                  <a:lnTo>
                    <a:pt x="0" y="330"/>
                  </a:lnTo>
                  <a:lnTo>
                    <a:pt x="4" y="369"/>
                  </a:lnTo>
                  <a:lnTo>
                    <a:pt x="11" y="409"/>
                  </a:lnTo>
                  <a:lnTo>
                    <a:pt x="24" y="451"/>
                  </a:lnTo>
                  <a:lnTo>
                    <a:pt x="30" y="414"/>
                  </a:lnTo>
                  <a:lnTo>
                    <a:pt x="36" y="378"/>
                  </a:lnTo>
                  <a:lnTo>
                    <a:pt x="44" y="344"/>
                  </a:lnTo>
                  <a:lnTo>
                    <a:pt x="54" y="309"/>
                  </a:lnTo>
                  <a:lnTo>
                    <a:pt x="66" y="276"/>
                  </a:lnTo>
                  <a:lnTo>
                    <a:pt x="79" y="243"/>
                  </a:lnTo>
                  <a:lnTo>
                    <a:pt x="95" y="212"/>
                  </a:lnTo>
                  <a:lnTo>
                    <a:pt x="111" y="182"/>
                  </a:lnTo>
                  <a:lnTo>
                    <a:pt x="130" y="155"/>
                  </a:lnTo>
                  <a:lnTo>
                    <a:pt x="151" y="127"/>
                  </a:lnTo>
                  <a:lnTo>
                    <a:pt x="174" y="102"/>
                  </a:lnTo>
                  <a:lnTo>
                    <a:pt x="200" y="79"/>
                  </a:lnTo>
                  <a:lnTo>
                    <a:pt x="227" y="57"/>
                  </a:lnTo>
                  <a:lnTo>
                    <a:pt x="257" y="37"/>
                  </a:lnTo>
                  <a:lnTo>
                    <a:pt x="289" y="19"/>
                  </a:lnTo>
                  <a:lnTo>
                    <a:pt x="324" y="3"/>
                  </a:lnTo>
                  <a:lnTo>
                    <a:pt x="314" y="3"/>
                  </a:lnTo>
                  <a:lnTo>
                    <a:pt x="304" y="1"/>
                  </a:lnTo>
                  <a:lnTo>
                    <a:pt x="294" y="1"/>
                  </a:lnTo>
                  <a:lnTo>
                    <a:pt x="285" y="1"/>
                  </a:lnTo>
                  <a:lnTo>
                    <a:pt x="276" y="1"/>
                  </a:lnTo>
                  <a:lnTo>
                    <a:pt x="266" y="1"/>
                  </a:lnTo>
                  <a:lnTo>
                    <a:pt x="256" y="0"/>
                  </a:lnTo>
                  <a:lnTo>
                    <a:pt x="247" y="0"/>
                  </a:lnTo>
                  <a:close/>
                </a:path>
              </a:pathLst>
            </a:custGeom>
            <a:solidFill>
              <a:srgbClr val="FFD619"/>
            </a:solidFill>
            <a:ln w="9525">
              <a:noFill/>
              <a:round/>
              <a:headEnd/>
              <a:tailEnd/>
            </a:ln>
          </p:spPr>
          <p:txBody>
            <a:bodyPr/>
            <a:lstStyle/>
            <a:p>
              <a:endParaRPr lang="en-US"/>
            </a:p>
          </p:txBody>
        </p:sp>
        <p:sp>
          <p:nvSpPr>
            <p:cNvPr id="17512" name="Freeform 431"/>
            <p:cNvSpPr>
              <a:spLocks noChangeAspect="1"/>
            </p:cNvSpPr>
            <p:nvPr/>
          </p:nvSpPr>
          <p:spPr bwMode="auto">
            <a:xfrm>
              <a:off x="4042" y="2914"/>
              <a:ext cx="106" cy="148"/>
            </a:xfrm>
            <a:custGeom>
              <a:avLst/>
              <a:gdLst>
                <a:gd name="T0" fmla="*/ 27 w 316"/>
                <a:gd name="T1" fmla="*/ 0 h 440"/>
                <a:gd name="T2" fmla="*/ 24 w 316"/>
                <a:gd name="T3" fmla="*/ 1 h 440"/>
                <a:gd name="T4" fmla="*/ 21 w 316"/>
                <a:gd name="T5" fmla="*/ 3 h 440"/>
                <a:gd name="T6" fmla="*/ 18 w 316"/>
                <a:gd name="T7" fmla="*/ 5 h 440"/>
                <a:gd name="T8" fmla="*/ 15 w 316"/>
                <a:gd name="T9" fmla="*/ 7 h 440"/>
                <a:gd name="T10" fmla="*/ 12 w 316"/>
                <a:gd name="T11" fmla="*/ 9 h 440"/>
                <a:gd name="T12" fmla="*/ 10 w 316"/>
                <a:gd name="T13" fmla="*/ 12 h 440"/>
                <a:gd name="T14" fmla="*/ 7 w 316"/>
                <a:gd name="T15" fmla="*/ 15 h 440"/>
                <a:gd name="T16" fmla="*/ 5 w 316"/>
                <a:gd name="T17" fmla="*/ 18 h 440"/>
                <a:gd name="T18" fmla="*/ 3 w 316"/>
                <a:gd name="T19" fmla="*/ 21 h 440"/>
                <a:gd name="T20" fmla="*/ 2 w 316"/>
                <a:gd name="T21" fmla="*/ 25 h 440"/>
                <a:gd name="T22" fmla="*/ 1 w 316"/>
                <a:gd name="T23" fmla="*/ 28 h 440"/>
                <a:gd name="T24" fmla="*/ 0 w 316"/>
                <a:gd name="T25" fmla="*/ 32 h 440"/>
                <a:gd name="T26" fmla="*/ 0 w 316"/>
                <a:gd name="T27" fmla="*/ 36 h 440"/>
                <a:gd name="T28" fmla="*/ 0 w 316"/>
                <a:gd name="T29" fmla="*/ 41 h 440"/>
                <a:gd name="T30" fmla="*/ 1 w 316"/>
                <a:gd name="T31" fmla="*/ 45 h 440"/>
                <a:gd name="T32" fmla="*/ 2 w 316"/>
                <a:gd name="T33" fmla="*/ 50 h 440"/>
                <a:gd name="T34" fmla="*/ 3 w 316"/>
                <a:gd name="T35" fmla="*/ 46 h 440"/>
                <a:gd name="T36" fmla="*/ 4 w 316"/>
                <a:gd name="T37" fmla="*/ 41 h 440"/>
                <a:gd name="T38" fmla="*/ 5 w 316"/>
                <a:gd name="T39" fmla="*/ 38 h 440"/>
                <a:gd name="T40" fmla="*/ 6 w 316"/>
                <a:gd name="T41" fmla="*/ 34 h 440"/>
                <a:gd name="T42" fmla="*/ 7 w 316"/>
                <a:gd name="T43" fmla="*/ 30 h 440"/>
                <a:gd name="T44" fmla="*/ 8 w 316"/>
                <a:gd name="T45" fmla="*/ 27 h 440"/>
                <a:gd name="T46" fmla="*/ 10 w 316"/>
                <a:gd name="T47" fmla="*/ 23 h 440"/>
                <a:gd name="T48" fmla="*/ 12 w 316"/>
                <a:gd name="T49" fmla="*/ 20 h 440"/>
                <a:gd name="T50" fmla="*/ 14 w 316"/>
                <a:gd name="T51" fmla="*/ 16 h 440"/>
                <a:gd name="T52" fmla="*/ 16 w 316"/>
                <a:gd name="T53" fmla="*/ 14 h 440"/>
                <a:gd name="T54" fmla="*/ 19 w 316"/>
                <a:gd name="T55" fmla="*/ 11 h 440"/>
                <a:gd name="T56" fmla="*/ 22 w 316"/>
                <a:gd name="T57" fmla="*/ 8 h 440"/>
                <a:gd name="T58" fmla="*/ 25 w 316"/>
                <a:gd name="T59" fmla="*/ 6 h 440"/>
                <a:gd name="T60" fmla="*/ 28 w 316"/>
                <a:gd name="T61" fmla="*/ 4 h 440"/>
                <a:gd name="T62" fmla="*/ 32 w 316"/>
                <a:gd name="T63" fmla="*/ 2 h 440"/>
                <a:gd name="T64" fmla="*/ 36 w 316"/>
                <a:gd name="T65" fmla="*/ 0 h 440"/>
                <a:gd name="T66" fmla="*/ 35 w 316"/>
                <a:gd name="T67" fmla="*/ 0 h 440"/>
                <a:gd name="T68" fmla="*/ 34 w 316"/>
                <a:gd name="T69" fmla="*/ 0 h 440"/>
                <a:gd name="T70" fmla="*/ 33 w 316"/>
                <a:gd name="T71" fmla="*/ 0 h 440"/>
                <a:gd name="T72" fmla="*/ 31 w 316"/>
                <a:gd name="T73" fmla="*/ 0 h 440"/>
                <a:gd name="T74" fmla="*/ 30 w 316"/>
                <a:gd name="T75" fmla="*/ 0 h 440"/>
                <a:gd name="T76" fmla="*/ 29 w 316"/>
                <a:gd name="T77" fmla="*/ 0 h 440"/>
                <a:gd name="T78" fmla="*/ 28 w 316"/>
                <a:gd name="T79" fmla="*/ 0 h 440"/>
                <a:gd name="T80" fmla="*/ 27 w 316"/>
                <a:gd name="T81" fmla="*/ 0 h 4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6"/>
                <a:gd name="T124" fmla="*/ 0 h 440"/>
                <a:gd name="T125" fmla="*/ 316 w 316"/>
                <a:gd name="T126" fmla="*/ 440 h 4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6" h="440">
                  <a:moveTo>
                    <a:pt x="240" y="0"/>
                  </a:moveTo>
                  <a:lnTo>
                    <a:pt x="214" y="12"/>
                  </a:lnTo>
                  <a:lnTo>
                    <a:pt x="186" y="27"/>
                  </a:lnTo>
                  <a:lnTo>
                    <a:pt x="160" y="45"/>
                  </a:lnTo>
                  <a:lnTo>
                    <a:pt x="134" y="63"/>
                  </a:lnTo>
                  <a:lnTo>
                    <a:pt x="110" y="84"/>
                  </a:lnTo>
                  <a:lnTo>
                    <a:pt x="87" y="107"/>
                  </a:lnTo>
                  <a:lnTo>
                    <a:pt x="66" y="131"/>
                  </a:lnTo>
                  <a:lnTo>
                    <a:pt x="47" y="159"/>
                  </a:lnTo>
                  <a:lnTo>
                    <a:pt x="31" y="187"/>
                  </a:lnTo>
                  <a:lnTo>
                    <a:pt x="18" y="217"/>
                  </a:lnTo>
                  <a:lnTo>
                    <a:pt x="8" y="250"/>
                  </a:lnTo>
                  <a:lnTo>
                    <a:pt x="2" y="284"/>
                  </a:lnTo>
                  <a:lnTo>
                    <a:pt x="0" y="321"/>
                  </a:lnTo>
                  <a:lnTo>
                    <a:pt x="2" y="359"/>
                  </a:lnTo>
                  <a:lnTo>
                    <a:pt x="9" y="398"/>
                  </a:lnTo>
                  <a:lnTo>
                    <a:pt x="21" y="440"/>
                  </a:lnTo>
                  <a:lnTo>
                    <a:pt x="27" y="403"/>
                  </a:lnTo>
                  <a:lnTo>
                    <a:pt x="33" y="367"/>
                  </a:lnTo>
                  <a:lnTo>
                    <a:pt x="41" y="333"/>
                  </a:lnTo>
                  <a:lnTo>
                    <a:pt x="51" y="298"/>
                  </a:lnTo>
                  <a:lnTo>
                    <a:pt x="62" y="266"/>
                  </a:lnTo>
                  <a:lnTo>
                    <a:pt x="76" y="234"/>
                  </a:lnTo>
                  <a:lnTo>
                    <a:pt x="89" y="204"/>
                  </a:lnTo>
                  <a:lnTo>
                    <a:pt x="107" y="175"/>
                  </a:lnTo>
                  <a:lnTo>
                    <a:pt x="125" y="147"/>
                  </a:lnTo>
                  <a:lnTo>
                    <a:pt x="145" y="121"/>
                  </a:lnTo>
                  <a:lnTo>
                    <a:pt x="168" y="96"/>
                  </a:lnTo>
                  <a:lnTo>
                    <a:pt x="193" y="73"/>
                  </a:lnTo>
                  <a:lnTo>
                    <a:pt x="220" y="52"/>
                  </a:lnTo>
                  <a:lnTo>
                    <a:pt x="250" y="33"/>
                  </a:lnTo>
                  <a:lnTo>
                    <a:pt x="282" y="15"/>
                  </a:lnTo>
                  <a:lnTo>
                    <a:pt x="316" y="0"/>
                  </a:lnTo>
                  <a:lnTo>
                    <a:pt x="307" y="0"/>
                  </a:lnTo>
                  <a:lnTo>
                    <a:pt x="298" y="0"/>
                  </a:lnTo>
                  <a:lnTo>
                    <a:pt x="288" y="0"/>
                  </a:lnTo>
                  <a:lnTo>
                    <a:pt x="278" y="0"/>
                  </a:lnTo>
                  <a:lnTo>
                    <a:pt x="269" y="0"/>
                  </a:lnTo>
                  <a:lnTo>
                    <a:pt x="260" y="0"/>
                  </a:lnTo>
                  <a:lnTo>
                    <a:pt x="250" y="0"/>
                  </a:lnTo>
                  <a:lnTo>
                    <a:pt x="240" y="0"/>
                  </a:lnTo>
                  <a:close/>
                </a:path>
              </a:pathLst>
            </a:custGeom>
            <a:solidFill>
              <a:srgbClr val="FFDB21"/>
            </a:solidFill>
            <a:ln w="9525">
              <a:noFill/>
              <a:round/>
              <a:headEnd/>
              <a:tailEnd/>
            </a:ln>
          </p:spPr>
          <p:txBody>
            <a:bodyPr/>
            <a:lstStyle/>
            <a:p>
              <a:endParaRPr lang="en-US"/>
            </a:p>
          </p:txBody>
        </p:sp>
        <p:sp>
          <p:nvSpPr>
            <p:cNvPr id="17513" name="Freeform 432"/>
            <p:cNvSpPr>
              <a:spLocks noChangeAspect="1"/>
            </p:cNvSpPr>
            <p:nvPr/>
          </p:nvSpPr>
          <p:spPr bwMode="auto">
            <a:xfrm>
              <a:off x="4043" y="2915"/>
              <a:ext cx="104" cy="144"/>
            </a:xfrm>
            <a:custGeom>
              <a:avLst/>
              <a:gdLst>
                <a:gd name="T0" fmla="*/ 27 w 310"/>
                <a:gd name="T1" fmla="*/ 0 h 431"/>
                <a:gd name="T2" fmla="*/ 23 w 310"/>
                <a:gd name="T3" fmla="*/ 2 h 431"/>
                <a:gd name="T4" fmla="*/ 20 w 310"/>
                <a:gd name="T5" fmla="*/ 3 h 431"/>
                <a:gd name="T6" fmla="*/ 18 w 310"/>
                <a:gd name="T7" fmla="*/ 5 h 431"/>
                <a:gd name="T8" fmla="*/ 15 w 310"/>
                <a:gd name="T9" fmla="*/ 7 h 431"/>
                <a:gd name="T10" fmla="*/ 12 w 310"/>
                <a:gd name="T11" fmla="*/ 9 h 431"/>
                <a:gd name="T12" fmla="*/ 10 w 310"/>
                <a:gd name="T13" fmla="*/ 12 h 431"/>
                <a:gd name="T14" fmla="*/ 7 w 310"/>
                <a:gd name="T15" fmla="*/ 15 h 431"/>
                <a:gd name="T16" fmla="*/ 5 w 310"/>
                <a:gd name="T17" fmla="*/ 17 h 431"/>
                <a:gd name="T18" fmla="*/ 4 w 310"/>
                <a:gd name="T19" fmla="*/ 20 h 431"/>
                <a:gd name="T20" fmla="*/ 2 w 310"/>
                <a:gd name="T21" fmla="*/ 24 h 431"/>
                <a:gd name="T22" fmla="*/ 1 w 310"/>
                <a:gd name="T23" fmla="*/ 27 h 431"/>
                <a:gd name="T24" fmla="*/ 0 w 310"/>
                <a:gd name="T25" fmla="*/ 31 h 431"/>
                <a:gd name="T26" fmla="*/ 0 w 310"/>
                <a:gd name="T27" fmla="*/ 35 h 431"/>
                <a:gd name="T28" fmla="*/ 0 w 310"/>
                <a:gd name="T29" fmla="*/ 39 h 431"/>
                <a:gd name="T30" fmla="*/ 1 w 310"/>
                <a:gd name="T31" fmla="*/ 43 h 431"/>
                <a:gd name="T32" fmla="*/ 2 w 310"/>
                <a:gd name="T33" fmla="*/ 48 h 431"/>
                <a:gd name="T34" fmla="*/ 3 w 310"/>
                <a:gd name="T35" fmla="*/ 44 h 431"/>
                <a:gd name="T36" fmla="*/ 4 w 310"/>
                <a:gd name="T37" fmla="*/ 40 h 431"/>
                <a:gd name="T38" fmla="*/ 4 w 310"/>
                <a:gd name="T39" fmla="*/ 36 h 431"/>
                <a:gd name="T40" fmla="*/ 5 w 310"/>
                <a:gd name="T41" fmla="*/ 32 h 431"/>
                <a:gd name="T42" fmla="*/ 7 w 310"/>
                <a:gd name="T43" fmla="*/ 29 h 431"/>
                <a:gd name="T44" fmla="*/ 8 w 310"/>
                <a:gd name="T45" fmla="*/ 25 h 431"/>
                <a:gd name="T46" fmla="*/ 10 w 310"/>
                <a:gd name="T47" fmla="*/ 22 h 431"/>
                <a:gd name="T48" fmla="*/ 11 w 310"/>
                <a:gd name="T49" fmla="*/ 19 h 431"/>
                <a:gd name="T50" fmla="*/ 14 w 310"/>
                <a:gd name="T51" fmla="*/ 16 h 431"/>
                <a:gd name="T52" fmla="*/ 16 w 310"/>
                <a:gd name="T53" fmla="*/ 13 h 431"/>
                <a:gd name="T54" fmla="*/ 18 w 310"/>
                <a:gd name="T55" fmla="*/ 10 h 431"/>
                <a:gd name="T56" fmla="*/ 21 w 310"/>
                <a:gd name="T57" fmla="*/ 8 h 431"/>
                <a:gd name="T58" fmla="*/ 24 w 310"/>
                <a:gd name="T59" fmla="*/ 6 h 431"/>
                <a:gd name="T60" fmla="*/ 28 w 310"/>
                <a:gd name="T61" fmla="*/ 3 h 431"/>
                <a:gd name="T62" fmla="*/ 31 w 310"/>
                <a:gd name="T63" fmla="*/ 2 h 431"/>
                <a:gd name="T64" fmla="*/ 35 w 310"/>
                <a:gd name="T65" fmla="*/ 0 h 431"/>
                <a:gd name="T66" fmla="*/ 34 w 310"/>
                <a:gd name="T67" fmla="*/ 0 h 431"/>
                <a:gd name="T68" fmla="*/ 33 w 310"/>
                <a:gd name="T69" fmla="*/ 0 h 431"/>
                <a:gd name="T70" fmla="*/ 32 w 310"/>
                <a:gd name="T71" fmla="*/ 0 h 431"/>
                <a:gd name="T72" fmla="*/ 31 w 310"/>
                <a:gd name="T73" fmla="*/ 0 h 431"/>
                <a:gd name="T74" fmla="*/ 30 w 310"/>
                <a:gd name="T75" fmla="*/ 0 h 431"/>
                <a:gd name="T76" fmla="*/ 29 w 310"/>
                <a:gd name="T77" fmla="*/ 0 h 431"/>
                <a:gd name="T78" fmla="*/ 28 w 310"/>
                <a:gd name="T79" fmla="*/ 0 h 431"/>
                <a:gd name="T80" fmla="*/ 27 w 310"/>
                <a:gd name="T81" fmla="*/ 0 h 4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31"/>
                <a:gd name="T125" fmla="*/ 310 w 310"/>
                <a:gd name="T126" fmla="*/ 431 h 4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31">
                  <a:moveTo>
                    <a:pt x="234" y="0"/>
                  </a:moveTo>
                  <a:lnTo>
                    <a:pt x="208" y="14"/>
                  </a:lnTo>
                  <a:lnTo>
                    <a:pt x="182" y="29"/>
                  </a:lnTo>
                  <a:lnTo>
                    <a:pt x="157" y="45"/>
                  </a:lnTo>
                  <a:lnTo>
                    <a:pt x="132" y="65"/>
                  </a:lnTo>
                  <a:lnTo>
                    <a:pt x="109" y="84"/>
                  </a:lnTo>
                  <a:lnTo>
                    <a:pt x="86" y="107"/>
                  </a:lnTo>
                  <a:lnTo>
                    <a:pt x="66" y="131"/>
                  </a:lnTo>
                  <a:lnTo>
                    <a:pt x="48" y="157"/>
                  </a:lnTo>
                  <a:lnTo>
                    <a:pt x="32" y="184"/>
                  </a:lnTo>
                  <a:lnTo>
                    <a:pt x="18" y="214"/>
                  </a:lnTo>
                  <a:lnTo>
                    <a:pt x="9" y="245"/>
                  </a:lnTo>
                  <a:lnTo>
                    <a:pt x="2" y="279"/>
                  </a:lnTo>
                  <a:lnTo>
                    <a:pt x="0" y="313"/>
                  </a:lnTo>
                  <a:lnTo>
                    <a:pt x="2" y="351"/>
                  </a:lnTo>
                  <a:lnTo>
                    <a:pt x="9" y="389"/>
                  </a:lnTo>
                  <a:lnTo>
                    <a:pt x="21" y="431"/>
                  </a:lnTo>
                  <a:lnTo>
                    <a:pt x="26" y="394"/>
                  </a:lnTo>
                  <a:lnTo>
                    <a:pt x="32" y="358"/>
                  </a:lnTo>
                  <a:lnTo>
                    <a:pt x="40" y="324"/>
                  </a:lnTo>
                  <a:lnTo>
                    <a:pt x="49" y="290"/>
                  </a:lnTo>
                  <a:lnTo>
                    <a:pt x="60" y="257"/>
                  </a:lnTo>
                  <a:lnTo>
                    <a:pt x="72" y="227"/>
                  </a:lnTo>
                  <a:lnTo>
                    <a:pt x="86" y="197"/>
                  </a:lnTo>
                  <a:lnTo>
                    <a:pt x="102" y="168"/>
                  </a:lnTo>
                  <a:lnTo>
                    <a:pt x="121" y="142"/>
                  </a:lnTo>
                  <a:lnTo>
                    <a:pt x="140" y="116"/>
                  </a:lnTo>
                  <a:lnTo>
                    <a:pt x="162" y="92"/>
                  </a:lnTo>
                  <a:lnTo>
                    <a:pt x="187" y="70"/>
                  </a:lnTo>
                  <a:lnTo>
                    <a:pt x="214" y="50"/>
                  </a:lnTo>
                  <a:lnTo>
                    <a:pt x="243" y="31"/>
                  </a:lnTo>
                  <a:lnTo>
                    <a:pt x="275" y="15"/>
                  </a:lnTo>
                  <a:lnTo>
                    <a:pt x="310" y="0"/>
                  </a:lnTo>
                  <a:lnTo>
                    <a:pt x="301" y="0"/>
                  </a:lnTo>
                  <a:lnTo>
                    <a:pt x="291" y="0"/>
                  </a:lnTo>
                  <a:lnTo>
                    <a:pt x="281" y="0"/>
                  </a:lnTo>
                  <a:lnTo>
                    <a:pt x="272" y="0"/>
                  </a:lnTo>
                  <a:lnTo>
                    <a:pt x="263" y="0"/>
                  </a:lnTo>
                  <a:lnTo>
                    <a:pt x="253" y="0"/>
                  </a:lnTo>
                  <a:lnTo>
                    <a:pt x="243" y="0"/>
                  </a:lnTo>
                  <a:lnTo>
                    <a:pt x="234" y="0"/>
                  </a:lnTo>
                  <a:close/>
                </a:path>
              </a:pathLst>
            </a:custGeom>
            <a:solidFill>
              <a:srgbClr val="FFDD28"/>
            </a:solidFill>
            <a:ln w="9525">
              <a:noFill/>
              <a:round/>
              <a:headEnd/>
              <a:tailEnd/>
            </a:ln>
          </p:spPr>
          <p:txBody>
            <a:bodyPr/>
            <a:lstStyle/>
            <a:p>
              <a:endParaRPr lang="en-US"/>
            </a:p>
          </p:txBody>
        </p:sp>
        <p:sp>
          <p:nvSpPr>
            <p:cNvPr id="17514" name="Freeform 433"/>
            <p:cNvSpPr>
              <a:spLocks noChangeAspect="1"/>
            </p:cNvSpPr>
            <p:nvPr/>
          </p:nvSpPr>
          <p:spPr bwMode="auto">
            <a:xfrm>
              <a:off x="4044" y="2916"/>
              <a:ext cx="101" cy="141"/>
            </a:xfrm>
            <a:custGeom>
              <a:avLst/>
              <a:gdLst>
                <a:gd name="T0" fmla="*/ 25 w 302"/>
                <a:gd name="T1" fmla="*/ 0 h 423"/>
                <a:gd name="T2" fmla="*/ 23 w 302"/>
                <a:gd name="T3" fmla="*/ 2 h 423"/>
                <a:gd name="T4" fmla="*/ 20 w 302"/>
                <a:gd name="T5" fmla="*/ 3 h 423"/>
                <a:gd name="T6" fmla="*/ 17 w 302"/>
                <a:gd name="T7" fmla="*/ 5 h 423"/>
                <a:gd name="T8" fmla="*/ 14 w 302"/>
                <a:gd name="T9" fmla="*/ 7 h 423"/>
                <a:gd name="T10" fmla="*/ 12 w 302"/>
                <a:gd name="T11" fmla="*/ 10 h 423"/>
                <a:gd name="T12" fmla="*/ 9 w 302"/>
                <a:gd name="T13" fmla="*/ 12 h 423"/>
                <a:gd name="T14" fmla="*/ 7 w 302"/>
                <a:gd name="T15" fmla="*/ 14 h 423"/>
                <a:gd name="T16" fmla="*/ 5 w 302"/>
                <a:gd name="T17" fmla="*/ 17 h 423"/>
                <a:gd name="T18" fmla="*/ 3 w 302"/>
                <a:gd name="T19" fmla="*/ 20 h 423"/>
                <a:gd name="T20" fmla="*/ 2 w 302"/>
                <a:gd name="T21" fmla="*/ 23 h 423"/>
                <a:gd name="T22" fmla="*/ 1 w 302"/>
                <a:gd name="T23" fmla="*/ 27 h 423"/>
                <a:gd name="T24" fmla="*/ 0 w 302"/>
                <a:gd name="T25" fmla="*/ 30 h 423"/>
                <a:gd name="T26" fmla="*/ 0 w 302"/>
                <a:gd name="T27" fmla="*/ 34 h 423"/>
                <a:gd name="T28" fmla="*/ 0 w 302"/>
                <a:gd name="T29" fmla="*/ 38 h 423"/>
                <a:gd name="T30" fmla="*/ 1 w 302"/>
                <a:gd name="T31" fmla="*/ 43 h 423"/>
                <a:gd name="T32" fmla="*/ 2 w 302"/>
                <a:gd name="T33" fmla="*/ 47 h 423"/>
                <a:gd name="T34" fmla="*/ 3 w 302"/>
                <a:gd name="T35" fmla="*/ 43 h 423"/>
                <a:gd name="T36" fmla="*/ 3 w 302"/>
                <a:gd name="T37" fmla="*/ 39 h 423"/>
                <a:gd name="T38" fmla="*/ 4 w 302"/>
                <a:gd name="T39" fmla="*/ 35 h 423"/>
                <a:gd name="T40" fmla="*/ 5 w 302"/>
                <a:gd name="T41" fmla="*/ 31 h 423"/>
                <a:gd name="T42" fmla="*/ 6 w 302"/>
                <a:gd name="T43" fmla="*/ 28 h 423"/>
                <a:gd name="T44" fmla="*/ 8 w 302"/>
                <a:gd name="T45" fmla="*/ 24 h 423"/>
                <a:gd name="T46" fmla="*/ 9 w 302"/>
                <a:gd name="T47" fmla="*/ 21 h 423"/>
                <a:gd name="T48" fmla="*/ 11 w 302"/>
                <a:gd name="T49" fmla="*/ 18 h 423"/>
                <a:gd name="T50" fmla="*/ 13 w 302"/>
                <a:gd name="T51" fmla="*/ 15 h 423"/>
                <a:gd name="T52" fmla="*/ 15 w 302"/>
                <a:gd name="T53" fmla="*/ 12 h 423"/>
                <a:gd name="T54" fmla="*/ 18 w 302"/>
                <a:gd name="T55" fmla="*/ 10 h 423"/>
                <a:gd name="T56" fmla="*/ 20 w 302"/>
                <a:gd name="T57" fmla="*/ 8 h 423"/>
                <a:gd name="T58" fmla="*/ 23 w 302"/>
                <a:gd name="T59" fmla="*/ 5 h 423"/>
                <a:gd name="T60" fmla="*/ 26 w 302"/>
                <a:gd name="T61" fmla="*/ 3 h 423"/>
                <a:gd name="T62" fmla="*/ 30 w 302"/>
                <a:gd name="T63" fmla="*/ 2 h 423"/>
                <a:gd name="T64" fmla="*/ 34 w 302"/>
                <a:gd name="T65" fmla="*/ 0 h 423"/>
                <a:gd name="T66" fmla="*/ 33 w 302"/>
                <a:gd name="T67" fmla="*/ 0 h 423"/>
                <a:gd name="T68" fmla="*/ 32 w 302"/>
                <a:gd name="T69" fmla="*/ 0 h 423"/>
                <a:gd name="T70" fmla="*/ 31 w 302"/>
                <a:gd name="T71" fmla="*/ 0 h 423"/>
                <a:gd name="T72" fmla="*/ 30 w 302"/>
                <a:gd name="T73" fmla="*/ 0 h 423"/>
                <a:gd name="T74" fmla="*/ 28 w 302"/>
                <a:gd name="T75" fmla="*/ 0 h 423"/>
                <a:gd name="T76" fmla="*/ 27 w 302"/>
                <a:gd name="T77" fmla="*/ 0 h 423"/>
                <a:gd name="T78" fmla="*/ 26 w 302"/>
                <a:gd name="T79" fmla="*/ 0 h 423"/>
                <a:gd name="T80" fmla="*/ 25 w 302"/>
                <a:gd name="T81" fmla="*/ 0 h 4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2"/>
                <a:gd name="T124" fmla="*/ 0 h 423"/>
                <a:gd name="T125" fmla="*/ 302 w 302"/>
                <a:gd name="T126" fmla="*/ 423 h 4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2" h="423">
                  <a:moveTo>
                    <a:pt x="227" y="2"/>
                  </a:moveTo>
                  <a:lnTo>
                    <a:pt x="202" y="16"/>
                  </a:lnTo>
                  <a:lnTo>
                    <a:pt x="178" y="31"/>
                  </a:lnTo>
                  <a:lnTo>
                    <a:pt x="154" y="49"/>
                  </a:lnTo>
                  <a:lnTo>
                    <a:pt x="129" y="66"/>
                  </a:lnTo>
                  <a:lnTo>
                    <a:pt x="106" y="87"/>
                  </a:lnTo>
                  <a:lnTo>
                    <a:pt x="84" y="107"/>
                  </a:lnTo>
                  <a:lnTo>
                    <a:pt x="65" y="130"/>
                  </a:lnTo>
                  <a:lnTo>
                    <a:pt x="48" y="156"/>
                  </a:lnTo>
                  <a:lnTo>
                    <a:pt x="31" y="182"/>
                  </a:lnTo>
                  <a:lnTo>
                    <a:pt x="19" y="211"/>
                  </a:lnTo>
                  <a:lnTo>
                    <a:pt x="10" y="241"/>
                  </a:lnTo>
                  <a:lnTo>
                    <a:pt x="3" y="273"/>
                  </a:lnTo>
                  <a:lnTo>
                    <a:pt x="0" y="308"/>
                  </a:lnTo>
                  <a:lnTo>
                    <a:pt x="1" y="345"/>
                  </a:lnTo>
                  <a:lnTo>
                    <a:pt x="8" y="383"/>
                  </a:lnTo>
                  <a:lnTo>
                    <a:pt x="19" y="423"/>
                  </a:lnTo>
                  <a:lnTo>
                    <a:pt x="25" y="386"/>
                  </a:lnTo>
                  <a:lnTo>
                    <a:pt x="30" y="350"/>
                  </a:lnTo>
                  <a:lnTo>
                    <a:pt x="38" y="315"/>
                  </a:lnTo>
                  <a:lnTo>
                    <a:pt x="46" y="282"/>
                  </a:lnTo>
                  <a:lnTo>
                    <a:pt x="57" y="250"/>
                  </a:lnTo>
                  <a:lnTo>
                    <a:pt x="69" y="219"/>
                  </a:lnTo>
                  <a:lnTo>
                    <a:pt x="83" y="190"/>
                  </a:lnTo>
                  <a:lnTo>
                    <a:pt x="98" y="163"/>
                  </a:lnTo>
                  <a:lnTo>
                    <a:pt x="116" y="136"/>
                  </a:lnTo>
                  <a:lnTo>
                    <a:pt x="135" y="112"/>
                  </a:lnTo>
                  <a:lnTo>
                    <a:pt x="157" y="89"/>
                  </a:lnTo>
                  <a:lnTo>
                    <a:pt x="181" y="68"/>
                  </a:lnTo>
                  <a:lnTo>
                    <a:pt x="208" y="49"/>
                  </a:lnTo>
                  <a:lnTo>
                    <a:pt x="237" y="30"/>
                  </a:lnTo>
                  <a:lnTo>
                    <a:pt x="268" y="14"/>
                  </a:lnTo>
                  <a:lnTo>
                    <a:pt x="302" y="0"/>
                  </a:lnTo>
                  <a:lnTo>
                    <a:pt x="293" y="0"/>
                  </a:lnTo>
                  <a:lnTo>
                    <a:pt x="284" y="1"/>
                  </a:lnTo>
                  <a:lnTo>
                    <a:pt x="275" y="1"/>
                  </a:lnTo>
                  <a:lnTo>
                    <a:pt x="265" y="1"/>
                  </a:lnTo>
                  <a:lnTo>
                    <a:pt x="255" y="1"/>
                  </a:lnTo>
                  <a:lnTo>
                    <a:pt x="246" y="1"/>
                  </a:lnTo>
                  <a:lnTo>
                    <a:pt x="237" y="2"/>
                  </a:lnTo>
                  <a:lnTo>
                    <a:pt x="227" y="2"/>
                  </a:lnTo>
                  <a:close/>
                </a:path>
              </a:pathLst>
            </a:custGeom>
            <a:solidFill>
              <a:srgbClr val="FFE233"/>
            </a:solidFill>
            <a:ln w="9525">
              <a:noFill/>
              <a:round/>
              <a:headEnd/>
              <a:tailEnd/>
            </a:ln>
          </p:spPr>
          <p:txBody>
            <a:bodyPr/>
            <a:lstStyle/>
            <a:p>
              <a:endParaRPr lang="en-US"/>
            </a:p>
          </p:txBody>
        </p:sp>
        <p:sp>
          <p:nvSpPr>
            <p:cNvPr id="17515" name="Freeform 434"/>
            <p:cNvSpPr>
              <a:spLocks noChangeAspect="1"/>
            </p:cNvSpPr>
            <p:nvPr/>
          </p:nvSpPr>
          <p:spPr bwMode="auto">
            <a:xfrm>
              <a:off x="4045" y="2916"/>
              <a:ext cx="98" cy="139"/>
            </a:xfrm>
            <a:custGeom>
              <a:avLst/>
              <a:gdLst>
                <a:gd name="T0" fmla="*/ 24 w 295"/>
                <a:gd name="T1" fmla="*/ 1 h 414"/>
                <a:gd name="T2" fmla="*/ 22 w 295"/>
                <a:gd name="T3" fmla="*/ 2 h 414"/>
                <a:gd name="T4" fmla="*/ 19 w 295"/>
                <a:gd name="T5" fmla="*/ 4 h 414"/>
                <a:gd name="T6" fmla="*/ 16 w 295"/>
                <a:gd name="T7" fmla="*/ 6 h 414"/>
                <a:gd name="T8" fmla="*/ 14 w 295"/>
                <a:gd name="T9" fmla="*/ 8 h 414"/>
                <a:gd name="T10" fmla="*/ 12 w 295"/>
                <a:gd name="T11" fmla="*/ 10 h 414"/>
                <a:gd name="T12" fmla="*/ 9 w 295"/>
                <a:gd name="T13" fmla="*/ 12 h 414"/>
                <a:gd name="T14" fmla="*/ 7 w 295"/>
                <a:gd name="T15" fmla="*/ 15 h 414"/>
                <a:gd name="T16" fmla="*/ 5 w 295"/>
                <a:gd name="T17" fmla="*/ 17 h 414"/>
                <a:gd name="T18" fmla="*/ 4 w 295"/>
                <a:gd name="T19" fmla="*/ 20 h 414"/>
                <a:gd name="T20" fmla="*/ 2 w 295"/>
                <a:gd name="T21" fmla="*/ 24 h 414"/>
                <a:gd name="T22" fmla="*/ 1 w 295"/>
                <a:gd name="T23" fmla="*/ 27 h 414"/>
                <a:gd name="T24" fmla="*/ 0 w 295"/>
                <a:gd name="T25" fmla="*/ 30 h 414"/>
                <a:gd name="T26" fmla="*/ 0 w 295"/>
                <a:gd name="T27" fmla="*/ 34 h 414"/>
                <a:gd name="T28" fmla="*/ 0 w 295"/>
                <a:gd name="T29" fmla="*/ 38 h 414"/>
                <a:gd name="T30" fmla="*/ 1 w 295"/>
                <a:gd name="T31" fmla="*/ 42 h 414"/>
                <a:gd name="T32" fmla="*/ 2 w 295"/>
                <a:gd name="T33" fmla="*/ 47 h 414"/>
                <a:gd name="T34" fmla="*/ 3 w 295"/>
                <a:gd name="T35" fmla="*/ 43 h 414"/>
                <a:gd name="T36" fmla="*/ 3 w 295"/>
                <a:gd name="T37" fmla="*/ 38 h 414"/>
                <a:gd name="T38" fmla="*/ 4 w 295"/>
                <a:gd name="T39" fmla="*/ 35 h 414"/>
                <a:gd name="T40" fmla="*/ 5 w 295"/>
                <a:gd name="T41" fmla="*/ 31 h 414"/>
                <a:gd name="T42" fmla="*/ 6 w 295"/>
                <a:gd name="T43" fmla="*/ 28 h 414"/>
                <a:gd name="T44" fmla="*/ 7 w 295"/>
                <a:gd name="T45" fmla="*/ 24 h 414"/>
                <a:gd name="T46" fmla="*/ 9 w 295"/>
                <a:gd name="T47" fmla="*/ 21 h 414"/>
                <a:gd name="T48" fmla="*/ 10 w 295"/>
                <a:gd name="T49" fmla="*/ 18 h 414"/>
                <a:gd name="T50" fmla="*/ 12 w 295"/>
                <a:gd name="T51" fmla="*/ 15 h 414"/>
                <a:gd name="T52" fmla="*/ 14 w 295"/>
                <a:gd name="T53" fmla="*/ 12 h 414"/>
                <a:gd name="T54" fmla="*/ 17 w 295"/>
                <a:gd name="T55" fmla="*/ 10 h 414"/>
                <a:gd name="T56" fmla="*/ 19 w 295"/>
                <a:gd name="T57" fmla="*/ 7 h 414"/>
                <a:gd name="T58" fmla="*/ 22 w 295"/>
                <a:gd name="T59" fmla="*/ 5 h 414"/>
                <a:gd name="T60" fmla="*/ 25 w 295"/>
                <a:gd name="T61" fmla="*/ 3 h 414"/>
                <a:gd name="T62" fmla="*/ 29 w 295"/>
                <a:gd name="T63" fmla="*/ 2 h 414"/>
                <a:gd name="T64" fmla="*/ 33 w 295"/>
                <a:gd name="T65" fmla="*/ 0 h 414"/>
                <a:gd name="T66" fmla="*/ 32 w 295"/>
                <a:gd name="T67" fmla="*/ 0 h 414"/>
                <a:gd name="T68" fmla="*/ 31 w 295"/>
                <a:gd name="T69" fmla="*/ 0 h 414"/>
                <a:gd name="T70" fmla="*/ 30 w 295"/>
                <a:gd name="T71" fmla="*/ 0 h 414"/>
                <a:gd name="T72" fmla="*/ 29 w 295"/>
                <a:gd name="T73" fmla="*/ 0 h 414"/>
                <a:gd name="T74" fmla="*/ 27 w 295"/>
                <a:gd name="T75" fmla="*/ 0 h 414"/>
                <a:gd name="T76" fmla="*/ 26 w 295"/>
                <a:gd name="T77" fmla="*/ 0 h 414"/>
                <a:gd name="T78" fmla="*/ 25 w 295"/>
                <a:gd name="T79" fmla="*/ 1 h 414"/>
                <a:gd name="T80" fmla="*/ 24 w 295"/>
                <a:gd name="T81" fmla="*/ 1 h 4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5"/>
                <a:gd name="T124" fmla="*/ 0 h 414"/>
                <a:gd name="T125" fmla="*/ 295 w 295"/>
                <a:gd name="T126" fmla="*/ 414 h 4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5" h="414">
                  <a:moveTo>
                    <a:pt x="221" y="5"/>
                  </a:moveTo>
                  <a:lnTo>
                    <a:pt x="197" y="19"/>
                  </a:lnTo>
                  <a:lnTo>
                    <a:pt x="174" y="34"/>
                  </a:lnTo>
                  <a:lnTo>
                    <a:pt x="149" y="51"/>
                  </a:lnTo>
                  <a:lnTo>
                    <a:pt x="126" y="68"/>
                  </a:lnTo>
                  <a:lnTo>
                    <a:pt x="104" y="88"/>
                  </a:lnTo>
                  <a:lnTo>
                    <a:pt x="84" y="107"/>
                  </a:lnTo>
                  <a:lnTo>
                    <a:pt x="64" y="130"/>
                  </a:lnTo>
                  <a:lnTo>
                    <a:pt x="47" y="154"/>
                  </a:lnTo>
                  <a:lnTo>
                    <a:pt x="32" y="180"/>
                  </a:lnTo>
                  <a:lnTo>
                    <a:pt x="19" y="208"/>
                  </a:lnTo>
                  <a:lnTo>
                    <a:pt x="9" y="236"/>
                  </a:lnTo>
                  <a:lnTo>
                    <a:pt x="3" y="268"/>
                  </a:lnTo>
                  <a:lnTo>
                    <a:pt x="0" y="301"/>
                  </a:lnTo>
                  <a:lnTo>
                    <a:pt x="1" y="337"/>
                  </a:lnTo>
                  <a:lnTo>
                    <a:pt x="7" y="374"/>
                  </a:lnTo>
                  <a:lnTo>
                    <a:pt x="17" y="414"/>
                  </a:lnTo>
                  <a:lnTo>
                    <a:pt x="23" y="377"/>
                  </a:lnTo>
                  <a:lnTo>
                    <a:pt x="28" y="341"/>
                  </a:lnTo>
                  <a:lnTo>
                    <a:pt x="35" y="307"/>
                  </a:lnTo>
                  <a:lnTo>
                    <a:pt x="45" y="275"/>
                  </a:lnTo>
                  <a:lnTo>
                    <a:pt x="54" y="243"/>
                  </a:lnTo>
                  <a:lnTo>
                    <a:pt x="65" y="213"/>
                  </a:lnTo>
                  <a:lnTo>
                    <a:pt x="79" y="185"/>
                  </a:lnTo>
                  <a:lnTo>
                    <a:pt x="94" y="158"/>
                  </a:lnTo>
                  <a:lnTo>
                    <a:pt x="110" y="133"/>
                  </a:lnTo>
                  <a:lnTo>
                    <a:pt x="130" y="109"/>
                  </a:lnTo>
                  <a:lnTo>
                    <a:pt x="151" y="87"/>
                  </a:lnTo>
                  <a:lnTo>
                    <a:pt x="174" y="66"/>
                  </a:lnTo>
                  <a:lnTo>
                    <a:pt x="200" y="46"/>
                  </a:lnTo>
                  <a:lnTo>
                    <a:pt x="229" y="30"/>
                  </a:lnTo>
                  <a:lnTo>
                    <a:pt x="260" y="14"/>
                  </a:lnTo>
                  <a:lnTo>
                    <a:pt x="295" y="0"/>
                  </a:lnTo>
                  <a:lnTo>
                    <a:pt x="285" y="0"/>
                  </a:lnTo>
                  <a:lnTo>
                    <a:pt x="276" y="1"/>
                  </a:lnTo>
                  <a:lnTo>
                    <a:pt x="267" y="1"/>
                  </a:lnTo>
                  <a:lnTo>
                    <a:pt x="258" y="3"/>
                  </a:lnTo>
                  <a:lnTo>
                    <a:pt x="248" y="4"/>
                  </a:lnTo>
                  <a:lnTo>
                    <a:pt x="239" y="4"/>
                  </a:lnTo>
                  <a:lnTo>
                    <a:pt x="230" y="5"/>
                  </a:lnTo>
                  <a:lnTo>
                    <a:pt x="221" y="5"/>
                  </a:lnTo>
                  <a:close/>
                </a:path>
              </a:pathLst>
            </a:custGeom>
            <a:solidFill>
              <a:srgbClr val="FFE83A"/>
            </a:solidFill>
            <a:ln w="9525">
              <a:noFill/>
              <a:round/>
              <a:headEnd/>
              <a:tailEnd/>
            </a:ln>
          </p:spPr>
          <p:txBody>
            <a:bodyPr/>
            <a:lstStyle/>
            <a:p>
              <a:endParaRPr lang="en-US"/>
            </a:p>
          </p:txBody>
        </p:sp>
        <p:sp>
          <p:nvSpPr>
            <p:cNvPr id="17516" name="Freeform 435"/>
            <p:cNvSpPr>
              <a:spLocks noChangeAspect="1"/>
            </p:cNvSpPr>
            <p:nvPr/>
          </p:nvSpPr>
          <p:spPr bwMode="auto">
            <a:xfrm>
              <a:off x="4045" y="2916"/>
              <a:ext cx="97" cy="137"/>
            </a:xfrm>
            <a:custGeom>
              <a:avLst/>
              <a:gdLst>
                <a:gd name="T0" fmla="*/ 24 w 288"/>
                <a:gd name="T1" fmla="*/ 0 h 405"/>
                <a:gd name="T2" fmla="*/ 22 w 288"/>
                <a:gd name="T3" fmla="*/ 2 h 405"/>
                <a:gd name="T4" fmla="*/ 19 w 288"/>
                <a:gd name="T5" fmla="*/ 4 h 405"/>
                <a:gd name="T6" fmla="*/ 17 w 288"/>
                <a:gd name="T7" fmla="*/ 6 h 405"/>
                <a:gd name="T8" fmla="*/ 14 w 288"/>
                <a:gd name="T9" fmla="*/ 8 h 405"/>
                <a:gd name="T10" fmla="*/ 12 w 288"/>
                <a:gd name="T11" fmla="*/ 10 h 405"/>
                <a:gd name="T12" fmla="*/ 9 w 288"/>
                <a:gd name="T13" fmla="*/ 12 h 405"/>
                <a:gd name="T14" fmla="*/ 7 w 288"/>
                <a:gd name="T15" fmla="*/ 15 h 405"/>
                <a:gd name="T16" fmla="*/ 5 w 288"/>
                <a:gd name="T17" fmla="*/ 17 h 405"/>
                <a:gd name="T18" fmla="*/ 4 w 288"/>
                <a:gd name="T19" fmla="*/ 20 h 405"/>
                <a:gd name="T20" fmla="*/ 2 w 288"/>
                <a:gd name="T21" fmla="*/ 23 h 405"/>
                <a:gd name="T22" fmla="*/ 1 w 288"/>
                <a:gd name="T23" fmla="*/ 26 h 405"/>
                <a:gd name="T24" fmla="*/ 0 w 288"/>
                <a:gd name="T25" fmla="*/ 30 h 405"/>
                <a:gd name="T26" fmla="*/ 0 w 288"/>
                <a:gd name="T27" fmla="*/ 33 h 405"/>
                <a:gd name="T28" fmla="*/ 0 w 288"/>
                <a:gd name="T29" fmla="*/ 38 h 405"/>
                <a:gd name="T30" fmla="*/ 1 w 288"/>
                <a:gd name="T31" fmla="*/ 42 h 405"/>
                <a:gd name="T32" fmla="*/ 2 w 288"/>
                <a:gd name="T33" fmla="*/ 46 h 405"/>
                <a:gd name="T34" fmla="*/ 2 w 288"/>
                <a:gd name="T35" fmla="*/ 42 h 405"/>
                <a:gd name="T36" fmla="*/ 3 w 288"/>
                <a:gd name="T37" fmla="*/ 38 h 405"/>
                <a:gd name="T38" fmla="*/ 4 w 288"/>
                <a:gd name="T39" fmla="*/ 34 h 405"/>
                <a:gd name="T40" fmla="*/ 5 w 288"/>
                <a:gd name="T41" fmla="*/ 30 h 405"/>
                <a:gd name="T42" fmla="*/ 6 w 288"/>
                <a:gd name="T43" fmla="*/ 27 h 405"/>
                <a:gd name="T44" fmla="*/ 7 w 288"/>
                <a:gd name="T45" fmla="*/ 23 h 405"/>
                <a:gd name="T46" fmla="*/ 8 w 288"/>
                <a:gd name="T47" fmla="*/ 20 h 405"/>
                <a:gd name="T48" fmla="*/ 10 w 288"/>
                <a:gd name="T49" fmla="*/ 17 h 405"/>
                <a:gd name="T50" fmla="*/ 12 w 288"/>
                <a:gd name="T51" fmla="*/ 15 h 405"/>
                <a:gd name="T52" fmla="*/ 14 w 288"/>
                <a:gd name="T53" fmla="*/ 12 h 405"/>
                <a:gd name="T54" fmla="*/ 17 w 288"/>
                <a:gd name="T55" fmla="*/ 9 h 405"/>
                <a:gd name="T56" fmla="*/ 19 w 288"/>
                <a:gd name="T57" fmla="*/ 7 h 405"/>
                <a:gd name="T58" fmla="*/ 22 w 288"/>
                <a:gd name="T59" fmla="*/ 5 h 405"/>
                <a:gd name="T60" fmla="*/ 25 w 288"/>
                <a:gd name="T61" fmla="*/ 3 h 405"/>
                <a:gd name="T62" fmla="*/ 29 w 288"/>
                <a:gd name="T63" fmla="*/ 1 h 405"/>
                <a:gd name="T64" fmla="*/ 33 w 288"/>
                <a:gd name="T65" fmla="*/ 0 h 405"/>
                <a:gd name="T66" fmla="*/ 32 w 288"/>
                <a:gd name="T67" fmla="*/ 0 h 405"/>
                <a:gd name="T68" fmla="*/ 31 w 288"/>
                <a:gd name="T69" fmla="*/ 0 h 405"/>
                <a:gd name="T70" fmla="*/ 30 w 288"/>
                <a:gd name="T71" fmla="*/ 0 h 405"/>
                <a:gd name="T72" fmla="*/ 29 w 288"/>
                <a:gd name="T73" fmla="*/ 0 h 405"/>
                <a:gd name="T74" fmla="*/ 28 w 288"/>
                <a:gd name="T75" fmla="*/ 0 h 405"/>
                <a:gd name="T76" fmla="*/ 27 w 288"/>
                <a:gd name="T77" fmla="*/ 0 h 405"/>
                <a:gd name="T78" fmla="*/ 26 w 288"/>
                <a:gd name="T79" fmla="*/ 0 h 405"/>
                <a:gd name="T80" fmla="*/ 24 w 288"/>
                <a:gd name="T81" fmla="*/ 0 h 4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8"/>
                <a:gd name="T124" fmla="*/ 0 h 405"/>
                <a:gd name="T125" fmla="*/ 288 w 288"/>
                <a:gd name="T126" fmla="*/ 405 h 40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8" h="405">
                  <a:moveTo>
                    <a:pt x="215" y="4"/>
                  </a:moveTo>
                  <a:lnTo>
                    <a:pt x="192" y="19"/>
                  </a:lnTo>
                  <a:lnTo>
                    <a:pt x="169" y="34"/>
                  </a:lnTo>
                  <a:lnTo>
                    <a:pt x="147" y="50"/>
                  </a:lnTo>
                  <a:lnTo>
                    <a:pt x="124" y="69"/>
                  </a:lnTo>
                  <a:lnTo>
                    <a:pt x="104" y="87"/>
                  </a:lnTo>
                  <a:lnTo>
                    <a:pt x="83" y="107"/>
                  </a:lnTo>
                  <a:lnTo>
                    <a:pt x="64" y="129"/>
                  </a:lnTo>
                  <a:lnTo>
                    <a:pt x="47" y="152"/>
                  </a:lnTo>
                  <a:lnTo>
                    <a:pt x="32" y="176"/>
                  </a:lnTo>
                  <a:lnTo>
                    <a:pt x="20" y="202"/>
                  </a:lnTo>
                  <a:lnTo>
                    <a:pt x="10" y="231"/>
                  </a:lnTo>
                  <a:lnTo>
                    <a:pt x="3" y="261"/>
                  </a:lnTo>
                  <a:lnTo>
                    <a:pt x="0" y="293"/>
                  </a:lnTo>
                  <a:lnTo>
                    <a:pt x="1" y="328"/>
                  </a:lnTo>
                  <a:lnTo>
                    <a:pt x="6" y="366"/>
                  </a:lnTo>
                  <a:lnTo>
                    <a:pt x="15" y="405"/>
                  </a:lnTo>
                  <a:lnTo>
                    <a:pt x="21" y="368"/>
                  </a:lnTo>
                  <a:lnTo>
                    <a:pt x="26" y="333"/>
                  </a:lnTo>
                  <a:lnTo>
                    <a:pt x="33" y="298"/>
                  </a:lnTo>
                  <a:lnTo>
                    <a:pt x="41" y="266"/>
                  </a:lnTo>
                  <a:lnTo>
                    <a:pt x="52" y="235"/>
                  </a:lnTo>
                  <a:lnTo>
                    <a:pt x="62" y="205"/>
                  </a:lnTo>
                  <a:lnTo>
                    <a:pt x="75" y="177"/>
                  </a:lnTo>
                  <a:lnTo>
                    <a:pt x="90" y="151"/>
                  </a:lnTo>
                  <a:lnTo>
                    <a:pt x="106" y="126"/>
                  </a:lnTo>
                  <a:lnTo>
                    <a:pt x="124" y="103"/>
                  </a:lnTo>
                  <a:lnTo>
                    <a:pt x="145" y="81"/>
                  </a:lnTo>
                  <a:lnTo>
                    <a:pt x="168" y="62"/>
                  </a:lnTo>
                  <a:lnTo>
                    <a:pt x="193" y="45"/>
                  </a:lnTo>
                  <a:lnTo>
                    <a:pt x="222" y="27"/>
                  </a:lnTo>
                  <a:lnTo>
                    <a:pt x="253" y="12"/>
                  </a:lnTo>
                  <a:lnTo>
                    <a:pt x="288" y="0"/>
                  </a:lnTo>
                  <a:lnTo>
                    <a:pt x="279" y="0"/>
                  </a:lnTo>
                  <a:lnTo>
                    <a:pt x="270" y="1"/>
                  </a:lnTo>
                  <a:lnTo>
                    <a:pt x="260" y="1"/>
                  </a:lnTo>
                  <a:lnTo>
                    <a:pt x="252" y="2"/>
                  </a:lnTo>
                  <a:lnTo>
                    <a:pt x="243" y="3"/>
                  </a:lnTo>
                  <a:lnTo>
                    <a:pt x="234" y="3"/>
                  </a:lnTo>
                  <a:lnTo>
                    <a:pt x="225" y="4"/>
                  </a:lnTo>
                  <a:lnTo>
                    <a:pt x="215" y="4"/>
                  </a:lnTo>
                  <a:close/>
                </a:path>
              </a:pathLst>
            </a:custGeom>
            <a:solidFill>
              <a:srgbClr val="FFED44"/>
            </a:solidFill>
            <a:ln w="9525">
              <a:noFill/>
              <a:round/>
              <a:headEnd/>
              <a:tailEnd/>
            </a:ln>
          </p:spPr>
          <p:txBody>
            <a:bodyPr/>
            <a:lstStyle/>
            <a:p>
              <a:endParaRPr lang="en-US"/>
            </a:p>
          </p:txBody>
        </p:sp>
        <p:sp>
          <p:nvSpPr>
            <p:cNvPr id="17517" name="Freeform 436"/>
            <p:cNvSpPr>
              <a:spLocks noChangeAspect="1"/>
            </p:cNvSpPr>
            <p:nvPr/>
          </p:nvSpPr>
          <p:spPr bwMode="auto">
            <a:xfrm>
              <a:off x="4047" y="2917"/>
              <a:ext cx="94" cy="134"/>
            </a:xfrm>
            <a:custGeom>
              <a:avLst/>
              <a:gdLst>
                <a:gd name="T0" fmla="*/ 24 w 280"/>
                <a:gd name="T1" fmla="*/ 1 h 397"/>
                <a:gd name="T2" fmla="*/ 21 w 280"/>
                <a:gd name="T3" fmla="*/ 2 h 397"/>
                <a:gd name="T4" fmla="*/ 18 w 280"/>
                <a:gd name="T5" fmla="*/ 4 h 397"/>
                <a:gd name="T6" fmla="*/ 16 w 280"/>
                <a:gd name="T7" fmla="*/ 6 h 397"/>
                <a:gd name="T8" fmla="*/ 14 w 280"/>
                <a:gd name="T9" fmla="*/ 8 h 397"/>
                <a:gd name="T10" fmla="*/ 11 w 280"/>
                <a:gd name="T11" fmla="*/ 10 h 397"/>
                <a:gd name="T12" fmla="*/ 9 w 280"/>
                <a:gd name="T13" fmla="*/ 12 h 397"/>
                <a:gd name="T14" fmla="*/ 7 w 280"/>
                <a:gd name="T15" fmla="*/ 15 h 397"/>
                <a:gd name="T16" fmla="*/ 5 w 280"/>
                <a:gd name="T17" fmla="*/ 17 h 397"/>
                <a:gd name="T18" fmla="*/ 4 w 280"/>
                <a:gd name="T19" fmla="*/ 20 h 397"/>
                <a:gd name="T20" fmla="*/ 2 w 280"/>
                <a:gd name="T21" fmla="*/ 23 h 397"/>
                <a:gd name="T22" fmla="*/ 1 w 280"/>
                <a:gd name="T23" fmla="*/ 26 h 397"/>
                <a:gd name="T24" fmla="*/ 0 w 280"/>
                <a:gd name="T25" fmla="*/ 29 h 397"/>
                <a:gd name="T26" fmla="*/ 0 w 280"/>
                <a:gd name="T27" fmla="*/ 33 h 397"/>
                <a:gd name="T28" fmla="*/ 0 w 280"/>
                <a:gd name="T29" fmla="*/ 36 h 397"/>
                <a:gd name="T30" fmla="*/ 1 w 280"/>
                <a:gd name="T31" fmla="*/ 41 h 397"/>
                <a:gd name="T32" fmla="*/ 1 w 280"/>
                <a:gd name="T33" fmla="*/ 45 h 397"/>
                <a:gd name="T34" fmla="*/ 2 w 280"/>
                <a:gd name="T35" fmla="*/ 41 h 397"/>
                <a:gd name="T36" fmla="*/ 3 w 280"/>
                <a:gd name="T37" fmla="*/ 37 h 397"/>
                <a:gd name="T38" fmla="*/ 4 w 280"/>
                <a:gd name="T39" fmla="*/ 33 h 397"/>
                <a:gd name="T40" fmla="*/ 4 w 280"/>
                <a:gd name="T41" fmla="*/ 29 h 397"/>
                <a:gd name="T42" fmla="*/ 5 w 280"/>
                <a:gd name="T43" fmla="*/ 26 h 397"/>
                <a:gd name="T44" fmla="*/ 7 w 280"/>
                <a:gd name="T45" fmla="*/ 23 h 397"/>
                <a:gd name="T46" fmla="*/ 8 w 280"/>
                <a:gd name="T47" fmla="*/ 20 h 397"/>
                <a:gd name="T48" fmla="*/ 9 w 280"/>
                <a:gd name="T49" fmla="*/ 17 h 397"/>
                <a:gd name="T50" fmla="*/ 11 w 280"/>
                <a:gd name="T51" fmla="*/ 14 h 397"/>
                <a:gd name="T52" fmla="*/ 13 w 280"/>
                <a:gd name="T53" fmla="*/ 11 h 397"/>
                <a:gd name="T54" fmla="*/ 16 w 280"/>
                <a:gd name="T55" fmla="*/ 9 h 397"/>
                <a:gd name="T56" fmla="*/ 18 w 280"/>
                <a:gd name="T57" fmla="*/ 7 h 397"/>
                <a:gd name="T58" fmla="*/ 21 w 280"/>
                <a:gd name="T59" fmla="*/ 5 h 397"/>
                <a:gd name="T60" fmla="*/ 24 w 280"/>
                <a:gd name="T61" fmla="*/ 3 h 397"/>
                <a:gd name="T62" fmla="*/ 28 w 280"/>
                <a:gd name="T63" fmla="*/ 1 h 397"/>
                <a:gd name="T64" fmla="*/ 32 w 280"/>
                <a:gd name="T65" fmla="*/ 0 h 397"/>
                <a:gd name="T66" fmla="*/ 31 w 280"/>
                <a:gd name="T67" fmla="*/ 0 h 397"/>
                <a:gd name="T68" fmla="*/ 30 w 280"/>
                <a:gd name="T69" fmla="*/ 0 h 397"/>
                <a:gd name="T70" fmla="*/ 29 w 280"/>
                <a:gd name="T71" fmla="*/ 0 h 397"/>
                <a:gd name="T72" fmla="*/ 28 w 280"/>
                <a:gd name="T73" fmla="*/ 0 h 397"/>
                <a:gd name="T74" fmla="*/ 27 w 280"/>
                <a:gd name="T75" fmla="*/ 0 h 397"/>
                <a:gd name="T76" fmla="*/ 26 w 280"/>
                <a:gd name="T77" fmla="*/ 0 h 397"/>
                <a:gd name="T78" fmla="*/ 25 w 280"/>
                <a:gd name="T79" fmla="*/ 1 h 397"/>
                <a:gd name="T80" fmla="*/ 24 w 280"/>
                <a:gd name="T81" fmla="*/ 1 h 3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0"/>
                <a:gd name="T124" fmla="*/ 0 h 397"/>
                <a:gd name="T125" fmla="*/ 280 w 280"/>
                <a:gd name="T126" fmla="*/ 397 h 39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0" h="397">
                  <a:moveTo>
                    <a:pt x="209" y="7"/>
                  </a:moveTo>
                  <a:lnTo>
                    <a:pt x="187" y="22"/>
                  </a:lnTo>
                  <a:lnTo>
                    <a:pt x="165" y="38"/>
                  </a:lnTo>
                  <a:lnTo>
                    <a:pt x="143" y="54"/>
                  </a:lnTo>
                  <a:lnTo>
                    <a:pt x="121" y="71"/>
                  </a:lnTo>
                  <a:lnTo>
                    <a:pt x="101" y="88"/>
                  </a:lnTo>
                  <a:lnTo>
                    <a:pt x="81" y="108"/>
                  </a:lnTo>
                  <a:lnTo>
                    <a:pt x="63" y="129"/>
                  </a:lnTo>
                  <a:lnTo>
                    <a:pt x="46" y="151"/>
                  </a:lnTo>
                  <a:lnTo>
                    <a:pt x="32" y="174"/>
                  </a:lnTo>
                  <a:lnTo>
                    <a:pt x="20" y="199"/>
                  </a:lnTo>
                  <a:lnTo>
                    <a:pt x="11" y="227"/>
                  </a:lnTo>
                  <a:lnTo>
                    <a:pt x="4" y="256"/>
                  </a:lnTo>
                  <a:lnTo>
                    <a:pt x="0" y="288"/>
                  </a:lnTo>
                  <a:lnTo>
                    <a:pt x="0" y="321"/>
                  </a:lnTo>
                  <a:lnTo>
                    <a:pt x="5" y="358"/>
                  </a:lnTo>
                  <a:lnTo>
                    <a:pt x="13" y="397"/>
                  </a:lnTo>
                  <a:lnTo>
                    <a:pt x="19" y="360"/>
                  </a:lnTo>
                  <a:lnTo>
                    <a:pt x="25" y="325"/>
                  </a:lnTo>
                  <a:lnTo>
                    <a:pt x="32" y="290"/>
                  </a:lnTo>
                  <a:lnTo>
                    <a:pt x="40" y="258"/>
                  </a:lnTo>
                  <a:lnTo>
                    <a:pt x="49" y="228"/>
                  </a:lnTo>
                  <a:lnTo>
                    <a:pt x="59" y="199"/>
                  </a:lnTo>
                  <a:lnTo>
                    <a:pt x="71" y="171"/>
                  </a:lnTo>
                  <a:lnTo>
                    <a:pt x="84" y="146"/>
                  </a:lnTo>
                  <a:lnTo>
                    <a:pt x="101" y="122"/>
                  </a:lnTo>
                  <a:lnTo>
                    <a:pt x="119" y="100"/>
                  </a:lnTo>
                  <a:lnTo>
                    <a:pt x="139" y="79"/>
                  </a:lnTo>
                  <a:lnTo>
                    <a:pt x="162" y="60"/>
                  </a:lnTo>
                  <a:lnTo>
                    <a:pt x="187" y="42"/>
                  </a:lnTo>
                  <a:lnTo>
                    <a:pt x="215" y="26"/>
                  </a:lnTo>
                  <a:lnTo>
                    <a:pt x="246" y="12"/>
                  </a:lnTo>
                  <a:lnTo>
                    <a:pt x="280" y="0"/>
                  </a:lnTo>
                  <a:lnTo>
                    <a:pt x="271" y="1"/>
                  </a:lnTo>
                  <a:lnTo>
                    <a:pt x="263" y="1"/>
                  </a:lnTo>
                  <a:lnTo>
                    <a:pt x="254" y="2"/>
                  </a:lnTo>
                  <a:lnTo>
                    <a:pt x="245" y="3"/>
                  </a:lnTo>
                  <a:lnTo>
                    <a:pt x="237" y="4"/>
                  </a:lnTo>
                  <a:lnTo>
                    <a:pt x="227" y="4"/>
                  </a:lnTo>
                  <a:lnTo>
                    <a:pt x="218" y="6"/>
                  </a:lnTo>
                  <a:lnTo>
                    <a:pt x="209" y="7"/>
                  </a:lnTo>
                  <a:close/>
                </a:path>
              </a:pathLst>
            </a:custGeom>
            <a:solidFill>
              <a:srgbClr val="FFF24C"/>
            </a:solidFill>
            <a:ln w="9525">
              <a:noFill/>
              <a:round/>
              <a:headEnd/>
              <a:tailEnd/>
            </a:ln>
          </p:spPr>
          <p:txBody>
            <a:bodyPr/>
            <a:lstStyle/>
            <a:p>
              <a:endParaRPr lang="en-US"/>
            </a:p>
          </p:txBody>
        </p:sp>
        <p:sp>
          <p:nvSpPr>
            <p:cNvPr id="17518" name="Freeform 437"/>
            <p:cNvSpPr>
              <a:spLocks noChangeAspect="1"/>
            </p:cNvSpPr>
            <p:nvPr/>
          </p:nvSpPr>
          <p:spPr bwMode="auto">
            <a:xfrm>
              <a:off x="4047" y="2917"/>
              <a:ext cx="92" cy="131"/>
            </a:xfrm>
            <a:custGeom>
              <a:avLst/>
              <a:gdLst>
                <a:gd name="T0" fmla="*/ 23 w 273"/>
                <a:gd name="T1" fmla="*/ 1 h 389"/>
                <a:gd name="T2" fmla="*/ 21 w 273"/>
                <a:gd name="T3" fmla="*/ 3 h 389"/>
                <a:gd name="T4" fmla="*/ 18 w 273"/>
                <a:gd name="T5" fmla="*/ 4 h 389"/>
                <a:gd name="T6" fmla="*/ 16 w 273"/>
                <a:gd name="T7" fmla="*/ 6 h 389"/>
                <a:gd name="T8" fmla="*/ 13 w 273"/>
                <a:gd name="T9" fmla="*/ 8 h 389"/>
                <a:gd name="T10" fmla="*/ 11 w 273"/>
                <a:gd name="T11" fmla="*/ 10 h 389"/>
                <a:gd name="T12" fmla="*/ 9 w 273"/>
                <a:gd name="T13" fmla="*/ 12 h 389"/>
                <a:gd name="T14" fmla="*/ 7 w 273"/>
                <a:gd name="T15" fmla="*/ 14 h 389"/>
                <a:gd name="T16" fmla="*/ 5 w 273"/>
                <a:gd name="T17" fmla="*/ 17 h 389"/>
                <a:gd name="T18" fmla="*/ 4 w 273"/>
                <a:gd name="T19" fmla="*/ 20 h 389"/>
                <a:gd name="T20" fmla="*/ 2 w 273"/>
                <a:gd name="T21" fmla="*/ 22 h 389"/>
                <a:gd name="T22" fmla="*/ 1 w 273"/>
                <a:gd name="T23" fmla="*/ 25 h 389"/>
                <a:gd name="T24" fmla="*/ 0 w 273"/>
                <a:gd name="T25" fmla="*/ 29 h 389"/>
                <a:gd name="T26" fmla="*/ 0 w 273"/>
                <a:gd name="T27" fmla="*/ 32 h 389"/>
                <a:gd name="T28" fmla="*/ 0 w 273"/>
                <a:gd name="T29" fmla="*/ 36 h 389"/>
                <a:gd name="T30" fmla="*/ 0 w 273"/>
                <a:gd name="T31" fmla="*/ 40 h 389"/>
                <a:gd name="T32" fmla="*/ 1 w 273"/>
                <a:gd name="T33" fmla="*/ 44 h 389"/>
                <a:gd name="T34" fmla="*/ 2 w 273"/>
                <a:gd name="T35" fmla="*/ 40 h 389"/>
                <a:gd name="T36" fmla="*/ 3 w 273"/>
                <a:gd name="T37" fmla="*/ 36 h 389"/>
                <a:gd name="T38" fmla="*/ 3 w 273"/>
                <a:gd name="T39" fmla="*/ 32 h 389"/>
                <a:gd name="T40" fmla="*/ 4 w 273"/>
                <a:gd name="T41" fmla="*/ 29 h 389"/>
                <a:gd name="T42" fmla="*/ 5 w 273"/>
                <a:gd name="T43" fmla="*/ 25 h 389"/>
                <a:gd name="T44" fmla="*/ 6 w 273"/>
                <a:gd name="T45" fmla="*/ 22 h 389"/>
                <a:gd name="T46" fmla="*/ 8 w 273"/>
                <a:gd name="T47" fmla="*/ 19 h 389"/>
                <a:gd name="T48" fmla="*/ 9 w 273"/>
                <a:gd name="T49" fmla="*/ 16 h 389"/>
                <a:gd name="T50" fmla="*/ 11 w 273"/>
                <a:gd name="T51" fmla="*/ 13 h 389"/>
                <a:gd name="T52" fmla="*/ 13 w 273"/>
                <a:gd name="T53" fmla="*/ 11 h 389"/>
                <a:gd name="T54" fmla="*/ 15 w 273"/>
                <a:gd name="T55" fmla="*/ 9 h 389"/>
                <a:gd name="T56" fmla="*/ 18 w 273"/>
                <a:gd name="T57" fmla="*/ 7 h 389"/>
                <a:gd name="T58" fmla="*/ 20 w 273"/>
                <a:gd name="T59" fmla="*/ 5 h 389"/>
                <a:gd name="T60" fmla="*/ 24 w 273"/>
                <a:gd name="T61" fmla="*/ 3 h 389"/>
                <a:gd name="T62" fmla="*/ 27 w 273"/>
                <a:gd name="T63" fmla="*/ 1 h 389"/>
                <a:gd name="T64" fmla="*/ 31 w 273"/>
                <a:gd name="T65" fmla="*/ 0 h 389"/>
                <a:gd name="T66" fmla="*/ 30 w 273"/>
                <a:gd name="T67" fmla="*/ 0 h 389"/>
                <a:gd name="T68" fmla="*/ 29 w 273"/>
                <a:gd name="T69" fmla="*/ 0 h 389"/>
                <a:gd name="T70" fmla="*/ 28 w 273"/>
                <a:gd name="T71" fmla="*/ 0 h 389"/>
                <a:gd name="T72" fmla="*/ 27 w 273"/>
                <a:gd name="T73" fmla="*/ 1 h 389"/>
                <a:gd name="T74" fmla="*/ 26 w 273"/>
                <a:gd name="T75" fmla="*/ 1 h 389"/>
                <a:gd name="T76" fmla="*/ 25 w 273"/>
                <a:gd name="T77" fmla="*/ 1 h 389"/>
                <a:gd name="T78" fmla="*/ 24 w 273"/>
                <a:gd name="T79" fmla="*/ 1 h 389"/>
                <a:gd name="T80" fmla="*/ 23 w 273"/>
                <a:gd name="T81" fmla="*/ 1 h 3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3"/>
                <a:gd name="T124" fmla="*/ 0 h 389"/>
                <a:gd name="T125" fmla="*/ 273 w 273"/>
                <a:gd name="T126" fmla="*/ 389 h 38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3" h="389">
                  <a:moveTo>
                    <a:pt x="202" y="9"/>
                  </a:moveTo>
                  <a:lnTo>
                    <a:pt x="182" y="24"/>
                  </a:lnTo>
                  <a:lnTo>
                    <a:pt x="161" y="40"/>
                  </a:lnTo>
                  <a:lnTo>
                    <a:pt x="140" y="56"/>
                  </a:lnTo>
                  <a:lnTo>
                    <a:pt x="120" y="72"/>
                  </a:lnTo>
                  <a:lnTo>
                    <a:pt x="99" y="91"/>
                  </a:lnTo>
                  <a:lnTo>
                    <a:pt x="80" y="109"/>
                  </a:lnTo>
                  <a:lnTo>
                    <a:pt x="62" y="129"/>
                  </a:lnTo>
                  <a:lnTo>
                    <a:pt x="47" y="150"/>
                  </a:lnTo>
                  <a:lnTo>
                    <a:pt x="32" y="172"/>
                  </a:lnTo>
                  <a:lnTo>
                    <a:pt x="20" y="197"/>
                  </a:lnTo>
                  <a:lnTo>
                    <a:pt x="10" y="222"/>
                  </a:lnTo>
                  <a:lnTo>
                    <a:pt x="4" y="251"/>
                  </a:lnTo>
                  <a:lnTo>
                    <a:pt x="0" y="282"/>
                  </a:lnTo>
                  <a:lnTo>
                    <a:pt x="0" y="314"/>
                  </a:lnTo>
                  <a:lnTo>
                    <a:pt x="3" y="350"/>
                  </a:lnTo>
                  <a:lnTo>
                    <a:pt x="11" y="389"/>
                  </a:lnTo>
                  <a:lnTo>
                    <a:pt x="17" y="351"/>
                  </a:lnTo>
                  <a:lnTo>
                    <a:pt x="23" y="317"/>
                  </a:lnTo>
                  <a:lnTo>
                    <a:pt x="29" y="282"/>
                  </a:lnTo>
                  <a:lnTo>
                    <a:pt x="37" y="251"/>
                  </a:lnTo>
                  <a:lnTo>
                    <a:pt x="45" y="220"/>
                  </a:lnTo>
                  <a:lnTo>
                    <a:pt x="55" y="192"/>
                  </a:lnTo>
                  <a:lnTo>
                    <a:pt x="67" y="166"/>
                  </a:lnTo>
                  <a:lnTo>
                    <a:pt x="80" y="140"/>
                  </a:lnTo>
                  <a:lnTo>
                    <a:pt x="95" y="117"/>
                  </a:lnTo>
                  <a:lnTo>
                    <a:pt x="113" y="96"/>
                  </a:lnTo>
                  <a:lnTo>
                    <a:pt x="132" y="76"/>
                  </a:lnTo>
                  <a:lnTo>
                    <a:pt x="155" y="58"/>
                  </a:lnTo>
                  <a:lnTo>
                    <a:pt x="179" y="41"/>
                  </a:lnTo>
                  <a:lnTo>
                    <a:pt x="208" y="25"/>
                  </a:lnTo>
                  <a:lnTo>
                    <a:pt x="238" y="13"/>
                  </a:lnTo>
                  <a:lnTo>
                    <a:pt x="273" y="0"/>
                  </a:lnTo>
                  <a:lnTo>
                    <a:pt x="264" y="1"/>
                  </a:lnTo>
                  <a:lnTo>
                    <a:pt x="255" y="2"/>
                  </a:lnTo>
                  <a:lnTo>
                    <a:pt x="246" y="3"/>
                  </a:lnTo>
                  <a:lnTo>
                    <a:pt x="238" y="5"/>
                  </a:lnTo>
                  <a:lnTo>
                    <a:pt x="229" y="6"/>
                  </a:lnTo>
                  <a:lnTo>
                    <a:pt x="221" y="7"/>
                  </a:lnTo>
                  <a:lnTo>
                    <a:pt x="212" y="8"/>
                  </a:lnTo>
                  <a:lnTo>
                    <a:pt x="202" y="9"/>
                  </a:lnTo>
                  <a:close/>
                </a:path>
              </a:pathLst>
            </a:custGeom>
            <a:solidFill>
              <a:srgbClr val="FFF454"/>
            </a:solidFill>
            <a:ln w="9525">
              <a:noFill/>
              <a:round/>
              <a:headEnd/>
              <a:tailEnd/>
            </a:ln>
          </p:spPr>
          <p:txBody>
            <a:bodyPr/>
            <a:lstStyle/>
            <a:p>
              <a:endParaRPr lang="en-US"/>
            </a:p>
          </p:txBody>
        </p:sp>
        <p:sp>
          <p:nvSpPr>
            <p:cNvPr id="17519" name="Freeform 438"/>
            <p:cNvSpPr>
              <a:spLocks noChangeAspect="1"/>
            </p:cNvSpPr>
            <p:nvPr/>
          </p:nvSpPr>
          <p:spPr bwMode="auto">
            <a:xfrm>
              <a:off x="4048" y="2918"/>
              <a:ext cx="90" cy="128"/>
            </a:xfrm>
            <a:custGeom>
              <a:avLst/>
              <a:gdLst>
                <a:gd name="T0" fmla="*/ 22 w 267"/>
                <a:gd name="T1" fmla="*/ 1 h 380"/>
                <a:gd name="T2" fmla="*/ 20 w 267"/>
                <a:gd name="T3" fmla="*/ 3 h 380"/>
                <a:gd name="T4" fmla="*/ 18 w 267"/>
                <a:gd name="T5" fmla="*/ 5 h 380"/>
                <a:gd name="T6" fmla="*/ 16 w 267"/>
                <a:gd name="T7" fmla="*/ 7 h 380"/>
                <a:gd name="T8" fmla="*/ 13 w 267"/>
                <a:gd name="T9" fmla="*/ 8 h 380"/>
                <a:gd name="T10" fmla="*/ 11 w 267"/>
                <a:gd name="T11" fmla="*/ 10 h 380"/>
                <a:gd name="T12" fmla="*/ 9 w 267"/>
                <a:gd name="T13" fmla="*/ 12 h 380"/>
                <a:gd name="T14" fmla="*/ 7 w 267"/>
                <a:gd name="T15" fmla="*/ 14 h 380"/>
                <a:gd name="T16" fmla="*/ 5 w 267"/>
                <a:gd name="T17" fmla="*/ 17 h 380"/>
                <a:gd name="T18" fmla="*/ 4 w 267"/>
                <a:gd name="T19" fmla="*/ 19 h 380"/>
                <a:gd name="T20" fmla="*/ 2 w 267"/>
                <a:gd name="T21" fmla="*/ 22 h 380"/>
                <a:gd name="T22" fmla="*/ 1 w 267"/>
                <a:gd name="T23" fmla="*/ 25 h 380"/>
                <a:gd name="T24" fmla="*/ 1 w 267"/>
                <a:gd name="T25" fmla="*/ 28 h 380"/>
                <a:gd name="T26" fmla="*/ 0 w 267"/>
                <a:gd name="T27" fmla="*/ 31 h 380"/>
                <a:gd name="T28" fmla="*/ 0 w 267"/>
                <a:gd name="T29" fmla="*/ 35 h 380"/>
                <a:gd name="T30" fmla="*/ 0 w 267"/>
                <a:gd name="T31" fmla="*/ 39 h 380"/>
                <a:gd name="T32" fmla="*/ 1 w 267"/>
                <a:gd name="T33" fmla="*/ 43 h 380"/>
                <a:gd name="T34" fmla="*/ 2 w 267"/>
                <a:gd name="T35" fmla="*/ 39 h 380"/>
                <a:gd name="T36" fmla="*/ 2 w 267"/>
                <a:gd name="T37" fmla="*/ 35 h 380"/>
                <a:gd name="T38" fmla="*/ 3 w 267"/>
                <a:gd name="T39" fmla="*/ 31 h 380"/>
                <a:gd name="T40" fmla="*/ 4 w 267"/>
                <a:gd name="T41" fmla="*/ 28 h 380"/>
                <a:gd name="T42" fmla="*/ 5 w 267"/>
                <a:gd name="T43" fmla="*/ 24 h 380"/>
                <a:gd name="T44" fmla="*/ 6 w 267"/>
                <a:gd name="T45" fmla="*/ 21 h 380"/>
                <a:gd name="T46" fmla="*/ 7 w 267"/>
                <a:gd name="T47" fmla="*/ 18 h 380"/>
                <a:gd name="T48" fmla="*/ 9 w 267"/>
                <a:gd name="T49" fmla="*/ 15 h 380"/>
                <a:gd name="T50" fmla="*/ 10 w 267"/>
                <a:gd name="T51" fmla="*/ 13 h 380"/>
                <a:gd name="T52" fmla="*/ 12 w 267"/>
                <a:gd name="T53" fmla="*/ 10 h 380"/>
                <a:gd name="T54" fmla="*/ 14 w 267"/>
                <a:gd name="T55" fmla="*/ 8 h 380"/>
                <a:gd name="T56" fmla="*/ 17 w 267"/>
                <a:gd name="T57" fmla="*/ 6 h 380"/>
                <a:gd name="T58" fmla="*/ 20 w 267"/>
                <a:gd name="T59" fmla="*/ 4 h 380"/>
                <a:gd name="T60" fmla="*/ 23 w 267"/>
                <a:gd name="T61" fmla="*/ 3 h 380"/>
                <a:gd name="T62" fmla="*/ 27 w 267"/>
                <a:gd name="T63" fmla="*/ 1 h 380"/>
                <a:gd name="T64" fmla="*/ 30 w 267"/>
                <a:gd name="T65" fmla="*/ 0 h 380"/>
                <a:gd name="T66" fmla="*/ 29 w 267"/>
                <a:gd name="T67" fmla="*/ 0 h 380"/>
                <a:gd name="T68" fmla="*/ 28 w 267"/>
                <a:gd name="T69" fmla="*/ 0 h 380"/>
                <a:gd name="T70" fmla="*/ 27 w 267"/>
                <a:gd name="T71" fmla="*/ 0 h 380"/>
                <a:gd name="T72" fmla="*/ 26 w 267"/>
                <a:gd name="T73" fmla="*/ 1 h 380"/>
                <a:gd name="T74" fmla="*/ 26 w 267"/>
                <a:gd name="T75" fmla="*/ 1 h 380"/>
                <a:gd name="T76" fmla="*/ 24 w 267"/>
                <a:gd name="T77" fmla="*/ 1 h 380"/>
                <a:gd name="T78" fmla="*/ 23 w 267"/>
                <a:gd name="T79" fmla="*/ 1 h 380"/>
                <a:gd name="T80" fmla="*/ 22 w 267"/>
                <a:gd name="T81" fmla="*/ 1 h 3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7"/>
                <a:gd name="T124" fmla="*/ 0 h 380"/>
                <a:gd name="T125" fmla="*/ 267 w 267"/>
                <a:gd name="T126" fmla="*/ 380 h 3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7" h="380">
                  <a:moveTo>
                    <a:pt x="197" y="9"/>
                  </a:moveTo>
                  <a:lnTo>
                    <a:pt x="177" y="26"/>
                  </a:lnTo>
                  <a:lnTo>
                    <a:pt x="157" y="42"/>
                  </a:lnTo>
                  <a:lnTo>
                    <a:pt x="137" y="58"/>
                  </a:lnTo>
                  <a:lnTo>
                    <a:pt x="118" y="74"/>
                  </a:lnTo>
                  <a:lnTo>
                    <a:pt x="98" y="91"/>
                  </a:lnTo>
                  <a:lnTo>
                    <a:pt x="79" y="109"/>
                  </a:lnTo>
                  <a:lnTo>
                    <a:pt x="62" y="128"/>
                  </a:lnTo>
                  <a:lnTo>
                    <a:pt x="47" y="148"/>
                  </a:lnTo>
                  <a:lnTo>
                    <a:pt x="32" y="170"/>
                  </a:lnTo>
                  <a:lnTo>
                    <a:pt x="21" y="193"/>
                  </a:lnTo>
                  <a:lnTo>
                    <a:pt x="12" y="218"/>
                  </a:lnTo>
                  <a:lnTo>
                    <a:pt x="5" y="246"/>
                  </a:lnTo>
                  <a:lnTo>
                    <a:pt x="1" y="274"/>
                  </a:lnTo>
                  <a:lnTo>
                    <a:pt x="0" y="307"/>
                  </a:lnTo>
                  <a:lnTo>
                    <a:pt x="3" y="342"/>
                  </a:lnTo>
                  <a:lnTo>
                    <a:pt x="10" y="380"/>
                  </a:lnTo>
                  <a:lnTo>
                    <a:pt x="15" y="342"/>
                  </a:lnTo>
                  <a:lnTo>
                    <a:pt x="21" y="307"/>
                  </a:lnTo>
                  <a:lnTo>
                    <a:pt x="27" y="273"/>
                  </a:lnTo>
                  <a:lnTo>
                    <a:pt x="35" y="242"/>
                  </a:lnTo>
                  <a:lnTo>
                    <a:pt x="43" y="212"/>
                  </a:lnTo>
                  <a:lnTo>
                    <a:pt x="52" y="185"/>
                  </a:lnTo>
                  <a:lnTo>
                    <a:pt x="63" y="159"/>
                  </a:lnTo>
                  <a:lnTo>
                    <a:pt x="76" y="135"/>
                  </a:lnTo>
                  <a:lnTo>
                    <a:pt x="91" y="112"/>
                  </a:lnTo>
                  <a:lnTo>
                    <a:pt x="108" y="91"/>
                  </a:lnTo>
                  <a:lnTo>
                    <a:pt x="128" y="73"/>
                  </a:lnTo>
                  <a:lnTo>
                    <a:pt x="150" y="54"/>
                  </a:lnTo>
                  <a:lnTo>
                    <a:pt x="174" y="39"/>
                  </a:lnTo>
                  <a:lnTo>
                    <a:pt x="202" y="24"/>
                  </a:lnTo>
                  <a:lnTo>
                    <a:pt x="233" y="12"/>
                  </a:lnTo>
                  <a:lnTo>
                    <a:pt x="267" y="0"/>
                  </a:lnTo>
                  <a:lnTo>
                    <a:pt x="258" y="1"/>
                  </a:lnTo>
                  <a:lnTo>
                    <a:pt x="249" y="3"/>
                  </a:lnTo>
                  <a:lnTo>
                    <a:pt x="241" y="4"/>
                  </a:lnTo>
                  <a:lnTo>
                    <a:pt x="232" y="5"/>
                  </a:lnTo>
                  <a:lnTo>
                    <a:pt x="224" y="6"/>
                  </a:lnTo>
                  <a:lnTo>
                    <a:pt x="214" y="7"/>
                  </a:lnTo>
                  <a:lnTo>
                    <a:pt x="206" y="8"/>
                  </a:lnTo>
                  <a:lnTo>
                    <a:pt x="197" y="9"/>
                  </a:lnTo>
                  <a:close/>
                </a:path>
              </a:pathLst>
            </a:custGeom>
            <a:solidFill>
              <a:srgbClr val="FFF95B"/>
            </a:solidFill>
            <a:ln w="9525">
              <a:noFill/>
              <a:round/>
              <a:headEnd/>
              <a:tailEnd/>
            </a:ln>
          </p:spPr>
          <p:txBody>
            <a:bodyPr/>
            <a:lstStyle/>
            <a:p>
              <a:endParaRPr lang="en-US"/>
            </a:p>
          </p:txBody>
        </p:sp>
        <p:sp>
          <p:nvSpPr>
            <p:cNvPr id="17520" name="Freeform 439"/>
            <p:cNvSpPr>
              <a:spLocks noChangeAspect="1"/>
            </p:cNvSpPr>
            <p:nvPr/>
          </p:nvSpPr>
          <p:spPr bwMode="auto">
            <a:xfrm>
              <a:off x="4049" y="2918"/>
              <a:ext cx="87" cy="125"/>
            </a:xfrm>
            <a:custGeom>
              <a:avLst/>
              <a:gdLst>
                <a:gd name="T0" fmla="*/ 21 w 261"/>
                <a:gd name="T1" fmla="*/ 1 h 373"/>
                <a:gd name="T2" fmla="*/ 19 w 261"/>
                <a:gd name="T3" fmla="*/ 3 h 373"/>
                <a:gd name="T4" fmla="*/ 17 w 261"/>
                <a:gd name="T5" fmla="*/ 5 h 373"/>
                <a:gd name="T6" fmla="*/ 15 w 261"/>
                <a:gd name="T7" fmla="*/ 7 h 373"/>
                <a:gd name="T8" fmla="*/ 13 w 261"/>
                <a:gd name="T9" fmla="*/ 8 h 373"/>
                <a:gd name="T10" fmla="*/ 11 w 261"/>
                <a:gd name="T11" fmla="*/ 10 h 373"/>
                <a:gd name="T12" fmla="*/ 9 w 261"/>
                <a:gd name="T13" fmla="*/ 12 h 373"/>
                <a:gd name="T14" fmla="*/ 7 w 261"/>
                <a:gd name="T15" fmla="*/ 14 h 373"/>
                <a:gd name="T16" fmla="*/ 5 w 261"/>
                <a:gd name="T17" fmla="*/ 16 h 373"/>
                <a:gd name="T18" fmla="*/ 4 w 261"/>
                <a:gd name="T19" fmla="*/ 19 h 373"/>
                <a:gd name="T20" fmla="*/ 2 w 261"/>
                <a:gd name="T21" fmla="*/ 21 h 373"/>
                <a:gd name="T22" fmla="*/ 1 w 261"/>
                <a:gd name="T23" fmla="*/ 24 h 373"/>
                <a:gd name="T24" fmla="*/ 1 w 261"/>
                <a:gd name="T25" fmla="*/ 27 h 373"/>
                <a:gd name="T26" fmla="*/ 0 w 261"/>
                <a:gd name="T27" fmla="*/ 30 h 373"/>
                <a:gd name="T28" fmla="*/ 0 w 261"/>
                <a:gd name="T29" fmla="*/ 34 h 373"/>
                <a:gd name="T30" fmla="*/ 0 w 261"/>
                <a:gd name="T31" fmla="*/ 38 h 373"/>
                <a:gd name="T32" fmla="*/ 1 w 261"/>
                <a:gd name="T33" fmla="*/ 42 h 373"/>
                <a:gd name="T34" fmla="*/ 1 w 261"/>
                <a:gd name="T35" fmla="*/ 38 h 373"/>
                <a:gd name="T36" fmla="*/ 2 w 261"/>
                <a:gd name="T37" fmla="*/ 34 h 373"/>
                <a:gd name="T38" fmla="*/ 3 w 261"/>
                <a:gd name="T39" fmla="*/ 30 h 373"/>
                <a:gd name="T40" fmla="*/ 3 w 261"/>
                <a:gd name="T41" fmla="*/ 26 h 373"/>
                <a:gd name="T42" fmla="*/ 4 w 261"/>
                <a:gd name="T43" fmla="*/ 23 h 373"/>
                <a:gd name="T44" fmla="*/ 5 w 261"/>
                <a:gd name="T45" fmla="*/ 20 h 373"/>
                <a:gd name="T46" fmla="*/ 7 w 261"/>
                <a:gd name="T47" fmla="*/ 17 h 373"/>
                <a:gd name="T48" fmla="*/ 8 w 261"/>
                <a:gd name="T49" fmla="*/ 14 h 373"/>
                <a:gd name="T50" fmla="*/ 10 w 261"/>
                <a:gd name="T51" fmla="*/ 12 h 373"/>
                <a:gd name="T52" fmla="*/ 11 w 261"/>
                <a:gd name="T53" fmla="*/ 10 h 373"/>
                <a:gd name="T54" fmla="*/ 14 w 261"/>
                <a:gd name="T55" fmla="*/ 8 h 373"/>
                <a:gd name="T56" fmla="*/ 16 w 261"/>
                <a:gd name="T57" fmla="*/ 6 h 373"/>
                <a:gd name="T58" fmla="*/ 19 w 261"/>
                <a:gd name="T59" fmla="*/ 4 h 373"/>
                <a:gd name="T60" fmla="*/ 22 w 261"/>
                <a:gd name="T61" fmla="*/ 3 h 373"/>
                <a:gd name="T62" fmla="*/ 25 w 261"/>
                <a:gd name="T63" fmla="*/ 1 h 373"/>
                <a:gd name="T64" fmla="*/ 29 w 261"/>
                <a:gd name="T65" fmla="*/ 0 h 373"/>
                <a:gd name="T66" fmla="*/ 21 w 261"/>
                <a:gd name="T67" fmla="*/ 1 h 3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1"/>
                <a:gd name="T103" fmla="*/ 0 h 373"/>
                <a:gd name="T104" fmla="*/ 261 w 261"/>
                <a:gd name="T105" fmla="*/ 373 h 3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1" h="373">
                  <a:moveTo>
                    <a:pt x="192" y="12"/>
                  </a:moveTo>
                  <a:lnTo>
                    <a:pt x="173" y="28"/>
                  </a:lnTo>
                  <a:lnTo>
                    <a:pt x="154" y="44"/>
                  </a:lnTo>
                  <a:lnTo>
                    <a:pt x="134" y="60"/>
                  </a:lnTo>
                  <a:lnTo>
                    <a:pt x="116" y="76"/>
                  </a:lnTo>
                  <a:lnTo>
                    <a:pt x="97" y="93"/>
                  </a:lnTo>
                  <a:lnTo>
                    <a:pt x="79" y="110"/>
                  </a:lnTo>
                  <a:lnTo>
                    <a:pt x="63" y="127"/>
                  </a:lnTo>
                  <a:lnTo>
                    <a:pt x="48" y="147"/>
                  </a:lnTo>
                  <a:lnTo>
                    <a:pt x="34" y="167"/>
                  </a:lnTo>
                  <a:lnTo>
                    <a:pt x="22" y="189"/>
                  </a:lnTo>
                  <a:lnTo>
                    <a:pt x="13" y="214"/>
                  </a:lnTo>
                  <a:lnTo>
                    <a:pt x="6" y="240"/>
                  </a:lnTo>
                  <a:lnTo>
                    <a:pt x="1" y="269"/>
                  </a:lnTo>
                  <a:lnTo>
                    <a:pt x="0" y="300"/>
                  </a:lnTo>
                  <a:lnTo>
                    <a:pt x="3" y="334"/>
                  </a:lnTo>
                  <a:lnTo>
                    <a:pt x="8" y="373"/>
                  </a:lnTo>
                  <a:lnTo>
                    <a:pt x="13" y="334"/>
                  </a:lnTo>
                  <a:lnTo>
                    <a:pt x="19" y="299"/>
                  </a:lnTo>
                  <a:lnTo>
                    <a:pt x="25" y="265"/>
                  </a:lnTo>
                  <a:lnTo>
                    <a:pt x="31" y="234"/>
                  </a:lnTo>
                  <a:lnTo>
                    <a:pt x="39" y="205"/>
                  </a:lnTo>
                  <a:lnTo>
                    <a:pt x="49" y="178"/>
                  </a:lnTo>
                  <a:lnTo>
                    <a:pt x="60" y="152"/>
                  </a:lnTo>
                  <a:lnTo>
                    <a:pt x="73" y="129"/>
                  </a:lnTo>
                  <a:lnTo>
                    <a:pt x="87" y="108"/>
                  </a:lnTo>
                  <a:lnTo>
                    <a:pt x="103" y="88"/>
                  </a:lnTo>
                  <a:lnTo>
                    <a:pt x="122" y="69"/>
                  </a:lnTo>
                  <a:lnTo>
                    <a:pt x="144" y="52"/>
                  </a:lnTo>
                  <a:lnTo>
                    <a:pt x="169" y="37"/>
                  </a:lnTo>
                  <a:lnTo>
                    <a:pt x="196" y="23"/>
                  </a:lnTo>
                  <a:lnTo>
                    <a:pt x="226" y="12"/>
                  </a:lnTo>
                  <a:lnTo>
                    <a:pt x="261" y="0"/>
                  </a:lnTo>
                  <a:lnTo>
                    <a:pt x="192" y="12"/>
                  </a:lnTo>
                  <a:close/>
                </a:path>
              </a:pathLst>
            </a:custGeom>
            <a:solidFill>
              <a:srgbClr val="FFFF66"/>
            </a:solidFill>
            <a:ln w="9525">
              <a:noFill/>
              <a:round/>
              <a:headEnd/>
              <a:tailEnd/>
            </a:ln>
          </p:spPr>
          <p:txBody>
            <a:bodyPr/>
            <a:lstStyle/>
            <a:p>
              <a:endParaRPr lang="en-US"/>
            </a:p>
          </p:txBody>
        </p:sp>
        <p:sp>
          <p:nvSpPr>
            <p:cNvPr id="17521" name="Freeform 440"/>
            <p:cNvSpPr>
              <a:spLocks noChangeAspect="1"/>
            </p:cNvSpPr>
            <p:nvPr/>
          </p:nvSpPr>
          <p:spPr bwMode="auto">
            <a:xfrm>
              <a:off x="4250" y="3020"/>
              <a:ext cx="65" cy="138"/>
            </a:xfrm>
            <a:custGeom>
              <a:avLst/>
              <a:gdLst>
                <a:gd name="T0" fmla="*/ 22 w 194"/>
                <a:gd name="T1" fmla="*/ 8 h 413"/>
                <a:gd name="T2" fmla="*/ 22 w 194"/>
                <a:gd name="T3" fmla="*/ 10 h 413"/>
                <a:gd name="T4" fmla="*/ 22 w 194"/>
                <a:gd name="T5" fmla="*/ 12 h 413"/>
                <a:gd name="T6" fmla="*/ 22 w 194"/>
                <a:gd name="T7" fmla="*/ 14 h 413"/>
                <a:gd name="T8" fmla="*/ 21 w 194"/>
                <a:gd name="T9" fmla="*/ 16 h 413"/>
                <a:gd name="T10" fmla="*/ 21 w 194"/>
                <a:gd name="T11" fmla="*/ 19 h 413"/>
                <a:gd name="T12" fmla="*/ 21 w 194"/>
                <a:gd name="T13" fmla="*/ 21 h 413"/>
                <a:gd name="T14" fmla="*/ 20 w 194"/>
                <a:gd name="T15" fmla="*/ 24 h 413"/>
                <a:gd name="T16" fmla="*/ 19 w 194"/>
                <a:gd name="T17" fmla="*/ 26 h 413"/>
                <a:gd name="T18" fmla="*/ 18 w 194"/>
                <a:gd name="T19" fmla="*/ 28 h 413"/>
                <a:gd name="T20" fmla="*/ 16 w 194"/>
                <a:gd name="T21" fmla="*/ 31 h 413"/>
                <a:gd name="T22" fmla="*/ 14 w 194"/>
                <a:gd name="T23" fmla="*/ 33 h 413"/>
                <a:gd name="T24" fmla="*/ 12 w 194"/>
                <a:gd name="T25" fmla="*/ 36 h 413"/>
                <a:gd name="T26" fmla="*/ 10 w 194"/>
                <a:gd name="T27" fmla="*/ 38 h 413"/>
                <a:gd name="T28" fmla="*/ 7 w 194"/>
                <a:gd name="T29" fmla="*/ 41 h 413"/>
                <a:gd name="T30" fmla="*/ 4 w 194"/>
                <a:gd name="T31" fmla="*/ 43 h 413"/>
                <a:gd name="T32" fmla="*/ 0 w 194"/>
                <a:gd name="T33" fmla="*/ 46 h 413"/>
                <a:gd name="T34" fmla="*/ 3 w 194"/>
                <a:gd name="T35" fmla="*/ 41 h 413"/>
                <a:gd name="T36" fmla="*/ 6 w 194"/>
                <a:gd name="T37" fmla="*/ 36 h 413"/>
                <a:gd name="T38" fmla="*/ 9 w 194"/>
                <a:gd name="T39" fmla="*/ 30 h 413"/>
                <a:gd name="T40" fmla="*/ 11 w 194"/>
                <a:gd name="T41" fmla="*/ 23 h 413"/>
                <a:gd name="T42" fmla="*/ 14 w 194"/>
                <a:gd name="T43" fmla="*/ 17 h 413"/>
                <a:gd name="T44" fmla="*/ 16 w 194"/>
                <a:gd name="T45" fmla="*/ 11 h 413"/>
                <a:gd name="T46" fmla="*/ 18 w 194"/>
                <a:gd name="T47" fmla="*/ 5 h 413"/>
                <a:gd name="T48" fmla="*/ 20 w 194"/>
                <a:gd name="T49" fmla="*/ 0 h 413"/>
                <a:gd name="T50" fmla="*/ 22 w 194"/>
                <a:gd name="T51" fmla="*/ 8 h 4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4"/>
                <a:gd name="T79" fmla="*/ 0 h 413"/>
                <a:gd name="T80" fmla="*/ 194 w 194"/>
                <a:gd name="T81" fmla="*/ 413 h 4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4" h="413">
                  <a:moveTo>
                    <a:pt x="193" y="69"/>
                  </a:moveTo>
                  <a:lnTo>
                    <a:pt x="194" y="89"/>
                  </a:lnTo>
                  <a:lnTo>
                    <a:pt x="194" y="108"/>
                  </a:lnTo>
                  <a:lnTo>
                    <a:pt x="193" y="128"/>
                  </a:lnTo>
                  <a:lnTo>
                    <a:pt x="192" y="148"/>
                  </a:lnTo>
                  <a:lnTo>
                    <a:pt x="188" y="168"/>
                  </a:lnTo>
                  <a:lnTo>
                    <a:pt x="184" y="189"/>
                  </a:lnTo>
                  <a:lnTo>
                    <a:pt x="177" y="211"/>
                  </a:lnTo>
                  <a:lnTo>
                    <a:pt x="169" y="232"/>
                  </a:lnTo>
                  <a:lnTo>
                    <a:pt x="158" y="254"/>
                  </a:lnTo>
                  <a:lnTo>
                    <a:pt x="144" y="275"/>
                  </a:lnTo>
                  <a:lnTo>
                    <a:pt x="129" y="298"/>
                  </a:lnTo>
                  <a:lnTo>
                    <a:pt x="110" y="320"/>
                  </a:lnTo>
                  <a:lnTo>
                    <a:pt x="88" y="343"/>
                  </a:lnTo>
                  <a:lnTo>
                    <a:pt x="63" y="366"/>
                  </a:lnTo>
                  <a:lnTo>
                    <a:pt x="34" y="390"/>
                  </a:lnTo>
                  <a:lnTo>
                    <a:pt x="0" y="413"/>
                  </a:lnTo>
                  <a:lnTo>
                    <a:pt x="27" y="369"/>
                  </a:lnTo>
                  <a:lnTo>
                    <a:pt x="52" y="319"/>
                  </a:lnTo>
                  <a:lnTo>
                    <a:pt x="78" y="265"/>
                  </a:lnTo>
                  <a:lnTo>
                    <a:pt x="102" y="209"/>
                  </a:lnTo>
                  <a:lnTo>
                    <a:pt x="125" y="152"/>
                  </a:lnTo>
                  <a:lnTo>
                    <a:pt x="144" y="98"/>
                  </a:lnTo>
                  <a:lnTo>
                    <a:pt x="163" y="46"/>
                  </a:lnTo>
                  <a:lnTo>
                    <a:pt x="177" y="0"/>
                  </a:lnTo>
                  <a:lnTo>
                    <a:pt x="193" y="69"/>
                  </a:lnTo>
                  <a:close/>
                </a:path>
              </a:pathLst>
            </a:custGeom>
            <a:solidFill>
              <a:srgbClr val="FFC900"/>
            </a:solidFill>
            <a:ln w="9525">
              <a:noFill/>
              <a:round/>
              <a:headEnd/>
              <a:tailEnd/>
            </a:ln>
          </p:spPr>
          <p:txBody>
            <a:bodyPr/>
            <a:lstStyle/>
            <a:p>
              <a:endParaRPr lang="en-US"/>
            </a:p>
          </p:txBody>
        </p:sp>
        <p:sp>
          <p:nvSpPr>
            <p:cNvPr id="17522" name="Freeform 441"/>
            <p:cNvSpPr>
              <a:spLocks noChangeAspect="1"/>
            </p:cNvSpPr>
            <p:nvPr/>
          </p:nvSpPr>
          <p:spPr bwMode="auto">
            <a:xfrm>
              <a:off x="4252" y="3022"/>
              <a:ext cx="63" cy="134"/>
            </a:xfrm>
            <a:custGeom>
              <a:avLst/>
              <a:gdLst>
                <a:gd name="T0" fmla="*/ 21 w 187"/>
                <a:gd name="T1" fmla="*/ 7 h 398"/>
                <a:gd name="T2" fmla="*/ 21 w 187"/>
                <a:gd name="T3" fmla="*/ 9 h 398"/>
                <a:gd name="T4" fmla="*/ 21 w 187"/>
                <a:gd name="T5" fmla="*/ 12 h 398"/>
                <a:gd name="T6" fmla="*/ 21 w 187"/>
                <a:gd name="T7" fmla="*/ 14 h 398"/>
                <a:gd name="T8" fmla="*/ 21 w 187"/>
                <a:gd name="T9" fmla="*/ 16 h 398"/>
                <a:gd name="T10" fmla="*/ 21 w 187"/>
                <a:gd name="T11" fmla="*/ 19 h 398"/>
                <a:gd name="T12" fmla="*/ 20 w 187"/>
                <a:gd name="T13" fmla="*/ 21 h 398"/>
                <a:gd name="T14" fmla="*/ 19 w 187"/>
                <a:gd name="T15" fmla="*/ 23 h 398"/>
                <a:gd name="T16" fmla="*/ 18 w 187"/>
                <a:gd name="T17" fmla="*/ 25 h 398"/>
                <a:gd name="T18" fmla="*/ 17 w 187"/>
                <a:gd name="T19" fmla="*/ 28 h 398"/>
                <a:gd name="T20" fmla="*/ 15 w 187"/>
                <a:gd name="T21" fmla="*/ 30 h 398"/>
                <a:gd name="T22" fmla="*/ 14 w 187"/>
                <a:gd name="T23" fmla="*/ 33 h 398"/>
                <a:gd name="T24" fmla="*/ 12 w 187"/>
                <a:gd name="T25" fmla="*/ 35 h 398"/>
                <a:gd name="T26" fmla="*/ 9 w 187"/>
                <a:gd name="T27" fmla="*/ 37 h 398"/>
                <a:gd name="T28" fmla="*/ 7 w 187"/>
                <a:gd name="T29" fmla="*/ 40 h 398"/>
                <a:gd name="T30" fmla="*/ 3 w 187"/>
                <a:gd name="T31" fmla="*/ 43 h 398"/>
                <a:gd name="T32" fmla="*/ 0 w 187"/>
                <a:gd name="T33" fmla="*/ 45 h 398"/>
                <a:gd name="T34" fmla="*/ 3 w 187"/>
                <a:gd name="T35" fmla="*/ 40 h 398"/>
                <a:gd name="T36" fmla="*/ 6 w 187"/>
                <a:gd name="T37" fmla="*/ 35 h 398"/>
                <a:gd name="T38" fmla="*/ 8 w 187"/>
                <a:gd name="T39" fmla="*/ 29 h 398"/>
                <a:gd name="T40" fmla="*/ 11 w 187"/>
                <a:gd name="T41" fmla="*/ 23 h 398"/>
                <a:gd name="T42" fmla="*/ 13 w 187"/>
                <a:gd name="T43" fmla="*/ 17 h 398"/>
                <a:gd name="T44" fmla="*/ 15 w 187"/>
                <a:gd name="T45" fmla="*/ 11 h 398"/>
                <a:gd name="T46" fmla="*/ 18 w 187"/>
                <a:gd name="T47" fmla="*/ 5 h 398"/>
                <a:gd name="T48" fmla="*/ 19 w 187"/>
                <a:gd name="T49" fmla="*/ 0 h 398"/>
                <a:gd name="T50" fmla="*/ 20 w 187"/>
                <a:gd name="T51" fmla="*/ 2 h 398"/>
                <a:gd name="T52" fmla="*/ 20 w 187"/>
                <a:gd name="T53" fmla="*/ 4 h 398"/>
                <a:gd name="T54" fmla="*/ 21 w 187"/>
                <a:gd name="T55" fmla="*/ 5 h 398"/>
                <a:gd name="T56" fmla="*/ 21 w 187"/>
                <a:gd name="T57" fmla="*/ 7 h 3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7"/>
                <a:gd name="T88" fmla="*/ 0 h 398"/>
                <a:gd name="T89" fmla="*/ 187 w 187"/>
                <a:gd name="T90" fmla="*/ 398 h 39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7" h="398">
                  <a:moveTo>
                    <a:pt x="186" y="65"/>
                  </a:moveTo>
                  <a:lnTo>
                    <a:pt x="187" y="83"/>
                  </a:lnTo>
                  <a:lnTo>
                    <a:pt x="187" y="103"/>
                  </a:lnTo>
                  <a:lnTo>
                    <a:pt x="186" y="121"/>
                  </a:lnTo>
                  <a:lnTo>
                    <a:pt x="183" y="141"/>
                  </a:lnTo>
                  <a:lnTo>
                    <a:pt x="180" y="162"/>
                  </a:lnTo>
                  <a:lnTo>
                    <a:pt x="175" y="181"/>
                  </a:lnTo>
                  <a:lnTo>
                    <a:pt x="169" y="202"/>
                  </a:lnTo>
                  <a:lnTo>
                    <a:pt x="161" y="223"/>
                  </a:lnTo>
                  <a:lnTo>
                    <a:pt x="151" y="245"/>
                  </a:lnTo>
                  <a:lnTo>
                    <a:pt x="138" y="265"/>
                  </a:lnTo>
                  <a:lnTo>
                    <a:pt x="122" y="287"/>
                  </a:lnTo>
                  <a:lnTo>
                    <a:pt x="105" y="309"/>
                  </a:lnTo>
                  <a:lnTo>
                    <a:pt x="83" y="331"/>
                  </a:lnTo>
                  <a:lnTo>
                    <a:pt x="59" y="353"/>
                  </a:lnTo>
                  <a:lnTo>
                    <a:pt x="31" y="376"/>
                  </a:lnTo>
                  <a:lnTo>
                    <a:pt x="0" y="398"/>
                  </a:lnTo>
                  <a:lnTo>
                    <a:pt x="25" y="355"/>
                  </a:lnTo>
                  <a:lnTo>
                    <a:pt x="51" y="307"/>
                  </a:lnTo>
                  <a:lnTo>
                    <a:pt x="75" y="255"/>
                  </a:lnTo>
                  <a:lnTo>
                    <a:pt x="98" y="202"/>
                  </a:lnTo>
                  <a:lnTo>
                    <a:pt x="119" y="148"/>
                  </a:lnTo>
                  <a:lnTo>
                    <a:pt x="138" y="95"/>
                  </a:lnTo>
                  <a:lnTo>
                    <a:pt x="156" y="45"/>
                  </a:lnTo>
                  <a:lnTo>
                    <a:pt x="169" y="0"/>
                  </a:lnTo>
                  <a:lnTo>
                    <a:pt x="174" y="16"/>
                  </a:lnTo>
                  <a:lnTo>
                    <a:pt x="178" y="33"/>
                  </a:lnTo>
                  <a:lnTo>
                    <a:pt x="181" y="49"/>
                  </a:lnTo>
                  <a:lnTo>
                    <a:pt x="186" y="65"/>
                  </a:lnTo>
                  <a:close/>
                </a:path>
              </a:pathLst>
            </a:custGeom>
            <a:solidFill>
              <a:srgbClr val="FFCC07"/>
            </a:solidFill>
            <a:ln w="9525">
              <a:noFill/>
              <a:round/>
              <a:headEnd/>
              <a:tailEnd/>
            </a:ln>
          </p:spPr>
          <p:txBody>
            <a:bodyPr/>
            <a:lstStyle/>
            <a:p>
              <a:endParaRPr lang="en-US"/>
            </a:p>
          </p:txBody>
        </p:sp>
        <p:sp>
          <p:nvSpPr>
            <p:cNvPr id="17523" name="Freeform 442"/>
            <p:cNvSpPr>
              <a:spLocks noChangeAspect="1"/>
            </p:cNvSpPr>
            <p:nvPr/>
          </p:nvSpPr>
          <p:spPr bwMode="auto">
            <a:xfrm>
              <a:off x="4254" y="3025"/>
              <a:ext cx="59" cy="128"/>
            </a:xfrm>
            <a:custGeom>
              <a:avLst/>
              <a:gdLst>
                <a:gd name="T0" fmla="*/ 20 w 176"/>
                <a:gd name="T1" fmla="*/ 7 h 383"/>
                <a:gd name="T2" fmla="*/ 20 w 176"/>
                <a:gd name="T3" fmla="*/ 11 h 383"/>
                <a:gd name="T4" fmla="*/ 19 w 176"/>
                <a:gd name="T5" fmla="*/ 15 h 383"/>
                <a:gd name="T6" fmla="*/ 19 w 176"/>
                <a:gd name="T7" fmla="*/ 19 h 383"/>
                <a:gd name="T8" fmla="*/ 17 w 176"/>
                <a:gd name="T9" fmla="*/ 24 h 383"/>
                <a:gd name="T10" fmla="*/ 15 w 176"/>
                <a:gd name="T11" fmla="*/ 29 h 383"/>
                <a:gd name="T12" fmla="*/ 11 w 176"/>
                <a:gd name="T13" fmla="*/ 33 h 383"/>
                <a:gd name="T14" fmla="*/ 6 w 176"/>
                <a:gd name="T15" fmla="*/ 38 h 383"/>
                <a:gd name="T16" fmla="*/ 0 w 176"/>
                <a:gd name="T17" fmla="*/ 43 h 383"/>
                <a:gd name="T18" fmla="*/ 3 w 176"/>
                <a:gd name="T19" fmla="*/ 38 h 383"/>
                <a:gd name="T20" fmla="*/ 5 w 176"/>
                <a:gd name="T21" fmla="*/ 33 h 383"/>
                <a:gd name="T22" fmla="*/ 8 w 176"/>
                <a:gd name="T23" fmla="*/ 27 h 383"/>
                <a:gd name="T24" fmla="*/ 10 w 176"/>
                <a:gd name="T25" fmla="*/ 22 h 383"/>
                <a:gd name="T26" fmla="*/ 13 w 176"/>
                <a:gd name="T27" fmla="*/ 16 h 383"/>
                <a:gd name="T28" fmla="*/ 15 w 176"/>
                <a:gd name="T29" fmla="*/ 10 h 383"/>
                <a:gd name="T30" fmla="*/ 17 w 176"/>
                <a:gd name="T31" fmla="*/ 5 h 383"/>
                <a:gd name="T32" fmla="*/ 18 w 176"/>
                <a:gd name="T33" fmla="*/ 0 h 383"/>
                <a:gd name="T34" fmla="*/ 19 w 176"/>
                <a:gd name="T35" fmla="*/ 2 h 383"/>
                <a:gd name="T36" fmla="*/ 19 w 176"/>
                <a:gd name="T37" fmla="*/ 3 h 383"/>
                <a:gd name="T38" fmla="*/ 19 w 176"/>
                <a:gd name="T39" fmla="*/ 5 h 383"/>
                <a:gd name="T40" fmla="*/ 20 w 176"/>
                <a:gd name="T41" fmla="*/ 7 h 3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6"/>
                <a:gd name="T64" fmla="*/ 0 h 383"/>
                <a:gd name="T65" fmla="*/ 176 w 176"/>
                <a:gd name="T66" fmla="*/ 383 h 3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6" h="383">
                  <a:moveTo>
                    <a:pt x="176" y="63"/>
                  </a:moveTo>
                  <a:lnTo>
                    <a:pt x="176" y="98"/>
                  </a:lnTo>
                  <a:lnTo>
                    <a:pt x="174" y="136"/>
                  </a:lnTo>
                  <a:lnTo>
                    <a:pt x="166" y="175"/>
                  </a:lnTo>
                  <a:lnTo>
                    <a:pt x="152" y="216"/>
                  </a:lnTo>
                  <a:lnTo>
                    <a:pt x="130" y="257"/>
                  </a:lnTo>
                  <a:lnTo>
                    <a:pt x="99" y="299"/>
                  </a:lnTo>
                  <a:lnTo>
                    <a:pt x="55" y="340"/>
                  </a:lnTo>
                  <a:lnTo>
                    <a:pt x="0" y="383"/>
                  </a:lnTo>
                  <a:lnTo>
                    <a:pt x="24" y="341"/>
                  </a:lnTo>
                  <a:lnTo>
                    <a:pt x="47" y="295"/>
                  </a:lnTo>
                  <a:lnTo>
                    <a:pt x="70" y="246"/>
                  </a:lnTo>
                  <a:lnTo>
                    <a:pt x="93" y="195"/>
                  </a:lnTo>
                  <a:lnTo>
                    <a:pt x="113" y="143"/>
                  </a:lnTo>
                  <a:lnTo>
                    <a:pt x="131" y="93"/>
                  </a:lnTo>
                  <a:lnTo>
                    <a:pt x="148" y="44"/>
                  </a:lnTo>
                  <a:lnTo>
                    <a:pt x="161" y="0"/>
                  </a:lnTo>
                  <a:lnTo>
                    <a:pt x="166" y="15"/>
                  </a:lnTo>
                  <a:lnTo>
                    <a:pt x="169" y="31"/>
                  </a:lnTo>
                  <a:lnTo>
                    <a:pt x="173" y="46"/>
                  </a:lnTo>
                  <a:lnTo>
                    <a:pt x="176" y="63"/>
                  </a:lnTo>
                  <a:close/>
                </a:path>
              </a:pathLst>
            </a:custGeom>
            <a:solidFill>
              <a:srgbClr val="FFD111"/>
            </a:solidFill>
            <a:ln w="9525">
              <a:noFill/>
              <a:round/>
              <a:headEnd/>
              <a:tailEnd/>
            </a:ln>
          </p:spPr>
          <p:txBody>
            <a:bodyPr/>
            <a:lstStyle/>
            <a:p>
              <a:endParaRPr lang="en-US"/>
            </a:p>
          </p:txBody>
        </p:sp>
        <p:sp>
          <p:nvSpPr>
            <p:cNvPr id="17524" name="Freeform 443"/>
            <p:cNvSpPr>
              <a:spLocks noChangeAspect="1"/>
            </p:cNvSpPr>
            <p:nvPr/>
          </p:nvSpPr>
          <p:spPr bwMode="auto">
            <a:xfrm>
              <a:off x="4256" y="3029"/>
              <a:ext cx="57" cy="122"/>
            </a:xfrm>
            <a:custGeom>
              <a:avLst/>
              <a:gdLst>
                <a:gd name="T0" fmla="*/ 19 w 169"/>
                <a:gd name="T1" fmla="*/ 6 h 365"/>
                <a:gd name="T2" fmla="*/ 19 w 169"/>
                <a:gd name="T3" fmla="*/ 10 h 365"/>
                <a:gd name="T4" fmla="*/ 19 w 169"/>
                <a:gd name="T5" fmla="*/ 14 h 365"/>
                <a:gd name="T6" fmla="*/ 18 w 169"/>
                <a:gd name="T7" fmla="*/ 19 h 365"/>
                <a:gd name="T8" fmla="*/ 17 w 169"/>
                <a:gd name="T9" fmla="*/ 23 h 365"/>
                <a:gd name="T10" fmla="*/ 14 w 169"/>
                <a:gd name="T11" fmla="*/ 27 h 365"/>
                <a:gd name="T12" fmla="*/ 10 w 169"/>
                <a:gd name="T13" fmla="*/ 32 h 365"/>
                <a:gd name="T14" fmla="*/ 6 w 169"/>
                <a:gd name="T15" fmla="*/ 36 h 365"/>
                <a:gd name="T16" fmla="*/ 0 w 169"/>
                <a:gd name="T17" fmla="*/ 41 h 365"/>
                <a:gd name="T18" fmla="*/ 3 w 169"/>
                <a:gd name="T19" fmla="*/ 36 h 365"/>
                <a:gd name="T20" fmla="*/ 5 w 169"/>
                <a:gd name="T21" fmla="*/ 31 h 365"/>
                <a:gd name="T22" fmla="*/ 8 w 169"/>
                <a:gd name="T23" fmla="*/ 26 h 365"/>
                <a:gd name="T24" fmla="*/ 10 w 169"/>
                <a:gd name="T25" fmla="*/ 21 h 365"/>
                <a:gd name="T26" fmla="*/ 12 w 169"/>
                <a:gd name="T27" fmla="*/ 15 h 365"/>
                <a:gd name="T28" fmla="*/ 15 w 169"/>
                <a:gd name="T29" fmla="*/ 10 h 365"/>
                <a:gd name="T30" fmla="*/ 16 w 169"/>
                <a:gd name="T31" fmla="*/ 5 h 365"/>
                <a:gd name="T32" fmla="*/ 18 w 169"/>
                <a:gd name="T33" fmla="*/ 0 h 365"/>
                <a:gd name="T34" fmla="*/ 18 w 169"/>
                <a:gd name="T35" fmla="*/ 2 h 365"/>
                <a:gd name="T36" fmla="*/ 19 w 169"/>
                <a:gd name="T37" fmla="*/ 3 h 365"/>
                <a:gd name="T38" fmla="*/ 19 w 169"/>
                <a:gd name="T39" fmla="*/ 5 h 365"/>
                <a:gd name="T40" fmla="*/ 19 w 169"/>
                <a:gd name="T41" fmla="*/ 6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9"/>
                <a:gd name="T64" fmla="*/ 0 h 365"/>
                <a:gd name="T65" fmla="*/ 169 w 169"/>
                <a:gd name="T66" fmla="*/ 365 h 3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9" h="365">
                  <a:moveTo>
                    <a:pt x="169" y="57"/>
                  </a:moveTo>
                  <a:lnTo>
                    <a:pt x="169" y="92"/>
                  </a:lnTo>
                  <a:lnTo>
                    <a:pt x="166" y="129"/>
                  </a:lnTo>
                  <a:lnTo>
                    <a:pt x="158" y="167"/>
                  </a:lnTo>
                  <a:lnTo>
                    <a:pt x="144" y="206"/>
                  </a:lnTo>
                  <a:lnTo>
                    <a:pt x="123" y="245"/>
                  </a:lnTo>
                  <a:lnTo>
                    <a:pt x="93" y="285"/>
                  </a:lnTo>
                  <a:lnTo>
                    <a:pt x="53" y="324"/>
                  </a:lnTo>
                  <a:lnTo>
                    <a:pt x="0" y="365"/>
                  </a:lnTo>
                  <a:lnTo>
                    <a:pt x="23" y="326"/>
                  </a:lnTo>
                  <a:lnTo>
                    <a:pt x="46" y="282"/>
                  </a:lnTo>
                  <a:lnTo>
                    <a:pt x="68" y="235"/>
                  </a:lnTo>
                  <a:lnTo>
                    <a:pt x="90" y="186"/>
                  </a:lnTo>
                  <a:lnTo>
                    <a:pt x="109" y="138"/>
                  </a:lnTo>
                  <a:lnTo>
                    <a:pt x="127" y="89"/>
                  </a:lnTo>
                  <a:lnTo>
                    <a:pt x="142" y="43"/>
                  </a:lnTo>
                  <a:lnTo>
                    <a:pt x="154" y="0"/>
                  </a:lnTo>
                  <a:lnTo>
                    <a:pt x="159" y="15"/>
                  </a:lnTo>
                  <a:lnTo>
                    <a:pt x="162" y="28"/>
                  </a:lnTo>
                  <a:lnTo>
                    <a:pt x="166" y="42"/>
                  </a:lnTo>
                  <a:lnTo>
                    <a:pt x="169" y="57"/>
                  </a:lnTo>
                  <a:close/>
                </a:path>
              </a:pathLst>
            </a:custGeom>
            <a:solidFill>
              <a:srgbClr val="FFD619"/>
            </a:solidFill>
            <a:ln w="9525">
              <a:noFill/>
              <a:round/>
              <a:headEnd/>
              <a:tailEnd/>
            </a:ln>
          </p:spPr>
          <p:txBody>
            <a:bodyPr/>
            <a:lstStyle/>
            <a:p>
              <a:endParaRPr lang="en-US"/>
            </a:p>
          </p:txBody>
        </p:sp>
        <p:sp>
          <p:nvSpPr>
            <p:cNvPr id="17525" name="Freeform 444"/>
            <p:cNvSpPr>
              <a:spLocks noChangeAspect="1"/>
            </p:cNvSpPr>
            <p:nvPr/>
          </p:nvSpPr>
          <p:spPr bwMode="auto">
            <a:xfrm>
              <a:off x="4258" y="3031"/>
              <a:ext cx="55" cy="118"/>
            </a:xfrm>
            <a:custGeom>
              <a:avLst/>
              <a:gdLst>
                <a:gd name="T0" fmla="*/ 19 w 162"/>
                <a:gd name="T1" fmla="*/ 6 h 351"/>
                <a:gd name="T2" fmla="*/ 19 w 162"/>
                <a:gd name="T3" fmla="*/ 10 h 351"/>
                <a:gd name="T4" fmla="*/ 18 w 162"/>
                <a:gd name="T5" fmla="*/ 14 h 351"/>
                <a:gd name="T6" fmla="*/ 17 w 162"/>
                <a:gd name="T7" fmla="*/ 18 h 351"/>
                <a:gd name="T8" fmla="*/ 16 w 162"/>
                <a:gd name="T9" fmla="*/ 22 h 351"/>
                <a:gd name="T10" fmla="*/ 13 w 162"/>
                <a:gd name="T11" fmla="*/ 27 h 351"/>
                <a:gd name="T12" fmla="*/ 10 w 162"/>
                <a:gd name="T13" fmla="*/ 31 h 351"/>
                <a:gd name="T14" fmla="*/ 6 w 162"/>
                <a:gd name="T15" fmla="*/ 35 h 351"/>
                <a:gd name="T16" fmla="*/ 0 w 162"/>
                <a:gd name="T17" fmla="*/ 40 h 351"/>
                <a:gd name="T18" fmla="*/ 2 w 162"/>
                <a:gd name="T19" fmla="*/ 35 h 351"/>
                <a:gd name="T20" fmla="*/ 5 w 162"/>
                <a:gd name="T21" fmla="*/ 31 h 351"/>
                <a:gd name="T22" fmla="*/ 7 w 162"/>
                <a:gd name="T23" fmla="*/ 26 h 351"/>
                <a:gd name="T24" fmla="*/ 10 w 162"/>
                <a:gd name="T25" fmla="*/ 20 h 351"/>
                <a:gd name="T26" fmla="*/ 12 w 162"/>
                <a:gd name="T27" fmla="*/ 15 h 351"/>
                <a:gd name="T28" fmla="*/ 14 w 162"/>
                <a:gd name="T29" fmla="*/ 10 h 351"/>
                <a:gd name="T30" fmla="*/ 16 w 162"/>
                <a:gd name="T31" fmla="*/ 5 h 351"/>
                <a:gd name="T32" fmla="*/ 17 w 162"/>
                <a:gd name="T33" fmla="*/ 0 h 351"/>
                <a:gd name="T34" fmla="*/ 18 w 162"/>
                <a:gd name="T35" fmla="*/ 1 h 351"/>
                <a:gd name="T36" fmla="*/ 18 w 162"/>
                <a:gd name="T37" fmla="*/ 3 h 351"/>
                <a:gd name="T38" fmla="*/ 18 w 162"/>
                <a:gd name="T39" fmla="*/ 5 h 351"/>
                <a:gd name="T40" fmla="*/ 19 w 162"/>
                <a:gd name="T41" fmla="*/ 6 h 3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351"/>
                <a:gd name="T65" fmla="*/ 162 w 162"/>
                <a:gd name="T66" fmla="*/ 351 h 3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351">
                  <a:moveTo>
                    <a:pt x="162" y="54"/>
                  </a:moveTo>
                  <a:lnTo>
                    <a:pt x="161" y="87"/>
                  </a:lnTo>
                  <a:lnTo>
                    <a:pt x="157" y="123"/>
                  </a:lnTo>
                  <a:lnTo>
                    <a:pt x="149" y="160"/>
                  </a:lnTo>
                  <a:lnTo>
                    <a:pt x="137" y="197"/>
                  </a:lnTo>
                  <a:lnTo>
                    <a:pt x="116" y="236"/>
                  </a:lnTo>
                  <a:lnTo>
                    <a:pt x="87" y="274"/>
                  </a:lnTo>
                  <a:lnTo>
                    <a:pt x="49" y="313"/>
                  </a:lnTo>
                  <a:lnTo>
                    <a:pt x="0" y="351"/>
                  </a:lnTo>
                  <a:lnTo>
                    <a:pt x="21" y="312"/>
                  </a:lnTo>
                  <a:lnTo>
                    <a:pt x="43" y="270"/>
                  </a:lnTo>
                  <a:lnTo>
                    <a:pt x="65" y="225"/>
                  </a:lnTo>
                  <a:lnTo>
                    <a:pt x="85" y="179"/>
                  </a:lnTo>
                  <a:lnTo>
                    <a:pt x="104" y="133"/>
                  </a:lnTo>
                  <a:lnTo>
                    <a:pt x="121" y="87"/>
                  </a:lnTo>
                  <a:lnTo>
                    <a:pt x="136" y="42"/>
                  </a:lnTo>
                  <a:lnTo>
                    <a:pt x="148" y="0"/>
                  </a:lnTo>
                  <a:lnTo>
                    <a:pt x="152" y="13"/>
                  </a:lnTo>
                  <a:lnTo>
                    <a:pt x="155" y="27"/>
                  </a:lnTo>
                  <a:lnTo>
                    <a:pt x="159" y="41"/>
                  </a:lnTo>
                  <a:lnTo>
                    <a:pt x="162" y="54"/>
                  </a:lnTo>
                  <a:close/>
                </a:path>
              </a:pathLst>
            </a:custGeom>
            <a:solidFill>
              <a:srgbClr val="FFDB21"/>
            </a:solidFill>
            <a:ln w="9525">
              <a:noFill/>
              <a:round/>
              <a:headEnd/>
              <a:tailEnd/>
            </a:ln>
          </p:spPr>
          <p:txBody>
            <a:bodyPr/>
            <a:lstStyle/>
            <a:p>
              <a:endParaRPr lang="en-US"/>
            </a:p>
          </p:txBody>
        </p:sp>
        <p:sp>
          <p:nvSpPr>
            <p:cNvPr id="17526" name="Freeform 445"/>
            <p:cNvSpPr>
              <a:spLocks noChangeAspect="1"/>
            </p:cNvSpPr>
            <p:nvPr/>
          </p:nvSpPr>
          <p:spPr bwMode="auto">
            <a:xfrm>
              <a:off x="4260" y="3034"/>
              <a:ext cx="52" cy="113"/>
            </a:xfrm>
            <a:custGeom>
              <a:avLst/>
              <a:gdLst>
                <a:gd name="T0" fmla="*/ 17 w 156"/>
                <a:gd name="T1" fmla="*/ 6 h 336"/>
                <a:gd name="T2" fmla="*/ 17 w 156"/>
                <a:gd name="T3" fmla="*/ 9 h 336"/>
                <a:gd name="T4" fmla="*/ 17 w 156"/>
                <a:gd name="T5" fmla="*/ 13 h 336"/>
                <a:gd name="T6" fmla="*/ 16 w 156"/>
                <a:gd name="T7" fmla="*/ 17 h 336"/>
                <a:gd name="T8" fmla="*/ 14 w 156"/>
                <a:gd name="T9" fmla="*/ 22 h 336"/>
                <a:gd name="T10" fmla="*/ 12 w 156"/>
                <a:gd name="T11" fmla="*/ 26 h 336"/>
                <a:gd name="T12" fmla="*/ 9 w 156"/>
                <a:gd name="T13" fmla="*/ 30 h 336"/>
                <a:gd name="T14" fmla="*/ 5 w 156"/>
                <a:gd name="T15" fmla="*/ 34 h 336"/>
                <a:gd name="T16" fmla="*/ 0 w 156"/>
                <a:gd name="T17" fmla="*/ 38 h 336"/>
                <a:gd name="T18" fmla="*/ 2 w 156"/>
                <a:gd name="T19" fmla="*/ 34 h 336"/>
                <a:gd name="T20" fmla="*/ 5 w 156"/>
                <a:gd name="T21" fmla="*/ 29 h 336"/>
                <a:gd name="T22" fmla="*/ 7 w 156"/>
                <a:gd name="T23" fmla="*/ 25 h 336"/>
                <a:gd name="T24" fmla="*/ 9 w 156"/>
                <a:gd name="T25" fmla="*/ 20 h 336"/>
                <a:gd name="T26" fmla="*/ 11 w 156"/>
                <a:gd name="T27" fmla="*/ 14 h 336"/>
                <a:gd name="T28" fmla="*/ 13 w 156"/>
                <a:gd name="T29" fmla="*/ 9 h 336"/>
                <a:gd name="T30" fmla="*/ 15 w 156"/>
                <a:gd name="T31" fmla="*/ 5 h 336"/>
                <a:gd name="T32" fmla="*/ 16 w 156"/>
                <a:gd name="T33" fmla="*/ 0 h 336"/>
                <a:gd name="T34" fmla="*/ 16 w 156"/>
                <a:gd name="T35" fmla="*/ 1 h 336"/>
                <a:gd name="T36" fmla="*/ 17 w 156"/>
                <a:gd name="T37" fmla="*/ 3 h 336"/>
                <a:gd name="T38" fmla="*/ 17 w 156"/>
                <a:gd name="T39" fmla="*/ 4 h 336"/>
                <a:gd name="T40" fmla="*/ 17 w 156"/>
                <a:gd name="T41" fmla="*/ 6 h 3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6"/>
                <a:gd name="T64" fmla="*/ 0 h 336"/>
                <a:gd name="T65" fmla="*/ 156 w 156"/>
                <a:gd name="T66" fmla="*/ 336 h 3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6" h="336">
                  <a:moveTo>
                    <a:pt x="156" y="51"/>
                  </a:moveTo>
                  <a:lnTo>
                    <a:pt x="154" y="83"/>
                  </a:lnTo>
                  <a:lnTo>
                    <a:pt x="150" y="117"/>
                  </a:lnTo>
                  <a:lnTo>
                    <a:pt x="142" y="152"/>
                  </a:lnTo>
                  <a:lnTo>
                    <a:pt x="128" y="189"/>
                  </a:lnTo>
                  <a:lnTo>
                    <a:pt x="110" y="226"/>
                  </a:lnTo>
                  <a:lnTo>
                    <a:pt x="82" y="263"/>
                  </a:lnTo>
                  <a:lnTo>
                    <a:pt x="46" y="299"/>
                  </a:lnTo>
                  <a:lnTo>
                    <a:pt x="0" y="336"/>
                  </a:lnTo>
                  <a:lnTo>
                    <a:pt x="21" y="298"/>
                  </a:lnTo>
                  <a:lnTo>
                    <a:pt x="42" y="258"/>
                  </a:lnTo>
                  <a:lnTo>
                    <a:pt x="63" y="216"/>
                  </a:lnTo>
                  <a:lnTo>
                    <a:pt x="82" y="173"/>
                  </a:lnTo>
                  <a:lnTo>
                    <a:pt x="99" y="128"/>
                  </a:lnTo>
                  <a:lnTo>
                    <a:pt x="116" y="84"/>
                  </a:lnTo>
                  <a:lnTo>
                    <a:pt x="131" y="41"/>
                  </a:lnTo>
                  <a:lnTo>
                    <a:pt x="142" y="0"/>
                  </a:lnTo>
                  <a:lnTo>
                    <a:pt x="145" y="13"/>
                  </a:lnTo>
                  <a:lnTo>
                    <a:pt x="149" y="25"/>
                  </a:lnTo>
                  <a:lnTo>
                    <a:pt x="152" y="38"/>
                  </a:lnTo>
                  <a:lnTo>
                    <a:pt x="156" y="51"/>
                  </a:lnTo>
                  <a:close/>
                </a:path>
              </a:pathLst>
            </a:custGeom>
            <a:solidFill>
              <a:srgbClr val="FFDD28"/>
            </a:solidFill>
            <a:ln w="9525">
              <a:noFill/>
              <a:round/>
              <a:headEnd/>
              <a:tailEnd/>
            </a:ln>
          </p:spPr>
          <p:txBody>
            <a:bodyPr/>
            <a:lstStyle/>
            <a:p>
              <a:endParaRPr lang="en-US"/>
            </a:p>
          </p:txBody>
        </p:sp>
        <p:sp>
          <p:nvSpPr>
            <p:cNvPr id="17527" name="Freeform 446"/>
            <p:cNvSpPr>
              <a:spLocks noChangeAspect="1"/>
            </p:cNvSpPr>
            <p:nvPr/>
          </p:nvSpPr>
          <p:spPr bwMode="auto">
            <a:xfrm>
              <a:off x="4262" y="3037"/>
              <a:ext cx="50" cy="108"/>
            </a:xfrm>
            <a:custGeom>
              <a:avLst/>
              <a:gdLst>
                <a:gd name="T0" fmla="*/ 17 w 149"/>
                <a:gd name="T1" fmla="*/ 5 h 321"/>
                <a:gd name="T2" fmla="*/ 16 w 149"/>
                <a:gd name="T3" fmla="*/ 9 h 321"/>
                <a:gd name="T4" fmla="*/ 16 w 149"/>
                <a:gd name="T5" fmla="*/ 13 h 321"/>
                <a:gd name="T6" fmla="*/ 15 w 149"/>
                <a:gd name="T7" fmla="*/ 16 h 321"/>
                <a:gd name="T8" fmla="*/ 14 w 149"/>
                <a:gd name="T9" fmla="*/ 21 h 321"/>
                <a:gd name="T10" fmla="*/ 12 w 149"/>
                <a:gd name="T11" fmla="*/ 24 h 321"/>
                <a:gd name="T12" fmla="*/ 9 w 149"/>
                <a:gd name="T13" fmla="*/ 28 h 321"/>
                <a:gd name="T14" fmla="*/ 5 w 149"/>
                <a:gd name="T15" fmla="*/ 33 h 321"/>
                <a:gd name="T16" fmla="*/ 0 w 149"/>
                <a:gd name="T17" fmla="*/ 36 h 321"/>
                <a:gd name="T18" fmla="*/ 2 w 149"/>
                <a:gd name="T19" fmla="*/ 32 h 321"/>
                <a:gd name="T20" fmla="*/ 4 w 149"/>
                <a:gd name="T21" fmla="*/ 28 h 321"/>
                <a:gd name="T22" fmla="*/ 7 w 149"/>
                <a:gd name="T23" fmla="*/ 24 h 321"/>
                <a:gd name="T24" fmla="*/ 9 w 149"/>
                <a:gd name="T25" fmla="*/ 19 h 321"/>
                <a:gd name="T26" fmla="*/ 11 w 149"/>
                <a:gd name="T27" fmla="*/ 14 h 321"/>
                <a:gd name="T28" fmla="*/ 12 w 149"/>
                <a:gd name="T29" fmla="*/ 9 h 321"/>
                <a:gd name="T30" fmla="*/ 14 w 149"/>
                <a:gd name="T31" fmla="*/ 4 h 321"/>
                <a:gd name="T32" fmla="*/ 15 w 149"/>
                <a:gd name="T33" fmla="*/ 0 h 321"/>
                <a:gd name="T34" fmla="*/ 15 w 149"/>
                <a:gd name="T35" fmla="*/ 1 h 321"/>
                <a:gd name="T36" fmla="*/ 16 w 149"/>
                <a:gd name="T37" fmla="*/ 3 h 321"/>
                <a:gd name="T38" fmla="*/ 16 w 149"/>
                <a:gd name="T39" fmla="*/ 4 h 321"/>
                <a:gd name="T40" fmla="*/ 17 w 149"/>
                <a:gd name="T41" fmla="*/ 5 h 3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9"/>
                <a:gd name="T64" fmla="*/ 0 h 321"/>
                <a:gd name="T65" fmla="*/ 149 w 149"/>
                <a:gd name="T66" fmla="*/ 321 h 3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9" h="321">
                  <a:moveTo>
                    <a:pt x="149" y="47"/>
                  </a:moveTo>
                  <a:lnTo>
                    <a:pt x="146" y="78"/>
                  </a:lnTo>
                  <a:lnTo>
                    <a:pt x="142" y="112"/>
                  </a:lnTo>
                  <a:lnTo>
                    <a:pt x="134" y="145"/>
                  </a:lnTo>
                  <a:lnTo>
                    <a:pt x="121" y="181"/>
                  </a:lnTo>
                  <a:lnTo>
                    <a:pt x="103" y="215"/>
                  </a:lnTo>
                  <a:lnTo>
                    <a:pt x="77" y="251"/>
                  </a:lnTo>
                  <a:lnTo>
                    <a:pt x="44" y="287"/>
                  </a:lnTo>
                  <a:lnTo>
                    <a:pt x="0" y="321"/>
                  </a:lnTo>
                  <a:lnTo>
                    <a:pt x="20" y="286"/>
                  </a:lnTo>
                  <a:lnTo>
                    <a:pt x="39" y="246"/>
                  </a:lnTo>
                  <a:lnTo>
                    <a:pt x="59" y="207"/>
                  </a:lnTo>
                  <a:lnTo>
                    <a:pt x="77" y="166"/>
                  </a:lnTo>
                  <a:lnTo>
                    <a:pt x="95" y="124"/>
                  </a:lnTo>
                  <a:lnTo>
                    <a:pt x="110" y="82"/>
                  </a:lnTo>
                  <a:lnTo>
                    <a:pt x="123" y="40"/>
                  </a:lnTo>
                  <a:lnTo>
                    <a:pt x="135" y="0"/>
                  </a:lnTo>
                  <a:lnTo>
                    <a:pt x="138" y="11"/>
                  </a:lnTo>
                  <a:lnTo>
                    <a:pt x="142" y="24"/>
                  </a:lnTo>
                  <a:lnTo>
                    <a:pt x="145" y="36"/>
                  </a:lnTo>
                  <a:lnTo>
                    <a:pt x="149" y="47"/>
                  </a:lnTo>
                  <a:close/>
                </a:path>
              </a:pathLst>
            </a:custGeom>
            <a:solidFill>
              <a:srgbClr val="FFE233"/>
            </a:solidFill>
            <a:ln w="9525">
              <a:noFill/>
              <a:round/>
              <a:headEnd/>
              <a:tailEnd/>
            </a:ln>
          </p:spPr>
          <p:txBody>
            <a:bodyPr/>
            <a:lstStyle/>
            <a:p>
              <a:endParaRPr lang="en-US"/>
            </a:p>
          </p:txBody>
        </p:sp>
        <p:sp>
          <p:nvSpPr>
            <p:cNvPr id="17528" name="Freeform 447"/>
            <p:cNvSpPr>
              <a:spLocks noChangeAspect="1"/>
            </p:cNvSpPr>
            <p:nvPr/>
          </p:nvSpPr>
          <p:spPr bwMode="auto">
            <a:xfrm>
              <a:off x="4264" y="3040"/>
              <a:ext cx="47" cy="103"/>
            </a:xfrm>
            <a:custGeom>
              <a:avLst/>
              <a:gdLst>
                <a:gd name="T0" fmla="*/ 16 w 140"/>
                <a:gd name="T1" fmla="*/ 5 h 305"/>
                <a:gd name="T2" fmla="*/ 15 w 140"/>
                <a:gd name="T3" fmla="*/ 8 h 305"/>
                <a:gd name="T4" fmla="*/ 15 w 140"/>
                <a:gd name="T5" fmla="*/ 12 h 305"/>
                <a:gd name="T6" fmla="*/ 14 w 140"/>
                <a:gd name="T7" fmla="*/ 16 h 305"/>
                <a:gd name="T8" fmla="*/ 13 w 140"/>
                <a:gd name="T9" fmla="*/ 20 h 305"/>
                <a:gd name="T10" fmla="*/ 11 w 140"/>
                <a:gd name="T11" fmla="*/ 23 h 305"/>
                <a:gd name="T12" fmla="*/ 8 w 140"/>
                <a:gd name="T13" fmla="*/ 27 h 305"/>
                <a:gd name="T14" fmla="*/ 4 w 140"/>
                <a:gd name="T15" fmla="*/ 31 h 305"/>
                <a:gd name="T16" fmla="*/ 0 w 140"/>
                <a:gd name="T17" fmla="*/ 35 h 305"/>
                <a:gd name="T18" fmla="*/ 2 w 140"/>
                <a:gd name="T19" fmla="*/ 31 h 305"/>
                <a:gd name="T20" fmla="*/ 4 w 140"/>
                <a:gd name="T21" fmla="*/ 27 h 305"/>
                <a:gd name="T22" fmla="*/ 6 w 140"/>
                <a:gd name="T23" fmla="*/ 22 h 305"/>
                <a:gd name="T24" fmla="*/ 8 w 140"/>
                <a:gd name="T25" fmla="*/ 18 h 305"/>
                <a:gd name="T26" fmla="*/ 10 w 140"/>
                <a:gd name="T27" fmla="*/ 14 h 305"/>
                <a:gd name="T28" fmla="*/ 12 w 140"/>
                <a:gd name="T29" fmla="*/ 9 h 305"/>
                <a:gd name="T30" fmla="*/ 13 w 140"/>
                <a:gd name="T31" fmla="*/ 4 h 305"/>
                <a:gd name="T32" fmla="*/ 14 w 140"/>
                <a:gd name="T33" fmla="*/ 0 h 305"/>
                <a:gd name="T34" fmla="*/ 15 w 140"/>
                <a:gd name="T35" fmla="*/ 1 h 305"/>
                <a:gd name="T36" fmla="*/ 15 w 140"/>
                <a:gd name="T37" fmla="*/ 2 h 305"/>
                <a:gd name="T38" fmla="*/ 15 w 140"/>
                <a:gd name="T39" fmla="*/ 4 h 305"/>
                <a:gd name="T40" fmla="*/ 16 w 140"/>
                <a:gd name="T41" fmla="*/ 5 h 3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305"/>
                <a:gd name="T65" fmla="*/ 140 w 140"/>
                <a:gd name="T66" fmla="*/ 305 h 3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305">
                  <a:moveTo>
                    <a:pt x="140" y="43"/>
                  </a:moveTo>
                  <a:lnTo>
                    <a:pt x="138" y="73"/>
                  </a:lnTo>
                  <a:lnTo>
                    <a:pt x="132" y="104"/>
                  </a:lnTo>
                  <a:lnTo>
                    <a:pt x="125" y="137"/>
                  </a:lnTo>
                  <a:lnTo>
                    <a:pt x="113" y="171"/>
                  </a:lnTo>
                  <a:lnTo>
                    <a:pt x="95" y="205"/>
                  </a:lnTo>
                  <a:lnTo>
                    <a:pt x="71" y="240"/>
                  </a:lnTo>
                  <a:lnTo>
                    <a:pt x="40" y="273"/>
                  </a:lnTo>
                  <a:lnTo>
                    <a:pt x="0" y="305"/>
                  </a:lnTo>
                  <a:lnTo>
                    <a:pt x="19" y="271"/>
                  </a:lnTo>
                  <a:lnTo>
                    <a:pt x="38" y="234"/>
                  </a:lnTo>
                  <a:lnTo>
                    <a:pt x="56" y="196"/>
                  </a:lnTo>
                  <a:lnTo>
                    <a:pt x="74" y="158"/>
                  </a:lnTo>
                  <a:lnTo>
                    <a:pt x="90" y="119"/>
                  </a:lnTo>
                  <a:lnTo>
                    <a:pt x="105" y="80"/>
                  </a:lnTo>
                  <a:lnTo>
                    <a:pt x="117" y="39"/>
                  </a:lnTo>
                  <a:lnTo>
                    <a:pt x="128" y="0"/>
                  </a:lnTo>
                  <a:lnTo>
                    <a:pt x="131" y="11"/>
                  </a:lnTo>
                  <a:lnTo>
                    <a:pt x="135" y="21"/>
                  </a:lnTo>
                  <a:lnTo>
                    <a:pt x="138" y="32"/>
                  </a:lnTo>
                  <a:lnTo>
                    <a:pt x="140" y="43"/>
                  </a:lnTo>
                  <a:close/>
                </a:path>
              </a:pathLst>
            </a:custGeom>
            <a:solidFill>
              <a:srgbClr val="FFE83A"/>
            </a:solidFill>
            <a:ln w="9525">
              <a:noFill/>
              <a:round/>
              <a:headEnd/>
              <a:tailEnd/>
            </a:ln>
          </p:spPr>
          <p:txBody>
            <a:bodyPr/>
            <a:lstStyle/>
            <a:p>
              <a:endParaRPr lang="en-US"/>
            </a:p>
          </p:txBody>
        </p:sp>
        <p:sp>
          <p:nvSpPr>
            <p:cNvPr id="17529" name="Freeform 448"/>
            <p:cNvSpPr>
              <a:spLocks noChangeAspect="1"/>
            </p:cNvSpPr>
            <p:nvPr/>
          </p:nvSpPr>
          <p:spPr bwMode="auto">
            <a:xfrm>
              <a:off x="4266" y="3043"/>
              <a:ext cx="45" cy="97"/>
            </a:xfrm>
            <a:custGeom>
              <a:avLst/>
              <a:gdLst>
                <a:gd name="T0" fmla="*/ 15 w 133"/>
                <a:gd name="T1" fmla="*/ 5 h 291"/>
                <a:gd name="T2" fmla="*/ 15 w 133"/>
                <a:gd name="T3" fmla="*/ 8 h 291"/>
                <a:gd name="T4" fmla="*/ 14 w 133"/>
                <a:gd name="T5" fmla="*/ 11 h 291"/>
                <a:gd name="T6" fmla="*/ 14 w 133"/>
                <a:gd name="T7" fmla="*/ 15 h 291"/>
                <a:gd name="T8" fmla="*/ 12 w 133"/>
                <a:gd name="T9" fmla="*/ 18 h 291"/>
                <a:gd name="T10" fmla="*/ 10 w 133"/>
                <a:gd name="T11" fmla="*/ 22 h 291"/>
                <a:gd name="T12" fmla="*/ 7 w 133"/>
                <a:gd name="T13" fmla="*/ 25 h 291"/>
                <a:gd name="T14" fmla="*/ 4 w 133"/>
                <a:gd name="T15" fmla="*/ 29 h 291"/>
                <a:gd name="T16" fmla="*/ 0 w 133"/>
                <a:gd name="T17" fmla="*/ 32 h 291"/>
                <a:gd name="T18" fmla="*/ 2 w 133"/>
                <a:gd name="T19" fmla="*/ 29 h 291"/>
                <a:gd name="T20" fmla="*/ 4 w 133"/>
                <a:gd name="T21" fmla="*/ 25 h 291"/>
                <a:gd name="T22" fmla="*/ 6 w 133"/>
                <a:gd name="T23" fmla="*/ 21 h 291"/>
                <a:gd name="T24" fmla="*/ 8 w 133"/>
                <a:gd name="T25" fmla="*/ 17 h 291"/>
                <a:gd name="T26" fmla="*/ 10 w 133"/>
                <a:gd name="T27" fmla="*/ 13 h 291"/>
                <a:gd name="T28" fmla="*/ 11 w 133"/>
                <a:gd name="T29" fmla="*/ 9 h 291"/>
                <a:gd name="T30" fmla="*/ 13 w 133"/>
                <a:gd name="T31" fmla="*/ 4 h 291"/>
                <a:gd name="T32" fmla="*/ 14 w 133"/>
                <a:gd name="T33" fmla="*/ 0 h 291"/>
                <a:gd name="T34" fmla="*/ 14 w 133"/>
                <a:gd name="T35" fmla="*/ 1 h 291"/>
                <a:gd name="T36" fmla="*/ 15 w 133"/>
                <a:gd name="T37" fmla="*/ 2 h 291"/>
                <a:gd name="T38" fmla="*/ 15 w 133"/>
                <a:gd name="T39" fmla="*/ 3 h 291"/>
                <a:gd name="T40" fmla="*/ 15 w 133"/>
                <a:gd name="T41" fmla="*/ 5 h 2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3"/>
                <a:gd name="T64" fmla="*/ 0 h 291"/>
                <a:gd name="T65" fmla="*/ 133 w 133"/>
                <a:gd name="T66" fmla="*/ 291 h 2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3" h="291">
                  <a:moveTo>
                    <a:pt x="133" y="41"/>
                  </a:moveTo>
                  <a:lnTo>
                    <a:pt x="130" y="69"/>
                  </a:lnTo>
                  <a:lnTo>
                    <a:pt x="124" y="99"/>
                  </a:lnTo>
                  <a:lnTo>
                    <a:pt x="117" y="132"/>
                  </a:lnTo>
                  <a:lnTo>
                    <a:pt x="104" y="164"/>
                  </a:lnTo>
                  <a:lnTo>
                    <a:pt x="88" y="196"/>
                  </a:lnTo>
                  <a:lnTo>
                    <a:pt x="66" y="228"/>
                  </a:lnTo>
                  <a:lnTo>
                    <a:pt x="36" y="259"/>
                  </a:lnTo>
                  <a:lnTo>
                    <a:pt x="0" y="291"/>
                  </a:lnTo>
                  <a:lnTo>
                    <a:pt x="18" y="257"/>
                  </a:lnTo>
                  <a:lnTo>
                    <a:pt x="35" y="223"/>
                  </a:lnTo>
                  <a:lnTo>
                    <a:pt x="53" y="188"/>
                  </a:lnTo>
                  <a:lnTo>
                    <a:pt x="69" y="151"/>
                  </a:lnTo>
                  <a:lnTo>
                    <a:pt x="85" y="114"/>
                  </a:lnTo>
                  <a:lnTo>
                    <a:pt x="99" y="77"/>
                  </a:lnTo>
                  <a:lnTo>
                    <a:pt x="110" y="39"/>
                  </a:lnTo>
                  <a:lnTo>
                    <a:pt x="121" y="0"/>
                  </a:lnTo>
                  <a:lnTo>
                    <a:pt x="124" y="11"/>
                  </a:lnTo>
                  <a:lnTo>
                    <a:pt x="127" y="20"/>
                  </a:lnTo>
                  <a:lnTo>
                    <a:pt x="131" y="30"/>
                  </a:lnTo>
                  <a:lnTo>
                    <a:pt x="133" y="41"/>
                  </a:lnTo>
                  <a:close/>
                </a:path>
              </a:pathLst>
            </a:custGeom>
            <a:solidFill>
              <a:srgbClr val="FFED44"/>
            </a:solidFill>
            <a:ln w="9525">
              <a:noFill/>
              <a:round/>
              <a:headEnd/>
              <a:tailEnd/>
            </a:ln>
          </p:spPr>
          <p:txBody>
            <a:bodyPr/>
            <a:lstStyle/>
            <a:p>
              <a:endParaRPr lang="en-US"/>
            </a:p>
          </p:txBody>
        </p:sp>
        <p:sp>
          <p:nvSpPr>
            <p:cNvPr id="17530" name="Freeform 449"/>
            <p:cNvSpPr>
              <a:spLocks noChangeAspect="1"/>
            </p:cNvSpPr>
            <p:nvPr/>
          </p:nvSpPr>
          <p:spPr bwMode="auto">
            <a:xfrm>
              <a:off x="4268" y="3046"/>
              <a:ext cx="43" cy="92"/>
            </a:xfrm>
            <a:custGeom>
              <a:avLst/>
              <a:gdLst>
                <a:gd name="T0" fmla="*/ 15 w 127"/>
                <a:gd name="T1" fmla="*/ 4 h 276"/>
                <a:gd name="T2" fmla="*/ 14 w 127"/>
                <a:gd name="T3" fmla="*/ 7 h 276"/>
                <a:gd name="T4" fmla="*/ 14 w 127"/>
                <a:gd name="T5" fmla="*/ 10 h 276"/>
                <a:gd name="T6" fmla="*/ 13 w 127"/>
                <a:gd name="T7" fmla="*/ 14 h 276"/>
                <a:gd name="T8" fmla="*/ 11 w 127"/>
                <a:gd name="T9" fmla="*/ 17 h 276"/>
                <a:gd name="T10" fmla="*/ 9 w 127"/>
                <a:gd name="T11" fmla="*/ 21 h 276"/>
                <a:gd name="T12" fmla="*/ 7 w 127"/>
                <a:gd name="T13" fmla="*/ 24 h 276"/>
                <a:gd name="T14" fmla="*/ 4 w 127"/>
                <a:gd name="T15" fmla="*/ 27 h 276"/>
                <a:gd name="T16" fmla="*/ 0 w 127"/>
                <a:gd name="T17" fmla="*/ 31 h 276"/>
                <a:gd name="T18" fmla="*/ 2 w 127"/>
                <a:gd name="T19" fmla="*/ 27 h 276"/>
                <a:gd name="T20" fmla="*/ 4 w 127"/>
                <a:gd name="T21" fmla="*/ 23 h 276"/>
                <a:gd name="T22" fmla="*/ 6 w 127"/>
                <a:gd name="T23" fmla="*/ 20 h 276"/>
                <a:gd name="T24" fmla="*/ 7 w 127"/>
                <a:gd name="T25" fmla="*/ 16 h 276"/>
                <a:gd name="T26" fmla="*/ 9 w 127"/>
                <a:gd name="T27" fmla="*/ 12 h 276"/>
                <a:gd name="T28" fmla="*/ 11 w 127"/>
                <a:gd name="T29" fmla="*/ 8 h 276"/>
                <a:gd name="T30" fmla="*/ 12 w 127"/>
                <a:gd name="T31" fmla="*/ 4 h 276"/>
                <a:gd name="T32" fmla="*/ 13 w 127"/>
                <a:gd name="T33" fmla="*/ 0 h 276"/>
                <a:gd name="T34" fmla="*/ 14 w 127"/>
                <a:gd name="T35" fmla="*/ 1 h 276"/>
                <a:gd name="T36" fmla="*/ 14 w 127"/>
                <a:gd name="T37" fmla="*/ 2 h 276"/>
                <a:gd name="T38" fmla="*/ 14 w 127"/>
                <a:gd name="T39" fmla="*/ 3 h 276"/>
                <a:gd name="T40" fmla="*/ 15 w 127"/>
                <a:gd name="T41" fmla="*/ 4 h 2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7"/>
                <a:gd name="T64" fmla="*/ 0 h 276"/>
                <a:gd name="T65" fmla="*/ 127 w 127"/>
                <a:gd name="T66" fmla="*/ 276 h 2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7" h="276">
                  <a:moveTo>
                    <a:pt x="127" y="36"/>
                  </a:moveTo>
                  <a:lnTo>
                    <a:pt x="122" y="64"/>
                  </a:lnTo>
                  <a:lnTo>
                    <a:pt x="117" y="93"/>
                  </a:lnTo>
                  <a:lnTo>
                    <a:pt x="109" y="123"/>
                  </a:lnTo>
                  <a:lnTo>
                    <a:pt x="98" y="154"/>
                  </a:lnTo>
                  <a:lnTo>
                    <a:pt x="82" y="186"/>
                  </a:lnTo>
                  <a:lnTo>
                    <a:pt x="61" y="217"/>
                  </a:lnTo>
                  <a:lnTo>
                    <a:pt x="35" y="247"/>
                  </a:lnTo>
                  <a:lnTo>
                    <a:pt x="0" y="276"/>
                  </a:lnTo>
                  <a:lnTo>
                    <a:pt x="18" y="244"/>
                  </a:lnTo>
                  <a:lnTo>
                    <a:pt x="35" y="211"/>
                  </a:lnTo>
                  <a:lnTo>
                    <a:pt x="51" y="178"/>
                  </a:lnTo>
                  <a:lnTo>
                    <a:pt x="66" y="144"/>
                  </a:lnTo>
                  <a:lnTo>
                    <a:pt x="80" y="110"/>
                  </a:lnTo>
                  <a:lnTo>
                    <a:pt x="94" y="74"/>
                  </a:lnTo>
                  <a:lnTo>
                    <a:pt x="105" y="38"/>
                  </a:lnTo>
                  <a:lnTo>
                    <a:pt x="114" y="0"/>
                  </a:lnTo>
                  <a:lnTo>
                    <a:pt x="118" y="10"/>
                  </a:lnTo>
                  <a:lnTo>
                    <a:pt x="121" y="18"/>
                  </a:lnTo>
                  <a:lnTo>
                    <a:pt x="125" y="27"/>
                  </a:lnTo>
                  <a:lnTo>
                    <a:pt x="127" y="36"/>
                  </a:lnTo>
                  <a:close/>
                </a:path>
              </a:pathLst>
            </a:custGeom>
            <a:solidFill>
              <a:srgbClr val="FFF24C"/>
            </a:solidFill>
            <a:ln w="9525">
              <a:noFill/>
              <a:round/>
              <a:headEnd/>
              <a:tailEnd/>
            </a:ln>
          </p:spPr>
          <p:txBody>
            <a:bodyPr/>
            <a:lstStyle/>
            <a:p>
              <a:endParaRPr lang="en-US"/>
            </a:p>
          </p:txBody>
        </p:sp>
        <p:sp>
          <p:nvSpPr>
            <p:cNvPr id="17531" name="Freeform 450"/>
            <p:cNvSpPr>
              <a:spLocks noChangeAspect="1"/>
            </p:cNvSpPr>
            <p:nvPr/>
          </p:nvSpPr>
          <p:spPr bwMode="auto">
            <a:xfrm>
              <a:off x="4270" y="3049"/>
              <a:ext cx="40" cy="87"/>
            </a:xfrm>
            <a:custGeom>
              <a:avLst/>
              <a:gdLst>
                <a:gd name="T0" fmla="*/ 13 w 120"/>
                <a:gd name="T1" fmla="*/ 4 h 261"/>
                <a:gd name="T2" fmla="*/ 13 w 120"/>
                <a:gd name="T3" fmla="*/ 7 h 261"/>
                <a:gd name="T4" fmla="*/ 12 w 120"/>
                <a:gd name="T5" fmla="*/ 10 h 261"/>
                <a:gd name="T6" fmla="*/ 11 w 120"/>
                <a:gd name="T7" fmla="*/ 13 h 261"/>
                <a:gd name="T8" fmla="*/ 10 w 120"/>
                <a:gd name="T9" fmla="*/ 16 h 261"/>
                <a:gd name="T10" fmla="*/ 8 w 120"/>
                <a:gd name="T11" fmla="*/ 20 h 261"/>
                <a:gd name="T12" fmla="*/ 6 w 120"/>
                <a:gd name="T13" fmla="*/ 23 h 261"/>
                <a:gd name="T14" fmla="*/ 3 w 120"/>
                <a:gd name="T15" fmla="*/ 26 h 261"/>
                <a:gd name="T16" fmla="*/ 0 w 120"/>
                <a:gd name="T17" fmla="*/ 29 h 261"/>
                <a:gd name="T18" fmla="*/ 2 w 120"/>
                <a:gd name="T19" fmla="*/ 26 h 261"/>
                <a:gd name="T20" fmla="*/ 3 w 120"/>
                <a:gd name="T21" fmla="*/ 22 h 261"/>
                <a:gd name="T22" fmla="*/ 5 w 120"/>
                <a:gd name="T23" fmla="*/ 19 h 261"/>
                <a:gd name="T24" fmla="*/ 7 w 120"/>
                <a:gd name="T25" fmla="*/ 15 h 261"/>
                <a:gd name="T26" fmla="*/ 8 w 120"/>
                <a:gd name="T27" fmla="*/ 12 h 261"/>
                <a:gd name="T28" fmla="*/ 10 w 120"/>
                <a:gd name="T29" fmla="*/ 8 h 261"/>
                <a:gd name="T30" fmla="*/ 11 w 120"/>
                <a:gd name="T31" fmla="*/ 4 h 261"/>
                <a:gd name="T32" fmla="*/ 12 w 120"/>
                <a:gd name="T33" fmla="*/ 0 h 261"/>
                <a:gd name="T34" fmla="*/ 12 w 120"/>
                <a:gd name="T35" fmla="*/ 1 h 261"/>
                <a:gd name="T36" fmla="*/ 13 w 120"/>
                <a:gd name="T37" fmla="*/ 2 h 261"/>
                <a:gd name="T38" fmla="*/ 13 w 120"/>
                <a:gd name="T39" fmla="*/ 3 h 261"/>
                <a:gd name="T40" fmla="*/ 13 w 120"/>
                <a:gd name="T41" fmla="*/ 4 h 2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261"/>
                <a:gd name="T65" fmla="*/ 120 w 120"/>
                <a:gd name="T66" fmla="*/ 261 h 2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261">
                  <a:moveTo>
                    <a:pt x="120" y="33"/>
                  </a:moveTo>
                  <a:lnTo>
                    <a:pt x="115" y="59"/>
                  </a:lnTo>
                  <a:lnTo>
                    <a:pt x="110" y="87"/>
                  </a:lnTo>
                  <a:lnTo>
                    <a:pt x="102" y="117"/>
                  </a:lnTo>
                  <a:lnTo>
                    <a:pt x="90" y="147"/>
                  </a:lnTo>
                  <a:lnTo>
                    <a:pt x="75" y="177"/>
                  </a:lnTo>
                  <a:lnTo>
                    <a:pt x="57" y="206"/>
                  </a:lnTo>
                  <a:lnTo>
                    <a:pt x="31" y="234"/>
                  </a:lnTo>
                  <a:lnTo>
                    <a:pt x="0" y="261"/>
                  </a:lnTo>
                  <a:lnTo>
                    <a:pt x="16" y="230"/>
                  </a:lnTo>
                  <a:lnTo>
                    <a:pt x="31" y="200"/>
                  </a:lnTo>
                  <a:lnTo>
                    <a:pt x="47" y="169"/>
                  </a:lnTo>
                  <a:lnTo>
                    <a:pt x="61" y="138"/>
                  </a:lnTo>
                  <a:lnTo>
                    <a:pt x="75" y="105"/>
                  </a:lnTo>
                  <a:lnTo>
                    <a:pt x="88" y="72"/>
                  </a:lnTo>
                  <a:lnTo>
                    <a:pt x="99" y="37"/>
                  </a:lnTo>
                  <a:lnTo>
                    <a:pt x="108" y="0"/>
                  </a:lnTo>
                  <a:lnTo>
                    <a:pt x="111" y="9"/>
                  </a:lnTo>
                  <a:lnTo>
                    <a:pt x="114" y="17"/>
                  </a:lnTo>
                  <a:lnTo>
                    <a:pt x="116" y="25"/>
                  </a:lnTo>
                  <a:lnTo>
                    <a:pt x="120" y="33"/>
                  </a:lnTo>
                  <a:close/>
                </a:path>
              </a:pathLst>
            </a:custGeom>
            <a:solidFill>
              <a:srgbClr val="FFF454"/>
            </a:solidFill>
            <a:ln w="9525">
              <a:noFill/>
              <a:round/>
              <a:headEnd/>
              <a:tailEnd/>
            </a:ln>
          </p:spPr>
          <p:txBody>
            <a:bodyPr/>
            <a:lstStyle/>
            <a:p>
              <a:endParaRPr lang="en-US"/>
            </a:p>
          </p:txBody>
        </p:sp>
        <p:sp>
          <p:nvSpPr>
            <p:cNvPr id="17532" name="Freeform 451"/>
            <p:cNvSpPr>
              <a:spLocks noChangeAspect="1"/>
            </p:cNvSpPr>
            <p:nvPr/>
          </p:nvSpPr>
          <p:spPr bwMode="auto">
            <a:xfrm>
              <a:off x="4272" y="3051"/>
              <a:ext cx="37" cy="82"/>
            </a:xfrm>
            <a:custGeom>
              <a:avLst/>
              <a:gdLst>
                <a:gd name="T0" fmla="*/ 12 w 113"/>
                <a:gd name="T1" fmla="*/ 3 h 244"/>
                <a:gd name="T2" fmla="*/ 11 w 113"/>
                <a:gd name="T3" fmla="*/ 6 h 244"/>
                <a:gd name="T4" fmla="*/ 11 w 113"/>
                <a:gd name="T5" fmla="*/ 9 h 244"/>
                <a:gd name="T6" fmla="*/ 10 w 113"/>
                <a:gd name="T7" fmla="*/ 12 h 244"/>
                <a:gd name="T8" fmla="*/ 9 w 113"/>
                <a:gd name="T9" fmla="*/ 15 h 244"/>
                <a:gd name="T10" fmla="*/ 7 w 113"/>
                <a:gd name="T11" fmla="*/ 19 h 244"/>
                <a:gd name="T12" fmla="*/ 6 w 113"/>
                <a:gd name="T13" fmla="*/ 22 h 244"/>
                <a:gd name="T14" fmla="*/ 3 w 113"/>
                <a:gd name="T15" fmla="*/ 25 h 244"/>
                <a:gd name="T16" fmla="*/ 0 w 113"/>
                <a:gd name="T17" fmla="*/ 28 h 244"/>
                <a:gd name="T18" fmla="*/ 2 w 113"/>
                <a:gd name="T19" fmla="*/ 24 h 244"/>
                <a:gd name="T20" fmla="*/ 3 w 113"/>
                <a:gd name="T21" fmla="*/ 21 h 244"/>
                <a:gd name="T22" fmla="*/ 5 w 113"/>
                <a:gd name="T23" fmla="*/ 18 h 244"/>
                <a:gd name="T24" fmla="*/ 6 w 113"/>
                <a:gd name="T25" fmla="*/ 14 h 244"/>
                <a:gd name="T26" fmla="*/ 8 w 113"/>
                <a:gd name="T27" fmla="*/ 11 h 244"/>
                <a:gd name="T28" fmla="*/ 9 w 113"/>
                <a:gd name="T29" fmla="*/ 8 h 244"/>
                <a:gd name="T30" fmla="*/ 10 w 113"/>
                <a:gd name="T31" fmla="*/ 4 h 244"/>
                <a:gd name="T32" fmla="*/ 11 w 113"/>
                <a:gd name="T33" fmla="*/ 0 h 244"/>
                <a:gd name="T34" fmla="*/ 11 w 113"/>
                <a:gd name="T35" fmla="*/ 1 h 244"/>
                <a:gd name="T36" fmla="*/ 11 w 113"/>
                <a:gd name="T37" fmla="*/ 2 h 244"/>
                <a:gd name="T38" fmla="*/ 12 w 113"/>
                <a:gd name="T39" fmla="*/ 2 h 244"/>
                <a:gd name="T40" fmla="*/ 12 w 113"/>
                <a:gd name="T41" fmla="*/ 3 h 2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3"/>
                <a:gd name="T64" fmla="*/ 0 h 244"/>
                <a:gd name="T65" fmla="*/ 113 w 113"/>
                <a:gd name="T66" fmla="*/ 244 h 2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3" h="244">
                  <a:moveTo>
                    <a:pt x="113" y="29"/>
                  </a:moveTo>
                  <a:lnTo>
                    <a:pt x="107" y="54"/>
                  </a:lnTo>
                  <a:lnTo>
                    <a:pt x="101" y="80"/>
                  </a:lnTo>
                  <a:lnTo>
                    <a:pt x="92" y="108"/>
                  </a:lnTo>
                  <a:lnTo>
                    <a:pt x="82" y="137"/>
                  </a:lnTo>
                  <a:lnTo>
                    <a:pt x="68" y="166"/>
                  </a:lnTo>
                  <a:lnTo>
                    <a:pt x="51" y="193"/>
                  </a:lnTo>
                  <a:lnTo>
                    <a:pt x="28" y="220"/>
                  </a:lnTo>
                  <a:lnTo>
                    <a:pt x="0" y="244"/>
                  </a:lnTo>
                  <a:lnTo>
                    <a:pt x="15" y="214"/>
                  </a:lnTo>
                  <a:lnTo>
                    <a:pt x="30" y="185"/>
                  </a:lnTo>
                  <a:lnTo>
                    <a:pt x="44" y="158"/>
                  </a:lnTo>
                  <a:lnTo>
                    <a:pt x="57" y="129"/>
                  </a:lnTo>
                  <a:lnTo>
                    <a:pt x="70" y="99"/>
                  </a:lnTo>
                  <a:lnTo>
                    <a:pt x="82" y="69"/>
                  </a:lnTo>
                  <a:lnTo>
                    <a:pt x="92" y="35"/>
                  </a:lnTo>
                  <a:lnTo>
                    <a:pt x="101" y="0"/>
                  </a:lnTo>
                  <a:lnTo>
                    <a:pt x="104" y="7"/>
                  </a:lnTo>
                  <a:lnTo>
                    <a:pt x="107" y="14"/>
                  </a:lnTo>
                  <a:lnTo>
                    <a:pt x="109" y="20"/>
                  </a:lnTo>
                  <a:lnTo>
                    <a:pt x="113" y="29"/>
                  </a:lnTo>
                  <a:close/>
                </a:path>
              </a:pathLst>
            </a:custGeom>
            <a:solidFill>
              <a:srgbClr val="FFF95B"/>
            </a:solidFill>
            <a:ln w="9525">
              <a:noFill/>
              <a:round/>
              <a:headEnd/>
              <a:tailEnd/>
            </a:ln>
          </p:spPr>
          <p:txBody>
            <a:bodyPr/>
            <a:lstStyle/>
            <a:p>
              <a:endParaRPr lang="en-US"/>
            </a:p>
          </p:txBody>
        </p:sp>
        <p:sp>
          <p:nvSpPr>
            <p:cNvPr id="17533" name="Freeform 452"/>
            <p:cNvSpPr>
              <a:spLocks noChangeAspect="1"/>
            </p:cNvSpPr>
            <p:nvPr/>
          </p:nvSpPr>
          <p:spPr bwMode="auto">
            <a:xfrm>
              <a:off x="4274" y="3054"/>
              <a:ext cx="35" cy="77"/>
            </a:xfrm>
            <a:custGeom>
              <a:avLst/>
              <a:gdLst>
                <a:gd name="T0" fmla="*/ 12 w 104"/>
                <a:gd name="T1" fmla="*/ 3 h 229"/>
                <a:gd name="T2" fmla="*/ 11 w 104"/>
                <a:gd name="T3" fmla="*/ 5 h 229"/>
                <a:gd name="T4" fmla="*/ 10 w 104"/>
                <a:gd name="T5" fmla="*/ 8 h 229"/>
                <a:gd name="T6" fmla="*/ 9 w 104"/>
                <a:gd name="T7" fmla="*/ 11 h 229"/>
                <a:gd name="T8" fmla="*/ 8 w 104"/>
                <a:gd name="T9" fmla="*/ 14 h 229"/>
                <a:gd name="T10" fmla="*/ 7 w 104"/>
                <a:gd name="T11" fmla="*/ 17 h 229"/>
                <a:gd name="T12" fmla="*/ 5 w 104"/>
                <a:gd name="T13" fmla="*/ 21 h 229"/>
                <a:gd name="T14" fmla="*/ 3 w 104"/>
                <a:gd name="T15" fmla="*/ 23 h 229"/>
                <a:gd name="T16" fmla="*/ 0 w 104"/>
                <a:gd name="T17" fmla="*/ 26 h 229"/>
                <a:gd name="T18" fmla="*/ 1 w 104"/>
                <a:gd name="T19" fmla="*/ 23 h 229"/>
                <a:gd name="T20" fmla="*/ 3 w 104"/>
                <a:gd name="T21" fmla="*/ 20 h 229"/>
                <a:gd name="T22" fmla="*/ 5 w 104"/>
                <a:gd name="T23" fmla="*/ 17 h 229"/>
                <a:gd name="T24" fmla="*/ 6 w 104"/>
                <a:gd name="T25" fmla="*/ 14 h 229"/>
                <a:gd name="T26" fmla="*/ 7 w 104"/>
                <a:gd name="T27" fmla="*/ 11 h 229"/>
                <a:gd name="T28" fmla="*/ 9 w 104"/>
                <a:gd name="T29" fmla="*/ 8 h 229"/>
                <a:gd name="T30" fmla="*/ 10 w 104"/>
                <a:gd name="T31" fmla="*/ 4 h 229"/>
                <a:gd name="T32" fmla="*/ 11 w 104"/>
                <a:gd name="T33" fmla="*/ 0 h 229"/>
                <a:gd name="T34" fmla="*/ 12 w 104"/>
                <a:gd name="T35" fmla="*/ 3 h 2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4"/>
                <a:gd name="T55" fmla="*/ 0 h 229"/>
                <a:gd name="T56" fmla="*/ 104 w 104"/>
                <a:gd name="T57" fmla="*/ 229 h 2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4" h="229">
                  <a:moveTo>
                    <a:pt x="104" y="25"/>
                  </a:moveTo>
                  <a:lnTo>
                    <a:pt x="99" y="49"/>
                  </a:lnTo>
                  <a:lnTo>
                    <a:pt x="92" y="75"/>
                  </a:lnTo>
                  <a:lnTo>
                    <a:pt x="84" y="101"/>
                  </a:lnTo>
                  <a:lnTo>
                    <a:pt x="73" y="129"/>
                  </a:lnTo>
                  <a:lnTo>
                    <a:pt x="61" y="155"/>
                  </a:lnTo>
                  <a:lnTo>
                    <a:pt x="45" y="182"/>
                  </a:lnTo>
                  <a:lnTo>
                    <a:pt x="24" y="206"/>
                  </a:lnTo>
                  <a:lnTo>
                    <a:pt x="0" y="229"/>
                  </a:lnTo>
                  <a:lnTo>
                    <a:pt x="13" y="200"/>
                  </a:lnTo>
                  <a:lnTo>
                    <a:pt x="27" y="174"/>
                  </a:lnTo>
                  <a:lnTo>
                    <a:pt x="41" y="148"/>
                  </a:lnTo>
                  <a:lnTo>
                    <a:pt x="54" y="122"/>
                  </a:lnTo>
                  <a:lnTo>
                    <a:pt x="65" y="95"/>
                  </a:lnTo>
                  <a:lnTo>
                    <a:pt x="76" y="67"/>
                  </a:lnTo>
                  <a:lnTo>
                    <a:pt x="86" y="34"/>
                  </a:lnTo>
                  <a:lnTo>
                    <a:pt x="94" y="0"/>
                  </a:lnTo>
                  <a:lnTo>
                    <a:pt x="104" y="25"/>
                  </a:lnTo>
                  <a:close/>
                </a:path>
              </a:pathLst>
            </a:custGeom>
            <a:solidFill>
              <a:srgbClr val="FFFF66"/>
            </a:solidFill>
            <a:ln w="9525">
              <a:noFill/>
              <a:round/>
              <a:headEnd/>
              <a:tailEnd/>
            </a:ln>
          </p:spPr>
          <p:txBody>
            <a:bodyPr/>
            <a:lstStyle/>
            <a:p>
              <a:endParaRPr lang="en-US"/>
            </a:p>
          </p:txBody>
        </p:sp>
        <p:sp>
          <p:nvSpPr>
            <p:cNvPr id="17534" name="Freeform 453"/>
            <p:cNvSpPr>
              <a:spLocks noChangeAspect="1"/>
            </p:cNvSpPr>
            <p:nvPr/>
          </p:nvSpPr>
          <p:spPr bwMode="auto">
            <a:xfrm>
              <a:off x="4131" y="3060"/>
              <a:ext cx="56" cy="209"/>
            </a:xfrm>
            <a:custGeom>
              <a:avLst/>
              <a:gdLst>
                <a:gd name="T0" fmla="*/ 14 w 168"/>
                <a:gd name="T1" fmla="*/ 14 h 621"/>
                <a:gd name="T2" fmla="*/ 15 w 168"/>
                <a:gd name="T3" fmla="*/ 1 h 621"/>
                <a:gd name="T4" fmla="*/ 19 w 168"/>
                <a:gd name="T5" fmla="*/ 0 h 621"/>
                <a:gd name="T6" fmla="*/ 18 w 168"/>
                <a:gd name="T7" fmla="*/ 6 h 621"/>
                <a:gd name="T8" fmla="*/ 8 w 168"/>
                <a:gd name="T9" fmla="*/ 70 h 621"/>
                <a:gd name="T10" fmla="*/ 0 w 168"/>
                <a:gd name="T11" fmla="*/ 69 h 621"/>
                <a:gd name="T12" fmla="*/ 0 w 168"/>
                <a:gd name="T13" fmla="*/ 69 h 621"/>
                <a:gd name="T14" fmla="*/ 1 w 168"/>
                <a:gd name="T15" fmla="*/ 68 h 621"/>
                <a:gd name="T16" fmla="*/ 2 w 168"/>
                <a:gd name="T17" fmla="*/ 67 h 621"/>
                <a:gd name="T18" fmla="*/ 3 w 168"/>
                <a:gd name="T19" fmla="*/ 65 h 621"/>
                <a:gd name="T20" fmla="*/ 5 w 168"/>
                <a:gd name="T21" fmla="*/ 63 h 621"/>
                <a:gd name="T22" fmla="*/ 6 w 168"/>
                <a:gd name="T23" fmla="*/ 62 h 621"/>
                <a:gd name="T24" fmla="*/ 7 w 168"/>
                <a:gd name="T25" fmla="*/ 60 h 621"/>
                <a:gd name="T26" fmla="*/ 7 w 168"/>
                <a:gd name="T27" fmla="*/ 58 h 621"/>
                <a:gd name="T28" fmla="*/ 8 w 168"/>
                <a:gd name="T29" fmla="*/ 52 h 621"/>
                <a:gd name="T30" fmla="*/ 9 w 168"/>
                <a:gd name="T31" fmla="*/ 45 h 621"/>
                <a:gd name="T32" fmla="*/ 10 w 168"/>
                <a:gd name="T33" fmla="*/ 38 h 621"/>
                <a:gd name="T34" fmla="*/ 11 w 168"/>
                <a:gd name="T35" fmla="*/ 31 h 621"/>
                <a:gd name="T36" fmla="*/ 12 w 168"/>
                <a:gd name="T37" fmla="*/ 25 h 621"/>
                <a:gd name="T38" fmla="*/ 13 w 168"/>
                <a:gd name="T39" fmla="*/ 19 h 621"/>
                <a:gd name="T40" fmla="*/ 13 w 168"/>
                <a:gd name="T41" fmla="*/ 15 h 621"/>
                <a:gd name="T42" fmla="*/ 14 w 168"/>
                <a:gd name="T43" fmla="*/ 14 h 6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8"/>
                <a:gd name="T67" fmla="*/ 0 h 621"/>
                <a:gd name="T68" fmla="*/ 168 w 168"/>
                <a:gd name="T69" fmla="*/ 621 h 6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8" h="621">
                  <a:moveTo>
                    <a:pt x="127" y="123"/>
                  </a:moveTo>
                  <a:lnTo>
                    <a:pt x="134" y="5"/>
                  </a:lnTo>
                  <a:lnTo>
                    <a:pt x="168" y="0"/>
                  </a:lnTo>
                  <a:lnTo>
                    <a:pt x="162" y="51"/>
                  </a:lnTo>
                  <a:lnTo>
                    <a:pt x="71" y="621"/>
                  </a:lnTo>
                  <a:lnTo>
                    <a:pt x="0" y="612"/>
                  </a:lnTo>
                  <a:lnTo>
                    <a:pt x="2" y="610"/>
                  </a:lnTo>
                  <a:lnTo>
                    <a:pt x="9" y="601"/>
                  </a:lnTo>
                  <a:lnTo>
                    <a:pt x="19" y="590"/>
                  </a:lnTo>
                  <a:lnTo>
                    <a:pt x="31" y="576"/>
                  </a:lnTo>
                  <a:lnTo>
                    <a:pt x="43" y="560"/>
                  </a:lnTo>
                  <a:lnTo>
                    <a:pt x="54" y="544"/>
                  </a:lnTo>
                  <a:lnTo>
                    <a:pt x="62" y="528"/>
                  </a:lnTo>
                  <a:lnTo>
                    <a:pt x="65" y="513"/>
                  </a:lnTo>
                  <a:lnTo>
                    <a:pt x="72" y="459"/>
                  </a:lnTo>
                  <a:lnTo>
                    <a:pt x="79" y="399"/>
                  </a:lnTo>
                  <a:lnTo>
                    <a:pt x="88" y="335"/>
                  </a:lnTo>
                  <a:lnTo>
                    <a:pt x="96" y="273"/>
                  </a:lnTo>
                  <a:lnTo>
                    <a:pt x="104" y="217"/>
                  </a:lnTo>
                  <a:lnTo>
                    <a:pt x="114" y="169"/>
                  </a:lnTo>
                  <a:lnTo>
                    <a:pt x="121" y="137"/>
                  </a:lnTo>
                  <a:lnTo>
                    <a:pt x="127" y="123"/>
                  </a:lnTo>
                  <a:close/>
                </a:path>
              </a:pathLst>
            </a:custGeom>
            <a:solidFill>
              <a:srgbClr val="FFEF3F"/>
            </a:solidFill>
            <a:ln w="9525">
              <a:noFill/>
              <a:round/>
              <a:headEnd/>
              <a:tailEnd/>
            </a:ln>
          </p:spPr>
          <p:txBody>
            <a:bodyPr/>
            <a:lstStyle/>
            <a:p>
              <a:endParaRPr lang="en-US"/>
            </a:p>
          </p:txBody>
        </p:sp>
        <p:sp>
          <p:nvSpPr>
            <p:cNvPr id="17535" name="Freeform 454"/>
            <p:cNvSpPr>
              <a:spLocks noChangeAspect="1"/>
            </p:cNvSpPr>
            <p:nvPr/>
          </p:nvSpPr>
          <p:spPr bwMode="auto">
            <a:xfrm>
              <a:off x="4162" y="3061"/>
              <a:ext cx="34" cy="210"/>
            </a:xfrm>
            <a:custGeom>
              <a:avLst/>
              <a:gdLst>
                <a:gd name="T0" fmla="*/ 8 w 101"/>
                <a:gd name="T1" fmla="*/ 14 h 626"/>
                <a:gd name="T2" fmla="*/ 9 w 101"/>
                <a:gd name="T3" fmla="*/ 1 h 626"/>
                <a:gd name="T4" fmla="*/ 11 w 101"/>
                <a:gd name="T5" fmla="*/ 0 h 626"/>
                <a:gd name="T6" fmla="*/ 11 w 101"/>
                <a:gd name="T7" fmla="*/ 5 h 626"/>
                <a:gd name="T8" fmla="*/ 4 w 101"/>
                <a:gd name="T9" fmla="*/ 62 h 626"/>
                <a:gd name="T10" fmla="*/ 7 w 101"/>
                <a:gd name="T11" fmla="*/ 70 h 626"/>
                <a:gd name="T12" fmla="*/ 0 w 101"/>
                <a:gd name="T13" fmla="*/ 69 h 626"/>
                <a:gd name="T14" fmla="*/ 0 w 101"/>
                <a:gd name="T15" fmla="*/ 67 h 626"/>
                <a:gd name="T16" fmla="*/ 1 w 101"/>
                <a:gd name="T17" fmla="*/ 61 h 626"/>
                <a:gd name="T18" fmla="*/ 2 w 101"/>
                <a:gd name="T19" fmla="*/ 52 h 626"/>
                <a:gd name="T20" fmla="*/ 3 w 101"/>
                <a:gd name="T21" fmla="*/ 42 h 626"/>
                <a:gd name="T22" fmla="*/ 5 w 101"/>
                <a:gd name="T23" fmla="*/ 32 h 626"/>
                <a:gd name="T24" fmla="*/ 6 w 101"/>
                <a:gd name="T25" fmla="*/ 23 h 626"/>
                <a:gd name="T26" fmla="*/ 7 w 101"/>
                <a:gd name="T27" fmla="*/ 17 h 626"/>
                <a:gd name="T28" fmla="*/ 8 w 101"/>
                <a:gd name="T29" fmla="*/ 14 h 6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1"/>
                <a:gd name="T46" fmla="*/ 0 h 626"/>
                <a:gd name="T47" fmla="*/ 101 w 101"/>
                <a:gd name="T48" fmla="*/ 626 h 6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1" h="626">
                  <a:moveTo>
                    <a:pt x="70" y="123"/>
                  </a:moveTo>
                  <a:lnTo>
                    <a:pt x="81" y="5"/>
                  </a:lnTo>
                  <a:lnTo>
                    <a:pt x="101" y="0"/>
                  </a:lnTo>
                  <a:lnTo>
                    <a:pt x="95" y="49"/>
                  </a:lnTo>
                  <a:lnTo>
                    <a:pt x="34" y="553"/>
                  </a:lnTo>
                  <a:lnTo>
                    <a:pt x="64" y="626"/>
                  </a:lnTo>
                  <a:lnTo>
                    <a:pt x="0" y="618"/>
                  </a:lnTo>
                  <a:lnTo>
                    <a:pt x="2" y="597"/>
                  </a:lnTo>
                  <a:lnTo>
                    <a:pt x="9" y="542"/>
                  </a:lnTo>
                  <a:lnTo>
                    <a:pt x="18" y="465"/>
                  </a:lnTo>
                  <a:lnTo>
                    <a:pt x="30" y="375"/>
                  </a:lnTo>
                  <a:lnTo>
                    <a:pt x="42" y="285"/>
                  </a:lnTo>
                  <a:lnTo>
                    <a:pt x="54" y="206"/>
                  </a:lnTo>
                  <a:lnTo>
                    <a:pt x="63" y="148"/>
                  </a:lnTo>
                  <a:lnTo>
                    <a:pt x="70" y="123"/>
                  </a:lnTo>
                  <a:close/>
                </a:path>
              </a:pathLst>
            </a:custGeom>
            <a:solidFill>
              <a:srgbClr val="FFEF3F"/>
            </a:solidFill>
            <a:ln w="9525">
              <a:noFill/>
              <a:round/>
              <a:headEnd/>
              <a:tailEnd/>
            </a:ln>
          </p:spPr>
          <p:txBody>
            <a:bodyPr/>
            <a:lstStyle/>
            <a:p>
              <a:endParaRPr lang="en-US"/>
            </a:p>
          </p:txBody>
        </p:sp>
        <p:sp>
          <p:nvSpPr>
            <p:cNvPr id="17536" name="Freeform 455"/>
            <p:cNvSpPr>
              <a:spLocks noChangeAspect="1"/>
            </p:cNvSpPr>
            <p:nvPr/>
          </p:nvSpPr>
          <p:spPr bwMode="auto">
            <a:xfrm>
              <a:off x="4088" y="3263"/>
              <a:ext cx="125" cy="88"/>
            </a:xfrm>
            <a:custGeom>
              <a:avLst/>
              <a:gdLst>
                <a:gd name="T0" fmla="*/ 0 w 374"/>
                <a:gd name="T1" fmla="*/ 0 h 264"/>
                <a:gd name="T2" fmla="*/ 42 w 374"/>
                <a:gd name="T3" fmla="*/ 5 h 264"/>
                <a:gd name="T4" fmla="*/ 40 w 374"/>
                <a:gd name="T5" fmla="*/ 7 h 264"/>
                <a:gd name="T6" fmla="*/ 39 w 374"/>
                <a:gd name="T7" fmla="*/ 11 h 264"/>
                <a:gd name="T8" fmla="*/ 37 w 374"/>
                <a:gd name="T9" fmla="*/ 11 h 264"/>
                <a:gd name="T10" fmla="*/ 37 w 374"/>
                <a:gd name="T11" fmla="*/ 13 h 264"/>
                <a:gd name="T12" fmla="*/ 39 w 374"/>
                <a:gd name="T13" fmla="*/ 13 h 264"/>
                <a:gd name="T14" fmla="*/ 39 w 374"/>
                <a:gd name="T15" fmla="*/ 16 h 264"/>
                <a:gd name="T16" fmla="*/ 37 w 374"/>
                <a:gd name="T17" fmla="*/ 16 h 264"/>
                <a:gd name="T18" fmla="*/ 38 w 374"/>
                <a:gd name="T19" fmla="*/ 18 h 264"/>
                <a:gd name="T20" fmla="*/ 38 w 374"/>
                <a:gd name="T21" fmla="*/ 20 h 264"/>
                <a:gd name="T22" fmla="*/ 37 w 374"/>
                <a:gd name="T23" fmla="*/ 21 h 264"/>
                <a:gd name="T24" fmla="*/ 38 w 374"/>
                <a:gd name="T25" fmla="*/ 22 h 264"/>
                <a:gd name="T26" fmla="*/ 37 w 374"/>
                <a:gd name="T27" fmla="*/ 24 h 264"/>
                <a:gd name="T28" fmla="*/ 36 w 374"/>
                <a:gd name="T29" fmla="*/ 25 h 264"/>
                <a:gd name="T30" fmla="*/ 35 w 374"/>
                <a:gd name="T31" fmla="*/ 27 h 264"/>
                <a:gd name="T32" fmla="*/ 33 w 374"/>
                <a:gd name="T33" fmla="*/ 29 h 264"/>
                <a:gd name="T34" fmla="*/ 32 w 374"/>
                <a:gd name="T35" fmla="*/ 29 h 264"/>
                <a:gd name="T36" fmla="*/ 31 w 374"/>
                <a:gd name="T37" fmla="*/ 29 h 264"/>
                <a:gd name="T38" fmla="*/ 29 w 374"/>
                <a:gd name="T39" fmla="*/ 29 h 264"/>
                <a:gd name="T40" fmla="*/ 27 w 374"/>
                <a:gd name="T41" fmla="*/ 29 h 264"/>
                <a:gd name="T42" fmla="*/ 25 w 374"/>
                <a:gd name="T43" fmla="*/ 29 h 264"/>
                <a:gd name="T44" fmla="*/ 23 w 374"/>
                <a:gd name="T45" fmla="*/ 29 h 264"/>
                <a:gd name="T46" fmla="*/ 20 w 374"/>
                <a:gd name="T47" fmla="*/ 29 h 264"/>
                <a:gd name="T48" fmla="*/ 18 w 374"/>
                <a:gd name="T49" fmla="*/ 29 h 264"/>
                <a:gd name="T50" fmla="*/ 16 w 374"/>
                <a:gd name="T51" fmla="*/ 28 h 264"/>
                <a:gd name="T52" fmla="*/ 13 w 374"/>
                <a:gd name="T53" fmla="*/ 28 h 264"/>
                <a:gd name="T54" fmla="*/ 11 w 374"/>
                <a:gd name="T55" fmla="*/ 27 h 264"/>
                <a:gd name="T56" fmla="*/ 9 w 374"/>
                <a:gd name="T57" fmla="*/ 27 h 264"/>
                <a:gd name="T58" fmla="*/ 7 w 374"/>
                <a:gd name="T59" fmla="*/ 26 h 264"/>
                <a:gd name="T60" fmla="*/ 6 w 374"/>
                <a:gd name="T61" fmla="*/ 26 h 264"/>
                <a:gd name="T62" fmla="*/ 4 w 374"/>
                <a:gd name="T63" fmla="*/ 25 h 264"/>
                <a:gd name="T64" fmla="*/ 3 w 374"/>
                <a:gd name="T65" fmla="*/ 25 h 264"/>
                <a:gd name="T66" fmla="*/ 3 w 374"/>
                <a:gd name="T67" fmla="*/ 24 h 264"/>
                <a:gd name="T68" fmla="*/ 2 w 374"/>
                <a:gd name="T69" fmla="*/ 22 h 264"/>
                <a:gd name="T70" fmla="*/ 2 w 374"/>
                <a:gd name="T71" fmla="*/ 21 h 264"/>
                <a:gd name="T72" fmla="*/ 2 w 374"/>
                <a:gd name="T73" fmla="*/ 20 h 264"/>
                <a:gd name="T74" fmla="*/ 1 w 374"/>
                <a:gd name="T75" fmla="*/ 19 h 264"/>
                <a:gd name="T76" fmla="*/ 0 w 374"/>
                <a:gd name="T77" fmla="*/ 17 h 264"/>
                <a:gd name="T78" fmla="*/ 3 w 374"/>
                <a:gd name="T79" fmla="*/ 16 h 264"/>
                <a:gd name="T80" fmla="*/ 0 w 374"/>
                <a:gd name="T81" fmla="*/ 16 h 264"/>
                <a:gd name="T82" fmla="*/ 0 w 374"/>
                <a:gd name="T83" fmla="*/ 13 h 264"/>
                <a:gd name="T84" fmla="*/ 3 w 374"/>
                <a:gd name="T85" fmla="*/ 13 h 264"/>
                <a:gd name="T86" fmla="*/ 1 w 374"/>
                <a:gd name="T87" fmla="*/ 11 h 264"/>
                <a:gd name="T88" fmla="*/ 0 w 374"/>
                <a:gd name="T89" fmla="*/ 9 h 264"/>
                <a:gd name="T90" fmla="*/ 3 w 374"/>
                <a:gd name="T91" fmla="*/ 9 h 264"/>
                <a:gd name="T92" fmla="*/ 3 w 374"/>
                <a:gd name="T93" fmla="*/ 7 h 264"/>
                <a:gd name="T94" fmla="*/ 1 w 374"/>
                <a:gd name="T95" fmla="*/ 6 h 264"/>
                <a:gd name="T96" fmla="*/ 1 w 374"/>
                <a:gd name="T97" fmla="*/ 3 h 264"/>
                <a:gd name="T98" fmla="*/ 0 w 374"/>
                <a:gd name="T99" fmla="*/ 0 h 2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4"/>
                <a:gd name="T151" fmla="*/ 0 h 264"/>
                <a:gd name="T152" fmla="*/ 374 w 374"/>
                <a:gd name="T153" fmla="*/ 264 h 2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4" h="264">
                  <a:moveTo>
                    <a:pt x="3" y="0"/>
                  </a:moveTo>
                  <a:lnTo>
                    <a:pt x="374" y="48"/>
                  </a:lnTo>
                  <a:lnTo>
                    <a:pt x="361" y="63"/>
                  </a:lnTo>
                  <a:lnTo>
                    <a:pt x="353" y="95"/>
                  </a:lnTo>
                  <a:lnTo>
                    <a:pt x="334" y="102"/>
                  </a:lnTo>
                  <a:lnTo>
                    <a:pt x="331" y="116"/>
                  </a:lnTo>
                  <a:lnTo>
                    <a:pt x="352" y="118"/>
                  </a:lnTo>
                  <a:lnTo>
                    <a:pt x="347" y="142"/>
                  </a:lnTo>
                  <a:lnTo>
                    <a:pt x="331" y="144"/>
                  </a:lnTo>
                  <a:lnTo>
                    <a:pt x="343" y="160"/>
                  </a:lnTo>
                  <a:lnTo>
                    <a:pt x="342" y="176"/>
                  </a:lnTo>
                  <a:lnTo>
                    <a:pt x="329" y="185"/>
                  </a:lnTo>
                  <a:lnTo>
                    <a:pt x="342" y="199"/>
                  </a:lnTo>
                  <a:lnTo>
                    <a:pt x="336" y="214"/>
                  </a:lnTo>
                  <a:lnTo>
                    <a:pt x="327" y="226"/>
                  </a:lnTo>
                  <a:lnTo>
                    <a:pt x="316" y="244"/>
                  </a:lnTo>
                  <a:lnTo>
                    <a:pt x="299" y="258"/>
                  </a:lnTo>
                  <a:lnTo>
                    <a:pt x="289" y="260"/>
                  </a:lnTo>
                  <a:lnTo>
                    <a:pt x="276" y="262"/>
                  </a:lnTo>
                  <a:lnTo>
                    <a:pt x="260" y="262"/>
                  </a:lnTo>
                  <a:lnTo>
                    <a:pt x="243" y="264"/>
                  </a:lnTo>
                  <a:lnTo>
                    <a:pt x="224" y="262"/>
                  </a:lnTo>
                  <a:lnTo>
                    <a:pt x="205" y="261"/>
                  </a:lnTo>
                  <a:lnTo>
                    <a:pt x="184" y="259"/>
                  </a:lnTo>
                  <a:lnTo>
                    <a:pt x="163" y="257"/>
                  </a:lnTo>
                  <a:lnTo>
                    <a:pt x="141" y="254"/>
                  </a:lnTo>
                  <a:lnTo>
                    <a:pt x="120" y="251"/>
                  </a:lnTo>
                  <a:lnTo>
                    <a:pt x="101" y="246"/>
                  </a:lnTo>
                  <a:lnTo>
                    <a:pt x="82" y="243"/>
                  </a:lnTo>
                  <a:lnTo>
                    <a:pt x="65" y="238"/>
                  </a:lnTo>
                  <a:lnTo>
                    <a:pt x="50" y="234"/>
                  </a:lnTo>
                  <a:lnTo>
                    <a:pt x="38" y="228"/>
                  </a:lnTo>
                  <a:lnTo>
                    <a:pt x="27" y="223"/>
                  </a:lnTo>
                  <a:lnTo>
                    <a:pt x="23" y="213"/>
                  </a:lnTo>
                  <a:lnTo>
                    <a:pt x="19" y="200"/>
                  </a:lnTo>
                  <a:lnTo>
                    <a:pt x="17" y="189"/>
                  </a:lnTo>
                  <a:lnTo>
                    <a:pt x="17" y="178"/>
                  </a:lnTo>
                  <a:lnTo>
                    <a:pt x="5" y="169"/>
                  </a:lnTo>
                  <a:lnTo>
                    <a:pt x="3" y="154"/>
                  </a:lnTo>
                  <a:lnTo>
                    <a:pt x="25" y="145"/>
                  </a:lnTo>
                  <a:lnTo>
                    <a:pt x="0" y="143"/>
                  </a:lnTo>
                  <a:lnTo>
                    <a:pt x="3" y="120"/>
                  </a:lnTo>
                  <a:lnTo>
                    <a:pt x="23" y="115"/>
                  </a:lnTo>
                  <a:lnTo>
                    <a:pt x="6" y="99"/>
                  </a:lnTo>
                  <a:lnTo>
                    <a:pt x="4" y="85"/>
                  </a:lnTo>
                  <a:lnTo>
                    <a:pt x="27" y="78"/>
                  </a:lnTo>
                  <a:lnTo>
                    <a:pt x="27" y="64"/>
                  </a:lnTo>
                  <a:lnTo>
                    <a:pt x="9" y="54"/>
                  </a:lnTo>
                  <a:lnTo>
                    <a:pt x="12" y="25"/>
                  </a:lnTo>
                  <a:lnTo>
                    <a:pt x="3" y="0"/>
                  </a:lnTo>
                  <a:close/>
                </a:path>
              </a:pathLst>
            </a:custGeom>
            <a:solidFill>
              <a:srgbClr val="33353A"/>
            </a:solidFill>
            <a:ln w="9525">
              <a:noFill/>
              <a:round/>
              <a:headEnd/>
              <a:tailEnd/>
            </a:ln>
          </p:spPr>
          <p:txBody>
            <a:bodyPr/>
            <a:lstStyle/>
            <a:p>
              <a:endParaRPr lang="en-US"/>
            </a:p>
          </p:txBody>
        </p:sp>
        <p:sp>
          <p:nvSpPr>
            <p:cNvPr id="17537" name="Freeform 456"/>
            <p:cNvSpPr>
              <a:spLocks noChangeAspect="1"/>
            </p:cNvSpPr>
            <p:nvPr/>
          </p:nvSpPr>
          <p:spPr bwMode="auto">
            <a:xfrm>
              <a:off x="4091" y="3264"/>
              <a:ext cx="118" cy="87"/>
            </a:xfrm>
            <a:custGeom>
              <a:avLst/>
              <a:gdLst>
                <a:gd name="T0" fmla="*/ 5 w 352"/>
                <a:gd name="T1" fmla="*/ 1 h 259"/>
                <a:gd name="T2" fmla="*/ 13 w 352"/>
                <a:gd name="T3" fmla="*/ 2 h 259"/>
                <a:gd name="T4" fmla="*/ 20 w 352"/>
                <a:gd name="T5" fmla="*/ 2 h 259"/>
                <a:gd name="T6" fmla="*/ 27 w 352"/>
                <a:gd name="T7" fmla="*/ 3 h 259"/>
                <a:gd name="T8" fmla="*/ 35 w 352"/>
                <a:gd name="T9" fmla="*/ 4 h 259"/>
                <a:gd name="T10" fmla="*/ 39 w 352"/>
                <a:gd name="T11" fmla="*/ 5 h 259"/>
                <a:gd name="T12" fmla="*/ 38 w 352"/>
                <a:gd name="T13" fmla="*/ 7 h 259"/>
                <a:gd name="T14" fmla="*/ 38 w 352"/>
                <a:gd name="T15" fmla="*/ 9 h 259"/>
                <a:gd name="T16" fmla="*/ 36 w 352"/>
                <a:gd name="T17" fmla="*/ 11 h 259"/>
                <a:gd name="T18" fmla="*/ 35 w 352"/>
                <a:gd name="T19" fmla="*/ 11 h 259"/>
                <a:gd name="T20" fmla="*/ 35 w 352"/>
                <a:gd name="T21" fmla="*/ 13 h 259"/>
                <a:gd name="T22" fmla="*/ 37 w 352"/>
                <a:gd name="T23" fmla="*/ 13 h 259"/>
                <a:gd name="T24" fmla="*/ 37 w 352"/>
                <a:gd name="T25" fmla="*/ 14 h 259"/>
                <a:gd name="T26" fmla="*/ 36 w 352"/>
                <a:gd name="T27" fmla="*/ 16 h 259"/>
                <a:gd name="T28" fmla="*/ 35 w 352"/>
                <a:gd name="T29" fmla="*/ 16 h 259"/>
                <a:gd name="T30" fmla="*/ 36 w 352"/>
                <a:gd name="T31" fmla="*/ 17 h 259"/>
                <a:gd name="T32" fmla="*/ 36 w 352"/>
                <a:gd name="T33" fmla="*/ 18 h 259"/>
                <a:gd name="T34" fmla="*/ 36 w 352"/>
                <a:gd name="T35" fmla="*/ 20 h 259"/>
                <a:gd name="T36" fmla="*/ 35 w 352"/>
                <a:gd name="T37" fmla="*/ 20 h 259"/>
                <a:gd name="T38" fmla="*/ 36 w 352"/>
                <a:gd name="T39" fmla="*/ 21 h 259"/>
                <a:gd name="T40" fmla="*/ 36 w 352"/>
                <a:gd name="T41" fmla="*/ 23 h 259"/>
                <a:gd name="T42" fmla="*/ 35 w 352"/>
                <a:gd name="T43" fmla="*/ 24 h 259"/>
                <a:gd name="T44" fmla="*/ 35 w 352"/>
                <a:gd name="T45" fmla="*/ 25 h 259"/>
                <a:gd name="T46" fmla="*/ 34 w 352"/>
                <a:gd name="T47" fmla="*/ 27 h 259"/>
                <a:gd name="T48" fmla="*/ 33 w 352"/>
                <a:gd name="T49" fmla="*/ 28 h 259"/>
                <a:gd name="T50" fmla="*/ 31 w 352"/>
                <a:gd name="T51" fmla="*/ 29 h 259"/>
                <a:gd name="T52" fmla="*/ 25 w 352"/>
                <a:gd name="T53" fmla="*/ 29 h 259"/>
                <a:gd name="T54" fmla="*/ 19 w 352"/>
                <a:gd name="T55" fmla="*/ 29 h 259"/>
                <a:gd name="T56" fmla="*/ 13 w 352"/>
                <a:gd name="T57" fmla="*/ 28 h 259"/>
                <a:gd name="T58" fmla="*/ 7 w 352"/>
                <a:gd name="T59" fmla="*/ 27 h 259"/>
                <a:gd name="T60" fmla="*/ 3 w 352"/>
                <a:gd name="T61" fmla="*/ 25 h 259"/>
                <a:gd name="T62" fmla="*/ 2 w 352"/>
                <a:gd name="T63" fmla="*/ 21 h 259"/>
                <a:gd name="T64" fmla="*/ 1 w 352"/>
                <a:gd name="T65" fmla="*/ 19 h 259"/>
                <a:gd name="T66" fmla="*/ 0 w 352"/>
                <a:gd name="T67" fmla="*/ 18 h 259"/>
                <a:gd name="T68" fmla="*/ 0 w 352"/>
                <a:gd name="T69" fmla="*/ 17 h 259"/>
                <a:gd name="T70" fmla="*/ 2 w 352"/>
                <a:gd name="T71" fmla="*/ 16 h 259"/>
                <a:gd name="T72" fmla="*/ 1 w 352"/>
                <a:gd name="T73" fmla="*/ 16 h 259"/>
                <a:gd name="T74" fmla="*/ 0 w 352"/>
                <a:gd name="T75" fmla="*/ 15 h 259"/>
                <a:gd name="T76" fmla="*/ 0 w 352"/>
                <a:gd name="T77" fmla="*/ 13 h 259"/>
                <a:gd name="T78" fmla="*/ 2 w 352"/>
                <a:gd name="T79" fmla="*/ 13 h 259"/>
                <a:gd name="T80" fmla="*/ 2 w 352"/>
                <a:gd name="T81" fmla="*/ 12 h 259"/>
                <a:gd name="T82" fmla="*/ 1 w 352"/>
                <a:gd name="T83" fmla="*/ 11 h 259"/>
                <a:gd name="T84" fmla="*/ 1 w 352"/>
                <a:gd name="T85" fmla="*/ 9 h 259"/>
                <a:gd name="T86" fmla="*/ 2 w 352"/>
                <a:gd name="T87" fmla="*/ 9 h 259"/>
                <a:gd name="T88" fmla="*/ 3 w 352"/>
                <a:gd name="T89" fmla="*/ 8 h 259"/>
                <a:gd name="T90" fmla="*/ 3 w 352"/>
                <a:gd name="T91" fmla="*/ 7 h 259"/>
                <a:gd name="T92" fmla="*/ 1 w 352"/>
                <a:gd name="T93" fmla="*/ 6 h 259"/>
                <a:gd name="T94" fmla="*/ 1 w 352"/>
                <a:gd name="T95" fmla="*/ 3 h 259"/>
                <a:gd name="T96" fmla="*/ 1 w 352"/>
                <a:gd name="T97" fmla="*/ 1 h 2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2"/>
                <a:gd name="T148" fmla="*/ 0 h 259"/>
                <a:gd name="T149" fmla="*/ 352 w 352"/>
                <a:gd name="T150" fmla="*/ 259 h 2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2" h="259">
                  <a:moveTo>
                    <a:pt x="4" y="0"/>
                  </a:moveTo>
                  <a:lnTo>
                    <a:pt x="26" y="3"/>
                  </a:lnTo>
                  <a:lnTo>
                    <a:pt x="48" y="6"/>
                  </a:lnTo>
                  <a:lnTo>
                    <a:pt x="70" y="8"/>
                  </a:lnTo>
                  <a:lnTo>
                    <a:pt x="92" y="12"/>
                  </a:lnTo>
                  <a:lnTo>
                    <a:pt x="113" y="14"/>
                  </a:lnTo>
                  <a:lnTo>
                    <a:pt x="135" y="18"/>
                  </a:lnTo>
                  <a:lnTo>
                    <a:pt x="157" y="20"/>
                  </a:lnTo>
                  <a:lnTo>
                    <a:pt x="178" y="22"/>
                  </a:lnTo>
                  <a:lnTo>
                    <a:pt x="200" y="26"/>
                  </a:lnTo>
                  <a:lnTo>
                    <a:pt x="222" y="28"/>
                  </a:lnTo>
                  <a:lnTo>
                    <a:pt x="244" y="31"/>
                  </a:lnTo>
                  <a:lnTo>
                    <a:pt x="265" y="34"/>
                  </a:lnTo>
                  <a:lnTo>
                    <a:pt x="287" y="37"/>
                  </a:lnTo>
                  <a:lnTo>
                    <a:pt x="309" y="39"/>
                  </a:lnTo>
                  <a:lnTo>
                    <a:pt x="331" y="43"/>
                  </a:lnTo>
                  <a:lnTo>
                    <a:pt x="352" y="45"/>
                  </a:lnTo>
                  <a:lnTo>
                    <a:pt x="349" y="49"/>
                  </a:lnTo>
                  <a:lnTo>
                    <a:pt x="345" y="52"/>
                  </a:lnTo>
                  <a:lnTo>
                    <a:pt x="342" y="56"/>
                  </a:lnTo>
                  <a:lnTo>
                    <a:pt x="340" y="60"/>
                  </a:lnTo>
                  <a:lnTo>
                    <a:pt x="337" y="68"/>
                  </a:lnTo>
                  <a:lnTo>
                    <a:pt x="336" y="76"/>
                  </a:lnTo>
                  <a:lnTo>
                    <a:pt x="334" y="84"/>
                  </a:lnTo>
                  <a:lnTo>
                    <a:pt x="332" y="92"/>
                  </a:lnTo>
                  <a:lnTo>
                    <a:pt x="327" y="94"/>
                  </a:lnTo>
                  <a:lnTo>
                    <a:pt x="322" y="95"/>
                  </a:lnTo>
                  <a:lnTo>
                    <a:pt x="318" y="96"/>
                  </a:lnTo>
                  <a:lnTo>
                    <a:pt x="313" y="97"/>
                  </a:lnTo>
                  <a:lnTo>
                    <a:pt x="313" y="102"/>
                  </a:lnTo>
                  <a:lnTo>
                    <a:pt x="313" y="105"/>
                  </a:lnTo>
                  <a:lnTo>
                    <a:pt x="312" y="109"/>
                  </a:lnTo>
                  <a:lnTo>
                    <a:pt x="312" y="112"/>
                  </a:lnTo>
                  <a:lnTo>
                    <a:pt x="317" y="113"/>
                  </a:lnTo>
                  <a:lnTo>
                    <a:pt x="321" y="113"/>
                  </a:lnTo>
                  <a:lnTo>
                    <a:pt x="326" y="114"/>
                  </a:lnTo>
                  <a:lnTo>
                    <a:pt x="331" y="115"/>
                  </a:lnTo>
                  <a:lnTo>
                    <a:pt x="329" y="121"/>
                  </a:lnTo>
                  <a:lnTo>
                    <a:pt x="328" y="127"/>
                  </a:lnTo>
                  <a:lnTo>
                    <a:pt x="327" y="133"/>
                  </a:lnTo>
                  <a:lnTo>
                    <a:pt x="326" y="139"/>
                  </a:lnTo>
                  <a:lnTo>
                    <a:pt x="322" y="139"/>
                  </a:lnTo>
                  <a:lnTo>
                    <a:pt x="319" y="140"/>
                  </a:lnTo>
                  <a:lnTo>
                    <a:pt x="316" y="140"/>
                  </a:lnTo>
                  <a:lnTo>
                    <a:pt x="312" y="141"/>
                  </a:lnTo>
                  <a:lnTo>
                    <a:pt x="314" y="144"/>
                  </a:lnTo>
                  <a:lnTo>
                    <a:pt x="318" y="148"/>
                  </a:lnTo>
                  <a:lnTo>
                    <a:pt x="320" y="152"/>
                  </a:lnTo>
                  <a:lnTo>
                    <a:pt x="322" y="156"/>
                  </a:lnTo>
                  <a:lnTo>
                    <a:pt x="321" y="160"/>
                  </a:lnTo>
                  <a:lnTo>
                    <a:pt x="321" y="164"/>
                  </a:lnTo>
                  <a:lnTo>
                    <a:pt x="321" y="168"/>
                  </a:lnTo>
                  <a:lnTo>
                    <a:pt x="320" y="173"/>
                  </a:lnTo>
                  <a:lnTo>
                    <a:pt x="318" y="175"/>
                  </a:lnTo>
                  <a:lnTo>
                    <a:pt x="314" y="177"/>
                  </a:lnTo>
                  <a:lnTo>
                    <a:pt x="311" y="179"/>
                  </a:lnTo>
                  <a:lnTo>
                    <a:pt x="309" y="181"/>
                  </a:lnTo>
                  <a:lnTo>
                    <a:pt x="311" y="185"/>
                  </a:lnTo>
                  <a:lnTo>
                    <a:pt x="314" y="188"/>
                  </a:lnTo>
                  <a:lnTo>
                    <a:pt x="318" y="192"/>
                  </a:lnTo>
                  <a:lnTo>
                    <a:pt x="321" y="195"/>
                  </a:lnTo>
                  <a:lnTo>
                    <a:pt x="320" y="200"/>
                  </a:lnTo>
                  <a:lnTo>
                    <a:pt x="319" y="203"/>
                  </a:lnTo>
                  <a:lnTo>
                    <a:pt x="317" y="206"/>
                  </a:lnTo>
                  <a:lnTo>
                    <a:pt x="316" y="210"/>
                  </a:lnTo>
                  <a:lnTo>
                    <a:pt x="313" y="212"/>
                  </a:lnTo>
                  <a:lnTo>
                    <a:pt x="311" y="216"/>
                  </a:lnTo>
                  <a:lnTo>
                    <a:pt x="309" y="219"/>
                  </a:lnTo>
                  <a:lnTo>
                    <a:pt x="306" y="221"/>
                  </a:lnTo>
                  <a:lnTo>
                    <a:pt x="304" y="226"/>
                  </a:lnTo>
                  <a:lnTo>
                    <a:pt x="302" y="232"/>
                  </a:lnTo>
                  <a:lnTo>
                    <a:pt x="298" y="236"/>
                  </a:lnTo>
                  <a:lnTo>
                    <a:pt x="296" y="240"/>
                  </a:lnTo>
                  <a:lnTo>
                    <a:pt x="293" y="243"/>
                  </a:lnTo>
                  <a:lnTo>
                    <a:pt x="289" y="247"/>
                  </a:lnTo>
                  <a:lnTo>
                    <a:pt x="284" y="250"/>
                  </a:lnTo>
                  <a:lnTo>
                    <a:pt x="281" y="254"/>
                  </a:lnTo>
                  <a:lnTo>
                    <a:pt x="271" y="256"/>
                  </a:lnTo>
                  <a:lnTo>
                    <a:pt x="259" y="258"/>
                  </a:lnTo>
                  <a:lnTo>
                    <a:pt x="244" y="259"/>
                  </a:lnTo>
                  <a:lnTo>
                    <a:pt x="228" y="259"/>
                  </a:lnTo>
                  <a:lnTo>
                    <a:pt x="211" y="259"/>
                  </a:lnTo>
                  <a:lnTo>
                    <a:pt x="192" y="258"/>
                  </a:lnTo>
                  <a:lnTo>
                    <a:pt x="173" y="256"/>
                  </a:lnTo>
                  <a:lnTo>
                    <a:pt x="153" y="254"/>
                  </a:lnTo>
                  <a:lnTo>
                    <a:pt x="132" y="251"/>
                  </a:lnTo>
                  <a:lnTo>
                    <a:pt x="114" y="248"/>
                  </a:lnTo>
                  <a:lnTo>
                    <a:pt x="94" y="245"/>
                  </a:lnTo>
                  <a:lnTo>
                    <a:pt x="77" y="240"/>
                  </a:lnTo>
                  <a:lnTo>
                    <a:pt x="61" y="236"/>
                  </a:lnTo>
                  <a:lnTo>
                    <a:pt x="47" y="232"/>
                  </a:lnTo>
                  <a:lnTo>
                    <a:pt x="34" y="226"/>
                  </a:lnTo>
                  <a:lnTo>
                    <a:pt x="25" y="221"/>
                  </a:lnTo>
                  <a:lnTo>
                    <a:pt x="22" y="211"/>
                  </a:lnTo>
                  <a:lnTo>
                    <a:pt x="18" y="198"/>
                  </a:lnTo>
                  <a:lnTo>
                    <a:pt x="17" y="187"/>
                  </a:lnTo>
                  <a:lnTo>
                    <a:pt x="17" y="177"/>
                  </a:lnTo>
                  <a:lnTo>
                    <a:pt x="14" y="174"/>
                  </a:lnTo>
                  <a:lnTo>
                    <a:pt x="11" y="172"/>
                  </a:lnTo>
                  <a:lnTo>
                    <a:pt x="8" y="171"/>
                  </a:lnTo>
                  <a:lnTo>
                    <a:pt x="6" y="168"/>
                  </a:lnTo>
                  <a:lnTo>
                    <a:pt x="4" y="164"/>
                  </a:lnTo>
                  <a:lnTo>
                    <a:pt x="4" y="160"/>
                  </a:lnTo>
                  <a:lnTo>
                    <a:pt x="4" y="157"/>
                  </a:lnTo>
                  <a:lnTo>
                    <a:pt x="4" y="152"/>
                  </a:lnTo>
                  <a:lnTo>
                    <a:pt x="9" y="150"/>
                  </a:lnTo>
                  <a:lnTo>
                    <a:pt x="15" y="149"/>
                  </a:lnTo>
                  <a:lnTo>
                    <a:pt x="19" y="147"/>
                  </a:lnTo>
                  <a:lnTo>
                    <a:pt x="24" y="145"/>
                  </a:lnTo>
                  <a:lnTo>
                    <a:pt x="18" y="144"/>
                  </a:lnTo>
                  <a:lnTo>
                    <a:pt x="13" y="143"/>
                  </a:lnTo>
                  <a:lnTo>
                    <a:pt x="6" y="142"/>
                  </a:lnTo>
                  <a:lnTo>
                    <a:pt x="0" y="142"/>
                  </a:lnTo>
                  <a:lnTo>
                    <a:pt x="1" y="136"/>
                  </a:lnTo>
                  <a:lnTo>
                    <a:pt x="2" y="130"/>
                  </a:lnTo>
                  <a:lnTo>
                    <a:pt x="2" y="125"/>
                  </a:lnTo>
                  <a:lnTo>
                    <a:pt x="3" y="119"/>
                  </a:lnTo>
                  <a:lnTo>
                    <a:pt x="8" y="118"/>
                  </a:lnTo>
                  <a:lnTo>
                    <a:pt x="14" y="117"/>
                  </a:lnTo>
                  <a:lnTo>
                    <a:pt x="18" y="115"/>
                  </a:lnTo>
                  <a:lnTo>
                    <a:pt x="23" y="114"/>
                  </a:lnTo>
                  <a:lnTo>
                    <a:pt x="18" y="110"/>
                  </a:lnTo>
                  <a:lnTo>
                    <a:pt x="15" y="106"/>
                  </a:lnTo>
                  <a:lnTo>
                    <a:pt x="11" y="102"/>
                  </a:lnTo>
                  <a:lnTo>
                    <a:pt x="7" y="97"/>
                  </a:lnTo>
                  <a:lnTo>
                    <a:pt x="7" y="95"/>
                  </a:lnTo>
                  <a:lnTo>
                    <a:pt x="7" y="91"/>
                  </a:lnTo>
                  <a:lnTo>
                    <a:pt x="6" y="88"/>
                  </a:lnTo>
                  <a:lnTo>
                    <a:pt x="6" y="84"/>
                  </a:lnTo>
                  <a:lnTo>
                    <a:pt x="11" y="82"/>
                  </a:lnTo>
                  <a:lnTo>
                    <a:pt x="17" y="81"/>
                  </a:lnTo>
                  <a:lnTo>
                    <a:pt x="22" y="79"/>
                  </a:lnTo>
                  <a:lnTo>
                    <a:pt x="28" y="76"/>
                  </a:lnTo>
                  <a:lnTo>
                    <a:pt x="28" y="74"/>
                  </a:lnTo>
                  <a:lnTo>
                    <a:pt x="28" y="71"/>
                  </a:lnTo>
                  <a:lnTo>
                    <a:pt x="28" y="67"/>
                  </a:lnTo>
                  <a:lnTo>
                    <a:pt x="28" y="64"/>
                  </a:lnTo>
                  <a:lnTo>
                    <a:pt x="23" y="61"/>
                  </a:lnTo>
                  <a:lnTo>
                    <a:pt x="19" y="58"/>
                  </a:lnTo>
                  <a:lnTo>
                    <a:pt x="15" y="56"/>
                  </a:lnTo>
                  <a:lnTo>
                    <a:pt x="10" y="53"/>
                  </a:lnTo>
                  <a:lnTo>
                    <a:pt x="11" y="46"/>
                  </a:lnTo>
                  <a:lnTo>
                    <a:pt x="13" y="38"/>
                  </a:lnTo>
                  <a:lnTo>
                    <a:pt x="13" y="31"/>
                  </a:lnTo>
                  <a:lnTo>
                    <a:pt x="14" y="24"/>
                  </a:lnTo>
                  <a:lnTo>
                    <a:pt x="11" y="19"/>
                  </a:lnTo>
                  <a:lnTo>
                    <a:pt x="9" y="12"/>
                  </a:lnTo>
                  <a:lnTo>
                    <a:pt x="7" y="6"/>
                  </a:lnTo>
                  <a:lnTo>
                    <a:pt x="4" y="0"/>
                  </a:lnTo>
                  <a:close/>
                </a:path>
              </a:pathLst>
            </a:custGeom>
            <a:solidFill>
              <a:srgbClr val="3D3F42"/>
            </a:solidFill>
            <a:ln w="9525">
              <a:noFill/>
              <a:round/>
              <a:headEnd/>
              <a:tailEnd/>
            </a:ln>
          </p:spPr>
          <p:txBody>
            <a:bodyPr/>
            <a:lstStyle/>
            <a:p>
              <a:endParaRPr lang="en-US"/>
            </a:p>
          </p:txBody>
        </p:sp>
        <p:sp>
          <p:nvSpPr>
            <p:cNvPr id="17538" name="Freeform 457"/>
            <p:cNvSpPr>
              <a:spLocks noChangeAspect="1"/>
            </p:cNvSpPr>
            <p:nvPr/>
          </p:nvSpPr>
          <p:spPr bwMode="auto">
            <a:xfrm>
              <a:off x="4095" y="3265"/>
              <a:ext cx="110" cy="86"/>
            </a:xfrm>
            <a:custGeom>
              <a:avLst/>
              <a:gdLst>
                <a:gd name="T0" fmla="*/ 5 w 329"/>
                <a:gd name="T1" fmla="*/ 0 h 256"/>
                <a:gd name="T2" fmla="*/ 12 w 329"/>
                <a:gd name="T3" fmla="*/ 1 h 256"/>
                <a:gd name="T4" fmla="*/ 19 w 329"/>
                <a:gd name="T5" fmla="*/ 2 h 256"/>
                <a:gd name="T6" fmla="*/ 26 w 329"/>
                <a:gd name="T7" fmla="*/ 3 h 256"/>
                <a:gd name="T8" fmla="*/ 32 w 329"/>
                <a:gd name="T9" fmla="*/ 4 h 256"/>
                <a:gd name="T10" fmla="*/ 36 w 329"/>
                <a:gd name="T11" fmla="*/ 5 h 256"/>
                <a:gd name="T12" fmla="*/ 35 w 329"/>
                <a:gd name="T13" fmla="*/ 6 h 256"/>
                <a:gd name="T14" fmla="*/ 35 w 329"/>
                <a:gd name="T15" fmla="*/ 9 h 256"/>
                <a:gd name="T16" fmla="*/ 34 w 329"/>
                <a:gd name="T17" fmla="*/ 10 h 256"/>
                <a:gd name="T18" fmla="*/ 33 w 329"/>
                <a:gd name="T19" fmla="*/ 11 h 256"/>
                <a:gd name="T20" fmla="*/ 32 w 329"/>
                <a:gd name="T21" fmla="*/ 12 h 256"/>
                <a:gd name="T22" fmla="*/ 34 w 329"/>
                <a:gd name="T23" fmla="*/ 12 h 256"/>
                <a:gd name="T24" fmla="*/ 34 w 329"/>
                <a:gd name="T25" fmla="*/ 14 h 256"/>
                <a:gd name="T26" fmla="*/ 34 w 329"/>
                <a:gd name="T27" fmla="*/ 15 h 256"/>
                <a:gd name="T28" fmla="*/ 32 w 329"/>
                <a:gd name="T29" fmla="*/ 15 h 256"/>
                <a:gd name="T30" fmla="*/ 33 w 329"/>
                <a:gd name="T31" fmla="*/ 17 h 256"/>
                <a:gd name="T32" fmla="*/ 33 w 329"/>
                <a:gd name="T33" fmla="*/ 18 h 256"/>
                <a:gd name="T34" fmla="*/ 33 w 329"/>
                <a:gd name="T35" fmla="*/ 19 h 256"/>
                <a:gd name="T36" fmla="*/ 32 w 329"/>
                <a:gd name="T37" fmla="*/ 20 h 256"/>
                <a:gd name="T38" fmla="*/ 33 w 329"/>
                <a:gd name="T39" fmla="*/ 21 h 256"/>
                <a:gd name="T40" fmla="*/ 33 w 329"/>
                <a:gd name="T41" fmla="*/ 23 h 256"/>
                <a:gd name="T42" fmla="*/ 33 w 329"/>
                <a:gd name="T43" fmla="*/ 24 h 256"/>
                <a:gd name="T44" fmla="*/ 32 w 329"/>
                <a:gd name="T45" fmla="*/ 25 h 256"/>
                <a:gd name="T46" fmla="*/ 31 w 329"/>
                <a:gd name="T47" fmla="*/ 26 h 256"/>
                <a:gd name="T48" fmla="*/ 30 w 329"/>
                <a:gd name="T49" fmla="*/ 28 h 256"/>
                <a:gd name="T50" fmla="*/ 28 w 329"/>
                <a:gd name="T51" fmla="*/ 29 h 256"/>
                <a:gd name="T52" fmla="*/ 24 w 329"/>
                <a:gd name="T53" fmla="*/ 29 h 256"/>
                <a:gd name="T54" fmla="*/ 18 w 329"/>
                <a:gd name="T55" fmla="*/ 29 h 256"/>
                <a:gd name="T56" fmla="*/ 12 w 329"/>
                <a:gd name="T57" fmla="*/ 28 h 256"/>
                <a:gd name="T58" fmla="*/ 6 w 329"/>
                <a:gd name="T59" fmla="*/ 27 h 256"/>
                <a:gd name="T60" fmla="*/ 3 w 329"/>
                <a:gd name="T61" fmla="*/ 25 h 256"/>
                <a:gd name="T62" fmla="*/ 2 w 329"/>
                <a:gd name="T63" fmla="*/ 21 h 256"/>
                <a:gd name="T64" fmla="*/ 1 w 329"/>
                <a:gd name="T65" fmla="*/ 19 h 256"/>
                <a:gd name="T66" fmla="*/ 0 w 329"/>
                <a:gd name="T67" fmla="*/ 18 h 256"/>
                <a:gd name="T68" fmla="*/ 0 w 329"/>
                <a:gd name="T69" fmla="*/ 17 h 256"/>
                <a:gd name="T70" fmla="*/ 2 w 329"/>
                <a:gd name="T71" fmla="*/ 16 h 256"/>
                <a:gd name="T72" fmla="*/ 1 w 329"/>
                <a:gd name="T73" fmla="*/ 16 h 256"/>
                <a:gd name="T74" fmla="*/ 0 w 329"/>
                <a:gd name="T75" fmla="*/ 15 h 256"/>
                <a:gd name="T76" fmla="*/ 0 w 329"/>
                <a:gd name="T77" fmla="*/ 13 h 256"/>
                <a:gd name="T78" fmla="*/ 2 w 329"/>
                <a:gd name="T79" fmla="*/ 13 h 256"/>
                <a:gd name="T80" fmla="*/ 2 w 329"/>
                <a:gd name="T81" fmla="*/ 12 h 256"/>
                <a:gd name="T82" fmla="*/ 1 w 329"/>
                <a:gd name="T83" fmla="*/ 11 h 256"/>
                <a:gd name="T84" fmla="*/ 1 w 329"/>
                <a:gd name="T85" fmla="*/ 9 h 256"/>
                <a:gd name="T86" fmla="*/ 2 w 329"/>
                <a:gd name="T87" fmla="*/ 9 h 256"/>
                <a:gd name="T88" fmla="*/ 3 w 329"/>
                <a:gd name="T89" fmla="*/ 8 h 256"/>
                <a:gd name="T90" fmla="*/ 2 w 329"/>
                <a:gd name="T91" fmla="*/ 7 h 256"/>
                <a:gd name="T92" fmla="*/ 1 w 329"/>
                <a:gd name="T93" fmla="*/ 6 h 256"/>
                <a:gd name="T94" fmla="*/ 1 w 329"/>
                <a:gd name="T95" fmla="*/ 4 h 256"/>
                <a:gd name="T96" fmla="*/ 1 w 329"/>
                <a:gd name="T97" fmla="*/ 1 h 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9"/>
                <a:gd name="T148" fmla="*/ 0 h 256"/>
                <a:gd name="T149" fmla="*/ 329 w 329"/>
                <a:gd name="T150" fmla="*/ 256 h 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9" h="256">
                  <a:moveTo>
                    <a:pt x="5" y="0"/>
                  </a:moveTo>
                  <a:lnTo>
                    <a:pt x="26" y="2"/>
                  </a:lnTo>
                  <a:lnTo>
                    <a:pt x="45" y="4"/>
                  </a:lnTo>
                  <a:lnTo>
                    <a:pt x="66" y="8"/>
                  </a:lnTo>
                  <a:lnTo>
                    <a:pt x="86" y="10"/>
                  </a:lnTo>
                  <a:lnTo>
                    <a:pt x="106" y="12"/>
                  </a:lnTo>
                  <a:lnTo>
                    <a:pt x="127" y="15"/>
                  </a:lnTo>
                  <a:lnTo>
                    <a:pt x="147" y="18"/>
                  </a:lnTo>
                  <a:lnTo>
                    <a:pt x="167" y="20"/>
                  </a:lnTo>
                  <a:lnTo>
                    <a:pt x="187" y="23"/>
                  </a:lnTo>
                  <a:lnTo>
                    <a:pt x="208" y="25"/>
                  </a:lnTo>
                  <a:lnTo>
                    <a:pt x="229" y="28"/>
                  </a:lnTo>
                  <a:lnTo>
                    <a:pt x="248" y="31"/>
                  </a:lnTo>
                  <a:lnTo>
                    <a:pt x="269" y="33"/>
                  </a:lnTo>
                  <a:lnTo>
                    <a:pt x="288" y="35"/>
                  </a:lnTo>
                  <a:lnTo>
                    <a:pt x="309" y="39"/>
                  </a:lnTo>
                  <a:lnTo>
                    <a:pt x="329" y="41"/>
                  </a:lnTo>
                  <a:lnTo>
                    <a:pt x="326" y="46"/>
                  </a:lnTo>
                  <a:lnTo>
                    <a:pt x="323" y="49"/>
                  </a:lnTo>
                  <a:lnTo>
                    <a:pt x="320" y="53"/>
                  </a:lnTo>
                  <a:lnTo>
                    <a:pt x="317" y="57"/>
                  </a:lnTo>
                  <a:lnTo>
                    <a:pt x="315" y="65"/>
                  </a:lnTo>
                  <a:lnTo>
                    <a:pt x="314" y="73"/>
                  </a:lnTo>
                  <a:lnTo>
                    <a:pt x="311" y="81"/>
                  </a:lnTo>
                  <a:lnTo>
                    <a:pt x="309" y="89"/>
                  </a:lnTo>
                  <a:lnTo>
                    <a:pt x="306" y="91"/>
                  </a:lnTo>
                  <a:lnTo>
                    <a:pt x="301" y="92"/>
                  </a:lnTo>
                  <a:lnTo>
                    <a:pt x="298" y="93"/>
                  </a:lnTo>
                  <a:lnTo>
                    <a:pt x="293" y="94"/>
                  </a:lnTo>
                  <a:lnTo>
                    <a:pt x="292" y="99"/>
                  </a:lnTo>
                  <a:lnTo>
                    <a:pt x="292" y="102"/>
                  </a:lnTo>
                  <a:lnTo>
                    <a:pt x="292" y="106"/>
                  </a:lnTo>
                  <a:lnTo>
                    <a:pt x="291" y="109"/>
                  </a:lnTo>
                  <a:lnTo>
                    <a:pt x="295" y="110"/>
                  </a:lnTo>
                  <a:lnTo>
                    <a:pt x="300" y="110"/>
                  </a:lnTo>
                  <a:lnTo>
                    <a:pt x="305" y="111"/>
                  </a:lnTo>
                  <a:lnTo>
                    <a:pt x="309" y="111"/>
                  </a:lnTo>
                  <a:lnTo>
                    <a:pt x="308" y="117"/>
                  </a:lnTo>
                  <a:lnTo>
                    <a:pt x="307" y="123"/>
                  </a:lnTo>
                  <a:lnTo>
                    <a:pt x="306" y="129"/>
                  </a:lnTo>
                  <a:lnTo>
                    <a:pt x="305" y="134"/>
                  </a:lnTo>
                  <a:lnTo>
                    <a:pt x="301" y="136"/>
                  </a:lnTo>
                  <a:lnTo>
                    <a:pt x="298" y="136"/>
                  </a:lnTo>
                  <a:lnTo>
                    <a:pt x="294" y="137"/>
                  </a:lnTo>
                  <a:lnTo>
                    <a:pt x="291" y="137"/>
                  </a:lnTo>
                  <a:lnTo>
                    <a:pt x="293" y="141"/>
                  </a:lnTo>
                  <a:lnTo>
                    <a:pt x="295" y="145"/>
                  </a:lnTo>
                  <a:lnTo>
                    <a:pt x="298" y="148"/>
                  </a:lnTo>
                  <a:lnTo>
                    <a:pt x="300" y="153"/>
                  </a:lnTo>
                  <a:lnTo>
                    <a:pt x="300" y="156"/>
                  </a:lnTo>
                  <a:lnTo>
                    <a:pt x="300" y="161"/>
                  </a:lnTo>
                  <a:lnTo>
                    <a:pt x="299" y="164"/>
                  </a:lnTo>
                  <a:lnTo>
                    <a:pt x="299" y="169"/>
                  </a:lnTo>
                  <a:lnTo>
                    <a:pt x="295" y="171"/>
                  </a:lnTo>
                  <a:lnTo>
                    <a:pt x="293" y="172"/>
                  </a:lnTo>
                  <a:lnTo>
                    <a:pt x="290" y="175"/>
                  </a:lnTo>
                  <a:lnTo>
                    <a:pt x="287" y="177"/>
                  </a:lnTo>
                  <a:lnTo>
                    <a:pt x="290" y="180"/>
                  </a:lnTo>
                  <a:lnTo>
                    <a:pt x="293" y="184"/>
                  </a:lnTo>
                  <a:lnTo>
                    <a:pt x="296" y="187"/>
                  </a:lnTo>
                  <a:lnTo>
                    <a:pt x="299" y="192"/>
                  </a:lnTo>
                  <a:lnTo>
                    <a:pt x="298" y="195"/>
                  </a:lnTo>
                  <a:lnTo>
                    <a:pt x="296" y="199"/>
                  </a:lnTo>
                  <a:lnTo>
                    <a:pt x="295" y="202"/>
                  </a:lnTo>
                  <a:lnTo>
                    <a:pt x="294" y="206"/>
                  </a:lnTo>
                  <a:lnTo>
                    <a:pt x="292" y="209"/>
                  </a:lnTo>
                  <a:lnTo>
                    <a:pt x="290" y="212"/>
                  </a:lnTo>
                  <a:lnTo>
                    <a:pt x="287" y="215"/>
                  </a:lnTo>
                  <a:lnTo>
                    <a:pt x="285" y="217"/>
                  </a:lnTo>
                  <a:lnTo>
                    <a:pt x="283" y="222"/>
                  </a:lnTo>
                  <a:lnTo>
                    <a:pt x="280" y="228"/>
                  </a:lnTo>
                  <a:lnTo>
                    <a:pt x="278" y="232"/>
                  </a:lnTo>
                  <a:lnTo>
                    <a:pt x="276" y="237"/>
                  </a:lnTo>
                  <a:lnTo>
                    <a:pt x="272" y="240"/>
                  </a:lnTo>
                  <a:lnTo>
                    <a:pt x="269" y="244"/>
                  </a:lnTo>
                  <a:lnTo>
                    <a:pt x="265" y="247"/>
                  </a:lnTo>
                  <a:lnTo>
                    <a:pt x="261" y="250"/>
                  </a:lnTo>
                  <a:lnTo>
                    <a:pt x="252" y="252"/>
                  </a:lnTo>
                  <a:lnTo>
                    <a:pt x="240" y="254"/>
                  </a:lnTo>
                  <a:lnTo>
                    <a:pt x="227" y="255"/>
                  </a:lnTo>
                  <a:lnTo>
                    <a:pt x="211" y="256"/>
                  </a:lnTo>
                  <a:lnTo>
                    <a:pt x="195" y="255"/>
                  </a:lnTo>
                  <a:lnTo>
                    <a:pt x="178" y="255"/>
                  </a:lnTo>
                  <a:lnTo>
                    <a:pt x="159" y="253"/>
                  </a:lnTo>
                  <a:lnTo>
                    <a:pt x="141" y="252"/>
                  </a:lnTo>
                  <a:lnTo>
                    <a:pt x="123" y="248"/>
                  </a:lnTo>
                  <a:lnTo>
                    <a:pt x="105" y="246"/>
                  </a:lnTo>
                  <a:lnTo>
                    <a:pt x="88" y="243"/>
                  </a:lnTo>
                  <a:lnTo>
                    <a:pt x="71" y="238"/>
                  </a:lnTo>
                  <a:lnTo>
                    <a:pt x="57" y="235"/>
                  </a:lnTo>
                  <a:lnTo>
                    <a:pt x="43" y="230"/>
                  </a:lnTo>
                  <a:lnTo>
                    <a:pt x="33" y="224"/>
                  </a:lnTo>
                  <a:lnTo>
                    <a:pt x="23" y="220"/>
                  </a:lnTo>
                  <a:lnTo>
                    <a:pt x="20" y="209"/>
                  </a:lnTo>
                  <a:lnTo>
                    <a:pt x="17" y="198"/>
                  </a:lnTo>
                  <a:lnTo>
                    <a:pt x="15" y="186"/>
                  </a:lnTo>
                  <a:lnTo>
                    <a:pt x="15" y="176"/>
                  </a:lnTo>
                  <a:lnTo>
                    <a:pt x="13" y="174"/>
                  </a:lnTo>
                  <a:lnTo>
                    <a:pt x="11" y="171"/>
                  </a:lnTo>
                  <a:lnTo>
                    <a:pt x="7" y="169"/>
                  </a:lnTo>
                  <a:lnTo>
                    <a:pt x="5" y="167"/>
                  </a:lnTo>
                  <a:lnTo>
                    <a:pt x="4" y="163"/>
                  </a:lnTo>
                  <a:lnTo>
                    <a:pt x="4" y="159"/>
                  </a:lnTo>
                  <a:lnTo>
                    <a:pt x="4" y="155"/>
                  </a:lnTo>
                  <a:lnTo>
                    <a:pt x="4" y="152"/>
                  </a:lnTo>
                  <a:lnTo>
                    <a:pt x="8" y="149"/>
                  </a:lnTo>
                  <a:lnTo>
                    <a:pt x="13" y="148"/>
                  </a:lnTo>
                  <a:lnTo>
                    <a:pt x="18" y="146"/>
                  </a:lnTo>
                  <a:lnTo>
                    <a:pt x="22" y="144"/>
                  </a:lnTo>
                  <a:lnTo>
                    <a:pt x="17" y="142"/>
                  </a:lnTo>
                  <a:lnTo>
                    <a:pt x="12" y="142"/>
                  </a:lnTo>
                  <a:lnTo>
                    <a:pt x="6" y="142"/>
                  </a:lnTo>
                  <a:lnTo>
                    <a:pt x="0" y="141"/>
                  </a:lnTo>
                  <a:lnTo>
                    <a:pt x="2" y="136"/>
                  </a:lnTo>
                  <a:lnTo>
                    <a:pt x="3" y="129"/>
                  </a:lnTo>
                  <a:lnTo>
                    <a:pt x="3" y="123"/>
                  </a:lnTo>
                  <a:lnTo>
                    <a:pt x="4" y="117"/>
                  </a:lnTo>
                  <a:lnTo>
                    <a:pt x="8" y="116"/>
                  </a:lnTo>
                  <a:lnTo>
                    <a:pt x="13" y="115"/>
                  </a:lnTo>
                  <a:lnTo>
                    <a:pt x="17" y="115"/>
                  </a:lnTo>
                  <a:lnTo>
                    <a:pt x="21" y="114"/>
                  </a:lnTo>
                  <a:lnTo>
                    <a:pt x="18" y="109"/>
                  </a:lnTo>
                  <a:lnTo>
                    <a:pt x="14" y="106"/>
                  </a:lnTo>
                  <a:lnTo>
                    <a:pt x="11" y="102"/>
                  </a:lnTo>
                  <a:lnTo>
                    <a:pt x="7" y="97"/>
                  </a:lnTo>
                  <a:lnTo>
                    <a:pt x="6" y="94"/>
                  </a:lnTo>
                  <a:lnTo>
                    <a:pt x="6" y="91"/>
                  </a:lnTo>
                  <a:lnTo>
                    <a:pt x="6" y="87"/>
                  </a:lnTo>
                  <a:lnTo>
                    <a:pt x="5" y="84"/>
                  </a:lnTo>
                  <a:lnTo>
                    <a:pt x="11" y="81"/>
                  </a:lnTo>
                  <a:lnTo>
                    <a:pt x="15" y="80"/>
                  </a:lnTo>
                  <a:lnTo>
                    <a:pt x="21" y="78"/>
                  </a:lnTo>
                  <a:lnTo>
                    <a:pt x="26" y="76"/>
                  </a:lnTo>
                  <a:lnTo>
                    <a:pt x="26" y="73"/>
                  </a:lnTo>
                  <a:lnTo>
                    <a:pt x="26" y="70"/>
                  </a:lnTo>
                  <a:lnTo>
                    <a:pt x="26" y="66"/>
                  </a:lnTo>
                  <a:lnTo>
                    <a:pt x="26" y="63"/>
                  </a:lnTo>
                  <a:lnTo>
                    <a:pt x="22" y="61"/>
                  </a:lnTo>
                  <a:lnTo>
                    <a:pt x="18" y="57"/>
                  </a:lnTo>
                  <a:lnTo>
                    <a:pt x="14" y="55"/>
                  </a:lnTo>
                  <a:lnTo>
                    <a:pt x="10" y="53"/>
                  </a:lnTo>
                  <a:lnTo>
                    <a:pt x="11" y="46"/>
                  </a:lnTo>
                  <a:lnTo>
                    <a:pt x="12" y="39"/>
                  </a:lnTo>
                  <a:lnTo>
                    <a:pt x="12" y="32"/>
                  </a:lnTo>
                  <a:lnTo>
                    <a:pt x="13" y="24"/>
                  </a:lnTo>
                  <a:lnTo>
                    <a:pt x="11" y="18"/>
                  </a:lnTo>
                  <a:lnTo>
                    <a:pt x="10" y="11"/>
                  </a:lnTo>
                  <a:lnTo>
                    <a:pt x="7" y="5"/>
                  </a:lnTo>
                  <a:lnTo>
                    <a:pt x="5" y="0"/>
                  </a:lnTo>
                  <a:close/>
                </a:path>
              </a:pathLst>
            </a:custGeom>
            <a:solidFill>
              <a:srgbClr val="47474C"/>
            </a:solidFill>
            <a:ln w="9525">
              <a:noFill/>
              <a:round/>
              <a:headEnd/>
              <a:tailEnd/>
            </a:ln>
          </p:spPr>
          <p:txBody>
            <a:bodyPr/>
            <a:lstStyle/>
            <a:p>
              <a:endParaRPr lang="en-US"/>
            </a:p>
          </p:txBody>
        </p:sp>
        <p:sp>
          <p:nvSpPr>
            <p:cNvPr id="17539" name="Freeform 458"/>
            <p:cNvSpPr>
              <a:spLocks noChangeAspect="1"/>
            </p:cNvSpPr>
            <p:nvPr/>
          </p:nvSpPr>
          <p:spPr bwMode="auto">
            <a:xfrm>
              <a:off x="4098" y="3266"/>
              <a:ext cx="103" cy="85"/>
            </a:xfrm>
            <a:custGeom>
              <a:avLst/>
              <a:gdLst>
                <a:gd name="T0" fmla="*/ 5 w 306"/>
                <a:gd name="T1" fmla="*/ 1 h 252"/>
                <a:gd name="T2" fmla="*/ 11 w 306"/>
                <a:gd name="T3" fmla="*/ 1 h 252"/>
                <a:gd name="T4" fmla="*/ 18 w 306"/>
                <a:gd name="T5" fmla="*/ 2 h 252"/>
                <a:gd name="T6" fmla="*/ 24 w 306"/>
                <a:gd name="T7" fmla="*/ 3 h 252"/>
                <a:gd name="T8" fmla="*/ 30 w 306"/>
                <a:gd name="T9" fmla="*/ 4 h 252"/>
                <a:gd name="T10" fmla="*/ 34 w 306"/>
                <a:gd name="T11" fmla="*/ 5 h 252"/>
                <a:gd name="T12" fmla="*/ 33 w 306"/>
                <a:gd name="T13" fmla="*/ 6 h 252"/>
                <a:gd name="T14" fmla="*/ 33 w 306"/>
                <a:gd name="T15" fmla="*/ 9 h 252"/>
                <a:gd name="T16" fmla="*/ 32 w 306"/>
                <a:gd name="T17" fmla="*/ 10 h 252"/>
                <a:gd name="T18" fmla="*/ 31 w 306"/>
                <a:gd name="T19" fmla="*/ 11 h 252"/>
                <a:gd name="T20" fmla="*/ 31 w 306"/>
                <a:gd name="T21" fmla="*/ 12 h 252"/>
                <a:gd name="T22" fmla="*/ 32 w 306"/>
                <a:gd name="T23" fmla="*/ 12 h 252"/>
                <a:gd name="T24" fmla="*/ 32 w 306"/>
                <a:gd name="T25" fmla="*/ 13 h 252"/>
                <a:gd name="T26" fmla="*/ 32 w 306"/>
                <a:gd name="T27" fmla="*/ 15 h 252"/>
                <a:gd name="T28" fmla="*/ 31 w 306"/>
                <a:gd name="T29" fmla="*/ 15 h 252"/>
                <a:gd name="T30" fmla="*/ 31 w 306"/>
                <a:gd name="T31" fmla="*/ 17 h 252"/>
                <a:gd name="T32" fmla="*/ 31 w 306"/>
                <a:gd name="T33" fmla="*/ 18 h 252"/>
                <a:gd name="T34" fmla="*/ 31 w 306"/>
                <a:gd name="T35" fmla="*/ 19 h 252"/>
                <a:gd name="T36" fmla="*/ 30 w 306"/>
                <a:gd name="T37" fmla="*/ 20 h 252"/>
                <a:gd name="T38" fmla="*/ 31 w 306"/>
                <a:gd name="T39" fmla="*/ 21 h 252"/>
                <a:gd name="T40" fmla="*/ 31 w 306"/>
                <a:gd name="T41" fmla="*/ 22 h 252"/>
                <a:gd name="T42" fmla="*/ 31 w 306"/>
                <a:gd name="T43" fmla="*/ 23 h 252"/>
                <a:gd name="T44" fmla="*/ 30 w 306"/>
                <a:gd name="T45" fmla="*/ 24 h 252"/>
                <a:gd name="T46" fmla="*/ 29 w 306"/>
                <a:gd name="T47" fmla="*/ 26 h 252"/>
                <a:gd name="T48" fmla="*/ 28 w 306"/>
                <a:gd name="T49" fmla="*/ 27 h 252"/>
                <a:gd name="T50" fmla="*/ 27 w 306"/>
                <a:gd name="T51" fmla="*/ 28 h 252"/>
                <a:gd name="T52" fmla="*/ 22 w 306"/>
                <a:gd name="T53" fmla="*/ 29 h 252"/>
                <a:gd name="T54" fmla="*/ 16 w 306"/>
                <a:gd name="T55" fmla="*/ 28 h 252"/>
                <a:gd name="T56" fmla="*/ 11 w 306"/>
                <a:gd name="T57" fmla="*/ 28 h 252"/>
                <a:gd name="T58" fmla="*/ 6 w 306"/>
                <a:gd name="T59" fmla="*/ 26 h 252"/>
                <a:gd name="T60" fmla="*/ 2 w 306"/>
                <a:gd name="T61" fmla="*/ 25 h 252"/>
                <a:gd name="T62" fmla="*/ 2 w 306"/>
                <a:gd name="T63" fmla="*/ 21 h 252"/>
                <a:gd name="T64" fmla="*/ 1 w 306"/>
                <a:gd name="T65" fmla="*/ 19 h 252"/>
                <a:gd name="T66" fmla="*/ 0 w 306"/>
                <a:gd name="T67" fmla="*/ 18 h 252"/>
                <a:gd name="T68" fmla="*/ 0 w 306"/>
                <a:gd name="T69" fmla="*/ 17 h 252"/>
                <a:gd name="T70" fmla="*/ 2 w 306"/>
                <a:gd name="T71" fmla="*/ 17 h 252"/>
                <a:gd name="T72" fmla="*/ 1 w 306"/>
                <a:gd name="T73" fmla="*/ 16 h 252"/>
                <a:gd name="T74" fmla="*/ 0 w 306"/>
                <a:gd name="T75" fmla="*/ 15 h 252"/>
                <a:gd name="T76" fmla="*/ 0 w 306"/>
                <a:gd name="T77" fmla="*/ 13 h 252"/>
                <a:gd name="T78" fmla="*/ 2 w 306"/>
                <a:gd name="T79" fmla="*/ 13 h 252"/>
                <a:gd name="T80" fmla="*/ 2 w 306"/>
                <a:gd name="T81" fmla="*/ 12 h 252"/>
                <a:gd name="T82" fmla="*/ 1 w 306"/>
                <a:gd name="T83" fmla="*/ 10 h 252"/>
                <a:gd name="T84" fmla="*/ 1 w 306"/>
                <a:gd name="T85" fmla="*/ 9 h 252"/>
                <a:gd name="T86" fmla="*/ 2 w 306"/>
                <a:gd name="T87" fmla="*/ 9 h 252"/>
                <a:gd name="T88" fmla="*/ 3 w 306"/>
                <a:gd name="T89" fmla="*/ 8 h 252"/>
                <a:gd name="T90" fmla="*/ 2 w 306"/>
                <a:gd name="T91" fmla="*/ 7 h 252"/>
                <a:gd name="T92" fmla="*/ 1 w 306"/>
                <a:gd name="T93" fmla="*/ 6 h 252"/>
                <a:gd name="T94" fmla="*/ 1 w 306"/>
                <a:gd name="T95" fmla="*/ 3 h 252"/>
                <a:gd name="T96" fmla="*/ 1 w 306"/>
                <a:gd name="T97" fmla="*/ 1 h 2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252"/>
                <a:gd name="T149" fmla="*/ 306 w 306"/>
                <a:gd name="T150" fmla="*/ 252 h 2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252">
                  <a:moveTo>
                    <a:pt x="6" y="0"/>
                  </a:moveTo>
                  <a:lnTo>
                    <a:pt x="24" y="2"/>
                  </a:lnTo>
                  <a:lnTo>
                    <a:pt x="44" y="5"/>
                  </a:lnTo>
                  <a:lnTo>
                    <a:pt x="62" y="7"/>
                  </a:lnTo>
                  <a:lnTo>
                    <a:pt x="80" y="9"/>
                  </a:lnTo>
                  <a:lnTo>
                    <a:pt x="100" y="12"/>
                  </a:lnTo>
                  <a:lnTo>
                    <a:pt x="118" y="14"/>
                  </a:lnTo>
                  <a:lnTo>
                    <a:pt x="137" y="16"/>
                  </a:lnTo>
                  <a:lnTo>
                    <a:pt x="156" y="18"/>
                  </a:lnTo>
                  <a:lnTo>
                    <a:pt x="175" y="22"/>
                  </a:lnTo>
                  <a:lnTo>
                    <a:pt x="193" y="24"/>
                  </a:lnTo>
                  <a:lnTo>
                    <a:pt x="212" y="27"/>
                  </a:lnTo>
                  <a:lnTo>
                    <a:pt x="231" y="29"/>
                  </a:lnTo>
                  <a:lnTo>
                    <a:pt x="250" y="31"/>
                  </a:lnTo>
                  <a:lnTo>
                    <a:pt x="268" y="33"/>
                  </a:lnTo>
                  <a:lnTo>
                    <a:pt x="288" y="36"/>
                  </a:lnTo>
                  <a:lnTo>
                    <a:pt x="306" y="38"/>
                  </a:lnTo>
                  <a:lnTo>
                    <a:pt x="304" y="43"/>
                  </a:lnTo>
                  <a:lnTo>
                    <a:pt x="300" y="46"/>
                  </a:lnTo>
                  <a:lnTo>
                    <a:pt x="297" y="50"/>
                  </a:lnTo>
                  <a:lnTo>
                    <a:pt x="295" y="53"/>
                  </a:lnTo>
                  <a:lnTo>
                    <a:pt x="294" y="61"/>
                  </a:lnTo>
                  <a:lnTo>
                    <a:pt x="291" y="69"/>
                  </a:lnTo>
                  <a:lnTo>
                    <a:pt x="290" y="78"/>
                  </a:lnTo>
                  <a:lnTo>
                    <a:pt x="288" y="86"/>
                  </a:lnTo>
                  <a:lnTo>
                    <a:pt x="283" y="88"/>
                  </a:lnTo>
                  <a:lnTo>
                    <a:pt x="280" y="89"/>
                  </a:lnTo>
                  <a:lnTo>
                    <a:pt x="276" y="90"/>
                  </a:lnTo>
                  <a:lnTo>
                    <a:pt x="272" y="91"/>
                  </a:lnTo>
                  <a:lnTo>
                    <a:pt x="272" y="96"/>
                  </a:lnTo>
                  <a:lnTo>
                    <a:pt x="272" y="99"/>
                  </a:lnTo>
                  <a:lnTo>
                    <a:pt x="271" y="103"/>
                  </a:lnTo>
                  <a:lnTo>
                    <a:pt x="271" y="106"/>
                  </a:lnTo>
                  <a:lnTo>
                    <a:pt x="274" y="107"/>
                  </a:lnTo>
                  <a:lnTo>
                    <a:pt x="279" y="107"/>
                  </a:lnTo>
                  <a:lnTo>
                    <a:pt x="282" y="107"/>
                  </a:lnTo>
                  <a:lnTo>
                    <a:pt x="287" y="108"/>
                  </a:lnTo>
                  <a:lnTo>
                    <a:pt x="285" y="114"/>
                  </a:lnTo>
                  <a:lnTo>
                    <a:pt x="284" y="120"/>
                  </a:lnTo>
                  <a:lnTo>
                    <a:pt x="283" y="126"/>
                  </a:lnTo>
                  <a:lnTo>
                    <a:pt x="282" y="131"/>
                  </a:lnTo>
                  <a:lnTo>
                    <a:pt x="279" y="131"/>
                  </a:lnTo>
                  <a:lnTo>
                    <a:pt x="276" y="133"/>
                  </a:lnTo>
                  <a:lnTo>
                    <a:pt x="273" y="133"/>
                  </a:lnTo>
                  <a:lnTo>
                    <a:pt x="269" y="134"/>
                  </a:lnTo>
                  <a:lnTo>
                    <a:pt x="272" y="137"/>
                  </a:lnTo>
                  <a:lnTo>
                    <a:pt x="274" y="141"/>
                  </a:lnTo>
                  <a:lnTo>
                    <a:pt x="276" y="145"/>
                  </a:lnTo>
                  <a:lnTo>
                    <a:pt x="279" y="149"/>
                  </a:lnTo>
                  <a:lnTo>
                    <a:pt x="277" y="153"/>
                  </a:lnTo>
                  <a:lnTo>
                    <a:pt x="277" y="157"/>
                  </a:lnTo>
                  <a:lnTo>
                    <a:pt x="277" y="161"/>
                  </a:lnTo>
                  <a:lnTo>
                    <a:pt x="276" y="165"/>
                  </a:lnTo>
                  <a:lnTo>
                    <a:pt x="274" y="167"/>
                  </a:lnTo>
                  <a:lnTo>
                    <a:pt x="272" y="169"/>
                  </a:lnTo>
                  <a:lnTo>
                    <a:pt x="268" y="172"/>
                  </a:lnTo>
                  <a:lnTo>
                    <a:pt x="266" y="174"/>
                  </a:lnTo>
                  <a:lnTo>
                    <a:pt x="268" y="177"/>
                  </a:lnTo>
                  <a:lnTo>
                    <a:pt x="272" y="181"/>
                  </a:lnTo>
                  <a:lnTo>
                    <a:pt x="274" y="184"/>
                  </a:lnTo>
                  <a:lnTo>
                    <a:pt x="276" y="188"/>
                  </a:lnTo>
                  <a:lnTo>
                    <a:pt x="275" y="191"/>
                  </a:lnTo>
                  <a:lnTo>
                    <a:pt x="274" y="195"/>
                  </a:lnTo>
                  <a:lnTo>
                    <a:pt x="273" y="198"/>
                  </a:lnTo>
                  <a:lnTo>
                    <a:pt x="272" y="202"/>
                  </a:lnTo>
                  <a:lnTo>
                    <a:pt x="269" y="205"/>
                  </a:lnTo>
                  <a:lnTo>
                    <a:pt x="268" y="207"/>
                  </a:lnTo>
                  <a:lnTo>
                    <a:pt x="266" y="211"/>
                  </a:lnTo>
                  <a:lnTo>
                    <a:pt x="264" y="214"/>
                  </a:lnTo>
                  <a:lnTo>
                    <a:pt x="261" y="219"/>
                  </a:lnTo>
                  <a:lnTo>
                    <a:pt x="259" y="224"/>
                  </a:lnTo>
                  <a:lnTo>
                    <a:pt x="257" y="229"/>
                  </a:lnTo>
                  <a:lnTo>
                    <a:pt x="254" y="234"/>
                  </a:lnTo>
                  <a:lnTo>
                    <a:pt x="252" y="237"/>
                  </a:lnTo>
                  <a:lnTo>
                    <a:pt x="249" y="240"/>
                  </a:lnTo>
                  <a:lnTo>
                    <a:pt x="245" y="243"/>
                  </a:lnTo>
                  <a:lnTo>
                    <a:pt x="242" y="247"/>
                  </a:lnTo>
                  <a:lnTo>
                    <a:pt x="234" y="249"/>
                  </a:lnTo>
                  <a:lnTo>
                    <a:pt x="222" y="251"/>
                  </a:lnTo>
                  <a:lnTo>
                    <a:pt x="209" y="252"/>
                  </a:lnTo>
                  <a:lnTo>
                    <a:pt x="196" y="252"/>
                  </a:lnTo>
                  <a:lnTo>
                    <a:pt x="181" y="252"/>
                  </a:lnTo>
                  <a:lnTo>
                    <a:pt x="163" y="252"/>
                  </a:lnTo>
                  <a:lnTo>
                    <a:pt x="147" y="250"/>
                  </a:lnTo>
                  <a:lnTo>
                    <a:pt x="130" y="249"/>
                  </a:lnTo>
                  <a:lnTo>
                    <a:pt x="113" y="247"/>
                  </a:lnTo>
                  <a:lnTo>
                    <a:pt x="95" y="243"/>
                  </a:lnTo>
                  <a:lnTo>
                    <a:pt x="79" y="240"/>
                  </a:lnTo>
                  <a:lnTo>
                    <a:pt x="64" y="236"/>
                  </a:lnTo>
                  <a:lnTo>
                    <a:pt x="50" y="232"/>
                  </a:lnTo>
                  <a:lnTo>
                    <a:pt x="39" y="228"/>
                  </a:lnTo>
                  <a:lnTo>
                    <a:pt x="29" y="222"/>
                  </a:lnTo>
                  <a:lnTo>
                    <a:pt x="21" y="218"/>
                  </a:lnTo>
                  <a:lnTo>
                    <a:pt x="17" y="207"/>
                  </a:lnTo>
                  <a:lnTo>
                    <a:pt x="15" y="196"/>
                  </a:lnTo>
                  <a:lnTo>
                    <a:pt x="14" y="186"/>
                  </a:lnTo>
                  <a:lnTo>
                    <a:pt x="14" y="174"/>
                  </a:lnTo>
                  <a:lnTo>
                    <a:pt x="11" y="172"/>
                  </a:lnTo>
                  <a:lnTo>
                    <a:pt x="9" y="169"/>
                  </a:lnTo>
                  <a:lnTo>
                    <a:pt x="7" y="168"/>
                  </a:lnTo>
                  <a:lnTo>
                    <a:pt x="4" y="166"/>
                  </a:lnTo>
                  <a:lnTo>
                    <a:pt x="4" y="161"/>
                  </a:lnTo>
                  <a:lnTo>
                    <a:pt x="4" y="158"/>
                  </a:lnTo>
                  <a:lnTo>
                    <a:pt x="3" y="154"/>
                  </a:lnTo>
                  <a:lnTo>
                    <a:pt x="3" y="151"/>
                  </a:lnTo>
                  <a:lnTo>
                    <a:pt x="8" y="149"/>
                  </a:lnTo>
                  <a:lnTo>
                    <a:pt x="12" y="146"/>
                  </a:lnTo>
                  <a:lnTo>
                    <a:pt x="16" y="145"/>
                  </a:lnTo>
                  <a:lnTo>
                    <a:pt x="21" y="143"/>
                  </a:lnTo>
                  <a:lnTo>
                    <a:pt x="16" y="142"/>
                  </a:lnTo>
                  <a:lnTo>
                    <a:pt x="10" y="141"/>
                  </a:lnTo>
                  <a:lnTo>
                    <a:pt x="6" y="141"/>
                  </a:lnTo>
                  <a:lnTo>
                    <a:pt x="0" y="139"/>
                  </a:lnTo>
                  <a:lnTo>
                    <a:pt x="1" y="134"/>
                  </a:lnTo>
                  <a:lnTo>
                    <a:pt x="2" y="128"/>
                  </a:lnTo>
                  <a:lnTo>
                    <a:pt x="2" y="122"/>
                  </a:lnTo>
                  <a:lnTo>
                    <a:pt x="3" y="116"/>
                  </a:lnTo>
                  <a:lnTo>
                    <a:pt x="8" y="115"/>
                  </a:lnTo>
                  <a:lnTo>
                    <a:pt x="12" y="114"/>
                  </a:lnTo>
                  <a:lnTo>
                    <a:pt x="16" y="113"/>
                  </a:lnTo>
                  <a:lnTo>
                    <a:pt x="21" y="112"/>
                  </a:lnTo>
                  <a:lnTo>
                    <a:pt x="17" y="108"/>
                  </a:lnTo>
                  <a:lnTo>
                    <a:pt x="14" y="104"/>
                  </a:lnTo>
                  <a:lnTo>
                    <a:pt x="10" y="100"/>
                  </a:lnTo>
                  <a:lnTo>
                    <a:pt x="7" y="97"/>
                  </a:lnTo>
                  <a:lnTo>
                    <a:pt x="7" y="93"/>
                  </a:lnTo>
                  <a:lnTo>
                    <a:pt x="7" y="90"/>
                  </a:lnTo>
                  <a:lnTo>
                    <a:pt x="6" y="86"/>
                  </a:lnTo>
                  <a:lnTo>
                    <a:pt x="6" y="83"/>
                  </a:lnTo>
                  <a:lnTo>
                    <a:pt x="10" y="81"/>
                  </a:lnTo>
                  <a:lnTo>
                    <a:pt x="16" y="80"/>
                  </a:lnTo>
                  <a:lnTo>
                    <a:pt x="21" y="77"/>
                  </a:lnTo>
                  <a:lnTo>
                    <a:pt x="25" y="75"/>
                  </a:lnTo>
                  <a:lnTo>
                    <a:pt x="25" y="73"/>
                  </a:lnTo>
                  <a:lnTo>
                    <a:pt x="25" y="69"/>
                  </a:lnTo>
                  <a:lnTo>
                    <a:pt x="25" y="66"/>
                  </a:lnTo>
                  <a:lnTo>
                    <a:pt x="25" y="62"/>
                  </a:lnTo>
                  <a:lnTo>
                    <a:pt x="21" y="60"/>
                  </a:lnTo>
                  <a:lnTo>
                    <a:pt x="17" y="58"/>
                  </a:lnTo>
                  <a:lnTo>
                    <a:pt x="14" y="55"/>
                  </a:lnTo>
                  <a:lnTo>
                    <a:pt x="10" y="53"/>
                  </a:lnTo>
                  <a:lnTo>
                    <a:pt x="11" y="45"/>
                  </a:lnTo>
                  <a:lnTo>
                    <a:pt x="12" y="38"/>
                  </a:lnTo>
                  <a:lnTo>
                    <a:pt x="12" y="30"/>
                  </a:lnTo>
                  <a:lnTo>
                    <a:pt x="14" y="23"/>
                  </a:lnTo>
                  <a:lnTo>
                    <a:pt x="11" y="17"/>
                  </a:lnTo>
                  <a:lnTo>
                    <a:pt x="10" y="12"/>
                  </a:lnTo>
                  <a:lnTo>
                    <a:pt x="8" y="6"/>
                  </a:lnTo>
                  <a:lnTo>
                    <a:pt x="6" y="0"/>
                  </a:lnTo>
                  <a:close/>
                </a:path>
              </a:pathLst>
            </a:custGeom>
            <a:solidFill>
              <a:srgbClr val="4F5154"/>
            </a:solidFill>
            <a:ln w="9525">
              <a:noFill/>
              <a:round/>
              <a:headEnd/>
              <a:tailEnd/>
            </a:ln>
          </p:spPr>
          <p:txBody>
            <a:bodyPr/>
            <a:lstStyle/>
            <a:p>
              <a:endParaRPr lang="en-US"/>
            </a:p>
          </p:txBody>
        </p:sp>
        <p:sp>
          <p:nvSpPr>
            <p:cNvPr id="17540" name="Freeform 459"/>
            <p:cNvSpPr>
              <a:spLocks noChangeAspect="1"/>
            </p:cNvSpPr>
            <p:nvPr/>
          </p:nvSpPr>
          <p:spPr bwMode="auto">
            <a:xfrm>
              <a:off x="4102" y="3267"/>
              <a:ext cx="95" cy="84"/>
            </a:xfrm>
            <a:custGeom>
              <a:avLst/>
              <a:gdLst>
                <a:gd name="T0" fmla="*/ 5 w 283"/>
                <a:gd name="T1" fmla="*/ 1 h 250"/>
                <a:gd name="T2" fmla="*/ 11 w 283"/>
                <a:gd name="T3" fmla="*/ 1 h 250"/>
                <a:gd name="T4" fmla="*/ 16 w 283"/>
                <a:gd name="T5" fmla="*/ 2 h 250"/>
                <a:gd name="T6" fmla="*/ 22 w 283"/>
                <a:gd name="T7" fmla="*/ 3 h 250"/>
                <a:gd name="T8" fmla="*/ 28 w 283"/>
                <a:gd name="T9" fmla="*/ 3 h 250"/>
                <a:gd name="T10" fmla="*/ 32 w 283"/>
                <a:gd name="T11" fmla="*/ 4 h 250"/>
                <a:gd name="T12" fmla="*/ 31 w 283"/>
                <a:gd name="T13" fmla="*/ 6 h 250"/>
                <a:gd name="T14" fmla="*/ 30 w 283"/>
                <a:gd name="T15" fmla="*/ 8 h 250"/>
                <a:gd name="T16" fmla="*/ 29 w 283"/>
                <a:gd name="T17" fmla="*/ 10 h 250"/>
                <a:gd name="T18" fmla="*/ 28 w 283"/>
                <a:gd name="T19" fmla="*/ 11 h 250"/>
                <a:gd name="T20" fmla="*/ 28 w 283"/>
                <a:gd name="T21" fmla="*/ 12 h 250"/>
                <a:gd name="T22" fmla="*/ 30 w 283"/>
                <a:gd name="T23" fmla="*/ 12 h 250"/>
                <a:gd name="T24" fmla="*/ 30 w 283"/>
                <a:gd name="T25" fmla="*/ 13 h 250"/>
                <a:gd name="T26" fmla="*/ 29 w 283"/>
                <a:gd name="T27" fmla="*/ 14 h 250"/>
                <a:gd name="T28" fmla="*/ 28 w 283"/>
                <a:gd name="T29" fmla="*/ 15 h 250"/>
                <a:gd name="T30" fmla="*/ 29 w 283"/>
                <a:gd name="T31" fmla="*/ 16 h 250"/>
                <a:gd name="T32" fmla="*/ 29 w 283"/>
                <a:gd name="T33" fmla="*/ 17 h 250"/>
                <a:gd name="T34" fmla="*/ 29 w 283"/>
                <a:gd name="T35" fmla="*/ 18 h 250"/>
                <a:gd name="T36" fmla="*/ 28 w 283"/>
                <a:gd name="T37" fmla="*/ 19 h 250"/>
                <a:gd name="T38" fmla="*/ 29 w 283"/>
                <a:gd name="T39" fmla="*/ 20 h 250"/>
                <a:gd name="T40" fmla="*/ 29 w 283"/>
                <a:gd name="T41" fmla="*/ 22 h 250"/>
                <a:gd name="T42" fmla="*/ 28 w 283"/>
                <a:gd name="T43" fmla="*/ 23 h 250"/>
                <a:gd name="T44" fmla="*/ 27 w 283"/>
                <a:gd name="T45" fmla="*/ 24 h 250"/>
                <a:gd name="T46" fmla="*/ 27 w 283"/>
                <a:gd name="T47" fmla="*/ 26 h 250"/>
                <a:gd name="T48" fmla="*/ 26 w 283"/>
                <a:gd name="T49" fmla="*/ 27 h 250"/>
                <a:gd name="T50" fmla="*/ 24 w 283"/>
                <a:gd name="T51" fmla="*/ 28 h 250"/>
                <a:gd name="T52" fmla="*/ 20 w 283"/>
                <a:gd name="T53" fmla="*/ 28 h 250"/>
                <a:gd name="T54" fmla="*/ 15 w 283"/>
                <a:gd name="T55" fmla="*/ 28 h 250"/>
                <a:gd name="T56" fmla="*/ 10 w 283"/>
                <a:gd name="T57" fmla="*/ 27 h 250"/>
                <a:gd name="T58" fmla="*/ 5 w 283"/>
                <a:gd name="T59" fmla="*/ 26 h 250"/>
                <a:gd name="T60" fmla="*/ 2 w 283"/>
                <a:gd name="T61" fmla="*/ 25 h 250"/>
                <a:gd name="T62" fmla="*/ 1 w 283"/>
                <a:gd name="T63" fmla="*/ 21 h 250"/>
                <a:gd name="T64" fmla="*/ 1 w 283"/>
                <a:gd name="T65" fmla="*/ 19 h 250"/>
                <a:gd name="T66" fmla="*/ 0 w 283"/>
                <a:gd name="T67" fmla="*/ 18 h 250"/>
                <a:gd name="T68" fmla="*/ 0 w 283"/>
                <a:gd name="T69" fmla="*/ 17 h 250"/>
                <a:gd name="T70" fmla="*/ 2 w 283"/>
                <a:gd name="T71" fmla="*/ 16 h 250"/>
                <a:gd name="T72" fmla="*/ 1 w 283"/>
                <a:gd name="T73" fmla="*/ 16 h 250"/>
                <a:gd name="T74" fmla="*/ 0 w 283"/>
                <a:gd name="T75" fmla="*/ 15 h 250"/>
                <a:gd name="T76" fmla="*/ 0 w 283"/>
                <a:gd name="T77" fmla="*/ 13 h 250"/>
                <a:gd name="T78" fmla="*/ 2 w 283"/>
                <a:gd name="T79" fmla="*/ 13 h 250"/>
                <a:gd name="T80" fmla="*/ 1 w 283"/>
                <a:gd name="T81" fmla="*/ 12 h 250"/>
                <a:gd name="T82" fmla="*/ 1 w 283"/>
                <a:gd name="T83" fmla="*/ 11 h 250"/>
                <a:gd name="T84" fmla="*/ 1 w 283"/>
                <a:gd name="T85" fmla="*/ 9 h 250"/>
                <a:gd name="T86" fmla="*/ 2 w 283"/>
                <a:gd name="T87" fmla="*/ 9 h 250"/>
                <a:gd name="T88" fmla="*/ 3 w 283"/>
                <a:gd name="T89" fmla="*/ 8 h 250"/>
                <a:gd name="T90" fmla="*/ 2 w 283"/>
                <a:gd name="T91" fmla="*/ 7 h 250"/>
                <a:gd name="T92" fmla="*/ 1 w 283"/>
                <a:gd name="T93" fmla="*/ 6 h 250"/>
                <a:gd name="T94" fmla="*/ 1 w 283"/>
                <a:gd name="T95" fmla="*/ 3 h 250"/>
                <a:gd name="T96" fmla="*/ 1 w 283"/>
                <a:gd name="T97" fmla="*/ 1 h 2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3"/>
                <a:gd name="T148" fmla="*/ 0 h 250"/>
                <a:gd name="T149" fmla="*/ 283 w 283"/>
                <a:gd name="T150" fmla="*/ 250 h 2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3" h="250">
                  <a:moveTo>
                    <a:pt x="7" y="0"/>
                  </a:moveTo>
                  <a:lnTo>
                    <a:pt x="24" y="3"/>
                  </a:lnTo>
                  <a:lnTo>
                    <a:pt x="42" y="5"/>
                  </a:lnTo>
                  <a:lnTo>
                    <a:pt x="59" y="7"/>
                  </a:lnTo>
                  <a:lnTo>
                    <a:pt x="76" y="10"/>
                  </a:lnTo>
                  <a:lnTo>
                    <a:pt x="94" y="12"/>
                  </a:lnTo>
                  <a:lnTo>
                    <a:pt x="111" y="14"/>
                  </a:lnTo>
                  <a:lnTo>
                    <a:pt x="128" y="16"/>
                  </a:lnTo>
                  <a:lnTo>
                    <a:pt x="145" y="19"/>
                  </a:lnTo>
                  <a:lnTo>
                    <a:pt x="162" y="21"/>
                  </a:lnTo>
                  <a:lnTo>
                    <a:pt x="179" y="23"/>
                  </a:lnTo>
                  <a:lnTo>
                    <a:pt x="196" y="26"/>
                  </a:lnTo>
                  <a:lnTo>
                    <a:pt x="213" y="27"/>
                  </a:lnTo>
                  <a:lnTo>
                    <a:pt x="231" y="29"/>
                  </a:lnTo>
                  <a:lnTo>
                    <a:pt x="248" y="31"/>
                  </a:lnTo>
                  <a:lnTo>
                    <a:pt x="265" y="34"/>
                  </a:lnTo>
                  <a:lnTo>
                    <a:pt x="283" y="36"/>
                  </a:lnTo>
                  <a:lnTo>
                    <a:pt x="280" y="39"/>
                  </a:lnTo>
                  <a:lnTo>
                    <a:pt x="278" y="43"/>
                  </a:lnTo>
                  <a:lnTo>
                    <a:pt x="274" y="48"/>
                  </a:lnTo>
                  <a:lnTo>
                    <a:pt x="272" y="51"/>
                  </a:lnTo>
                  <a:lnTo>
                    <a:pt x="271" y="59"/>
                  </a:lnTo>
                  <a:lnTo>
                    <a:pt x="269" y="67"/>
                  </a:lnTo>
                  <a:lnTo>
                    <a:pt x="268" y="75"/>
                  </a:lnTo>
                  <a:lnTo>
                    <a:pt x="265" y="83"/>
                  </a:lnTo>
                  <a:lnTo>
                    <a:pt x="262" y="84"/>
                  </a:lnTo>
                  <a:lnTo>
                    <a:pt x="258" y="87"/>
                  </a:lnTo>
                  <a:lnTo>
                    <a:pt x="255" y="88"/>
                  </a:lnTo>
                  <a:lnTo>
                    <a:pt x="250" y="89"/>
                  </a:lnTo>
                  <a:lnTo>
                    <a:pt x="250" y="94"/>
                  </a:lnTo>
                  <a:lnTo>
                    <a:pt x="250" y="97"/>
                  </a:lnTo>
                  <a:lnTo>
                    <a:pt x="249" y="101"/>
                  </a:lnTo>
                  <a:lnTo>
                    <a:pt x="249" y="104"/>
                  </a:lnTo>
                  <a:lnTo>
                    <a:pt x="253" y="104"/>
                  </a:lnTo>
                  <a:lnTo>
                    <a:pt x="257" y="104"/>
                  </a:lnTo>
                  <a:lnTo>
                    <a:pt x="261" y="105"/>
                  </a:lnTo>
                  <a:lnTo>
                    <a:pt x="264" y="105"/>
                  </a:lnTo>
                  <a:lnTo>
                    <a:pt x="263" y="111"/>
                  </a:lnTo>
                  <a:lnTo>
                    <a:pt x="262" y="117"/>
                  </a:lnTo>
                  <a:lnTo>
                    <a:pt x="261" y="122"/>
                  </a:lnTo>
                  <a:lnTo>
                    <a:pt x="260" y="128"/>
                  </a:lnTo>
                  <a:lnTo>
                    <a:pt x="257" y="129"/>
                  </a:lnTo>
                  <a:lnTo>
                    <a:pt x="254" y="129"/>
                  </a:lnTo>
                  <a:lnTo>
                    <a:pt x="251" y="131"/>
                  </a:lnTo>
                  <a:lnTo>
                    <a:pt x="248" y="132"/>
                  </a:lnTo>
                  <a:lnTo>
                    <a:pt x="250" y="135"/>
                  </a:lnTo>
                  <a:lnTo>
                    <a:pt x="253" y="139"/>
                  </a:lnTo>
                  <a:lnTo>
                    <a:pt x="254" y="142"/>
                  </a:lnTo>
                  <a:lnTo>
                    <a:pt x="256" y="145"/>
                  </a:lnTo>
                  <a:lnTo>
                    <a:pt x="256" y="150"/>
                  </a:lnTo>
                  <a:lnTo>
                    <a:pt x="256" y="154"/>
                  </a:lnTo>
                  <a:lnTo>
                    <a:pt x="255" y="158"/>
                  </a:lnTo>
                  <a:lnTo>
                    <a:pt x="255" y="163"/>
                  </a:lnTo>
                  <a:lnTo>
                    <a:pt x="253" y="165"/>
                  </a:lnTo>
                  <a:lnTo>
                    <a:pt x="250" y="166"/>
                  </a:lnTo>
                  <a:lnTo>
                    <a:pt x="247" y="169"/>
                  </a:lnTo>
                  <a:lnTo>
                    <a:pt x="245" y="171"/>
                  </a:lnTo>
                  <a:lnTo>
                    <a:pt x="247" y="174"/>
                  </a:lnTo>
                  <a:lnTo>
                    <a:pt x="250" y="178"/>
                  </a:lnTo>
                  <a:lnTo>
                    <a:pt x="253" y="181"/>
                  </a:lnTo>
                  <a:lnTo>
                    <a:pt x="255" y="184"/>
                  </a:lnTo>
                  <a:lnTo>
                    <a:pt x="254" y="188"/>
                  </a:lnTo>
                  <a:lnTo>
                    <a:pt x="253" y="192"/>
                  </a:lnTo>
                  <a:lnTo>
                    <a:pt x="251" y="195"/>
                  </a:lnTo>
                  <a:lnTo>
                    <a:pt x="250" y="200"/>
                  </a:lnTo>
                  <a:lnTo>
                    <a:pt x="248" y="202"/>
                  </a:lnTo>
                  <a:lnTo>
                    <a:pt x="246" y="205"/>
                  </a:lnTo>
                  <a:lnTo>
                    <a:pt x="245" y="208"/>
                  </a:lnTo>
                  <a:lnTo>
                    <a:pt x="242" y="211"/>
                  </a:lnTo>
                  <a:lnTo>
                    <a:pt x="240" y="216"/>
                  </a:lnTo>
                  <a:lnTo>
                    <a:pt x="239" y="220"/>
                  </a:lnTo>
                  <a:lnTo>
                    <a:pt x="236" y="225"/>
                  </a:lnTo>
                  <a:lnTo>
                    <a:pt x="234" y="230"/>
                  </a:lnTo>
                  <a:lnTo>
                    <a:pt x="231" y="233"/>
                  </a:lnTo>
                  <a:lnTo>
                    <a:pt x="228" y="237"/>
                  </a:lnTo>
                  <a:lnTo>
                    <a:pt x="225" y="240"/>
                  </a:lnTo>
                  <a:lnTo>
                    <a:pt x="221" y="243"/>
                  </a:lnTo>
                  <a:lnTo>
                    <a:pt x="213" y="246"/>
                  </a:lnTo>
                  <a:lnTo>
                    <a:pt x="204" y="248"/>
                  </a:lnTo>
                  <a:lnTo>
                    <a:pt x="193" y="249"/>
                  </a:lnTo>
                  <a:lnTo>
                    <a:pt x="179" y="250"/>
                  </a:lnTo>
                  <a:lnTo>
                    <a:pt x="165" y="250"/>
                  </a:lnTo>
                  <a:lnTo>
                    <a:pt x="150" y="249"/>
                  </a:lnTo>
                  <a:lnTo>
                    <a:pt x="135" y="248"/>
                  </a:lnTo>
                  <a:lnTo>
                    <a:pt x="119" y="247"/>
                  </a:lnTo>
                  <a:lnTo>
                    <a:pt x="103" y="245"/>
                  </a:lnTo>
                  <a:lnTo>
                    <a:pt x="88" y="242"/>
                  </a:lnTo>
                  <a:lnTo>
                    <a:pt x="73" y="239"/>
                  </a:lnTo>
                  <a:lnTo>
                    <a:pt x="59" y="235"/>
                  </a:lnTo>
                  <a:lnTo>
                    <a:pt x="45" y="231"/>
                  </a:lnTo>
                  <a:lnTo>
                    <a:pt x="35" y="227"/>
                  </a:lnTo>
                  <a:lnTo>
                    <a:pt x="24" y="223"/>
                  </a:lnTo>
                  <a:lnTo>
                    <a:pt x="18" y="218"/>
                  </a:lnTo>
                  <a:lnTo>
                    <a:pt x="14" y="208"/>
                  </a:lnTo>
                  <a:lnTo>
                    <a:pt x="13" y="196"/>
                  </a:lnTo>
                  <a:lnTo>
                    <a:pt x="12" y="185"/>
                  </a:lnTo>
                  <a:lnTo>
                    <a:pt x="13" y="174"/>
                  </a:lnTo>
                  <a:lnTo>
                    <a:pt x="11" y="172"/>
                  </a:lnTo>
                  <a:lnTo>
                    <a:pt x="8" y="170"/>
                  </a:lnTo>
                  <a:lnTo>
                    <a:pt x="6" y="167"/>
                  </a:lnTo>
                  <a:lnTo>
                    <a:pt x="4" y="165"/>
                  </a:lnTo>
                  <a:lnTo>
                    <a:pt x="4" y="162"/>
                  </a:lnTo>
                  <a:lnTo>
                    <a:pt x="4" y="158"/>
                  </a:lnTo>
                  <a:lnTo>
                    <a:pt x="4" y="155"/>
                  </a:lnTo>
                  <a:lnTo>
                    <a:pt x="3" y="150"/>
                  </a:lnTo>
                  <a:lnTo>
                    <a:pt x="7" y="148"/>
                  </a:lnTo>
                  <a:lnTo>
                    <a:pt x="11" y="147"/>
                  </a:lnTo>
                  <a:lnTo>
                    <a:pt x="15" y="144"/>
                  </a:lnTo>
                  <a:lnTo>
                    <a:pt x="19" y="142"/>
                  </a:lnTo>
                  <a:lnTo>
                    <a:pt x="14" y="142"/>
                  </a:lnTo>
                  <a:lnTo>
                    <a:pt x="10" y="141"/>
                  </a:lnTo>
                  <a:lnTo>
                    <a:pt x="5" y="141"/>
                  </a:lnTo>
                  <a:lnTo>
                    <a:pt x="0" y="140"/>
                  </a:lnTo>
                  <a:lnTo>
                    <a:pt x="1" y="134"/>
                  </a:lnTo>
                  <a:lnTo>
                    <a:pt x="3" y="127"/>
                  </a:lnTo>
                  <a:lnTo>
                    <a:pt x="3" y="121"/>
                  </a:lnTo>
                  <a:lnTo>
                    <a:pt x="4" y="116"/>
                  </a:lnTo>
                  <a:lnTo>
                    <a:pt x="7" y="114"/>
                  </a:lnTo>
                  <a:lnTo>
                    <a:pt x="12" y="113"/>
                  </a:lnTo>
                  <a:lnTo>
                    <a:pt x="15" y="113"/>
                  </a:lnTo>
                  <a:lnTo>
                    <a:pt x="19" y="112"/>
                  </a:lnTo>
                  <a:lnTo>
                    <a:pt x="16" y="109"/>
                  </a:lnTo>
                  <a:lnTo>
                    <a:pt x="13" y="104"/>
                  </a:lnTo>
                  <a:lnTo>
                    <a:pt x="10" y="101"/>
                  </a:lnTo>
                  <a:lnTo>
                    <a:pt x="7" y="97"/>
                  </a:lnTo>
                  <a:lnTo>
                    <a:pt x="6" y="94"/>
                  </a:lnTo>
                  <a:lnTo>
                    <a:pt x="6" y="90"/>
                  </a:lnTo>
                  <a:lnTo>
                    <a:pt x="6" y="87"/>
                  </a:lnTo>
                  <a:lnTo>
                    <a:pt x="6" y="83"/>
                  </a:lnTo>
                  <a:lnTo>
                    <a:pt x="11" y="81"/>
                  </a:lnTo>
                  <a:lnTo>
                    <a:pt x="15" y="79"/>
                  </a:lnTo>
                  <a:lnTo>
                    <a:pt x="19" y="78"/>
                  </a:lnTo>
                  <a:lnTo>
                    <a:pt x="23" y="75"/>
                  </a:lnTo>
                  <a:lnTo>
                    <a:pt x="23" y="73"/>
                  </a:lnTo>
                  <a:lnTo>
                    <a:pt x="23" y="69"/>
                  </a:lnTo>
                  <a:lnTo>
                    <a:pt x="23" y="66"/>
                  </a:lnTo>
                  <a:lnTo>
                    <a:pt x="23" y="63"/>
                  </a:lnTo>
                  <a:lnTo>
                    <a:pt x="20" y="60"/>
                  </a:lnTo>
                  <a:lnTo>
                    <a:pt x="16" y="58"/>
                  </a:lnTo>
                  <a:lnTo>
                    <a:pt x="13" y="56"/>
                  </a:lnTo>
                  <a:lnTo>
                    <a:pt x="10" y="53"/>
                  </a:lnTo>
                  <a:lnTo>
                    <a:pt x="11" y="45"/>
                  </a:lnTo>
                  <a:lnTo>
                    <a:pt x="12" y="38"/>
                  </a:lnTo>
                  <a:lnTo>
                    <a:pt x="13" y="31"/>
                  </a:lnTo>
                  <a:lnTo>
                    <a:pt x="14" y="25"/>
                  </a:lnTo>
                  <a:lnTo>
                    <a:pt x="13" y="19"/>
                  </a:lnTo>
                  <a:lnTo>
                    <a:pt x="11" y="12"/>
                  </a:lnTo>
                  <a:lnTo>
                    <a:pt x="10" y="6"/>
                  </a:lnTo>
                  <a:lnTo>
                    <a:pt x="7" y="0"/>
                  </a:lnTo>
                  <a:close/>
                </a:path>
              </a:pathLst>
            </a:custGeom>
            <a:solidFill>
              <a:srgbClr val="595B5B"/>
            </a:solidFill>
            <a:ln w="9525">
              <a:noFill/>
              <a:round/>
              <a:headEnd/>
              <a:tailEnd/>
            </a:ln>
          </p:spPr>
          <p:txBody>
            <a:bodyPr/>
            <a:lstStyle/>
            <a:p>
              <a:endParaRPr lang="en-US"/>
            </a:p>
          </p:txBody>
        </p:sp>
        <p:sp>
          <p:nvSpPr>
            <p:cNvPr id="17541" name="Freeform 460"/>
            <p:cNvSpPr>
              <a:spLocks noChangeAspect="1"/>
            </p:cNvSpPr>
            <p:nvPr/>
          </p:nvSpPr>
          <p:spPr bwMode="auto">
            <a:xfrm>
              <a:off x="4106" y="3267"/>
              <a:ext cx="87" cy="84"/>
            </a:xfrm>
            <a:custGeom>
              <a:avLst/>
              <a:gdLst>
                <a:gd name="T0" fmla="*/ 4 w 260"/>
                <a:gd name="T1" fmla="*/ 0 h 246"/>
                <a:gd name="T2" fmla="*/ 10 w 260"/>
                <a:gd name="T3" fmla="*/ 1 h 246"/>
                <a:gd name="T4" fmla="*/ 15 w 260"/>
                <a:gd name="T5" fmla="*/ 2 h 246"/>
                <a:gd name="T6" fmla="*/ 20 w 260"/>
                <a:gd name="T7" fmla="*/ 3 h 246"/>
                <a:gd name="T8" fmla="*/ 26 w 260"/>
                <a:gd name="T9" fmla="*/ 3 h 246"/>
                <a:gd name="T10" fmla="*/ 29 w 260"/>
                <a:gd name="T11" fmla="*/ 4 h 246"/>
                <a:gd name="T12" fmla="*/ 28 w 260"/>
                <a:gd name="T13" fmla="*/ 5 h 246"/>
                <a:gd name="T14" fmla="*/ 27 w 260"/>
                <a:gd name="T15" fmla="*/ 8 h 246"/>
                <a:gd name="T16" fmla="*/ 26 w 260"/>
                <a:gd name="T17" fmla="*/ 10 h 246"/>
                <a:gd name="T18" fmla="*/ 26 w 260"/>
                <a:gd name="T19" fmla="*/ 10 h 246"/>
                <a:gd name="T20" fmla="*/ 25 w 260"/>
                <a:gd name="T21" fmla="*/ 12 h 246"/>
                <a:gd name="T22" fmla="*/ 27 w 260"/>
                <a:gd name="T23" fmla="*/ 12 h 246"/>
                <a:gd name="T24" fmla="*/ 27 w 260"/>
                <a:gd name="T25" fmla="*/ 13 h 246"/>
                <a:gd name="T26" fmla="*/ 26 w 260"/>
                <a:gd name="T27" fmla="*/ 14 h 246"/>
                <a:gd name="T28" fmla="*/ 25 w 260"/>
                <a:gd name="T29" fmla="*/ 15 h 246"/>
                <a:gd name="T30" fmla="*/ 26 w 260"/>
                <a:gd name="T31" fmla="*/ 16 h 246"/>
                <a:gd name="T32" fmla="*/ 26 w 260"/>
                <a:gd name="T33" fmla="*/ 17 h 246"/>
                <a:gd name="T34" fmla="*/ 26 w 260"/>
                <a:gd name="T35" fmla="*/ 19 h 246"/>
                <a:gd name="T36" fmla="*/ 25 w 260"/>
                <a:gd name="T37" fmla="*/ 19 h 246"/>
                <a:gd name="T38" fmla="*/ 26 w 260"/>
                <a:gd name="T39" fmla="*/ 20 h 246"/>
                <a:gd name="T40" fmla="*/ 26 w 260"/>
                <a:gd name="T41" fmla="*/ 22 h 246"/>
                <a:gd name="T42" fmla="*/ 25 w 260"/>
                <a:gd name="T43" fmla="*/ 23 h 246"/>
                <a:gd name="T44" fmla="*/ 25 w 260"/>
                <a:gd name="T45" fmla="*/ 24 h 246"/>
                <a:gd name="T46" fmla="*/ 24 w 260"/>
                <a:gd name="T47" fmla="*/ 26 h 246"/>
                <a:gd name="T48" fmla="*/ 23 w 260"/>
                <a:gd name="T49" fmla="*/ 27 h 246"/>
                <a:gd name="T50" fmla="*/ 22 w 260"/>
                <a:gd name="T51" fmla="*/ 28 h 246"/>
                <a:gd name="T52" fmla="*/ 18 w 260"/>
                <a:gd name="T53" fmla="*/ 29 h 246"/>
                <a:gd name="T54" fmla="*/ 14 w 260"/>
                <a:gd name="T55" fmla="*/ 29 h 246"/>
                <a:gd name="T56" fmla="*/ 9 w 260"/>
                <a:gd name="T57" fmla="*/ 28 h 246"/>
                <a:gd name="T58" fmla="*/ 4 w 260"/>
                <a:gd name="T59" fmla="*/ 27 h 246"/>
                <a:gd name="T60" fmla="*/ 2 w 260"/>
                <a:gd name="T61" fmla="*/ 25 h 246"/>
                <a:gd name="T62" fmla="*/ 1 w 260"/>
                <a:gd name="T63" fmla="*/ 21 h 246"/>
                <a:gd name="T64" fmla="*/ 1 w 260"/>
                <a:gd name="T65" fmla="*/ 19 h 246"/>
                <a:gd name="T66" fmla="*/ 0 w 260"/>
                <a:gd name="T67" fmla="*/ 19 h 246"/>
                <a:gd name="T68" fmla="*/ 0 w 260"/>
                <a:gd name="T69" fmla="*/ 17 h 246"/>
                <a:gd name="T70" fmla="*/ 1 w 260"/>
                <a:gd name="T71" fmla="*/ 17 h 246"/>
                <a:gd name="T72" fmla="*/ 1 w 260"/>
                <a:gd name="T73" fmla="*/ 16 h 246"/>
                <a:gd name="T74" fmla="*/ 0 w 260"/>
                <a:gd name="T75" fmla="*/ 15 h 246"/>
                <a:gd name="T76" fmla="*/ 0 w 260"/>
                <a:gd name="T77" fmla="*/ 13 h 246"/>
                <a:gd name="T78" fmla="*/ 1 w 260"/>
                <a:gd name="T79" fmla="*/ 13 h 246"/>
                <a:gd name="T80" fmla="*/ 1 w 260"/>
                <a:gd name="T81" fmla="*/ 12 h 246"/>
                <a:gd name="T82" fmla="*/ 1 w 260"/>
                <a:gd name="T83" fmla="*/ 11 h 246"/>
                <a:gd name="T84" fmla="*/ 1 w 260"/>
                <a:gd name="T85" fmla="*/ 10 h 246"/>
                <a:gd name="T86" fmla="*/ 2 w 260"/>
                <a:gd name="T87" fmla="*/ 9 h 246"/>
                <a:gd name="T88" fmla="*/ 3 w 260"/>
                <a:gd name="T89" fmla="*/ 8 h 246"/>
                <a:gd name="T90" fmla="*/ 2 w 260"/>
                <a:gd name="T91" fmla="*/ 7 h 246"/>
                <a:gd name="T92" fmla="*/ 1 w 260"/>
                <a:gd name="T93" fmla="*/ 6 h 246"/>
                <a:gd name="T94" fmla="*/ 1 w 260"/>
                <a:gd name="T95" fmla="*/ 3 h 246"/>
                <a:gd name="T96" fmla="*/ 1 w 260"/>
                <a:gd name="T97" fmla="*/ 1 h 2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0"/>
                <a:gd name="T148" fmla="*/ 0 h 246"/>
                <a:gd name="T149" fmla="*/ 260 w 260"/>
                <a:gd name="T150" fmla="*/ 246 h 2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0" h="246">
                  <a:moveTo>
                    <a:pt x="8" y="0"/>
                  </a:moveTo>
                  <a:lnTo>
                    <a:pt x="24" y="2"/>
                  </a:lnTo>
                  <a:lnTo>
                    <a:pt x="39" y="3"/>
                  </a:lnTo>
                  <a:lnTo>
                    <a:pt x="55" y="6"/>
                  </a:lnTo>
                  <a:lnTo>
                    <a:pt x="71" y="8"/>
                  </a:lnTo>
                  <a:lnTo>
                    <a:pt x="86" y="10"/>
                  </a:lnTo>
                  <a:lnTo>
                    <a:pt x="102" y="11"/>
                  </a:lnTo>
                  <a:lnTo>
                    <a:pt x="118" y="14"/>
                  </a:lnTo>
                  <a:lnTo>
                    <a:pt x="134" y="16"/>
                  </a:lnTo>
                  <a:lnTo>
                    <a:pt x="149" y="18"/>
                  </a:lnTo>
                  <a:lnTo>
                    <a:pt x="166" y="21"/>
                  </a:lnTo>
                  <a:lnTo>
                    <a:pt x="182" y="22"/>
                  </a:lnTo>
                  <a:lnTo>
                    <a:pt x="197" y="24"/>
                  </a:lnTo>
                  <a:lnTo>
                    <a:pt x="213" y="26"/>
                  </a:lnTo>
                  <a:lnTo>
                    <a:pt x="229" y="29"/>
                  </a:lnTo>
                  <a:lnTo>
                    <a:pt x="244" y="30"/>
                  </a:lnTo>
                  <a:lnTo>
                    <a:pt x="260" y="32"/>
                  </a:lnTo>
                  <a:lnTo>
                    <a:pt x="258" y="35"/>
                  </a:lnTo>
                  <a:lnTo>
                    <a:pt x="255" y="39"/>
                  </a:lnTo>
                  <a:lnTo>
                    <a:pt x="252" y="44"/>
                  </a:lnTo>
                  <a:lnTo>
                    <a:pt x="250" y="47"/>
                  </a:lnTo>
                  <a:lnTo>
                    <a:pt x="249" y="55"/>
                  </a:lnTo>
                  <a:lnTo>
                    <a:pt x="247" y="63"/>
                  </a:lnTo>
                  <a:lnTo>
                    <a:pt x="245" y="71"/>
                  </a:lnTo>
                  <a:lnTo>
                    <a:pt x="244" y="79"/>
                  </a:lnTo>
                  <a:lnTo>
                    <a:pt x="240" y="80"/>
                  </a:lnTo>
                  <a:lnTo>
                    <a:pt x="237" y="83"/>
                  </a:lnTo>
                  <a:lnTo>
                    <a:pt x="234" y="84"/>
                  </a:lnTo>
                  <a:lnTo>
                    <a:pt x="230" y="85"/>
                  </a:lnTo>
                  <a:lnTo>
                    <a:pt x="229" y="88"/>
                  </a:lnTo>
                  <a:lnTo>
                    <a:pt x="229" y="92"/>
                  </a:lnTo>
                  <a:lnTo>
                    <a:pt x="229" y="95"/>
                  </a:lnTo>
                  <a:lnTo>
                    <a:pt x="228" y="99"/>
                  </a:lnTo>
                  <a:lnTo>
                    <a:pt x="231" y="100"/>
                  </a:lnTo>
                  <a:lnTo>
                    <a:pt x="235" y="100"/>
                  </a:lnTo>
                  <a:lnTo>
                    <a:pt x="238" y="100"/>
                  </a:lnTo>
                  <a:lnTo>
                    <a:pt x="242" y="101"/>
                  </a:lnTo>
                  <a:lnTo>
                    <a:pt x="240" y="107"/>
                  </a:lnTo>
                  <a:lnTo>
                    <a:pt x="240" y="113"/>
                  </a:lnTo>
                  <a:lnTo>
                    <a:pt x="239" y="118"/>
                  </a:lnTo>
                  <a:lnTo>
                    <a:pt x="238" y="124"/>
                  </a:lnTo>
                  <a:lnTo>
                    <a:pt x="236" y="124"/>
                  </a:lnTo>
                  <a:lnTo>
                    <a:pt x="234" y="125"/>
                  </a:lnTo>
                  <a:lnTo>
                    <a:pt x="230" y="125"/>
                  </a:lnTo>
                  <a:lnTo>
                    <a:pt x="228" y="127"/>
                  </a:lnTo>
                  <a:lnTo>
                    <a:pt x="230" y="130"/>
                  </a:lnTo>
                  <a:lnTo>
                    <a:pt x="231" y="133"/>
                  </a:lnTo>
                  <a:lnTo>
                    <a:pt x="234" y="138"/>
                  </a:lnTo>
                  <a:lnTo>
                    <a:pt x="235" y="141"/>
                  </a:lnTo>
                  <a:lnTo>
                    <a:pt x="234" y="146"/>
                  </a:lnTo>
                  <a:lnTo>
                    <a:pt x="234" y="150"/>
                  </a:lnTo>
                  <a:lnTo>
                    <a:pt x="234" y="153"/>
                  </a:lnTo>
                  <a:lnTo>
                    <a:pt x="232" y="158"/>
                  </a:lnTo>
                  <a:lnTo>
                    <a:pt x="230" y="160"/>
                  </a:lnTo>
                  <a:lnTo>
                    <a:pt x="228" y="161"/>
                  </a:lnTo>
                  <a:lnTo>
                    <a:pt x="225" y="163"/>
                  </a:lnTo>
                  <a:lnTo>
                    <a:pt x="223" y="166"/>
                  </a:lnTo>
                  <a:lnTo>
                    <a:pt x="225" y="169"/>
                  </a:lnTo>
                  <a:lnTo>
                    <a:pt x="228" y="173"/>
                  </a:lnTo>
                  <a:lnTo>
                    <a:pt x="230" y="176"/>
                  </a:lnTo>
                  <a:lnTo>
                    <a:pt x="232" y="178"/>
                  </a:lnTo>
                  <a:lnTo>
                    <a:pt x="231" y="183"/>
                  </a:lnTo>
                  <a:lnTo>
                    <a:pt x="230" y="186"/>
                  </a:lnTo>
                  <a:lnTo>
                    <a:pt x="229" y="190"/>
                  </a:lnTo>
                  <a:lnTo>
                    <a:pt x="228" y="194"/>
                  </a:lnTo>
                  <a:lnTo>
                    <a:pt x="227" y="197"/>
                  </a:lnTo>
                  <a:lnTo>
                    <a:pt x="224" y="200"/>
                  </a:lnTo>
                  <a:lnTo>
                    <a:pt x="223" y="203"/>
                  </a:lnTo>
                  <a:lnTo>
                    <a:pt x="221" y="206"/>
                  </a:lnTo>
                  <a:lnTo>
                    <a:pt x="220" y="211"/>
                  </a:lnTo>
                  <a:lnTo>
                    <a:pt x="217" y="216"/>
                  </a:lnTo>
                  <a:lnTo>
                    <a:pt x="216" y="221"/>
                  </a:lnTo>
                  <a:lnTo>
                    <a:pt x="214" y="226"/>
                  </a:lnTo>
                  <a:lnTo>
                    <a:pt x="210" y="229"/>
                  </a:lnTo>
                  <a:lnTo>
                    <a:pt x="208" y="231"/>
                  </a:lnTo>
                  <a:lnTo>
                    <a:pt x="205" y="235"/>
                  </a:lnTo>
                  <a:lnTo>
                    <a:pt x="202" y="238"/>
                  </a:lnTo>
                  <a:lnTo>
                    <a:pt x="196" y="242"/>
                  </a:lnTo>
                  <a:lnTo>
                    <a:pt x="186" y="244"/>
                  </a:lnTo>
                  <a:lnTo>
                    <a:pt x="175" y="245"/>
                  </a:lnTo>
                  <a:lnTo>
                    <a:pt x="163" y="246"/>
                  </a:lnTo>
                  <a:lnTo>
                    <a:pt x="151" y="246"/>
                  </a:lnTo>
                  <a:lnTo>
                    <a:pt x="137" y="246"/>
                  </a:lnTo>
                  <a:lnTo>
                    <a:pt x="122" y="245"/>
                  </a:lnTo>
                  <a:lnTo>
                    <a:pt x="107" y="243"/>
                  </a:lnTo>
                  <a:lnTo>
                    <a:pt x="93" y="241"/>
                  </a:lnTo>
                  <a:lnTo>
                    <a:pt x="78" y="238"/>
                  </a:lnTo>
                  <a:lnTo>
                    <a:pt x="64" y="236"/>
                  </a:lnTo>
                  <a:lnTo>
                    <a:pt x="52" y="233"/>
                  </a:lnTo>
                  <a:lnTo>
                    <a:pt x="40" y="228"/>
                  </a:lnTo>
                  <a:lnTo>
                    <a:pt x="30" y="224"/>
                  </a:lnTo>
                  <a:lnTo>
                    <a:pt x="22" y="220"/>
                  </a:lnTo>
                  <a:lnTo>
                    <a:pt x="15" y="215"/>
                  </a:lnTo>
                  <a:lnTo>
                    <a:pt x="12" y="205"/>
                  </a:lnTo>
                  <a:lnTo>
                    <a:pt x="11" y="193"/>
                  </a:lnTo>
                  <a:lnTo>
                    <a:pt x="10" y="182"/>
                  </a:lnTo>
                  <a:lnTo>
                    <a:pt x="11" y="171"/>
                  </a:lnTo>
                  <a:lnTo>
                    <a:pt x="9" y="169"/>
                  </a:lnTo>
                  <a:lnTo>
                    <a:pt x="8" y="167"/>
                  </a:lnTo>
                  <a:lnTo>
                    <a:pt x="5" y="166"/>
                  </a:lnTo>
                  <a:lnTo>
                    <a:pt x="3" y="163"/>
                  </a:lnTo>
                  <a:lnTo>
                    <a:pt x="3" y="160"/>
                  </a:lnTo>
                  <a:lnTo>
                    <a:pt x="3" y="155"/>
                  </a:lnTo>
                  <a:lnTo>
                    <a:pt x="3" y="152"/>
                  </a:lnTo>
                  <a:lnTo>
                    <a:pt x="3" y="148"/>
                  </a:lnTo>
                  <a:lnTo>
                    <a:pt x="7" y="146"/>
                  </a:lnTo>
                  <a:lnTo>
                    <a:pt x="10" y="144"/>
                  </a:lnTo>
                  <a:lnTo>
                    <a:pt x="13" y="143"/>
                  </a:lnTo>
                  <a:lnTo>
                    <a:pt x="18" y="140"/>
                  </a:lnTo>
                  <a:lnTo>
                    <a:pt x="13" y="139"/>
                  </a:lnTo>
                  <a:lnTo>
                    <a:pt x="9" y="139"/>
                  </a:lnTo>
                  <a:lnTo>
                    <a:pt x="4" y="139"/>
                  </a:lnTo>
                  <a:lnTo>
                    <a:pt x="0" y="138"/>
                  </a:lnTo>
                  <a:lnTo>
                    <a:pt x="1" y="132"/>
                  </a:lnTo>
                  <a:lnTo>
                    <a:pt x="2" y="125"/>
                  </a:lnTo>
                  <a:lnTo>
                    <a:pt x="2" y="120"/>
                  </a:lnTo>
                  <a:lnTo>
                    <a:pt x="3" y="114"/>
                  </a:lnTo>
                  <a:lnTo>
                    <a:pt x="7" y="113"/>
                  </a:lnTo>
                  <a:lnTo>
                    <a:pt x="10" y="112"/>
                  </a:lnTo>
                  <a:lnTo>
                    <a:pt x="13" y="112"/>
                  </a:lnTo>
                  <a:lnTo>
                    <a:pt x="18" y="110"/>
                  </a:lnTo>
                  <a:lnTo>
                    <a:pt x="15" y="106"/>
                  </a:lnTo>
                  <a:lnTo>
                    <a:pt x="12" y="102"/>
                  </a:lnTo>
                  <a:lnTo>
                    <a:pt x="9" y="99"/>
                  </a:lnTo>
                  <a:lnTo>
                    <a:pt x="7" y="95"/>
                  </a:lnTo>
                  <a:lnTo>
                    <a:pt x="7" y="92"/>
                  </a:lnTo>
                  <a:lnTo>
                    <a:pt x="7" y="88"/>
                  </a:lnTo>
                  <a:lnTo>
                    <a:pt x="7" y="85"/>
                  </a:lnTo>
                  <a:lnTo>
                    <a:pt x="5" y="82"/>
                  </a:lnTo>
                  <a:lnTo>
                    <a:pt x="10" y="79"/>
                  </a:lnTo>
                  <a:lnTo>
                    <a:pt x="13" y="77"/>
                  </a:lnTo>
                  <a:lnTo>
                    <a:pt x="18" y="76"/>
                  </a:lnTo>
                  <a:lnTo>
                    <a:pt x="22" y="74"/>
                  </a:lnTo>
                  <a:lnTo>
                    <a:pt x="23" y="70"/>
                  </a:lnTo>
                  <a:lnTo>
                    <a:pt x="23" y="67"/>
                  </a:lnTo>
                  <a:lnTo>
                    <a:pt x="23" y="64"/>
                  </a:lnTo>
                  <a:lnTo>
                    <a:pt x="23" y="61"/>
                  </a:lnTo>
                  <a:lnTo>
                    <a:pt x="19" y="59"/>
                  </a:lnTo>
                  <a:lnTo>
                    <a:pt x="17" y="56"/>
                  </a:lnTo>
                  <a:lnTo>
                    <a:pt x="13" y="54"/>
                  </a:lnTo>
                  <a:lnTo>
                    <a:pt x="10" y="52"/>
                  </a:lnTo>
                  <a:lnTo>
                    <a:pt x="11" y="45"/>
                  </a:lnTo>
                  <a:lnTo>
                    <a:pt x="12" y="37"/>
                  </a:lnTo>
                  <a:lnTo>
                    <a:pt x="12" y="30"/>
                  </a:lnTo>
                  <a:lnTo>
                    <a:pt x="13" y="23"/>
                  </a:lnTo>
                  <a:lnTo>
                    <a:pt x="12" y="17"/>
                  </a:lnTo>
                  <a:lnTo>
                    <a:pt x="11" y="11"/>
                  </a:lnTo>
                  <a:lnTo>
                    <a:pt x="9" y="6"/>
                  </a:lnTo>
                  <a:lnTo>
                    <a:pt x="8" y="0"/>
                  </a:lnTo>
                  <a:close/>
                </a:path>
              </a:pathLst>
            </a:custGeom>
            <a:solidFill>
              <a:srgbClr val="636366"/>
            </a:solidFill>
            <a:ln w="9525">
              <a:noFill/>
              <a:round/>
              <a:headEnd/>
              <a:tailEnd/>
            </a:ln>
          </p:spPr>
          <p:txBody>
            <a:bodyPr/>
            <a:lstStyle/>
            <a:p>
              <a:endParaRPr lang="en-US"/>
            </a:p>
          </p:txBody>
        </p:sp>
        <p:sp>
          <p:nvSpPr>
            <p:cNvPr id="17542" name="Freeform 461"/>
            <p:cNvSpPr>
              <a:spLocks noChangeAspect="1"/>
            </p:cNvSpPr>
            <p:nvPr/>
          </p:nvSpPr>
          <p:spPr bwMode="auto">
            <a:xfrm>
              <a:off x="4110" y="3269"/>
              <a:ext cx="79" cy="81"/>
            </a:xfrm>
            <a:custGeom>
              <a:avLst/>
              <a:gdLst>
                <a:gd name="T0" fmla="*/ 4 w 236"/>
                <a:gd name="T1" fmla="*/ 0 h 243"/>
                <a:gd name="T2" fmla="*/ 9 w 236"/>
                <a:gd name="T3" fmla="*/ 1 h 243"/>
                <a:gd name="T4" fmla="*/ 14 w 236"/>
                <a:gd name="T5" fmla="*/ 2 h 243"/>
                <a:gd name="T6" fmla="*/ 18 w 236"/>
                <a:gd name="T7" fmla="*/ 2 h 243"/>
                <a:gd name="T8" fmla="*/ 23 w 236"/>
                <a:gd name="T9" fmla="*/ 3 h 243"/>
                <a:gd name="T10" fmla="*/ 26 w 236"/>
                <a:gd name="T11" fmla="*/ 4 h 243"/>
                <a:gd name="T12" fmla="*/ 25 w 236"/>
                <a:gd name="T13" fmla="*/ 5 h 243"/>
                <a:gd name="T14" fmla="*/ 25 w 236"/>
                <a:gd name="T15" fmla="*/ 8 h 243"/>
                <a:gd name="T16" fmla="*/ 24 w 236"/>
                <a:gd name="T17" fmla="*/ 9 h 243"/>
                <a:gd name="T18" fmla="*/ 23 w 236"/>
                <a:gd name="T19" fmla="*/ 10 h 243"/>
                <a:gd name="T20" fmla="*/ 23 w 236"/>
                <a:gd name="T21" fmla="*/ 11 h 243"/>
                <a:gd name="T22" fmla="*/ 24 w 236"/>
                <a:gd name="T23" fmla="*/ 11 h 243"/>
                <a:gd name="T24" fmla="*/ 24 w 236"/>
                <a:gd name="T25" fmla="*/ 12 h 243"/>
                <a:gd name="T26" fmla="*/ 24 w 236"/>
                <a:gd name="T27" fmla="*/ 14 h 243"/>
                <a:gd name="T28" fmla="*/ 23 w 236"/>
                <a:gd name="T29" fmla="*/ 14 h 243"/>
                <a:gd name="T30" fmla="*/ 24 w 236"/>
                <a:gd name="T31" fmla="*/ 15 h 243"/>
                <a:gd name="T32" fmla="*/ 24 w 236"/>
                <a:gd name="T33" fmla="*/ 16 h 243"/>
                <a:gd name="T34" fmla="*/ 23 w 236"/>
                <a:gd name="T35" fmla="*/ 17 h 243"/>
                <a:gd name="T36" fmla="*/ 23 w 236"/>
                <a:gd name="T37" fmla="*/ 18 h 243"/>
                <a:gd name="T38" fmla="*/ 23 w 236"/>
                <a:gd name="T39" fmla="*/ 19 h 243"/>
                <a:gd name="T40" fmla="*/ 23 w 236"/>
                <a:gd name="T41" fmla="*/ 20 h 243"/>
                <a:gd name="T42" fmla="*/ 23 w 236"/>
                <a:gd name="T43" fmla="*/ 22 h 243"/>
                <a:gd name="T44" fmla="*/ 22 w 236"/>
                <a:gd name="T45" fmla="*/ 23 h 243"/>
                <a:gd name="T46" fmla="*/ 22 w 236"/>
                <a:gd name="T47" fmla="*/ 24 h 243"/>
                <a:gd name="T48" fmla="*/ 21 w 236"/>
                <a:gd name="T49" fmla="*/ 25 h 243"/>
                <a:gd name="T50" fmla="*/ 19 w 236"/>
                <a:gd name="T51" fmla="*/ 27 h 243"/>
                <a:gd name="T52" fmla="*/ 11 w 236"/>
                <a:gd name="T53" fmla="*/ 27 h 243"/>
                <a:gd name="T54" fmla="*/ 3 w 236"/>
                <a:gd name="T55" fmla="*/ 25 h 243"/>
                <a:gd name="T56" fmla="*/ 1 w 236"/>
                <a:gd name="T57" fmla="*/ 21 h 243"/>
                <a:gd name="T58" fmla="*/ 1 w 236"/>
                <a:gd name="T59" fmla="*/ 19 h 243"/>
                <a:gd name="T60" fmla="*/ 0 w 236"/>
                <a:gd name="T61" fmla="*/ 18 h 243"/>
                <a:gd name="T62" fmla="*/ 0 w 236"/>
                <a:gd name="T63" fmla="*/ 17 h 243"/>
                <a:gd name="T64" fmla="*/ 1 w 236"/>
                <a:gd name="T65" fmla="*/ 16 h 243"/>
                <a:gd name="T66" fmla="*/ 1 w 236"/>
                <a:gd name="T67" fmla="*/ 15 h 243"/>
                <a:gd name="T68" fmla="*/ 0 w 236"/>
                <a:gd name="T69" fmla="*/ 15 h 243"/>
                <a:gd name="T70" fmla="*/ 0 w 236"/>
                <a:gd name="T71" fmla="*/ 13 h 243"/>
                <a:gd name="T72" fmla="*/ 1 w 236"/>
                <a:gd name="T73" fmla="*/ 12 h 243"/>
                <a:gd name="T74" fmla="*/ 2 w 236"/>
                <a:gd name="T75" fmla="*/ 12 h 243"/>
                <a:gd name="T76" fmla="*/ 1 w 236"/>
                <a:gd name="T77" fmla="*/ 11 h 243"/>
                <a:gd name="T78" fmla="*/ 1 w 236"/>
                <a:gd name="T79" fmla="*/ 9 h 243"/>
                <a:gd name="T80" fmla="*/ 2 w 236"/>
                <a:gd name="T81" fmla="*/ 9 h 243"/>
                <a:gd name="T82" fmla="*/ 2 w 236"/>
                <a:gd name="T83" fmla="*/ 8 h 243"/>
                <a:gd name="T84" fmla="*/ 2 w 236"/>
                <a:gd name="T85" fmla="*/ 7 h 243"/>
                <a:gd name="T86" fmla="*/ 1 w 236"/>
                <a:gd name="T87" fmla="*/ 6 h 243"/>
                <a:gd name="T88" fmla="*/ 1 w 236"/>
                <a:gd name="T89" fmla="*/ 4 h 243"/>
                <a:gd name="T90" fmla="*/ 1 w 236"/>
                <a:gd name="T91" fmla="*/ 2 h 243"/>
                <a:gd name="T92" fmla="*/ 1 w 236"/>
                <a:gd name="T93" fmla="*/ 0 h 2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6"/>
                <a:gd name="T142" fmla="*/ 0 h 243"/>
                <a:gd name="T143" fmla="*/ 236 w 236"/>
                <a:gd name="T144" fmla="*/ 243 h 2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6" h="243">
                  <a:moveTo>
                    <a:pt x="8" y="0"/>
                  </a:moveTo>
                  <a:lnTo>
                    <a:pt x="22" y="2"/>
                  </a:lnTo>
                  <a:lnTo>
                    <a:pt x="37" y="4"/>
                  </a:lnTo>
                  <a:lnTo>
                    <a:pt x="51" y="6"/>
                  </a:lnTo>
                  <a:lnTo>
                    <a:pt x="66" y="8"/>
                  </a:lnTo>
                  <a:lnTo>
                    <a:pt x="80" y="9"/>
                  </a:lnTo>
                  <a:lnTo>
                    <a:pt x="93" y="12"/>
                  </a:lnTo>
                  <a:lnTo>
                    <a:pt x="108" y="13"/>
                  </a:lnTo>
                  <a:lnTo>
                    <a:pt x="122" y="15"/>
                  </a:lnTo>
                  <a:lnTo>
                    <a:pt x="136" y="17"/>
                  </a:lnTo>
                  <a:lnTo>
                    <a:pt x="151" y="19"/>
                  </a:lnTo>
                  <a:lnTo>
                    <a:pt x="165" y="21"/>
                  </a:lnTo>
                  <a:lnTo>
                    <a:pt x="180" y="22"/>
                  </a:lnTo>
                  <a:lnTo>
                    <a:pt x="194" y="24"/>
                  </a:lnTo>
                  <a:lnTo>
                    <a:pt x="208" y="27"/>
                  </a:lnTo>
                  <a:lnTo>
                    <a:pt x="223" y="28"/>
                  </a:lnTo>
                  <a:lnTo>
                    <a:pt x="236" y="30"/>
                  </a:lnTo>
                  <a:lnTo>
                    <a:pt x="234" y="33"/>
                  </a:lnTo>
                  <a:lnTo>
                    <a:pt x="233" y="37"/>
                  </a:lnTo>
                  <a:lnTo>
                    <a:pt x="231" y="40"/>
                  </a:lnTo>
                  <a:lnTo>
                    <a:pt x="228" y="45"/>
                  </a:lnTo>
                  <a:lnTo>
                    <a:pt x="227" y="53"/>
                  </a:lnTo>
                  <a:lnTo>
                    <a:pt x="225" y="61"/>
                  </a:lnTo>
                  <a:lnTo>
                    <a:pt x="224" y="69"/>
                  </a:lnTo>
                  <a:lnTo>
                    <a:pt x="221" y="77"/>
                  </a:lnTo>
                  <a:lnTo>
                    <a:pt x="218" y="78"/>
                  </a:lnTo>
                  <a:lnTo>
                    <a:pt x="216" y="80"/>
                  </a:lnTo>
                  <a:lnTo>
                    <a:pt x="212" y="81"/>
                  </a:lnTo>
                  <a:lnTo>
                    <a:pt x="209" y="82"/>
                  </a:lnTo>
                  <a:lnTo>
                    <a:pt x="209" y="86"/>
                  </a:lnTo>
                  <a:lnTo>
                    <a:pt x="209" y="90"/>
                  </a:lnTo>
                  <a:lnTo>
                    <a:pt x="208" y="93"/>
                  </a:lnTo>
                  <a:lnTo>
                    <a:pt x="208" y="97"/>
                  </a:lnTo>
                  <a:lnTo>
                    <a:pt x="210" y="98"/>
                  </a:lnTo>
                  <a:lnTo>
                    <a:pt x="213" y="98"/>
                  </a:lnTo>
                  <a:lnTo>
                    <a:pt x="217" y="98"/>
                  </a:lnTo>
                  <a:lnTo>
                    <a:pt x="220" y="98"/>
                  </a:lnTo>
                  <a:lnTo>
                    <a:pt x="219" y="104"/>
                  </a:lnTo>
                  <a:lnTo>
                    <a:pt x="218" y="110"/>
                  </a:lnTo>
                  <a:lnTo>
                    <a:pt x="217" y="115"/>
                  </a:lnTo>
                  <a:lnTo>
                    <a:pt x="216" y="121"/>
                  </a:lnTo>
                  <a:lnTo>
                    <a:pt x="213" y="122"/>
                  </a:lnTo>
                  <a:lnTo>
                    <a:pt x="211" y="122"/>
                  </a:lnTo>
                  <a:lnTo>
                    <a:pt x="209" y="123"/>
                  </a:lnTo>
                  <a:lnTo>
                    <a:pt x="206" y="125"/>
                  </a:lnTo>
                  <a:lnTo>
                    <a:pt x="208" y="128"/>
                  </a:lnTo>
                  <a:lnTo>
                    <a:pt x="210" y="131"/>
                  </a:lnTo>
                  <a:lnTo>
                    <a:pt x="211" y="135"/>
                  </a:lnTo>
                  <a:lnTo>
                    <a:pt x="212" y="138"/>
                  </a:lnTo>
                  <a:lnTo>
                    <a:pt x="212" y="143"/>
                  </a:lnTo>
                  <a:lnTo>
                    <a:pt x="212" y="146"/>
                  </a:lnTo>
                  <a:lnTo>
                    <a:pt x="211" y="151"/>
                  </a:lnTo>
                  <a:lnTo>
                    <a:pt x="211" y="154"/>
                  </a:lnTo>
                  <a:lnTo>
                    <a:pt x="209" y="157"/>
                  </a:lnTo>
                  <a:lnTo>
                    <a:pt x="206" y="159"/>
                  </a:lnTo>
                  <a:lnTo>
                    <a:pt x="204" y="161"/>
                  </a:lnTo>
                  <a:lnTo>
                    <a:pt x="202" y="164"/>
                  </a:lnTo>
                  <a:lnTo>
                    <a:pt x="204" y="167"/>
                  </a:lnTo>
                  <a:lnTo>
                    <a:pt x="206" y="169"/>
                  </a:lnTo>
                  <a:lnTo>
                    <a:pt x="208" y="173"/>
                  </a:lnTo>
                  <a:lnTo>
                    <a:pt x="210" y="176"/>
                  </a:lnTo>
                  <a:lnTo>
                    <a:pt x="209" y="180"/>
                  </a:lnTo>
                  <a:lnTo>
                    <a:pt x="209" y="183"/>
                  </a:lnTo>
                  <a:lnTo>
                    <a:pt x="208" y="188"/>
                  </a:lnTo>
                  <a:lnTo>
                    <a:pt x="206" y="191"/>
                  </a:lnTo>
                  <a:lnTo>
                    <a:pt x="205" y="194"/>
                  </a:lnTo>
                  <a:lnTo>
                    <a:pt x="203" y="197"/>
                  </a:lnTo>
                  <a:lnTo>
                    <a:pt x="202" y="201"/>
                  </a:lnTo>
                  <a:lnTo>
                    <a:pt x="199" y="203"/>
                  </a:lnTo>
                  <a:lnTo>
                    <a:pt x="198" y="207"/>
                  </a:lnTo>
                  <a:lnTo>
                    <a:pt x="196" y="213"/>
                  </a:lnTo>
                  <a:lnTo>
                    <a:pt x="195" y="218"/>
                  </a:lnTo>
                  <a:lnTo>
                    <a:pt x="193" y="224"/>
                  </a:lnTo>
                  <a:lnTo>
                    <a:pt x="190" y="226"/>
                  </a:lnTo>
                  <a:lnTo>
                    <a:pt x="188" y="229"/>
                  </a:lnTo>
                  <a:lnTo>
                    <a:pt x="185" y="233"/>
                  </a:lnTo>
                  <a:lnTo>
                    <a:pt x="182" y="236"/>
                  </a:lnTo>
                  <a:lnTo>
                    <a:pt x="167" y="241"/>
                  </a:lnTo>
                  <a:lnTo>
                    <a:pt x="146" y="243"/>
                  </a:lnTo>
                  <a:lnTo>
                    <a:pt x="122" y="243"/>
                  </a:lnTo>
                  <a:lnTo>
                    <a:pt x="96" y="241"/>
                  </a:lnTo>
                  <a:lnTo>
                    <a:pt x="70" y="237"/>
                  </a:lnTo>
                  <a:lnTo>
                    <a:pt x="46" y="231"/>
                  </a:lnTo>
                  <a:lnTo>
                    <a:pt x="26" y="224"/>
                  </a:lnTo>
                  <a:lnTo>
                    <a:pt x="12" y="214"/>
                  </a:lnTo>
                  <a:lnTo>
                    <a:pt x="11" y="204"/>
                  </a:lnTo>
                  <a:lnTo>
                    <a:pt x="9" y="192"/>
                  </a:lnTo>
                  <a:lnTo>
                    <a:pt x="9" y="182"/>
                  </a:lnTo>
                  <a:lnTo>
                    <a:pt x="9" y="171"/>
                  </a:lnTo>
                  <a:lnTo>
                    <a:pt x="8" y="168"/>
                  </a:lnTo>
                  <a:lnTo>
                    <a:pt x="6" y="167"/>
                  </a:lnTo>
                  <a:lnTo>
                    <a:pt x="5" y="165"/>
                  </a:lnTo>
                  <a:lnTo>
                    <a:pt x="2" y="163"/>
                  </a:lnTo>
                  <a:lnTo>
                    <a:pt x="2" y="159"/>
                  </a:lnTo>
                  <a:lnTo>
                    <a:pt x="2" y="156"/>
                  </a:lnTo>
                  <a:lnTo>
                    <a:pt x="2" y="152"/>
                  </a:lnTo>
                  <a:lnTo>
                    <a:pt x="2" y="148"/>
                  </a:lnTo>
                  <a:lnTo>
                    <a:pt x="6" y="145"/>
                  </a:lnTo>
                  <a:lnTo>
                    <a:pt x="9" y="144"/>
                  </a:lnTo>
                  <a:lnTo>
                    <a:pt x="13" y="142"/>
                  </a:lnTo>
                  <a:lnTo>
                    <a:pt x="16" y="139"/>
                  </a:lnTo>
                  <a:lnTo>
                    <a:pt x="12" y="139"/>
                  </a:lnTo>
                  <a:lnTo>
                    <a:pt x="8" y="138"/>
                  </a:lnTo>
                  <a:lnTo>
                    <a:pt x="4" y="138"/>
                  </a:lnTo>
                  <a:lnTo>
                    <a:pt x="0" y="138"/>
                  </a:lnTo>
                  <a:lnTo>
                    <a:pt x="1" y="133"/>
                  </a:lnTo>
                  <a:lnTo>
                    <a:pt x="2" y="126"/>
                  </a:lnTo>
                  <a:lnTo>
                    <a:pt x="2" y="119"/>
                  </a:lnTo>
                  <a:lnTo>
                    <a:pt x="4" y="113"/>
                  </a:lnTo>
                  <a:lnTo>
                    <a:pt x="6" y="112"/>
                  </a:lnTo>
                  <a:lnTo>
                    <a:pt x="9" y="111"/>
                  </a:lnTo>
                  <a:lnTo>
                    <a:pt x="13" y="111"/>
                  </a:lnTo>
                  <a:lnTo>
                    <a:pt x="16" y="110"/>
                  </a:lnTo>
                  <a:lnTo>
                    <a:pt x="14" y="106"/>
                  </a:lnTo>
                  <a:lnTo>
                    <a:pt x="12" y="103"/>
                  </a:lnTo>
                  <a:lnTo>
                    <a:pt x="9" y="99"/>
                  </a:lnTo>
                  <a:lnTo>
                    <a:pt x="7" y="96"/>
                  </a:lnTo>
                  <a:lnTo>
                    <a:pt x="6" y="92"/>
                  </a:lnTo>
                  <a:lnTo>
                    <a:pt x="6" y="89"/>
                  </a:lnTo>
                  <a:lnTo>
                    <a:pt x="6" y="85"/>
                  </a:lnTo>
                  <a:lnTo>
                    <a:pt x="6" y="82"/>
                  </a:lnTo>
                  <a:lnTo>
                    <a:pt x="9" y="80"/>
                  </a:lnTo>
                  <a:lnTo>
                    <a:pt x="14" y="77"/>
                  </a:lnTo>
                  <a:lnTo>
                    <a:pt x="17" y="76"/>
                  </a:lnTo>
                  <a:lnTo>
                    <a:pt x="21" y="74"/>
                  </a:lnTo>
                  <a:lnTo>
                    <a:pt x="21" y="70"/>
                  </a:lnTo>
                  <a:lnTo>
                    <a:pt x="21" y="67"/>
                  </a:lnTo>
                  <a:lnTo>
                    <a:pt x="21" y="65"/>
                  </a:lnTo>
                  <a:lnTo>
                    <a:pt x="21" y="61"/>
                  </a:lnTo>
                  <a:lnTo>
                    <a:pt x="19" y="59"/>
                  </a:lnTo>
                  <a:lnTo>
                    <a:pt x="16" y="57"/>
                  </a:lnTo>
                  <a:lnTo>
                    <a:pt x="13" y="54"/>
                  </a:lnTo>
                  <a:lnTo>
                    <a:pt x="11" y="52"/>
                  </a:lnTo>
                  <a:lnTo>
                    <a:pt x="12" y="45"/>
                  </a:lnTo>
                  <a:lnTo>
                    <a:pt x="13" y="37"/>
                  </a:lnTo>
                  <a:lnTo>
                    <a:pt x="13" y="30"/>
                  </a:lnTo>
                  <a:lnTo>
                    <a:pt x="14" y="23"/>
                  </a:lnTo>
                  <a:lnTo>
                    <a:pt x="13" y="17"/>
                  </a:lnTo>
                  <a:lnTo>
                    <a:pt x="12" y="12"/>
                  </a:lnTo>
                  <a:lnTo>
                    <a:pt x="9" y="6"/>
                  </a:lnTo>
                  <a:lnTo>
                    <a:pt x="8" y="0"/>
                  </a:lnTo>
                  <a:close/>
                </a:path>
              </a:pathLst>
            </a:custGeom>
            <a:solidFill>
              <a:srgbClr val="6D6D6D"/>
            </a:solidFill>
            <a:ln w="9525">
              <a:noFill/>
              <a:round/>
              <a:headEnd/>
              <a:tailEnd/>
            </a:ln>
          </p:spPr>
          <p:txBody>
            <a:bodyPr/>
            <a:lstStyle/>
            <a:p>
              <a:endParaRPr lang="en-US"/>
            </a:p>
          </p:txBody>
        </p:sp>
        <p:sp>
          <p:nvSpPr>
            <p:cNvPr id="17543" name="Freeform 462"/>
            <p:cNvSpPr>
              <a:spLocks noChangeAspect="1"/>
            </p:cNvSpPr>
            <p:nvPr/>
          </p:nvSpPr>
          <p:spPr bwMode="auto">
            <a:xfrm>
              <a:off x="4113" y="3269"/>
              <a:ext cx="72" cy="81"/>
            </a:xfrm>
            <a:custGeom>
              <a:avLst/>
              <a:gdLst>
                <a:gd name="T0" fmla="*/ 4 w 214"/>
                <a:gd name="T1" fmla="*/ 0 h 239"/>
                <a:gd name="T2" fmla="*/ 8 w 214"/>
                <a:gd name="T3" fmla="*/ 1 h 239"/>
                <a:gd name="T4" fmla="*/ 13 w 214"/>
                <a:gd name="T5" fmla="*/ 1 h 239"/>
                <a:gd name="T6" fmla="*/ 17 w 214"/>
                <a:gd name="T7" fmla="*/ 2 h 239"/>
                <a:gd name="T8" fmla="*/ 21 w 214"/>
                <a:gd name="T9" fmla="*/ 3 h 239"/>
                <a:gd name="T10" fmla="*/ 24 w 214"/>
                <a:gd name="T11" fmla="*/ 3 h 239"/>
                <a:gd name="T12" fmla="*/ 23 w 214"/>
                <a:gd name="T13" fmla="*/ 5 h 239"/>
                <a:gd name="T14" fmla="*/ 23 w 214"/>
                <a:gd name="T15" fmla="*/ 7 h 239"/>
                <a:gd name="T16" fmla="*/ 22 w 214"/>
                <a:gd name="T17" fmla="*/ 8 h 239"/>
                <a:gd name="T18" fmla="*/ 21 w 214"/>
                <a:gd name="T19" fmla="*/ 9 h 239"/>
                <a:gd name="T20" fmla="*/ 21 w 214"/>
                <a:gd name="T21" fmla="*/ 11 h 239"/>
                <a:gd name="T22" fmla="*/ 22 w 214"/>
                <a:gd name="T23" fmla="*/ 11 h 239"/>
                <a:gd name="T24" fmla="*/ 22 w 214"/>
                <a:gd name="T25" fmla="*/ 12 h 239"/>
                <a:gd name="T26" fmla="*/ 22 w 214"/>
                <a:gd name="T27" fmla="*/ 14 h 239"/>
                <a:gd name="T28" fmla="*/ 21 w 214"/>
                <a:gd name="T29" fmla="*/ 14 h 239"/>
                <a:gd name="T30" fmla="*/ 22 w 214"/>
                <a:gd name="T31" fmla="*/ 15 h 239"/>
                <a:gd name="T32" fmla="*/ 22 w 214"/>
                <a:gd name="T33" fmla="*/ 16 h 239"/>
                <a:gd name="T34" fmla="*/ 21 w 214"/>
                <a:gd name="T35" fmla="*/ 18 h 239"/>
                <a:gd name="T36" fmla="*/ 21 w 214"/>
                <a:gd name="T37" fmla="*/ 18 h 239"/>
                <a:gd name="T38" fmla="*/ 21 w 214"/>
                <a:gd name="T39" fmla="*/ 19 h 239"/>
                <a:gd name="T40" fmla="*/ 21 w 214"/>
                <a:gd name="T41" fmla="*/ 21 h 239"/>
                <a:gd name="T42" fmla="*/ 21 w 214"/>
                <a:gd name="T43" fmla="*/ 22 h 239"/>
                <a:gd name="T44" fmla="*/ 20 w 214"/>
                <a:gd name="T45" fmla="*/ 23 h 239"/>
                <a:gd name="T46" fmla="*/ 20 w 214"/>
                <a:gd name="T47" fmla="*/ 24 h 239"/>
                <a:gd name="T48" fmla="*/ 19 w 214"/>
                <a:gd name="T49" fmla="*/ 26 h 239"/>
                <a:gd name="T50" fmla="*/ 17 w 214"/>
                <a:gd name="T51" fmla="*/ 27 h 239"/>
                <a:gd name="T52" fmla="*/ 10 w 214"/>
                <a:gd name="T53" fmla="*/ 27 h 239"/>
                <a:gd name="T54" fmla="*/ 2 w 214"/>
                <a:gd name="T55" fmla="*/ 25 h 239"/>
                <a:gd name="T56" fmla="*/ 1 w 214"/>
                <a:gd name="T57" fmla="*/ 22 h 239"/>
                <a:gd name="T58" fmla="*/ 1 w 214"/>
                <a:gd name="T59" fmla="*/ 19 h 239"/>
                <a:gd name="T60" fmla="*/ 0 w 214"/>
                <a:gd name="T61" fmla="*/ 19 h 239"/>
                <a:gd name="T62" fmla="*/ 0 w 214"/>
                <a:gd name="T63" fmla="*/ 17 h 239"/>
                <a:gd name="T64" fmla="*/ 1 w 214"/>
                <a:gd name="T65" fmla="*/ 16 h 239"/>
                <a:gd name="T66" fmla="*/ 1 w 214"/>
                <a:gd name="T67" fmla="*/ 16 h 239"/>
                <a:gd name="T68" fmla="*/ 0 w 214"/>
                <a:gd name="T69" fmla="*/ 16 h 239"/>
                <a:gd name="T70" fmla="*/ 0 w 214"/>
                <a:gd name="T71" fmla="*/ 14 h 239"/>
                <a:gd name="T72" fmla="*/ 1 w 214"/>
                <a:gd name="T73" fmla="*/ 13 h 239"/>
                <a:gd name="T74" fmla="*/ 1 w 214"/>
                <a:gd name="T75" fmla="*/ 12 h 239"/>
                <a:gd name="T76" fmla="*/ 1 w 214"/>
                <a:gd name="T77" fmla="*/ 11 h 239"/>
                <a:gd name="T78" fmla="*/ 1 w 214"/>
                <a:gd name="T79" fmla="*/ 9 h 239"/>
                <a:gd name="T80" fmla="*/ 1 w 214"/>
                <a:gd name="T81" fmla="*/ 9 h 239"/>
                <a:gd name="T82" fmla="*/ 2 w 214"/>
                <a:gd name="T83" fmla="*/ 8 h 239"/>
                <a:gd name="T84" fmla="*/ 2 w 214"/>
                <a:gd name="T85" fmla="*/ 7 h 239"/>
                <a:gd name="T86" fmla="*/ 1 w 214"/>
                <a:gd name="T87" fmla="*/ 6 h 239"/>
                <a:gd name="T88" fmla="*/ 1 w 214"/>
                <a:gd name="T89" fmla="*/ 4 h 239"/>
                <a:gd name="T90" fmla="*/ 1 w 214"/>
                <a:gd name="T91" fmla="*/ 2 h 239"/>
                <a:gd name="T92" fmla="*/ 1 w 214"/>
                <a:gd name="T93" fmla="*/ 0 h 2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4"/>
                <a:gd name="T142" fmla="*/ 0 h 239"/>
                <a:gd name="T143" fmla="*/ 214 w 214"/>
                <a:gd name="T144" fmla="*/ 239 h 23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4" h="239">
                  <a:moveTo>
                    <a:pt x="10" y="0"/>
                  </a:moveTo>
                  <a:lnTo>
                    <a:pt x="23" y="1"/>
                  </a:lnTo>
                  <a:lnTo>
                    <a:pt x="35" y="3"/>
                  </a:lnTo>
                  <a:lnTo>
                    <a:pt x="48" y="4"/>
                  </a:lnTo>
                  <a:lnTo>
                    <a:pt x="61" y="5"/>
                  </a:lnTo>
                  <a:lnTo>
                    <a:pt x="73" y="8"/>
                  </a:lnTo>
                  <a:lnTo>
                    <a:pt x="86" y="9"/>
                  </a:lnTo>
                  <a:lnTo>
                    <a:pt x="99" y="11"/>
                  </a:lnTo>
                  <a:lnTo>
                    <a:pt x="112" y="12"/>
                  </a:lnTo>
                  <a:lnTo>
                    <a:pt x="125" y="15"/>
                  </a:lnTo>
                  <a:lnTo>
                    <a:pt x="138" y="16"/>
                  </a:lnTo>
                  <a:lnTo>
                    <a:pt x="150" y="18"/>
                  </a:lnTo>
                  <a:lnTo>
                    <a:pt x="163" y="19"/>
                  </a:lnTo>
                  <a:lnTo>
                    <a:pt x="176" y="21"/>
                  </a:lnTo>
                  <a:lnTo>
                    <a:pt x="188" y="23"/>
                  </a:lnTo>
                  <a:lnTo>
                    <a:pt x="201" y="25"/>
                  </a:lnTo>
                  <a:lnTo>
                    <a:pt x="214" y="26"/>
                  </a:lnTo>
                  <a:lnTo>
                    <a:pt x="212" y="29"/>
                  </a:lnTo>
                  <a:lnTo>
                    <a:pt x="209" y="33"/>
                  </a:lnTo>
                  <a:lnTo>
                    <a:pt x="208" y="36"/>
                  </a:lnTo>
                  <a:lnTo>
                    <a:pt x="206" y="41"/>
                  </a:lnTo>
                  <a:lnTo>
                    <a:pt x="205" y="49"/>
                  </a:lnTo>
                  <a:lnTo>
                    <a:pt x="202" y="56"/>
                  </a:lnTo>
                  <a:lnTo>
                    <a:pt x="201" y="64"/>
                  </a:lnTo>
                  <a:lnTo>
                    <a:pt x="199" y="72"/>
                  </a:lnTo>
                  <a:lnTo>
                    <a:pt x="197" y="73"/>
                  </a:lnTo>
                  <a:lnTo>
                    <a:pt x="194" y="74"/>
                  </a:lnTo>
                  <a:lnTo>
                    <a:pt x="191" y="77"/>
                  </a:lnTo>
                  <a:lnTo>
                    <a:pt x="188" y="78"/>
                  </a:lnTo>
                  <a:lnTo>
                    <a:pt x="187" y="82"/>
                  </a:lnTo>
                  <a:lnTo>
                    <a:pt x="187" y="86"/>
                  </a:lnTo>
                  <a:lnTo>
                    <a:pt x="187" y="89"/>
                  </a:lnTo>
                  <a:lnTo>
                    <a:pt x="186" y="93"/>
                  </a:lnTo>
                  <a:lnTo>
                    <a:pt x="188" y="93"/>
                  </a:lnTo>
                  <a:lnTo>
                    <a:pt x="192" y="93"/>
                  </a:lnTo>
                  <a:lnTo>
                    <a:pt x="195" y="94"/>
                  </a:lnTo>
                  <a:lnTo>
                    <a:pt x="198" y="94"/>
                  </a:lnTo>
                  <a:lnTo>
                    <a:pt x="197" y="100"/>
                  </a:lnTo>
                  <a:lnTo>
                    <a:pt x="197" y="106"/>
                  </a:lnTo>
                  <a:lnTo>
                    <a:pt x="195" y="111"/>
                  </a:lnTo>
                  <a:lnTo>
                    <a:pt x="194" y="117"/>
                  </a:lnTo>
                  <a:lnTo>
                    <a:pt x="192" y="117"/>
                  </a:lnTo>
                  <a:lnTo>
                    <a:pt x="190" y="118"/>
                  </a:lnTo>
                  <a:lnTo>
                    <a:pt x="187" y="118"/>
                  </a:lnTo>
                  <a:lnTo>
                    <a:pt x="185" y="119"/>
                  </a:lnTo>
                  <a:lnTo>
                    <a:pt x="186" y="123"/>
                  </a:lnTo>
                  <a:lnTo>
                    <a:pt x="188" y="126"/>
                  </a:lnTo>
                  <a:lnTo>
                    <a:pt x="190" y="131"/>
                  </a:lnTo>
                  <a:lnTo>
                    <a:pt x="191" y="134"/>
                  </a:lnTo>
                  <a:lnTo>
                    <a:pt x="190" y="138"/>
                  </a:lnTo>
                  <a:lnTo>
                    <a:pt x="190" y="142"/>
                  </a:lnTo>
                  <a:lnTo>
                    <a:pt x="190" y="146"/>
                  </a:lnTo>
                  <a:lnTo>
                    <a:pt x="188" y="150"/>
                  </a:lnTo>
                  <a:lnTo>
                    <a:pt x="187" y="153"/>
                  </a:lnTo>
                  <a:lnTo>
                    <a:pt x="185" y="154"/>
                  </a:lnTo>
                  <a:lnTo>
                    <a:pt x="184" y="156"/>
                  </a:lnTo>
                  <a:lnTo>
                    <a:pt x="182" y="159"/>
                  </a:lnTo>
                  <a:lnTo>
                    <a:pt x="184" y="162"/>
                  </a:lnTo>
                  <a:lnTo>
                    <a:pt x="185" y="165"/>
                  </a:lnTo>
                  <a:lnTo>
                    <a:pt x="187" y="169"/>
                  </a:lnTo>
                  <a:lnTo>
                    <a:pt x="188" y="171"/>
                  </a:lnTo>
                  <a:lnTo>
                    <a:pt x="187" y="176"/>
                  </a:lnTo>
                  <a:lnTo>
                    <a:pt x="186" y="179"/>
                  </a:lnTo>
                  <a:lnTo>
                    <a:pt x="185" y="183"/>
                  </a:lnTo>
                  <a:lnTo>
                    <a:pt x="184" y="186"/>
                  </a:lnTo>
                  <a:lnTo>
                    <a:pt x="183" y="188"/>
                  </a:lnTo>
                  <a:lnTo>
                    <a:pt x="182" y="192"/>
                  </a:lnTo>
                  <a:lnTo>
                    <a:pt x="179" y="195"/>
                  </a:lnTo>
                  <a:lnTo>
                    <a:pt x="178" y="198"/>
                  </a:lnTo>
                  <a:lnTo>
                    <a:pt x="177" y="202"/>
                  </a:lnTo>
                  <a:lnTo>
                    <a:pt x="176" y="208"/>
                  </a:lnTo>
                  <a:lnTo>
                    <a:pt x="174" y="213"/>
                  </a:lnTo>
                  <a:lnTo>
                    <a:pt x="172" y="218"/>
                  </a:lnTo>
                  <a:lnTo>
                    <a:pt x="170" y="222"/>
                  </a:lnTo>
                  <a:lnTo>
                    <a:pt x="168" y="224"/>
                  </a:lnTo>
                  <a:lnTo>
                    <a:pt x="165" y="228"/>
                  </a:lnTo>
                  <a:lnTo>
                    <a:pt x="163" y="231"/>
                  </a:lnTo>
                  <a:lnTo>
                    <a:pt x="149" y="237"/>
                  </a:lnTo>
                  <a:lnTo>
                    <a:pt x="131" y="239"/>
                  </a:lnTo>
                  <a:lnTo>
                    <a:pt x="109" y="239"/>
                  </a:lnTo>
                  <a:lnTo>
                    <a:pt x="85" y="238"/>
                  </a:lnTo>
                  <a:lnTo>
                    <a:pt x="62" y="233"/>
                  </a:lnTo>
                  <a:lnTo>
                    <a:pt x="40" y="228"/>
                  </a:lnTo>
                  <a:lnTo>
                    <a:pt x="21" y="221"/>
                  </a:lnTo>
                  <a:lnTo>
                    <a:pt x="10" y="212"/>
                  </a:lnTo>
                  <a:lnTo>
                    <a:pt x="9" y="201"/>
                  </a:lnTo>
                  <a:lnTo>
                    <a:pt x="8" y="190"/>
                  </a:lnTo>
                  <a:lnTo>
                    <a:pt x="8" y="179"/>
                  </a:lnTo>
                  <a:lnTo>
                    <a:pt x="9" y="169"/>
                  </a:lnTo>
                  <a:lnTo>
                    <a:pt x="8" y="167"/>
                  </a:lnTo>
                  <a:lnTo>
                    <a:pt x="5" y="164"/>
                  </a:lnTo>
                  <a:lnTo>
                    <a:pt x="4" y="163"/>
                  </a:lnTo>
                  <a:lnTo>
                    <a:pt x="2" y="161"/>
                  </a:lnTo>
                  <a:lnTo>
                    <a:pt x="2" y="157"/>
                  </a:lnTo>
                  <a:lnTo>
                    <a:pt x="2" y="153"/>
                  </a:lnTo>
                  <a:lnTo>
                    <a:pt x="2" y="149"/>
                  </a:lnTo>
                  <a:lnTo>
                    <a:pt x="2" y="146"/>
                  </a:lnTo>
                  <a:lnTo>
                    <a:pt x="5" y="144"/>
                  </a:lnTo>
                  <a:lnTo>
                    <a:pt x="9" y="141"/>
                  </a:lnTo>
                  <a:lnTo>
                    <a:pt x="11" y="140"/>
                  </a:lnTo>
                  <a:lnTo>
                    <a:pt x="15" y="138"/>
                  </a:lnTo>
                  <a:lnTo>
                    <a:pt x="11" y="137"/>
                  </a:lnTo>
                  <a:lnTo>
                    <a:pt x="8" y="137"/>
                  </a:lnTo>
                  <a:lnTo>
                    <a:pt x="4" y="137"/>
                  </a:lnTo>
                  <a:lnTo>
                    <a:pt x="0" y="135"/>
                  </a:lnTo>
                  <a:lnTo>
                    <a:pt x="1" y="130"/>
                  </a:lnTo>
                  <a:lnTo>
                    <a:pt x="2" y="123"/>
                  </a:lnTo>
                  <a:lnTo>
                    <a:pt x="2" y="117"/>
                  </a:lnTo>
                  <a:lnTo>
                    <a:pt x="3" y="111"/>
                  </a:lnTo>
                  <a:lnTo>
                    <a:pt x="6" y="110"/>
                  </a:lnTo>
                  <a:lnTo>
                    <a:pt x="9" y="109"/>
                  </a:lnTo>
                  <a:lnTo>
                    <a:pt x="12" y="109"/>
                  </a:lnTo>
                  <a:lnTo>
                    <a:pt x="15" y="108"/>
                  </a:lnTo>
                  <a:lnTo>
                    <a:pt x="12" y="104"/>
                  </a:lnTo>
                  <a:lnTo>
                    <a:pt x="11" y="101"/>
                  </a:lnTo>
                  <a:lnTo>
                    <a:pt x="9" y="97"/>
                  </a:lnTo>
                  <a:lnTo>
                    <a:pt x="6" y="93"/>
                  </a:lnTo>
                  <a:lnTo>
                    <a:pt x="6" y="91"/>
                  </a:lnTo>
                  <a:lnTo>
                    <a:pt x="6" y="87"/>
                  </a:lnTo>
                  <a:lnTo>
                    <a:pt x="6" y="84"/>
                  </a:lnTo>
                  <a:lnTo>
                    <a:pt x="6" y="79"/>
                  </a:lnTo>
                  <a:lnTo>
                    <a:pt x="9" y="78"/>
                  </a:lnTo>
                  <a:lnTo>
                    <a:pt x="12" y="76"/>
                  </a:lnTo>
                  <a:lnTo>
                    <a:pt x="16" y="74"/>
                  </a:lnTo>
                  <a:lnTo>
                    <a:pt x="19" y="72"/>
                  </a:lnTo>
                  <a:lnTo>
                    <a:pt x="19" y="69"/>
                  </a:lnTo>
                  <a:lnTo>
                    <a:pt x="20" y="65"/>
                  </a:lnTo>
                  <a:lnTo>
                    <a:pt x="20" y="63"/>
                  </a:lnTo>
                  <a:lnTo>
                    <a:pt x="20" y="59"/>
                  </a:lnTo>
                  <a:lnTo>
                    <a:pt x="18" y="57"/>
                  </a:lnTo>
                  <a:lnTo>
                    <a:pt x="16" y="55"/>
                  </a:lnTo>
                  <a:lnTo>
                    <a:pt x="12" y="53"/>
                  </a:lnTo>
                  <a:lnTo>
                    <a:pt x="10" y="50"/>
                  </a:lnTo>
                  <a:lnTo>
                    <a:pt x="11" y="43"/>
                  </a:lnTo>
                  <a:lnTo>
                    <a:pt x="12" y="36"/>
                  </a:lnTo>
                  <a:lnTo>
                    <a:pt x="12" y="29"/>
                  </a:lnTo>
                  <a:lnTo>
                    <a:pt x="13" y="21"/>
                  </a:lnTo>
                  <a:lnTo>
                    <a:pt x="12" y="16"/>
                  </a:lnTo>
                  <a:lnTo>
                    <a:pt x="12" y="10"/>
                  </a:lnTo>
                  <a:lnTo>
                    <a:pt x="11" y="5"/>
                  </a:lnTo>
                  <a:lnTo>
                    <a:pt x="10" y="0"/>
                  </a:lnTo>
                  <a:close/>
                </a:path>
              </a:pathLst>
            </a:custGeom>
            <a:solidFill>
              <a:srgbClr val="777775"/>
            </a:solidFill>
            <a:ln w="9525">
              <a:noFill/>
              <a:round/>
              <a:headEnd/>
              <a:tailEnd/>
            </a:ln>
          </p:spPr>
          <p:txBody>
            <a:bodyPr/>
            <a:lstStyle/>
            <a:p>
              <a:endParaRPr lang="en-US"/>
            </a:p>
          </p:txBody>
        </p:sp>
        <p:sp>
          <p:nvSpPr>
            <p:cNvPr id="17544" name="Freeform 463"/>
            <p:cNvSpPr>
              <a:spLocks noChangeAspect="1"/>
            </p:cNvSpPr>
            <p:nvPr/>
          </p:nvSpPr>
          <p:spPr bwMode="auto">
            <a:xfrm>
              <a:off x="4117" y="3270"/>
              <a:ext cx="64" cy="80"/>
            </a:xfrm>
            <a:custGeom>
              <a:avLst/>
              <a:gdLst>
                <a:gd name="T0" fmla="*/ 6 w 190"/>
                <a:gd name="T1" fmla="*/ 1 h 237"/>
                <a:gd name="T2" fmla="*/ 14 w 190"/>
                <a:gd name="T3" fmla="*/ 2 h 237"/>
                <a:gd name="T4" fmla="*/ 22 w 190"/>
                <a:gd name="T5" fmla="*/ 3 h 237"/>
                <a:gd name="T6" fmla="*/ 21 w 190"/>
                <a:gd name="T7" fmla="*/ 4 h 237"/>
                <a:gd name="T8" fmla="*/ 21 w 190"/>
                <a:gd name="T9" fmla="*/ 6 h 237"/>
                <a:gd name="T10" fmla="*/ 20 w 190"/>
                <a:gd name="T11" fmla="*/ 8 h 237"/>
                <a:gd name="T12" fmla="*/ 19 w 190"/>
                <a:gd name="T13" fmla="*/ 9 h 237"/>
                <a:gd name="T14" fmla="*/ 19 w 190"/>
                <a:gd name="T15" fmla="*/ 10 h 237"/>
                <a:gd name="T16" fmla="*/ 20 w 190"/>
                <a:gd name="T17" fmla="*/ 10 h 237"/>
                <a:gd name="T18" fmla="*/ 20 w 190"/>
                <a:gd name="T19" fmla="*/ 11 h 237"/>
                <a:gd name="T20" fmla="*/ 20 w 190"/>
                <a:gd name="T21" fmla="*/ 13 h 237"/>
                <a:gd name="T22" fmla="*/ 19 w 190"/>
                <a:gd name="T23" fmla="*/ 13 h 237"/>
                <a:gd name="T24" fmla="*/ 19 w 190"/>
                <a:gd name="T25" fmla="*/ 14 h 237"/>
                <a:gd name="T26" fmla="*/ 19 w 190"/>
                <a:gd name="T27" fmla="*/ 16 h 237"/>
                <a:gd name="T28" fmla="*/ 19 w 190"/>
                <a:gd name="T29" fmla="*/ 17 h 237"/>
                <a:gd name="T30" fmla="*/ 19 w 190"/>
                <a:gd name="T31" fmla="*/ 18 h 237"/>
                <a:gd name="T32" fmla="*/ 19 w 190"/>
                <a:gd name="T33" fmla="*/ 19 h 237"/>
                <a:gd name="T34" fmla="*/ 19 w 190"/>
                <a:gd name="T35" fmla="*/ 20 h 237"/>
                <a:gd name="T36" fmla="*/ 19 w 190"/>
                <a:gd name="T37" fmla="*/ 21 h 237"/>
                <a:gd name="T38" fmla="*/ 18 w 190"/>
                <a:gd name="T39" fmla="*/ 22 h 237"/>
                <a:gd name="T40" fmla="*/ 18 w 190"/>
                <a:gd name="T41" fmla="*/ 23 h 237"/>
                <a:gd name="T42" fmla="*/ 17 w 190"/>
                <a:gd name="T43" fmla="*/ 25 h 237"/>
                <a:gd name="T44" fmla="*/ 16 w 190"/>
                <a:gd name="T45" fmla="*/ 26 h 237"/>
                <a:gd name="T46" fmla="*/ 11 w 190"/>
                <a:gd name="T47" fmla="*/ 27 h 237"/>
                <a:gd name="T48" fmla="*/ 4 w 190"/>
                <a:gd name="T49" fmla="*/ 26 h 237"/>
                <a:gd name="T50" fmla="*/ 1 w 190"/>
                <a:gd name="T51" fmla="*/ 23 h 237"/>
                <a:gd name="T52" fmla="*/ 1 w 190"/>
                <a:gd name="T53" fmla="*/ 19 h 237"/>
                <a:gd name="T54" fmla="*/ 0 w 190"/>
                <a:gd name="T55" fmla="*/ 19 h 237"/>
                <a:gd name="T56" fmla="*/ 0 w 190"/>
                <a:gd name="T57" fmla="*/ 18 h 237"/>
                <a:gd name="T58" fmla="*/ 1 w 190"/>
                <a:gd name="T59" fmla="*/ 17 h 237"/>
                <a:gd name="T60" fmla="*/ 1 w 190"/>
                <a:gd name="T61" fmla="*/ 16 h 237"/>
                <a:gd name="T62" fmla="*/ 0 w 190"/>
                <a:gd name="T63" fmla="*/ 16 h 237"/>
                <a:gd name="T64" fmla="*/ 0 w 190"/>
                <a:gd name="T65" fmla="*/ 14 h 237"/>
                <a:gd name="T66" fmla="*/ 1 w 190"/>
                <a:gd name="T67" fmla="*/ 12 h 237"/>
                <a:gd name="T68" fmla="*/ 2 w 190"/>
                <a:gd name="T69" fmla="*/ 12 h 237"/>
                <a:gd name="T70" fmla="*/ 1 w 190"/>
                <a:gd name="T71" fmla="*/ 11 h 237"/>
                <a:gd name="T72" fmla="*/ 1 w 190"/>
                <a:gd name="T73" fmla="*/ 10 h 237"/>
                <a:gd name="T74" fmla="*/ 1 w 190"/>
                <a:gd name="T75" fmla="*/ 9 h 237"/>
                <a:gd name="T76" fmla="*/ 2 w 190"/>
                <a:gd name="T77" fmla="*/ 8 h 237"/>
                <a:gd name="T78" fmla="*/ 2 w 190"/>
                <a:gd name="T79" fmla="*/ 7 h 237"/>
                <a:gd name="T80" fmla="*/ 2 w 190"/>
                <a:gd name="T81" fmla="*/ 6 h 237"/>
                <a:gd name="T82" fmla="*/ 1 w 190"/>
                <a:gd name="T83" fmla="*/ 5 h 237"/>
                <a:gd name="T84" fmla="*/ 2 w 190"/>
                <a:gd name="T85" fmla="*/ 3 h 237"/>
                <a:gd name="T86" fmla="*/ 1 w 190"/>
                <a:gd name="T87" fmla="*/ 1 h 2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0"/>
                <a:gd name="T133" fmla="*/ 0 h 237"/>
                <a:gd name="T134" fmla="*/ 190 w 190"/>
                <a:gd name="T135" fmla="*/ 237 h 2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0" h="237">
                  <a:moveTo>
                    <a:pt x="10" y="0"/>
                  </a:moveTo>
                  <a:lnTo>
                    <a:pt x="33" y="3"/>
                  </a:lnTo>
                  <a:lnTo>
                    <a:pt x="55" y="6"/>
                  </a:lnTo>
                  <a:lnTo>
                    <a:pt x="78" y="9"/>
                  </a:lnTo>
                  <a:lnTo>
                    <a:pt x="100" y="11"/>
                  </a:lnTo>
                  <a:lnTo>
                    <a:pt x="123" y="15"/>
                  </a:lnTo>
                  <a:lnTo>
                    <a:pt x="145" y="17"/>
                  </a:lnTo>
                  <a:lnTo>
                    <a:pt x="168" y="21"/>
                  </a:lnTo>
                  <a:lnTo>
                    <a:pt x="190" y="23"/>
                  </a:lnTo>
                  <a:lnTo>
                    <a:pt x="189" y="26"/>
                  </a:lnTo>
                  <a:lnTo>
                    <a:pt x="187" y="31"/>
                  </a:lnTo>
                  <a:lnTo>
                    <a:pt x="186" y="34"/>
                  </a:lnTo>
                  <a:lnTo>
                    <a:pt x="183" y="39"/>
                  </a:lnTo>
                  <a:lnTo>
                    <a:pt x="182" y="47"/>
                  </a:lnTo>
                  <a:lnTo>
                    <a:pt x="180" y="54"/>
                  </a:lnTo>
                  <a:lnTo>
                    <a:pt x="179" y="62"/>
                  </a:lnTo>
                  <a:lnTo>
                    <a:pt x="177" y="70"/>
                  </a:lnTo>
                  <a:lnTo>
                    <a:pt x="175" y="71"/>
                  </a:lnTo>
                  <a:lnTo>
                    <a:pt x="173" y="72"/>
                  </a:lnTo>
                  <a:lnTo>
                    <a:pt x="169" y="75"/>
                  </a:lnTo>
                  <a:lnTo>
                    <a:pt x="167" y="76"/>
                  </a:lnTo>
                  <a:lnTo>
                    <a:pt x="167" y="80"/>
                  </a:lnTo>
                  <a:lnTo>
                    <a:pt x="167" y="84"/>
                  </a:lnTo>
                  <a:lnTo>
                    <a:pt x="166" y="87"/>
                  </a:lnTo>
                  <a:lnTo>
                    <a:pt x="166" y="91"/>
                  </a:lnTo>
                  <a:lnTo>
                    <a:pt x="168" y="91"/>
                  </a:lnTo>
                  <a:lnTo>
                    <a:pt x="171" y="91"/>
                  </a:lnTo>
                  <a:lnTo>
                    <a:pt x="173" y="91"/>
                  </a:lnTo>
                  <a:lnTo>
                    <a:pt x="175" y="92"/>
                  </a:lnTo>
                  <a:lnTo>
                    <a:pt x="174" y="98"/>
                  </a:lnTo>
                  <a:lnTo>
                    <a:pt x="174" y="102"/>
                  </a:lnTo>
                  <a:lnTo>
                    <a:pt x="173" y="108"/>
                  </a:lnTo>
                  <a:lnTo>
                    <a:pt x="172" y="114"/>
                  </a:lnTo>
                  <a:lnTo>
                    <a:pt x="169" y="115"/>
                  </a:lnTo>
                  <a:lnTo>
                    <a:pt x="168" y="115"/>
                  </a:lnTo>
                  <a:lnTo>
                    <a:pt x="166" y="116"/>
                  </a:lnTo>
                  <a:lnTo>
                    <a:pt x="164" y="117"/>
                  </a:lnTo>
                  <a:lnTo>
                    <a:pt x="165" y="121"/>
                  </a:lnTo>
                  <a:lnTo>
                    <a:pt x="166" y="124"/>
                  </a:lnTo>
                  <a:lnTo>
                    <a:pt x="167" y="128"/>
                  </a:lnTo>
                  <a:lnTo>
                    <a:pt x="168" y="131"/>
                  </a:lnTo>
                  <a:lnTo>
                    <a:pt x="168" y="136"/>
                  </a:lnTo>
                  <a:lnTo>
                    <a:pt x="168" y="139"/>
                  </a:lnTo>
                  <a:lnTo>
                    <a:pt x="167" y="143"/>
                  </a:lnTo>
                  <a:lnTo>
                    <a:pt x="167" y="147"/>
                  </a:lnTo>
                  <a:lnTo>
                    <a:pt x="166" y="150"/>
                  </a:lnTo>
                  <a:lnTo>
                    <a:pt x="164" y="151"/>
                  </a:lnTo>
                  <a:lnTo>
                    <a:pt x="163" y="153"/>
                  </a:lnTo>
                  <a:lnTo>
                    <a:pt x="160" y="155"/>
                  </a:lnTo>
                  <a:lnTo>
                    <a:pt x="161" y="159"/>
                  </a:lnTo>
                  <a:lnTo>
                    <a:pt x="163" y="162"/>
                  </a:lnTo>
                  <a:lnTo>
                    <a:pt x="165" y="166"/>
                  </a:lnTo>
                  <a:lnTo>
                    <a:pt x="166" y="169"/>
                  </a:lnTo>
                  <a:lnTo>
                    <a:pt x="165" y="173"/>
                  </a:lnTo>
                  <a:lnTo>
                    <a:pt x="165" y="176"/>
                  </a:lnTo>
                  <a:lnTo>
                    <a:pt x="164" y="180"/>
                  </a:lnTo>
                  <a:lnTo>
                    <a:pt x="163" y="183"/>
                  </a:lnTo>
                  <a:lnTo>
                    <a:pt x="161" y="185"/>
                  </a:lnTo>
                  <a:lnTo>
                    <a:pt x="160" y="189"/>
                  </a:lnTo>
                  <a:lnTo>
                    <a:pt x="158" y="192"/>
                  </a:lnTo>
                  <a:lnTo>
                    <a:pt x="157" y="195"/>
                  </a:lnTo>
                  <a:lnTo>
                    <a:pt x="156" y="200"/>
                  </a:lnTo>
                  <a:lnTo>
                    <a:pt x="154" y="205"/>
                  </a:lnTo>
                  <a:lnTo>
                    <a:pt x="152" y="211"/>
                  </a:lnTo>
                  <a:lnTo>
                    <a:pt x="151" y="216"/>
                  </a:lnTo>
                  <a:lnTo>
                    <a:pt x="149" y="219"/>
                  </a:lnTo>
                  <a:lnTo>
                    <a:pt x="148" y="222"/>
                  </a:lnTo>
                  <a:lnTo>
                    <a:pt x="145" y="226"/>
                  </a:lnTo>
                  <a:lnTo>
                    <a:pt x="143" y="229"/>
                  </a:lnTo>
                  <a:lnTo>
                    <a:pt x="131" y="235"/>
                  </a:lnTo>
                  <a:lnTo>
                    <a:pt x="114" y="237"/>
                  </a:lnTo>
                  <a:lnTo>
                    <a:pt x="95" y="237"/>
                  </a:lnTo>
                  <a:lnTo>
                    <a:pt x="74" y="236"/>
                  </a:lnTo>
                  <a:lnTo>
                    <a:pt x="53" y="233"/>
                  </a:lnTo>
                  <a:lnTo>
                    <a:pt x="33" y="227"/>
                  </a:lnTo>
                  <a:lnTo>
                    <a:pt x="17" y="220"/>
                  </a:lnTo>
                  <a:lnTo>
                    <a:pt x="7" y="212"/>
                  </a:lnTo>
                  <a:lnTo>
                    <a:pt x="6" y="200"/>
                  </a:lnTo>
                  <a:lnTo>
                    <a:pt x="6" y="190"/>
                  </a:lnTo>
                  <a:lnTo>
                    <a:pt x="6" y="180"/>
                  </a:lnTo>
                  <a:lnTo>
                    <a:pt x="7" y="168"/>
                  </a:lnTo>
                  <a:lnTo>
                    <a:pt x="6" y="166"/>
                  </a:lnTo>
                  <a:lnTo>
                    <a:pt x="5" y="165"/>
                  </a:lnTo>
                  <a:lnTo>
                    <a:pt x="2" y="162"/>
                  </a:lnTo>
                  <a:lnTo>
                    <a:pt x="1" y="161"/>
                  </a:lnTo>
                  <a:lnTo>
                    <a:pt x="1" y="157"/>
                  </a:lnTo>
                  <a:lnTo>
                    <a:pt x="1" y="153"/>
                  </a:lnTo>
                  <a:lnTo>
                    <a:pt x="1" y="150"/>
                  </a:lnTo>
                  <a:lnTo>
                    <a:pt x="1" y="146"/>
                  </a:lnTo>
                  <a:lnTo>
                    <a:pt x="5" y="144"/>
                  </a:lnTo>
                  <a:lnTo>
                    <a:pt x="7" y="142"/>
                  </a:lnTo>
                  <a:lnTo>
                    <a:pt x="10" y="139"/>
                  </a:lnTo>
                  <a:lnTo>
                    <a:pt x="13" y="137"/>
                  </a:lnTo>
                  <a:lnTo>
                    <a:pt x="9" y="137"/>
                  </a:lnTo>
                  <a:lnTo>
                    <a:pt x="7" y="136"/>
                  </a:lnTo>
                  <a:lnTo>
                    <a:pt x="4" y="136"/>
                  </a:lnTo>
                  <a:lnTo>
                    <a:pt x="0" y="136"/>
                  </a:lnTo>
                  <a:lnTo>
                    <a:pt x="1" y="130"/>
                  </a:lnTo>
                  <a:lnTo>
                    <a:pt x="2" y="123"/>
                  </a:lnTo>
                  <a:lnTo>
                    <a:pt x="2" y="117"/>
                  </a:lnTo>
                  <a:lnTo>
                    <a:pt x="4" y="110"/>
                  </a:lnTo>
                  <a:lnTo>
                    <a:pt x="6" y="110"/>
                  </a:lnTo>
                  <a:lnTo>
                    <a:pt x="9" y="109"/>
                  </a:lnTo>
                  <a:lnTo>
                    <a:pt x="12" y="109"/>
                  </a:lnTo>
                  <a:lnTo>
                    <a:pt x="14" y="108"/>
                  </a:lnTo>
                  <a:lnTo>
                    <a:pt x="12" y="105"/>
                  </a:lnTo>
                  <a:lnTo>
                    <a:pt x="10" y="101"/>
                  </a:lnTo>
                  <a:lnTo>
                    <a:pt x="8" y="98"/>
                  </a:lnTo>
                  <a:lnTo>
                    <a:pt x="6" y="93"/>
                  </a:lnTo>
                  <a:lnTo>
                    <a:pt x="6" y="91"/>
                  </a:lnTo>
                  <a:lnTo>
                    <a:pt x="6" y="87"/>
                  </a:lnTo>
                  <a:lnTo>
                    <a:pt x="6" y="84"/>
                  </a:lnTo>
                  <a:lnTo>
                    <a:pt x="6" y="80"/>
                  </a:lnTo>
                  <a:lnTo>
                    <a:pt x="9" y="78"/>
                  </a:lnTo>
                  <a:lnTo>
                    <a:pt x="13" y="76"/>
                  </a:lnTo>
                  <a:lnTo>
                    <a:pt x="15" y="74"/>
                  </a:lnTo>
                  <a:lnTo>
                    <a:pt x="19" y="72"/>
                  </a:lnTo>
                  <a:lnTo>
                    <a:pt x="19" y="69"/>
                  </a:lnTo>
                  <a:lnTo>
                    <a:pt x="19" y="66"/>
                  </a:lnTo>
                  <a:lnTo>
                    <a:pt x="19" y="63"/>
                  </a:lnTo>
                  <a:lnTo>
                    <a:pt x="19" y="60"/>
                  </a:lnTo>
                  <a:lnTo>
                    <a:pt x="16" y="57"/>
                  </a:lnTo>
                  <a:lnTo>
                    <a:pt x="15" y="55"/>
                  </a:lnTo>
                  <a:lnTo>
                    <a:pt x="13" y="53"/>
                  </a:lnTo>
                  <a:lnTo>
                    <a:pt x="10" y="51"/>
                  </a:lnTo>
                  <a:lnTo>
                    <a:pt x="12" y="44"/>
                  </a:lnTo>
                  <a:lnTo>
                    <a:pt x="13" y="37"/>
                  </a:lnTo>
                  <a:lnTo>
                    <a:pt x="13" y="30"/>
                  </a:lnTo>
                  <a:lnTo>
                    <a:pt x="14" y="23"/>
                  </a:lnTo>
                  <a:lnTo>
                    <a:pt x="13" y="17"/>
                  </a:lnTo>
                  <a:lnTo>
                    <a:pt x="13" y="11"/>
                  </a:lnTo>
                  <a:lnTo>
                    <a:pt x="12" y="6"/>
                  </a:lnTo>
                  <a:lnTo>
                    <a:pt x="10" y="0"/>
                  </a:lnTo>
                  <a:close/>
                </a:path>
              </a:pathLst>
            </a:custGeom>
            <a:solidFill>
              <a:srgbClr val="827F7F"/>
            </a:solidFill>
            <a:ln w="9525">
              <a:noFill/>
              <a:round/>
              <a:headEnd/>
              <a:tailEnd/>
            </a:ln>
          </p:spPr>
          <p:txBody>
            <a:bodyPr/>
            <a:lstStyle/>
            <a:p>
              <a:endParaRPr lang="en-US"/>
            </a:p>
          </p:txBody>
        </p:sp>
        <p:sp>
          <p:nvSpPr>
            <p:cNvPr id="17545" name="Freeform 464"/>
            <p:cNvSpPr>
              <a:spLocks noChangeAspect="1"/>
            </p:cNvSpPr>
            <p:nvPr/>
          </p:nvSpPr>
          <p:spPr bwMode="auto">
            <a:xfrm>
              <a:off x="4121" y="3271"/>
              <a:ext cx="56" cy="79"/>
            </a:xfrm>
            <a:custGeom>
              <a:avLst/>
              <a:gdLst>
                <a:gd name="T0" fmla="*/ 5 w 167"/>
                <a:gd name="T1" fmla="*/ 1 h 234"/>
                <a:gd name="T2" fmla="*/ 12 w 167"/>
                <a:gd name="T3" fmla="*/ 1 h 234"/>
                <a:gd name="T4" fmla="*/ 19 w 167"/>
                <a:gd name="T5" fmla="*/ 2 h 234"/>
                <a:gd name="T6" fmla="*/ 18 w 167"/>
                <a:gd name="T7" fmla="*/ 3 h 234"/>
                <a:gd name="T8" fmla="*/ 18 w 167"/>
                <a:gd name="T9" fmla="*/ 6 h 234"/>
                <a:gd name="T10" fmla="*/ 17 w 167"/>
                <a:gd name="T11" fmla="*/ 8 h 234"/>
                <a:gd name="T12" fmla="*/ 16 w 167"/>
                <a:gd name="T13" fmla="*/ 8 h 234"/>
                <a:gd name="T14" fmla="*/ 16 w 167"/>
                <a:gd name="T15" fmla="*/ 9 h 234"/>
                <a:gd name="T16" fmla="*/ 17 w 167"/>
                <a:gd name="T17" fmla="*/ 10 h 234"/>
                <a:gd name="T18" fmla="*/ 17 w 167"/>
                <a:gd name="T19" fmla="*/ 11 h 234"/>
                <a:gd name="T20" fmla="*/ 17 w 167"/>
                <a:gd name="T21" fmla="*/ 12 h 234"/>
                <a:gd name="T22" fmla="*/ 16 w 167"/>
                <a:gd name="T23" fmla="*/ 13 h 234"/>
                <a:gd name="T24" fmla="*/ 16 w 167"/>
                <a:gd name="T25" fmla="*/ 14 h 234"/>
                <a:gd name="T26" fmla="*/ 16 w 167"/>
                <a:gd name="T27" fmla="*/ 15 h 234"/>
                <a:gd name="T28" fmla="*/ 16 w 167"/>
                <a:gd name="T29" fmla="*/ 16 h 234"/>
                <a:gd name="T30" fmla="*/ 16 w 167"/>
                <a:gd name="T31" fmla="*/ 17 h 234"/>
                <a:gd name="T32" fmla="*/ 16 w 167"/>
                <a:gd name="T33" fmla="*/ 18 h 234"/>
                <a:gd name="T34" fmla="*/ 16 w 167"/>
                <a:gd name="T35" fmla="*/ 19 h 234"/>
                <a:gd name="T36" fmla="*/ 16 w 167"/>
                <a:gd name="T37" fmla="*/ 20 h 234"/>
                <a:gd name="T38" fmla="*/ 15 w 167"/>
                <a:gd name="T39" fmla="*/ 21 h 234"/>
                <a:gd name="T40" fmla="*/ 15 w 167"/>
                <a:gd name="T41" fmla="*/ 23 h 234"/>
                <a:gd name="T42" fmla="*/ 14 w 167"/>
                <a:gd name="T43" fmla="*/ 25 h 234"/>
                <a:gd name="T44" fmla="*/ 14 w 167"/>
                <a:gd name="T45" fmla="*/ 26 h 234"/>
                <a:gd name="T46" fmla="*/ 9 w 167"/>
                <a:gd name="T47" fmla="*/ 27 h 234"/>
                <a:gd name="T48" fmla="*/ 3 w 167"/>
                <a:gd name="T49" fmla="*/ 26 h 234"/>
                <a:gd name="T50" fmla="*/ 0 w 167"/>
                <a:gd name="T51" fmla="*/ 23 h 234"/>
                <a:gd name="T52" fmla="*/ 0 w 167"/>
                <a:gd name="T53" fmla="*/ 19 h 234"/>
                <a:gd name="T54" fmla="*/ 0 w 167"/>
                <a:gd name="T55" fmla="*/ 19 h 234"/>
                <a:gd name="T56" fmla="*/ 0 w 167"/>
                <a:gd name="T57" fmla="*/ 17 h 234"/>
                <a:gd name="T58" fmla="*/ 0 w 167"/>
                <a:gd name="T59" fmla="*/ 16 h 234"/>
                <a:gd name="T60" fmla="*/ 1 w 167"/>
                <a:gd name="T61" fmla="*/ 16 h 234"/>
                <a:gd name="T62" fmla="*/ 0 w 167"/>
                <a:gd name="T63" fmla="*/ 16 h 234"/>
                <a:gd name="T64" fmla="*/ 0 w 167"/>
                <a:gd name="T65" fmla="*/ 14 h 234"/>
                <a:gd name="T66" fmla="*/ 0 w 167"/>
                <a:gd name="T67" fmla="*/ 12 h 234"/>
                <a:gd name="T68" fmla="*/ 1 w 167"/>
                <a:gd name="T69" fmla="*/ 12 h 234"/>
                <a:gd name="T70" fmla="*/ 1 w 167"/>
                <a:gd name="T71" fmla="*/ 11 h 234"/>
                <a:gd name="T72" fmla="*/ 1 w 167"/>
                <a:gd name="T73" fmla="*/ 10 h 234"/>
                <a:gd name="T74" fmla="*/ 1 w 167"/>
                <a:gd name="T75" fmla="*/ 9 h 234"/>
                <a:gd name="T76" fmla="*/ 2 w 167"/>
                <a:gd name="T77" fmla="*/ 8 h 234"/>
                <a:gd name="T78" fmla="*/ 2 w 167"/>
                <a:gd name="T79" fmla="*/ 7 h 234"/>
                <a:gd name="T80" fmla="*/ 1 w 167"/>
                <a:gd name="T81" fmla="*/ 6 h 234"/>
                <a:gd name="T82" fmla="*/ 1 w 167"/>
                <a:gd name="T83" fmla="*/ 5 h 234"/>
                <a:gd name="T84" fmla="*/ 1 w 167"/>
                <a:gd name="T85" fmla="*/ 2 h 234"/>
                <a:gd name="T86" fmla="*/ 1 w 167"/>
                <a:gd name="T87" fmla="*/ 1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7"/>
                <a:gd name="T133" fmla="*/ 0 h 234"/>
                <a:gd name="T134" fmla="*/ 167 w 167"/>
                <a:gd name="T135" fmla="*/ 234 h 2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7" h="234">
                  <a:moveTo>
                    <a:pt x="10" y="0"/>
                  </a:moveTo>
                  <a:lnTo>
                    <a:pt x="30" y="3"/>
                  </a:lnTo>
                  <a:lnTo>
                    <a:pt x="49" y="5"/>
                  </a:lnTo>
                  <a:lnTo>
                    <a:pt x="69" y="7"/>
                  </a:lnTo>
                  <a:lnTo>
                    <a:pt x="88" y="10"/>
                  </a:lnTo>
                  <a:lnTo>
                    <a:pt x="108" y="13"/>
                  </a:lnTo>
                  <a:lnTo>
                    <a:pt x="127" y="15"/>
                  </a:lnTo>
                  <a:lnTo>
                    <a:pt x="147" y="18"/>
                  </a:lnTo>
                  <a:lnTo>
                    <a:pt x="167" y="20"/>
                  </a:lnTo>
                  <a:lnTo>
                    <a:pt x="165" y="23"/>
                  </a:lnTo>
                  <a:lnTo>
                    <a:pt x="163" y="27"/>
                  </a:lnTo>
                  <a:lnTo>
                    <a:pt x="162" y="31"/>
                  </a:lnTo>
                  <a:lnTo>
                    <a:pt x="160" y="35"/>
                  </a:lnTo>
                  <a:lnTo>
                    <a:pt x="159" y="43"/>
                  </a:lnTo>
                  <a:lnTo>
                    <a:pt x="157" y="51"/>
                  </a:lnTo>
                  <a:lnTo>
                    <a:pt x="155" y="59"/>
                  </a:lnTo>
                  <a:lnTo>
                    <a:pt x="154" y="67"/>
                  </a:lnTo>
                  <a:lnTo>
                    <a:pt x="152" y="68"/>
                  </a:lnTo>
                  <a:lnTo>
                    <a:pt x="151" y="69"/>
                  </a:lnTo>
                  <a:lnTo>
                    <a:pt x="148" y="72"/>
                  </a:lnTo>
                  <a:lnTo>
                    <a:pt x="146" y="73"/>
                  </a:lnTo>
                  <a:lnTo>
                    <a:pt x="145" y="76"/>
                  </a:lnTo>
                  <a:lnTo>
                    <a:pt x="145" y="80"/>
                  </a:lnTo>
                  <a:lnTo>
                    <a:pt x="145" y="83"/>
                  </a:lnTo>
                  <a:lnTo>
                    <a:pt x="144" y="87"/>
                  </a:lnTo>
                  <a:lnTo>
                    <a:pt x="146" y="88"/>
                  </a:lnTo>
                  <a:lnTo>
                    <a:pt x="148" y="88"/>
                  </a:lnTo>
                  <a:lnTo>
                    <a:pt x="151" y="88"/>
                  </a:lnTo>
                  <a:lnTo>
                    <a:pt x="153" y="88"/>
                  </a:lnTo>
                  <a:lnTo>
                    <a:pt x="152" y="94"/>
                  </a:lnTo>
                  <a:lnTo>
                    <a:pt x="151" y="99"/>
                  </a:lnTo>
                  <a:lnTo>
                    <a:pt x="149" y="104"/>
                  </a:lnTo>
                  <a:lnTo>
                    <a:pt x="148" y="110"/>
                  </a:lnTo>
                  <a:lnTo>
                    <a:pt x="147" y="111"/>
                  </a:lnTo>
                  <a:lnTo>
                    <a:pt x="145" y="111"/>
                  </a:lnTo>
                  <a:lnTo>
                    <a:pt x="144" y="112"/>
                  </a:lnTo>
                  <a:lnTo>
                    <a:pt x="141" y="113"/>
                  </a:lnTo>
                  <a:lnTo>
                    <a:pt x="142" y="117"/>
                  </a:lnTo>
                  <a:lnTo>
                    <a:pt x="144" y="120"/>
                  </a:lnTo>
                  <a:lnTo>
                    <a:pt x="145" y="124"/>
                  </a:lnTo>
                  <a:lnTo>
                    <a:pt x="146" y="127"/>
                  </a:lnTo>
                  <a:lnTo>
                    <a:pt x="145" y="132"/>
                  </a:lnTo>
                  <a:lnTo>
                    <a:pt x="145" y="135"/>
                  </a:lnTo>
                  <a:lnTo>
                    <a:pt x="145" y="140"/>
                  </a:lnTo>
                  <a:lnTo>
                    <a:pt x="144" y="143"/>
                  </a:lnTo>
                  <a:lnTo>
                    <a:pt x="142" y="145"/>
                  </a:lnTo>
                  <a:lnTo>
                    <a:pt x="141" y="148"/>
                  </a:lnTo>
                  <a:lnTo>
                    <a:pt x="139" y="150"/>
                  </a:lnTo>
                  <a:lnTo>
                    <a:pt x="138" y="152"/>
                  </a:lnTo>
                  <a:lnTo>
                    <a:pt x="139" y="155"/>
                  </a:lnTo>
                  <a:lnTo>
                    <a:pt x="140" y="158"/>
                  </a:lnTo>
                  <a:lnTo>
                    <a:pt x="141" y="162"/>
                  </a:lnTo>
                  <a:lnTo>
                    <a:pt x="142" y="165"/>
                  </a:lnTo>
                  <a:lnTo>
                    <a:pt x="141" y="169"/>
                  </a:lnTo>
                  <a:lnTo>
                    <a:pt x="141" y="172"/>
                  </a:lnTo>
                  <a:lnTo>
                    <a:pt x="140" y="175"/>
                  </a:lnTo>
                  <a:lnTo>
                    <a:pt x="139" y="179"/>
                  </a:lnTo>
                  <a:lnTo>
                    <a:pt x="138" y="182"/>
                  </a:lnTo>
                  <a:lnTo>
                    <a:pt x="137" y="185"/>
                  </a:lnTo>
                  <a:lnTo>
                    <a:pt x="136" y="188"/>
                  </a:lnTo>
                  <a:lnTo>
                    <a:pt x="134" y="190"/>
                  </a:lnTo>
                  <a:lnTo>
                    <a:pt x="133" y="196"/>
                  </a:lnTo>
                  <a:lnTo>
                    <a:pt x="132" y="202"/>
                  </a:lnTo>
                  <a:lnTo>
                    <a:pt x="131" y="207"/>
                  </a:lnTo>
                  <a:lnTo>
                    <a:pt x="130" y="212"/>
                  </a:lnTo>
                  <a:lnTo>
                    <a:pt x="129" y="216"/>
                  </a:lnTo>
                  <a:lnTo>
                    <a:pt x="126" y="218"/>
                  </a:lnTo>
                  <a:lnTo>
                    <a:pt x="125" y="222"/>
                  </a:lnTo>
                  <a:lnTo>
                    <a:pt x="123" y="225"/>
                  </a:lnTo>
                  <a:lnTo>
                    <a:pt x="112" y="231"/>
                  </a:lnTo>
                  <a:lnTo>
                    <a:pt x="98" y="234"/>
                  </a:lnTo>
                  <a:lnTo>
                    <a:pt x="80" y="234"/>
                  </a:lnTo>
                  <a:lnTo>
                    <a:pt x="62" y="233"/>
                  </a:lnTo>
                  <a:lnTo>
                    <a:pt x="42" y="230"/>
                  </a:lnTo>
                  <a:lnTo>
                    <a:pt x="26" y="225"/>
                  </a:lnTo>
                  <a:lnTo>
                    <a:pt x="12" y="218"/>
                  </a:lnTo>
                  <a:lnTo>
                    <a:pt x="3" y="210"/>
                  </a:lnTo>
                  <a:lnTo>
                    <a:pt x="3" y="200"/>
                  </a:lnTo>
                  <a:lnTo>
                    <a:pt x="3" y="188"/>
                  </a:lnTo>
                  <a:lnTo>
                    <a:pt x="3" y="178"/>
                  </a:lnTo>
                  <a:lnTo>
                    <a:pt x="4" y="167"/>
                  </a:lnTo>
                  <a:lnTo>
                    <a:pt x="3" y="165"/>
                  </a:lnTo>
                  <a:lnTo>
                    <a:pt x="2" y="163"/>
                  </a:lnTo>
                  <a:lnTo>
                    <a:pt x="1" y="162"/>
                  </a:lnTo>
                  <a:lnTo>
                    <a:pt x="0" y="159"/>
                  </a:lnTo>
                  <a:lnTo>
                    <a:pt x="0" y="156"/>
                  </a:lnTo>
                  <a:lnTo>
                    <a:pt x="0" y="152"/>
                  </a:lnTo>
                  <a:lnTo>
                    <a:pt x="0" y="149"/>
                  </a:lnTo>
                  <a:lnTo>
                    <a:pt x="1" y="144"/>
                  </a:lnTo>
                  <a:lnTo>
                    <a:pt x="3" y="142"/>
                  </a:lnTo>
                  <a:lnTo>
                    <a:pt x="5" y="140"/>
                  </a:lnTo>
                  <a:lnTo>
                    <a:pt x="8" y="139"/>
                  </a:lnTo>
                  <a:lnTo>
                    <a:pt x="10" y="136"/>
                  </a:lnTo>
                  <a:lnTo>
                    <a:pt x="8" y="136"/>
                  </a:lnTo>
                  <a:lnTo>
                    <a:pt x="5" y="135"/>
                  </a:lnTo>
                  <a:lnTo>
                    <a:pt x="2" y="135"/>
                  </a:lnTo>
                  <a:lnTo>
                    <a:pt x="0" y="135"/>
                  </a:lnTo>
                  <a:lnTo>
                    <a:pt x="0" y="128"/>
                  </a:lnTo>
                  <a:lnTo>
                    <a:pt x="1" y="122"/>
                  </a:lnTo>
                  <a:lnTo>
                    <a:pt x="1" y="116"/>
                  </a:lnTo>
                  <a:lnTo>
                    <a:pt x="2" y="110"/>
                  </a:lnTo>
                  <a:lnTo>
                    <a:pt x="4" y="109"/>
                  </a:lnTo>
                  <a:lnTo>
                    <a:pt x="7" y="109"/>
                  </a:lnTo>
                  <a:lnTo>
                    <a:pt x="9" y="107"/>
                  </a:lnTo>
                  <a:lnTo>
                    <a:pt x="11" y="107"/>
                  </a:lnTo>
                  <a:lnTo>
                    <a:pt x="10" y="104"/>
                  </a:lnTo>
                  <a:lnTo>
                    <a:pt x="9" y="99"/>
                  </a:lnTo>
                  <a:lnTo>
                    <a:pt x="7" y="96"/>
                  </a:lnTo>
                  <a:lnTo>
                    <a:pt x="5" y="92"/>
                  </a:lnTo>
                  <a:lnTo>
                    <a:pt x="5" y="90"/>
                  </a:lnTo>
                  <a:lnTo>
                    <a:pt x="5" y="87"/>
                  </a:lnTo>
                  <a:lnTo>
                    <a:pt x="5" y="83"/>
                  </a:lnTo>
                  <a:lnTo>
                    <a:pt x="5" y="80"/>
                  </a:lnTo>
                  <a:lnTo>
                    <a:pt x="8" y="77"/>
                  </a:lnTo>
                  <a:lnTo>
                    <a:pt x="11" y="75"/>
                  </a:lnTo>
                  <a:lnTo>
                    <a:pt x="13" y="73"/>
                  </a:lnTo>
                  <a:lnTo>
                    <a:pt x="16" y="71"/>
                  </a:lnTo>
                  <a:lnTo>
                    <a:pt x="16" y="68"/>
                  </a:lnTo>
                  <a:lnTo>
                    <a:pt x="17" y="65"/>
                  </a:lnTo>
                  <a:lnTo>
                    <a:pt x="17" y="63"/>
                  </a:lnTo>
                  <a:lnTo>
                    <a:pt x="17" y="59"/>
                  </a:lnTo>
                  <a:lnTo>
                    <a:pt x="15" y="57"/>
                  </a:lnTo>
                  <a:lnTo>
                    <a:pt x="13" y="54"/>
                  </a:lnTo>
                  <a:lnTo>
                    <a:pt x="11" y="52"/>
                  </a:lnTo>
                  <a:lnTo>
                    <a:pt x="9" y="50"/>
                  </a:lnTo>
                  <a:lnTo>
                    <a:pt x="10" y="43"/>
                  </a:lnTo>
                  <a:lnTo>
                    <a:pt x="11" y="36"/>
                  </a:lnTo>
                  <a:lnTo>
                    <a:pt x="11" y="29"/>
                  </a:lnTo>
                  <a:lnTo>
                    <a:pt x="12" y="22"/>
                  </a:lnTo>
                  <a:lnTo>
                    <a:pt x="12" y="16"/>
                  </a:lnTo>
                  <a:lnTo>
                    <a:pt x="11" y="11"/>
                  </a:lnTo>
                  <a:lnTo>
                    <a:pt x="11" y="6"/>
                  </a:lnTo>
                  <a:lnTo>
                    <a:pt x="10" y="0"/>
                  </a:lnTo>
                  <a:close/>
                </a:path>
              </a:pathLst>
            </a:custGeom>
            <a:solidFill>
              <a:srgbClr val="898987"/>
            </a:solidFill>
            <a:ln w="9525">
              <a:noFill/>
              <a:round/>
              <a:headEnd/>
              <a:tailEnd/>
            </a:ln>
          </p:spPr>
          <p:txBody>
            <a:bodyPr/>
            <a:lstStyle/>
            <a:p>
              <a:endParaRPr lang="en-US"/>
            </a:p>
          </p:txBody>
        </p:sp>
        <p:sp>
          <p:nvSpPr>
            <p:cNvPr id="17546" name="Freeform 465"/>
            <p:cNvSpPr>
              <a:spLocks noChangeAspect="1"/>
            </p:cNvSpPr>
            <p:nvPr/>
          </p:nvSpPr>
          <p:spPr bwMode="auto">
            <a:xfrm>
              <a:off x="4124" y="3272"/>
              <a:ext cx="48" cy="78"/>
            </a:xfrm>
            <a:custGeom>
              <a:avLst/>
              <a:gdLst>
                <a:gd name="T0" fmla="*/ 5 w 144"/>
                <a:gd name="T1" fmla="*/ 0 h 231"/>
                <a:gd name="T2" fmla="*/ 10 w 144"/>
                <a:gd name="T3" fmla="*/ 1 h 231"/>
                <a:gd name="T4" fmla="*/ 16 w 144"/>
                <a:gd name="T5" fmla="*/ 2 h 231"/>
                <a:gd name="T6" fmla="*/ 15 w 144"/>
                <a:gd name="T7" fmla="*/ 3 h 231"/>
                <a:gd name="T8" fmla="*/ 15 w 144"/>
                <a:gd name="T9" fmla="*/ 5 h 231"/>
                <a:gd name="T10" fmla="*/ 15 w 144"/>
                <a:gd name="T11" fmla="*/ 7 h 231"/>
                <a:gd name="T12" fmla="*/ 14 w 144"/>
                <a:gd name="T13" fmla="*/ 8 h 231"/>
                <a:gd name="T14" fmla="*/ 14 w 144"/>
                <a:gd name="T15" fmla="*/ 9 h 231"/>
                <a:gd name="T16" fmla="*/ 14 w 144"/>
                <a:gd name="T17" fmla="*/ 9 h 231"/>
                <a:gd name="T18" fmla="*/ 14 w 144"/>
                <a:gd name="T19" fmla="*/ 10 h 231"/>
                <a:gd name="T20" fmla="*/ 14 w 144"/>
                <a:gd name="T21" fmla="*/ 12 h 231"/>
                <a:gd name="T22" fmla="*/ 14 w 144"/>
                <a:gd name="T23" fmla="*/ 12 h 231"/>
                <a:gd name="T24" fmla="*/ 14 w 144"/>
                <a:gd name="T25" fmla="*/ 14 h 231"/>
                <a:gd name="T26" fmla="*/ 14 w 144"/>
                <a:gd name="T27" fmla="*/ 15 h 231"/>
                <a:gd name="T28" fmla="*/ 14 w 144"/>
                <a:gd name="T29" fmla="*/ 16 h 231"/>
                <a:gd name="T30" fmla="*/ 13 w 144"/>
                <a:gd name="T31" fmla="*/ 17 h 231"/>
                <a:gd name="T32" fmla="*/ 13 w 144"/>
                <a:gd name="T33" fmla="*/ 18 h 231"/>
                <a:gd name="T34" fmla="*/ 13 w 144"/>
                <a:gd name="T35" fmla="*/ 19 h 231"/>
                <a:gd name="T36" fmla="*/ 13 w 144"/>
                <a:gd name="T37" fmla="*/ 20 h 231"/>
                <a:gd name="T38" fmla="*/ 13 w 144"/>
                <a:gd name="T39" fmla="*/ 21 h 231"/>
                <a:gd name="T40" fmla="*/ 13 w 144"/>
                <a:gd name="T41" fmla="*/ 23 h 231"/>
                <a:gd name="T42" fmla="*/ 12 w 144"/>
                <a:gd name="T43" fmla="*/ 24 h 231"/>
                <a:gd name="T44" fmla="*/ 12 w 144"/>
                <a:gd name="T45" fmla="*/ 25 h 231"/>
                <a:gd name="T46" fmla="*/ 7 w 144"/>
                <a:gd name="T47" fmla="*/ 26 h 231"/>
                <a:gd name="T48" fmla="*/ 2 w 144"/>
                <a:gd name="T49" fmla="*/ 25 h 231"/>
                <a:gd name="T50" fmla="*/ 0 w 144"/>
                <a:gd name="T51" fmla="*/ 23 h 231"/>
                <a:gd name="T52" fmla="*/ 1 w 144"/>
                <a:gd name="T53" fmla="*/ 19 h 231"/>
                <a:gd name="T54" fmla="*/ 0 w 144"/>
                <a:gd name="T55" fmla="*/ 18 h 231"/>
                <a:gd name="T56" fmla="*/ 0 w 144"/>
                <a:gd name="T57" fmla="*/ 17 h 231"/>
                <a:gd name="T58" fmla="*/ 0 w 144"/>
                <a:gd name="T59" fmla="*/ 16 h 231"/>
                <a:gd name="T60" fmla="*/ 1 w 144"/>
                <a:gd name="T61" fmla="*/ 15 h 231"/>
                <a:gd name="T62" fmla="*/ 0 w 144"/>
                <a:gd name="T63" fmla="*/ 15 h 231"/>
                <a:gd name="T64" fmla="*/ 0 w 144"/>
                <a:gd name="T65" fmla="*/ 14 h 231"/>
                <a:gd name="T66" fmla="*/ 1 w 144"/>
                <a:gd name="T67" fmla="*/ 12 h 231"/>
                <a:gd name="T68" fmla="*/ 1 w 144"/>
                <a:gd name="T69" fmla="*/ 12 h 231"/>
                <a:gd name="T70" fmla="*/ 1 w 144"/>
                <a:gd name="T71" fmla="*/ 11 h 231"/>
                <a:gd name="T72" fmla="*/ 1 w 144"/>
                <a:gd name="T73" fmla="*/ 10 h 231"/>
                <a:gd name="T74" fmla="*/ 1 w 144"/>
                <a:gd name="T75" fmla="*/ 9 h 231"/>
                <a:gd name="T76" fmla="*/ 2 w 144"/>
                <a:gd name="T77" fmla="*/ 8 h 231"/>
                <a:gd name="T78" fmla="*/ 2 w 144"/>
                <a:gd name="T79" fmla="*/ 7 h 231"/>
                <a:gd name="T80" fmla="*/ 2 w 144"/>
                <a:gd name="T81" fmla="*/ 6 h 231"/>
                <a:gd name="T82" fmla="*/ 1 w 144"/>
                <a:gd name="T83" fmla="*/ 5 h 231"/>
                <a:gd name="T84" fmla="*/ 2 w 144"/>
                <a:gd name="T85" fmla="*/ 2 h 231"/>
                <a:gd name="T86" fmla="*/ 1 w 144"/>
                <a:gd name="T87" fmla="*/ 1 h 2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4"/>
                <a:gd name="T133" fmla="*/ 0 h 231"/>
                <a:gd name="T134" fmla="*/ 144 w 144"/>
                <a:gd name="T135" fmla="*/ 231 h 2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4" h="231">
                  <a:moveTo>
                    <a:pt x="11" y="0"/>
                  </a:moveTo>
                  <a:lnTo>
                    <a:pt x="29" y="2"/>
                  </a:lnTo>
                  <a:lnTo>
                    <a:pt x="45" y="4"/>
                  </a:lnTo>
                  <a:lnTo>
                    <a:pt x="62" y="7"/>
                  </a:lnTo>
                  <a:lnTo>
                    <a:pt x="78" y="8"/>
                  </a:lnTo>
                  <a:lnTo>
                    <a:pt x="94" y="10"/>
                  </a:lnTo>
                  <a:lnTo>
                    <a:pt x="111" y="12"/>
                  </a:lnTo>
                  <a:lnTo>
                    <a:pt x="128" y="15"/>
                  </a:lnTo>
                  <a:lnTo>
                    <a:pt x="144" y="17"/>
                  </a:lnTo>
                  <a:lnTo>
                    <a:pt x="143" y="20"/>
                  </a:lnTo>
                  <a:lnTo>
                    <a:pt x="142" y="24"/>
                  </a:lnTo>
                  <a:lnTo>
                    <a:pt x="139" y="28"/>
                  </a:lnTo>
                  <a:lnTo>
                    <a:pt x="138" y="32"/>
                  </a:lnTo>
                  <a:lnTo>
                    <a:pt x="137" y="40"/>
                  </a:lnTo>
                  <a:lnTo>
                    <a:pt x="136" y="47"/>
                  </a:lnTo>
                  <a:lnTo>
                    <a:pt x="135" y="55"/>
                  </a:lnTo>
                  <a:lnTo>
                    <a:pt x="134" y="63"/>
                  </a:lnTo>
                  <a:lnTo>
                    <a:pt x="131" y="64"/>
                  </a:lnTo>
                  <a:lnTo>
                    <a:pt x="129" y="66"/>
                  </a:lnTo>
                  <a:lnTo>
                    <a:pt x="128" y="68"/>
                  </a:lnTo>
                  <a:lnTo>
                    <a:pt x="126" y="70"/>
                  </a:lnTo>
                  <a:lnTo>
                    <a:pt x="124" y="73"/>
                  </a:lnTo>
                  <a:lnTo>
                    <a:pt x="124" y="77"/>
                  </a:lnTo>
                  <a:lnTo>
                    <a:pt x="124" y="80"/>
                  </a:lnTo>
                  <a:lnTo>
                    <a:pt x="124" y="84"/>
                  </a:lnTo>
                  <a:lnTo>
                    <a:pt x="127" y="84"/>
                  </a:lnTo>
                  <a:lnTo>
                    <a:pt x="128" y="84"/>
                  </a:lnTo>
                  <a:lnTo>
                    <a:pt x="130" y="85"/>
                  </a:lnTo>
                  <a:lnTo>
                    <a:pt x="131" y="85"/>
                  </a:lnTo>
                  <a:lnTo>
                    <a:pt x="130" y="91"/>
                  </a:lnTo>
                  <a:lnTo>
                    <a:pt x="130" y="95"/>
                  </a:lnTo>
                  <a:lnTo>
                    <a:pt x="129" y="101"/>
                  </a:lnTo>
                  <a:lnTo>
                    <a:pt x="128" y="107"/>
                  </a:lnTo>
                  <a:lnTo>
                    <a:pt x="127" y="108"/>
                  </a:lnTo>
                  <a:lnTo>
                    <a:pt x="124" y="108"/>
                  </a:lnTo>
                  <a:lnTo>
                    <a:pt x="123" y="109"/>
                  </a:lnTo>
                  <a:lnTo>
                    <a:pt x="122" y="110"/>
                  </a:lnTo>
                  <a:lnTo>
                    <a:pt x="123" y="114"/>
                  </a:lnTo>
                  <a:lnTo>
                    <a:pt x="123" y="117"/>
                  </a:lnTo>
                  <a:lnTo>
                    <a:pt x="123" y="121"/>
                  </a:lnTo>
                  <a:lnTo>
                    <a:pt x="124" y="124"/>
                  </a:lnTo>
                  <a:lnTo>
                    <a:pt x="124" y="127"/>
                  </a:lnTo>
                  <a:lnTo>
                    <a:pt x="124" y="132"/>
                  </a:lnTo>
                  <a:lnTo>
                    <a:pt x="123" y="136"/>
                  </a:lnTo>
                  <a:lnTo>
                    <a:pt x="123" y="140"/>
                  </a:lnTo>
                  <a:lnTo>
                    <a:pt x="122" y="142"/>
                  </a:lnTo>
                  <a:lnTo>
                    <a:pt x="121" y="144"/>
                  </a:lnTo>
                  <a:lnTo>
                    <a:pt x="119" y="146"/>
                  </a:lnTo>
                  <a:lnTo>
                    <a:pt x="117" y="148"/>
                  </a:lnTo>
                  <a:lnTo>
                    <a:pt x="119" y="152"/>
                  </a:lnTo>
                  <a:lnTo>
                    <a:pt x="120" y="154"/>
                  </a:lnTo>
                  <a:lnTo>
                    <a:pt x="120" y="157"/>
                  </a:lnTo>
                  <a:lnTo>
                    <a:pt x="121" y="161"/>
                  </a:lnTo>
                  <a:lnTo>
                    <a:pt x="121" y="164"/>
                  </a:lnTo>
                  <a:lnTo>
                    <a:pt x="120" y="168"/>
                  </a:lnTo>
                  <a:lnTo>
                    <a:pt x="120" y="171"/>
                  </a:lnTo>
                  <a:lnTo>
                    <a:pt x="119" y="175"/>
                  </a:lnTo>
                  <a:lnTo>
                    <a:pt x="117" y="178"/>
                  </a:lnTo>
                  <a:lnTo>
                    <a:pt x="116" y="180"/>
                  </a:lnTo>
                  <a:lnTo>
                    <a:pt x="115" y="184"/>
                  </a:lnTo>
                  <a:lnTo>
                    <a:pt x="114" y="186"/>
                  </a:lnTo>
                  <a:lnTo>
                    <a:pt x="113" y="192"/>
                  </a:lnTo>
                  <a:lnTo>
                    <a:pt x="113" y="198"/>
                  </a:lnTo>
                  <a:lnTo>
                    <a:pt x="112" y="202"/>
                  </a:lnTo>
                  <a:lnTo>
                    <a:pt x="111" y="208"/>
                  </a:lnTo>
                  <a:lnTo>
                    <a:pt x="109" y="212"/>
                  </a:lnTo>
                  <a:lnTo>
                    <a:pt x="107" y="214"/>
                  </a:lnTo>
                  <a:lnTo>
                    <a:pt x="106" y="217"/>
                  </a:lnTo>
                  <a:lnTo>
                    <a:pt x="104" y="221"/>
                  </a:lnTo>
                  <a:lnTo>
                    <a:pt x="94" y="227"/>
                  </a:lnTo>
                  <a:lnTo>
                    <a:pt x="82" y="230"/>
                  </a:lnTo>
                  <a:lnTo>
                    <a:pt x="67" y="231"/>
                  </a:lnTo>
                  <a:lnTo>
                    <a:pt x="51" y="230"/>
                  </a:lnTo>
                  <a:lnTo>
                    <a:pt x="36" y="228"/>
                  </a:lnTo>
                  <a:lnTo>
                    <a:pt x="21" y="223"/>
                  </a:lnTo>
                  <a:lnTo>
                    <a:pt x="9" y="216"/>
                  </a:lnTo>
                  <a:lnTo>
                    <a:pt x="1" y="208"/>
                  </a:lnTo>
                  <a:lnTo>
                    <a:pt x="1" y="198"/>
                  </a:lnTo>
                  <a:lnTo>
                    <a:pt x="2" y="186"/>
                  </a:lnTo>
                  <a:lnTo>
                    <a:pt x="3" y="176"/>
                  </a:lnTo>
                  <a:lnTo>
                    <a:pt x="5" y="164"/>
                  </a:lnTo>
                  <a:lnTo>
                    <a:pt x="3" y="163"/>
                  </a:lnTo>
                  <a:lnTo>
                    <a:pt x="2" y="162"/>
                  </a:lnTo>
                  <a:lnTo>
                    <a:pt x="1" y="160"/>
                  </a:lnTo>
                  <a:lnTo>
                    <a:pt x="0" y="159"/>
                  </a:lnTo>
                  <a:lnTo>
                    <a:pt x="0" y="154"/>
                  </a:lnTo>
                  <a:lnTo>
                    <a:pt x="1" y="151"/>
                  </a:lnTo>
                  <a:lnTo>
                    <a:pt x="1" y="147"/>
                  </a:lnTo>
                  <a:lnTo>
                    <a:pt x="1" y="144"/>
                  </a:lnTo>
                  <a:lnTo>
                    <a:pt x="3" y="141"/>
                  </a:lnTo>
                  <a:lnTo>
                    <a:pt x="6" y="139"/>
                  </a:lnTo>
                  <a:lnTo>
                    <a:pt x="7" y="137"/>
                  </a:lnTo>
                  <a:lnTo>
                    <a:pt x="9" y="134"/>
                  </a:lnTo>
                  <a:lnTo>
                    <a:pt x="7" y="134"/>
                  </a:lnTo>
                  <a:lnTo>
                    <a:pt x="5" y="134"/>
                  </a:lnTo>
                  <a:lnTo>
                    <a:pt x="2" y="134"/>
                  </a:lnTo>
                  <a:lnTo>
                    <a:pt x="0" y="133"/>
                  </a:lnTo>
                  <a:lnTo>
                    <a:pt x="1" y="127"/>
                  </a:lnTo>
                  <a:lnTo>
                    <a:pt x="2" y="121"/>
                  </a:lnTo>
                  <a:lnTo>
                    <a:pt x="2" y="114"/>
                  </a:lnTo>
                  <a:lnTo>
                    <a:pt x="3" y="108"/>
                  </a:lnTo>
                  <a:lnTo>
                    <a:pt x="6" y="108"/>
                  </a:lnTo>
                  <a:lnTo>
                    <a:pt x="7" y="107"/>
                  </a:lnTo>
                  <a:lnTo>
                    <a:pt x="9" y="107"/>
                  </a:lnTo>
                  <a:lnTo>
                    <a:pt x="11" y="106"/>
                  </a:lnTo>
                  <a:lnTo>
                    <a:pt x="10" y="102"/>
                  </a:lnTo>
                  <a:lnTo>
                    <a:pt x="9" y="99"/>
                  </a:lnTo>
                  <a:lnTo>
                    <a:pt x="7" y="95"/>
                  </a:lnTo>
                  <a:lnTo>
                    <a:pt x="6" y="92"/>
                  </a:lnTo>
                  <a:lnTo>
                    <a:pt x="6" y="89"/>
                  </a:lnTo>
                  <a:lnTo>
                    <a:pt x="6" y="86"/>
                  </a:lnTo>
                  <a:lnTo>
                    <a:pt x="6" y="83"/>
                  </a:lnTo>
                  <a:lnTo>
                    <a:pt x="7" y="79"/>
                  </a:lnTo>
                  <a:lnTo>
                    <a:pt x="9" y="77"/>
                  </a:lnTo>
                  <a:lnTo>
                    <a:pt x="11" y="74"/>
                  </a:lnTo>
                  <a:lnTo>
                    <a:pt x="13" y="72"/>
                  </a:lnTo>
                  <a:lnTo>
                    <a:pt x="15" y="70"/>
                  </a:lnTo>
                  <a:lnTo>
                    <a:pt x="16" y="68"/>
                  </a:lnTo>
                  <a:lnTo>
                    <a:pt x="16" y="64"/>
                  </a:lnTo>
                  <a:lnTo>
                    <a:pt x="16" y="62"/>
                  </a:lnTo>
                  <a:lnTo>
                    <a:pt x="16" y="58"/>
                  </a:lnTo>
                  <a:lnTo>
                    <a:pt x="15" y="56"/>
                  </a:lnTo>
                  <a:lnTo>
                    <a:pt x="14" y="54"/>
                  </a:lnTo>
                  <a:lnTo>
                    <a:pt x="11" y="53"/>
                  </a:lnTo>
                  <a:lnTo>
                    <a:pt x="10" y="50"/>
                  </a:lnTo>
                  <a:lnTo>
                    <a:pt x="11" y="43"/>
                  </a:lnTo>
                  <a:lnTo>
                    <a:pt x="13" y="35"/>
                  </a:lnTo>
                  <a:lnTo>
                    <a:pt x="13" y="28"/>
                  </a:lnTo>
                  <a:lnTo>
                    <a:pt x="14" y="20"/>
                  </a:lnTo>
                  <a:lnTo>
                    <a:pt x="13" y="16"/>
                  </a:lnTo>
                  <a:lnTo>
                    <a:pt x="13" y="11"/>
                  </a:lnTo>
                  <a:lnTo>
                    <a:pt x="13" y="5"/>
                  </a:lnTo>
                  <a:lnTo>
                    <a:pt x="11" y="0"/>
                  </a:lnTo>
                  <a:close/>
                </a:path>
              </a:pathLst>
            </a:custGeom>
            <a:solidFill>
              <a:srgbClr val="93938E"/>
            </a:solidFill>
            <a:ln w="9525">
              <a:noFill/>
              <a:round/>
              <a:headEnd/>
              <a:tailEnd/>
            </a:ln>
          </p:spPr>
          <p:txBody>
            <a:bodyPr/>
            <a:lstStyle/>
            <a:p>
              <a:endParaRPr lang="en-US"/>
            </a:p>
          </p:txBody>
        </p:sp>
        <p:sp>
          <p:nvSpPr>
            <p:cNvPr id="17547" name="Freeform 466"/>
            <p:cNvSpPr>
              <a:spLocks noChangeAspect="1"/>
            </p:cNvSpPr>
            <p:nvPr/>
          </p:nvSpPr>
          <p:spPr bwMode="auto">
            <a:xfrm>
              <a:off x="4127" y="3273"/>
              <a:ext cx="42" cy="77"/>
            </a:xfrm>
            <a:custGeom>
              <a:avLst/>
              <a:gdLst>
                <a:gd name="T0" fmla="*/ 5 w 123"/>
                <a:gd name="T1" fmla="*/ 0 h 228"/>
                <a:gd name="T2" fmla="*/ 10 w 123"/>
                <a:gd name="T3" fmla="*/ 1 h 228"/>
                <a:gd name="T4" fmla="*/ 14 w 123"/>
                <a:gd name="T5" fmla="*/ 2 h 228"/>
                <a:gd name="T6" fmla="*/ 14 w 123"/>
                <a:gd name="T7" fmla="*/ 3 h 228"/>
                <a:gd name="T8" fmla="*/ 13 w 123"/>
                <a:gd name="T9" fmla="*/ 5 h 228"/>
                <a:gd name="T10" fmla="*/ 13 w 123"/>
                <a:gd name="T11" fmla="*/ 7 h 228"/>
                <a:gd name="T12" fmla="*/ 12 w 123"/>
                <a:gd name="T13" fmla="*/ 8 h 228"/>
                <a:gd name="T14" fmla="*/ 12 w 123"/>
                <a:gd name="T15" fmla="*/ 9 h 228"/>
                <a:gd name="T16" fmla="*/ 13 w 123"/>
                <a:gd name="T17" fmla="*/ 9 h 228"/>
                <a:gd name="T18" fmla="*/ 13 w 123"/>
                <a:gd name="T19" fmla="*/ 10 h 228"/>
                <a:gd name="T20" fmla="*/ 13 w 123"/>
                <a:gd name="T21" fmla="*/ 12 h 228"/>
                <a:gd name="T22" fmla="*/ 12 w 123"/>
                <a:gd name="T23" fmla="*/ 12 h 228"/>
                <a:gd name="T24" fmla="*/ 12 w 123"/>
                <a:gd name="T25" fmla="*/ 13 h 228"/>
                <a:gd name="T26" fmla="*/ 12 w 123"/>
                <a:gd name="T27" fmla="*/ 14 h 228"/>
                <a:gd name="T28" fmla="*/ 12 w 123"/>
                <a:gd name="T29" fmla="*/ 16 h 228"/>
                <a:gd name="T30" fmla="*/ 12 w 123"/>
                <a:gd name="T31" fmla="*/ 16 h 228"/>
                <a:gd name="T32" fmla="*/ 12 w 123"/>
                <a:gd name="T33" fmla="*/ 17 h 228"/>
                <a:gd name="T34" fmla="*/ 12 w 123"/>
                <a:gd name="T35" fmla="*/ 18 h 228"/>
                <a:gd name="T36" fmla="*/ 11 w 123"/>
                <a:gd name="T37" fmla="*/ 20 h 228"/>
                <a:gd name="T38" fmla="*/ 11 w 123"/>
                <a:gd name="T39" fmla="*/ 21 h 228"/>
                <a:gd name="T40" fmla="*/ 11 w 123"/>
                <a:gd name="T41" fmla="*/ 22 h 228"/>
                <a:gd name="T42" fmla="*/ 11 w 123"/>
                <a:gd name="T43" fmla="*/ 24 h 228"/>
                <a:gd name="T44" fmla="*/ 10 w 123"/>
                <a:gd name="T45" fmla="*/ 25 h 228"/>
                <a:gd name="T46" fmla="*/ 6 w 123"/>
                <a:gd name="T47" fmla="*/ 26 h 228"/>
                <a:gd name="T48" fmla="*/ 2 w 123"/>
                <a:gd name="T49" fmla="*/ 25 h 228"/>
                <a:gd name="T50" fmla="*/ 0 w 123"/>
                <a:gd name="T51" fmla="*/ 22 h 228"/>
                <a:gd name="T52" fmla="*/ 1 w 123"/>
                <a:gd name="T53" fmla="*/ 19 h 228"/>
                <a:gd name="T54" fmla="*/ 0 w 123"/>
                <a:gd name="T55" fmla="*/ 18 h 228"/>
                <a:gd name="T56" fmla="*/ 0 w 123"/>
                <a:gd name="T57" fmla="*/ 17 h 228"/>
                <a:gd name="T58" fmla="*/ 1 w 123"/>
                <a:gd name="T59" fmla="*/ 16 h 228"/>
                <a:gd name="T60" fmla="*/ 1 w 123"/>
                <a:gd name="T61" fmla="*/ 15 h 228"/>
                <a:gd name="T62" fmla="*/ 1 w 123"/>
                <a:gd name="T63" fmla="*/ 15 h 228"/>
                <a:gd name="T64" fmla="*/ 0 w 123"/>
                <a:gd name="T65" fmla="*/ 14 h 228"/>
                <a:gd name="T66" fmla="*/ 1 w 123"/>
                <a:gd name="T67" fmla="*/ 12 h 228"/>
                <a:gd name="T68" fmla="*/ 1 w 123"/>
                <a:gd name="T69" fmla="*/ 12 h 228"/>
                <a:gd name="T70" fmla="*/ 1 w 123"/>
                <a:gd name="T71" fmla="*/ 11 h 228"/>
                <a:gd name="T72" fmla="*/ 1 w 123"/>
                <a:gd name="T73" fmla="*/ 9 h 228"/>
                <a:gd name="T74" fmla="*/ 1 w 123"/>
                <a:gd name="T75" fmla="*/ 9 h 228"/>
                <a:gd name="T76" fmla="*/ 2 w 123"/>
                <a:gd name="T77" fmla="*/ 8 h 228"/>
                <a:gd name="T78" fmla="*/ 2 w 123"/>
                <a:gd name="T79" fmla="*/ 7 h 228"/>
                <a:gd name="T80" fmla="*/ 2 w 123"/>
                <a:gd name="T81" fmla="*/ 6 h 228"/>
                <a:gd name="T82" fmla="*/ 1 w 123"/>
                <a:gd name="T83" fmla="*/ 5 h 228"/>
                <a:gd name="T84" fmla="*/ 2 w 123"/>
                <a:gd name="T85" fmla="*/ 2 h 228"/>
                <a:gd name="T86" fmla="*/ 2 w 123"/>
                <a:gd name="T87" fmla="*/ 1 h 2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
                <a:gd name="T133" fmla="*/ 0 h 228"/>
                <a:gd name="T134" fmla="*/ 123 w 123"/>
                <a:gd name="T135" fmla="*/ 228 h 2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 h="228">
                  <a:moveTo>
                    <a:pt x="15" y="0"/>
                  </a:moveTo>
                  <a:lnTo>
                    <a:pt x="29" y="1"/>
                  </a:lnTo>
                  <a:lnTo>
                    <a:pt x="42" y="4"/>
                  </a:lnTo>
                  <a:lnTo>
                    <a:pt x="55" y="5"/>
                  </a:lnTo>
                  <a:lnTo>
                    <a:pt x="69" y="7"/>
                  </a:lnTo>
                  <a:lnTo>
                    <a:pt x="83" y="8"/>
                  </a:lnTo>
                  <a:lnTo>
                    <a:pt x="97" y="10"/>
                  </a:lnTo>
                  <a:lnTo>
                    <a:pt x="110" y="12"/>
                  </a:lnTo>
                  <a:lnTo>
                    <a:pt x="123" y="14"/>
                  </a:lnTo>
                  <a:lnTo>
                    <a:pt x="122" y="17"/>
                  </a:lnTo>
                  <a:lnTo>
                    <a:pt x="121" y="21"/>
                  </a:lnTo>
                  <a:lnTo>
                    <a:pt x="119" y="25"/>
                  </a:lnTo>
                  <a:lnTo>
                    <a:pt x="118" y="29"/>
                  </a:lnTo>
                  <a:lnTo>
                    <a:pt x="117" y="37"/>
                  </a:lnTo>
                  <a:lnTo>
                    <a:pt x="115" y="44"/>
                  </a:lnTo>
                  <a:lnTo>
                    <a:pt x="114" y="52"/>
                  </a:lnTo>
                  <a:lnTo>
                    <a:pt x="113" y="60"/>
                  </a:lnTo>
                  <a:lnTo>
                    <a:pt x="112" y="61"/>
                  </a:lnTo>
                  <a:lnTo>
                    <a:pt x="110" y="63"/>
                  </a:lnTo>
                  <a:lnTo>
                    <a:pt x="108" y="65"/>
                  </a:lnTo>
                  <a:lnTo>
                    <a:pt x="106" y="67"/>
                  </a:lnTo>
                  <a:lnTo>
                    <a:pt x="106" y="70"/>
                  </a:lnTo>
                  <a:lnTo>
                    <a:pt x="106" y="74"/>
                  </a:lnTo>
                  <a:lnTo>
                    <a:pt x="105" y="77"/>
                  </a:lnTo>
                  <a:lnTo>
                    <a:pt x="105" y="81"/>
                  </a:lnTo>
                  <a:lnTo>
                    <a:pt x="106" y="81"/>
                  </a:lnTo>
                  <a:lnTo>
                    <a:pt x="108" y="81"/>
                  </a:lnTo>
                  <a:lnTo>
                    <a:pt x="110" y="81"/>
                  </a:lnTo>
                  <a:lnTo>
                    <a:pt x="111" y="81"/>
                  </a:lnTo>
                  <a:lnTo>
                    <a:pt x="110" y="86"/>
                  </a:lnTo>
                  <a:lnTo>
                    <a:pt x="110" y="92"/>
                  </a:lnTo>
                  <a:lnTo>
                    <a:pt x="108" y="97"/>
                  </a:lnTo>
                  <a:lnTo>
                    <a:pt x="107" y="103"/>
                  </a:lnTo>
                  <a:lnTo>
                    <a:pt x="106" y="104"/>
                  </a:lnTo>
                  <a:lnTo>
                    <a:pt x="105" y="105"/>
                  </a:lnTo>
                  <a:lnTo>
                    <a:pt x="104" y="106"/>
                  </a:lnTo>
                  <a:lnTo>
                    <a:pt x="103" y="107"/>
                  </a:lnTo>
                  <a:lnTo>
                    <a:pt x="104" y="110"/>
                  </a:lnTo>
                  <a:lnTo>
                    <a:pt x="104" y="113"/>
                  </a:lnTo>
                  <a:lnTo>
                    <a:pt x="104" y="116"/>
                  </a:lnTo>
                  <a:lnTo>
                    <a:pt x="105" y="120"/>
                  </a:lnTo>
                  <a:lnTo>
                    <a:pt x="104" y="124"/>
                  </a:lnTo>
                  <a:lnTo>
                    <a:pt x="104" y="128"/>
                  </a:lnTo>
                  <a:lnTo>
                    <a:pt x="104" y="131"/>
                  </a:lnTo>
                  <a:lnTo>
                    <a:pt x="103" y="136"/>
                  </a:lnTo>
                  <a:lnTo>
                    <a:pt x="102" y="138"/>
                  </a:lnTo>
                  <a:lnTo>
                    <a:pt x="100" y="139"/>
                  </a:lnTo>
                  <a:lnTo>
                    <a:pt x="99" y="142"/>
                  </a:lnTo>
                  <a:lnTo>
                    <a:pt x="98" y="144"/>
                  </a:lnTo>
                  <a:lnTo>
                    <a:pt x="99" y="148"/>
                  </a:lnTo>
                  <a:lnTo>
                    <a:pt x="100" y="151"/>
                  </a:lnTo>
                  <a:lnTo>
                    <a:pt x="100" y="154"/>
                  </a:lnTo>
                  <a:lnTo>
                    <a:pt x="102" y="157"/>
                  </a:lnTo>
                  <a:lnTo>
                    <a:pt x="100" y="160"/>
                  </a:lnTo>
                  <a:lnTo>
                    <a:pt x="100" y="164"/>
                  </a:lnTo>
                  <a:lnTo>
                    <a:pt x="99" y="167"/>
                  </a:lnTo>
                  <a:lnTo>
                    <a:pt x="98" y="172"/>
                  </a:lnTo>
                  <a:lnTo>
                    <a:pt x="97" y="174"/>
                  </a:lnTo>
                  <a:lnTo>
                    <a:pt x="97" y="177"/>
                  </a:lnTo>
                  <a:lnTo>
                    <a:pt x="96" y="180"/>
                  </a:lnTo>
                  <a:lnTo>
                    <a:pt x="95" y="183"/>
                  </a:lnTo>
                  <a:lnTo>
                    <a:pt x="93" y="189"/>
                  </a:lnTo>
                  <a:lnTo>
                    <a:pt x="93" y="194"/>
                  </a:lnTo>
                  <a:lnTo>
                    <a:pt x="92" y="199"/>
                  </a:lnTo>
                  <a:lnTo>
                    <a:pt x="91" y="205"/>
                  </a:lnTo>
                  <a:lnTo>
                    <a:pt x="90" y="207"/>
                  </a:lnTo>
                  <a:lnTo>
                    <a:pt x="89" y="211"/>
                  </a:lnTo>
                  <a:lnTo>
                    <a:pt x="88" y="214"/>
                  </a:lnTo>
                  <a:lnTo>
                    <a:pt x="87" y="218"/>
                  </a:lnTo>
                  <a:lnTo>
                    <a:pt x="79" y="224"/>
                  </a:lnTo>
                  <a:lnTo>
                    <a:pt x="68" y="227"/>
                  </a:lnTo>
                  <a:lnTo>
                    <a:pt x="55" y="228"/>
                  </a:lnTo>
                  <a:lnTo>
                    <a:pt x="42" y="227"/>
                  </a:lnTo>
                  <a:lnTo>
                    <a:pt x="28" y="225"/>
                  </a:lnTo>
                  <a:lnTo>
                    <a:pt x="16" y="220"/>
                  </a:lnTo>
                  <a:lnTo>
                    <a:pt x="7" y="214"/>
                  </a:lnTo>
                  <a:lnTo>
                    <a:pt x="0" y="206"/>
                  </a:lnTo>
                  <a:lnTo>
                    <a:pt x="1" y="196"/>
                  </a:lnTo>
                  <a:lnTo>
                    <a:pt x="2" y="186"/>
                  </a:lnTo>
                  <a:lnTo>
                    <a:pt x="4" y="174"/>
                  </a:lnTo>
                  <a:lnTo>
                    <a:pt x="5" y="163"/>
                  </a:lnTo>
                  <a:lnTo>
                    <a:pt x="4" y="161"/>
                  </a:lnTo>
                  <a:lnTo>
                    <a:pt x="4" y="160"/>
                  </a:lnTo>
                  <a:lnTo>
                    <a:pt x="2" y="158"/>
                  </a:lnTo>
                  <a:lnTo>
                    <a:pt x="1" y="157"/>
                  </a:lnTo>
                  <a:lnTo>
                    <a:pt x="2" y="153"/>
                  </a:lnTo>
                  <a:lnTo>
                    <a:pt x="2" y="150"/>
                  </a:lnTo>
                  <a:lnTo>
                    <a:pt x="2" y="146"/>
                  </a:lnTo>
                  <a:lnTo>
                    <a:pt x="2" y="143"/>
                  </a:lnTo>
                  <a:lnTo>
                    <a:pt x="5" y="141"/>
                  </a:lnTo>
                  <a:lnTo>
                    <a:pt x="6" y="138"/>
                  </a:lnTo>
                  <a:lnTo>
                    <a:pt x="8" y="136"/>
                  </a:lnTo>
                  <a:lnTo>
                    <a:pt x="9" y="134"/>
                  </a:lnTo>
                  <a:lnTo>
                    <a:pt x="8" y="134"/>
                  </a:lnTo>
                  <a:lnTo>
                    <a:pt x="6" y="133"/>
                  </a:lnTo>
                  <a:lnTo>
                    <a:pt x="5" y="133"/>
                  </a:lnTo>
                  <a:lnTo>
                    <a:pt x="2" y="133"/>
                  </a:lnTo>
                  <a:lnTo>
                    <a:pt x="4" y="127"/>
                  </a:lnTo>
                  <a:lnTo>
                    <a:pt x="4" y="120"/>
                  </a:lnTo>
                  <a:lnTo>
                    <a:pt x="4" y="113"/>
                  </a:lnTo>
                  <a:lnTo>
                    <a:pt x="5" y="107"/>
                  </a:lnTo>
                  <a:lnTo>
                    <a:pt x="7" y="106"/>
                  </a:lnTo>
                  <a:lnTo>
                    <a:pt x="8" y="106"/>
                  </a:lnTo>
                  <a:lnTo>
                    <a:pt x="11" y="106"/>
                  </a:lnTo>
                  <a:lnTo>
                    <a:pt x="12" y="105"/>
                  </a:lnTo>
                  <a:lnTo>
                    <a:pt x="11" y="101"/>
                  </a:lnTo>
                  <a:lnTo>
                    <a:pt x="11" y="98"/>
                  </a:lnTo>
                  <a:lnTo>
                    <a:pt x="9" y="95"/>
                  </a:lnTo>
                  <a:lnTo>
                    <a:pt x="8" y="91"/>
                  </a:lnTo>
                  <a:lnTo>
                    <a:pt x="8" y="88"/>
                  </a:lnTo>
                  <a:lnTo>
                    <a:pt x="8" y="84"/>
                  </a:lnTo>
                  <a:lnTo>
                    <a:pt x="8" y="82"/>
                  </a:lnTo>
                  <a:lnTo>
                    <a:pt x="8" y="78"/>
                  </a:lnTo>
                  <a:lnTo>
                    <a:pt x="11" y="76"/>
                  </a:lnTo>
                  <a:lnTo>
                    <a:pt x="13" y="74"/>
                  </a:lnTo>
                  <a:lnTo>
                    <a:pt x="14" y="71"/>
                  </a:lnTo>
                  <a:lnTo>
                    <a:pt x="16" y="68"/>
                  </a:lnTo>
                  <a:lnTo>
                    <a:pt x="16" y="66"/>
                  </a:lnTo>
                  <a:lnTo>
                    <a:pt x="16" y="62"/>
                  </a:lnTo>
                  <a:lnTo>
                    <a:pt x="16" y="60"/>
                  </a:lnTo>
                  <a:lnTo>
                    <a:pt x="17" y="58"/>
                  </a:lnTo>
                  <a:lnTo>
                    <a:pt x="16" y="55"/>
                  </a:lnTo>
                  <a:lnTo>
                    <a:pt x="15" y="53"/>
                  </a:lnTo>
                  <a:lnTo>
                    <a:pt x="13" y="52"/>
                  </a:lnTo>
                  <a:lnTo>
                    <a:pt x="12" y="50"/>
                  </a:lnTo>
                  <a:lnTo>
                    <a:pt x="13" y="43"/>
                  </a:lnTo>
                  <a:lnTo>
                    <a:pt x="14" y="36"/>
                  </a:lnTo>
                  <a:lnTo>
                    <a:pt x="15" y="29"/>
                  </a:lnTo>
                  <a:lnTo>
                    <a:pt x="16" y="22"/>
                  </a:lnTo>
                  <a:lnTo>
                    <a:pt x="15" y="16"/>
                  </a:lnTo>
                  <a:lnTo>
                    <a:pt x="15" y="10"/>
                  </a:lnTo>
                  <a:lnTo>
                    <a:pt x="15" y="6"/>
                  </a:lnTo>
                  <a:lnTo>
                    <a:pt x="15" y="0"/>
                  </a:lnTo>
                  <a:close/>
                </a:path>
              </a:pathLst>
            </a:custGeom>
            <a:solidFill>
              <a:srgbClr val="9E9B99"/>
            </a:solidFill>
            <a:ln w="9525">
              <a:noFill/>
              <a:round/>
              <a:headEnd/>
              <a:tailEnd/>
            </a:ln>
          </p:spPr>
          <p:txBody>
            <a:bodyPr/>
            <a:lstStyle/>
            <a:p>
              <a:endParaRPr lang="en-US"/>
            </a:p>
          </p:txBody>
        </p:sp>
        <p:sp>
          <p:nvSpPr>
            <p:cNvPr id="17548" name="Freeform 467"/>
            <p:cNvSpPr>
              <a:spLocks noChangeAspect="1"/>
            </p:cNvSpPr>
            <p:nvPr/>
          </p:nvSpPr>
          <p:spPr bwMode="auto">
            <a:xfrm>
              <a:off x="4131" y="3274"/>
              <a:ext cx="33" cy="76"/>
            </a:xfrm>
            <a:custGeom>
              <a:avLst/>
              <a:gdLst>
                <a:gd name="T0" fmla="*/ 2 w 102"/>
                <a:gd name="T1" fmla="*/ 0 h 226"/>
                <a:gd name="T2" fmla="*/ 11 w 102"/>
                <a:gd name="T3" fmla="*/ 1 h 226"/>
                <a:gd name="T4" fmla="*/ 10 w 102"/>
                <a:gd name="T5" fmla="*/ 3 h 226"/>
                <a:gd name="T6" fmla="*/ 10 w 102"/>
                <a:gd name="T7" fmla="*/ 7 h 226"/>
                <a:gd name="T8" fmla="*/ 9 w 102"/>
                <a:gd name="T9" fmla="*/ 7 h 226"/>
                <a:gd name="T10" fmla="*/ 9 w 102"/>
                <a:gd name="T11" fmla="*/ 9 h 226"/>
                <a:gd name="T12" fmla="*/ 9 w 102"/>
                <a:gd name="T13" fmla="*/ 9 h 226"/>
                <a:gd name="T14" fmla="*/ 9 w 102"/>
                <a:gd name="T15" fmla="*/ 11 h 226"/>
                <a:gd name="T16" fmla="*/ 9 w 102"/>
                <a:gd name="T17" fmla="*/ 12 h 226"/>
                <a:gd name="T18" fmla="*/ 9 w 102"/>
                <a:gd name="T19" fmla="*/ 13 h 226"/>
                <a:gd name="T20" fmla="*/ 9 w 102"/>
                <a:gd name="T21" fmla="*/ 15 h 226"/>
                <a:gd name="T22" fmla="*/ 8 w 102"/>
                <a:gd name="T23" fmla="*/ 16 h 226"/>
                <a:gd name="T24" fmla="*/ 8 w 102"/>
                <a:gd name="T25" fmla="*/ 17 h 226"/>
                <a:gd name="T26" fmla="*/ 8 w 102"/>
                <a:gd name="T27" fmla="*/ 19 h 226"/>
                <a:gd name="T28" fmla="*/ 8 w 102"/>
                <a:gd name="T29" fmla="*/ 21 h 226"/>
                <a:gd name="T30" fmla="*/ 8 w 102"/>
                <a:gd name="T31" fmla="*/ 23 h 226"/>
                <a:gd name="T32" fmla="*/ 7 w 102"/>
                <a:gd name="T33" fmla="*/ 24 h 226"/>
                <a:gd name="T34" fmla="*/ 6 w 102"/>
                <a:gd name="T35" fmla="*/ 25 h 226"/>
                <a:gd name="T36" fmla="*/ 6 w 102"/>
                <a:gd name="T37" fmla="*/ 26 h 226"/>
                <a:gd name="T38" fmla="*/ 5 w 102"/>
                <a:gd name="T39" fmla="*/ 26 h 226"/>
                <a:gd name="T40" fmla="*/ 4 w 102"/>
                <a:gd name="T41" fmla="*/ 26 h 226"/>
                <a:gd name="T42" fmla="*/ 2 w 102"/>
                <a:gd name="T43" fmla="*/ 25 h 226"/>
                <a:gd name="T44" fmla="*/ 1 w 102"/>
                <a:gd name="T45" fmla="*/ 25 h 226"/>
                <a:gd name="T46" fmla="*/ 1 w 102"/>
                <a:gd name="T47" fmla="*/ 24 h 226"/>
                <a:gd name="T48" fmla="*/ 0 w 102"/>
                <a:gd name="T49" fmla="*/ 24 h 226"/>
                <a:gd name="T50" fmla="*/ 1 w 102"/>
                <a:gd name="T51" fmla="*/ 18 h 226"/>
                <a:gd name="T52" fmla="*/ 0 w 102"/>
                <a:gd name="T53" fmla="*/ 18 h 226"/>
                <a:gd name="T54" fmla="*/ 0 w 102"/>
                <a:gd name="T55" fmla="*/ 16 h 226"/>
                <a:gd name="T56" fmla="*/ 1 w 102"/>
                <a:gd name="T57" fmla="*/ 15 h 226"/>
                <a:gd name="T58" fmla="*/ 0 w 102"/>
                <a:gd name="T59" fmla="*/ 15 h 226"/>
                <a:gd name="T60" fmla="*/ 1 w 102"/>
                <a:gd name="T61" fmla="*/ 12 h 226"/>
                <a:gd name="T62" fmla="*/ 1 w 102"/>
                <a:gd name="T63" fmla="*/ 12 h 226"/>
                <a:gd name="T64" fmla="*/ 1 w 102"/>
                <a:gd name="T65" fmla="*/ 10 h 226"/>
                <a:gd name="T66" fmla="*/ 1 w 102"/>
                <a:gd name="T67" fmla="*/ 9 h 226"/>
                <a:gd name="T68" fmla="*/ 2 w 102"/>
                <a:gd name="T69" fmla="*/ 8 h 226"/>
                <a:gd name="T70" fmla="*/ 2 w 102"/>
                <a:gd name="T71" fmla="*/ 7 h 226"/>
                <a:gd name="T72" fmla="*/ 2 w 102"/>
                <a:gd name="T73" fmla="*/ 6 h 226"/>
                <a:gd name="T74" fmla="*/ 2 w 102"/>
                <a:gd name="T75" fmla="*/ 2 h 226"/>
                <a:gd name="T76" fmla="*/ 2 w 102"/>
                <a:gd name="T77" fmla="*/ 0 h 2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2"/>
                <a:gd name="T118" fmla="*/ 0 h 226"/>
                <a:gd name="T119" fmla="*/ 102 w 102"/>
                <a:gd name="T120" fmla="*/ 226 h 2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2" h="226">
                  <a:moveTo>
                    <a:pt x="18" y="0"/>
                  </a:moveTo>
                  <a:lnTo>
                    <a:pt x="102" y="12"/>
                  </a:lnTo>
                  <a:lnTo>
                    <a:pt x="97" y="27"/>
                  </a:lnTo>
                  <a:lnTo>
                    <a:pt x="93" y="58"/>
                  </a:lnTo>
                  <a:lnTo>
                    <a:pt x="88" y="65"/>
                  </a:lnTo>
                  <a:lnTo>
                    <a:pt x="86" y="78"/>
                  </a:lnTo>
                  <a:lnTo>
                    <a:pt x="90" y="79"/>
                  </a:lnTo>
                  <a:lnTo>
                    <a:pt x="88" y="101"/>
                  </a:lnTo>
                  <a:lnTo>
                    <a:pt x="83" y="104"/>
                  </a:lnTo>
                  <a:lnTo>
                    <a:pt x="84" y="118"/>
                  </a:lnTo>
                  <a:lnTo>
                    <a:pt x="83" y="133"/>
                  </a:lnTo>
                  <a:lnTo>
                    <a:pt x="79" y="142"/>
                  </a:lnTo>
                  <a:lnTo>
                    <a:pt x="81" y="154"/>
                  </a:lnTo>
                  <a:lnTo>
                    <a:pt x="79" y="169"/>
                  </a:lnTo>
                  <a:lnTo>
                    <a:pt x="75" y="180"/>
                  </a:lnTo>
                  <a:lnTo>
                    <a:pt x="73" y="202"/>
                  </a:lnTo>
                  <a:lnTo>
                    <a:pt x="68" y="215"/>
                  </a:lnTo>
                  <a:lnTo>
                    <a:pt x="63" y="220"/>
                  </a:lnTo>
                  <a:lnTo>
                    <a:pt x="53" y="225"/>
                  </a:lnTo>
                  <a:lnTo>
                    <a:pt x="43" y="226"/>
                  </a:lnTo>
                  <a:lnTo>
                    <a:pt x="33" y="226"/>
                  </a:lnTo>
                  <a:lnTo>
                    <a:pt x="22" y="224"/>
                  </a:lnTo>
                  <a:lnTo>
                    <a:pt x="13" y="219"/>
                  </a:lnTo>
                  <a:lnTo>
                    <a:pt x="5" y="214"/>
                  </a:lnTo>
                  <a:lnTo>
                    <a:pt x="0" y="207"/>
                  </a:lnTo>
                  <a:lnTo>
                    <a:pt x="5" y="164"/>
                  </a:lnTo>
                  <a:lnTo>
                    <a:pt x="3" y="157"/>
                  </a:lnTo>
                  <a:lnTo>
                    <a:pt x="4" y="142"/>
                  </a:lnTo>
                  <a:lnTo>
                    <a:pt x="10" y="134"/>
                  </a:lnTo>
                  <a:lnTo>
                    <a:pt x="4" y="133"/>
                  </a:lnTo>
                  <a:lnTo>
                    <a:pt x="7" y="106"/>
                  </a:lnTo>
                  <a:lnTo>
                    <a:pt x="12" y="105"/>
                  </a:lnTo>
                  <a:lnTo>
                    <a:pt x="10" y="91"/>
                  </a:lnTo>
                  <a:lnTo>
                    <a:pt x="11" y="79"/>
                  </a:lnTo>
                  <a:lnTo>
                    <a:pt x="17" y="69"/>
                  </a:lnTo>
                  <a:lnTo>
                    <a:pt x="18" y="58"/>
                  </a:lnTo>
                  <a:lnTo>
                    <a:pt x="14" y="50"/>
                  </a:lnTo>
                  <a:lnTo>
                    <a:pt x="18" y="22"/>
                  </a:lnTo>
                  <a:lnTo>
                    <a:pt x="18" y="0"/>
                  </a:lnTo>
                  <a:close/>
                </a:path>
              </a:pathLst>
            </a:custGeom>
            <a:solidFill>
              <a:srgbClr val="A8A5A0"/>
            </a:solidFill>
            <a:ln w="9525">
              <a:noFill/>
              <a:round/>
              <a:headEnd/>
              <a:tailEnd/>
            </a:ln>
          </p:spPr>
          <p:txBody>
            <a:bodyPr/>
            <a:lstStyle/>
            <a:p>
              <a:endParaRPr lang="en-US"/>
            </a:p>
          </p:txBody>
        </p:sp>
        <p:sp>
          <p:nvSpPr>
            <p:cNvPr id="17549" name="Freeform 468"/>
            <p:cNvSpPr>
              <a:spLocks noChangeAspect="1"/>
            </p:cNvSpPr>
            <p:nvPr/>
          </p:nvSpPr>
          <p:spPr bwMode="auto">
            <a:xfrm>
              <a:off x="4094" y="3296"/>
              <a:ext cx="105" cy="15"/>
            </a:xfrm>
            <a:custGeom>
              <a:avLst/>
              <a:gdLst>
                <a:gd name="T0" fmla="*/ 0 w 313"/>
                <a:gd name="T1" fmla="*/ 0 h 44"/>
                <a:gd name="T2" fmla="*/ 2 w 313"/>
                <a:gd name="T3" fmla="*/ 0 h 44"/>
                <a:gd name="T4" fmla="*/ 4 w 313"/>
                <a:gd name="T5" fmla="*/ 1 h 44"/>
                <a:gd name="T6" fmla="*/ 7 w 313"/>
                <a:gd name="T7" fmla="*/ 1 h 44"/>
                <a:gd name="T8" fmla="*/ 9 w 313"/>
                <a:gd name="T9" fmla="*/ 1 h 44"/>
                <a:gd name="T10" fmla="*/ 11 w 313"/>
                <a:gd name="T11" fmla="*/ 2 h 44"/>
                <a:gd name="T12" fmla="*/ 13 w 313"/>
                <a:gd name="T13" fmla="*/ 2 h 44"/>
                <a:gd name="T14" fmla="*/ 15 w 313"/>
                <a:gd name="T15" fmla="*/ 2 h 44"/>
                <a:gd name="T16" fmla="*/ 18 w 313"/>
                <a:gd name="T17" fmla="*/ 3 h 44"/>
                <a:gd name="T18" fmla="*/ 20 w 313"/>
                <a:gd name="T19" fmla="*/ 3 h 44"/>
                <a:gd name="T20" fmla="*/ 22 w 313"/>
                <a:gd name="T21" fmla="*/ 3 h 44"/>
                <a:gd name="T22" fmla="*/ 24 w 313"/>
                <a:gd name="T23" fmla="*/ 3 h 44"/>
                <a:gd name="T24" fmla="*/ 27 w 313"/>
                <a:gd name="T25" fmla="*/ 4 h 44"/>
                <a:gd name="T26" fmla="*/ 29 w 313"/>
                <a:gd name="T27" fmla="*/ 4 h 44"/>
                <a:gd name="T28" fmla="*/ 31 w 313"/>
                <a:gd name="T29" fmla="*/ 4 h 44"/>
                <a:gd name="T30" fmla="*/ 33 w 313"/>
                <a:gd name="T31" fmla="*/ 4 h 44"/>
                <a:gd name="T32" fmla="*/ 35 w 313"/>
                <a:gd name="T33" fmla="*/ 4 h 44"/>
                <a:gd name="T34" fmla="*/ 34 w 313"/>
                <a:gd name="T35" fmla="*/ 5 h 44"/>
                <a:gd name="T36" fmla="*/ 32 w 313"/>
                <a:gd name="T37" fmla="*/ 5 h 44"/>
                <a:gd name="T38" fmla="*/ 30 w 313"/>
                <a:gd name="T39" fmla="*/ 5 h 44"/>
                <a:gd name="T40" fmla="*/ 28 w 313"/>
                <a:gd name="T41" fmla="*/ 5 h 44"/>
                <a:gd name="T42" fmla="*/ 25 w 313"/>
                <a:gd name="T43" fmla="*/ 5 h 44"/>
                <a:gd name="T44" fmla="*/ 23 w 313"/>
                <a:gd name="T45" fmla="*/ 5 h 44"/>
                <a:gd name="T46" fmla="*/ 21 w 313"/>
                <a:gd name="T47" fmla="*/ 5 h 44"/>
                <a:gd name="T48" fmla="*/ 19 w 313"/>
                <a:gd name="T49" fmla="*/ 4 h 44"/>
                <a:gd name="T50" fmla="*/ 16 w 313"/>
                <a:gd name="T51" fmla="*/ 4 h 44"/>
                <a:gd name="T52" fmla="*/ 14 w 313"/>
                <a:gd name="T53" fmla="*/ 4 h 44"/>
                <a:gd name="T54" fmla="*/ 12 w 313"/>
                <a:gd name="T55" fmla="*/ 3 h 44"/>
                <a:gd name="T56" fmla="*/ 10 w 313"/>
                <a:gd name="T57" fmla="*/ 3 h 44"/>
                <a:gd name="T58" fmla="*/ 7 w 313"/>
                <a:gd name="T59" fmla="*/ 3 h 44"/>
                <a:gd name="T60" fmla="*/ 5 w 313"/>
                <a:gd name="T61" fmla="*/ 3 h 44"/>
                <a:gd name="T62" fmla="*/ 3 w 313"/>
                <a:gd name="T63" fmla="*/ 2 h 44"/>
                <a:gd name="T64" fmla="*/ 2 w 313"/>
                <a:gd name="T65" fmla="*/ 2 h 44"/>
                <a:gd name="T66" fmla="*/ 0 w 313"/>
                <a:gd name="T67" fmla="*/ 0 h 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3"/>
                <a:gd name="T103" fmla="*/ 0 h 44"/>
                <a:gd name="T104" fmla="*/ 313 w 313"/>
                <a:gd name="T105" fmla="*/ 44 h 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3" h="44">
                  <a:moveTo>
                    <a:pt x="0" y="0"/>
                  </a:moveTo>
                  <a:lnTo>
                    <a:pt x="20" y="3"/>
                  </a:lnTo>
                  <a:lnTo>
                    <a:pt x="39" y="7"/>
                  </a:lnTo>
                  <a:lnTo>
                    <a:pt x="59" y="10"/>
                  </a:lnTo>
                  <a:lnTo>
                    <a:pt x="78" y="13"/>
                  </a:lnTo>
                  <a:lnTo>
                    <a:pt x="98" y="16"/>
                  </a:lnTo>
                  <a:lnTo>
                    <a:pt x="117" y="18"/>
                  </a:lnTo>
                  <a:lnTo>
                    <a:pt x="137" y="21"/>
                  </a:lnTo>
                  <a:lnTo>
                    <a:pt x="157" y="23"/>
                  </a:lnTo>
                  <a:lnTo>
                    <a:pt x="176" y="25"/>
                  </a:lnTo>
                  <a:lnTo>
                    <a:pt x="196" y="28"/>
                  </a:lnTo>
                  <a:lnTo>
                    <a:pt x="215" y="30"/>
                  </a:lnTo>
                  <a:lnTo>
                    <a:pt x="235" y="31"/>
                  </a:lnTo>
                  <a:lnTo>
                    <a:pt x="255" y="33"/>
                  </a:lnTo>
                  <a:lnTo>
                    <a:pt x="274" y="35"/>
                  </a:lnTo>
                  <a:lnTo>
                    <a:pt x="294" y="36"/>
                  </a:lnTo>
                  <a:lnTo>
                    <a:pt x="313" y="37"/>
                  </a:lnTo>
                  <a:lnTo>
                    <a:pt x="298" y="40"/>
                  </a:lnTo>
                  <a:lnTo>
                    <a:pt x="281" y="43"/>
                  </a:lnTo>
                  <a:lnTo>
                    <a:pt x="264" y="44"/>
                  </a:lnTo>
                  <a:lnTo>
                    <a:pt x="245" y="44"/>
                  </a:lnTo>
                  <a:lnTo>
                    <a:pt x="226" y="43"/>
                  </a:lnTo>
                  <a:lnTo>
                    <a:pt x="206" y="42"/>
                  </a:lnTo>
                  <a:lnTo>
                    <a:pt x="187" y="40"/>
                  </a:lnTo>
                  <a:lnTo>
                    <a:pt x="166" y="38"/>
                  </a:lnTo>
                  <a:lnTo>
                    <a:pt x="146" y="36"/>
                  </a:lnTo>
                  <a:lnTo>
                    <a:pt x="126" y="33"/>
                  </a:lnTo>
                  <a:lnTo>
                    <a:pt x="105" y="30"/>
                  </a:lnTo>
                  <a:lnTo>
                    <a:pt x="85" y="28"/>
                  </a:lnTo>
                  <a:lnTo>
                    <a:pt x="67" y="24"/>
                  </a:lnTo>
                  <a:lnTo>
                    <a:pt x="48" y="22"/>
                  </a:lnTo>
                  <a:lnTo>
                    <a:pt x="30" y="20"/>
                  </a:lnTo>
                  <a:lnTo>
                    <a:pt x="14" y="17"/>
                  </a:lnTo>
                  <a:lnTo>
                    <a:pt x="0" y="0"/>
                  </a:lnTo>
                  <a:close/>
                </a:path>
              </a:pathLst>
            </a:custGeom>
            <a:solidFill>
              <a:srgbClr val="514F4F"/>
            </a:solidFill>
            <a:ln w="9525">
              <a:noFill/>
              <a:round/>
              <a:headEnd/>
              <a:tailEnd/>
            </a:ln>
          </p:spPr>
          <p:txBody>
            <a:bodyPr/>
            <a:lstStyle/>
            <a:p>
              <a:endParaRPr lang="en-US"/>
            </a:p>
          </p:txBody>
        </p:sp>
        <p:sp>
          <p:nvSpPr>
            <p:cNvPr id="17550" name="Freeform 469"/>
            <p:cNvSpPr>
              <a:spLocks noChangeAspect="1"/>
            </p:cNvSpPr>
            <p:nvPr/>
          </p:nvSpPr>
          <p:spPr bwMode="auto">
            <a:xfrm>
              <a:off x="4095" y="3312"/>
              <a:ext cx="102" cy="12"/>
            </a:xfrm>
            <a:custGeom>
              <a:avLst/>
              <a:gdLst>
                <a:gd name="T0" fmla="*/ 0 w 304"/>
                <a:gd name="T1" fmla="*/ 0 h 36"/>
                <a:gd name="T2" fmla="*/ 2 w 304"/>
                <a:gd name="T3" fmla="*/ 0 h 36"/>
                <a:gd name="T4" fmla="*/ 4 w 304"/>
                <a:gd name="T5" fmla="*/ 1 h 36"/>
                <a:gd name="T6" fmla="*/ 6 w 304"/>
                <a:gd name="T7" fmla="*/ 1 h 36"/>
                <a:gd name="T8" fmla="*/ 9 w 304"/>
                <a:gd name="T9" fmla="*/ 1 h 36"/>
                <a:gd name="T10" fmla="*/ 11 w 304"/>
                <a:gd name="T11" fmla="*/ 1 h 36"/>
                <a:gd name="T12" fmla="*/ 13 w 304"/>
                <a:gd name="T13" fmla="*/ 2 h 36"/>
                <a:gd name="T14" fmla="*/ 15 w 304"/>
                <a:gd name="T15" fmla="*/ 2 h 36"/>
                <a:gd name="T16" fmla="*/ 17 w 304"/>
                <a:gd name="T17" fmla="*/ 2 h 36"/>
                <a:gd name="T18" fmla="*/ 19 w 304"/>
                <a:gd name="T19" fmla="*/ 2 h 36"/>
                <a:gd name="T20" fmla="*/ 21 w 304"/>
                <a:gd name="T21" fmla="*/ 3 h 36"/>
                <a:gd name="T22" fmla="*/ 23 w 304"/>
                <a:gd name="T23" fmla="*/ 3 h 36"/>
                <a:gd name="T24" fmla="*/ 26 w 304"/>
                <a:gd name="T25" fmla="*/ 3 h 36"/>
                <a:gd name="T26" fmla="*/ 28 w 304"/>
                <a:gd name="T27" fmla="*/ 3 h 36"/>
                <a:gd name="T28" fmla="*/ 30 w 304"/>
                <a:gd name="T29" fmla="*/ 3 h 36"/>
                <a:gd name="T30" fmla="*/ 32 w 304"/>
                <a:gd name="T31" fmla="*/ 3 h 36"/>
                <a:gd name="T32" fmla="*/ 34 w 304"/>
                <a:gd name="T33" fmla="*/ 3 h 36"/>
                <a:gd name="T34" fmla="*/ 33 w 304"/>
                <a:gd name="T35" fmla="*/ 3 h 36"/>
                <a:gd name="T36" fmla="*/ 31 w 304"/>
                <a:gd name="T37" fmla="*/ 4 h 36"/>
                <a:gd name="T38" fmla="*/ 29 w 304"/>
                <a:gd name="T39" fmla="*/ 4 h 36"/>
                <a:gd name="T40" fmla="*/ 27 w 304"/>
                <a:gd name="T41" fmla="*/ 4 h 36"/>
                <a:gd name="T42" fmla="*/ 24 w 304"/>
                <a:gd name="T43" fmla="*/ 4 h 36"/>
                <a:gd name="T44" fmla="*/ 22 w 304"/>
                <a:gd name="T45" fmla="*/ 4 h 36"/>
                <a:gd name="T46" fmla="*/ 20 w 304"/>
                <a:gd name="T47" fmla="*/ 4 h 36"/>
                <a:gd name="T48" fmla="*/ 18 w 304"/>
                <a:gd name="T49" fmla="*/ 4 h 36"/>
                <a:gd name="T50" fmla="*/ 15 w 304"/>
                <a:gd name="T51" fmla="*/ 3 h 36"/>
                <a:gd name="T52" fmla="*/ 13 w 304"/>
                <a:gd name="T53" fmla="*/ 3 h 36"/>
                <a:gd name="T54" fmla="*/ 11 w 304"/>
                <a:gd name="T55" fmla="*/ 3 h 36"/>
                <a:gd name="T56" fmla="*/ 9 w 304"/>
                <a:gd name="T57" fmla="*/ 2 h 36"/>
                <a:gd name="T58" fmla="*/ 7 w 304"/>
                <a:gd name="T59" fmla="*/ 2 h 36"/>
                <a:gd name="T60" fmla="*/ 5 w 304"/>
                <a:gd name="T61" fmla="*/ 2 h 36"/>
                <a:gd name="T62" fmla="*/ 3 w 304"/>
                <a:gd name="T63" fmla="*/ 1 h 36"/>
                <a:gd name="T64" fmla="*/ 1 w 304"/>
                <a:gd name="T65" fmla="*/ 1 h 36"/>
                <a:gd name="T66" fmla="*/ 0 w 304"/>
                <a:gd name="T67" fmla="*/ 0 h 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4"/>
                <a:gd name="T103" fmla="*/ 0 h 36"/>
                <a:gd name="T104" fmla="*/ 304 w 304"/>
                <a:gd name="T105" fmla="*/ 36 h 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4" h="36">
                  <a:moveTo>
                    <a:pt x="0" y="0"/>
                  </a:moveTo>
                  <a:lnTo>
                    <a:pt x="19" y="3"/>
                  </a:lnTo>
                  <a:lnTo>
                    <a:pt x="38" y="6"/>
                  </a:lnTo>
                  <a:lnTo>
                    <a:pt x="57" y="8"/>
                  </a:lnTo>
                  <a:lnTo>
                    <a:pt x="76" y="11"/>
                  </a:lnTo>
                  <a:lnTo>
                    <a:pt x="95" y="13"/>
                  </a:lnTo>
                  <a:lnTo>
                    <a:pt x="114" y="15"/>
                  </a:lnTo>
                  <a:lnTo>
                    <a:pt x="133" y="18"/>
                  </a:lnTo>
                  <a:lnTo>
                    <a:pt x="152" y="20"/>
                  </a:lnTo>
                  <a:lnTo>
                    <a:pt x="170" y="21"/>
                  </a:lnTo>
                  <a:lnTo>
                    <a:pt x="190" y="23"/>
                  </a:lnTo>
                  <a:lnTo>
                    <a:pt x="208" y="24"/>
                  </a:lnTo>
                  <a:lnTo>
                    <a:pt x="228" y="26"/>
                  </a:lnTo>
                  <a:lnTo>
                    <a:pt x="246" y="26"/>
                  </a:lnTo>
                  <a:lnTo>
                    <a:pt x="266" y="26"/>
                  </a:lnTo>
                  <a:lnTo>
                    <a:pt x="284" y="26"/>
                  </a:lnTo>
                  <a:lnTo>
                    <a:pt x="304" y="26"/>
                  </a:lnTo>
                  <a:lnTo>
                    <a:pt x="288" y="30"/>
                  </a:lnTo>
                  <a:lnTo>
                    <a:pt x="271" y="34"/>
                  </a:lnTo>
                  <a:lnTo>
                    <a:pt x="253" y="35"/>
                  </a:lnTo>
                  <a:lnTo>
                    <a:pt x="235" y="36"/>
                  </a:lnTo>
                  <a:lnTo>
                    <a:pt x="216" y="36"/>
                  </a:lnTo>
                  <a:lnTo>
                    <a:pt x="197" y="36"/>
                  </a:lnTo>
                  <a:lnTo>
                    <a:pt x="177" y="35"/>
                  </a:lnTo>
                  <a:lnTo>
                    <a:pt x="157" y="33"/>
                  </a:lnTo>
                  <a:lnTo>
                    <a:pt x="137" y="30"/>
                  </a:lnTo>
                  <a:lnTo>
                    <a:pt x="117" y="27"/>
                  </a:lnTo>
                  <a:lnTo>
                    <a:pt x="97" y="24"/>
                  </a:lnTo>
                  <a:lnTo>
                    <a:pt x="78" y="21"/>
                  </a:lnTo>
                  <a:lnTo>
                    <a:pt x="59" y="19"/>
                  </a:lnTo>
                  <a:lnTo>
                    <a:pt x="41" y="15"/>
                  </a:lnTo>
                  <a:lnTo>
                    <a:pt x="23" y="13"/>
                  </a:lnTo>
                  <a:lnTo>
                    <a:pt x="6" y="11"/>
                  </a:lnTo>
                  <a:lnTo>
                    <a:pt x="0" y="0"/>
                  </a:lnTo>
                  <a:close/>
                </a:path>
              </a:pathLst>
            </a:custGeom>
            <a:solidFill>
              <a:srgbClr val="666666"/>
            </a:solidFill>
            <a:ln w="9525">
              <a:noFill/>
              <a:round/>
              <a:headEnd/>
              <a:tailEnd/>
            </a:ln>
          </p:spPr>
          <p:txBody>
            <a:bodyPr/>
            <a:lstStyle/>
            <a:p>
              <a:endParaRPr lang="en-US"/>
            </a:p>
          </p:txBody>
        </p:sp>
        <p:sp>
          <p:nvSpPr>
            <p:cNvPr id="17551" name="Freeform 470"/>
            <p:cNvSpPr>
              <a:spLocks noChangeAspect="1"/>
            </p:cNvSpPr>
            <p:nvPr/>
          </p:nvSpPr>
          <p:spPr bwMode="auto">
            <a:xfrm>
              <a:off x="4094" y="3325"/>
              <a:ext cx="102" cy="13"/>
            </a:xfrm>
            <a:custGeom>
              <a:avLst/>
              <a:gdLst>
                <a:gd name="T0" fmla="*/ 1 w 305"/>
                <a:gd name="T1" fmla="*/ 0 h 38"/>
                <a:gd name="T2" fmla="*/ 3 w 305"/>
                <a:gd name="T3" fmla="*/ 0 h 38"/>
                <a:gd name="T4" fmla="*/ 5 w 305"/>
                <a:gd name="T5" fmla="*/ 1 h 38"/>
                <a:gd name="T6" fmla="*/ 7 w 305"/>
                <a:gd name="T7" fmla="*/ 1 h 38"/>
                <a:gd name="T8" fmla="*/ 9 w 305"/>
                <a:gd name="T9" fmla="*/ 1 h 38"/>
                <a:gd name="T10" fmla="*/ 11 w 305"/>
                <a:gd name="T11" fmla="*/ 2 h 38"/>
                <a:gd name="T12" fmla="*/ 13 w 305"/>
                <a:gd name="T13" fmla="*/ 2 h 38"/>
                <a:gd name="T14" fmla="*/ 15 w 305"/>
                <a:gd name="T15" fmla="*/ 2 h 38"/>
                <a:gd name="T16" fmla="*/ 18 w 305"/>
                <a:gd name="T17" fmla="*/ 2 h 38"/>
                <a:gd name="T18" fmla="*/ 20 w 305"/>
                <a:gd name="T19" fmla="*/ 3 h 38"/>
                <a:gd name="T20" fmla="*/ 22 w 305"/>
                <a:gd name="T21" fmla="*/ 3 h 38"/>
                <a:gd name="T22" fmla="*/ 24 w 305"/>
                <a:gd name="T23" fmla="*/ 3 h 38"/>
                <a:gd name="T24" fmla="*/ 26 w 305"/>
                <a:gd name="T25" fmla="*/ 3 h 38"/>
                <a:gd name="T26" fmla="*/ 28 w 305"/>
                <a:gd name="T27" fmla="*/ 3 h 38"/>
                <a:gd name="T28" fmla="*/ 30 w 305"/>
                <a:gd name="T29" fmla="*/ 3 h 38"/>
                <a:gd name="T30" fmla="*/ 32 w 305"/>
                <a:gd name="T31" fmla="*/ 3 h 38"/>
                <a:gd name="T32" fmla="*/ 34 w 305"/>
                <a:gd name="T33" fmla="*/ 3 h 38"/>
                <a:gd name="T34" fmla="*/ 32 w 305"/>
                <a:gd name="T35" fmla="*/ 4 h 38"/>
                <a:gd name="T36" fmla="*/ 30 w 305"/>
                <a:gd name="T37" fmla="*/ 4 h 38"/>
                <a:gd name="T38" fmla="*/ 28 w 305"/>
                <a:gd name="T39" fmla="*/ 4 h 38"/>
                <a:gd name="T40" fmla="*/ 26 w 305"/>
                <a:gd name="T41" fmla="*/ 4 h 38"/>
                <a:gd name="T42" fmla="*/ 24 w 305"/>
                <a:gd name="T43" fmla="*/ 4 h 38"/>
                <a:gd name="T44" fmla="*/ 22 w 305"/>
                <a:gd name="T45" fmla="*/ 4 h 38"/>
                <a:gd name="T46" fmla="*/ 20 w 305"/>
                <a:gd name="T47" fmla="*/ 4 h 38"/>
                <a:gd name="T48" fmla="*/ 18 w 305"/>
                <a:gd name="T49" fmla="*/ 4 h 38"/>
                <a:gd name="T50" fmla="*/ 16 w 305"/>
                <a:gd name="T51" fmla="*/ 3 h 38"/>
                <a:gd name="T52" fmla="*/ 14 w 305"/>
                <a:gd name="T53" fmla="*/ 3 h 38"/>
                <a:gd name="T54" fmla="*/ 12 w 305"/>
                <a:gd name="T55" fmla="*/ 3 h 38"/>
                <a:gd name="T56" fmla="*/ 10 w 305"/>
                <a:gd name="T57" fmla="*/ 3 h 38"/>
                <a:gd name="T58" fmla="*/ 8 w 305"/>
                <a:gd name="T59" fmla="*/ 2 h 38"/>
                <a:gd name="T60" fmla="*/ 6 w 305"/>
                <a:gd name="T61" fmla="*/ 2 h 38"/>
                <a:gd name="T62" fmla="*/ 4 w 305"/>
                <a:gd name="T63" fmla="*/ 2 h 38"/>
                <a:gd name="T64" fmla="*/ 2 w 305"/>
                <a:gd name="T65" fmla="*/ 1 h 38"/>
                <a:gd name="T66" fmla="*/ 0 w 305"/>
                <a:gd name="T67" fmla="*/ 1 h 38"/>
                <a:gd name="T68" fmla="*/ 1 w 305"/>
                <a:gd name="T69" fmla="*/ 0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5"/>
                <a:gd name="T106" fmla="*/ 0 h 38"/>
                <a:gd name="T107" fmla="*/ 305 w 305"/>
                <a:gd name="T108" fmla="*/ 38 h 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5" h="38">
                  <a:moveTo>
                    <a:pt x="9" y="0"/>
                  </a:moveTo>
                  <a:lnTo>
                    <a:pt x="28" y="4"/>
                  </a:lnTo>
                  <a:lnTo>
                    <a:pt x="47" y="6"/>
                  </a:lnTo>
                  <a:lnTo>
                    <a:pt x="66" y="10"/>
                  </a:lnTo>
                  <a:lnTo>
                    <a:pt x="84" y="12"/>
                  </a:lnTo>
                  <a:lnTo>
                    <a:pt x="103" y="15"/>
                  </a:lnTo>
                  <a:lnTo>
                    <a:pt x="121" y="18"/>
                  </a:lnTo>
                  <a:lnTo>
                    <a:pt x="138" y="20"/>
                  </a:lnTo>
                  <a:lnTo>
                    <a:pt x="157" y="21"/>
                  </a:lnTo>
                  <a:lnTo>
                    <a:pt x="175" y="23"/>
                  </a:lnTo>
                  <a:lnTo>
                    <a:pt x="194" y="25"/>
                  </a:lnTo>
                  <a:lnTo>
                    <a:pt x="212" y="26"/>
                  </a:lnTo>
                  <a:lnTo>
                    <a:pt x="231" y="26"/>
                  </a:lnTo>
                  <a:lnTo>
                    <a:pt x="249" y="27"/>
                  </a:lnTo>
                  <a:lnTo>
                    <a:pt x="267" y="26"/>
                  </a:lnTo>
                  <a:lnTo>
                    <a:pt x="286" y="26"/>
                  </a:lnTo>
                  <a:lnTo>
                    <a:pt x="305" y="25"/>
                  </a:lnTo>
                  <a:lnTo>
                    <a:pt x="286" y="38"/>
                  </a:lnTo>
                  <a:lnTo>
                    <a:pt x="269" y="38"/>
                  </a:lnTo>
                  <a:lnTo>
                    <a:pt x="250" y="38"/>
                  </a:lnTo>
                  <a:lnTo>
                    <a:pt x="233" y="37"/>
                  </a:lnTo>
                  <a:lnTo>
                    <a:pt x="216" y="37"/>
                  </a:lnTo>
                  <a:lnTo>
                    <a:pt x="197" y="36"/>
                  </a:lnTo>
                  <a:lnTo>
                    <a:pt x="180" y="34"/>
                  </a:lnTo>
                  <a:lnTo>
                    <a:pt x="161" y="33"/>
                  </a:lnTo>
                  <a:lnTo>
                    <a:pt x="143" y="30"/>
                  </a:lnTo>
                  <a:lnTo>
                    <a:pt x="126" y="28"/>
                  </a:lnTo>
                  <a:lnTo>
                    <a:pt x="107" y="26"/>
                  </a:lnTo>
                  <a:lnTo>
                    <a:pt x="90" y="23"/>
                  </a:lnTo>
                  <a:lnTo>
                    <a:pt x="72" y="21"/>
                  </a:lnTo>
                  <a:lnTo>
                    <a:pt x="53" y="18"/>
                  </a:lnTo>
                  <a:lnTo>
                    <a:pt x="36" y="15"/>
                  </a:lnTo>
                  <a:lnTo>
                    <a:pt x="17" y="13"/>
                  </a:lnTo>
                  <a:lnTo>
                    <a:pt x="0" y="11"/>
                  </a:lnTo>
                  <a:lnTo>
                    <a:pt x="9" y="0"/>
                  </a:lnTo>
                  <a:close/>
                </a:path>
              </a:pathLst>
            </a:custGeom>
            <a:solidFill>
              <a:srgbClr val="666666"/>
            </a:solidFill>
            <a:ln w="9525">
              <a:noFill/>
              <a:round/>
              <a:headEnd/>
              <a:tailEnd/>
            </a:ln>
          </p:spPr>
          <p:txBody>
            <a:bodyPr/>
            <a:lstStyle/>
            <a:p>
              <a:endParaRPr lang="en-US"/>
            </a:p>
          </p:txBody>
        </p:sp>
        <p:sp>
          <p:nvSpPr>
            <p:cNvPr id="17552" name="Freeform 471"/>
            <p:cNvSpPr>
              <a:spLocks noChangeAspect="1"/>
            </p:cNvSpPr>
            <p:nvPr/>
          </p:nvSpPr>
          <p:spPr bwMode="auto">
            <a:xfrm>
              <a:off x="4097" y="3269"/>
              <a:ext cx="111" cy="14"/>
            </a:xfrm>
            <a:custGeom>
              <a:avLst/>
              <a:gdLst>
                <a:gd name="T0" fmla="*/ 0 w 330"/>
                <a:gd name="T1" fmla="*/ 0 h 41"/>
                <a:gd name="T2" fmla="*/ 17 w 330"/>
                <a:gd name="T3" fmla="*/ 2 h 41"/>
                <a:gd name="T4" fmla="*/ 30 w 330"/>
                <a:gd name="T5" fmla="*/ 3 h 41"/>
                <a:gd name="T6" fmla="*/ 37 w 330"/>
                <a:gd name="T7" fmla="*/ 4 h 41"/>
                <a:gd name="T8" fmla="*/ 34 w 330"/>
                <a:gd name="T9" fmla="*/ 5 h 41"/>
                <a:gd name="T10" fmla="*/ 25 w 330"/>
                <a:gd name="T11" fmla="*/ 3 h 41"/>
                <a:gd name="T12" fmla="*/ 9 w 330"/>
                <a:gd name="T13" fmla="*/ 2 h 41"/>
                <a:gd name="T14" fmla="*/ 0 w 330"/>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30"/>
                <a:gd name="T25" fmla="*/ 0 h 41"/>
                <a:gd name="T26" fmla="*/ 330 w 330"/>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0" h="41">
                  <a:moveTo>
                    <a:pt x="0" y="0"/>
                  </a:moveTo>
                  <a:lnTo>
                    <a:pt x="152" y="18"/>
                  </a:lnTo>
                  <a:lnTo>
                    <a:pt x="264" y="29"/>
                  </a:lnTo>
                  <a:lnTo>
                    <a:pt x="330" y="37"/>
                  </a:lnTo>
                  <a:lnTo>
                    <a:pt x="301" y="41"/>
                  </a:lnTo>
                  <a:lnTo>
                    <a:pt x="223" y="30"/>
                  </a:lnTo>
                  <a:lnTo>
                    <a:pt x="83" y="15"/>
                  </a:lnTo>
                  <a:lnTo>
                    <a:pt x="0" y="0"/>
                  </a:lnTo>
                  <a:close/>
                </a:path>
              </a:pathLst>
            </a:custGeom>
            <a:solidFill>
              <a:srgbClr val="666666"/>
            </a:solidFill>
            <a:ln w="9525">
              <a:noFill/>
              <a:round/>
              <a:headEnd/>
              <a:tailEnd/>
            </a:ln>
          </p:spPr>
          <p:txBody>
            <a:bodyPr/>
            <a:lstStyle/>
            <a:p>
              <a:endParaRPr lang="en-US"/>
            </a:p>
          </p:txBody>
        </p:sp>
        <p:sp>
          <p:nvSpPr>
            <p:cNvPr id="17553" name="Freeform 472"/>
            <p:cNvSpPr>
              <a:spLocks noChangeAspect="1"/>
            </p:cNvSpPr>
            <p:nvPr/>
          </p:nvSpPr>
          <p:spPr bwMode="auto">
            <a:xfrm>
              <a:off x="4098" y="3285"/>
              <a:ext cx="102" cy="13"/>
            </a:xfrm>
            <a:custGeom>
              <a:avLst/>
              <a:gdLst>
                <a:gd name="T0" fmla="*/ 2 w 304"/>
                <a:gd name="T1" fmla="*/ 0 h 38"/>
                <a:gd name="T2" fmla="*/ 19 w 304"/>
                <a:gd name="T3" fmla="*/ 3 h 38"/>
                <a:gd name="T4" fmla="*/ 34 w 304"/>
                <a:gd name="T5" fmla="*/ 4 h 38"/>
                <a:gd name="T6" fmla="*/ 33 w 304"/>
                <a:gd name="T7" fmla="*/ 4 h 38"/>
                <a:gd name="T8" fmla="*/ 14 w 304"/>
                <a:gd name="T9" fmla="*/ 3 h 38"/>
                <a:gd name="T10" fmla="*/ 0 w 304"/>
                <a:gd name="T11" fmla="*/ 1 h 38"/>
                <a:gd name="T12" fmla="*/ 0 w 304"/>
                <a:gd name="T13" fmla="*/ 0 h 38"/>
                <a:gd name="T14" fmla="*/ 2 w 304"/>
                <a:gd name="T15" fmla="*/ 0 h 38"/>
                <a:gd name="T16" fmla="*/ 0 60000 65536"/>
                <a:gd name="T17" fmla="*/ 0 60000 65536"/>
                <a:gd name="T18" fmla="*/ 0 60000 65536"/>
                <a:gd name="T19" fmla="*/ 0 60000 65536"/>
                <a:gd name="T20" fmla="*/ 0 60000 65536"/>
                <a:gd name="T21" fmla="*/ 0 60000 65536"/>
                <a:gd name="T22" fmla="*/ 0 60000 65536"/>
                <a:gd name="T23" fmla="*/ 0 60000 65536"/>
                <a:gd name="T24" fmla="*/ 0 w 304"/>
                <a:gd name="T25" fmla="*/ 0 h 38"/>
                <a:gd name="T26" fmla="*/ 304 w 304"/>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4" h="38">
                  <a:moveTo>
                    <a:pt x="19" y="0"/>
                  </a:moveTo>
                  <a:lnTo>
                    <a:pt x="171" y="24"/>
                  </a:lnTo>
                  <a:lnTo>
                    <a:pt x="304" y="32"/>
                  </a:lnTo>
                  <a:lnTo>
                    <a:pt x="288" y="38"/>
                  </a:lnTo>
                  <a:lnTo>
                    <a:pt x="122" y="24"/>
                  </a:lnTo>
                  <a:lnTo>
                    <a:pt x="0" y="9"/>
                  </a:lnTo>
                  <a:lnTo>
                    <a:pt x="1" y="0"/>
                  </a:lnTo>
                  <a:lnTo>
                    <a:pt x="19" y="0"/>
                  </a:lnTo>
                  <a:close/>
                </a:path>
              </a:pathLst>
            </a:custGeom>
            <a:solidFill>
              <a:srgbClr val="666666"/>
            </a:solidFill>
            <a:ln w="9525">
              <a:noFill/>
              <a:round/>
              <a:headEnd/>
              <a:tailEnd/>
            </a:ln>
          </p:spPr>
          <p:txBody>
            <a:bodyPr/>
            <a:lstStyle/>
            <a:p>
              <a:endParaRPr lang="en-US"/>
            </a:p>
          </p:txBody>
        </p:sp>
        <p:sp>
          <p:nvSpPr>
            <p:cNvPr id="17554" name="Freeform 473"/>
            <p:cNvSpPr>
              <a:spLocks noChangeAspect="1"/>
            </p:cNvSpPr>
            <p:nvPr/>
          </p:nvSpPr>
          <p:spPr bwMode="auto">
            <a:xfrm>
              <a:off x="4122" y="3296"/>
              <a:ext cx="37" cy="6"/>
            </a:xfrm>
            <a:custGeom>
              <a:avLst/>
              <a:gdLst>
                <a:gd name="T0" fmla="*/ 3 w 111"/>
                <a:gd name="T1" fmla="*/ 0 h 16"/>
                <a:gd name="T2" fmla="*/ 8 w 111"/>
                <a:gd name="T3" fmla="*/ 1 h 16"/>
                <a:gd name="T4" fmla="*/ 12 w 111"/>
                <a:gd name="T5" fmla="*/ 2 h 16"/>
                <a:gd name="T6" fmla="*/ 11 w 111"/>
                <a:gd name="T7" fmla="*/ 2 h 16"/>
                <a:gd name="T8" fmla="*/ 7 w 111"/>
                <a:gd name="T9" fmla="*/ 2 h 16"/>
                <a:gd name="T10" fmla="*/ 0 w 111"/>
                <a:gd name="T11" fmla="*/ 1 h 16"/>
                <a:gd name="T12" fmla="*/ 3 w 111"/>
                <a:gd name="T13" fmla="*/ 0 h 16"/>
                <a:gd name="T14" fmla="*/ 0 60000 65536"/>
                <a:gd name="T15" fmla="*/ 0 60000 65536"/>
                <a:gd name="T16" fmla="*/ 0 60000 65536"/>
                <a:gd name="T17" fmla="*/ 0 60000 65536"/>
                <a:gd name="T18" fmla="*/ 0 60000 65536"/>
                <a:gd name="T19" fmla="*/ 0 60000 65536"/>
                <a:gd name="T20" fmla="*/ 0 60000 65536"/>
                <a:gd name="T21" fmla="*/ 0 w 111"/>
                <a:gd name="T22" fmla="*/ 0 h 16"/>
                <a:gd name="T23" fmla="*/ 111 w 111"/>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16">
                  <a:moveTo>
                    <a:pt x="25" y="0"/>
                  </a:moveTo>
                  <a:lnTo>
                    <a:pt x="71" y="6"/>
                  </a:lnTo>
                  <a:lnTo>
                    <a:pt x="111" y="10"/>
                  </a:lnTo>
                  <a:lnTo>
                    <a:pt x="97" y="16"/>
                  </a:lnTo>
                  <a:lnTo>
                    <a:pt x="61" y="15"/>
                  </a:lnTo>
                  <a:lnTo>
                    <a:pt x="0" y="7"/>
                  </a:lnTo>
                  <a:lnTo>
                    <a:pt x="25" y="0"/>
                  </a:lnTo>
                  <a:close/>
                </a:path>
              </a:pathLst>
            </a:custGeom>
            <a:solidFill>
              <a:srgbClr val="D1E2FC"/>
            </a:solidFill>
            <a:ln w="9525">
              <a:noFill/>
              <a:round/>
              <a:headEnd/>
              <a:tailEnd/>
            </a:ln>
          </p:spPr>
          <p:txBody>
            <a:bodyPr/>
            <a:lstStyle/>
            <a:p>
              <a:endParaRPr lang="en-US"/>
            </a:p>
          </p:txBody>
        </p:sp>
        <p:sp>
          <p:nvSpPr>
            <p:cNvPr id="17555" name="Freeform 474"/>
            <p:cNvSpPr>
              <a:spLocks noChangeAspect="1"/>
            </p:cNvSpPr>
            <p:nvPr/>
          </p:nvSpPr>
          <p:spPr bwMode="auto">
            <a:xfrm>
              <a:off x="4127" y="3310"/>
              <a:ext cx="26" cy="4"/>
            </a:xfrm>
            <a:custGeom>
              <a:avLst/>
              <a:gdLst>
                <a:gd name="T0" fmla="*/ 2 w 81"/>
                <a:gd name="T1" fmla="*/ 0 h 15"/>
                <a:gd name="T2" fmla="*/ 8 w 81"/>
                <a:gd name="T3" fmla="*/ 1 h 15"/>
                <a:gd name="T4" fmla="*/ 7 w 81"/>
                <a:gd name="T5" fmla="*/ 1 h 15"/>
                <a:gd name="T6" fmla="*/ 0 w 81"/>
                <a:gd name="T7" fmla="*/ 1 h 15"/>
                <a:gd name="T8" fmla="*/ 2 w 81"/>
                <a:gd name="T9" fmla="*/ 0 h 15"/>
                <a:gd name="T10" fmla="*/ 0 60000 65536"/>
                <a:gd name="T11" fmla="*/ 0 60000 65536"/>
                <a:gd name="T12" fmla="*/ 0 60000 65536"/>
                <a:gd name="T13" fmla="*/ 0 60000 65536"/>
                <a:gd name="T14" fmla="*/ 0 60000 65536"/>
                <a:gd name="T15" fmla="*/ 0 w 81"/>
                <a:gd name="T16" fmla="*/ 0 h 15"/>
                <a:gd name="T17" fmla="*/ 81 w 81"/>
                <a:gd name="T18" fmla="*/ 15 h 15"/>
              </a:gdLst>
              <a:ahLst/>
              <a:cxnLst>
                <a:cxn ang="T10">
                  <a:pos x="T0" y="T1"/>
                </a:cxn>
                <a:cxn ang="T11">
                  <a:pos x="T2" y="T3"/>
                </a:cxn>
                <a:cxn ang="T12">
                  <a:pos x="T4" y="T5"/>
                </a:cxn>
                <a:cxn ang="T13">
                  <a:pos x="T6" y="T7"/>
                </a:cxn>
                <a:cxn ang="T14">
                  <a:pos x="T8" y="T9"/>
                </a:cxn>
              </a:cxnLst>
              <a:rect l="T15" t="T16" r="T17" b="T18"/>
              <a:pathLst>
                <a:path w="81" h="15">
                  <a:moveTo>
                    <a:pt x="19" y="0"/>
                  </a:moveTo>
                  <a:lnTo>
                    <a:pt x="81" y="8"/>
                  </a:lnTo>
                  <a:lnTo>
                    <a:pt x="64" y="15"/>
                  </a:lnTo>
                  <a:lnTo>
                    <a:pt x="0" y="6"/>
                  </a:lnTo>
                  <a:lnTo>
                    <a:pt x="19" y="0"/>
                  </a:lnTo>
                  <a:close/>
                </a:path>
              </a:pathLst>
            </a:custGeom>
            <a:solidFill>
              <a:srgbClr val="D1E2FC"/>
            </a:solidFill>
            <a:ln w="9525">
              <a:noFill/>
              <a:round/>
              <a:headEnd/>
              <a:tailEnd/>
            </a:ln>
          </p:spPr>
          <p:txBody>
            <a:bodyPr/>
            <a:lstStyle/>
            <a:p>
              <a:endParaRPr lang="en-US"/>
            </a:p>
          </p:txBody>
        </p:sp>
        <p:sp>
          <p:nvSpPr>
            <p:cNvPr id="17556" name="Freeform 475"/>
            <p:cNvSpPr>
              <a:spLocks noChangeAspect="1"/>
            </p:cNvSpPr>
            <p:nvPr/>
          </p:nvSpPr>
          <p:spPr bwMode="auto">
            <a:xfrm>
              <a:off x="4128" y="3324"/>
              <a:ext cx="27" cy="4"/>
            </a:xfrm>
            <a:custGeom>
              <a:avLst/>
              <a:gdLst>
                <a:gd name="T0" fmla="*/ 1 w 81"/>
                <a:gd name="T1" fmla="*/ 0 h 15"/>
                <a:gd name="T2" fmla="*/ 5 w 81"/>
                <a:gd name="T3" fmla="*/ 0 h 15"/>
                <a:gd name="T4" fmla="*/ 9 w 81"/>
                <a:gd name="T5" fmla="*/ 1 h 15"/>
                <a:gd name="T6" fmla="*/ 7 w 81"/>
                <a:gd name="T7" fmla="*/ 1 h 15"/>
                <a:gd name="T8" fmla="*/ 0 w 81"/>
                <a:gd name="T9" fmla="*/ 1 h 15"/>
                <a:gd name="T10" fmla="*/ 1 w 81"/>
                <a:gd name="T11" fmla="*/ 0 h 15"/>
                <a:gd name="T12" fmla="*/ 0 60000 65536"/>
                <a:gd name="T13" fmla="*/ 0 60000 65536"/>
                <a:gd name="T14" fmla="*/ 0 60000 65536"/>
                <a:gd name="T15" fmla="*/ 0 60000 65536"/>
                <a:gd name="T16" fmla="*/ 0 60000 65536"/>
                <a:gd name="T17" fmla="*/ 0 60000 65536"/>
                <a:gd name="T18" fmla="*/ 0 w 81"/>
                <a:gd name="T19" fmla="*/ 0 h 15"/>
                <a:gd name="T20" fmla="*/ 81 w 8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81" h="15">
                  <a:moveTo>
                    <a:pt x="8" y="0"/>
                  </a:moveTo>
                  <a:lnTo>
                    <a:pt x="42" y="4"/>
                  </a:lnTo>
                  <a:lnTo>
                    <a:pt x="81" y="9"/>
                  </a:lnTo>
                  <a:lnTo>
                    <a:pt x="60" y="15"/>
                  </a:lnTo>
                  <a:lnTo>
                    <a:pt x="0" y="9"/>
                  </a:lnTo>
                  <a:lnTo>
                    <a:pt x="8" y="0"/>
                  </a:lnTo>
                  <a:close/>
                </a:path>
              </a:pathLst>
            </a:custGeom>
            <a:solidFill>
              <a:srgbClr val="D1E2FC"/>
            </a:solidFill>
            <a:ln w="9525">
              <a:noFill/>
              <a:round/>
              <a:headEnd/>
              <a:tailEnd/>
            </a:ln>
          </p:spPr>
          <p:txBody>
            <a:bodyPr/>
            <a:lstStyle/>
            <a:p>
              <a:endParaRPr lang="en-US"/>
            </a:p>
          </p:txBody>
        </p:sp>
        <p:sp>
          <p:nvSpPr>
            <p:cNvPr id="17557" name="Freeform 476"/>
            <p:cNvSpPr>
              <a:spLocks noChangeAspect="1"/>
            </p:cNvSpPr>
            <p:nvPr/>
          </p:nvSpPr>
          <p:spPr bwMode="auto">
            <a:xfrm>
              <a:off x="4115" y="3344"/>
              <a:ext cx="53" cy="14"/>
            </a:xfrm>
            <a:custGeom>
              <a:avLst/>
              <a:gdLst>
                <a:gd name="T0" fmla="*/ 0 w 157"/>
                <a:gd name="T1" fmla="*/ 0 h 41"/>
                <a:gd name="T2" fmla="*/ 7 w 157"/>
                <a:gd name="T3" fmla="*/ 1 h 41"/>
                <a:gd name="T4" fmla="*/ 12 w 157"/>
                <a:gd name="T5" fmla="*/ 2 h 41"/>
                <a:gd name="T6" fmla="*/ 18 w 157"/>
                <a:gd name="T7" fmla="*/ 2 h 41"/>
                <a:gd name="T8" fmla="*/ 14 w 157"/>
                <a:gd name="T9" fmla="*/ 4 h 41"/>
                <a:gd name="T10" fmla="*/ 12 w 157"/>
                <a:gd name="T11" fmla="*/ 5 h 41"/>
                <a:gd name="T12" fmla="*/ 6 w 157"/>
                <a:gd name="T13" fmla="*/ 4 h 41"/>
                <a:gd name="T14" fmla="*/ 2 w 157"/>
                <a:gd name="T15" fmla="*/ 3 h 41"/>
                <a:gd name="T16" fmla="*/ 0 w 157"/>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7"/>
                <a:gd name="T28" fmla="*/ 0 h 41"/>
                <a:gd name="T29" fmla="*/ 157 w 157"/>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7" h="41">
                  <a:moveTo>
                    <a:pt x="0" y="0"/>
                  </a:moveTo>
                  <a:lnTo>
                    <a:pt x="60" y="10"/>
                  </a:lnTo>
                  <a:lnTo>
                    <a:pt x="111" y="16"/>
                  </a:lnTo>
                  <a:lnTo>
                    <a:pt x="157" y="19"/>
                  </a:lnTo>
                  <a:lnTo>
                    <a:pt x="119" y="37"/>
                  </a:lnTo>
                  <a:lnTo>
                    <a:pt x="103" y="41"/>
                  </a:lnTo>
                  <a:lnTo>
                    <a:pt x="53" y="37"/>
                  </a:lnTo>
                  <a:lnTo>
                    <a:pt x="21" y="23"/>
                  </a:lnTo>
                  <a:lnTo>
                    <a:pt x="0" y="0"/>
                  </a:lnTo>
                  <a:close/>
                </a:path>
              </a:pathLst>
            </a:custGeom>
            <a:solidFill>
              <a:srgbClr val="000000"/>
            </a:solidFill>
            <a:ln w="9525">
              <a:noFill/>
              <a:round/>
              <a:headEnd/>
              <a:tailEnd/>
            </a:ln>
          </p:spPr>
          <p:txBody>
            <a:bodyPr/>
            <a:lstStyle/>
            <a:p>
              <a:endParaRPr lang="en-US"/>
            </a:p>
          </p:txBody>
        </p:sp>
      </p:grpSp>
      <p:grpSp>
        <p:nvGrpSpPr>
          <p:cNvPr id="9" name="Group 547"/>
          <p:cNvGrpSpPr>
            <a:grpSpLocks/>
          </p:cNvGrpSpPr>
          <p:nvPr/>
        </p:nvGrpSpPr>
        <p:grpSpPr bwMode="auto">
          <a:xfrm>
            <a:off x="7548563" y="4252913"/>
            <a:ext cx="466725" cy="728662"/>
            <a:chOff x="4608" y="2899"/>
            <a:chExt cx="294" cy="459"/>
          </a:xfrm>
        </p:grpSpPr>
        <p:sp>
          <p:nvSpPr>
            <p:cNvPr id="17428" name="Freeform 478"/>
            <p:cNvSpPr>
              <a:spLocks noChangeAspect="1"/>
            </p:cNvSpPr>
            <p:nvPr/>
          </p:nvSpPr>
          <p:spPr bwMode="auto">
            <a:xfrm>
              <a:off x="4608" y="2899"/>
              <a:ext cx="291" cy="387"/>
            </a:xfrm>
            <a:custGeom>
              <a:avLst/>
              <a:gdLst>
                <a:gd name="T0" fmla="*/ 29 w 866"/>
                <a:gd name="T1" fmla="*/ 2 h 1153"/>
                <a:gd name="T2" fmla="*/ 24 w 866"/>
                <a:gd name="T3" fmla="*/ 4 h 1153"/>
                <a:gd name="T4" fmla="*/ 18 w 866"/>
                <a:gd name="T5" fmla="*/ 7 h 1153"/>
                <a:gd name="T6" fmla="*/ 14 w 866"/>
                <a:gd name="T7" fmla="*/ 10 h 1153"/>
                <a:gd name="T8" fmla="*/ 10 w 866"/>
                <a:gd name="T9" fmla="*/ 14 h 1153"/>
                <a:gd name="T10" fmla="*/ 7 w 866"/>
                <a:gd name="T11" fmla="*/ 17 h 1153"/>
                <a:gd name="T12" fmla="*/ 4 w 866"/>
                <a:gd name="T13" fmla="*/ 22 h 1153"/>
                <a:gd name="T14" fmla="*/ 3 w 866"/>
                <a:gd name="T15" fmla="*/ 27 h 1153"/>
                <a:gd name="T16" fmla="*/ 1 w 866"/>
                <a:gd name="T17" fmla="*/ 34 h 1153"/>
                <a:gd name="T18" fmla="*/ 0 w 866"/>
                <a:gd name="T19" fmla="*/ 44 h 1153"/>
                <a:gd name="T20" fmla="*/ 1 w 866"/>
                <a:gd name="T21" fmla="*/ 56 h 1153"/>
                <a:gd name="T22" fmla="*/ 5 w 866"/>
                <a:gd name="T23" fmla="*/ 69 h 1153"/>
                <a:gd name="T24" fmla="*/ 10 w 866"/>
                <a:gd name="T25" fmla="*/ 78 h 1153"/>
                <a:gd name="T26" fmla="*/ 12 w 866"/>
                <a:gd name="T27" fmla="*/ 82 h 1153"/>
                <a:gd name="T28" fmla="*/ 14 w 866"/>
                <a:gd name="T29" fmla="*/ 86 h 1153"/>
                <a:gd name="T30" fmla="*/ 16 w 866"/>
                <a:gd name="T31" fmla="*/ 89 h 1153"/>
                <a:gd name="T32" fmla="*/ 18 w 866"/>
                <a:gd name="T33" fmla="*/ 94 h 1153"/>
                <a:gd name="T34" fmla="*/ 19 w 866"/>
                <a:gd name="T35" fmla="*/ 99 h 1153"/>
                <a:gd name="T36" fmla="*/ 20 w 866"/>
                <a:gd name="T37" fmla="*/ 106 h 1153"/>
                <a:gd name="T38" fmla="*/ 20 w 866"/>
                <a:gd name="T39" fmla="*/ 114 h 1153"/>
                <a:gd name="T40" fmla="*/ 20 w 866"/>
                <a:gd name="T41" fmla="*/ 120 h 1153"/>
                <a:gd name="T42" fmla="*/ 22 w 866"/>
                <a:gd name="T43" fmla="*/ 124 h 1153"/>
                <a:gd name="T44" fmla="*/ 24 w 866"/>
                <a:gd name="T45" fmla="*/ 126 h 1153"/>
                <a:gd name="T46" fmla="*/ 29 w 866"/>
                <a:gd name="T47" fmla="*/ 126 h 1153"/>
                <a:gd name="T48" fmla="*/ 33 w 866"/>
                <a:gd name="T49" fmla="*/ 127 h 1153"/>
                <a:gd name="T50" fmla="*/ 37 w 866"/>
                <a:gd name="T51" fmla="*/ 128 h 1153"/>
                <a:gd name="T52" fmla="*/ 41 w 866"/>
                <a:gd name="T53" fmla="*/ 128 h 1153"/>
                <a:gd name="T54" fmla="*/ 46 w 866"/>
                <a:gd name="T55" fmla="*/ 129 h 1153"/>
                <a:gd name="T56" fmla="*/ 50 w 866"/>
                <a:gd name="T57" fmla="*/ 129 h 1153"/>
                <a:gd name="T58" fmla="*/ 54 w 866"/>
                <a:gd name="T59" fmla="*/ 130 h 1153"/>
                <a:gd name="T60" fmla="*/ 57 w 866"/>
                <a:gd name="T61" fmla="*/ 129 h 1153"/>
                <a:gd name="T62" fmla="*/ 59 w 866"/>
                <a:gd name="T63" fmla="*/ 126 h 1153"/>
                <a:gd name="T64" fmla="*/ 61 w 866"/>
                <a:gd name="T65" fmla="*/ 120 h 1153"/>
                <a:gd name="T66" fmla="*/ 63 w 866"/>
                <a:gd name="T67" fmla="*/ 112 h 1153"/>
                <a:gd name="T68" fmla="*/ 64 w 866"/>
                <a:gd name="T69" fmla="*/ 107 h 1153"/>
                <a:gd name="T70" fmla="*/ 65 w 866"/>
                <a:gd name="T71" fmla="*/ 104 h 1153"/>
                <a:gd name="T72" fmla="*/ 66 w 866"/>
                <a:gd name="T73" fmla="*/ 102 h 1153"/>
                <a:gd name="T74" fmla="*/ 68 w 866"/>
                <a:gd name="T75" fmla="*/ 100 h 1153"/>
                <a:gd name="T76" fmla="*/ 69 w 866"/>
                <a:gd name="T77" fmla="*/ 97 h 1153"/>
                <a:gd name="T78" fmla="*/ 71 w 866"/>
                <a:gd name="T79" fmla="*/ 95 h 1153"/>
                <a:gd name="T80" fmla="*/ 73 w 866"/>
                <a:gd name="T81" fmla="*/ 93 h 1153"/>
                <a:gd name="T82" fmla="*/ 75 w 866"/>
                <a:gd name="T83" fmla="*/ 91 h 1153"/>
                <a:gd name="T84" fmla="*/ 77 w 866"/>
                <a:gd name="T85" fmla="*/ 88 h 1153"/>
                <a:gd name="T86" fmla="*/ 81 w 866"/>
                <a:gd name="T87" fmla="*/ 84 h 1153"/>
                <a:gd name="T88" fmla="*/ 85 w 866"/>
                <a:gd name="T89" fmla="*/ 79 h 1153"/>
                <a:gd name="T90" fmla="*/ 89 w 866"/>
                <a:gd name="T91" fmla="*/ 73 h 1153"/>
                <a:gd name="T92" fmla="*/ 93 w 866"/>
                <a:gd name="T93" fmla="*/ 66 h 1153"/>
                <a:gd name="T94" fmla="*/ 96 w 866"/>
                <a:gd name="T95" fmla="*/ 58 h 1153"/>
                <a:gd name="T96" fmla="*/ 97 w 866"/>
                <a:gd name="T97" fmla="*/ 50 h 1153"/>
                <a:gd name="T98" fmla="*/ 98 w 866"/>
                <a:gd name="T99" fmla="*/ 41 h 1153"/>
                <a:gd name="T100" fmla="*/ 96 w 866"/>
                <a:gd name="T101" fmla="*/ 30 h 1153"/>
                <a:gd name="T102" fmla="*/ 91 w 866"/>
                <a:gd name="T103" fmla="*/ 21 h 1153"/>
                <a:gd name="T104" fmla="*/ 85 w 866"/>
                <a:gd name="T105" fmla="*/ 13 h 1153"/>
                <a:gd name="T106" fmla="*/ 76 w 866"/>
                <a:gd name="T107" fmla="*/ 8 h 1153"/>
                <a:gd name="T108" fmla="*/ 66 w 866"/>
                <a:gd name="T109" fmla="*/ 3 h 1153"/>
                <a:gd name="T110" fmla="*/ 56 w 866"/>
                <a:gd name="T111" fmla="*/ 1 h 1153"/>
                <a:gd name="T112" fmla="*/ 46 w 866"/>
                <a:gd name="T113" fmla="*/ 0 h 1153"/>
                <a:gd name="T114" fmla="*/ 36 w 866"/>
                <a:gd name="T115" fmla="*/ 0 h 11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66"/>
                <a:gd name="T175" fmla="*/ 0 h 1153"/>
                <a:gd name="T176" fmla="*/ 866 w 866"/>
                <a:gd name="T177" fmla="*/ 1153 h 115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66" h="1153">
                  <a:moveTo>
                    <a:pt x="280" y="10"/>
                  </a:moveTo>
                  <a:lnTo>
                    <a:pt x="256" y="18"/>
                  </a:lnTo>
                  <a:lnTo>
                    <a:pt x="231" y="26"/>
                  </a:lnTo>
                  <a:lnTo>
                    <a:pt x="208" y="36"/>
                  </a:lnTo>
                  <a:lnTo>
                    <a:pt x="185" y="48"/>
                  </a:lnTo>
                  <a:lnTo>
                    <a:pt x="165" y="61"/>
                  </a:lnTo>
                  <a:lnTo>
                    <a:pt x="144" y="74"/>
                  </a:lnTo>
                  <a:lnTo>
                    <a:pt x="125" y="88"/>
                  </a:lnTo>
                  <a:lnTo>
                    <a:pt x="107" y="104"/>
                  </a:lnTo>
                  <a:lnTo>
                    <a:pt x="91" y="121"/>
                  </a:lnTo>
                  <a:lnTo>
                    <a:pt x="76" y="138"/>
                  </a:lnTo>
                  <a:lnTo>
                    <a:pt x="62" y="156"/>
                  </a:lnTo>
                  <a:lnTo>
                    <a:pt x="50" y="176"/>
                  </a:lnTo>
                  <a:lnTo>
                    <a:pt x="40" y="195"/>
                  </a:lnTo>
                  <a:lnTo>
                    <a:pt x="32" y="217"/>
                  </a:lnTo>
                  <a:lnTo>
                    <a:pt x="25" y="238"/>
                  </a:lnTo>
                  <a:lnTo>
                    <a:pt x="21" y="261"/>
                  </a:lnTo>
                  <a:lnTo>
                    <a:pt x="9" y="301"/>
                  </a:lnTo>
                  <a:lnTo>
                    <a:pt x="1" y="346"/>
                  </a:lnTo>
                  <a:lnTo>
                    <a:pt x="0" y="392"/>
                  </a:lnTo>
                  <a:lnTo>
                    <a:pt x="3" y="443"/>
                  </a:lnTo>
                  <a:lnTo>
                    <a:pt x="11" y="496"/>
                  </a:lnTo>
                  <a:lnTo>
                    <a:pt x="26" y="553"/>
                  </a:lnTo>
                  <a:lnTo>
                    <a:pt x="48" y="613"/>
                  </a:lnTo>
                  <a:lnTo>
                    <a:pt x="76" y="676"/>
                  </a:lnTo>
                  <a:lnTo>
                    <a:pt x="85" y="693"/>
                  </a:lnTo>
                  <a:lnTo>
                    <a:pt x="95" y="709"/>
                  </a:lnTo>
                  <a:lnTo>
                    <a:pt x="105" y="727"/>
                  </a:lnTo>
                  <a:lnTo>
                    <a:pt x="114" y="743"/>
                  </a:lnTo>
                  <a:lnTo>
                    <a:pt x="123" y="759"/>
                  </a:lnTo>
                  <a:lnTo>
                    <a:pt x="133" y="776"/>
                  </a:lnTo>
                  <a:lnTo>
                    <a:pt x="143" y="792"/>
                  </a:lnTo>
                  <a:lnTo>
                    <a:pt x="152" y="810"/>
                  </a:lnTo>
                  <a:lnTo>
                    <a:pt x="158" y="833"/>
                  </a:lnTo>
                  <a:lnTo>
                    <a:pt x="165" y="855"/>
                  </a:lnTo>
                  <a:lnTo>
                    <a:pt x="170" y="878"/>
                  </a:lnTo>
                  <a:lnTo>
                    <a:pt x="176" y="901"/>
                  </a:lnTo>
                  <a:lnTo>
                    <a:pt x="176" y="939"/>
                  </a:lnTo>
                  <a:lnTo>
                    <a:pt x="176" y="977"/>
                  </a:lnTo>
                  <a:lnTo>
                    <a:pt x="176" y="1016"/>
                  </a:lnTo>
                  <a:lnTo>
                    <a:pt x="176" y="1054"/>
                  </a:lnTo>
                  <a:lnTo>
                    <a:pt x="181" y="1069"/>
                  </a:lnTo>
                  <a:lnTo>
                    <a:pt x="186" y="1083"/>
                  </a:lnTo>
                  <a:lnTo>
                    <a:pt x="191" y="1098"/>
                  </a:lnTo>
                  <a:lnTo>
                    <a:pt x="196" y="1111"/>
                  </a:lnTo>
                  <a:lnTo>
                    <a:pt x="215" y="1115"/>
                  </a:lnTo>
                  <a:lnTo>
                    <a:pt x="235" y="1117"/>
                  </a:lnTo>
                  <a:lnTo>
                    <a:pt x="253" y="1121"/>
                  </a:lnTo>
                  <a:lnTo>
                    <a:pt x="273" y="1124"/>
                  </a:lnTo>
                  <a:lnTo>
                    <a:pt x="291" y="1126"/>
                  </a:lnTo>
                  <a:lnTo>
                    <a:pt x="311" y="1129"/>
                  </a:lnTo>
                  <a:lnTo>
                    <a:pt x="329" y="1132"/>
                  </a:lnTo>
                  <a:lnTo>
                    <a:pt x="348" y="1134"/>
                  </a:lnTo>
                  <a:lnTo>
                    <a:pt x="367" y="1137"/>
                  </a:lnTo>
                  <a:lnTo>
                    <a:pt x="386" y="1139"/>
                  </a:lnTo>
                  <a:lnTo>
                    <a:pt x="404" y="1141"/>
                  </a:lnTo>
                  <a:lnTo>
                    <a:pt x="424" y="1144"/>
                  </a:lnTo>
                  <a:lnTo>
                    <a:pt x="442" y="1146"/>
                  </a:lnTo>
                  <a:lnTo>
                    <a:pt x="462" y="1148"/>
                  </a:lnTo>
                  <a:lnTo>
                    <a:pt x="480" y="1151"/>
                  </a:lnTo>
                  <a:lnTo>
                    <a:pt x="500" y="1153"/>
                  </a:lnTo>
                  <a:lnTo>
                    <a:pt x="508" y="1141"/>
                  </a:lnTo>
                  <a:lnTo>
                    <a:pt x="516" y="1129"/>
                  </a:lnTo>
                  <a:lnTo>
                    <a:pt x="524" y="1117"/>
                  </a:lnTo>
                  <a:lnTo>
                    <a:pt x="532" y="1106"/>
                  </a:lnTo>
                  <a:lnTo>
                    <a:pt x="540" y="1069"/>
                  </a:lnTo>
                  <a:lnTo>
                    <a:pt x="548" y="1033"/>
                  </a:lnTo>
                  <a:lnTo>
                    <a:pt x="555" y="996"/>
                  </a:lnTo>
                  <a:lnTo>
                    <a:pt x="563" y="959"/>
                  </a:lnTo>
                  <a:lnTo>
                    <a:pt x="568" y="949"/>
                  </a:lnTo>
                  <a:lnTo>
                    <a:pt x="572" y="939"/>
                  </a:lnTo>
                  <a:lnTo>
                    <a:pt x="577" y="928"/>
                  </a:lnTo>
                  <a:lnTo>
                    <a:pt x="583" y="918"/>
                  </a:lnTo>
                  <a:lnTo>
                    <a:pt x="587" y="908"/>
                  </a:lnTo>
                  <a:lnTo>
                    <a:pt x="592" y="897"/>
                  </a:lnTo>
                  <a:lnTo>
                    <a:pt x="597" y="886"/>
                  </a:lnTo>
                  <a:lnTo>
                    <a:pt x="601" y="875"/>
                  </a:lnTo>
                  <a:lnTo>
                    <a:pt x="609" y="865"/>
                  </a:lnTo>
                  <a:lnTo>
                    <a:pt x="617" y="856"/>
                  </a:lnTo>
                  <a:lnTo>
                    <a:pt x="626" y="845"/>
                  </a:lnTo>
                  <a:lnTo>
                    <a:pt x="635" y="835"/>
                  </a:lnTo>
                  <a:lnTo>
                    <a:pt x="644" y="825"/>
                  </a:lnTo>
                  <a:lnTo>
                    <a:pt x="652" y="814"/>
                  </a:lnTo>
                  <a:lnTo>
                    <a:pt x="661" y="805"/>
                  </a:lnTo>
                  <a:lnTo>
                    <a:pt x="670" y="795"/>
                  </a:lnTo>
                  <a:lnTo>
                    <a:pt x="685" y="780"/>
                  </a:lnTo>
                  <a:lnTo>
                    <a:pt x="703" y="762"/>
                  </a:lnTo>
                  <a:lnTo>
                    <a:pt x="720" y="744"/>
                  </a:lnTo>
                  <a:lnTo>
                    <a:pt x="737" y="722"/>
                  </a:lnTo>
                  <a:lnTo>
                    <a:pt x="756" y="699"/>
                  </a:lnTo>
                  <a:lnTo>
                    <a:pt x="774" y="674"/>
                  </a:lnTo>
                  <a:lnTo>
                    <a:pt x="791" y="647"/>
                  </a:lnTo>
                  <a:lnTo>
                    <a:pt x="807" y="618"/>
                  </a:lnTo>
                  <a:lnTo>
                    <a:pt x="822" y="587"/>
                  </a:lnTo>
                  <a:lnTo>
                    <a:pt x="836" y="554"/>
                  </a:lnTo>
                  <a:lnTo>
                    <a:pt x="847" y="519"/>
                  </a:lnTo>
                  <a:lnTo>
                    <a:pt x="856" y="482"/>
                  </a:lnTo>
                  <a:lnTo>
                    <a:pt x="863" y="444"/>
                  </a:lnTo>
                  <a:lnTo>
                    <a:pt x="866" y="403"/>
                  </a:lnTo>
                  <a:lnTo>
                    <a:pt x="866" y="361"/>
                  </a:lnTo>
                  <a:lnTo>
                    <a:pt x="863" y="316"/>
                  </a:lnTo>
                  <a:lnTo>
                    <a:pt x="851" y="269"/>
                  </a:lnTo>
                  <a:lnTo>
                    <a:pt x="833" y="225"/>
                  </a:lnTo>
                  <a:lnTo>
                    <a:pt x="810" y="185"/>
                  </a:lnTo>
                  <a:lnTo>
                    <a:pt x="781" y="151"/>
                  </a:lnTo>
                  <a:lnTo>
                    <a:pt x="749" y="118"/>
                  </a:lnTo>
                  <a:lnTo>
                    <a:pt x="712" y="91"/>
                  </a:lnTo>
                  <a:lnTo>
                    <a:pt x="673" y="68"/>
                  </a:lnTo>
                  <a:lnTo>
                    <a:pt x="631" y="47"/>
                  </a:lnTo>
                  <a:lnTo>
                    <a:pt x="587" y="31"/>
                  </a:lnTo>
                  <a:lnTo>
                    <a:pt x="542" y="18"/>
                  </a:lnTo>
                  <a:lnTo>
                    <a:pt x="497" y="8"/>
                  </a:lnTo>
                  <a:lnTo>
                    <a:pt x="451" y="2"/>
                  </a:lnTo>
                  <a:lnTo>
                    <a:pt x="406" y="0"/>
                  </a:lnTo>
                  <a:lnTo>
                    <a:pt x="363" y="0"/>
                  </a:lnTo>
                  <a:lnTo>
                    <a:pt x="320" y="3"/>
                  </a:lnTo>
                  <a:lnTo>
                    <a:pt x="280" y="10"/>
                  </a:lnTo>
                  <a:close/>
                </a:path>
              </a:pathLst>
            </a:custGeom>
            <a:solidFill>
              <a:srgbClr val="EDC614"/>
            </a:solidFill>
            <a:ln w="9525">
              <a:noFill/>
              <a:round/>
              <a:headEnd/>
              <a:tailEnd/>
            </a:ln>
          </p:spPr>
          <p:txBody>
            <a:bodyPr/>
            <a:lstStyle/>
            <a:p>
              <a:endParaRPr lang="en-US"/>
            </a:p>
          </p:txBody>
        </p:sp>
        <p:sp>
          <p:nvSpPr>
            <p:cNvPr id="17429" name="Freeform 479"/>
            <p:cNvSpPr>
              <a:spLocks noChangeAspect="1"/>
            </p:cNvSpPr>
            <p:nvPr/>
          </p:nvSpPr>
          <p:spPr bwMode="auto">
            <a:xfrm>
              <a:off x="4609" y="2900"/>
              <a:ext cx="293" cy="379"/>
            </a:xfrm>
            <a:custGeom>
              <a:avLst/>
              <a:gdLst>
                <a:gd name="T0" fmla="*/ 34 w 872"/>
                <a:gd name="T1" fmla="*/ 1 h 1129"/>
                <a:gd name="T2" fmla="*/ 29 w 872"/>
                <a:gd name="T3" fmla="*/ 3 h 1129"/>
                <a:gd name="T4" fmla="*/ 24 w 872"/>
                <a:gd name="T5" fmla="*/ 5 h 1129"/>
                <a:gd name="T6" fmla="*/ 19 w 872"/>
                <a:gd name="T7" fmla="*/ 7 h 1129"/>
                <a:gd name="T8" fmla="*/ 15 w 872"/>
                <a:gd name="T9" fmla="*/ 10 h 1129"/>
                <a:gd name="T10" fmla="*/ 12 w 872"/>
                <a:gd name="T11" fmla="*/ 13 h 1129"/>
                <a:gd name="T12" fmla="*/ 8 w 872"/>
                <a:gd name="T13" fmla="*/ 17 h 1129"/>
                <a:gd name="T14" fmla="*/ 5 w 872"/>
                <a:gd name="T15" fmla="*/ 21 h 1129"/>
                <a:gd name="T16" fmla="*/ 3 w 872"/>
                <a:gd name="T17" fmla="*/ 26 h 1129"/>
                <a:gd name="T18" fmla="*/ 2 w 872"/>
                <a:gd name="T19" fmla="*/ 30 h 1129"/>
                <a:gd name="T20" fmla="*/ 0 w 872"/>
                <a:gd name="T21" fmla="*/ 35 h 1129"/>
                <a:gd name="T22" fmla="*/ 0 w 872"/>
                <a:gd name="T23" fmla="*/ 41 h 1129"/>
                <a:gd name="T24" fmla="*/ 0 w 872"/>
                <a:gd name="T25" fmla="*/ 47 h 1129"/>
                <a:gd name="T26" fmla="*/ 1 w 872"/>
                <a:gd name="T27" fmla="*/ 53 h 1129"/>
                <a:gd name="T28" fmla="*/ 3 w 872"/>
                <a:gd name="T29" fmla="*/ 59 h 1129"/>
                <a:gd name="T30" fmla="*/ 5 w 872"/>
                <a:gd name="T31" fmla="*/ 66 h 1129"/>
                <a:gd name="T32" fmla="*/ 8 w 872"/>
                <a:gd name="T33" fmla="*/ 74 h 1129"/>
                <a:gd name="T34" fmla="*/ 17 w 872"/>
                <a:gd name="T35" fmla="*/ 90 h 1129"/>
                <a:gd name="T36" fmla="*/ 20 w 872"/>
                <a:gd name="T37" fmla="*/ 99 h 1129"/>
                <a:gd name="T38" fmla="*/ 20 w 872"/>
                <a:gd name="T39" fmla="*/ 117 h 1129"/>
                <a:gd name="T40" fmla="*/ 22 w 872"/>
                <a:gd name="T41" fmla="*/ 123 h 1129"/>
                <a:gd name="T42" fmla="*/ 57 w 872"/>
                <a:gd name="T43" fmla="*/ 127 h 1129"/>
                <a:gd name="T44" fmla="*/ 60 w 872"/>
                <a:gd name="T45" fmla="*/ 124 h 1129"/>
                <a:gd name="T46" fmla="*/ 64 w 872"/>
                <a:gd name="T47" fmla="*/ 107 h 1129"/>
                <a:gd name="T48" fmla="*/ 68 w 872"/>
                <a:gd name="T49" fmla="*/ 98 h 1129"/>
                <a:gd name="T50" fmla="*/ 76 w 872"/>
                <a:gd name="T51" fmla="*/ 89 h 1129"/>
                <a:gd name="T52" fmla="*/ 78 w 872"/>
                <a:gd name="T53" fmla="*/ 87 h 1129"/>
                <a:gd name="T54" fmla="*/ 80 w 872"/>
                <a:gd name="T55" fmla="*/ 86 h 1129"/>
                <a:gd name="T56" fmla="*/ 82 w 872"/>
                <a:gd name="T57" fmla="*/ 84 h 1129"/>
                <a:gd name="T58" fmla="*/ 84 w 872"/>
                <a:gd name="T59" fmla="*/ 81 h 1129"/>
                <a:gd name="T60" fmla="*/ 86 w 872"/>
                <a:gd name="T61" fmla="*/ 79 h 1129"/>
                <a:gd name="T62" fmla="*/ 88 w 872"/>
                <a:gd name="T63" fmla="*/ 76 h 1129"/>
                <a:gd name="T64" fmla="*/ 90 w 872"/>
                <a:gd name="T65" fmla="*/ 73 h 1129"/>
                <a:gd name="T66" fmla="*/ 91 w 872"/>
                <a:gd name="T67" fmla="*/ 70 h 1129"/>
                <a:gd name="T68" fmla="*/ 93 w 872"/>
                <a:gd name="T69" fmla="*/ 66 h 1129"/>
                <a:gd name="T70" fmla="*/ 95 w 872"/>
                <a:gd name="T71" fmla="*/ 63 h 1129"/>
                <a:gd name="T72" fmla="*/ 96 w 872"/>
                <a:gd name="T73" fmla="*/ 59 h 1129"/>
                <a:gd name="T74" fmla="*/ 97 w 872"/>
                <a:gd name="T75" fmla="*/ 55 h 1129"/>
                <a:gd name="T76" fmla="*/ 98 w 872"/>
                <a:gd name="T77" fmla="*/ 51 h 1129"/>
                <a:gd name="T78" fmla="*/ 98 w 872"/>
                <a:gd name="T79" fmla="*/ 46 h 1129"/>
                <a:gd name="T80" fmla="*/ 98 w 872"/>
                <a:gd name="T81" fmla="*/ 42 h 1129"/>
                <a:gd name="T82" fmla="*/ 98 w 872"/>
                <a:gd name="T83" fmla="*/ 37 h 1129"/>
                <a:gd name="T84" fmla="*/ 97 w 872"/>
                <a:gd name="T85" fmla="*/ 31 h 1129"/>
                <a:gd name="T86" fmla="*/ 95 w 872"/>
                <a:gd name="T87" fmla="*/ 26 h 1129"/>
                <a:gd name="T88" fmla="*/ 92 w 872"/>
                <a:gd name="T89" fmla="*/ 22 h 1129"/>
                <a:gd name="T90" fmla="*/ 89 w 872"/>
                <a:gd name="T91" fmla="*/ 18 h 1129"/>
                <a:gd name="T92" fmla="*/ 85 w 872"/>
                <a:gd name="T93" fmla="*/ 14 h 1129"/>
                <a:gd name="T94" fmla="*/ 82 w 872"/>
                <a:gd name="T95" fmla="*/ 11 h 1129"/>
                <a:gd name="T96" fmla="*/ 77 w 872"/>
                <a:gd name="T97" fmla="*/ 8 h 1129"/>
                <a:gd name="T98" fmla="*/ 73 w 872"/>
                <a:gd name="T99" fmla="*/ 6 h 1129"/>
                <a:gd name="T100" fmla="*/ 68 w 872"/>
                <a:gd name="T101" fmla="*/ 4 h 1129"/>
                <a:gd name="T102" fmla="*/ 63 w 872"/>
                <a:gd name="T103" fmla="*/ 2 h 1129"/>
                <a:gd name="T104" fmla="*/ 58 w 872"/>
                <a:gd name="T105" fmla="*/ 1 h 1129"/>
                <a:gd name="T106" fmla="*/ 53 w 872"/>
                <a:gd name="T107" fmla="*/ 1 h 1129"/>
                <a:gd name="T108" fmla="*/ 48 w 872"/>
                <a:gd name="T109" fmla="*/ 0 h 1129"/>
                <a:gd name="T110" fmla="*/ 43 w 872"/>
                <a:gd name="T111" fmla="*/ 0 h 1129"/>
                <a:gd name="T112" fmla="*/ 39 w 872"/>
                <a:gd name="T113" fmla="*/ 0 h 1129"/>
                <a:gd name="T114" fmla="*/ 34 w 872"/>
                <a:gd name="T115" fmla="*/ 1 h 11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72"/>
                <a:gd name="T175" fmla="*/ 0 h 1129"/>
                <a:gd name="T176" fmla="*/ 872 w 872"/>
                <a:gd name="T177" fmla="*/ 1129 h 112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72" h="1129">
                  <a:moveTo>
                    <a:pt x="301" y="9"/>
                  </a:moveTo>
                  <a:lnTo>
                    <a:pt x="255" y="26"/>
                  </a:lnTo>
                  <a:lnTo>
                    <a:pt x="212" y="44"/>
                  </a:lnTo>
                  <a:lnTo>
                    <a:pt x="172" y="66"/>
                  </a:lnTo>
                  <a:lnTo>
                    <a:pt x="135" y="91"/>
                  </a:lnTo>
                  <a:lnTo>
                    <a:pt x="103" y="120"/>
                  </a:lnTo>
                  <a:lnTo>
                    <a:pt x="74" y="151"/>
                  </a:lnTo>
                  <a:lnTo>
                    <a:pt x="48" y="187"/>
                  </a:lnTo>
                  <a:lnTo>
                    <a:pt x="29" y="225"/>
                  </a:lnTo>
                  <a:lnTo>
                    <a:pt x="14" y="268"/>
                  </a:lnTo>
                  <a:lnTo>
                    <a:pt x="4" y="312"/>
                  </a:lnTo>
                  <a:lnTo>
                    <a:pt x="0" y="361"/>
                  </a:lnTo>
                  <a:lnTo>
                    <a:pt x="1" y="413"/>
                  </a:lnTo>
                  <a:lnTo>
                    <a:pt x="8" y="469"/>
                  </a:lnTo>
                  <a:lnTo>
                    <a:pt x="23" y="528"/>
                  </a:lnTo>
                  <a:lnTo>
                    <a:pt x="44" y="590"/>
                  </a:lnTo>
                  <a:lnTo>
                    <a:pt x="72" y="657"/>
                  </a:lnTo>
                  <a:lnTo>
                    <a:pt x="152" y="796"/>
                  </a:lnTo>
                  <a:lnTo>
                    <a:pt x="177" y="880"/>
                  </a:lnTo>
                  <a:lnTo>
                    <a:pt x="176" y="1043"/>
                  </a:lnTo>
                  <a:lnTo>
                    <a:pt x="196" y="1090"/>
                  </a:lnTo>
                  <a:lnTo>
                    <a:pt x="509" y="1129"/>
                  </a:lnTo>
                  <a:lnTo>
                    <a:pt x="533" y="1096"/>
                  </a:lnTo>
                  <a:lnTo>
                    <a:pt x="565" y="954"/>
                  </a:lnTo>
                  <a:lnTo>
                    <a:pt x="603" y="870"/>
                  </a:lnTo>
                  <a:lnTo>
                    <a:pt x="673" y="791"/>
                  </a:lnTo>
                  <a:lnTo>
                    <a:pt x="688" y="776"/>
                  </a:lnTo>
                  <a:lnTo>
                    <a:pt x="705" y="759"/>
                  </a:lnTo>
                  <a:lnTo>
                    <a:pt x="722" y="741"/>
                  </a:lnTo>
                  <a:lnTo>
                    <a:pt x="741" y="721"/>
                  </a:lnTo>
                  <a:lnTo>
                    <a:pt x="758" y="698"/>
                  </a:lnTo>
                  <a:lnTo>
                    <a:pt x="777" y="675"/>
                  </a:lnTo>
                  <a:lnTo>
                    <a:pt x="794" y="649"/>
                  </a:lnTo>
                  <a:lnTo>
                    <a:pt x="810" y="621"/>
                  </a:lnTo>
                  <a:lnTo>
                    <a:pt x="826" y="591"/>
                  </a:lnTo>
                  <a:lnTo>
                    <a:pt x="839" y="559"/>
                  </a:lnTo>
                  <a:lnTo>
                    <a:pt x="851" y="526"/>
                  </a:lnTo>
                  <a:lnTo>
                    <a:pt x="861" y="490"/>
                  </a:lnTo>
                  <a:lnTo>
                    <a:pt x="868" y="452"/>
                  </a:lnTo>
                  <a:lnTo>
                    <a:pt x="872" y="412"/>
                  </a:lnTo>
                  <a:lnTo>
                    <a:pt x="872" y="369"/>
                  </a:lnTo>
                  <a:lnTo>
                    <a:pt x="870" y="324"/>
                  </a:lnTo>
                  <a:lnTo>
                    <a:pt x="857" y="277"/>
                  </a:lnTo>
                  <a:lnTo>
                    <a:pt x="839" y="233"/>
                  </a:lnTo>
                  <a:lnTo>
                    <a:pt x="816" y="193"/>
                  </a:lnTo>
                  <a:lnTo>
                    <a:pt x="788" y="157"/>
                  </a:lnTo>
                  <a:lnTo>
                    <a:pt x="757" y="126"/>
                  </a:lnTo>
                  <a:lnTo>
                    <a:pt x="722" y="97"/>
                  </a:lnTo>
                  <a:lnTo>
                    <a:pt x="684" y="73"/>
                  </a:lnTo>
                  <a:lnTo>
                    <a:pt x="645" y="52"/>
                  </a:lnTo>
                  <a:lnTo>
                    <a:pt x="603" y="35"/>
                  </a:lnTo>
                  <a:lnTo>
                    <a:pt x="560" y="21"/>
                  </a:lnTo>
                  <a:lnTo>
                    <a:pt x="516" y="11"/>
                  </a:lnTo>
                  <a:lnTo>
                    <a:pt x="471" y="5"/>
                  </a:lnTo>
                  <a:lnTo>
                    <a:pt x="427" y="0"/>
                  </a:lnTo>
                  <a:lnTo>
                    <a:pt x="384" y="0"/>
                  </a:lnTo>
                  <a:lnTo>
                    <a:pt x="341" y="4"/>
                  </a:lnTo>
                  <a:lnTo>
                    <a:pt x="301" y="9"/>
                  </a:lnTo>
                  <a:close/>
                </a:path>
              </a:pathLst>
            </a:custGeom>
            <a:solidFill>
              <a:srgbClr val="FFFF00"/>
            </a:solidFill>
            <a:ln w="9525">
              <a:noFill/>
              <a:round/>
              <a:headEnd/>
              <a:tailEnd/>
            </a:ln>
          </p:spPr>
          <p:txBody>
            <a:bodyPr/>
            <a:lstStyle/>
            <a:p>
              <a:endParaRPr lang="en-US"/>
            </a:p>
          </p:txBody>
        </p:sp>
        <p:sp>
          <p:nvSpPr>
            <p:cNvPr id="17430" name="Freeform 480"/>
            <p:cNvSpPr>
              <a:spLocks noChangeAspect="1"/>
            </p:cNvSpPr>
            <p:nvPr/>
          </p:nvSpPr>
          <p:spPr bwMode="auto">
            <a:xfrm>
              <a:off x="4623" y="2916"/>
              <a:ext cx="265" cy="357"/>
            </a:xfrm>
            <a:custGeom>
              <a:avLst/>
              <a:gdLst>
                <a:gd name="T0" fmla="*/ 31 w 790"/>
                <a:gd name="T1" fmla="*/ 1 h 1063"/>
                <a:gd name="T2" fmla="*/ 27 w 790"/>
                <a:gd name="T3" fmla="*/ 2 h 1063"/>
                <a:gd name="T4" fmla="*/ 22 w 790"/>
                <a:gd name="T5" fmla="*/ 4 h 1063"/>
                <a:gd name="T6" fmla="*/ 18 w 790"/>
                <a:gd name="T7" fmla="*/ 6 h 1063"/>
                <a:gd name="T8" fmla="*/ 14 w 790"/>
                <a:gd name="T9" fmla="*/ 9 h 1063"/>
                <a:gd name="T10" fmla="*/ 11 w 790"/>
                <a:gd name="T11" fmla="*/ 12 h 1063"/>
                <a:gd name="T12" fmla="*/ 8 w 790"/>
                <a:gd name="T13" fmla="*/ 15 h 1063"/>
                <a:gd name="T14" fmla="*/ 5 w 790"/>
                <a:gd name="T15" fmla="*/ 18 h 1063"/>
                <a:gd name="T16" fmla="*/ 3 w 790"/>
                <a:gd name="T17" fmla="*/ 22 h 1063"/>
                <a:gd name="T18" fmla="*/ 1 w 790"/>
                <a:gd name="T19" fmla="*/ 27 h 1063"/>
                <a:gd name="T20" fmla="*/ 0 w 790"/>
                <a:gd name="T21" fmla="*/ 31 h 1063"/>
                <a:gd name="T22" fmla="*/ 0 w 790"/>
                <a:gd name="T23" fmla="*/ 36 h 1063"/>
                <a:gd name="T24" fmla="*/ 0 w 790"/>
                <a:gd name="T25" fmla="*/ 41 h 1063"/>
                <a:gd name="T26" fmla="*/ 1 w 790"/>
                <a:gd name="T27" fmla="*/ 47 h 1063"/>
                <a:gd name="T28" fmla="*/ 3 w 790"/>
                <a:gd name="T29" fmla="*/ 53 h 1063"/>
                <a:gd name="T30" fmla="*/ 5 w 790"/>
                <a:gd name="T31" fmla="*/ 59 h 1063"/>
                <a:gd name="T32" fmla="*/ 8 w 790"/>
                <a:gd name="T33" fmla="*/ 65 h 1063"/>
                <a:gd name="T34" fmla="*/ 19 w 790"/>
                <a:gd name="T35" fmla="*/ 80 h 1063"/>
                <a:gd name="T36" fmla="*/ 21 w 790"/>
                <a:gd name="T37" fmla="*/ 88 h 1063"/>
                <a:gd name="T38" fmla="*/ 20 w 790"/>
                <a:gd name="T39" fmla="*/ 110 h 1063"/>
                <a:gd name="T40" fmla="*/ 25 w 790"/>
                <a:gd name="T41" fmla="*/ 117 h 1063"/>
                <a:gd name="T42" fmla="*/ 49 w 790"/>
                <a:gd name="T43" fmla="*/ 120 h 1063"/>
                <a:gd name="T44" fmla="*/ 54 w 790"/>
                <a:gd name="T45" fmla="*/ 116 h 1063"/>
                <a:gd name="T46" fmla="*/ 57 w 790"/>
                <a:gd name="T47" fmla="*/ 97 h 1063"/>
                <a:gd name="T48" fmla="*/ 61 w 790"/>
                <a:gd name="T49" fmla="*/ 88 h 1063"/>
                <a:gd name="T50" fmla="*/ 68 w 790"/>
                <a:gd name="T51" fmla="*/ 80 h 1063"/>
                <a:gd name="T52" fmla="*/ 69 w 790"/>
                <a:gd name="T53" fmla="*/ 79 h 1063"/>
                <a:gd name="T54" fmla="*/ 71 w 790"/>
                <a:gd name="T55" fmla="*/ 77 h 1063"/>
                <a:gd name="T56" fmla="*/ 73 w 790"/>
                <a:gd name="T57" fmla="*/ 75 h 1063"/>
                <a:gd name="T58" fmla="*/ 75 w 790"/>
                <a:gd name="T59" fmla="*/ 73 h 1063"/>
                <a:gd name="T60" fmla="*/ 77 w 790"/>
                <a:gd name="T61" fmla="*/ 70 h 1063"/>
                <a:gd name="T62" fmla="*/ 78 w 790"/>
                <a:gd name="T63" fmla="*/ 68 h 1063"/>
                <a:gd name="T64" fmla="*/ 81 w 790"/>
                <a:gd name="T65" fmla="*/ 65 h 1063"/>
                <a:gd name="T66" fmla="*/ 82 w 790"/>
                <a:gd name="T67" fmla="*/ 62 h 1063"/>
                <a:gd name="T68" fmla="*/ 84 w 790"/>
                <a:gd name="T69" fmla="*/ 59 h 1063"/>
                <a:gd name="T70" fmla="*/ 85 w 790"/>
                <a:gd name="T71" fmla="*/ 56 h 1063"/>
                <a:gd name="T72" fmla="*/ 86 w 790"/>
                <a:gd name="T73" fmla="*/ 52 h 1063"/>
                <a:gd name="T74" fmla="*/ 87 w 790"/>
                <a:gd name="T75" fmla="*/ 49 h 1063"/>
                <a:gd name="T76" fmla="*/ 88 w 790"/>
                <a:gd name="T77" fmla="*/ 45 h 1063"/>
                <a:gd name="T78" fmla="*/ 89 w 790"/>
                <a:gd name="T79" fmla="*/ 41 h 1063"/>
                <a:gd name="T80" fmla="*/ 89 w 790"/>
                <a:gd name="T81" fmla="*/ 37 h 1063"/>
                <a:gd name="T82" fmla="*/ 89 w 790"/>
                <a:gd name="T83" fmla="*/ 32 h 1063"/>
                <a:gd name="T84" fmla="*/ 88 w 790"/>
                <a:gd name="T85" fmla="*/ 27 h 1063"/>
                <a:gd name="T86" fmla="*/ 86 w 790"/>
                <a:gd name="T87" fmla="*/ 23 h 1063"/>
                <a:gd name="T88" fmla="*/ 83 w 790"/>
                <a:gd name="T89" fmla="*/ 19 h 1063"/>
                <a:gd name="T90" fmla="*/ 81 w 790"/>
                <a:gd name="T91" fmla="*/ 16 h 1063"/>
                <a:gd name="T92" fmla="*/ 77 w 790"/>
                <a:gd name="T93" fmla="*/ 12 h 1063"/>
                <a:gd name="T94" fmla="*/ 74 w 790"/>
                <a:gd name="T95" fmla="*/ 10 h 1063"/>
                <a:gd name="T96" fmla="*/ 70 w 790"/>
                <a:gd name="T97" fmla="*/ 7 h 1063"/>
                <a:gd name="T98" fmla="*/ 66 w 790"/>
                <a:gd name="T99" fmla="*/ 5 h 1063"/>
                <a:gd name="T100" fmla="*/ 62 w 790"/>
                <a:gd name="T101" fmla="*/ 4 h 1063"/>
                <a:gd name="T102" fmla="*/ 58 w 790"/>
                <a:gd name="T103" fmla="*/ 2 h 1063"/>
                <a:gd name="T104" fmla="*/ 53 w 790"/>
                <a:gd name="T105" fmla="*/ 1 h 1063"/>
                <a:gd name="T106" fmla="*/ 49 w 790"/>
                <a:gd name="T107" fmla="*/ 1 h 1063"/>
                <a:gd name="T108" fmla="*/ 44 w 790"/>
                <a:gd name="T109" fmla="*/ 0 h 1063"/>
                <a:gd name="T110" fmla="*/ 40 w 790"/>
                <a:gd name="T111" fmla="*/ 0 h 1063"/>
                <a:gd name="T112" fmla="*/ 36 w 790"/>
                <a:gd name="T113" fmla="*/ 0 h 1063"/>
                <a:gd name="T114" fmla="*/ 31 w 790"/>
                <a:gd name="T115" fmla="*/ 1 h 10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0"/>
                <a:gd name="T175" fmla="*/ 0 h 1063"/>
                <a:gd name="T176" fmla="*/ 790 w 790"/>
                <a:gd name="T177" fmla="*/ 1063 h 10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0" h="1063">
                  <a:moveTo>
                    <a:pt x="278" y="5"/>
                  </a:moveTo>
                  <a:lnTo>
                    <a:pt x="237" y="19"/>
                  </a:lnTo>
                  <a:lnTo>
                    <a:pt x="198" y="35"/>
                  </a:lnTo>
                  <a:lnTo>
                    <a:pt x="161" y="55"/>
                  </a:lnTo>
                  <a:lnTo>
                    <a:pt x="126" y="78"/>
                  </a:lnTo>
                  <a:lnTo>
                    <a:pt x="95" y="103"/>
                  </a:lnTo>
                  <a:lnTo>
                    <a:pt x="69" y="132"/>
                  </a:lnTo>
                  <a:lnTo>
                    <a:pt x="46" y="163"/>
                  </a:lnTo>
                  <a:lnTo>
                    <a:pt x="26" y="197"/>
                  </a:lnTo>
                  <a:lnTo>
                    <a:pt x="12" y="234"/>
                  </a:lnTo>
                  <a:lnTo>
                    <a:pt x="3" y="275"/>
                  </a:lnTo>
                  <a:lnTo>
                    <a:pt x="0" y="318"/>
                  </a:lnTo>
                  <a:lnTo>
                    <a:pt x="1" y="365"/>
                  </a:lnTo>
                  <a:lnTo>
                    <a:pt x="9" y="414"/>
                  </a:lnTo>
                  <a:lnTo>
                    <a:pt x="24" y="466"/>
                  </a:lnTo>
                  <a:lnTo>
                    <a:pt x="44" y="521"/>
                  </a:lnTo>
                  <a:lnTo>
                    <a:pt x="73" y="580"/>
                  </a:lnTo>
                  <a:lnTo>
                    <a:pt x="172" y="707"/>
                  </a:lnTo>
                  <a:lnTo>
                    <a:pt x="187" y="780"/>
                  </a:lnTo>
                  <a:lnTo>
                    <a:pt x="179" y="980"/>
                  </a:lnTo>
                  <a:lnTo>
                    <a:pt x="222" y="1034"/>
                  </a:lnTo>
                  <a:lnTo>
                    <a:pt x="433" y="1063"/>
                  </a:lnTo>
                  <a:lnTo>
                    <a:pt x="479" y="1026"/>
                  </a:lnTo>
                  <a:lnTo>
                    <a:pt x="509" y="858"/>
                  </a:lnTo>
                  <a:lnTo>
                    <a:pt x="543" y="783"/>
                  </a:lnTo>
                  <a:lnTo>
                    <a:pt x="602" y="711"/>
                  </a:lnTo>
                  <a:lnTo>
                    <a:pt x="617" y="696"/>
                  </a:lnTo>
                  <a:lnTo>
                    <a:pt x="633" y="680"/>
                  </a:lnTo>
                  <a:lnTo>
                    <a:pt x="649" y="663"/>
                  </a:lnTo>
                  <a:lnTo>
                    <a:pt x="667" y="643"/>
                  </a:lnTo>
                  <a:lnTo>
                    <a:pt x="683" y="623"/>
                  </a:lnTo>
                  <a:lnTo>
                    <a:pt x="699" y="601"/>
                  </a:lnTo>
                  <a:lnTo>
                    <a:pt x="715" y="577"/>
                  </a:lnTo>
                  <a:lnTo>
                    <a:pt x="730" y="551"/>
                  </a:lnTo>
                  <a:lnTo>
                    <a:pt x="744" y="524"/>
                  </a:lnTo>
                  <a:lnTo>
                    <a:pt x="756" y="495"/>
                  </a:lnTo>
                  <a:lnTo>
                    <a:pt x="767" y="465"/>
                  </a:lnTo>
                  <a:lnTo>
                    <a:pt x="776" y="433"/>
                  </a:lnTo>
                  <a:lnTo>
                    <a:pt x="783" y="398"/>
                  </a:lnTo>
                  <a:lnTo>
                    <a:pt x="788" y="362"/>
                  </a:lnTo>
                  <a:lnTo>
                    <a:pt x="790" y="324"/>
                  </a:lnTo>
                  <a:lnTo>
                    <a:pt x="789" y="285"/>
                  </a:lnTo>
                  <a:lnTo>
                    <a:pt x="777" y="242"/>
                  </a:lnTo>
                  <a:lnTo>
                    <a:pt x="761" y="204"/>
                  </a:lnTo>
                  <a:lnTo>
                    <a:pt x="740" y="170"/>
                  </a:lnTo>
                  <a:lnTo>
                    <a:pt x="716" y="139"/>
                  </a:lnTo>
                  <a:lnTo>
                    <a:pt x="688" y="111"/>
                  </a:lnTo>
                  <a:lnTo>
                    <a:pt x="657" y="86"/>
                  </a:lnTo>
                  <a:lnTo>
                    <a:pt x="624" y="65"/>
                  </a:lnTo>
                  <a:lnTo>
                    <a:pt x="589" y="48"/>
                  </a:lnTo>
                  <a:lnTo>
                    <a:pt x="551" y="33"/>
                  </a:lnTo>
                  <a:lnTo>
                    <a:pt x="513" y="21"/>
                  </a:lnTo>
                  <a:lnTo>
                    <a:pt x="473" y="12"/>
                  </a:lnTo>
                  <a:lnTo>
                    <a:pt x="434" y="5"/>
                  </a:lnTo>
                  <a:lnTo>
                    <a:pt x="394" y="2"/>
                  </a:lnTo>
                  <a:lnTo>
                    <a:pt x="354" y="0"/>
                  </a:lnTo>
                  <a:lnTo>
                    <a:pt x="315" y="2"/>
                  </a:lnTo>
                  <a:lnTo>
                    <a:pt x="278" y="5"/>
                  </a:lnTo>
                  <a:close/>
                </a:path>
              </a:pathLst>
            </a:custGeom>
            <a:solidFill>
              <a:srgbClr val="FFFF00"/>
            </a:solidFill>
            <a:ln w="9525">
              <a:noFill/>
              <a:round/>
              <a:headEnd/>
              <a:tailEnd/>
            </a:ln>
          </p:spPr>
          <p:txBody>
            <a:bodyPr/>
            <a:lstStyle/>
            <a:p>
              <a:endParaRPr lang="en-US"/>
            </a:p>
          </p:txBody>
        </p:sp>
        <p:sp>
          <p:nvSpPr>
            <p:cNvPr id="17431" name="Freeform 481"/>
            <p:cNvSpPr>
              <a:spLocks noChangeAspect="1"/>
            </p:cNvSpPr>
            <p:nvPr/>
          </p:nvSpPr>
          <p:spPr bwMode="auto">
            <a:xfrm>
              <a:off x="4630" y="2920"/>
              <a:ext cx="250" cy="352"/>
            </a:xfrm>
            <a:custGeom>
              <a:avLst/>
              <a:gdLst>
                <a:gd name="T0" fmla="*/ 26 w 744"/>
                <a:gd name="T1" fmla="*/ 2 h 1049"/>
                <a:gd name="T2" fmla="*/ 17 w 744"/>
                <a:gd name="T3" fmla="*/ 6 h 1049"/>
                <a:gd name="T4" fmla="*/ 10 w 744"/>
                <a:gd name="T5" fmla="*/ 11 h 1049"/>
                <a:gd name="T6" fmla="*/ 5 w 744"/>
                <a:gd name="T7" fmla="*/ 17 h 1049"/>
                <a:gd name="T8" fmla="*/ 1 w 744"/>
                <a:gd name="T9" fmla="*/ 25 h 1049"/>
                <a:gd name="T10" fmla="*/ 0 w 744"/>
                <a:gd name="T11" fmla="*/ 34 h 1049"/>
                <a:gd name="T12" fmla="*/ 1 w 744"/>
                <a:gd name="T13" fmla="*/ 44 h 1049"/>
                <a:gd name="T14" fmla="*/ 5 w 744"/>
                <a:gd name="T15" fmla="*/ 55 h 1049"/>
                <a:gd name="T16" fmla="*/ 10 w 744"/>
                <a:gd name="T17" fmla="*/ 64 h 1049"/>
                <a:gd name="T18" fmla="*/ 12 w 744"/>
                <a:gd name="T19" fmla="*/ 68 h 1049"/>
                <a:gd name="T20" fmla="*/ 15 w 744"/>
                <a:gd name="T21" fmla="*/ 72 h 1049"/>
                <a:gd name="T22" fmla="*/ 17 w 744"/>
                <a:gd name="T23" fmla="*/ 77 h 1049"/>
                <a:gd name="T24" fmla="*/ 19 w 744"/>
                <a:gd name="T25" fmla="*/ 81 h 1049"/>
                <a:gd name="T26" fmla="*/ 19 w 744"/>
                <a:gd name="T27" fmla="*/ 85 h 1049"/>
                <a:gd name="T28" fmla="*/ 20 w 744"/>
                <a:gd name="T29" fmla="*/ 92 h 1049"/>
                <a:gd name="T30" fmla="*/ 19 w 744"/>
                <a:gd name="T31" fmla="*/ 103 h 1049"/>
                <a:gd name="T32" fmla="*/ 19 w 744"/>
                <a:gd name="T33" fmla="*/ 110 h 1049"/>
                <a:gd name="T34" fmla="*/ 20 w 744"/>
                <a:gd name="T35" fmla="*/ 111 h 1049"/>
                <a:gd name="T36" fmla="*/ 22 w 744"/>
                <a:gd name="T37" fmla="*/ 113 h 1049"/>
                <a:gd name="T38" fmla="*/ 23 w 744"/>
                <a:gd name="T39" fmla="*/ 114 h 1049"/>
                <a:gd name="T40" fmla="*/ 25 w 744"/>
                <a:gd name="T41" fmla="*/ 115 h 1049"/>
                <a:gd name="T42" fmla="*/ 28 w 744"/>
                <a:gd name="T43" fmla="*/ 116 h 1049"/>
                <a:gd name="T44" fmla="*/ 30 w 744"/>
                <a:gd name="T45" fmla="*/ 116 h 1049"/>
                <a:gd name="T46" fmla="*/ 33 w 744"/>
                <a:gd name="T47" fmla="*/ 116 h 1049"/>
                <a:gd name="T48" fmla="*/ 36 w 744"/>
                <a:gd name="T49" fmla="*/ 117 h 1049"/>
                <a:gd name="T50" fmla="*/ 39 w 744"/>
                <a:gd name="T51" fmla="*/ 117 h 1049"/>
                <a:gd name="T52" fmla="*/ 42 w 744"/>
                <a:gd name="T53" fmla="*/ 117 h 1049"/>
                <a:gd name="T54" fmla="*/ 44 w 744"/>
                <a:gd name="T55" fmla="*/ 118 h 1049"/>
                <a:gd name="T56" fmla="*/ 46 w 744"/>
                <a:gd name="T57" fmla="*/ 117 h 1049"/>
                <a:gd name="T58" fmla="*/ 47 w 744"/>
                <a:gd name="T59" fmla="*/ 116 h 1049"/>
                <a:gd name="T60" fmla="*/ 49 w 744"/>
                <a:gd name="T61" fmla="*/ 115 h 1049"/>
                <a:gd name="T62" fmla="*/ 50 w 744"/>
                <a:gd name="T63" fmla="*/ 114 h 1049"/>
                <a:gd name="T64" fmla="*/ 51 w 744"/>
                <a:gd name="T65" fmla="*/ 109 h 1049"/>
                <a:gd name="T66" fmla="*/ 53 w 744"/>
                <a:gd name="T67" fmla="*/ 100 h 1049"/>
                <a:gd name="T68" fmla="*/ 55 w 744"/>
                <a:gd name="T69" fmla="*/ 93 h 1049"/>
                <a:gd name="T70" fmla="*/ 57 w 744"/>
                <a:gd name="T71" fmla="*/ 89 h 1049"/>
                <a:gd name="T72" fmla="*/ 58 w 744"/>
                <a:gd name="T73" fmla="*/ 86 h 1049"/>
                <a:gd name="T74" fmla="*/ 60 w 744"/>
                <a:gd name="T75" fmla="*/ 84 h 1049"/>
                <a:gd name="T76" fmla="*/ 61 w 744"/>
                <a:gd name="T77" fmla="*/ 82 h 1049"/>
                <a:gd name="T78" fmla="*/ 63 w 744"/>
                <a:gd name="T79" fmla="*/ 80 h 1049"/>
                <a:gd name="T80" fmla="*/ 66 w 744"/>
                <a:gd name="T81" fmla="*/ 77 h 1049"/>
                <a:gd name="T82" fmla="*/ 69 w 744"/>
                <a:gd name="T83" fmla="*/ 73 h 1049"/>
                <a:gd name="T84" fmla="*/ 72 w 744"/>
                <a:gd name="T85" fmla="*/ 69 h 1049"/>
                <a:gd name="T86" fmla="*/ 76 w 744"/>
                <a:gd name="T87" fmla="*/ 64 h 1049"/>
                <a:gd name="T88" fmla="*/ 79 w 744"/>
                <a:gd name="T89" fmla="*/ 58 h 1049"/>
                <a:gd name="T90" fmla="*/ 81 w 744"/>
                <a:gd name="T91" fmla="*/ 51 h 1049"/>
                <a:gd name="T92" fmla="*/ 83 w 744"/>
                <a:gd name="T93" fmla="*/ 44 h 1049"/>
                <a:gd name="T94" fmla="*/ 84 w 744"/>
                <a:gd name="T95" fmla="*/ 36 h 1049"/>
                <a:gd name="T96" fmla="*/ 83 w 744"/>
                <a:gd name="T97" fmla="*/ 27 h 1049"/>
                <a:gd name="T98" fmla="*/ 79 w 744"/>
                <a:gd name="T99" fmla="*/ 19 h 1049"/>
                <a:gd name="T100" fmla="*/ 74 w 744"/>
                <a:gd name="T101" fmla="*/ 12 h 1049"/>
                <a:gd name="T102" fmla="*/ 67 w 744"/>
                <a:gd name="T103" fmla="*/ 7 h 1049"/>
                <a:gd name="T104" fmla="*/ 59 w 744"/>
                <a:gd name="T105" fmla="*/ 4 h 1049"/>
                <a:gd name="T106" fmla="*/ 51 w 744"/>
                <a:gd name="T107" fmla="*/ 1 h 1049"/>
                <a:gd name="T108" fmla="*/ 43 w 744"/>
                <a:gd name="T109" fmla="*/ 0 h 1049"/>
                <a:gd name="T110" fmla="*/ 35 w 744"/>
                <a:gd name="T111" fmla="*/ 0 h 10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44"/>
                <a:gd name="T169" fmla="*/ 0 h 1049"/>
                <a:gd name="T170" fmla="*/ 744 w 744"/>
                <a:gd name="T171" fmla="*/ 1049 h 104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44" h="1049">
                  <a:moveTo>
                    <a:pt x="270" y="4"/>
                  </a:moveTo>
                  <a:lnTo>
                    <a:pt x="229" y="16"/>
                  </a:lnTo>
                  <a:lnTo>
                    <a:pt x="189" y="32"/>
                  </a:lnTo>
                  <a:lnTo>
                    <a:pt x="154" y="52"/>
                  </a:lnTo>
                  <a:lnTo>
                    <a:pt x="120" y="74"/>
                  </a:lnTo>
                  <a:lnTo>
                    <a:pt x="90" y="98"/>
                  </a:lnTo>
                  <a:lnTo>
                    <a:pt x="64" y="126"/>
                  </a:lnTo>
                  <a:lnTo>
                    <a:pt x="42" y="156"/>
                  </a:lnTo>
                  <a:lnTo>
                    <a:pt x="25" y="188"/>
                  </a:lnTo>
                  <a:lnTo>
                    <a:pt x="11" y="224"/>
                  </a:lnTo>
                  <a:lnTo>
                    <a:pt x="3" y="263"/>
                  </a:lnTo>
                  <a:lnTo>
                    <a:pt x="0" y="303"/>
                  </a:lnTo>
                  <a:lnTo>
                    <a:pt x="3" y="347"/>
                  </a:lnTo>
                  <a:lnTo>
                    <a:pt x="11" y="393"/>
                  </a:lnTo>
                  <a:lnTo>
                    <a:pt x="26" y="441"/>
                  </a:lnTo>
                  <a:lnTo>
                    <a:pt x="48" y="492"/>
                  </a:lnTo>
                  <a:lnTo>
                    <a:pt x="75" y="546"/>
                  </a:lnTo>
                  <a:lnTo>
                    <a:pt x="87" y="565"/>
                  </a:lnTo>
                  <a:lnTo>
                    <a:pt x="97" y="584"/>
                  </a:lnTo>
                  <a:lnTo>
                    <a:pt x="109" y="603"/>
                  </a:lnTo>
                  <a:lnTo>
                    <a:pt x="120" y="622"/>
                  </a:lnTo>
                  <a:lnTo>
                    <a:pt x="131" y="641"/>
                  </a:lnTo>
                  <a:lnTo>
                    <a:pt x="142" y="660"/>
                  </a:lnTo>
                  <a:lnTo>
                    <a:pt x="153" y="679"/>
                  </a:lnTo>
                  <a:lnTo>
                    <a:pt x="164" y="698"/>
                  </a:lnTo>
                  <a:lnTo>
                    <a:pt x="167" y="717"/>
                  </a:lnTo>
                  <a:lnTo>
                    <a:pt x="171" y="734"/>
                  </a:lnTo>
                  <a:lnTo>
                    <a:pt x="174" y="752"/>
                  </a:lnTo>
                  <a:lnTo>
                    <a:pt x="178" y="771"/>
                  </a:lnTo>
                  <a:lnTo>
                    <a:pt x="176" y="820"/>
                  </a:lnTo>
                  <a:lnTo>
                    <a:pt x="173" y="869"/>
                  </a:lnTo>
                  <a:lnTo>
                    <a:pt x="170" y="918"/>
                  </a:lnTo>
                  <a:lnTo>
                    <a:pt x="167" y="968"/>
                  </a:lnTo>
                  <a:lnTo>
                    <a:pt x="172" y="975"/>
                  </a:lnTo>
                  <a:lnTo>
                    <a:pt x="178" y="982"/>
                  </a:lnTo>
                  <a:lnTo>
                    <a:pt x="182" y="989"/>
                  </a:lnTo>
                  <a:lnTo>
                    <a:pt x="187" y="996"/>
                  </a:lnTo>
                  <a:lnTo>
                    <a:pt x="193" y="1003"/>
                  </a:lnTo>
                  <a:lnTo>
                    <a:pt x="197" y="1009"/>
                  </a:lnTo>
                  <a:lnTo>
                    <a:pt x="202" y="1016"/>
                  </a:lnTo>
                  <a:lnTo>
                    <a:pt x="207" y="1023"/>
                  </a:lnTo>
                  <a:lnTo>
                    <a:pt x="219" y="1024"/>
                  </a:lnTo>
                  <a:lnTo>
                    <a:pt x="232" y="1027"/>
                  </a:lnTo>
                  <a:lnTo>
                    <a:pt x="245" y="1028"/>
                  </a:lnTo>
                  <a:lnTo>
                    <a:pt x="256" y="1029"/>
                  </a:lnTo>
                  <a:lnTo>
                    <a:pt x="269" y="1031"/>
                  </a:lnTo>
                  <a:lnTo>
                    <a:pt x="282" y="1032"/>
                  </a:lnTo>
                  <a:lnTo>
                    <a:pt x="294" y="1034"/>
                  </a:lnTo>
                  <a:lnTo>
                    <a:pt x="306" y="1036"/>
                  </a:lnTo>
                  <a:lnTo>
                    <a:pt x="318" y="1037"/>
                  </a:lnTo>
                  <a:lnTo>
                    <a:pt x="331" y="1038"/>
                  </a:lnTo>
                  <a:lnTo>
                    <a:pt x="344" y="1041"/>
                  </a:lnTo>
                  <a:lnTo>
                    <a:pt x="355" y="1042"/>
                  </a:lnTo>
                  <a:lnTo>
                    <a:pt x="368" y="1044"/>
                  </a:lnTo>
                  <a:lnTo>
                    <a:pt x="381" y="1045"/>
                  </a:lnTo>
                  <a:lnTo>
                    <a:pt x="392" y="1047"/>
                  </a:lnTo>
                  <a:lnTo>
                    <a:pt x="405" y="1049"/>
                  </a:lnTo>
                  <a:lnTo>
                    <a:pt x="411" y="1044"/>
                  </a:lnTo>
                  <a:lnTo>
                    <a:pt x="416" y="1039"/>
                  </a:lnTo>
                  <a:lnTo>
                    <a:pt x="421" y="1035"/>
                  </a:lnTo>
                  <a:lnTo>
                    <a:pt x="427" y="1030"/>
                  </a:lnTo>
                  <a:lnTo>
                    <a:pt x="432" y="1026"/>
                  </a:lnTo>
                  <a:lnTo>
                    <a:pt x="437" y="1021"/>
                  </a:lnTo>
                  <a:lnTo>
                    <a:pt x="443" y="1016"/>
                  </a:lnTo>
                  <a:lnTo>
                    <a:pt x="449" y="1012"/>
                  </a:lnTo>
                  <a:lnTo>
                    <a:pt x="455" y="969"/>
                  </a:lnTo>
                  <a:lnTo>
                    <a:pt x="464" y="928"/>
                  </a:lnTo>
                  <a:lnTo>
                    <a:pt x="470" y="886"/>
                  </a:lnTo>
                  <a:lnTo>
                    <a:pt x="477" y="845"/>
                  </a:lnTo>
                  <a:lnTo>
                    <a:pt x="485" y="826"/>
                  </a:lnTo>
                  <a:lnTo>
                    <a:pt x="495" y="808"/>
                  </a:lnTo>
                  <a:lnTo>
                    <a:pt x="503" y="789"/>
                  </a:lnTo>
                  <a:lnTo>
                    <a:pt x="511" y="771"/>
                  </a:lnTo>
                  <a:lnTo>
                    <a:pt x="518" y="762"/>
                  </a:lnTo>
                  <a:lnTo>
                    <a:pt x="525" y="752"/>
                  </a:lnTo>
                  <a:lnTo>
                    <a:pt x="532" y="744"/>
                  </a:lnTo>
                  <a:lnTo>
                    <a:pt x="538" y="735"/>
                  </a:lnTo>
                  <a:lnTo>
                    <a:pt x="545" y="726"/>
                  </a:lnTo>
                  <a:lnTo>
                    <a:pt x="552" y="718"/>
                  </a:lnTo>
                  <a:lnTo>
                    <a:pt x="559" y="709"/>
                  </a:lnTo>
                  <a:lnTo>
                    <a:pt x="566" y="699"/>
                  </a:lnTo>
                  <a:lnTo>
                    <a:pt x="580" y="685"/>
                  </a:lnTo>
                  <a:lnTo>
                    <a:pt x="595" y="668"/>
                  </a:lnTo>
                  <a:lnTo>
                    <a:pt x="610" y="651"/>
                  </a:lnTo>
                  <a:lnTo>
                    <a:pt x="626" y="632"/>
                  </a:lnTo>
                  <a:lnTo>
                    <a:pt x="641" y="611"/>
                  </a:lnTo>
                  <a:lnTo>
                    <a:pt x="656" y="589"/>
                  </a:lnTo>
                  <a:lnTo>
                    <a:pt x="671" y="565"/>
                  </a:lnTo>
                  <a:lnTo>
                    <a:pt x="685" y="539"/>
                  </a:lnTo>
                  <a:lnTo>
                    <a:pt x="699" y="513"/>
                  </a:lnTo>
                  <a:lnTo>
                    <a:pt x="710" y="484"/>
                  </a:lnTo>
                  <a:lnTo>
                    <a:pt x="720" y="454"/>
                  </a:lnTo>
                  <a:lnTo>
                    <a:pt x="730" y="422"/>
                  </a:lnTo>
                  <a:lnTo>
                    <a:pt x="737" y="387"/>
                  </a:lnTo>
                  <a:lnTo>
                    <a:pt x="741" y="353"/>
                  </a:lnTo>
                  <a:lnTo>
                    <a:pt x="744" y="315"/>
                  </a:lnTo>
                  <a:lnTo>
                    <a:pt x="744" y="275"/>
                  </a:lnTo>
                  <a:lnTo>
                    <a:pt x="734" y="236"/>
                  </a:lnTo>
                  <a:lnTo>
                    <a:pt x="720" y="199"/>
                  </a:lnTo>
                  <a:lnTo>
                    <a:pt x="703" y="166"/>
                  </a:lnTo>
                  <a:lnTo>
                    <a:pt x="681" y="137"/>
                  </a:lnTo>
                  <a:lnTo>
                    <a:pt x="656" y="111"/>
                  </a:lnTo>
                  <a:lnTo>
                    <a:pt x="627" y="87"/>
                  </a:lnTo>
                  <a:lnTo>
                    <a:pt x="596" y="66"/>
                  </a:lnTo>
                  <a:lnTo>
                    <a:pt x="564" y="49"/>
                  </a:lnTo>
                  <a:lnTo>
                    <a:pt x="528" y="34"/>
                  </a:lnTo>
                  <a:lnTo>
                    <a:pt x="492" y="22"/>
                  </a:lnTo>
                  <a:lnTo>
                    <a:pt x="455" y="13"/>
                  </a:lnTo>
                  <a:lnTo>
                    <a:pt x="417" y="6"/>
                  </a:lnTo>
                  <a:lnTo>
                    <a:pt x="379" y="2"/>
                  </a:lnTo>
                  <a:lnTo>
                    <a:pt x="343" y="0"/>
                  </a:lnTo>
                  <a:lnTo>
                    <a:pt x="306" y="1"/>
                  </a:lnTo>
                  <a:lnTo>
                    <a:pt x="270" y="4"/>
                  </a:lnTo>
                  <a:close/>
                </a:path>
              </a:pathLst>
            </a:custGeom>
            <a:solidFill>
              <a:srgbClr val="FFFF00"/>
            </a:solidFill>
            <a:ln w="9525">
              <a:noFill/>
              <a:round/>
              <a:headEnd/>
              <a:tailEnd/>
            </a:ln>
          </p:spPr>
          <p:txBody>
            <a:bodyPr/>
            <a:lstStyle/>
            <a:p>
              <a:endParaRPr lang="en-US"/>
            </a:p>
          </p:txBody>
        </p:sp>
        <p:sp>
          <p:nvSpPr>
            <p:cNvPr id="17432" name="Freeform 482"/>
            <p:cNvSpPr>
              <a:spLocks noChangeAspect="1"/>
            </p:cNvSpPr>
            <p:nvPr/>
          </p:nvSpPr>
          <p:spPr bwMode="auto">
            <a:xfrm>
              <a:off x="4638" y="2925"/>
              <a:ext cx="233" cy="347"/>
            </a:xfrm>
            <a:custGeom>
              <a:avLst/>
              <a:gdLst>
                <a:gd name="T0" fmla="*/ 24 w 695"/>
                <a:gd name="T1" fmla="*/ 2 h 1033"/>
                <a:gd name="T2" fmla="*/ 16 w 695"/>
                <a:gd name="T3" fmla="*/ 5 h 1033"/>
                <a:gd name="T4" fmla="*/ 9 w 695"/>
                <a:gd name="T5" fmla="*/ 10 h 1033"/>
                <a:gd name="T6" fmla="*/ 4 w 695"/>
                <a:gd name="T7" fmla="*/ 16 h 1033"/>
                <a:gd name="T8" fmla="*/ 1 w 695"/>
                <a:gd name="T9" fmla="*/ 24 h 1033"/>
                <a:gd name="T10" fmla="*/ 0 w 695"/>
                <a:gd name="T11" fmla="*/ 32 h 1033"/>
                <a:gd name="T12" fmla="*/ 1 w 695"/>
                <a:gd name="T13" fmla="*/ 42 h 1033"/>
                <a:gd name="T14" fmla="*/ 5 w 695"/>
                <a:gd name="T15" fmla="*/ 52 h 1033"/>
                <a:gd name="T16" fmla="*/ 10 w 695"/>
                <a:gd name="T17" fmla="*/ 60 h 1033"/>
                <a:gd name="T18" fmla="*/ 12 w 695"/>
                <a:gd name="T19" fmla="*/ 65 h 1033"/>
                <a:gd name="T20" fmla="*/ 14 w 695"/>
                <a:gd name="T21" fmla="*/ 70 h 1033"/>
                <a:gd name="T22" fmla="*/ 16 w 695"/>
                <a:gd name="T23" fmla="*/ 75 h 1033"/>
                <a:gd name="T24" fmla="*/ 17 w 695"/>
                <a:gd name="T25" fmla="*/ 80 h 1033"/>
                <a:gd name="T26" fmla="*/ 18 w 695"/>
                <a:gd name="T27" fmla="*/ 84 h 1033"/>
                <a:gd name="T28" fmla="*/ 18 w 695"/>
                <a:gd name="T29" fmla="*/ 91 h 1033"/>
                <a:gd name="T30" fmla="*/ 18 w 695"/>
                <a:gd name="T31" fmla="*/ 102 h 1033"/>
                <a:gd name="T32" fmla="*/ 18 w 695"/>
                <a:gd name="T33" fmla="*/ 109 h 1033"/>
                <a:gd name="T34" fmla="*/ 19 w 695"/>
                <a:gd name="T35" fmla="*/ 110 h 1033"/>
                <a:gd name="T36" fmla="*/ 20 w 695"/>
                <a:gd name="T37" fmla="*/ 112 h 1033"/>
                <a:gd name="T38" fmla="*/ 21 w 695"/>
                <a:gd name="T39" fmla="*/ 113 h 1033"/>
                <a:gd name="T40" fmla="*/ 23 w 695"/>
                <a:gd name="T41" fmla="*/ 114 h 1033"/>
                <a:gd name="T42" fmla="*/ 25 w 695"/>
                <a:gd name="T43" fmla="*/ 115 h 1033"/>
                <a:gd name="T44" fmla="*/ 28 w 695"/>
                <a:gd name="T45" fmla="*/ 115 h 1033"/>
                <a:gd name="T46" fmla="*/ 31 w 695"/>
                <a:gd name="T47" fmla="*/ 115 h 1033"/>
                <a:gd name="T48" fmla="*/ 33 w 695"/>
                <a:gd name="T49" fmla="*/ 116 h 1033"/>
                <a:gd name="T50" fmla="*/ 36 w 695"/>
                <a:gd name="T51" fmla="*/ 116 h 1033"/>
                <a:gd name="T52" fmla="*/ 38 w 695"/>
                <a:gd name="T53" fmla="*/ 116 h 1033"/>
                <a:gd name="T54" fmla="*/ 41 w 695"/>
                <a:gd name="T55" fmla="*/ 117 h 1033"/>
                <a:gd name="T56" fmla="*/ 43 w 695"/>
                <a:gd name="T57" fmla="*/ 116 h 1033"/>
                <a:gd name="T58" fmla="*/ 44 w 695"/>
                <a:gd name="T59" fmla="*/ 115 h 1033"/>
                <a:gd name="T60" fmla="*/ 45 w 695"/>
                <a:gd name="T61" fmla="*/ 114 h 1033"/>
                <a:gd name="T62" fmla="*/ 46 w 695"/>
                <a:gd name="T63" fmla="*/ 113 h 1033"/>
                <a:gd name="T64" fmla="*/ 48 w 695"/>
                <a:gd name="T65" fmla="*/ 108 h 1033"/>
                <a:gd name="T66" fmla="*/ 49 w 695"/>
                <a:gd name="T67" fmla="*/ 98 h 1033"/>
                <a:gd name="T68" fmla="*/ 51 w 695"/>
                <a:gd name="T69" fmla="*/ 92 h 1033"/>
                <a:gd name="T70" fmla="*/ 53 w 695"/>
                <a:gd name="T71" fmla="*/ 87 h 1033"/>
                <a:gd name="T72" fmla="*/ 54 w 695"/>
                <a:gd name="T73" fmla="*/ 84 h 1033"/>
                <a:gd name="T74" fmla="*/ 56 w 695"/>
                <a:gd name="T75" fmla="*/ 82 h 1033"/>
                <a:gd name="T76" fmla="*/ 57 w 695"/>
                <a:gd name="T77" fmla="*/ 81 h 1033"/>
                <a:gd name="T78" fmla="*/ 58 w 695"/>
                <a:gd name="T79" fmla="*/ 79 h 1033"/>
                <a:gd name="T80" fmla="*/ 62 w 695"/>
                <a:gd name="T81" fmla="*/ 74 h 1033"/>
                <a:gd name="T82" fmla="*/ 69 w 695"/>
                <a:gd name="T83" fmla="*/ 65 h 1033"/>
                <a:gd name="T84" fmla="*/ 74 w 695"/>
                <a:gd name="T85" fmla="*/ 53 h 1033"/>
                <a:gd name="T86" fmla="*/ 78 w 695"/>
                <a:gd name="T87" fmla="*/ 39 h 1033"/>
                <a:gd name="T88" fmla="*/ 77 w 695"/>
                <a:gd name="T89" fmla="*/ 26 h 1033"/>
                <a:gd name="T90" fmla="*/ 74 w 695"/>
                <a:gd name="T91" fmla="*/ 18 h 1033"/>
                <a:gd name="T92" fmla="*/ 70 w 695"/>
                <a:gd name="T93" fmla="*/ 12 h 1033"/>
                <a:gd name="T94" fmla="*/ 64 w 695"/>
                <a:gd name="T95" fmla="*/ 8 h 1033"/>
                <a:gd name="T96" fmla="*/ 57 w 695"/>
                <a:gd name="T97" fmla="*/ 4 h 1033"/>
                <a:gd name="T98" fmla="*/ 49 w 695"/>
                <a:gd name="T99" fmla="*/ 2 h 1033"/>
                <a:gd name="T100" fmla="*/ 41 w 695"/>
                <a:gd name="T101" fmla="*/ 0 h 1033"/>
                <a:gd name="T102" fmla="*/ 33 w 695"/>
                <a:gd name="T103" fmla="*/ 0 h 10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5"/>
                <a:gd name="T157" fmla="*/ 0 h 1033"/>
                <a:gd name="T158" fmla="*/ 695 w 695"/>
                <a:gd name="T159" fmla="*/ 1033 h 10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5" h="1033">
                  <a:moveTo>
                    <a:pt x="260" y="2"/>
                  </a:moveTo>
                  <a:lnTo>
                    <a:pt x="218" y="15"/>
                  </a:lnTo>
                  <a:lnTo>
                    <a:pt x="180" y="30"/>
                  </a:lnTo>
                  <a:lnTo>
                    <a:pt x="144" y="48"/>
                  </a:lnTo>
                  <a:lnTo>
                    <a:pt x="112" y="69"/>
                  </a:lnTo>
                  <a:lnTo>
                    <a:pt x="83" y="92"/>
                  </a:lnTo>
                  <a:lnTo>
                    <a:pt x="58" y="119"/>
                  </a:lnTo>
                  <a:lnTo>
                    <a:pt x="37" y="147"/>
                  </a:lnTo>
                  <a:lnTo>
                    <a:pt x="21" y="179"/>
                  </a:lnTo>
                  <a:lnTo>
                    <a:pt x="10" y="212"/>
                  </a:lnTo>
                  <a:lnTo>
                    <a:pt x="3" y="249"/>
                  </a:lnTo>
                  <a:lnTo>
                    <a:pt x="0" y="287"/>
                  </a:lnTo>
                  <a:lnTo>
                    <a:pt x="4" y="327"/>
                  </a:lnTo>
                  <a:lnTo>
                    <a:pt x="13" y="370"/>
                  </a:lnTo>
                  <a:lnTo>
                    <a:pt x="28" y="415"/>
                  </a:lnTo>
                  <a:lnTo>
                    <a:pt x="49" y="462"/>
                  </a:lnTo>
                  <a:lnTo>
                    <a:pt x="77" y="512"/>
                  </a:lnTo>
                  <a:lnTo>
                    <a:pt x="86" y="533"/>
                  </a:lnTo>
                  <a:lnTo>
                    <a:pt x="96" y="555"/>
                  </a:lnTo>
                  <a:lnTo>
                    <a:pt x="105" y="577"/>
                  </a:lnTo>
                  <a:lnTo>
                    <a:pt x="115" y="599"/>
                  </a:lnTo>
                  <a:lnTo>
                    <a:pt x="124" y="622"/>
                  </a:lnTo>
                  <a:lnTo>
                    <a:pt x="134" y="644"/>
                  </a:lnTo>
                  <a:lnTo>
                    <a:pt x="143" y="666"/>
                  </a:lnTo>
                  <a:lnTo>
                    <a:pt x="153" y="688"/>
                  </a:lnTo>
                  <a:lnTo>
                    <a:pt x="156" y="706"/>
                  </a:lnTo>
                  <a:lnTo>
                    <a:pt x="159" y="724"/>
                  </a:lnTo>
                  <a:lnTo>
                    <a:pt x="163" y="742"/>
                  </a:lnTo>
                  <a:lnTo>
                    <a:pt x="165" y="759"/>
                  </a:lnTo>
                  <a:lnTo>
                    <a:pt x="163" y="809"/>
                  </a:lnTo>
                  <a:lnTo>
                    <a:pt x="161" y="857"/>
                  </a:lnTo>
                  <a:lnTo>
                    <a:pt x="157" y="907"/>
                  </a:lnTo>
                  <a:lnTo>
                    <a:pt x="155" y="956"/>
                  </a:lnTo>
                  <a:lnTo>
                    <a:pt x="159" y="963"/>
                  </a:lnTo>
                  <a:lnTo>
                    <a:pt x="164" y="969"/>
                  </a:lnTo>
                  <a:lnTo>
                    <a:pt x="169" y="976"/>
                  </a:lnTo>
                  <a:lnTo>
                    <a:pt x="173" y="983"/>
                  </a:lnTo>
                  <a:lnTo>
                    <a:pt x="177" y="990"/>
                  </a:lnTo>
                  <a:lnTo>
                    <a:pt x="181" y="997"/>
                  </a:lnTo>
                  <a:lnTo>
                    <a:pt x="186" y="1002"/>
                  </a:lnTo>
                  <a:lnTo>
                    <a:pt x="191" y="1009"/>
                  </a:lnTo>
                  <a:lnTo>
                    <a:pt x="202" y="1010"/>
                  </a:lnTo>
                  <a:lnTo>
                    <a:pt x="214" y="1013"/>
                  </a:lnTo>
                  <a:lnTo>
                    <a:pt x="225" y="1014"/>
                  </a:lnTo>
                  <a:lnTo>
                    <a:pt x="237" y="1015"/>
                  </a:lnTo>
                  <a:lnTo>
                    <a:pt x="248" y="1017"/>
                  </a:lnTo>
                  <a:lnTo>
                    <a:pt x="260" y="1018"/>
                  </a:lnTo>
                  <a:lnTo>
                    <a:pt x="271" y="1020"/>
                  </a:lnTo>
                  <a:lnTo>
                    <a:pt x="283" y="1021"/>
                  </a:lnTo>
                  <a:lnTo>
                    <a:pt x="294" y="1023"/>
                  </a:lnTo>
                  <a:lnTo>
                    <a:pt x="306" y="1024"/>
                  </a:lnTo>
                  <a:lnTo>
                    <a:pt x="317" y="1025"/>
                  </a:lnTo>
                  <a:lnTo>
                    <a:pt x="329" y="1028"/>
                  </a:lnTo>
                  <a:lnTo>
                    <a:pt x="340" y="1029"/>
                  </a:lnTo>
                  <a:lnTo>
                    <a:pt x="352" y="1030"/>
                  </a:lnTo>
                  <a:lnTo>
                    <a:pt x="363" y="1032"/>
                  </a:lnTo>
                  <a:lnTo>
                    <a:pt x="375" y="1033"/>
                  </a:lnTo>
                  <a:lnTo>
                    <a:pt x="380" y="1029"/>
                  </a:lnTo>
                  <a:lnTo>
                    <a:pt x="385" y="1024"/>
                  </a:lnTo>
                  <a:lnTo>
                    <a:pt x="390" y="1018"/>
                  </a:lnTo>
                  <a:lnTo>
                    <a:pt x="396" y="1014"/>
                  </a:lnTo>
                  <a:lnTo>
                    <a:pt x="400" y="1009"/>
                  </a:lnTo>
                  <a:lnTo>
                    <a:pt x="406" y="1005"/>
                  </a:lnTo>
                  <a:lnTo>
                    <a:pt x="411" y="1001"/>
                  </a:lnTo>
                  <a:lnTo>
                    <a:pt x="415" y="997"/>
                  </a:lnTo>
                  <a:lnTo>
                    <a:pt x="423" y="955"/>
                  </a:lnTo>
                  <a:lnTo>
                    <a:pt x="430" y="914"/>
                  </a:lnTo>
                  <a:lnTo>
                    <a:pt x="437" y="872"/>
                  </a:lnTo>
                  <a:lnTo>
                    <a:pt x="444" y="831"/>
                  </a:lnTo>
                  <a:lnTo>
                    <a:pt x="452" y="812"/>
                  </a:lnTo>
                  <a:lnTo>
                    <a:pt x="460" y="794"/>
                  </a:lnTo>
                  <a:lnTo>
                    <a:pt x="467" y="775"/>
                  </a:lnTo>
                  <a:lnTo>
                    <a:pt x="475" y="757"/>
                  </a:lnTo>
                  <a:lnTo>
                    <a:pt x="482" y="748"/>
                  </a:lnTo>
                  <a:lnTo>
                    <a:pt x="488" y="740"/>
                  </a:lnTo>
                  <a:lnTo>
                    <a:pt x="495" y="730"/>
                  </a:lnTo>
                  <a:lnTo>
                    <a:pt x="502" y="721"/>
                  </a:lnTo>
                  <a:lnTo>
                    <a:pt x="507" y="713"/>
                  </a:lnTo>
                  <a:lnTo>
                    <a:pt x="514" y="704"/>
                  </a:lnTo>
                  <a:lnTo>
                    <a:pt x="520" y="696"/>
                  </a:lnTo>
                  <a:lnTo>
                    <a:pt x="527" y="687"/>
                  </a:lnTo>
                  <a:lnTo>
                    <a:pt x="553" y="656"/>
                  </a:lnTo>
                  <a:lnTo>
                    <a:pt x="582" y="619"/>
                  </a:lnTo>
                  <a:lnTo>
                    <a:pt x="611" y="576"/>
                  </a:lnTo>
                  <a:lnTo>
                    <a:pt x="638" y="528"/>
                  </a:lnTo>
                  <a:lnTo>
                    <a:pt x="662" y="472"/>
                  </a:lnTo>
                  <a:lnTo>
                    <a:pt x="680" y="411"/>
                  </a:lnTo>
                  <a:lnTo>
                    <a:pt x="692" y="342"/>
                  </a:lnTo>
                  <a:lnTo>
                    <a:pt x="695" y="266"/>
                  </a:lnTo>
                  <a:lnTo>
                    <a:pt x="689" y="229"/>
                  </a:lnTo>
                  <a:lnTo>
                    <a:pt x="678" y="195"/>
                  </a:lnTo>
                  <a:lnTo>
                    <a:pt x="663" y="164"/>
                  </a:lnTo>
                  <a:lnTo>
                    <a:pt x="643" y="135"/>
                  </a:lnTo>
                  <a:lnTo>
                    <a:pt x="621" y="109"/>
                  </a:lnTo>
                  <a:lnTo>
                    <a:pt x="595" y="86"/>
                  </a:lnTo>
                  <a:lnTo>
                    <a:pt x="567" y="67"/>
                  </a:lnTo>
                  <a:lnTo>
                    <a:pt x="536" y="49"/>
                  </a:lnTo>
                  <a:lnTo>
                    <a:pt x="504" y="35"/>
                  </a:lnTo>
                  <a:lnTo>
                    <a:pt x="469" y="23"/>
                  </a:lnTo>
                  <a:lnTo>
                    <a:pt x="435" y="14"/>
                  </a:lnTo>
                  <a:lnTo>
                    <a:pt x="399" y="7"/>
                  </a:lnTo>
                  <a:lnTo>
                    <a:pt x="363" y="2"/>
                  </a:lnTo>
                  <a:lnTo>
                    <a:pt x="328" y="0"/>
                  </a:lnTo>
                  <a:lnTo>
                    <a:pt x="293" y="0"/>
                  </a:lnTo>
                  <a:lnTo>
                    <a:pt x="260" y="2"/>
                  </a:lnTo>
                  <a:close/>
                </a:path>
              </a:pathLst>
            </a:custGeom>
            <a:solidFill>
              <a:srgbClr val="FFFF00"/>
            </a:solidFill>
            <a:ln w="9525">
              <a:noFill/>
              <a:round/>
              <a:headEnd/>
              <a:tailEnd/>
            </a:ln>
          </p:spPr>
          <p:txBody>
            <a:bodyPr/>
            <a:lstStyle/>
            <a:p>
              <a:endParaRPr lang="en-US"/>
            </a:p>
          </p:txBody>
        </p:sp>
        <p:sp>
          <p:nvSpPr>
            <p:cNvPr id="17433" name="Freeform 483"/>
            <p:cNvSpPr>
              <a:spLocks noChangeAspect="1"/>
            </p:cNvSpPr>
            <p:nvPr/>
          </p:nvSpPr>
          <p:spPr bwMode="auto">
            <a:xfrm>
              <a:off x="4646" y="2929"/>
              <a:ext cx="217" cy="342"/>
            </a:xfrm>
            <a:custGeom>
              <a:avLst/>
              <a:gdLst>
                <a:gd name="T0" fmla="*/ 23 w 647"/>
                <a:gd name="T1" fmla="*/ 1 h 1019"/>
                <a:gd name="T2" fmla="*/ 15 w 647"/>
                <a:gd name="T3" fmla="*/ 5 h 1019"/>
                <a:gd name="T4" fmla="*/ 8 w 647"/>
                <a:gd name="T5" fmla="*/ 10 h 1019"/>
                <a:gd name="T6" fmla="*/ 4 w 647"/>
                <a:gd name="T7" fmla="*/ 16 h 1019"/>
                <a:gd name="T8" fmla="*/ 1 w 647"/>
                <a:gd name="T9" fmla="*/ 22 h 1019"/>
                <a:gd name="T10" fmla="*/ 0 w 647"/>
                <a:gd name="T11" fmla="*/ 31 h 1019"/>
                <a:gd name="T12" fmla="*/ 1 w 647"/>
                <a:gd name="T13" fmla="*/ 39 h 1019"/>
                <a:gd name="T14" fmla="*/ 5 w 647"/>
                <a:gd name="T15" fmla="*/ 49 h 1019"/>
                <a:gd name="T16" fmla="*/ 9 w 647"/>
                <a:gd name="T17" fmla="*/ 57 h 1019"/>
                <a:gd name="T18" fmla="*/ 11 w 647"/>
                <a:gd name="T19" fmla="*/ 62 h 1019"/>
                <a:gd name="T20" fmla="*/ 13 w 647"/>
                <a:gd name="T21" fmla="*/ 68 h 1019"/>
                <a:gd name="T22" fmla="*/ 15 w 647"/>
                <a:gd name="T23" fmla="*/ 74 h 1019"/>
                <a:gd name="T24" fmla="*/ 16 w 647"/>
                <a:gd name="T25" fmla="*/ 79 h 1019"/>
                <a:gd name="T26" fmla="*/ 17 w 647"/>
                <a:gd name="T27" fmla="*/ 83 h 1019"/>
                <a:gd name="T28" fmla="*/ 17 w 647"/>
                <a:gd name="T29" fmla="*/ 90 h 1019"/>
                <a:gd name="T30" fmla="*/ 16 w 647"/>
                <a:gd name="T31" fmla="*/ 101 h 1019"/>
                <a:gd name="T32" fmla="*/ 17 w 647"/>
                <a:gd name="T33" fmla="*/ 108 h 1019"/>
                <a:gd name="T34" fmla="*/ 18 w 647"/>
                <a:gd name="T35" fmla="*/ 111 h 1019"/>
                <a:gd name="T36" fmla="*/ 22 w 647"/>
                <a:gd name="T37" fmla="*/ 113 h 1019"/>
                <a:gd name="T38" fmla="*/ 26 w 647"/>
                <a:gd name="T39" fmla="*/ 113 h 1019"/>
                <a:gd name="T40" fmla="*/ 32 w 647"/>
                <a:gd name="T41" fmla="*/ 114 h 1019"/>
                <a:gd name="T42" fmla="*/ 36 w 647"/>
                <a:gd name="T43" fmla="*/ 114 h 1019"/>
                <a:gd name="T44" fmla="*/ 39 w 647"/>
                <a:gd name="T45" fmla="*/ 114 h 1019"/>
                <a:gd name="T46" fmla="*/ 40 w 647"/>
                <a:gd name="T47" fmla="*/ 113 h 1019"/>
                <a:gd name="T48" fmla="*/ 41 w 647"/>
                <a:gd name="T49" fmla="*/ 112 h 1019"/>
                <a:gd name="T50" fmla="*/ 42 w 647"/>
                <a:gd name="T51" fmla="*/ 111 h 1019"/>
                <a:gd name="T52" fmla="*/ 44 w 647"/>
                <a:gd name="T53" fmla="*/ 106 h 1019"/>
                <a:gd name="T54" fmla="*/ 45 w 647"/>
                <a:gd name="T55" fmla="*/ 97 h 1019"/>
                <a:gd name="T56" fmla="*/ 47 w 647"/>
                <a:gd name="T57" fmla="*/ 90 h 1019"/>
                <a:gd name="T58" fmla="*/ 49 w 647"/>
                <a:gd name="T59" fmla="*/ 86 h 1019"/>
                <a:gd name="T60" fmla="*/ 50 w 647"/>
                <a:gd name="T61" fmla="*/ 83 h 1019"/>
                <a:gd name="T62" fmla="*/ 52 w 647"/>
                <a:gd name="T63" fmla="*/ 81 h 1019"/>
                <a:gd name="T64" fmla="*/ 53 w 647"/>
                <a:gd name="T65" fmla="*/ 79 h 1019"/>
                <a:gd name="T66" fmla="*/ 54 w 647"/>
                <a:gd name="T67" fmla="*/ 77 h 1019"/>
                <a:gd name="T68" fmla="*/ 58 w 647"/>
                <a:gd name="T69" fmla="*/ 72 h 1019"/>
                <a:gd name="T70" fmla="*/ 63 w 647"/>
                <a:gd name="T71" fmla="*/ 63 h 1019"/>
                <a:gd name="T72" fmla="*/ 69 w 647"/>
                <a:gd name="T73" fmla="*/ 52 h 1019"/>
                <a:gd name="T74" fmla="*/ 72 w 647"/>
                <a:gd name="T75" fmla="*/ 37 h 1019"/>
                <a:gd name="T76" fmla="*/ 72 w 647"/>
                <a:gd name="T77" fmla="*/ 25 h 1019"/>
                <a:gd name="T78" fmla="*/ 70 w 647"/>
                <a:gd name="T79" fmla="*/ 18 h 1019"/>
                <a:gd name="T80" fmla="*/ 66 w 647"/>
                <a:gd name="T81" fmla="*/ 12 h 1019"/>
                <a:gd name="T82" fmla="*/ 60 w 647"/>
                <a:gd name="T83" fmla="*/ 8 h 1019"/>
                <a:gd name="T84" fmla="*/ 54 w 647"/>
                <a:gd name="T85" fmla="*/ 4 h 1019"/>
                <a:gd name="T86" fmla="*/ 47 w 647"/>
                <a:gd name="T87" fmla="*/ 2 h 1019"/>
                <a:gd name="T88" fmla="*/ 39 w 647"/>
                <a:gd name="T89" fmla="*/ 0 h 1019"/>
                <a:gd name="T90" fmla="*/ 32 w 647"/>
                <a:gd name="T91" fmla="*/ 0 h 10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7"/>
                <a:gd name="T139" fmla="*/ 0 h 1019"/>
                <a:gd name="T140" fmla="*/ 647 w 647"/>
                <a:gd name="T141" fmla="*/ 1019 h 10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7" h="1019">
                  <a:moveTo>
                    <a:pt x="248" y="2"/>
                  </a:moveTo>
                  <a:lnTo>
                    <a:pt x="207" y="13"/>
                  </a:lnTo>
                  <a:lnTo>
                    <a:pt x="170" y="28"/>
                  </a:lnTo>
                  <a:lnTo>
                    <a:pt x="134" y="46"/>
                  </a:lnTo>
                  <a:lnTo>
                    <a:pt x="103" y="65"/>
                  </a:lnTo>
                  <a:lnTo>
                    <a:pt x="76" y="88"/>
                  </a:lnTo>
                  <a:lnTo>
                    <a:pt x="53" y="113"/>
                  </a:lnTo>
                  <a:lnTo>
                    <a:pt x="33" y="140"/>
                  </a:lnTo>
                  <a:lnTo>
                    <a:pt x="17" y="170"/>
                  </a:lnTo>
                  <a:lnTo>
                    <a:pt x="6" y="201"/>
                  </a:lnTo>
                  <a:lnTo>
                    <a:pt x="1" y="236"/>
                  </a:lnTo>
                  <a:lnTo>
                    <a:pt x="0" y="272"/>
                  </a:lnTo>
                  <a:lnTo>
                    <a:pt x="3" y="310"/>
                  </a:lnTo>
                  <a:lnTo>
                    <a:pt x="12" y="349"/>
                  </a:lnTo>
                  <a:lnTo>
                    <a:pt x="27" y="390"/>
                  </a:lnTo>
                  <a:lnTo>
                    <a:pt x="49" y="433"/>
                  </a:lnTo>
                  <a:lnTo>
                    <a:pt x="76" y="478"/>
                  </a:lnTo>
                  <a:lnTo>
                    <a:pt x="84" y="503"/>
                  </a:lnTo>
                  <a:lnTo>
                    <a:pt x="92" y="527"/>
                  </a:lnTo>
                  <a:lnTo>
                    <a:pt x="100" y="553"/>
                  </a:lnTo>
                  <a:lnTo>
                    <a:pt x="109" y="578"/>
                  </a:lnTo>
                  <a:lnTo>
                    <a:pt x="117" y="602"/>
                  </a:lnTo>
                  <a:lnTo>
                    <a:pt x="125" y="628"/>
                  </a:lnTo>
                  <a:lnTo>
                    <a:pt x="133" y="653"/>
                  </a:lnTo>
                  <a:lnTo>
                    <a:pt x="141" y="678"/>
                  </a:lnTo>
                  <a:lnTo>
                    <a:pt x="144" y="697"/>
                  </a:lnTo>
                  <a:lnTo>
                    <a:pt x="147" y="714"/>
                  </a:lnTo>
                  <a:lnTo>
                    <a:pt x="149" y="732"/>
                  </a:lnTo>
                  <a:lnTo>
                    <a:pt x="152" y="750"/>
                  </a:lnTo>
                  <a:lnTo>
                    <a:pt x="149" y="798"/>
                  </a:lnTo>
                  <a:lnTo>
                    <a:pt x="146" y="846"/>
                  </a:lnTo>
                  <a:lnTo>
                    <a:pt x="144" y="896"/>
                  </a:lnTo>
                  <a:lnTo>
                    <a:pt x="140" y="944"/>
                  </a:lnTo>
                  <a:lnTo>
                    <a:pt x="148" y="957"/>
                  </a:lnTo>
                  <a:lnTo>
                    <a:pt x="157" y="971"/>
                  </a:lnTo>
                  <a:lnTo>
                    <a:pt x="165" y="985"/>
                  </a:lnTo>
                  <a:lnTo>
                    <a:pt x="173" y="997"/>
                  </a:lnTo>
                  <a:lnTo>
                    <a:pt x="194" y="1000"/>
                  </a:lnTo>
                  <a:lnTo>
                    <a:pt x="216" y="1003"/>
                  </a:lnTo>
                  <a:lnTo>
                    <a:pt x="237" y="1005"/>
                  </a:lnTo>
                  <a:lnTo>
                    <a:pt x="259" y="1008"/>
                  </a:lnTo>
                  <a:lnTo>
                    <a:pt x="281" y="1011"/>
                  </a:lnTo>
                  <a:lnTo>
                    <a:pt x="301" y="1014"/>
                  </a:lnTo>
                  <a:lnTo>
                    <a:pt x="323" y="1017"/>
                  </a:lnTo>
                  <a:lnTo>
                    <a:pt x="344" y="1019"/>
                  </a:lnTo>
                  <a:lnTo>
                    <a:pt x="349" y="1015"/>
                  </a:lnTo>
                  <a:lnTo>
                    <a:pt x="353" y="1010"/>
                  </a:lnTo>
                  <a:lnTo>
                    <a:pt x="358" y="1005"/>
                  </a:lnTo>
                  <a:lnTo>
                    <a:pt x="364" y="1001"/>
                  </a:lnTo>
                  <a:lnTo>
                    <a:pt x="368" y="996"/>
                  </a:lnTo>
                  <a:lnTo>
                    <a:pt x="373" y="992"/>
                  </a:lnTo>
                  <a:lnTo>
                    <a:pt x="377" y="987"/>
                  </a:lnTo>
                  <a:lnTo>
                    <a:pt x="382" y="982"/>
                  </a:lnTo>
                  <a:lnTo>
                    <a:pt x="389" y="941"/>
                  </a:lnTo>
                  <a:lnTo>
                    <a:pt x="396" y="899"/>
                  </a:lnTo>
                  <a:lnTo>
                    <a:pt x="403" y="859"/>
                  </a:lnTo>
                  <a:lnTo>
                    <a:pt x="410" y="818"/>
                  </a:lnTo>
                  <a:lnTo>
                    <a:pt x="417" y="799"/>
                  </a:lnTo>
                  <a:lnTo>
                    <a:pt x="425" y="781"/>
                  </a:lnTo>
                  <a:lnTo>
                    <a:pt x="432" y="764"/>
                  </a:lnTo>
                  <a:lnTo>
                    <a:pt x="438" y="745"/>
                  </a:lnTo>
                  <a:lnTo>
                    <a:pt x="445" y="736"/>
                  </a:lnTo>
                  <a:lnTo>
                    <a:pt x="451" y="727"/>
                  </a:lnTo>
                  <a:lnTo>
                    <a:pt x="458" y="719"/>
                  </a:lnTo>
                  <a:lnTo>
                    <a:pt x="464" y="709"/>
                  </a:lnTo>
                  <a:lnTo>
                    <a:pt x="470" y="700"/>
                  </a:lnTo>
                  <a:lnTo>
                    <a:pt x="475" y="692"/>
                  </a:lnTo>
                  <a:lnTo>
                    <a:pt x="482" y="683"/>
                  </a:lnTo>
                  <a:lnTo>
                    <a:pt x="488" y="674"/>
                  </a:lnTo>
                  <a:lnTo>
                    <a:pt x="512" y="643"/>
                  </a:lnTo>
                  <a:lnTo>
                    <a:pt x="539" y="607"/>
                  </a:lnTo>
                  <a:lnTo>
                    <a:pt x="565" y="564"/>
                  </a:lnTo>
                  <a:lnTo>
                    <a:pt x="591" y="516"/>
                  </a:lnTo>
                  <a:lnTo>
                    <a:pt x="612" y="460"/>
                  </a:lnTo>
                  <a:lnTo>
                    <a:pt x="630" y="399"/>
                  </a:lnTo>
                  <a:lnTo>
                    <a:pt x="642" y="331"/>
                  </a:lnTo>
                  <a:lnTo>
                    <a:pt x="647" y="257"/>
                  </a:lnTo>
                  <a:lnTo>
                    <a:pt x="644" y="222"/>
                  </a:lnTo>
                  <a:lnTo>
                    <a:pt x="634" y="190"/>
                  </a:lnTo>
                  <a:lnTo>
                    <a:pt x="622" y="161"/>
                  </a:lnTo>
                  <a:lnTo>
                    <a:pt x="605" y="133"/>
                  </a:lnTo>
                  <a:lnTo>
                    <a:pt x="585" y="109"/>
                  </a:lnTo>
                  <a:lnTo>
                    <a:pt x="562" y="87"/>
                  </a:lnTo>
                  <a:lnTo>
                    <a:pt x="536" y="69"/>
                  </a:lnTo>
                  <a:lnTo>
                    <a:pt x="509" y="51"/>
                  </a:lnTo>
                  <a:lnTo>
                    <a:pt x="478" y="36"/>
                  </a:lnTo>
                  <a:lnTo>
                    <a:pt x="447" y="25"/>
                  </a:lnTo>
                  <a:lnTo>
                    <a:pt x="414" y="16"/>
                  </a:lnTo>
                  <a:lnTo>
                    <a:pt x="381" y="8"/>
                  </a:lnTo>
                  <a:lnTo>
                    <a:pt x="347" y="3"/>
                  </a:lnTo>
                  <a:lnTo>
                    <a:pt x="314" y="1"/>
                  </a:lnTo>
                  <a:lnTo>
                    <a:pt x="281" y="0"/>
                  </a:lnTo>
                  <a:lnTo>
                    <a:pt x="248" y="2"/>
                  </a:lnTo>
                  <a:close/>
                </a:path>
              </a:pathLst>
            </a:custGeom>
            <a:solidFill>
              <a:srgbClr val="FFD63F"/>
            </a:solidFill>
            <a:ln w="9525">
              <a:noFill/>
              <a:round/>
              <a:headEnd/>
              <a:tailEnd/>
            </a:ln>
          </p:spPr>
          <p:txBody>
            <a:bodyPr/>
            <a:lstStyle/>
            <a:p>
              <a:endParaRPr lang="en-US"/>
            </a:p>
          </p:txBody>
        </p:sp>
        <p:sp>
          <p:nvSpPr>
            <p:cNvPr id="17434" name="Freeform 484"/>
            <p:cNvSpPr>
              <a:spLocks noChangeAspect="1"/>
            </p:cNvSpPr>
            <p:nvPr/>
          </p:nvSpPr>
          <p:spPr bwMode="auto">
            <a:xfrm>
              <a:off x="4653" y="2934"/>
              <a:ext cx="201" cy="337"/>
            </a:xfrm>
            <a:custGeom>
              <a:avLst/>
              <a:gdLst>
                <a:gd name="T0" fmla="*/ 22 w 601"/>
                <a:gd name="T1" fmla="*/ 1 h 1006"/>
                <a:gd name="T2" fmla="*/ 14 w 601"/>
                <a:gd name="T3" fmla="*/ 5 h 1006"/>
                <a:gd name="T4" fmla="*/ 8 w 601"/>
                <a:gd name="T5" fmla="*/ 9 h 1006"/>
                <a:gd name="T6" fmla="*/ 3 w 601"/>
                <a:gd name="T7" fmla="*/ 15 h 1006"/>
                <a:gd name="T8" fmla="*/ 1 w 601"/>
                <a:gd name="T9" fmla="*/ 21 h 1006"/>
                <a:gd name="T10" fmla="*/ 0 w 601"/>
                <a:gd name="T11" fmla="*/ 29 h 1006"/>
                <a:gd name="T12" fmla="*/ 2 w 601"/>
                <a:gd name="T13" fmla="*/ 37 h 1006"/>
                <a:gd name="T14" fmla="*/ 6 w 601"/>
                <a:gd name="T15" fmla="*/ 46 h 1006"/>
                <a:gd name="T16" fmla="*/ 9 w 601"/>
                <a:gd name="T17" fmla="*/ 53 h 1006"/>
                <a:gd name="T18" fmla="*/ 11 w 601"/>
                <a:gd name="T19" fmla="*/ 59 h 1006"/>
                <a:gd name="T20" fmla="*/ 12 w 601"/>
                <a:gd name="T21" fmla="*/ 66 h 1006"/>
                <a:gd name="T22" fmla="*/ 14 w 601"/>
                <a:gd name="T23" fmla="*/ 72 h 1006"/>
                <a:gd name="T24" fmla="*/ 15 w 601"/>
                <a:gd name="T25" fmla="*/ 77 h 1006"/>
                <a:gd name="T26" fmla="*/ 16 w 601"/>
                <a:gd name="T27" fmla="*/ 81 h 1006"/>
                <a:gd name="T28" fmla="*/ 15 w 601"/>
                <a:gd name="T29" fmla="*/ 89 h 1006"/>
                <a:gd name="T30" fmla="*/ 15 w 601"/>
                <a:gd name="T31" fmla="*/ 99 h 1006"/>
                <a:gd name="T32" fmla="*/ 15 w 601"/>
                <a:gd name="T33" fmla="*/ 106 h 1006"/>
                <a:gd name="T34" fmla="*/ 17 w 601"/>
                <a:gd name="T35" fmla="*/ 109 h 1006"/>
                <a:gd name="T36" fmla="*/ 20 w 601"/>
                <a:gd name="T37" fmla="*/ 111 h 1006"/>
                <a:gd name="T38" fmla="*/ 24 w 601"/>
                <a:gd name="T39" fmla="*/ 112 h 1006"/>
                <a:gd name="T40" fmla="*/ 29 w 601"/>
                <a:gd name="T41" fmla="*/ 112 h 1006"/>
                <a:gd name="T42" fmla="*/ 33 w 601"/>
                <a:gd name="T43" fmla="*/ 113 h 1006"/>
                <a:gd name="T44" fmla="*/ 36 w 601"/>
                <a:gd name="T45" fmla="*/ 113 h 1006"/>
                <a:gd name="T46" fmla="*/ 37 w 601"/>
                <a:gd name="T47" fmla="*/ 111 h 1006"/>
                <a:gd name="T48" fmla="*/ 38 w 601"/>
                <a:gd name="T49" fmla="*/ 110 h 1006"/>
                <a:gd name="T50" fmla="*/ 39 w 601"/>
                <a:gd name="T51" fmla="*/ 109 h 1006"/>
                <a:gd name="T52" fmla="*/ 40 w 601"/>
                <a:gd name="T53" fmla="*/ 104 h 1006"/>
                <a:gd name="T54" fmla="*/ 41 w 601"/>
                <a:gd name="T55" fmla="*/ 95 h 1006"/>
                <a:gd name="T56" fmla="*/ 43 w 601"/>
                <a:gd name="T57" fmla="*/ 88 h 1006"/>
                <a:gd name="T58" fmla="*/ 44 w 601"/>
                <a:gd name="T59" fmla="*/ 84 h 1006"/>
                <a:gd name="T60" fmla="*/ 46 w 601"/>
                <a:gd name="T61" fmla="*/ 81 h 1006"/>
                <a:gd name="T62" fmla="*/ 47 w 601"/>
                <a:gd name="T63" fmla="*/ 79 h 1006"/>
                <a:gd name="T64" fmla="*/ 48 w 601"/>
                <a:gd name="T65" fmla="*/ 77 h 1006"/>
                <a:gd name="T66" fmla="*/ 50 w 601"/>
                <a:gd name="T67" fmla="*/ 75 h 1006"/>
                <a:gd name="T68" fmla="*/ 53 w 601"/>
                <a:gd name="T69" fmla="*/ 71 h 1006"/>
                <a:gd name="T70" fmla="*/ 59 w 601"/>
                <a:gd name="T71" fmla="*/ 62 h 1006"/>
                <a:gd name="T72" fmla="*/ 63 w 601"/>
                <a:gd name="T73" fmla="*/ 51 h 1006"/>
                <a:gd name="T74" fmla="*/ 67 w 601"/>
                <a:gd name="T75" fmla="*/ 36 h 1006"/>
                <a:gd name="T76" fmla="*/ 67 w 601"/>
                <a:gd name="T77" fmla="*/ 24 h 1006"/>
                <a:gd name="T78" fmla="*/ 65 w 601"/>
                <a:gd name="T79" fmla="*/ 18 h 1006"/>
                <a:gd name="T80" fmla="*/ 62 w 601"/>
                <a:gd name="T81" fmla="*/ 12 h 1006"/>
                <a:gd name="T82" fmla="*/ 57 w 601"/>
                <a:gd name="T83" fmla="*/ 8 h 1006"/>
                <a:gd name="T84" fmla="*/ 51 w 601"/>
                <a:gd name="T85" fmla="*/ 4 h 1006"/>
                <a:gd name="T86" fmla="*/ 44 w 601"/>
                <a:gd name="T87" fmla="*/ 2 h 1006"/>
                <a:gd name="T88" fmla="*/ 37 w 601"/>
                <a:gd name="T89" fmla="*/ 0 h 1006"/>
                <a:gd name="T90" fmla="*/ 30 w 601"/>
                <a:gd name="T91" fmla="*/ 0 h 10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1"/>
                <a:gd name="T139" fmla="*/ 0 h 1006"/>
                <a:gd name="T140" fmla="*/ 601 w 601"/>
                <a:gd name="T141" fmla="*/ 1006 h 10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1" h="1006">
                  <a:moveTo>
                    <a:pt x="239" y="1"/>
                  </a:moveTo>
                  <a:lnTo>
                    <a:pt x="199" y="13"/>
                  </a:lnTo>
                  <a:lnTo>
                    <a:pt x="161" y="27"/>
                  </a:lnTo>
                  <a:lnTo>
                    <a:pt x="127" y="43"/>
                  </a:lnTo>
                  <a:lnTo>
                    <a:pt x="97" y="63"/>
                  </a:lnTo>
                  <a:lnTo>
                    <a:pt x="71" y="84"/>
                  </a:lnTo>
                  <a:lnTo>
                    <a:pt x="48" y="107"/>
                  </a:lnTo>
                  <a:lnTo>
                    <a:pt x="29" y="134"/>
                  </a:lnTo>
                  <a:lnTo>
                    <a:pt x="15" y="162"/>
                  </a:lnTo>
                  <a:lnTo>
                    <a:pt x="6" y="192"/>
                  </a:lnTo>
                  <a:lnTo>
                    <a:pt x="2" y="224"/>
                  </a:lnTo>
                  <a:lnTo>
                    <a:pt x="0" y="257"/>
                  </a:lnTo>
                  <a:lnTo>
                    <a:pt x="6" y="292"/>
                  </a:lnTo>
                  <a:lnTo>
                    <a:pt x="15" y="329"/>
                  </a:lnTo>
                  <a:lnTo>
                    <a:pt x="30" y="367"/>
                  </a:lnTo>
                  <a:lnTo>
                    <a:pt x="51" y="405"/>
                  </a:lnTo>
                  <a:lnTo>
                    <a:pt x="78" y="445"/>
                  </a:lnTo>
                  <a:lnTo>
                    <a:pt x="85" y="473"/>
                  </a:lnTo>
                  <a:lnTo>
                    <a:pt x="91" y="501"/>
                  </a:lnTo>
                  <a:lnTo>
                    <a:pt x="98" y="529"/>
                  </a:lnTo>
                  <a:lnTo>
                    <a:pt x="105" y="558"/>
                  </a:lnTo>
                  <a:lnTo>
                    <a:pt x="112" y="587"/>
                  </a:lnTo>
                  <a:lnTo>
                    <a:pt x="119" y="614"/>
                  </a:lnTo>
                  <a:lnTo>
                    <a:pt x="126" y="643"/>
                  </a:lnTo>
                  <a:lnTo>
                    <a:pt x="133" y="671"/>
                  </a:lnTo>
                  <a:lnTo>
                    <a:pt x="135" y="688"/>
                  </a:lnTo>
                  <a:lnTo>
                    <a:pt x="138" y="705"/>
                  </a:lnTo>
                  <a:lnTo>
                    <a:pt x="140" y="724"/>
                  </a:lnTo>
                  <a:lnTo>
                    <a:pt x="142" y="741"/>
                  </a:lnTo>
                  <a:lnTo>
                    <a:pt x="139" y="790"/>
                  </a:lnTo>
                  <a:lnTo>
                    <a:pt x="136" y="837"/>
                  </a:lnTo>
                  <a:lnTo>
                    <a:pt x="133" y="885"/>
                  </a:lnTo>
                  <a:lnTo>
                    <a:pt x="129" y="934"/>
                  </a:lnTo>
                  <a:lnTo>
                    <a:pt x="138" y="946"/>
                  </a:lnTo>
                  <a:lnTo>
                    <a:pt x="144" y="960"/>
                  </a:lnTo>
                  <a:lnTo>
                    <a:pt x="151" y="973"/>
                  </a:lnTo>
                  <a:lnTo>
                    <a:pt x="159" y="987"/>
                  </a:lnTo>
                  <a:lnTo>
                    <a:pt x="179" y="989"/>
                  </a:lnTo>
                  <a:lnTo>
                    <a:pt x="199" y="991"/>
                  </a:lnTo>
                  <a:lnTo>
                    <a:pt x="218" y="993"/>
                  </a:lnTo>
                  <a:lnTo>
                    <a:pt x="238" y="996"/>
                  </a:lnTo>
                  <a:lnTo>
                    <a:pt x="257" y="998"/>
                  </a:lnTo>
                  <a:lnTo>
                    <a:pt x="277" y="1002"/>
                  </a:lnTo>
                  <a:lnTo>
                    <a:pt x="296" y="1004"/>
                  </a:lnTo>
                  <a:lnTo>
                    <a:pt x="316" y="1006"/>
                  </a:lnTo>
                  <a:lnTo>
                    <a:pt x="321" y="1002"/>
                  </a:lnTo>
                  <a:lnTo>
                    <a:pt x="325" y="997"/>
                  </a:lnTo>
                  <a:lnTo>
                    <a:pt x="329" y="992"/>
                  </a:lnTo>
                  <a:lnTo>
                    <a:pt x="333" y="988"/>
                  </a:lnTo>
                  <a:lnTo>
                    <a:pt x="338" y="983"/>
                  </a:lnTo>
                  <a:lnTo>
                    <a:pt x="343" y="978"/>
                  </a:lnTo>
                  <a:lnTo>
                    <a:pt x="346" y="974"/>
                  </a:lnTo>
                  <a:lnTo>
                    <a:pt x="351" y="969"/>
                  </a:lnTo>
                  <a:lnTo>
                    <a:pt x="358" y="929"/>
                  </a:lnTo>
                  <a:lnTo>
                    <a:pt x="364" y="887"/>
                  </a:lnTo>
                  <a:lnTo>
                    <a:pt x="371" y="846"/>
                  </a:lnTo>
                  <a:lnTo>
                    <a:pt x="378" y="806"/>
                  </a:lnTo>
                  <a:lnTo>
                    <a:pt x="385" y="787"/>
                  </a:lnTo>
                  <a:lnTo>
                    <a:pt x="392" y="769"/>
                  </a:lnTo>
                  <a:lnTo>
                    <a:pt x="399" y="752"/>
                  </a:lnTo>
                  <a:lnTo>
                    <a:pt x="406" y="733"/>
                  </a:lnTo>
                  <a:lnTo>
                    <a:pt x="412" y="724"/>
                  </a:lnTo>
                  <a:lnTo>
                    <a:pt x="417" y="716"/>
                  </a:lnTo>
                  <a:lnTo>
                    <a:pt x="423" y="707"/>
                  </a:lnTo>
                  <a:lnTo>
                    <a:pt x="429" y="697"/>
                  </a:lnTo>
                  <a:lnTo>
                    <a:pt x="434" y="689"/>
                  </a:lnTo>
                  <a:lnTo>
                    <a:pt x="439" y="680"/>
                  </a:lnTo>
                  <a:lnTo>
                    <a:pt x="445" y="672"/>
                  </a:lnTo>
                  <a:lnTo>
                    <a:pt x="451" y="663"/>
                  </a:lnTo>
                  <a:lnTo>
                    <a:pt x="474" y="632"/>
                  </a:lnTo>
                  <a:lnTo>
                    <a:pt x="498" y="596"/>
                  </a:lnTo>
                  <a:lnTo>
                    <a:pt x="522" y="554"/>
                  </a:lnTo>
                  <a:lnTo>
                    <a:pt x="545" y="506"/>
                  </a:lnTo>
                  <a:lnTo>
                    <a:pt x="566" y="452"/>
                  </a:lnTo>
                  <a:lnTo>
                    <a:pt x="583" y="391"/>
                  </a:lnTo>
                  <a:lnTo>
                    <a:pt x="595" y="323"/>
                  </a:lnTo>
                  <a:lnTo>
                    <a:pt x="601" y="248"/>
                  </a:lnTo>
                  <a:lnTo>
                    <a:pt x="599" y="216"/>
                  </a:lnTo>
                  <a:lnTo>
                    <a:pt x="594" y="186"/>
                  </a:lnTo>
                  <a:lnTo>
                    <a:pt x="584" y="158"/>
                  </a:lnTo>
                  <a:lnTo>
                    <a:pt x="570" y="133"/>
                  </a:lnTo>
                  <a:lnTo>
                    <a:pt x="552" y="110"/>
                  </a:lnTo>
                  <a:lnTo>
                    <a:pt x="532" y="89"/>
                  </a:lnTo>
                  <a:lnTo>
                    <a:pt x="508" y="71"/>
                  </a:lnTo>
                  <a:lnTo>
                    <a:pt x="483" y="53"/>
                  </a:lnTo>
                  <a:lnTo>
                    <a:pt x="455" y="39"/>
                  </a:lnTo>
                  <a:lnTo>
                    <a:pt x="426" y="27"/>
                  </a:lnTo>
                  <a:lnTo>
                    <a:pt x="396" y="16"/>
                  </a:lnTo>
                  <a:lnTo>
                    <a:pt x="364" y="10"/>
                  </a:lnTo>
                  <a:lnTo>
                    <a:pt x="332" y="4"/>
                  </a:lnTo>
                  <a:lnTo>
                    <a:pt x="301" y="0"/>
                  </a:lnTo>
                  <a:lnTo>
                    <a:pt x="270" y="0"/>
                  </a:lnTo>
                  <a:lnTo>
                    <a:pt x="239" y="1"/>
                  </a:lnTo>
                  <a:close/>
                </a:path>
              </a:pathLst>
            </a:custGeom>
            <a:solidFill>
              <a:srgbClr val="FFFF00"/>
            </a:solidFill>
            <a:ln w="9525">
              <a:noFill/>
              <a:round/>
              <a:headEnd/>
              <a:tailEnd/>
            </a:ln>
          </p:spPr>
          <p:txBody>
            <a:bodyPr/>
            <a:lstStyle/>
            <a:p>
              <a:endParaRPr lang="en-US"/>
            </a:p>
          </p:txBody>
        </p:sp>
        <p:sp>
          <p:nvSpPr>
            <p:cNvPr id="17435" name="Freeform 485"/>
            <p:cNvSpPr>
              <a:spLocks noChangeAspect="1"/>
            </p:cNvSpPr>
            <p:nvPr/>
          </p:nvSpPr>
          <p:spPr bwMode="auto">
            <a:xfrm>
              <a:off x="4660" y="2938"/>
              <a:ext cx="187" cy="333"/>
            </a:xfrm>
            <a:custGeom>
              <a:avLst/>
              <a:gdLst>
                <a:gd name="T0" fmla="*/ 22 w 556"/>
                <a:gd name="T1" fmla="*/ 1 h 992"/>
                <a:gd name="T2" fmla="*/ 13 w 556"/>
                <a:gd name="T3" fmla="*/ 4 h 992"/>
                <a:gd name="T4" fmla="*/ 7 w 556"/>
                <a:gd name="T5" fmla="*/ 9 h 992"/>
                <a:gd name="T6" fmla="*/ 3 w 556"/>
                <a:gd name="T7" fmla="*/ 14 h 992"/>
                <a:gd name="T8" fmla="*/ 1 w 556"/>
                <a:gd name="T9" fmla="*/ 20 h 992"/>
                <a:gd name="T10" fmla="*/ 0 w 556"/>
                <a:gd name="T11" fmla="*/ 27 h 992"/>
                <a:gd name="T12" fmla="*/ 2 w 556"/>
                <a:gd name="T13" fmla="*/ 35 h 992"/>
                <a:gd name="T14" fmla="*/ 6 w 556"/>
                <a:gd name="T15" fmla="*/ 43 h 992"/>
                <a:gd name="T16" fmla="*/ 10 w 556"/>
                <a:gd name="T17" fmla="*/ 50 h 992"/>
                <a:gd name="T18" fmla="*/ 11 w 556"/>
                <a:gd name="T19" fmla="*/ 57 h 992"/>
                <a:gd name="T20" fmla="*/ 12 w 556"/>
                <a:gd name="T21" fmla="*/ 64 h 992"/>
                <a:gd name="T22" fmla="*/ 13 w 556"/>
                <a:gd name="T23" fmla="*/ 71 h 992"/>
                <a:gd name="T24" fmla="*/ 14 w 556"/>
                <a:gd name="T25" fmla="*/ 77 h 992"/>
                <a:gd name="T26" fmla="*/ 14 w 556"/>
                <a:gd name="T27" fmla="*/ 80 h 992"/>
                <a:gd name="T28" fmla="*/ 14 w 556"/>
                <a:gd name="T29" fmla="*/ 88 h 992"/>
                <a:gd name="T30" fmla="*/ 13 w 556"/>
                <a:gd name="T31" fmla="*/ 98 h 992"/>
                <a:gd name="T32" fmla="*/ 14 w 556"/>
                <a:gd name="T33" fmla="*/ 105 h 992"/>
                <a:gd name="T34" fmla="*/ 15 w 556"/>
                <a:gd name="T35" fmla="*/ 108 h 992"/>
                <a:gd name="T36" fmla="*/ 18 w 556"/>
                <a:gd name="T37" fmla="*/ 110 h 992"/>
                <a:gd name="T38" fmla="*/ 22 w 556"/>
                <a:gd name="T39" fmla="*/ 110 h 992"/>
                <a:gd name="T40" fmla="*/ 26 w 556"/>
                <a:gd name="T41" fmla="*/ 111 h 992"/>
                <a:gd name="T42" fmla="*/ 30 w 556"/>
                <a:gd name="T43" fmla="*/ 111 h 992"/>
                <a:gd name="T44" fmla="*/ 33 w 556"/>
                <a:gd name="T45" fmla="*/ 111 h 992"/>
                <a:gd name="T46" fmla="*/ 35 w 556"/>
                <a:gd name="T47" fmla="*/ 109 h 992"/>
                <a:gd name="T48" fmla="*/ 37 w 556"/>
                <a:gd name="T49" fmla="*/ 103 h 992"/>
                <a:gd name="T50" fmla="*/ 38 w 556"/>
                <a:gd name="T51" fmla="*/ 94 h 992"/>
                <a:gd name="T52" fmla="*/ 40 w 556"/>
                <a:gd name="T53" fmla="*/ 87 h 992"/>
                <a:gd name="T54" fmla="*/ 41 w 556"/>
                <a:gd name="T55" fmla="*/ 83 h 992"/>
                <a:gd name="T56" fmla="*/ 43 w 556"/>
                <a:gd name="T57" fmla="*/ 80 h 992"/>
                <a:gd name="T58" fmla="*/ 44 w 556"/>
                <a:gd name="T59" fmla="*/ 78 h 992"/>
                <a:gd name="T60" fmla="*/ 45 w 556"/>
                <a:gd name="T61" fmla="*/ 76 h 992"/>
                <a:gd name="T62" fmla="*/ 46 w 556"/>
                <a:gd name="T63" fmla="*/ 75 h 992"/>
                <a:gd name="T64" fmla="*/ 49 w 556"/>
                <a:gd name="T65" fmla="*/ 70 h 992"/>
                <a:gd name="T66" fmla="*/ 54 w 556"/>
                <a:gd name="T67" fmla="*/ 61 h 992"/>
                <a:gd name="T68" fmla="*/ 59 w 556"/>
                <a:gd name="T69" fmla="*/ 50 h 992"/>
                <a:gd name="T70" fmla="*/ 62 w 556"/>
                <a:gd name="T71" fmla="*/ 35 h 992"/>
                <a:gd name="T72" fmla="*/ 63 w 556"/>
                <a:gd name="T73" fmla="*/ 23 h 992"/>
                <a:gd name="T74" fmla="*/ 62 w 556"/>
                <a:gd name="T75" fmla="*/ 18 h 992"/>
                <a:gd name="T76" fmla="*/ 59 w 556"/>
                <a:gd name="T77" fmla="*/ 12 h 992"/>
                <a:gd name="T78" fmla="*/ 54 w 556"/>
                <a:gd name="T79" fmla="*/ 8 h 992"/>
                <a:gd name="T80" fmla="*/ 49 w 556"/>
                <a:gd name="T81" fmla="*/ 4 h 992"/>
                <a:gd name="T82" fmla="*/ 42 w 556"/>
                <a:gd name="T83" fmla="*/ 2 h 992"/>
                <a:gd name="T84" fmla="*/ 36 w 556"/>
                <a:gd name="T85" fmla="*/ 1 h 992"/>
                <a:gd name="T86" fmla="*/ 29 w 556"/>
                <a:gd name="T87" fmla="*/ 0 h 9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6"/>
                <a:gd name="T133" fmla="*/ 0 h 992"/>
                <a:gd name="T134" fmla="*/ 556 w 556"/>
                <a:gd name="T135" fmla="*/ 992 h 9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6" h="992">
                  <a:moveTo>
                    <a:pt x="230" y="1"/>
                  </a:moveTo>
                  <a:lnTo>
                    <a:pt x="189" y="11"/>
                  </a:lnTo>
                  <a:lnTo>
                    <a:pt x="152" y="24"/>
                  </a:lnTo>
                  <a:lnTo>
                    <a:pt x="119" y="40"/>
                  </a:lnTo>
                  <a:lnTo>
                    <a:pt x="90" y="59"/>
                  </a:lnTo>
                  <a:lnTo>
                    <a:pt x="65" y="79"/>
                  </a:lnTo>
                  <a:lnTo>
                    <a:pt x="43" y="101"/>
                  </a:lnTo>
                  <a:lnTo>
                    <a:pt x="26" y="127"/>
                  </a:lnTo>
                  <a:lnTo>
                    <a:pt x="13" y="153"/>
                  </a:lnTo>
                  <a:lnTo>
                    <a:pt x="5" y="182"/>
                  </a:lnTo>
                  <a:lnTo>
                    <a:pt x="0" y="211"/>
                  </a:lnTo>
                  <a:lnTo>
                    <a:pt x="1" y="242"/>
                  </a:lnTo>
                  <a:lnTo>
                    <a:pt x="7" y="274"/>
                  </a:lnTo>
                  <a:lnTo>
                    <a:pt x="18" y="308"/>
                  </a:lnTo>
                  <a:lnTo>
                    <a:pt x="33" y="342"/>
                  </a:lnTo>
                  <a:lnTo>
                    <a:pt x="53" y="377"/>
                  </a:lnTo>
                  <a:lnTo>
                    <a:pt x="80" y="412"/>
                  </a:lnTo>
                  <a:lnTo>
                    <a:pt x="86" y="444"/>
                  </a:lnTo>
                  <a:lnTo>
                    <a:pt x="90" y="475"/>
                  </a:lnTo>
                  <a:lnTo>
                    <a:pt x="96" y="506"/>
                  </a:lnTo>
                  <a:lnTo>
                    <a:pt x="102" y="537"/>
                  </a:lnTo>
                  <a:lnTo>
                    <a:pt x="106" y="568"/>
                  </a:lnTo>
                  <a:lnTo>
                    <a:pt x="112" y="599"/>
                  </a:lnTo>
                  <a:lnTo>
                    <a:pt x="117" y="630"/>
                  </a:lnTo>
                  <a:lnTo>
                    <a:pt x="122" y="661"/>
                  </a:lnTo>
                  <a:lnTo>
                    <a:pt x="125" y="679"/>
                  </a:lnTo>
                  <a:lnTo>
                    <a:pt x="127" y="696"/>
                  </a:lnTo>
                  <a:lnTo>
                    <a:pt x="128" y="713"/>
                  </a:lnTo>
                  <a:lnTo>
                    <a:pt x="130" y="730"/>
                  </a:lnTo>
                  <a:lnTo>
                    <a:pt x="127" y="779"/>
                  </a:lnTo>
                  <a:lnTo>
                    <a:pt x="124" y="826"/>
                  </a:lnTo>
                  <a:lnTo>
                    <a:pt x="120" y="873"/>
                  </a:lnTo>
                  <a:lnTo>
                    <a:pt x="118" y="921"/>
                  </a:lnTo>
                  <a:lnTo>
                    <a:pt x="124" y="934"/>
                  </a:lnTo>
                  <a:lnTo>
                    <a:pt x="130" y="947"/>
                  </a:lnTo>
                  <a:lnTo>
                    <a:pt x="137" y="961"/>
                  </a:lnTo>
                  <a:lnTo>
                    <a:pt x="144" y="974"/>
                  </a:lnTo>
                  <a:lnTo>
                    <a:pt x="162" y="976"/>
                  </a:lnTo>
                  <a:lnTo>
                    <a:pt x="180" y="978"/>
                  </a:lnTo>
                  <a:lnTo>
                    <a:pt x="197" y="980"/>
                  </a:lnTo>
                  <a:lnTo>
                    <a:pt x="216" y="983"/>
                  </a:lnTo>
                  <a:lnTo>
                    <a:pt x="233" y="985"/>
                  </a:lnTo>
                  <a:lnTo>
                    <a:pt x="251" y="987"/>
                  </a:lnTo>
                  <a:lnTo>
                    <a:pt x="269" y="990"/>
                  </a:lnTo>
                  <a:lnTo>
                    <a:pt x="287" y="992"/>
                  </a:lnTo>
                  <a:lnTo>
                    <a:pt x="295" y="983"/>
                  </a:lnTo>
                  <a:lnTo>
                    <a:pt x="303" y="974"/>
                  </a:lnTo>
                  <a:lnTo>
                    <a:pt x="311" y="964"/>
                  </a:lnTo>
                  <a:lnTo>
                    <a:pt x="319" y="955"/>
                  </a:lnTo>
                  <a:lnTo>
                    <a:pt x="325" y="915"/>
                  </a:lnTo>
                  <a:lnTo>
                    <a:pt x="332" y="873"/>
                  </a:lnTo>
                  <a:lnTo>
                    <a:pt x="339" y="833"/>
                  </a:lnTo>
                  <a:lnTo>
                    <a:pt x="346" y="793"/>
                  </a:lnTo>
                  <a:lnTo>
                    <a:pt x="352" y="774"/>
                  </a:lnTo>
                  <a:lnTo>
                    <a:pt x="359" y="757"/>
                  </a:lnTo>
                  <a:lnTo>
                    <a:pt x="365" y="740"/>
                  </a:lnTo>
                  <a:lnTo>
                    <a:pt x="371" y="721"/>
                  </a:lnTo>
                  <a:lnTo>
                    <a:pt x="377" y="712"/>
                  </a:lnTo>
                  <a:lnTo>
                    <a:pt x="382" y="703"/>
                  </a:lnTo>
                  <a:lnTo>
                    <a:pt x="387" y="695"/>
                  </a:lnTo>
                  <a:lnTo>
                    <a:pt x="393" y="686"/>
                  </a:lnTo>
                  <a:lnTo>
                    <a:pt x="398" y="677"/>
                  </a:lnTo>
                  <a:lnTo>
                    <a:pt x="404" y="668"/>
                  </a:lnTo>
                  <a:lnTo>
                    <a:pt x="408" y="660"/>
                  </a:lnTo>
                  <a:lnTo>
                    <a:pt x="414" y="651"/>
                  </a:lnTo>
                  <a:lnTo>
                    <a:pt x="435" y="620"/>
                  </a:lnTo>
                  <a:lnTo>
                    <a:pt x="457" y="584"/>
                  </a:lnTo>
                  <a:lnTo>
                    <a:pt x="478" y="543"/>
                  </a:lnTo>
                  <a:lnTo>
                    <a:pt x="499" y="495"/>
                  </a:lnTo>
                  <a:lnTo>
                    <a:pt x="519" y="441"/>
                  </a:lnTo>
                  <a:lnTo>
                    <a:pt x="535" y="381"/>
                  </a:lnTo>
                  <a:lnTo>
                    <a:pt x="548" y="313"/>
                  </a:lnTo>
                  <a:lnTo>
                    <a:pt x="554" y="240"/>
                  </a:lnTo>
                  <a:lnTo>
                    <a:pt x="556" y="210"/>
                  </a:lnTo>
                  <a:lnTo>
                    <a:pt x="552" y="182"/>
                  </a:lnTo>
                  <a:lnTo>
                    <a:pt x="545" y="157"/>
                  </a:lnTo>
                  <a:lnTo>
                    <a:pt x="534" y="132"/>
                  </a:lnTo>
                  <a:lnTo>
                    <a:pt x="519" y="109"/>
                  </a:lnTo>
                  <a:lnTo>
                    <a:pt x="500" y="90"/>
                  </a:lnTo>
                  <a:lnTo>
                    <a:pt x="480" y="71"/>
                  </a:lnTo>
                  <a:lnTo>
                    <a:pt x="457" y="55"/>
                  </a:lnTo>
                  <a:lnTo>
                    <a:pt x="431" y="40"/>
                  </a:lnTo>
                  <a:lnTo>
                    <a:pt x="405" y="29"/>
                  </a:lnTo>
                  <a:lnTo>
                    <a:pt x="376" y="18"/>
                  </a:lnTo>
                  <a:lnTo>
                    <a:pt x="347" y="10"/>
                  </a:lnTo>
                  <a:lnTo>
                    <a:pt x="317" y="5"/>
                  </a:lnTo>
                  <a:lnTo>
                    <a:pt x="287" y="1"/>
                  </a:lnTo>
                  <a:lnTo>
                    <a:pt x="258" y="0"/>
                  </a:lnTo>
                  <a:lnTo>
                    <a:pt x="230" y="1"/>
                  </a:lnTo>
                  <a:close/>
                </a:path>
              </a:pathLst>
            </a:custGeom>
            <a:solidFill>
              <a:srgbClr val="FFFF00"/>
            </a:solidFill>
            <a:ln w="9525">
              <a:noFill/>
              <a:round/>
              <a:headEnd/>
              <a:tailEnd/>
            </a:ln>
          </p:spPr>
          <p:txBody>
            <a:bodyPr/>
            <a:lstStyle/>
            <a:p>
              <a:endParaRPr lang="en-US"/>
            </a:p>
          </p:txBody>
        </p:sp>
        <p:sp>
          <p:nvSpPr>
            <p:cNvPr id="17436" name="Freeform 486"/>
            <p:cNvSpPr>
              <a:spLocks noChangeAspect="1"/>
            </p:cNvSpPr>
            <p:nvPr/>
          </p:nvSpPr>
          <p:spPr bwMode="auto">
            <a:xfrm>
              <a:off x="4668" y="2943"/>
              <a:ext cx="172" cy="327"/>
            </a:xfrm>
            <a:custGeom>
              <a:avLst/>
              <a:gdLst>
                <a:gd name="T0" fmla="*/ 20 w 512"/>
                <a:gd name="T1" fmla="*/ 1 h 977"/>
                <a:gd name="T2" fmla="*/ 12 w 512"/>
                <a:gd name="T3" fmla="*/ 4 h 977"/>
                <a:gd name="T4" fmla="*/ 7 w 512"/>
                <a:gd name="T5" fmla="*/ 8 h 977"/>
                <a:gd name="T6" fmla="*/ 2 w 512"/>
                <a:gd name="T7" fmla="*/ 13 h 977"/>
                <a:gd name="T8" fmla="*/ 0 w 512"/>
                <a:gd name="T9" fmla="*/ 19 h 977"/>
                <a:gd name="T10" fmla="*/ 0 w 512"/>
                <a:gd name="T11" fmla="*/ 25 h 977"/>
                <a:gd name="T12" fmla="*/ 2 w 512"/>
                <a:gd name="T13" fmla="*/ 32 h 977"/>
                <a:gd name="T14" fmla="*/ 6 w 512"/>
                <a:gd name="T15" fmla="*/ 39 h 977"/>
                <a:gd name="T16" fmla="*/ 10 w 512"/>
                <a:gd name="T17" fmla="*/ 50 h 977"/>
                <a:gd name="T18" fmla="*/ 12 w 512"/>
                <a:gd name="T19" fmla="*/ 65 h 977"/>
                <a:gd name="T20" fmla="*/ 13 w 512"/>
                <a:gd name="T21" fmla="*/ 75 h 977"/>
                <a:gd name="T22" fmla="*/ 13 w 512"/>
                <a:gd name="T23" fmla="*/ 79 h 977"/>
                <a:gd name="T24" fmla="*/ 13 w 512"/>
                <a:gd name="T25" fmla="*/ 86 h 977"/>
                <a:gd name="T26" fmla="*/ 12 w 512"/>
                <a:gd name="T27" fmla="*/ 97 h 977"/>
                <a:gd name="T28" fmla="*/ 12 w 512"/>
                <a:gd name="T29" fmla="*/ 103 h 977"/>
                <a:gd name="T30" fmla="*/ 14 w 512"/>
                <a:gd name="T31" fmla="*/ 106 h 977"/>
                <a:gd name="T32" fmla="*/ 16 w 512"/>
                <a:gd name="T33" fmla="*/ 108 h 977"/>
                <a:gd name="T34" fmla="*/ 20 w 512"/>
                <a:gd name="T35" fmla="*/ 108 h 977"/>
                <a:gd name="T36" fmla="*/ 24 w 512"/>
                <a:gd name="T37" fmla="*/ 109 h 977"/>
                <a:gd name="T38" fmla="*/ 27 w 512"/>
                <a:gd name="T39" fmla="*/ 109 h 977"/>
                <a:gd name="T40" fmla="*/ 30 w 512"/>
                <a:gd name="T41" fmla="*/ 108 h 977"/>
                <a:gd name="T42" fmla="*/ 32 w 512"/>
                <a:gd name="T43" fmla="*/ 106 h 977"/>
                <a:gd name="T44" fmla="*/ 33 w 512"/>
                <a:gd name="T45" fmla="*/ 101 h 977"/>
                <a:gd name="T46" fmla="*/ 35 w 512"/>
                <a:gd name="T47" fmla="*/ 92 h 977"/>
                <a:gd name="T48" fmla="*/ 36 w 512"/>
                <a:gd name="T49" fmla="*/ 85 h 977"/>
                <a:gd name="T50" fmla="*/ 38 w 512"/>
                <a:gd name="T51" fmla="*/ 81 h 977"/>
                <a:gd name="T52" fmla="*/ 39 w 512"/>
                <a:gd name="T53" fmla="*/ 78 h 977"/>
                <a:gd name="T54" fmla="*/ 40 w 512"/>
                <a:gd name="T55" fmla="*/ 76 h 977"/>
                <a:gd name="T56" fmla="*/ 41 w 512"/>
                <a:gd name="T57" fmla="*/ 74 h 977"/>
                <a:gd name="T58" fmla="*/ 42 w 512"/>
                <a:gd name="T59" fmla="*/ 72 h 977"/>
                <a:gd name="T60" fmla="*/ 45 w 512"/>
                <a:gd name="T61" fmla="*/ 68 h 977"/>
                <a:gd name="T62" fmla="*/ 49 w 512"/>
                <a:gd name="T63" fmla="*/ 59 h 977"/>
                <a:gd name="T64" fmla="*/ 53 w 512"/>
                <a:gd name="T65" fmla="*/ 48 h 977"/>
                <a:gd name="T66" fmla="*/ 56 w 512"/>
                <a:gd name="T67" fmla="*/ 34 h 977"/>
                <a:gd name="T68" fmla="*/ 58 w 512"/>
                <a:gd name="T69" fmla="*/ 23 h 977"/>
                <a:gd name="T70" fmla="*/ 57 w 512"/>
                <a:gd name="T71" fmla="*/ 17 h 977"/>
                <a:gd name="T72" fmla="*/ 55 w 512"/>
                <a:gd name="T73" fmla="*/ 12 h 977"/>
                <a:gd name="T74" fmla="*/ 51 w 512"/>
                <a:gd name="T75" fmla="*/ 8 h 977"/>
                <a:gd name="T76" fmla="*/ 46 w 512"/>
                <a:gd name="T77" fmla="*/ 5 h 977"/>
                <a:gd name="T78" fmla="*/ 40 w 512"/>
                <a:gd name="T79" fmla="*/ 2 h 977"/>
                <a:gd name="T80" fmla="*/ 34 w 512"/>
                <a:gd name="T81" fmla="*/ 1 h 977"/>
                <a:gd name="T82" fmla="*/ 28 w 512"/>
                <a:gd name="T83" fmla="*/ 0 h 9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2"/>
                <a:gd name="T127" fmla="*/ 0 h 977"/>
                <a:gd name="T128" fmla="*/ 512 w 512"/>
                <a:gd name="T129" fmla="*/ 977 h 97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2" h="977">
                  <a:moveTo>
                    <a:pt x="220" y="0"/>
                  </a:moveTo>
                  <a:lnTo>
                    <a:pt x="180" y="9"/>
                  </a:lnTo>
                  <a:lnTo>
                    <a:pt x="144" y="22"/>
                  </a:lnTo>
                  <a:lnTo>
                    <a:pt x="111" y="37"/>
                  </a:lnTo>
                  <a:lnTo>
                    <a:pt x="83" y="54"/>
                  </a:lnTo>
                  <a:lnTo>
                    <a:pt x="59" y="74"/>
                  </a:lnTo>
                  <a:lnTo>
                    <a:pt x="38" y="95"/>
                  </a:lnTo>
                  <a:lnTo>
                    <a:pt x="22" y="118"/>
                  </a:lnTo>
                  <a:lnTo>
                    <a:pt x="11" y="144"/>
                  </a:lnTo>
                  <a:lnTo>
                    <a:pt x="4" y="169"/>
                  </a:lnTo>
                  <a:lnTo>
                    <a:pt x="0" y="197"/>
                  </a:lnTo>
                  <a:lnTo>
                    <a:pt x="2" y="226"/>
                  </a:lnTo>
                  <a:lnTo>
                    <a:pt x="8" y="256"/>
                  </a:lnTo>
                  <a:lnTo>
                    <a:pt x="20" y="286"/>
                  </a:lnTo>
                  <a:lnTo>
                    <a:pt x="35" y="315"/>
                  </a:lnTo>
                  <a:lnTo>
                    <a:pt x="55" y="347"/>
                  </a:lnTo>
                  <a:lnTo>
                    <a:pt x="81" y="378"/>
                  </a:lnTo>
                  <a:lnTo>
                    <a:pt x="89" y="446"/>
                  </a:lnTo>
                  <a:lnTo>
                    <a:pt x="97" y="515"/>
                  </a:lnTo>
                  <a:lnTo>
                    <a:pt x="105" y="583"/>
                  </a:lnTo>
                  <a:lnTo>
                    <a:pt x="113" y="652"/>
                  </a:lnTo>
                  <a:lnTo>
                    <a:pt x="114" y="669"/>
                  </a:lnTo>
                  <a:lnTo>
                    <a:pt x="117" y="685"/>
                  </a:lnTo>
                  <a:lnTo>
                    <a:pt x="118" y="703"/>
                  </a:lnTo>
                  <a:lnTo>
                    <a:pt x="119" y="720"/>
                  </a:lnTo>
                  <a:lnTo>
                    <a:pt x="115" y="767"/>
                  </a:lnTo>
                  <a:lnTo>
                    <a:pt x="112" y="814"/>
                  </a:lnTo>
                  <a:lnTo>
                    <a:pt x="108" y="862"/>
                  </a:lnTo>
                  <a:lnTo>
                    <a:pt x="105" y="909"/>
                  </a:lnTo>
                  <a:lnTo>
                    <a:pt x="111" y="922"/>
                  </a:lnTo>
                  <a:lnTo>
                    <a:pt x="118" y="934"/>
                  </a:lnTo>
                  <a:lnTo>
                    <a:pt x="123" y="948"/>
                  </a:lnTo>
                  <a:lnTo>
                    <a:pt x="129" y="961"/>
                  </a:lnTo>
                  <a:lnTo>
                    <a:pt x="145" y="963"/>
                  </a:lnTo>
                  <a:lnTo>
                    <a:pt x="161" y="964"/>
                  </a:lnTo>
                  <a:lnTo>
                    <a:pt x="178" y="966"/>
                  </a:lnTo>
                  <a:lnTo>
                    <a:pt x="194" y="969"/>
                  </a:lnTo>
                  <a:lnTo>
                    <a:pt x="209" y="970"/>
                  </a:lnTo>
                  <a:lnTo>
                    <a:pt x="225" y="972"/>
                  </a:lnTo>
                  <a:lnTo>
                    <a:pt x="241" y="975"/>
                  </a:lnTo>
                  <a:lnTo>
                    <a:pt x="257" y="977"/>
                  </a:lnTo>
                  <a:lnTo>
                    <a:pt x="265" y="968"/>
                  </a:lnTo>
                  <a:lnTo>
                    <a:pt x="272" y="958"/>
                  </a:lnTo>
                  <a:lnTo>
                    <a:pt x="280" y="949"/>
                  </a:lnTo>
                  <a:lnTo>
                    <a:pt x="287" y="940"/>
                  </a:lnTo>
                  <a:lnTo>
                    <a:pt x="294" y="900"/>
                  </a:lnTo>
                  <a:lnTo>
                    <a:pt x="301" y="859"/>
                  </a:lnTo>
                  <a:lnTo>
                    <a:pt x="307" y="820"/>
                  </a:lnTo>
                  <a:lnTo>
                    <a:pt x="314" y="780"/>
                  </a:lnTo>
                  <a:lnTo>
                    <a:pt x="319" y="761"/>
                  </a:lnTo>
                  <a:lnTo>
                    <a:pt x="326" y="743"/>
                  </a:lnTo>
                  <a:lnTo>
                    <a:pt x="332" y="726"/>
                  </a:lnTo>
                  <a:lnTo>
                    <a:pt x="338" y="707"/>
                  </a:lnTo>
                  <a:lnTo>
                    <a:pt x="342" y="698"/>
                  </a:lnTo>
                  <a:lnTo>
                    <a:pt x="347" y="690"/>
                  </a:lnTo>
                  <a:lnTo>
                    <a:pt x="352" y="681"/>
                  </a:lnTo>
                  <a:lnTo>
                    <a:pt x="357" y="673"/>
                  </a:lnTo>
                  <a:lnTo>
                    <a:pt x="362" y="663"/>
                  </a:lnTo>
                  <a:lnTo>
                    <a:pt x="367" y="655"/>
                  </a:lnTo>
                  <a:lnTo>
                    <a:pt x="372" y="646"/>
                  </a:lnTo>
                  <a:lnTo>
                    <a:pt x="377" y="637"/>
                  </a:lnTo>
                  <a:lnTo>
                    <a:pt x="395" y="606"/>
                  </a:lnTo>
                  <a:lnTo>
                    <a:pt x="415" y="570"/>
                  </a:lnTo>
                  <a:lnTo>
                    <a:pt x="435" y="530"/>
                  </a:lnTo>
                  <a:lnTo>
                    <a:pt x="454" y="483"/>
                  </a:lnTo>
                  <a:lnTo>
                    <a:pt x="471" y="430"/>
                  </a:lnTo>
                  <a:lnTo>
                    <a:pt x="486" y="370"/>
                  </a:lnTo>
                  <a:lnTo>
                    <a:pt x="499" y="303"/>
                  </a:lnTo>
                  <a:lnTo>
                    <a:pt x="507" y="229"/>
                  </a:lnTo>
                  <a:lnTo>
                    <a:pt x="512" y="203"/>
                  </a:lnTo>
                  <a:lnTo>
                    <a:pt x="511" y="177"/>
                  </a:lnTo>
                  <a:lnTo>
                    <a:pt x="506" y="153"/>
                  </a:lnTo>
                  <a:lnTo>
                    <a:pt x="497" y="130"/>
                  </a:lnTo>
                  <a:lnTo>
                    <a:pt x="485" y="109"/>
                  </a:lnTo>
                  <a:lnTo>
                    <a:pt x="469" y="90"/>
                  </a:lnTo>
                  <a:lnTo>
                    <a:pt x="451" y="72"/>
                  </a:lnTo>
                  <a:lnTo>
                    <a:pt x="430" y="56"/>
                  </a:lnTo>
                  <a:lnTo>
                    <a:pt x="407" y="42"/>
                  </a:lnTo>
                  <a:lnTo>
                    <a:pt x="383" y="30"/>
                  </a:lnTo>
                  <a:lnTo>
                    <a:pt x="356" y="19"/>
                  </a:lnTo>
                  <a:lnTo>
                    <a:pt x="330" y="11"/>
                  </a:lnTo>
                  <a:lnTo>
                    <a:pt x="302" y="6"/>
                  </a:lnTo>
                  <a:lnTo>
                    <a:pt x="274" y="1"/>
                  </a:lnTo>
                  <a:lnTo>
                    <a:pt x="247" y="0"/>
                  </a:lnTo>
                  <a:lnTo>
                    <a:pt x="220" y="0"/>
                  </a:lnTo>
                  <a:close/>
                </a:path>
              </a:pathLst>
            </a:custGeom>
            <a:solidFill>
              <a:srgbClr val="FFE27F"/>
            </a:solidFill>
            <a:ln w="9525">
              <a:noFill/>
              <a:round/>
              <a:headEnd/>
              <a:tailEnd/>
            </a:ln>
          </p:spPr>
          <p:txBody>
            <a:bodyPr/>
            <a:lstStyle/>
            <a:p>
              <a:endParaRPr lang="en-US"/>
            </a:p>
          </p:txBody>
        </p:sp>
        <p:sp>
          <p:nvSpPr>
            <p:cNvPr id="17437" name="Freeform 487"/>
            <p:cNvSpPr>
              <a:spLocks noChangeAspect="1"/>
            </p:cNvSpPr>
            <p:nvPr/>
          </p:nvSpPr>
          <p:spPr bwMode="auto">
            <a:xfrm>
              <a:off x="4675" y="2947"/>
              <a:ext cx="157" cy="323"/>
            </a:xfrm>
            <a:custGeom>
              <a:avLst/>
              <a:gdLst>
                <a:gd name="T0" fmla="*/ 19 w 469"/>
                <a:gd name="T1" fmla="*/ 1 h 964"/>
                <a:gd name="T2" fmla="*/ 12 w 469"/>
                <a:gd name="T3" fmla="*/ 4 h 964"/>
                <a:gd name="T4" fmla="*/ 6 w 469"/>
                <a:gd name="T5" fmla="*/ 8 h 964"/>
                <a:gd name="T6" fmla="*/ 2 w 469"/>
                <a:gd name="T7" fmla="*/ 13 h 964"/>
                <a:gd name="T8" fmla="*/ 0 w 469"/>
                <a:gd name="T9" fmla="*/ 18 h 964"/>
                <a:gd name="T10" fmla="*/ 0 w 469"/>
                <a:gd name="T11" fmla="*/ 24 h 964"/>
                <a:gd name="T12" fmla="*/ 2 w 469"/>
                <a:gd name="T13" fmla="*/ 30 h 964"/>
                <a:gd name="T14" fmla="*/ 6 w 469"/>
                <a:gd name="T15" fmla="*/ 36 h 964"/>
                <a:gd name="T16" fmla="*/ 10 w 469"/>
                <a:gd name="T17" fmla="*/ 47 h 964"/>
                <a:gd name="T18" fmla="*/ 11 w 469"/>
                <a:gd name="T19" fmla="*/ 64 h 964"/>
                <a:gd name="T20" fmla="*/ 12 w 469"/>
                <a:gd name="T21" fmla="*/ 74 h 964"/>
                <a:gd name="T22" fmla="*/ 12 w 469"/>
                <a:gd name="T23" fmla="*/ 78 h 964"/>
                <a:gd name="T24" fmla="*/ 12 w 469"/>
                <a:gd name="T25" fmla="*/ 85 h 964"/>
                <a:gd name="T26" fmla="*/ 11 w 469"/>
                <a:gd name="T27" fmla="*/ 95 h 964"/>
                <a:gd name="T28" fmla="*/ 11 w 469"/>
                <a:gd name="T29" fmla="*/ 102 h 964"/>
                <a:gd name="T30" fmla="*/ 12 w 469"/>
                <a:gd name="T31" fmla="*/ 105 h 964"/>
                <a:gd name="T32" fmla="*/ 14 w 469"/>
                <a:gd name="T33" fmla="*/ 107 h 964"/>
                <a:gd name="T34" fmla="*/ 18 w 469"/>
                <a:gd name="T35" fmla="*/ 107 h 964"/>
                <a:gd name="T36" fmla="*/ 21 w 469"/>
                <a:gd name="T37" fmla="*/ 108 h 964"/>
                <a:gd name="T38" fmla="*/ 24 w 469"/>
                <a:gd name="T39" fmla="*/ 108 h 964"/>
                <a:gd name="T40" fmla="*/ 26 w 469"/>
                <a:gd name="T41" fmla="*/ 107 h 964"/>
                <a:gd name="T42" fmla="*/ 28 w 469"/>
                <a:gd name="T43" fmla="*/ 105 h 964"/>
                <a:gd name="T44" fmla="*/ 29 w 469"/>
                <a:gd name="T45" fmla="*/ 100 h 964"/>
                <a:gd name="T46" fmla="*/ 31 w 469"/>
                <a:gd name="T47" fmla="*/ 90 h 964"/>
                <a:gd name="T48" fmla="*/ 32 w 469"/>
                <a:gd name="T49" fmla="*/ 84 h 964"/>
                <a:gd name="T50" fmla="*/ 33 w 469"/>
                <a:gd name="T51" fmla="*/ 80 h 964"/>
                <a:gd name="T52" fmla="*/ 34 w 469"/>
                <a:gd name="T53" fmla="*/ 77 h 964"/>
                <a:gd name="T54" fmla="*/ 35 w 469"/>
                <a:gd name="T55" fmla="*/ 75 h 964"/>
                <a:gd name="T56" fmla="*/ 36 w 469"/>
                <a:gd name="T57" fmla="*/ 73 h 964"/>
                <a:gd name="T58" fmla="*/ 37 w 469"/>
                <a:gd name="T59" fmla="*/ 71 h 964"/>
                <a:gd name="T60" fmla="*/ 40 w 469"/>
                <a:gd name="T61" fmla="*/ 67 h 964"/>
                <a:gd name="T62" fmla="*/ 44 w 469"/>
                <a:gd name="T63" fmla="*/ 58 h 964"/>
                <a:gd name="T64" fmla="*/ 48 w 469"/>
                <a:gd name="T65" fmla="*/ 47 h 964"/>
                <a:gd name="T66" fmla="*/ 51 w 469"/>
                <a:gd name="T67" fmla="*/ 33 h 964"/>
                <a:gd name="T68" fmla="*/ 53 w 469"/>
                <a:gd name="T69" fmla="*/ 22 h 964"/>
                <a:gd name="T70" fmla="*/ 52 w 469"/>
                <a:gd name="T71" fmla="*/ 17 h 964"/>
                <a:gd name="T72" fmla="*/ 51 w 469"/>
                <a:gd name="T73" fmla="*/ 12 h 964"/>
                <a:gd name="T74" fmla="*/ 47 w 469"/>
                <a:gd name="T75" fmla="*/ 8 h 964"/>
                <a:gd name="T76" fmla="*/ 43 w 469"/>
                <a:gd name="T77" fmla="*/ 5 h 964"/>
                <a:gd name="T78" fmla="*/ 38 w 469"/>
                <a:gd name="T79" fmla="*/ 2 h 964"/>
                <a:gd name="T80" fmla="*/ 32 w 469"/>
                <a:gd name="T81" fmla="*/ 1 h 964"/>
                <a:gd name="T82" fmla="*/ 26 w 469"/>
                <a:gd name="T83" fmla="*/ 0 h 9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9"/>
                <a:gd name="T127" fmla="*/ 0 h 964"/>
                <a:gd name="T128" fmla="*/ 469 w 469"/>
                <a:gd name="T129" fmla="*/ 964 h 9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9" h="964">
                  <a:moveTo>
                    <a:pt x="211" y="0"/>
                  </a:moveTo>
                  <a:lnTo>
                    <a:pt x="171" y="10"/>
                  </a:lnTo>
                  <a:lnTo>
                    <a:pt x="135" y="21"/>
                  </a:lnTo>
                  <a:lnTo>
                    <a:pt x="104" y="35"/>
                  </a:lnTo>
                  <a:lnTo>
                    <a:pt x="76" y="51"/>
                  </a:lnTo>
                  <a:lnTo>
                    <a:pt x="52" y="70"/>
                  </a:lnTo>
                  <a:lnTo>
                    <a:pt x="33" y="90"/>
                  </a:lnTo>
                  <a:lnTo>
                    <a:pt x="19" y="112"/>
                  </a:lnTo>
                  <a:lnTo>
                    <a:pt x="8" y="135"/>
                  </a:lnTo>
                  <a:lnTo>
                    <a:pt x="2" y="161"/>
                  </a:lnTo>
                  <a:lnTo>
                    <a:pt x="0" y="186"/>
                  </a:lnTo>
                  <a:lnTo>
                    <a:pt x="4" y="211"/>
                  </a:lnTo>
                  <a:lnTo>
                    <a:pt x="10" y="238"/>
                  </a:lnTo>
                  <a:lnTo>
                    <a:pt x="22" y="265"/>
                  </a:lnTo>
                  <a:lnTo>
                    <a:pt x="38" y="292"/>
                  </a:lnTo>
                  <a:lnTo>
                    <a:pt x="58" y="318"/>
                  </a:lnTo>
                  <a:lnTo>
                    <a:pt x="83" y="345"/>
                  </a:lnTo>
                  <a:lnTo>
                    <a:pt x="89" y="420"/>
                  </a:lnTo>
                  <a:lnTo>
                    <a:pt x="93" y="494"/>
                  </a:lnTo>
                  <a:lnTo>
                    <a:pt x="99" y="568"/>
                  </a:lnTo>
                  <a:lnTo>
                    <a:pt x="104" y="643"/>
                  </a:lnTo>
                  <a:lnTo>
                    <a:pt x="105" y="661"/>
                  </a:lnTo>
                  <a:lnTo>
                    <a:pt x="106" y="677"/>
                  </a:lnTo>
                  <a:lnTo>
                    <a:pt x="107" y="694"/>
                  </a:lnTo>
                  <a:lnTo>
                    <a:pt x="108" y="711"/>
                  </a:lnTo>
                  <a:lnTo>
                    <a:pt x="104" y="759"/>
                  </a:lnTo>
                  <a:lnTo>
                    <a:pt x="100" y="805"/>
                  </a:lnTo>
                  <a:lnTo>
                    <a:pt x="97" y="852"/>
                  </a:lnTo>
                  <a:lnTo>
                    <a:pt x="93" y="898"/>
                  </a:lnTo>
                  <a:lnTo>
                    <a:pt x="99" y="911"/>
                  </a:lnTo>
                  <a:lnTo>
                    <a:pt x="104" y="923"/>
                  </a:lnTo>
                  <a:lnTo>
                    <a:pt x="110" y="936"/>
                  </a:lnTo>
                  <a:lnTo>
                    <a:pt x="114" y="949"/>
                  </a:lnTo>
                  <a:lnTo>
                    <a:pt x="128" y="951"/>
                  </a:lnTo>
                  <a:lnTo>
                    <a:pt x="143" y="953"/>
                  </a:lnTo>
                  <a:lnTo>
                    <a:pt x="157" y="954"/>
                  </a:lnTo>
                  <a:lnTo>
                    <a:pt x="172" y="957"/>
                  </a:lnTo>
                  <a:lnTo>
                    <a:pt x="186" y="958"/>
                  </a:lnTo>
                  <a:lnTo>
                    <a:pt x="199" y="960"/>
                  </a:lnTo>
                  <a:lnTo>
                    <a:pt x="214" y="961"/>
                  </a:lnTo>
                  <a:lnTo>
                    <a:pt x="228" y="964"/>
                  </a:lnTo>
                  <a:lnTo>
                    <a:pt x="235" y="954"/>
                  </a:lnTo>
                  <a:lnTo>
                    <a:pt x="242" y="945"/>
                  </a:lnTo>
                  <a:lnTo>
                    <a:pt x="249" y="936"/>
                  </a:lnTo>
                  <a:lnTo>
                    <a:pt x="256" y="927"/>
                  </a:lnTo>
                  <a:lnTo>
                    <a:pt x="262" y="886"/>
                  </a:lnTo>
                  <a:lnTo>
                    <a:pt x="269" y="847"/>
                  </a:lnTo>
                  <a:lnTo>
                    <a:pt x="274" y="807"/>
                  </a:lnTo>
                  <a:lnTo>
                    <a:pt x="280" y="768"/>
                  </a:lnTo>
                  <a:lnTo>
                    <a:pt x="286" y="749"/>
                  </a:lnTo>
                  <a:lnTo>
                    <a:pt x="292" y="732"/>
                  </a:lnTo>
                  <a:lnTo>
                    <a:pt x="297" y="714"/>
                  </a:lnTo>
                  <a:lnTo>
                    <a:pt x="303" y="696"/>
                  </a:lnTo>
                  <a:lnTo>
                    <a:pt x="308" y="687"/>
                  </a:lnTo>
                  <a:lnTo>
                    <a:pt x="312" y="678"/>
                  </a:lnTo>
                  <a:lnTo>
                    <a:pt x="317" y="670"/>
                  </a:lnTo>
                  <a:lnTo>
                    <a:pt x="321" y="661"/>
                  </a:lnTo>
                  <a:lnTo>
                    <a:pt x="325" y="653"/>
                  </a:lnTo>
                  <a:lnTo>
                    <a:pt x="330" y="643"/>
                  </a:lnTo>
                  <a:lnTo>
                    <a:pt x="334" y="635"/>
                  </a:lnTo>
                  <a:lnTo>
                    <a:pt x="339" y="626"/>
                  </a:lnTo>
                  <a:lnTo>
                    <a:pt x="355" y="596"/>
                  </a:lnTo>
                  <a:lnTo>
                    <a:pt x="372" y="560"/>
                  </a:lnTo>
                  <a:lnTo>
                    <a:pt x="391" y="519"/>
                  </a:lnTo>
                  <a:lnTo>
                    <a:pt x="408" y="472"/>
                  </a:lnTo>
                  <a:lnTo>
                    <a:pt x="424" y="420"/>
                  </a:lnTo>
                  <a:lnTo>
                    <a:pt x="439" y="360"/>
                  </a:lnTo>
                  <a:lnTo>
                    <a:pt x="452" y="294"/>
                  </a:lnTo>
                  <a:lnTo>
                    <a:pt x="461" y="222"/>
                  </a:lnTo>
                  <a:lnTo>
                    <a:pt x="468" y="197"/>
                  </a:lnTo>
                  <a:lnTo>
                    <a:pt x="469" y="173"/>
                  </a:lnTo>
                  <a:lnTo>
                    <a:pt x="467" y="151"/>
                  </a:lnTo>
                  <a:lnTo>
                    <a:pt x="461" y="130"/>
                  </a:lnTo>
                  <a:lnTo>
                    <a:pt x="451" y="110"/>
                  </a:lnTo>
                  <a:lnTo>
                    <a:pt x="438" y="91"/>
                  </a:lnTo>
                  <a:lnTo>
                    <a:pt x="422" y="74"/>
                  </a:lnTo>
                  <a:lnTo>
                    <a:pt x="403" y="58"/>
                  </a:lnTo>
                  <a:lnTo>
                    <a:pt x="384" y="44"/>
                  </a:lnTo>
                  <a:lnTo>
                    <a:pt x="361" y="32"/>
                  </a:lnTo>
                  <a:lnTo>
                    <a:pt x="338" y="21"/>
                  </a:lnTo>
                  <a:lnTo>
                    <a:pt x="312" y="13"/>
                  </a:lnTo>
                  <a:lnTo>
                    <a:pt x="287" y="6"/>
                  </a:lnTo>
                  <a:lnTo>
                    <a:pt x="262" y="3"/>
                  </a:lnTo>
                  <a:lnTo>
                    <a:pt x="236" y="0"/>
                  </a:lnTo>
                  <a:lnTo>
                    <a:pt x="211" y="0"/>
                  </a:lnTo>
                  <a:close/>
                </a:path>
              </a:pathLst>
            </a:custGeom>
            <a:solidFill>
              <a:srgbClr val="FFFF00"/>
            </a:solidFill>
            <a:ln w="9525">
              <a:noFill/>
              <a:round/>
              <a:headEnd/>
              <a:tailEnd/>
            </a:ln>
          </p:spPr>
          <p:txBody>
            <a:bodyPr/>
            <a:lstStyle/>
            <a:p>
              <a:endParaRPr lang="en-US"/>
            </a:p>
          </p:txBody>
        </p:sp>
        <p:sp>
          <p:nvSpPr>
            <p:cNvPr id="17438" name="Freeform 488"/>
            <p:cNvSpPr>
              <a:spLocks noChangeAspect="1"/>
            </p:cNvSpPr>
            <p:nvPr/>
          </p:nvSpPr>
          <p:spPr bwMode="auto">
            <a:xfrm>
              <a:off x="4683" y="2951"/>
              <a:ext cx="143" cy="318"/>
            </a:xfrm>
            <a:custGeom>
              <a:avLst/>
              <a:gdLst>
                <a:gd name="T0" fmla="*/ 18 w 429"/>
                <a:gd name="T1" fmla="*/ 1 h 951"/>
                <a:gd name="T2" fmla="*/ 10 w 429"/>
                <a:gd name="T3" fmla="*/ 4 h 951"/>
                <a:gd name="T4" fmla="*/ 5 w 429"/>
                <a:gd name="T5" fmla="*/ 7 h 951"/>
                <a:gd name="T6" fmla="*/ 2 w 429"/>
                <a:gd name="T7" fmla="*/ 12 h 951"/>
                <a:gd name="T8" fmla="*/ 0 w 429"/>
                <a:gd name="T9" fmla="*/ 17 h 951"/>
                <a:gd name="T10" fmla="*/ 0 w 429"/>
                <a:gd name="T11" fmla="*/ 22 h 951"/>
                <a:gd name="T12" fmla="*/ 3 w 429"/>
                <a:gd name="T13" fmla="*/ 27 h 951"/>
                <a:gd name="T14" fmla="*/ 7 w 429"/>
                <a:gd name="T15" fmla="*/ 32 h 951"/>
                <a:gd name="T16" fmla="*/ 10 w 429"/>
                <a:gd name="T17" fmla="*/ 44 h 951"/>
                <a:gd name="T18" fmla="*/ 10 w 429"/>
                <a:gd name="T19" fmla="*/ 62 h 951"/>
                <a:gd name="T20" fmla="*/ 10 w 429"/>
                <a:gd name="T21" fmla="*/ 73 h 951"/>
                <a:gd name="T22" fmla="*/ 11 w 429"/>
                <a:gd name="T23" fmla="*/ 77 h 951"/>
                <a:gd name="T24" fmla="*/ 10 w 429"/>
                <a:gd name="T25" fmla="*/ 84 h 951"/>
                <a:gd name="T26" fmla="*/ 9 w 429"/>
                <a:gd name="T27" fmla="*/ 94 h 951"/>
                <a:gd name="T28" fmla="*/ 9 w 429"/>
                <a:gd name="T29" fmla="*/ 101 h 951"/>
                <a:gd name="T30" fmla="*/ 10 w 429"/>
                <a:gd name="T31" fmla="*/ 103 h 951"/>
                <a:gd name="T32" fmla="*/ 12 w 429"/>
                <a:gd name="T33" fmla="*/ 105 h 951"/>
                <a:gd name="T34" fmla="*/ 15 w 429"/>
                <a:gd name="T35" fmla="*/ 105 h 951"/>
                <a:gd name="T36" fmla="*/ 18 w 429"/>
                <a:gd name="T37" fmla="*/ 106 h 951"/>
                <a:gd name="T38" fmla="*/ 21 w 429"/>
                <a:gd name="T39" fmla="*/ 106 h 951"/>
                <a:gd name="T40" fmla="*/ 23 w 429"/>
                <a:gd name="T41" fmla="*/ 105 h 951"/>
                <a:gd name="T42" fmla="*/ 24 w 429"/>
                <a:gd name="T43" fmla="*/ 103 h 951"/>
                <a:gd name="T44" fmla="*/ 25 w 429"/>
                <a:gd name="T45" fmla="*/ 98 h 951"/>
                <a:gd name="T46" fmla="*/ 27 w 429"/>
                <a:gd name="T47" fmla="*/ 89 h 951"/>
                <a:gd name="T48" fmla="*/ 28 w 429"/>
                <a:gd name="T49" fmla="*/ 82 h 951"/>
                <a:gd name="T50" fmla="*/ 29 w 429"/>
                <a:gd name="T51" fmla="*/ 79 h 951"/>
                <a:gd name="T52" fmla="*/ 31 w 429"/>
                <a:gd name="T53" fmla="*/ 75 h 951"/>
                <a:gd name="T54" fmla="*/ 33 w 429"/>
                <a:gd name="T55" fmla="*/ 71 h 951"/>
                <a:gd name="T56" fmla="*/ 35 w 429"/>
                <a:gd name="T57" fmla="*/ 66 h 951"/>
                <a:gd name="T58" fmla="*/ 39 w 429"/>
                <a:gd name="T59" fmla="*/ 57 h 951"/>
                <a:gd name="T60" fmla="*/ 42 w 429"/>
                <a:gd name="T61" fmla="*/ 46 h 951"/>
                <a:gd name="T62" fmla="*/ 45 w 429"/>
                <a:gd name="T63" fmla="*/ 32 h 951"/>
                <a:gd name="T64" fmla="*/ 47 w 429"/>
                <a:gd name="T65" fmla="*/ 21 h 951"/>
                <a:gd name="T66" fmla="*/ 48 w 429"/>
                <a:gd name="T67" fmla="*/ 17 h 951"/>
                <a:gd name="T68" fmla="*/ 46 w 429"/>
                <a:gd name="T69" fmla="*/ 12 h 951"/>
                <a:gd name="T70" fmla="*/ 44 w 429"/>
                <a:gd name="T71" fmla="*/ 8 h 951"/>
                <a:gd name="T72" fmla="*/ 40 w 429"/>
                <a:gd name="T73" fmla="*/ 5 h 951"/>
                <a:gd name="T74" fmla="*/ 35 w 429"/>
                <a:gd name="T75" fmla="*/ 3 h 951"/>
                <a:gd name="T76" fmla="*/ 30 w 429"/>
                <a:gd name="T77" fmla="*/ 1 h 951"/>
                <a:gd name="T78" fmla="*/ 25 w 429"/>
                <a:gd name="T79" fmla="*/ 0 h 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9"/>
                <a:gd name="T121" fmla="*/ 0 h 951"/>
                <a:gd name="T122" fmla="*/ 429 w 429"/>
                <a:gd name="T123" fmla="*/ 951 h 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9" h="951">
                  <a:moveTo>
                    <a:pt x="200" y="0"/>
                  </a:moveTo>
                  <a:lnTo>
                    <a:pt x="161" y="8"/>
                  </a:lnTo>
                  <a:lnTo>
                    <a:pt x="126" y="20"/>
                  </a:lnTo>
                  <a:lnTo>
                    <a:pt x="94" y="32"/>
                  </a:lnTo>
                  <a:lnTo>
                    <a:pt x="68" y="48"/>
                  </a:lnTo>
                  <a:lnTo>
                    <a:pt x="46" y="66"/>
                  </a:lnTo>
                  <a:lnTo>
                    <a:pt x="29" y="85"/>
                  </a:lnTo>
                  <a:lnTo>
                    <a:pt x="15" y="106"/>
                  </a:lnTo>
                  <a:lnTo>
                    <a:pt x="6" y="128"/>
                  </a:lnTo>
                  <a:lnTo>
                    <a:pt x="1" y="150"/>
                  </a:lnTo>
                  <a:lnTo>
                    <a:pt x="0" y="174"/>
                  </a:lnTo>
                  <a:lnTo>
                    <a:pt x="3" y="197"/>
                  </a:lnTo>
                  <a:lnTo>
                    <a:pt x="11" y="221"/>
                  </a:lnTo>
                  <a:lnTo>
                    <a:pt x="23" y="244"/>
                  </a:lnTo>
                  <a:lnTo>
                    <a:pt x="39" y="268"/>
                  </a:lnTo>
                  <a:lnTo>
                    <a:pt x="60" y="290"/>
                  </a:lnTo>
                  <a:lnTo>
                    <a:pt x="84" y="312"/>
                  </a:lnTo>
                  <a:lnTo>
                    <a:pt x="86" y="393"/>
                  </a:lnTo>
                  <a:lnTo>
                    <a:pt x="89" y="474"/>
                  </a:lnTo>
                  <a:lnTo>
                    <a:pt x="91" y="554"/>
                  </a:lnTo>
                  <a:lnTo>
                    <a:pt x="93" y="635"/>
                  </a:lnTo>
                  <a:lnTo>
                    <a:pt x="94" y="652"/>
                  </a:lnTo>
                  <a:lnTo>
                    <a:pt x="96" y="668"/>
                  </a:lnTo>
                  <a:lnTo>
                    <a:pt x="96" y="686"/>
                  </a:lnTo>
                  <a:lnTo>
                    <a:pt x="97" y="703"/>
                  </a:lnTo>
                  <a:lnTo>
                    <a:pt x="92" y="749"/>
                  </a:lnTo>
                  <a:lnTo>
                    <a:pt x="89" y="795"/>
                  </a:lnTo>
                  <a:lnTo>
                    <a:pt x="85" y="842"/>
                  </a:lnTo>
                  <a:lnTo>
                    <a:pt x="81" y="888"/>
                  </a:lnTo>
                  <a:lnTo>
                    <a:pt x="85" y="901"/>
                  </a:lnTo>
                  <a:lnTo>
                    <a:pt x="90" y="913"/>
                  </a:lnTo>
                  <a:lnTo>
                    <a:pt x="93" y="925"/>
                  </a:lnTo>
                  <a:lnTo>
                    <a:pt x="98" y="938"/>
                  </a:lnTo>
                  <a:lnTo>
                    <a:pt x="111" y="939"/>
                  </a:lnTo>
                  <a:lnTo>
                    <a:pt x="123" y="941"/>
                  </a:lnTo>
                  <a:lnTo>
                    <a:pt x="136" y="942"/>
                  </a:lnTo>
                  <a:lnTo>
                    <a:pt x="149" y="944"/>
                  </a:lnTo>
                  <a:lnTo>
                    <a:pt x="161" y="946"/>
                  </a:lnTo>
                  <a:lnTo>
                    <a:pt x="174" y="947"/>
                  </a:lnTo>
                  <a:lnTo>
                    <a:pt x="187" y="949"/>
                  </a:lnTo>
                  <a:lnTo>
                    <a:pt x="199" y="951"/>
                  </a:lnTo>
                  <a:lnTo>
                    <a:pt x="205" y="941"/>
                  </a:lnTo>
                  <a:lnTo>
                    <a:pt x="212" y="932"/>
                  </a:lnTo>
                  <a:lnTo>
                    <a:pt x="218" y="923"/>
                  </a:lnTo>
                  <a:lnTo>
                    <a:pt x="223" y="914"/>
                  </a:lnTo>
                  <a:lnTo>
                    <a:pt x="229" y="874"/>
                  </a:lnTo>
                  <a:lnTo>
                    <a:pt x="236" y="834"/>
                  </a:lnTo>
                  <a:lnTo>
                    <a:pt x="242" y="795"/>
                  </a:lnTo>
                  <a:lnTo>
                    <a:pt x="248" y="756"/>
                  </a:lnTo>
                  <a:lnTo>
                    <a:pt x="253" y="737"/>
                  </a:lnTo>
                  <a:lnTo>
                    <a:pt x="258" y="720"/>
                  </a:lnTo>
                  <a:lnTo>
                    <a:pt x="264" y="703"/>
                  </a:lnTo>
                  <a:lnTo>
                    <a:pt x="268" y="684"/>
                  </a:lnTo>
                  <a:lnTo>
                    <a:pt x="276" y="667"/>
                  </a:lnTo>
                  <a:lnTo>
                    <a:pt x="286" y="650"/>
                  </a:lnTo>
                  <a:lnTo>
                    <a:pt x="294" y="633"/>
                  </a:lnTo>
                  <a:lnTo>
                    <a:pt x="302" y="615"/>
                  </a:lnTo>
                  <a:lnTo>
                    <a:pt x="316" y="585"/>
                  </a:lnTo>
                  <a:lnTo>
                    <a:pt x="331" y="550"/>
                  </a:lnTo>
                  <a:lnTo>
                    <a:pt x="347" y="508"/>
                  </a:lnTo>
                  <a:lnTo>
                    <a:pt x="362" y="462"/>
                  </a:lnTo>
                  <a:lnTo>
                    <a:pt x="377" y="410"/>
                  </a:lnTo>
                  <a:lnTo>
                    <a:pt x="391" y="351"/>
                  </a:lnTo>
                  <a:lnTo>
                    <a:pt x="403" y="286"/>
                  </a:lnTo>
                  <a:lnTo>
                    <a:pt x="414" y="213"/>
                  </a:lnTo>
                  <a:lnTo>
                    <a:pt x="423" y="191"/>
                  </a:lnTo>
                  <a:lnTo>
                    <a:pt x="427" y="171"/>
                  </a:lnTo>
                  <a:lnTo>
                    <a:pt x="429" y="150"/>
                  </a:lnTo>
                  <a:lnTo>
                    <a:pt x="424" y="129"/>
                  </a:lnTo>
                  <a:lnTo>
                    <a:pt x="417" y="111"/>
                  </a:lnTo>
                  <a:lnTo>
                    <a:pt x="407" y="93"/>
                  </a:lnTo>
                  <a:lnTo>
                    <a:pt x="393" y="76"/>
                  </a:lnTo>
                  <a:lnTo>
                    <a:pt x="378" y="61"/>
                  </a:lnTo>
                  <a:lnTo>
                    <a:pt x="359" y="47"/>
                  </a:lnTo>
                  <a:lnTo>
                    <a:pt x="339" y="35"/>
                  </a:lnTo>
                  <a:lnTo>
                    <a:pt x="318" y="24"/>
                  </a:lnTo>
                  <a:lnTo>
                    <a:pt x="295" y="15"/>
                  </a:lnTo>
                  <a:lnTo>
                    <a:pt x="272" y="8"/>
                  </a:lnTo>
                  <a:lnTo>
                    <a:pt x="248" y="3"/>
                  </a:lnTo>
                  <a:lnTo>
                    <a:pt x="223" y="0"/>
                  </a:lnTo>
                  <a:lnTo>
                    <a:pt x="200" y="0"/>
                  </a:lnTo>
                  <a:close/>
                </a:path>
              </a:pathLst>
            </a:custGeom>
            <a:solidFill>
              <a:srgbClr val="FFEDAA"/>
            </a:solidFill>
            <a:ln w="9525">
              <a:noFill/>
              <a:round/>
              <a:headEnd/>
              <a:tailEnd/>
            </a:ln>
          </p:spPr>
          <p:txBody>
            <a:bodyPr/>
            <a:lstStyle/>
            <a:p>
              <a:endParaRPr lang="en-US"/>
            </a:p>
          </p:txBody>
        </p:sp>
        <p:sp>
          <p:nvSpPr>
            <p:cNvPr id="17439" name="Freeform 489"/>
            <p:cNvSpPr>
              <a:spLocks noChangeAspect="1"/>
            </p:cNvSpPr>
            <p:nvPr/>
          </p:nvSpPr>
          <p:spPr bwMode="auto">
            <a:xfrm>
              <a:off x="4690" y="2955"/>
              <a:ext cx="131" cy="314"/>
            </a:xfrm>
            <a:custGeom>
              <a:avLst/>
              <a:gdLst>
                <a:gd name="T0" fmla="*/ 17 w 389"/>
                <a:gd name="T1" fmla="*/ 1 h 936"/>
                <a:gd name="T2" fmla="*/ 10 w 389"/>
                <a:gd name="T3" fmla="*/ 3 h 936"/>
                <a:gd name="T4" fmla="*/ 4 w 389"/>
                <a:gd name="T5" fmla="*/ 7 h 936"/>
                <a:gd name="T6" fmla="*/ 1 w 389"/>
                <a:gd name="T7" fmla="*/ 11 h 936"/>
                <a:gd name="T8" fmla="*/ 0 w 389"/>
                <a:gd name="T9" fmla="*/ 16 h 936"/>
                <a:gd name="T10" fmla="*/ 0 w 389"/>
                <a:gd name="T11" fmla="*/ 20 h 936"/>
                <a:gd name="T12" fmla="*/ 3 w 389"/>
                <a:gd name="T13" fmla="*/ 25 h 936"/>
                <a:gd name="T14" fmla="*/ 7 w 389"/>
                <a:gd name="T15" fmla="*/ 30 h 936"/>
                <a:gd name="T16" fmla="*/ 10 w 389"/>
                <a:gd name="T17" fmla="*/ 41 h 936"/>
                <a:gd name="T18" fmla="*/ 10 w 389"/>
                <a:gd name="T19" fmla="*/ 61 h 936"/>
                <a:gd name="T20" fmla="*/ 9 w 389"/>
                <a:gd name="T21" fmla="*/ 72 h 936"/>
                <a:gd name="T22" fmla="*/ 10 w 389"/>
                <a:gd name="T23" fmla="*/ 76 h 936"/>
                <a:gd name="T24" fmla="*/ 9 w 389"/>
                <a:gd name="T25" fmla="*/ 83 h 936"/>
                <a:gd name="T26" fmla="*/ 8 w 389"/>
                <a:gd name="T27" fmla="*/ 93 h 936"/>
                <a:gd name="T28" fmla="*/ 8 w 389"/>
                <a:gd name="T29" fmla="*/ 100 h 936"/>
                <a:gd name="T30" fmla="*/ 9 w 389"/>
                <a:gd name="T31" fmla="*/ 103 h 936"/>
                <a:gd name="T32" fmla="*/ 10 w 389"/>
                <a:gd name="T33" fmla="*/ 104 h 936"/>
                <a:gd name="T34" fmla="*/ 13 w 389"/>
                <a:gd name="T35" fmla="*/ 105 h 936"/>
                <a:gd name="T36" fmla="*/ 15 w 389"/>
                <a:gd name="T37" fmla="*/ 105 h 936"/>
                <a:gd name="T38" fmla="*/ 18 w 389"/>
                <a:gd name="T39" fmla="*/ 105 h 936"/>
                <a:gd name="T40" fmla="*/ 20 w 389"/>
                <a:gd name="T41" fmla="*/ 104 h 936"/>
                <a:gd name="T42" fmla="*/ 21 w 389"/>
                <a:gd name="T43" fmla="*/ 102 h 936"/>
                <a:gd name="T44" fmla="*/ 23 w 389"/>
                <a:gd name="T45" fmla="*/ 97 h 936"/>
                <a:gd name="T46" fmla="*/ 24 w 389"/>
                <a:gd name="T47" fmla="*/ 88 h 936"/>
                <a:gd name="T48" fmla="*/ 25 w 389"/>
                <a:gd name="T49" fmla="*/ 82 h 936"/>
                <a:gd name="T50" fmla="*/ 26 w 389"/>
                <a:gd name="T51" fmla="*/ 77 h 936"/>
                <a:gd name="T52" fmla="*/ 27 w 389"/>
                <a:gd name="T53" fmla="*/ 74 h 936"/>
                <a:gd name="T54" fmla="*/ 29 w 389"/>
                <a:gd name="T55" fmla="*/ 70 h 936"/>
                <a:gd name="T56" fmla="*/ 31 w 389"/>
                <a:gd name="T57" fmla="*/ 64 h 936"/>
                <a:gd name="T58" fmla="*/ 34 w 389"/>
                <a:gd name="T59" fmla="*/ 56 h 936"/>
                <a:gd name="T60" fmla="*/ 37 w 389"/>
                <a:gd name="T61" fmla="*/ 45 h 936"/>
                <a:gd name="T62" fmla="*/ 40 w 389"/>
                <a:gd name="T63" fmla="*/ 31 h 936"/>
                <a:gd name="T64" fmla="*/ 43 w 389"/>
                <a:gd name="T65" fmla="*/ 21 h 936"/>
                <a:gd name="T66" fmla="*/ 44 w 389"/>
                <a:gd name="T67" fmla="*/ 16 h 936"/>
                <a:gd name="T68" fmla="*/ 43 w 389"/>
                <a:gd name="T69" fmla="*/ 12 h 936"/>
                <a:gd name="T70" fmla="*/ 41 w 389"/>
                <a:gd name="T71" fmla="*/ 9 h 936"/>
                <a:gd name="T72" fmla="*/ 38 w 389"/>
                <a:gd name="T73" fmla="*/ 5 h 936"/>
                <a:gd name="T74" fmla="*/ 34 w 389"/>
                <a:gd name="T75" fmla="*/ 3 h 936"/>
                <a:gd name="T76" fmla="*/ 29 w 389"/>
                <a:gd name="T77" fmla="*/ 1 h 936"/>
                <a:gd name="T78" fmla="*/ 24 w 389"/>
                <a:gd name="T79" fmla="*/ 0 h 9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9"/>
                <a:gd name="T121" fmla="*/ 0 h 936"/>
                <a:gd name="T122" fmla="*/ 389 w 389"/>
                <a:gd name="T123" fmla="*/ 936 h 9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9" h="936">
                  <a:moveTo>
                    <a:pt x="191" y="0"/>
                  </a:moveTo>
                  <a:lnTo>
                    <a:pt x="152" y="8"/>
                  </a:lnTo>
                  <a:lnTo>
                    <a:pt x="117" y="17"/>
                  </a:lnTo>
                  <a:lnTo>
                    <a:pt x="87" y="30"/>
                  </a:lnTo>
                  <a:lnTo>
                    <a:pt x="61" y="45"/>
                  </a:lnTo>
                  <a:lnTo>
                    <a:pt x="40" y="61"/>
                  </a:lnTo>
                  <a:lnTo>
                    <a:pt x="24" y="79"/>
                  </a:lnTo>
                  <a:lnTo>
                    <a:pt x="11" y="99"/>
                  </a:lnTo>
                  <a:lnTo>
                    <a:pt x="3" y="118"/>
                  </a:lnTo>
                  <a:lnTo>
                    <a:pt x="0" y="139"/>
                  </a:lnTo>
                  <a:lnTo>
                    <a:pt x="0" y="161"/>
                  </a:lnTo>
                  <a:lnTo>
                    <a:pt x="4" y="182"/>
                  </a:lnTo>
                  <a:lnTo>
                    <a:pt x="13" y="202"/>
                  </a:lnTo>
                  <a:lnTo>
                    <a:pt x="25" y="223"/>
                  </a:lnTo>
                  <a:lnTo>
                    <a:pt x="42" y="243"/>
                  </a:lnTo>
                  <a:lnTo>
                    <a:pt x="62" y="261"/>
                  </a:lnTo>
                  <a:lnTo>
                    <a:pt x="86" y="278"/>
                  </a:lnTo>
                  <a:lnTo>
                    <a:pt x="85" y="366"/>
                  </a:lnTo>
                  <a:lnTo>
                    <a:pt x="85" y="452"/>
                  </a:lnTo>
                  <a:lnTo>
                    <a:pt x="85" y="539"/>
                  </a:lnTo>
                  <a:lnTo>
                    <a:pt x="84" y="626"/>
                  </a:lnTo>
                  <a:lnTo>
                    <a:pt x="84" y="643"/>
                  </a:lnTo>
                  <a:lnTo>
                    <a:pt x="85" y="660"/>
                  </a:lnTo>
                  <a:lnTo>
                    <a:pt x="85" y="676"/>
                  </a:lnTo>
                  <a:lnTo>
                    <a:pt x="85" y="693"/>
                  </a:lnTo>
                  <a:lnTo>
                    <a:pt x="82" y="739"/>
                  </a:lnTo>
                  <a:lnTo>
                    <a:pt x="77" y="784"/>
                  </a:lnTo>
                  <a:lnTo>
                    <a:pt x="74" y="830"/>
                  </a:lnTo>
                  <a:lnTo>
                    <a:pt x="69" y="876"/>
                  </a:lnTo>
                  <a:lnTo>
                    <a:pt x="72" y="888"/>
                  </a:lnTo>
                  <a:lnTo>
                    <a:pt x="76" y="901"/>
                  </a:lnTo>
                  <a:lnTo>
                    <a:pt x="79" y="912"/>
                  </a:lnTo>
                  <a:lnTo>
                    <a:pt x="83" y="925"/>
                  </a:lnTo>
                  <a:lnTo>
                    <a:pt x="93" y="926"/>
                  </a:lnTo>
                  <a:lnTo>
                    <a:pt x="105" y="928"/>
                  </a:lnTo>
                  <a:lnTo>
                    <a:pt x="115" y="929"/>
                  </a:lnTo>
                  <a:lnTo>
                    <a:pt x="127" y="931"/>
                  </a:lnTo>
                  <a:lnTo>
                    <a:pt x="138" y="933"/>
                  </a:lnTo>
                  <a:lnTo>
                    <a:pt x="148" y="934"/>
                  </a:lnTo>
                  <a:lnTo>
                    <a:pt x="160" y="935"/>
                  </a:lnTo>
                  <a:lnTo>
                    <a:pt x="170" y="936"/>
                  </a:lnTo>
                  <a:lnTo>
                    <a:pt x="176" y="927"/>
                  </a:lnTo>
                  <a:lnTo>
                    <a:pt x="182" y="918"/>
                  </a:lnTo>
                  <a:lnTo>
                    <a:pt x="186" y="909"/>
                  </a:lnTo>
                  <a:lnTo>
                    <a:pt x="192" y="900"/>
                  </a:lnTo>
                  <a:lnTo>
                    <a:pt x="198" y="860"/>
                  </a:lnTo>
                  <a:lnTo>
                    <a:pt x="204" y="821"/>
                  </a:lnTo>
                  <a:lnTo>
                    <a:pt x="210" y="782"/>
                  </a:lnTo>
                  <a:lnTo>
                    <a:pt x="215" y="743"/>
                  </a:lnTo>
                  <a:lnTo>
                    <a:pt x="220" y="726"/>
                  </a:lnTo>
                  <a:lnTo>
                    <a:pt x="226" y="707"/>
                  </a:lnTo>
                  <a:lnTo>
                    <a:pt x="230" y="690"/>
                  </a:lnTo>
                  <a:lnTo>
                    <a:pt x="235" y="673"/>
                  </a:lnTo>
                  <a:lnTo>
                    <a:pt x="242" y="655"/>
                  </a:lnTo>
                  <a:lnTo>
                    <a:pt x="250" y="637"/>
                  </a:lnTo>
                  <a:lnTo>
                    <a:pt x="257" y="620"/>
                  </a:lnTo>
                  <a:lnTo>
                    <a:pt x="264" y="602"/>
                  </a:lnTo>
                  <a:lnTo>
                    <a:pt x="276" y="572"/>
                  </a:lnTo>
                  <a:lnTo>
                    <a:pt x="289" y="537"/>
                  </a:lnTo>
                  <a:lnTo>
                    <a:pt x="302" y="496"/>
                  </a:lnTo>
                  <a:lnTo>
                    <a:pt x="316" y="451"/>
                  </a:lnTo>
                  <a:lnTo>
                    <a:pt x="329" y="399"/>
                  </a:lnTo>
                  <a:lnTo>
                    <a:pt x="343" y="342"/>
                  </a:lnTo>
                  <a:lnTo>
                    <a:pt x="356" y="276"/>
                  </a:lnTo>
                  <a:lnTo>
                    <a:pt x="367" y="205"/>
                  </a:lnTo>
                  <a:lnTo>
                    <a:pt x="379" y="185"/>
                  </a:lnTo>
                  <a:lnTo>
                    <a:pt x="387" y="167"/>
                  </a:lnTo>
                  <a:lnTo>
                    <a:pt x="389" y="147"/>
                  </a:lnTo>
                  <a:lnTo>
                    <a:pt x="388" y="129"/>
                  </a:lnTo>
                  <a:lnTo>
                    <a:pt x="383" y="111"/>
                  </a:lnTo>
                  <a:lnTo>
                    <a:pt x="375" y="94"/>
                  </a:lnTo>
                  <a:lnTo>
                    <a:pt x="365" y="78"/>
                  </a:lnTo>
                  <a:lnTo>
                    <a:pt x="351" y="63"/>
                  </a:lnTo>
                  <a:lnTo>
                    <a:pt x="335" y="49"/>
                  </a:lnTo>
                  <a:lnTo>
                    <a:pt x="318" y="37"/>
                  </a:lnTo>
                  <a:lnTo>
                    <a:pt x="299" y="25"/>
                  </a:lnTo>
                  <a:lnTo>
                    <a:pt x="279" y="16"/>
                  </a:lnTo>
                  <a:lnTo>
                    <a:pt x="257" y="9"/>
                  </a:lnTo>
                  <a:lnTo>
                    <a:pt x="235" y="3"/>
                  </a:lnTo>
                  <a:lnTo>
                    <a:pt x="213" y="1"/>
                  </a:lnTo>
                  <a:lnTo>
                    <a:pt x="191" y="0"/>
                  </a:lnTo>
                  <a:close/>
                </a:path>
              </a:pathLst>
            </a:custGeom>
            <a:solidFill>
              <a:srgbClr val="FFF2BF"/>
            </a:solidFill>
            <a:ln w="9525">
              <a:noFill/>
              <a:round/>
              <a:headEnd/>
              <a:tailEnd/>
            </a:ln>
          </p:spPr>
          <p:txBody>
            <a:bodyPr/>
            <a:lstStyle/>
            <a:p>
              <a:endParaRPr lang="en-US"/>
            </a:p>
          </p:txBody>
        </p:sp>
        <p:sp>
          <p:nvSpPr>
            <p:cNvPr id="17440" name="Freeform 490"/>
            <p:cNvSpPr>
              <a:spLocks noChangeAspect="1"/>
            </p:cNvSpPr>
            <p:nvPr/>
          </p:nvSpPr>
          <p:spPr bwMode="auto">
            <a:xfrm>
              <a:off x="4697" y="2959"/>
              <a:ext cx="118" cy="310"/>
            </a:xfrm>
            <a:custGeom>
              <a:avLst/>
              <a:gdLst>
                <a:gd name="T0" fmla="*/ 16 w 352"/>
                <a:gd name="T1" fmla="*/ 1 h 923"/>
                <a:gd name="T2" fmla="*/ 9 w 352"/>
                <a:gd name="T3" fmla="*/ 3 h 923"/>
                <a:gd name="T4" fmla="*/ 4 w 352"/>
                <a:gd name="T5" fmla="*/ 6 h 923"/>
                <a:gd name="T6" fmla="*/ 1 w 352"/>
                <a:gd name="T7" fmla="*/ 10 h 923"/>
                <a:gd name="T8" fmla="*/ 0 w 352"/>
                <a:gd name="T9" fmla="*/ 14 h 923"/>
                <a:gd name="T10" fmla="*/ 1 w 352"/>
                <a:gd name="T11" fmla="*/ 19 h 923"/>
                <a:gd name="T12" fmla="*/ 3 w 352"/>
                <a:gd name="T13" fmla="*/ 23 h 923"/>
                <a:gd name="T14" fmla="*/ 7 w 352"/>
                <a:gd name="T15" fmla="*/ 26 h 923"/>
                <a:gd name="T16" fmla="*/ 9 w 352"/>
                <a:gd name="T17" fmla="*/ 38 h 923"/>
                <a:gd name="T18" fmla="*/ 9 w 352"/>
                <a:gd name="T19" fmla="*/ 59 h 923"/>
                <a:gd name="T20" fmla="*/ 8 w 352"/>
                <a:gd name="T21" fmla="*/ 72 h 923"/>
                <a:gd name="T22" fmla="*/ 8 w 352"/>
                <a:gd name="T23" fmla="*/ 75 h 923"/>
                <a:gd name="T24" fmla="*/ 8 w 352"/>
                <a:gd name="T25" fmla="*/ 82 h 923"/>
                <a:gd name="T26" fmla="*/ 7 w 352"/>
                <a:gd name="T27" fmla="*/ 93 h 923"/>
                <a:gd name="T28" fmla="*/ 7 w 352"/>
                <a:gd name="T29" fmla="*/ 99 h 923"/>
                <a:gd name="T30" fmla="*/ 7 w 352"/>
                <a:gd name="T31" fmla="*/ 102 h 923"/>
                <a:gd name="T32" fmla="*/ 9 w 352"/>
                <a:gd name="T33" fmla="*/ 103 h 923"/>
                <a:gd name="T34" fmla="*/ 11 w 352"/>
                <a:gd name="T35" fmla="*/ 103 h 923"/>
                <a:gd name="T36" fmla="*/ 13 w 352"/>
                <a:gd name="T37" fmla="*/ 104 h 923"/>
                <a:gd name="T38" fmla="*/ 15 w 352"/>
                <a:gd name="T39" fmla="*/ 104 h 923"/>
                <a:gd name="T40" fmla="*/ 16 w 352"/>
                <a:gd name="T41" fmla="*/ 103 h 923"/>
                <a:gd name="T42" fmla="*/ 17 w 352"/>
                <a:gd name="T43" fmla="*/ 101 h 923"/>
                <a:gd name="T44" fmla="*/ 19 w 352"/>
                <a:gd name="T45" fmla="*/ 95 h 923"/>
                <a:gd name="T46" fmla="*/ 20 w 352"/>
                <a:gd name="T47" fmla="*/ 87 h 923"/>
                <a:gd name="T48" fmla="*/ 21 w 352"/>
                <a:gd name="T49" fmla="*/ 81 h 923"/>
                <a:gd name="T50" fmla="*/ 22 w 352"/>
                <a:gd name="T51" fmla="*/ 77 h 923"/>
                <a:gd name="T52" fmla="*/ 23 w 352"/>
                <a:gd name="T53" fmla="*/ 73 h 923"/>
                <a:gd name="T54" fmla="*/ 25 w 352"/>
                <a:gd name="T55" fmla="*/ 69 h 923"/>
                <a:gd name="T56" fmla="*/ 27 w 352"/>
                <a:gd name="T57" fmla="*/ 63 h 923"/>
                <a:gd name="T58" fmla="*/ 29 w 352"/>
                <a:gd name="T59" fmla="*/ 55 h 923"/>
                <a:gd name="T60" fmla="*/ 32 w 352"/>
                <a:gd name="T61" fmla="*/ 44 h 923"/>
                <a:gd name="T62" fmla="*/ 35 w 352"/>
                <a:gd name="T63" fmla="*/ 30 h 923"/>
                <a:gd name="T64" fmla="*/ 38 w 352"/>
                <a:gd name="T65" fmla="*/ 20 h 923"/>
                <a:gd name="T66" fmla="*/ 40 w 352"/>
                <a:gd name="T67" fmla="*/ 16 h 923"/>
                <a:gd name="T68" fmla="*/ 39 w 352"/>
                <a:gd name="T69" fmla="*/ 13 h 923"/>
                <a:gd name="T70" fmla="*/ 38 w 352"/>
                <a:gd name="T71" fmla="*/ 9 h 923"/>
                <a:gd name="T72" fmla="*/ 35 w 352"/>
                <a:gd name="T73" fmla="*/ 6 h 923"/>
                <a:gd name="T74" fmla="*/ 32 w 352"/>
                <a:gd name="T75" fmla="*/ 3 h 923"/>
                <a:gd name="T76" fmla="*/ 27 w 352"/>
                <a:gd name="T77" fmla="*/ 1 h 923"/>
                <a:gd name="T78" fmla="*/ 23 w 352"/>
                <a:gd name="T79" fmla="*/ 0 h 9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2"/>
                <a:gd name="T121" fmla="*/ 0 h 923"/>
                <a:gd name="T122" fmla="*/ 352 w 352"/>
                <a:gd name="T123" fmla="*/ 923 h 9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2" h="923">
                  <a:moveTo>
                    <a:pt x="183" y="0"/>
                  </a:moveTo>
                  <a:lnTo>
                    <a:pt x="144" y="7"/>
                  </a:lnTo>
                  <a:lnTo>
                    <a:pt x="109" y="16"/>
                  </a:lnTo>
                  <a:lnTo>
                    <a:pt x="80" y="28"/>
                  </a:lnTo>
                  <a:lnTo>
                    <a:pt x="55" y="42"/>
                  </a:lnTo>
                  <a:lnTo>
                    <a:pt x="35" y="58"/>
                  </a:lnTo>
                  <a:lnTo>
                    <a:pt x="20" y="74"/>
                  </a:lnTo>
                  <a:lnTo>
                    <a:pt x="9" y="93"/>
                  </a:lnTo>
                  <a:lnTo>
                    <a:pt x="2" y="111"/>
                  </a:lnTo>
                  <a:lnTo>
                    <a:pt x="0" y="129"/>
                  </a:lnTo>
                  <a:lnTo>
                    <a:pt x="1" y="149"/>
                  </a:lnTo>
                  <a:lnTo>
                    <a:pt x="7" y="167"/>
                  </a:lnTo>
                  <a:lnTo>
                    <a:pt x="16" y="186"/>
                  </a:lnTo>
                  <a:lnTo>
                    <a:pt x="28" y="203"/>
                  </a:lnTo>
                  <a:lnTo>
                    <a:pt x="45" y="219"/>
                  </a:lnTo>
                  <a:lnTo>
                    <a:pt x="65" y="233"/>
                  </a:lnTo>
                  <a:lnTo>
                    <a:pt x="88" y="246"/>
                  </a:lnTo>
                  <a:lnTo>
                    <a:pt x="85" y="339"/>
                  </a:lnTo>
                  <a:lnTo>
                    <a:pt x="81" y="432"/>
                  </a:lnTo>
                  <a:lnTo>
                    <a:pt x="78" y="526"/>
                  </a:lnTo>
                  <a:lnTo>
                    <a:pt x="76" y="618"/>
                  </a:lnTo>
                  <a:lnTo>
                    <a:pt x="76" y="634"/>
                  </a:lnTo>
                  <a:lnTo>
                    <a:pt x="76" y="650"/>
                  </a:lnTo>
                  <a:lnTo>
                    <a:pt x="76" y="667"/>
                  </a:lnTo>
                  <a:lnTo>
                    <a:pt x="76" y="684"/>
                  </a:lnTo>
                  <a:lnTo>
                    <a:pt x="71" y="730"/>
                  </a:lnTo>
                  <a:lnTo>
                    <a:pt x="66" y="775"/>
                  </a:lnTo>
                  <a:lnTo>
                    <a:pt x="62" y="821"/>
                  </a:lnTo>
                  <a:lnTo>
                    <a:pt x="57" y="867"/>
                  </a:lnTo>
                  <a:lnTo>
                    <a:pt x="61" y="878"/>
                  </a:lnTo>
                  <a:lnTo>
                    <a:pt x="63" y="890"/>
                  </a:lnTo>
                  <a:lnTo>
                    <a:pt x="66" y="902"/>
                  </a:lnTo>
                  <a:lnTo>
                    <a:pt x="69" y="914"/>
                  </a:lnTo>
                  <a:lnTo>
                    <a:pt x="78" y="915"/>
                  </a:lnTo>
                  <a:lnTo>
                    <a:pt x="87" y="916"/>
                  </a:lnTo>
                  <a:lnTo>
                    <a:pt x="96" y="917"/>
                  </a:lnTo>
                  <a:lnTo>
                    <a:pt x="106" y="919"/>
                  </a:lnTo>
                  <a:lnTo>
                    <a:pt x="115" y="920"/>
                  </a:lnTo>
                  <a:lnTo>
                    <a:pt x="124" y="921"/>
                  </a:lnTo>
                  <a:lnTo>
                    <a:pt x="133" y="922"/>
                  </a:lnTo>
                  <a:lnTo>
                    <a:pt x="142" y="923"/>
                  </a:lnTo>
                  <a:lnTo>
                    <a:pt x="147" y="914"/>
                  </a:lnTo>
                  <a:lnTo>
                    <a:pt x="152" y="905"/>
                  </a:lnTo>
                  <a:lnTo>
                    <a:pt x="156" y="896"/>
                  </a:lnTo>
                  <a:lnTo>
                    <a:pt x="161" y="886"/>
                  </a:lnTo>
                  <a:lnTo>
                    <a:pt x="167" y="847"/>
                  </a:lnTo>
                  <a:lnTo>
                    <a:pt x="172" y="808"/>
                  </a:lnTo>
                  <a:lnTo>
                    <a:pt x="178" y="770"/>
                  </a:lnTo>
                  <a:lnTo>
                    <a:pt x="184" y="731"/>
                  </a:lnTo>
                  <a:lnTo>
                    <a:pt x="189" y="714"/>
                  </a:lnTo>
                  <a:lnTo>
                    <a:pt x="193" y="695"/>
                  </a:lnTo>
                  <a:lnTo>
                    <a:pt x="197" y="678"/>
                  </a:lnTo>
                  <a:lnTo>
                    <a:pt x="201" y="661"/>
                  </a:lnTo>
                  <a:lnTo>
                    <a:pt x="208" y="643"/>
                  </a:lnTo>
                  <a:lnTo>
                    <a:pt x="215" y="626"/>
                  </a:lnTo>
                  <a:lnTo>
                    <a:pt x="221" y="609"/>
                  </a:lnTo>
                  <a:lnTo>
                    <a:pt x="228" y="591"/>
                  </a:lnTo>
                  <a:lnTo>
                    <a:pt x="238" y="561"/>
                  </a:lnTo>
                  <a:lnTo>
                    <a:pt x="248" y="526"/>
                  </a:lnTo>
                  <a:lnTo>
                    <a:pt x="259" y="487"/>
                  </a:lnTo>
                  <a:lnTo>
                    <a:pt x="271" y="440"/>
                  </a:lnTo>
                  <a:lnTo>
                    <a:pt x="283" y="390"/>
                  </a:lnTo>
                  <a:lnTo>
                    <a:pt x="296" y="332"/>
                  </a:lnTo>
                  <a:lnTo>
                    <a:pt x="308" y="268"/>
                  </a:lnTo>
                  <a:lnTo>
                    <a:pt x="321" y="196"/>
                  </a:lnTo>
                  <a:lnTo>
                    <a:pt x="336" y="180"/>
                  </a:lnTo>
                  <a:lnTo>
                    <a:pt x="345" y="163"/>
                  </a:lnTo>
                  <a:lnTo>
                    <a:pt x="351" y="146"/>
                  </a:lnTo>
                  <a:lnTo>
                    <a:pt x="352" y="128"/>
                  </a:lnTo>
                  <a:lnTo>
                    <a:pt x="350" y="112"/>
                  </a:lnTo>
                  <a:lnTo>
                    <a:pt x="345" y="96"/>
                  </a:lnTo>
                  <a:lnTo>
                    <a:pt x="337" y="80"/>
                  </a:lnTo>
                  <a:lnTo>
                    <a:pt x="326" y="65"/>
                  </a:lnTo>
                  <a:lnTo>
                    <a:pt x="313" y="51"/>
                  </a:lnTo>
                  <a:lnTo>
                    <a:pt x="297" y="38"/>
                  </a:lnTo>
                  <a:lnTo>
                    <a:pt x="281" y="28"/>
                  </a:lnTo>
                  <a:lnTo>
                    <a:pt x="262" y="18"/>
                  </a:lnTo>
                  <a:lnTo>
                    <a:pt x="243" y="11"/>
                  </a:lnTo>
                  <a:lnTo>
                    <a:pt x="223" y="5"/>
                  </a:lnTo>
                  <a:lnTo>
                    <a:pt x="204" y="1"/>
                  </a:lnTo>
                  <a:lnTo>
                    <a:pt x="183" y="0"/>
                  </a:lnTo>
                  <a:close/>
                </a:path>
              </a:pathLst>
            </a:custGeom>
            <a:solidFill>
              <a:srgbClr val="FFF4D3"/>
            </a:solidFill>
            <a:ln w="9525">
              <a:noFill/>
              <a:round/>
              <a:headEnd/>
              <a:tailEnd/>
            </a:ln>
          </p:spPr>
          <p:txBody>
            <a:bodyPr/>
            <a:lstStyle/>
            <a:p>
              <a:endParaRPr lang="en-US"/>
            </a:p>
          </p:txBody>
        </p:sp>
        <p:sp>
          <p:nvSpPr>
            <p:cNvPr id="17441" name="Freeform 491"/>
            <p:cNvSpPr>
              <a:spLocks noChangeAspect="1"/>
            </p:cNvSpPr>
            <p:nvPr/>
          </p:nvSpPr>
          <p:spPr bwMode="auto">
            <a:xfrm>
              <a:off x="4704" y="2963"/>
              <a:ext cx="107" cy="306"/>
            </a:xfrm>
            <a:custGeom>
              <a:avLst/>
              <a:gdLst>
                <a:gd name="T0" fmla="*/ 15 w 319"/>
                <a:gd name="T1" fmla="*/ 1 h 910"/>
                <a:gd name="T2" fmla="*/ 8 w 319"/>
                <a:gd name="T3" fmla="*/ 3 h 910"/>
                <a:gd name="T4" fmla="*/ 3 w 319"/>
                <a:gd name="T5" fmla="*/ 6 h 910"/>
                <a:gd name="T6" fmla="*/ 1 w 319"/>
                <a:gd name="T7" fmla="*/ 10 h 910"/>
                <a:gd name="T8" fmla="*/ 0 w 319"/>
                <a:gd name="T9" fmla="*/ 13 h 910"/>
                <a:gd name="T10" fmla="*/ 1 w 319"/>
                <a:gd name="T11" fmla="*/ 17 h 910"/>
                <a:gd name="T12" fmla="*/ 4 w 319"/>
                <a:gd name="T13" fmla="*/ 21 h 910"/>
                <a:gd name="T14" fmla="*/ 8 w 319"/>
                <a:gd name="T15" fmla="*/ 23 h 910"/>
                <a:gd name="T16" fmla="*/ 10 w 319"/>
                <a:gd name="T17" fmla="*/ 35 h 910"/>
                <a:gd name="T18" fmla="*/ 8 w 319"/>
                <a:gd name="T19" fmla="*/ 58 h 910"/>
                <a:gd name="T20" fmla="*/ 7 w 319"/>
                <a:gd name="T21" fmla="*/ 71 h 910"/>
                <a:gd name="T22" fmla="*/ 7 w 319"/>
                <a:gd name="T23" fmla="*/ 75 h 910"/>
                <a:gd name="T24" fmla="*/ 7 w 319"/>
                <a:gd name="T25" fmla="*/ 81 h 910"/>
                <a:gd name="T26" fmla="*/ 6 w 319"/>
                <a:gd name="T27" fmla="*/ 92 h 910"/>
                <a:gd name="T28" fmla="*/ 6 w 319"/>
                <a:gd name="T29" fmla="*/ 98 h 910"/>
                <a:gd name="T30" fmla="*/ 6 w 319"/>
                <a:gd name="T31" fmla="*/ 101 h 910"/>
                <a:gd name="T32" fmla="*/ 7 w 319"/>
                <a:gd name="T33" fmla="*/ 102 h 910"/>
                <a:gd name="T34" fmla="*/ 9 w 319"/>
                <a:gd name="T35" fmla="*/ 102 h 910"/>
                <a:gd name="T36" fmla="*/ 10 w 319"/>
                <a:gd name="T37" fmla="*/ 103 h 910"/>
                <a:gd name="T38" fmla="*/ 12 w 319"/>
                <a:gd name="T39" fmla="*/ 103 h 910"/>
                <a:gd name="T40" fmla="*/ 13 w 319"/>
                <a:gd name="T41" fmla="*/ 102 h 910"/>
                <a:gd name="T42" fmla="*/ 14 w 319"/>
                <a:gd name="T43" fmla="*/ 100 h 910"/>
                <a:gd name="T44" fmla="*/ 15 w 319"/>
                <a:gd name="T45" fmla="*/ 94 h 910"/>
                <a:gd name="T46" fmla="*/ 17 w 319"/>
                <a:gd name="T47" fmla="*/ 86 h 910"/>
                <a:gd name="T48" fmla="*/ 18 w 319"/>
                <a:gd name="T49" fmla="*/ 79 h 910"/>
                <a:gd name="T50" fmla="*/ 18 w 319"/>
                <a:gd name="T51" fmla="*/ 75 h 910"/>
                <a:gd name="T52" fmla="*/ 20 w 319"/>
                <a:gd name="T53" fmla="*/ 72 h 910"/>
                <a:gd name="T54" fmla="*/ 21 w 319"/>
                <a:gd name="T55" fmla="*/ 68 h 910"/>
                <a:gd name="T56" fmla="*/ 22 w 319"/>
                <a:gd name="T57" fmla="*/ 62 h 910"/>
                <a:gd name="T58" fmla="*/ 24 w 319"/>
                <a:gd name="T59" fmla="*/ 54 h 910"/>
                <a:gd name="T60" fmla="*/ 27 w 319"/>
                <a:gd name="T61" fmla="*/ 43 h 910"/>
                <a:gd name="T62" fmla="*/ 30 w 319"/>
                <a:gd name="T63" fmla="*/ 29 h 910"/>
                <a:gd name="T64" fmla="*/ 33 w 319"/>
                <a:gd name="T65" fmla="*/ 20 h 910"/>
                <a:gd name="T66" fmla="*/ 36 w 319"/>
                <a:gd name="T67" fmla="*/ 16 h 910"/>
                <a:gd name="T68" fmla="*/ 36 w 319"/>
                <a:gd name="T69" fmla="*/ 13 h 910"/>
                <a:gd name="T70" fmla="*/ 35 w 319"/>
                <a:gd name="T71" fmla="*/ 9 h 910"/>
                <a:gd name="T72" fmla="*/ 33 w 319"/>
                <a:gd name="T73" fmla="*/ 6 h 910"/>
                <a:gd name="T74" fmla="*/ 30 w 319"/>
                <a:gd name="T75" fmla="*/ 3 h 910"/>
                <a:gd name="T76" fmla="*/ 26 w 319"/>
                <a:gd name="T77" fmla="*/ 1 h 910"/>
                <a:gd name="T78" fmla="*/ 22 w 319"/>
                <a:gd name="T79" fmla="*/ 0 h 9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9"/>
                <a:gd name="T121" fmla="*/ 0 h 910"/>
                <a:gd name="T122" fmla="*/ 319 w 319"/>
                <a:gd name="T123" fmla="*/ 910 h 9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9" h="910">
                  <a:moveTo>
                    <a:pt x="175" y="0"/>
                  </a:moveTo>
                  <a:lnTo>
                    <a:pt x="136" y="6"/>
                  </a:lnTo>
                  <a:lnTo>
                    <a:pt x="103" y="15"/>
                  </a:lnTo>
                  <a:lnTo>
                    <a:pt x="74" y="26"/>
                  </a:lnTo>
                  <a:lnTo>
                    <a:pt x="50" y="39"/>
                  </a:lnTo>
                  <a:lnTo>
                    <a:pt x="31" y="53"/>
                  </a:lnTo>
                  <a:lnTo>
                    <a:pt x="18" y="69"/>
                  </a:lnTo>
                  <a:lnTo>
                    <a:pt x="7" y="85"/>
                  </a:lnTo>
                  <a:lnTo>
                    <a:pt x="1" y="102"/>
                  </a:lnTo>
                  <a:lnTo>
                    <a:pt x="0" y="120"/>
                  </a:lnTo>
                  <a:lnTo>
                    <a:pt x="3" y="137"/>
                  </a:lnTo>
                  <a:lnTo>
                    <a:pt x="10" y="153"/>
                  </a:lnTo>
                  <a:lnTo>
                    <a:pt x="19" y="169"/>
                  </a:lnTo>
                  <a:lnTo>
                    <a:pt x="33" y="183"/>
                  </a:lnTo>
                  <a:lnTo>
                    <a:pt x="50" y="196"/>
                  </a:lnTo>
                  <a:lnTo>
                    <a:pt x="69" y="206"/>
                  </a:lnTo>
                  <a:lnTo>
                    <a:pt x="92" y="214"/>
                  </a:lnTo>
                  <a:lnTo>
                    <a:pt x="87" y="313"/>
                  </a:lnTo>
                  <a:lnTo>
                    <a:pt x="80" y="412"/>
                  </a:lnTo>
                  <a:lnTo>
                    <a:pt x="73" y="511"/>
                  </a:lnTo>
                  <a:lnTo>
                    <a:pt x="67" y="611"/>
                  </a:lnTo>
                  <a:lnTo>
                    <a:pt x="67" y="627"/>
                  </a:lnTo>
                  <a:lnTo>
                    <a:pt x="67" y="643"/>
                  </a:lnTo>
                  <a:lnTo>
                    <a:pt x="66" y="659"/>
                  </a:lnTo>
                  <a:lnTo>
                    <a:pt x="66" y="675"/>
                  </a:lnTo>
                  <a:lnTo>
                    <a:pt x="61" y="720"/>
                  </a:lnTo>
                  <a:lnTo>
                    <a:pt x="57" y="765"/>
                  </a:lnTo>
                  <a:lnTo>
                    <a:pt x="52" y="811"/>
                  </a:lnTo>
                  <a:lnTo>
                    <a:pt x="48" y="856"/>
                  </a:lnTo>
                  <a:lnTo>
                    <a:pt x="50" y="867"/>
                  </a:lnTo>
                  <a:lnTo>
                    <a:pt x="52" y="879"/>
                  </a:lnTo>
                  <a:lnTo>
                    <a:pt x="53" y="892"/>
                  </a:lnTo>
                  <a:lnTo>
                    <a:pt x="56" y="903"/>
                  </a:lnTo>
                  <a:lnTo>
                    <a:pt x="63" y="904"/>
                  </a:lnTo>
                  <a:lnTo>
                    <a:pt x="71" y="904"/>
                  </a:lnTo>
                  <a:lnTo>
                    <a:pt x="78" y="905"/>
                  </a:lnTo>
                  <a:lnTo>
                    <a:pt x="86" y="907"/>
                  </a:lnTo>
                  <a:lnTo>
                    <a:pt x="92" y="908"/>
                  </a:lnTo>
                  <a:lnTo>
                    <a:pt x="101" y="908"/>
                  </a:lnTo>
                  <a:lnTo>
                    <a:pt x="107" y="909"/>
                  </a:lnTo>
                  <a:lnTo>
                    <a:pt x="116" y="910"/>
                  </a:lnTo>
                  <a:lnTo>
                    <a:pt x="119" y="901"/>
                  </a:lnTo>
                  <a:lnTo>
                    <a:pt x="124" y="892"/>
                  </a:lnTo>
                  <a:lnTo>
                    <a:pt x="127" y="882"/>
                  </a:lnTo>
                  <a:lnTo>
                    <a:pt x="132" y="873"/>
                  </a:lnTo>
                  <a:lnTo>
                    <a:pt x="137" y="834"/>
                  </a:lnTo>
                  <a:lnTo>
                    <a:pt x="143" y="796"/>
                  </a:lnTo>
                  <a:lnTo>
                    <a:pt x="148" y="758"/>
                  </a:lnTo>
                  <a:lnTo>
                    <a:pt x="154" y="719"/>
                  </a:lnTo>
                  <a:lnTo>
                    <a:pt x="158" y="702"/>
                  </a:lnTo>
                  <a:lnTo>
                    <a:pt x="162" y="684"/>
                  </a:lnTo>
                  <a:lnTo>
                    <a:pt x="165" y="667"/>
                  </a:lnTo>
                  <a:lnTo>
                    <a:pt x="170" y="650"/>
                  </a:lnTo>
                  <a:lnTo>
                    <a:pt x="175" y="632"/>
                  </a:lnTo>
                  <a:lnTo>
                    <a:pt x="181" y="615"/>
                  </a:lnTo>
                  <a:lnTo>
                    <a:pt x="187" y="598"/>
                  </a:lnTo>
                  <a:lnTo>
                    <a:pt x="193" y="581"/>
                  </a:lnTo>
                  <a:lnTo>
                    <a:pt x="201" y="551"/>
                  </a:lnTo>
                  <a:lnTo>
                    <a:pt x="209" y="516"/>
                  </a:lnTo>
                  <a:lnTo>
                    <a:pt x="218" y="476"/>
                  </a:lnTo>
                  <a:lnTo>
                    <a:pt x="227" y="431"/>
                  </a:lnTo>
                  <a:lnTo>
                    <a:pt x="238" y="380"/>
                  </a:lnTo>
                  <a:lnTo>
                    <a:pt x="250" y="324"/>
                  </a:lnTo>
                  <a:lnTo>
                    <a:pt x="263" y="259"/>
                  </a:lnTo>
                  <a:lnTo>
                    <a:pt x="277" y="189"/>
                  </a:lnTo>
                  <a:lnTo>
                    <a:pt x="294" y="175"/>
                  </a:lnTo>
                  <a:lnTo>
                    <a:pt x="307" y="160"/>
                  </a:lnTo>
                  <a:lnTo>
                    <a:pt x="315" y="144"/>
                  </a:lnTo>
                  <a:lnTo>
                    <a:pt x="318" y="129"/>
                  </a:lnTo>
                  <a:lnTo>
                    <a:pt x="319" y="113"/>
                  </a:lnTo>
                  <a:lnTo>
                    <a:pt x="316" y="98"/>
                  </a:lnTo>
                  <a:lnTo>
                    <a:pt x="310" y="82"/>
                  </a:lnTo>
                  <a:lnTo>
                    <a:pt x="302" y="68"/>
                  </a:lnTo>
                  <a:lnTo>
                    <a:pt x="291" y="54"/>
                  </a:lnTo>
                  <a:lnTo>
                    <a:pt x="278" y="41"/>
                  </a:lnTo>
                  <a:lnTo>
                    <a:pt x="263" y="30"/>
                  </a:lnTo>
                  <a:lnTo>
                    <a:pt x="247" y="19"/>
                  </a:lnTo>
                  <a:lnTo>
                    <a:pt x="230" y="11"/>
                  </a:lnTo>
                  <a:lnTo>
                    <a:pt x="212" y="6"/>
                  </a:lnTo>
                  <a:lnTo>
                    <a:pt x="194" y="1"/>
                  </a:lnTo>
                  <a:lnTo>
                    <a:pt x="175" y="0"/>
                  </a:lnTo>
                  <a:close/>
                </a:path>
              </a:pathLst>
            </a:custGeom>
            <a:solidFill>
              <a:srgbClr val="FFF9EA"/>
            </a:solidFill>
            <a:ln w="9525">
              <a:noFill/>
              <a:round/>
              <a:headEnd/>
              <a:tailEnd/>
            </a:ln>
          </p:spPr>
          <p:txBody>
            <a:bodyPr/>
            <a:lstStyle/>
            <a:p>
              <a:endParaRPr lang="en-US"/>
            </a:p>
          </p:txBody>
        </p:sp>
        <p:sp>
          <p:nvSpPr>
            <p:cNvPr id="17442" name="Freeform 492"/>
            <p:cNvSpPr>
              <a:spLocks noChangeAspect="1"/>
            </p:cNvSpPr>
            <p:nvPr/>
          </p:nvSpPr>
          <p:spPr bwMode="auto">
            <a:xfrm>
              <a:off x="4711" y="2967"/>
              <a:ext cx="96" cy="301"/>
            </a:xfrm>
            <a:custGeom>
              <a:avLst/>
              <a:gdLst>
                <a:gd name="T0" fmla="*/ 19 w 286"/>
                <a:gd name="T1" fmla="*/ 0 h 896"/>
                <a:gd name="T2" fmla="*/ 14 w 286"/>
                <a:gd name="T3" fmla="*/ 1 h 896"/>
                <a:gd name="T4" fmla="*/ 11 w 286"/>
                <a:gd name="T5" fmla="*/ 1 h 896"/>
                <a:gd name="T6" fmla="*/ 7 w 286"/>
                <a:gd name="T7" fmla="*/ 3 h 896"/>
                <a:gd name="T8" fmla="*/ 5 w 286"/>
                <a:gd name="T9" fmla="*/ 4 h 896"/>
                <a:gd name="T10" fmla="*/ 3 w 286"/>
                <a:gd name="T11" fmla="*/ 5 h 896"/>
                <a:gd name="T12" fmla="*/ 1 w 286"/>
                <a:gd name="T13" fmla="*/ 7 h 896"/>
                <a:gd name="T14" fmla="*/ 1 w 286"/>
                <a:gd name="T15" fmla="*/ 9 h 896"/>
                <a:gd name="T16" fmla="*/ 0 w 286"/>
                <a:gd name="T17" fmla="*/ 11 h 896"/>
                <a:gd name="T18" fmla="*/ 0 w 286"/>
                <a:gd name="T19" fmla="*/ 12 h 896"/>
                <a:gd name="T20" fmla="*/ 0 w 286"/>
                <a:gd name="T21" fmla="*/ 14 h 896"/>
                <a:gd name="T22" fmla="*/ 1 w 286"/>
                <a:gd name="T23" fmla="*/ 15 h 896"/>
                <a:gd name="T24" fmla="*/ 2 w 286"/>
                <a:gd name="T25" fmla="*/ 17 h 896"/>
                <a:gd name="T26" fmla="*/ 4 w 286"/>
                <a:gd name="T27" fmla="*/ 18 h 896"/>
                <a:gd name="T28" fmla="*/ 6 w 286"/>
                <a:gd name="T29" fmla="*/ 19 h 896"/>
                <a:gd name="T30" fmla="*/ 8 w 286"/>
                <a:gd name="T31" fmla="*/ 20 h 896"/>
                <a:gd name="T32" fmla="*/ 11 w 286"/>
                <a:gd name="T33" fmla="*/ 20 h 896"/>
                <a:gd name="T34" fmla="*/ 7 w 286"/>
                <a:gd name="T35" fmla="*/ 68 h 896"/>
                <a:gd name="T36" fmla="*/ 6 w 286"/>
                <a:gd name="T37" fmla="*/ 75 h 896"/>
                <a:gd name="T38" fmla="*/ 4 w 286"/>
                <a:gd name="T39" fmla="*/ 95 h 896"/>
                <a:gd name="T40" fmla="*/ 5 w 286"/>
                <a:gd name="T41" fmla="*/ 100 h 896"/>
                <a:gd name="T42" fmla="*/ 10 w 286"/>
                <a:gd name="T43" fmla="*/ 101 h 896"/>
                <a:gd name="T44" fmla="*/ 11 w 286"/>
                <a:gd name="T45" fmla="*/ 97 h 896"/>
                <a:gd name="T46" fmla="*/ 14 w 286"/>
                <a:gd name="T47" fmla="*/ 80 h 896"/>
                <a:gd name="T48" fmla="*/ 15 w 286"/>
                <a:gd name="T49" fmla="*/ 72 h 896"/>
                <a:gd name="T50" fmla="*/ 17 w 286"/>
                <a:gd name="T51" fmla="*/ 64 h 896"/>
                <a:gd name="T52" fmla="*/ 18 w 286"/>
                <a:gd name="T53" fmla="*/ 61 h 896"/>
                <a:gd name="T54" fmla="*/ 19 w 286"/>
                <a:gd name="T55" fmla="*/ 57 h 896"/>
                <a:gd name="T56" fmla="*/ 19 w 286"/>
                <a:gd name="T57" fmla="*/ 52 h 896"/>
                <a:gd name="T58" fmla="*/ 20 w 286"/>
                <a:gd name="T59" fmla="*/ 47 h 896"/>
                <a:gd name="T60" fmla="*/ 21 w 286"/>
                <a:gd name="T61" fmla="*/ 42 h 896"/>
                <a:gd name="T62" fmla="*/ 23 w 286"/>
                <a:gd name="T63" fmla="*/ 35 h 896"/>
                <a:gd name="T64" fmla="*/ 24 w 286"/>
                <a:gd name="T65" fmla="*/ 28 h 896"/>
                <a:gd name="T66" fmla="*/ 26 w 286"/>
                <a:gd name="T67" fmla="*/ 20 h 896"/>
                <a:gd name="T68" fmla="*/ 30 w 286"/>
                <a:gd name="T69" fmla="*/ 17 h 896"/>
                <a:gd name="T70" fmla="*/ 32 w 286"/>
                <a:gd name="T71" fmla="*/ 14 h 896"/>
                <a:gd name="T72" fmla="*/ 32 w 286"/>
                <a:gd name="T73" fmla="*/ 11 h 896"/>
                <a:gd name="T74" fmla="*/ 31 w 286"/>
                <a:gd name="T75" fmla="*/ 8 h 896"/>
                <a:gd name="T76" fmla="*/ 29 w 286"/>
                <a:gd name="T77" fmla="*/ 5 h 896"/>
                <a:gd name="T78" fmla="*/ 26 w 286"/>
                <a:gd name="T79" fmla="*/ 2 h 896"/>
                <a:gd name="T80" fmla="*/ 22 w 286"/>
                <a:gd name="T81" fmla="*/ 1 h 896"/>
                <a:gd name="T82" fmla="*/ 19 w 286"/>
                <a:gd name="T83" fmla="*/ 0 h 8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6"/>
                <a:gd name="T127" fmla="*/ 0 h 896"/>
                <a:gd name="T128" fmla="*/ 286 w 286"/>
                <a:gd name="T129" fmla="*/ 896 h 8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6" h="896">
                  <a:moveTo>
                    <a:pt x="166" y="0"/>
                  </a:moveTo>
                  <a:lnTo>
                    <a:pt x="127" y="5"/>
                  </a:lnTo>
                  <a:lnTo>
                    <a:pt x="95" y="13"/>
                  </a:lnTo>
                  <a:lnTo>
                    <a:pt x="67" y="24"/>
                  </a:lnTo>
                  <a:lnTo>
                    <a:pt x="44" y="35"/>
                  </a:lnTo>
                  <a:lnTo>
                    <a:pt x="27" y="49"/>
                  </a:lnTo>
                  <a:lnTo>
                    <a:pt x="13" y="64"/>
                  </a:lnTo>
                  <a:lnTo>
                    <a:pt x="5" y="79"/>
                  </a:lnTo>
                  <a:lnTo>
                    <a:pt x="0" y="94"/>
                  </a:lnTo>
                  <a:lnTo>
                    <a:pt x="0" y="110"/>
                  </a:lnTo>
                  <a:lnTo>
                    <a:pt x="4" y="124"/>
                  </a:lnTo>
                  <a:lnTo>
                    <a:pt x="10" y="138"/>
                  </a:lnTo>
                  <a:lnTo>
                    <a:pt x="22" y="150"/>
                  </a:lnTo>
                  <a:lnTo>
                    <a:pt x="36" y="162"/>
                  </a:lnTo>
                  <a:lnTo>
                    <a:pt x="52" y="170"/>
                  </a:lnTo>
                  <a:lnTo>
                    <a:pt x="73" y="177"/>
                  </a:lnTo>
                  <a:lnTo>
                    <a:pt x="95" y="180"/>
                  </a:lnTo>
                  <a:lnTo>
                    <a:pt x="59" y="601"/>
                  </a:lnTo>
                  <a:lnTo>
                    <a:pt x="55" y="665"/>
                  </a:lnTo>
                  <a:lnTo>
                    <a:pt x="37" y="844"/>
                  </a:lnTo>
                  <a:lnTo>
                    <a:pt x="42" y="890"/>
                  </a:lnTo>
                  <a:lnTo>
                    <a:pt x="86" y="896"/>
                  </a:lnTo>
                  <a:lnTo>
                    <a:pt x="100" y="859"/>
                  </a:lnTo>
                  <a:lnTo>
                    <a:pt x="122" y="706"/>
                  </a:lnTo>
                  <a:lnTo>
                    <a:pt x="136" y="637"/>
                  </a:lnTo>
                  <a:lnTo>
                    <a:pt x="156" y="568"/>
                  </a:lnTo>
                  <a:lnTo>
                    <a:pt x="161" y="538"/>
                  </a:lnTo>
                  <a:lnTo>
                    <a:pt x="167" y="503"/>
                  </a:lnTo>
                  <a:lnTo>
                    <a:pt x="174" y="464"/>
                  </a:lnTo>
                  <a:lnTo>
                    <a:pt x="182" y="419"/>
                  </a:lnTo>
                  <a:lnTo>
                    <a:pt x="191" y="369"/>
                  </a:lnTo>
                  <a:lnTo>
                    <a:pt x="203" y="313"/>
                  </a:lnTo>
                  <a:lnTo>
                    <a:pt x="215" y="250"/>
                  </a:lnTo>
                  <a:lnTo>
                    <a:pt x="230" y="179"/>
                  </a:lnTo>
                  <a:lnTo>
                    <a:pt x="265" y="155"/>
                  </a:lnTo>
                  <a:lnTo>
                    <a:pt x="282" y="127"/>
                  </a:lnTo>
                  <a:lnTo>
                    <a:pt x="286" y="99"/>
                  </a:lnTo>
                  <a:lnTo>
                    <a:pt x="277" y="70"/>
                  </a:lnTo>
                  <a:lnTo>
                    <a:pt x="257" y="43"/>
                  </a:lnTo>
                  <a:lnTo>
                    <a:pt x="230" y="21"/>
                  </a:lnTo>
                  <a:lnTo>
                    <a:pt x="199" y="6"/>
                  </a:lnTo>
                  <a:lnTo>
                    <a:pt x="166" y="0"/>
                  </a:lnTo>
                  <a:close/>
                </a:path>
              </a:pathLst>
            </a:custGeom>
            <a:solidFill>
              <a:srgbClr val="FFFFFF"/>
            </a:solidFill>
            <a:ln w="9525">
              <a:noFill/>
              <a:round/>
              <a:headEnd/>
              <a:tailEnd/>
            </a:ln>
          </p:spPr>
          <p:txBody>
            <a:bodyPr/>
            <a:lstStyle/>
            <a:p>
              <a:endParaRPr lang="en-US"/>
            </a:p>
          </p:txBody>
        </p:sp>
        <p:sp>
          <p:nvSpPr>
            <p:cNvPr id="17443" name="Freeform 493"/>
            <p:cNvSpPr>
              <a:spLocks noChangeAspect="1"/>
            </p:cNvSpPr>
            <p:nvPr/>
          </p:nvSpPr>
          <p:spPr bwMode="auto">
            <a:xfrm>
              <a:off x="4614" y="2910"/>
              <a:ext cx="116" cy="161"/>
            </a:xfrm>
            <a:custGeom>
              <a:avLst/>
              <a:gdLst>
                <a:gd name="T0" fmla="*/ 30 w 346"/>
                <a:gd name="T1" fmla="*/ 0 h 480"/>
                <a:gd name="T2" fmla="*/ 26 w 346"/>
                <a:gd name="T3" fmla="*/ 1 h 480"/>
                <a:gd name="T4" fmla="*/ 23 w 346"/>
                <a:gd name="T5" fmla="*/ 3 h 480"/>
                <a:gd name="T6" fmla="*/ 20 w 346"/>
                <a:gd name="T7" fmla="*/ 5 h 480"/>
                <a:gd name="T8" fmla="*/ 16 w 346"/>
                <a:gd name="T9" fmla="*/ 7 h 480"/>
                <a:gd name="T10" fmla="*/ 13 w 346"/>
                <a:gd name="T11" fmla="*/ 10 h 480"/>
                <a:gd name="T12" fmla="*/ 10 w 346"/>
                <a:gd name="T13" fmla="*/ 13 h 480"/>
                <a:gd name="T14" fmla="*/ 8 w 346"/>
                <a:gd name="T15" fmla="*/ 16 h 480"/>
                <a:gd name="T16" fmla="*/ 5 w 346"/>
                <a:gd name="T17" fmla="*/ 19 h 480"/>
                <a:gd name="T18" fmla="*/ 3 w 346"/>
                <a:gd name="T19" fmla="*/ 23 h 480"/>
                <a:gd name="T20" fmla="*/ 2 w 346"/>
                <a:gd name="T21" fmla="*/ 27 h 480"/>
                <a:gd name="T22" fmla="*/ 1 w 346"/>
                <a:gd name="T23" fmla="*/ 31 h 480"/>
                <a:gd name="T24" fmla="*/ 0 w 346"/>
                <a:gd name="T25" fmla="*/ 35 h 480"/>
                <a:gd name="T26" fmla="*/ 0 w 346"/>
                <a:gd name="T27" fmla="*/ 40 h 480"/>
                <a:gd name="T28" fmla="*/ 1 w 346"/>
                <a:gd name="T29" fmla="*/ 44 h 480"/>
                <a:gd name="T30" fmla="*/ 2 w 346"/>
                <a:gd name="T31" fmla="*/ 49 h 480"/>
                <a:gd name="T32" fmla="*/ 3 w 346"/>
                <a:gd name="T33" fmla="*/ 54 h 480"/>
                <a:gd name="T34" fmla="*/ 4 w 346"/>
                <a:gd name="T35" fmla="*/ 50 h 480"/>
                <a:gd name="T36" fmla="*/ 5 w 346"/>
                <a:gd name="T37" fmla="*/ 46 h 480"/>
                <a:gd name="T38" fmla="*/ 6 w 346"/>
                <a:gd name="T39" fmla="*/ 42 h 480"/>
                <a:gd name="T40" fmla="*/ 7 w 346"/>
                <a:gd name="T41" fmla="*/ 38 h 480"/>
                <a:gd name="T42" fmla="*/ 8 w 346"/>
                <a:gd name="T43" fmla="*/ 34 h 480"/>
                <a:gd name="T44" fmla="*/ 10 w 346"/>
                <a:gd name="T45" fmla="*/ 30 h 480"/>
                <a:gd name="T46" fmla="*/ 12 w 346"/>
                <a:gd name="T47" fmla="*/ 26 h 480"/>
                <a:gd name="T48" fmla="*/ 14 w 346"/>
                <a:gd name="T49" fmla="*/ 23 h 480"/>
                <a:gd name="T50" fmla="*/ 16 w 346"/>
                <a:gd name="T51" fmla="*/ 19 h 480"/>
                <a:gd name="T52" fmla="*/ 19 w 346"/>
                <a:gd name="T53" fmla="*/ 16 h 480"/>
                <a:gd name="T54" fmla="*/ 21 w 346"/>
                <a:gd name="T55" fmla="*/ 13 h 480"/>
                <a:gd name="T56" fmla="*/ 24 w 346"/>
                <a:gd name="T57" fmla="*/ 10 h 480"/>
                <a:gd name="T58" fmla="*/ 28 w 346"/>
                <a:gd name="T59" fmla="*/ 7 h 480"/>
                <a:gd name="T60" fmla="*/ 31 w 346"/>
                <a:gd name="T61" fmla="*/ 5 h 480"/>
                <a:gd name="T62" fmla="*/ 35 w 346"/>
                <a:gd name="T63" fmla="*/ 3 h 480"/>
                <a:gd name="T64" fmla="*/ 39 w 346"/>
                <a:gd name="T65" fmla="*/ 1 h 480"/>
                <a:gd name="T66" fmla="*/ 30 w 346"/>
                <a:gd name="T67" fmla="*/ 0 h 4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6"/>
                <a:gd name="T103" fmla="*/ 0 h 480"/>
                <a:gd name="T104" fmla="*/ 346 w 346"/>
                <a:gd name="T105" fmla="*/ 480 h 4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6" h="480">
                  <a:moveTo>
                    <a:pt x="266" y="0"/>
                  </a:moveTo>
                  <a:lnTo>
                    <a:pt x="235" y="11"/>
                  </a:lnTo>
                  <a:lnTo>
                    <a:pt x="205" y="25"/>
                  </a:lnTo>
                  <a:lnTo>
                    <a:pt x="175" y="44"/>
                  </a:lnTo>
                  <a:lnTo>
                    <a:pt x="146" y="63"/>
                  </a:lnTo>
                  <a:lnTo>
                    <a:pt x="119" y="87"/>
                  </a:lnTo>
                  <a:lnTo>
                    <a:pt x="93" y="113"/>
                  </a:lnTo>
                  <a:lnTo>
                    <a:pt x="69" y="142"/>
                  </a:lnTo>
                  <a:lnTo>
                    <a:pt x="48" y="173"/>
                  </a:lnTo>
                  <a:lnTo>
                    <a:pt x="31" y="205"/>
                  </a:lnTo>
                  <a:lnTo>
                    <a:pt x="17" y="240"/>
                  </a:lnTo>
                  <a:lnTo>
                    <a:pt x="7" y="276"/>
                  </a:lnTo>
                  <a:lnTo>
                    <a:pt x="1" y="314"/>
                  </a:lnTo>
                  <a:lnTo>
                    <a:pt x="0" y="355"/>
                  </a:lnTo>
                  <a:lnTo>
                    <a:pt x="5" y="395"/>
                  </a:lnTo>
                  <a:lnTo>
                    <a:pt x="14" y="438"/>
                  </a:lnTo>
                  <a:lnTo>
                    <a:pt x="30" y="480"/>
                  </a:lnTo>
                  <a:lnTo>
                    <a:pt x="36" y="445"/>
                  </a:lnTo>
                  <a:lnTo>
                    <a:pt x="43" y="408"/>
                  </a:lnTo>
                  <a:lnTo>
                    <a:pt x="52" y="372"/>
                  </a:lnTo>
                  <a:lnTo>
                    <a:pt x="63" y="337"/>
                  </a:lnTo>
                  <a:lnTo>
                    <a:pt x="76" y="303"/>
                  </a:lnTo>
                  <a:lnTo>
                    <a:pt x="91" y="268"/>
                  </a:lnTo>
                  <a:lnTo>
                    <a:pt x="107" y="236"/>
                  </a:lnTo>
                  <a:lnTo>
                    <a:pt x="126" y="204"/>
                  </a:lnTo>
                  <a:lnTo>
                    <a:pt x="146" y="174"/>
                  </a:lnTo>
                  <a:lnTo>
                    <a:pt x="168" y="144"/>
                  </a:lnTo>
                  <a:lnTo>
                    <a:pt x="192" y="116"/>
                  </a:lnTo>
                  <a:lnTo>
                    <a:pt x="219" y="91"/>
                  </a:lnTo>
                  <a:lnTo>
                    <a:pt x="248" y="67"/>
                  </a:lnTo>
                  <a:lnTo>
                    <a:pt x="278" y="45"/>
                  </a:lnTo>
                  <a:lnTo>
                    <a:pt x="311" y="25"/>
                  </a:lnTo>
                  <a:lnTo>
                    <a:pt x="346" y="8"/>
                  </a:lnTo>
                  <a:lnTo>
                    <a:pt x="266" y="0"/>
                  </a:lnTo>
                  <a:close/>
                </a:path>
              </a:pathLst>
            </a:custGeom>
            <a:solidFill>
              <a:srgbClr val="FFC900"/>
            </a:solidFill>
            <a:ln w="9525">
              <a:noFill/>
              <a:round/>
              <a:headEnd/>
              <a:tailEnd/>
            </a:ln>
          </p:spPr>
          <p:txBody>
            <a:bodyPr/>
            <a:lstStyle/>
            <a:p>
              <a:endParaRPr lang="en-US"/>
            </a:p>
          </p:txBody>
        </p:sp>
        <p:sp>
          <p:nvSpPr>
            <p:cNvPr id="17444" name="Freeform 494"/>
            <p:cNvSpPr>
              <a:spLocks noChangeAspect="1"/>
            </p:cNvSpPr>
            <p:nvPr/>
          </p:nvSpPr>
          <p:spPr bwMode="auto">
            <a:xfrm>
              <a:off x="4615" y="2911"/>
              <a:ext cx="114" cy="158"/>
            </a:xfrm>
            <a:custGeom>
              <a:avLst/>
              <a:gdLst>
                <a:gd name="T0" fmla="*/ 30 w 337"/>
                <a:gd name="T1" fmla="*/ 0 h 469"/>
                <a:gd name="T2" fmla="*/ 26 w 337"/>
                <a:gd name="T3" fmla="*/ 1 h 469"/>
                <a:gd name="T4" fmla="*/ 23 w 337"/>
                <a:gd name="T5" fmla="*/ 3 h 469"/>
                <a:gd name="T6" fmla="*/ 20 w 337"/>
                <a:gd name="T7" fmla="*/ 5 h 469"/>
                <a:gd name="T8" fmla="*/ 16 w 337"/>
                <a:gd name="T9" fmla="*/ 7 h 469"/>
                <a:gd name="T10" fmla="*/ 13 w 337"/>
                <a:gd name="T11" fmla="*/ 10 h 469"/>
                <a:gd name="T12" fmla="*/ 10 w 337"/>
                <a:gd name="T13" fmla="*/ 12 h 469"/>
                <a:gd name="T14" fmla="*/ 8 w 337"/>
                <a:gd name="T15" fmla="*/ 16 h 469"/>
                <a:gd name="T16" fmla="*/ 5 w 337"/>
                <a:gd name="T17" fmla="*/ 19 h 469"/>
                <a:gd name="T18" fmla="*/ 3 w 337"/>
                <a:gd name="T19" fmla="*/ 23 h 469"/>
                <a:gd name="T20" fmla="*/ 2 w 337"/>
                <a:gd name="T21" fmla="*/ 26 h 469"/>
                <a:gd name="T22" fmla="*/ 1 w 337"/>
                <a:gd name="T23" fmla="*/ 31 h 469"/>
                <a:gd name="T24" fmla="*/ 0 w 337"/>
                <a:gd name="T25" fmla="*/ 35 h 469"/>
                <a:gd name="T26" fmla="*/ 0 w 337"/>
                <a:gd name="T27" fmla="*/ 39 h 469"/>
                <a:gd name="T28" fmla="*/ 0 w 337"/>
                <a:gd name="T29" fmla="*/ 44 h 469"/>
                <a:gd name="T30" fmla="*/ 1 w 337"/>
                <a:gd name="T31" fmla="*/ 49 h 469"/>
                <a:gd name="T32" fmla="*/ 3 w 337"/>
                <a:gd name="T33" fmla="*/ 53 h 469"/>
                <a:gd name="T34" fmla="*/ 4 w 337"/>
                <a:gd name="T35" fmla="*/ 49 h 469"/>
                <a:gd name="T36" fmla="*/ 5 w 337"/>
                <a:gd name="T37" fmla="*/ 45 h 469"/>
                <a:gd name="T38" fmla="*/ 6 w 337"/>
                <a:gd name="T39" fmla="*/ 41 h 469"/>
                <a:gd name="T40" fmla="*/ 7 w 337"/>
                <a:gd name="T41" fmla="*/ 37 h 469"/>
                <a:gd name="T42" fmla="*/ 8 w 337"/>
                <a:gd name="T43" fmla="*/ 33 h 469"/>
                <a:gd name="T44" fmla="*/ 10 w 337"/>
                <a:gd name="T45" fmla="*/ 30 h 469"/>
                <a:gd name="T46" fmla="*/ 12 w 337"/>
                <a:gd name="T47" fmla="*/ 26 h 469"/>
                <a:gd name="T48" fmla="*/ 14 w 337"/>
                <a:gd name="T49" fmla="*/ 22 h 469"/>
                <a:gd name="T50" fmla="*/ 16 w 337"/>
                <a:gd name="T51" fmla="*/ 19 h 469"/>
                <a:gd name="T52" fmla="*/ 19 w 337"/>
                <a:gd name="T53" fmla="*/ 16 h 469"/>
                <a:gd name="T54" fmla="*/ 21 w 337"/>
                <a:gd name="T55" fmla="*/ 12 h 469"/>
                <a:gd name="T56" fmla="*/ 24 w 337"/>
                <a:gd name="T57" fmla="*/ 10 h 469"/>
                <a:gd name="T58" fmla="*/ 27 w 337"/>
                <a:gd name="T59" fmla="*/ 7 h 469"/>
                <a:gd name="T60" fmla="*/ 31 w 337"/>
                <a:gd name="T61" fmla="*/ 5 h 469"/>
                <a:gd name="T62" fmla="*/ 35 w 337"/>
                <a:gd name="T63" fmla="*/ 2 h 469"/>
                <a:gd name="T64" fmla="*/ 39 w 337"/>
                <a:gd name="T65" fmla="*/ 1 h 469"/>
                <a:gd name="T66" fmla="*/ 38 w 337"/>
                <a:gd name="T67" fmla="*/ 1 h 469"/>
                <a:gd name="T68" fmla="*/ 36 w 337"/>
                <a:gd name="T69" fmla="*/ 0 h 469"/>
                <a:gd name="T70" fmla="*/ 35 w 337"/>
                <a:gd name="T71" fmla="*/ 0 h 469"/>
                <a:gd name="T72" fmla="*/ 34 w 337"/>
                <a:gd name="T73" fmla="*/ 0 h 469"/>
                <a:gd name="T74" fmla="*/ 33 w 337"/>
                <a:gd name="T75" fmla="*/ 0 h 469"/>
                <a:gd name="T76" fmla="*/ 32 w 337"/>
                <a:gd name="T77" fmla="*/ 0 h 469"/>
                <a:gd name="T78" fmla="*/ 31 w 337"/>
                <a:gd name="T79" fmla="*/ 0 h 469"/>
                <a:gd name="T80" fmla="*/ 30 w 337"/>
                <a:gd name="T81" fmla="*/ 0 h 4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7"/>
                <a:gd name="T124" fmla="*/ 0 h 469"/>
                <a:gd name="T125" fmla="*/ 337 w 337"/>
                <a:gd name="T126" fmla="*/ 469 h 4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7" h="469">
                  <a:moveTo>
                    <a:pt x="259" y="0"/>
                  </a:moveTo>
                  <a:lnTo>
                    <a:pt x="229" y="12"/>
                  </a:lnTo>
                  <a:lnTo>
                    <a:pt x="200" y="26"/>
                  </a:lnTo>
                  <a:lnTo>
                    <a:pt x="170" y="44"/>
                  </a:lnTo>
                  <a:lnTo>
                    <a:pt x="142" y="64"/>
                  </a:lnTo>
                  <a:lnTo>
                    <a:pt x="116" y="86"/>
                  </a:lnTo>
                  <a:lnTo>
                    <a:pt x="91" y="111"/>
                  </a:lnTo>
                  <a:lnTo>
                    <a:pt x="67" y="139"/>
                  </a:lnTo>
                  <a:lnTo>
                    <a:pt x="48" y="169"/>
                  </a:lnTo>
                  <a:lnTo>
                    <a:pt x="31" y="200"/>
                  </a:lnTo>
                  <a:lnTo>
                    <a:pt x="17" y="233"/>
                  </a:lnTo>
                  <a:lnTo>
                    <a:pt x="6" y="269"/>
                  </a:lnTo>
                  <a:lnTo>
                    <a:pt x="1" y="306"/>
                  </a:lnTo>
                  <a:lnTo>
                    <a:pt x="0" y="345"/>
                  </a:lnTo>
                  <a:lnTo>
                    <a:pt x="3" y="385"/>
                  </a:lnTo>
                  <a:lnTo>
                    <a:pt x="12" y="427"/>
                  </a:lnTo>
                  <a:lnTo>
                    <a:pt x="27" y="469"/>
                  </a:lnTo>
                  <a:lnTo>
                    <a:pt x="33" y="434"/>
                  </a:lnTo>
                  <a:lnTo>
                    <a:pt x="40" y="397"/>
                  </a:lnTo>
                  <a:lnTo>
                    <a:pt x="49" y="362"/>
                  </a:lnTo>
                  <a:lnTo>
                    <a:pt x="59" y="328"/>
                  </a:lnTo>
                  <a:lnTo>
                    <a:pt x="72" y="293"/>
                  </a:lnTo>
                  <a:lnTo>
                    <a:pt x="86" y="260"/>
                  </a:lnTo>
                  <a:lnTo>
                    <a:pt x="102" y="227"/>
                  </a:lnTo>
                  <a:lnTo>
                    <a:pt x="120" y="196"/>
                  </a:lnTo>
                  <a:lnTo>
                    <a:pt x="140" y="166"/>
                  </a:lnTo>
                  <a:lnTo>
                    <a:pt x="162" y="139"/>
                  </a:lnTo>
                  <a:lnTo>
                    <a:pt x="185" y="111"/>
                  </a:lnTo>
                  <a:lnTo>
                    <a:pt x="211" y="87"/>
                  </a:lnTo>
                  <a:lnTo>
                    <a:pt x="239" y="63"/>
                  </a:lnTo>
                  <a:lnTo>
                    <a:pt x="270" y="42"/>
                  </a:lnTo>
                  <a:lnTo>
                    <a:pt x="302" y="22"/>
                  </a:lnTo>
                  <a:lnTo>
                    <a:pt x="337" y="5"/>
                  </a:lnTo>
                  <a:lnTo>
                    <a:pt x="327" y="5"/>
                  </a:lnTo>
                  <a:lnTo>
                    <a:pt x="317" y="4"/>
                  </a:lnTo>
                  <a:lnTo>
                    <a:pt x="307" y="4"/>
                  </a:lnTo>
                  <a:lnTo>
                    <a:pt x="298" y="3"/>
                  </a:lnTo>
                  <a:lnTo>
                    <a:pt x="289" y="2"/>
                  </a:lnTo>
                  <a:lnTo>
                    <a:pt x="278" y="2"/>
                  </a:lnTo>
                  <a:lnTo>
                    <a:pt x="269" y="0"/>
                  </a:lnTo>
                  <a:lnTo>
                    <a:pt x="259" y="0"/>
                  </a:lnTo>
                  <a:close/>
                </a:path>
              </a:pathLst>
            </a:custGeom>
            <a:solidFill>
              <a:srgbClr val="FFCC07"/>
            </a:solidFill>
            <a:ln w="9525">
              <a:noFill/>
              <a:round/>
              <a:headEnd/>
              <a:tailEnd/>
            </a:ln>
          </p:spPr>
          <p:txBody>
            <a:bodyPr/>
            <a:lstStyle/>
            <a:p>
              <a:endParaRPr lang="en-US"/>
            </a:p>
          </p:txBody>
        </p:sp>
        <p:sp>
          <p:nvSpPr>
            <p:cNvPr id="17445" name="Freeform 495"/>
            <p:cNvSpPr>
              <a:spLocks noChangeAspect="1"/>
            </p:cNvSpPr>
            <p:nvPr/>
          </p:nvSpPr>
          <p:spPr bwMode="auto">
            <a:xfrm>
              <a:off x="4616" y="2912"/>
              <a:ext cx="111" cy="154"/>
            </a:xfrm>
            <a:custGeom>
              <a:avLst/>
              <a:gdLst>
                <a:gd name="T0" fmla="*/ 28 w 332"/>
                <a:gd name="T1" fmla="*/ 0 h 458"/>
                <a:gd name="T2" fmla="*/ 25 w 332"/>
                <a:gd name="T3" fmla="*/ 1 h 458"/>
                <a:gd name="T4" fmla="*/ 22 w 332"/>
                <a:gd name="T5" fmla="*/ 3 h 458"/>
                <a:gd name="T6" fmla="*/ 19 w 332"/>
                <a:gd name="T7" fmla="*/ 5 h 458"/>
                <a:gd name="T8" fmla="*/ 16 w 332"/>
                <a:gd name="T9" fmla="*/ 7 h 458"/>
                <a:gd name="T10" fmla="*/ 13 w 332"/>
                <a:gd name="T11" fmla="*/ 10 h 458"/>
                <a:gd name="T12" fmla="*/ 10 w 332"/>
                <a:gd name="T13" fmla="*/ 12 h 458"/>
                <a:gd name="T14" fmla="*/ 8 w 332"/>
                <a:gd name="T15" fmla="*/ 15 h 458"/>
                <a:gd name="T16" fmla="*/ 5 w 332"/>
                <a:gd name="T17" fmla="*/ 18 h 458"/>
                <a:gd name="T18" fmla="*/ 3 w 332"/>
                <a:gd name="T19" fmla="*/ 22 h 458"/>
                <a:gd name="T20" fmla="*/ 2 w 332"/>
                <a:gd name="T21" fmla="*/ 26 h 458"/>
                <a:gd name="T22" fmla="*/ 1 w 332"/>
                <a:gd name="T23" fmla="*/ 30 h 458"/>
                <a:gd name="T24" fmla="*/ 0 w 332"/>
                <a:gd name="T25" fmla="*/ 34 h 458"/>
                <a:gd name="T26" fmla="*/ 0 w 332"/>
                <a:gd name="T27" fmla="*/ 38 h 458"/>
                <a:gd name="T28" fmla="*/ 0 w 332"/>
                <a:gd name="T29" fmla="*/ 42 h 458"/>
                <a:gd name="T30" fmla="*/ 1 w 332"/>
                <a:gd name="T31" fmla="*/ 47 h 458"/>
                <a:gd name="T32" fmla="*/ 3 w 332"/>
                <a:gd name="T33" fmla="*/ 52 h 458"/>
                <a:gd name="T34" fmla="*/ 4 w 332"/>
                <a:gd name="T35" fmla="*/ 48 h 458"/>
                <a:gd name="T36" fmla="*/ 4 w 332"/>
                <a:gd name="T37" fmla="*/ 44 h 458"/>
                <a:gd name="T38" fmla="*/ 5 w 332"/>
                <a:gd name="T39" fmla="*/ 40 h 458"/>
                <a:gd name="T40" fmla="*/ 6 w 332"/>
                <a:gd name="T41" fmla="*/ 36 h 458"/>
                <a:gd name="T42" fmla="*/ 8 w 332"/>
                <a:gd name="T43" fmla="*/ 32 h 458"/>
                <a:gd name="T44" fmla="*/ 9 w 332"/>
                <a:gd name="T45" fmla="*/ 28 h 458"/>
                <a:gd name="T46" fmla="*/ 11 w 332"/>
                <a:gd name="T47" fmla="*/ 25 h 458"/>
                <a:gd name="T48" fmla="*/ 13 w 332"/>
                <a:gd name="T49" fmla="*/ 22 h 458"/>
                <a:gd name="T50" fmla="*/ 15 w 332"/>
                <a:gd name="T51" fmla="*/ 18 h 458"/>
                <a:gd name="T52" fmla="*/ 17 w 332"/>
                <a:gd name="T53" fmla="*/ 15 h 458"/>
                <a:gd name="T54" fmla="*/ 20 w 332"/>
                <a:gd name="T55" fmla="*/ 12 h 458"/>
                <a:gd name="T56" fmla="*/ 23 w 332"/>
                <a:gd name="T57" fmla="*/ 9 h 458"/>
                <a:gd name="T58" fmla="*/ 26 w 332"/>
                <a:gd name="T59" fmla="*/ 7 h 458"/>
                <a:gd name="T60" fmla="*/ 30 w 332"/>
                <a:gd name="T61" fmla="*/ 4 h 458"/>
                <a:gd name="T62" fmla="*/ 33 w 332"/>
                <a:gd name="T63" fmla="*/ 2 h 458"/>
                <a:gd name="T64" fmla="*/ 37 w 332"/>
                <a:gd name="T65" fmla="*/ 0 h 458"/>
                <a:gd name="T66" fmla="*/ 36 w 332"/>
                <a:gd name="T67" fmla="*/ 0 h 458"/>
                <a:gd name="T68" fmla="*/ 35 w 332"/>
                <a:gd name="T69" fmla="*/ 0 h 458"/>
                <a:gd name="T70" fmla="*/ 34 w 332"/>
                <a:gd name="T71" fmla="*/ 0 h 458"/>
                <a:gd name="T72" fmla="*/ 33 w 332"/>
                <a:gd name="T73" fmla="*/ 0 h 458"/>
                <a:gd name="T74" fmla="*/ 31 w 332"/>
                <a:gd name="T75" fmla="*/ 0 h 458"/>
                <a:gd name="T76" fmla="*/ 30 w 332"/>
                <a:gd name="T77" fmla="*/ 0 h 458"/>
                <a:gd name="T78" fmla="*/ 29 w 332"/>
                <a:gd name="T79" fmla="*/ 0 h 458"/>
                <a:gd name="T80" fmla="*/ 28 w 332"/>
                <a:gd name="T81" fmla="*/ 0 h 4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2"/>
                <a:gd name="T124" fmla="*/ 0 h 458"/>
                <a:gd name="T125" fmla="*/ 332 w 332"/>
                <a:gd name="T126" fmla="*/ 458 h 4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2" h="458">
                  <a:moveTo>
                    <a:pt x="253" y="0"/>
                  </a:moveTo>
                  <a:lnTo>
                    <a:pt x="224" y="11"/>
                  </a:lnTo>
                  <a:lnTo>
                    <a:pt x="196" y="26"/>
                  </a:lnTo>
                  <a:lnTo>
                    <a:pt x="168" y="44"/>
                  </a:lnTo>
                  <a:lnTo>
                    <a:pt x="140" y="63"/>
                  </a:lnTo>
                  <a:lnTo>
                    <a:pt x="114" y="85"/>
                  </a:lnTo>
                  <a:lnTo>
                    <a:pt x="90" y="109"/>
                  </a:lnTo>
                  <a:lnTo>
                    <a:pt x="68" y="136"/>
                  </a:lnTo>
                  <a:lnTo>
                    <a:pt x="48" y="165"/>
                  </a:lnTo>
                  <a:lnTo>
                    <a:pt x="31" y="195"/>
                  </a:lnTo>
                  <a:lnTo>
                    <a:pt x="18" y="228"/>
                  </a:lnTo>
                  <a:lnTo>
                    <a:pt x="8" y="263"/>
                  </a:lnTo>
                  <a:lnTo>
                    <a:pt x="2" y="298"/>
                  </a:lnTo>
                  <a:lnTo>
                    <a:pt x="0" y="336"/>
                  </a:lnTo>
                  <a:lnTo>
                    <a:pt x="3" y="376"/>
                  </a:lnTo>
                  <a:lnTo>
                    <a:pt x="12" y="416"/>
                  </a:lnTo>
                  <a:lnTo>
                    <a:pt x="26" y="458"/>
                  </a:lnTo>
                  <a:lnTo>
                    <a:pt x="32" y="422"/>
                  </a:lnTo>
                  <a:lnTo>
                    <a:pt x="39" y="386"/>
                  </a:lnTo>
                  <a:lnTo>
                    <a:pt x="47" y="351"/>
                  </a:lnTo>
                  <a:lnTo>
                    <a:pt x="57" y="317"/>
                  </a:lnTo>
                  <a:lnTo>
                    <a:pt x="69" y="283"/>
                  </a:lnTo>
                  <a:lnTo>
                    <a:pt x="83" y="250"/>
                  </a:lnTo>
                  <a:lnTo>
                    <a:pt x="99" y="219"/>
                  </a:lnTo>
                  <a:lnTo>
                    <a:pt x="116" y="189"/>
                  </a:lnTo>
                  <a:lnTo>
                    <a:pt x="136" y="160"/>
                  </a:lnTo>
                  <a:lnTo>
                    <a:pt x="156" y="132"/>
                  </a:lnTo>
                  <a:lnTo>
                    <a:pt x="181" y="106"/>
                  </a:lnTo>
                  <a:lnTo>
                    <a:pt x="206" y="82"/>
                  </a:lnTo>
                  <a:lnTo>
                    <a:pt x="234" y="59"/>
                  </a:lnTo>
                  <a:lnTo>
                    <a:pt x="265" y="38"/>
                  </a:lnTo>
                  <a:lnTo>
                    <a:pt x="297" y="20"/>
                  </a:lnTo>
                  <a:lnTo>
                    <a:pt x="332" y="3"/>
                  </a:lnTo>
                  <a:lnTo>
                    <a:pt x="321" y="3"/>
                  </a:lnTo>
                  <a:lnTo>
                    <a:pt x="312" y="2"/>
                  </a:lnTo>
                  <a:lnTo>
                    <a:pt x="302" y="2"/>
                  </a:lnTo>
                  <a:lnTo>
                    <a:pt x="292" y="1"/>
                  </a:lnTo>
                  <a:lnTo>
                    <a:pt x="282" y="1"/>
                  </a:lnTo>
                  <a:lnTo>
                    <a:pt x="273" y="1"/>
                  </a:lnTo>
                  <a:lnTo>
                    <a:pt x="262" y="0"/>
                  </a:lnTo>
                  <a:lnTo>
                    <a:pt x="253" y="0"/>
                  </a:lnTo>
                  <a:close/>
                </a:path>
              </a:pathLst>
            </a:custGeom>
            <a:solidFill>
              <a:srgbClr val="FFD111"/>
            </a:solidFill>
            <a:ln w="9525">
              <a:noFill/>
              <a:round/>
              <a:headEnd/>
              <a:tailEnd/>
            </a:ln>
          </p:spPr>
          <p:txBody>
            <a:bodyPr/>
            <a:lstStyle/>
            <a:p>
              <a:endParaRPr lang="en-US"/>
            </a:p>
          </p:txBody>
        </p:sp>
        <p:sp>
          <p:nvSpPr>
            <p:cNvPr id="17446" name="Freeform 496"/>
            <p:cNvSpPr>
              <a:spLocks noChangeAspect="1"/>
            </p:cNvSpPr>
            <p:nvPr/>
          </p:nvSpPr>
          <p:spPr bwMode="auto">
            <a:xfrm>
              <a:off x="4617" y="2913"/>
              <a:ext cx="108" cy="151"/>
            </a:xfrm>
            <a:custGeom>
              <a:avLst/>
              <a:gdLst>
                <a:gd name="T0" fmla="*/ 27 w 324"/>
                <a:gd name="T1" fmla="*/ 0 h 451"/>
                <a:gd name="T2" fmla="*/ 24 w 324"/>
                <a:gd name="T3" fmla="*/ 1 h 451"/>
                <a:gd name="T4" fmla="*/ 21 w 324"/>
                <a:gd name="T5" fmla="*/ 3 h 451"/>
                <a:gd name="T6" fmla="*/ 18 w 324"/>
                <a:gd name="T7" fmla="*/ 5 h 451"/>
                <a:gd name="T8" fmla="*/ 15 w 324"/>
                <a:gd name="T9" fmla="*/ 7 h 451"/>
                <a:gd name="T10" fmla="*/ 12 w 324"/>
                <a:gd name="T11" fmla="*/ 9 h 451"/>
                <a:gd name="T12" fmla="*/ 10 w 324"/>
                <a:gd name="T13" fmla="*/ 12 h 451"/>
                <a:gd name="T14" fmla="*/ 7 w 324"/>
                <a:gd name="T15" fmla="*/ 15 h 451"/>
                <a:gd name="T16" fmla="*/ 5 w 324"/>
                <a:gd name="T17" fmla="*/ 18 h 451"/>
                <a:gd name="T18" fmla="*/ 3 w 324"/>
                <a:gd name="T19" fmla="*/ 22 h 451"/>
                <a:gd name="T20" fmla="*/ 2 w 324"/>
                <a:gd name="T21" fmla="*/ 25 h 451"/>
                <a:gd name="T22" fmla="*/ 1 w 324"/>
                <a:gd name="T23" fmla="*/ 29 h 451"/>
                <a:gd name="T24" fmla="*/ 0 w 324"/>
                <a:gd name="T25" fmla="*/ 33 h 451"/>
                <a:gd name="T26" fmla="*/ 0 w 324"/>
                <a:gd name="T27" fmla="*/ 37 h 451"/>
                <a:gd name="T28" fmla="*/ 0 w 324"/>
                <a:gd name="T29" fmla="*/ 42 h 451"/>
                <a:gd name="T30" fmla="*/ 1 w 324"/>
                <a:gd name="T31" fmla="*/ 46 h 451"/>
                <a:gd name="T32" fmla="*/ 3 w 324"/>
                <a:gd name="T33" fmla="*/ 51 h 451"/>
                <a:gd name="T34" fmla="*/ 3 w 324"/>
                <a:gd name="T35" fmla="*/ 47 h 451"/>
                <a:gd name="T36" fmla="*/ 4 w 324"/>
                <a:gd name="T37" fmla="*/ 43 h 451"/>
                <a:gd name="T38" fmla="*/ 5 w 324"/>
                <a:gd name="T39" fmla="*/ 39 h 451"/>
                <a:gd name="T40" fmla="*/ 6 w 324"/>
                <a:gd name="T41" fmla="*/ 34 h 451"/>
                <a:gd name="T42" fmla="*/ 7 w 324"/>
                <a:gd name="T43" fmla="*/ 31 h 451"/>
                <a:gd name="T44" fmla="*/ 9 w 324"/>
                <a:gd name="T45" fmla="*/ 27 h 451"/>
                <a:gd name="T46" fmla="*/ 11 w 324"/>
                <a:gd name="T47" fmla="*/ 24 h 451"/>
                <a:gd name="T48" fmla="*/ 12 w 324"/>
                <a:gd name="T49" fmla="*/ 20 h 451"/>
                <a:gd name="T50" fmla="*/ 14 w 324"/>
                <a:gd name="T51" fmla="*/ 17 h 451"/>
                <a:gd name="T52" fmla="*/ 17 w 324"/>
                <a:gd name="T53" fmla="*/ 14 h 451"/>
                <a:gd name="T54" fmla="*/ 19 w 324"/>
                <a:gd name="T55" fmla="*/ 11 h 451"/>
                <a:gd name="T56" fmla="*/ 22 w 324"/>
                <a:gd name="T57" fmla="*/ 9 h 451"/>
                <a:gd name="T58" fmla="*/ 25 w 324"/>
                <a:gd name="T59" fmla="*/ 6 h 451"/>
                <a:gd name="T60" fmla="*/ 29 w 324"/>
                <a:gd name="T61" fmla="*/ 4 h 451"/>
                <a:gd name="T62" fmla="*/ 32 w 324"/>
                <a:gd name="T63" fmla="*/ 2 h 451"/>
                <a:gd name="T64" fmla="*/ 36 w 324"/>
                <a:gd name="T65" fmla="*/ 0 h 451"/>
                <a:gd name="T66" fmla="*/ 35 w 324"/>
                <a:gd name="T67" fmla="*/ 0 h 451"/>
                <a:gd name="T68" fmla="*/ 34 w 324"/>
                <a:gd name="T69" fmla="*/ 0 h 451"/>
                <a:gd name="T70" fmla="*/ 33 w 324"/>
                <a:gd name="T71" fmla="*/ 0 h 451"/>
                <a:gd name="T72" fmla="*/ 32 w 324"/>
                <a:gd name="T73" fmla="*/ 0 h 451"/>
                <a:gd name="T74" fmla="*/ 31 w 324"/>
                <a:gd name="T75" fmla="*/ 0 h 451"/>
                <a:gd name="T76" fmla="*/ 30 w 324"/>
                <a:gd name="T77" fmla="*/ 0 h 451"/>
                <a:gd name="T78" fmla="*/ 28 w 324"/>
                <a:gd name="T79" fmla="*/ 0 h 451"/>
                <a:gd name="T80" fmla="*/ 27 w 324"/>
                <a:gd name="T81" fmla="*/ 0 h 4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4"/>
                <a:gd name="T124" fmla="*/ 0 h 451"/>
                <a:gd name="T125" fmla="*/ 324 w 324"/>
                <a:gd name="T126" fmla="*/ 451 h 4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4" h="451">
                  <a:moveTo>
                    <a:pt x="247" y="0"/>
                  </a:moveTo>
                  <a:lnTo>
                    <a:pt x="219" y="13"/>
                  </a:lnTo>
                  <a:lnTo>
                    <a:pt x="192" y="28"/>
                  </a:lnTo>
                  <a:lnTo>
                    <a:pt x="164" y="45"/>
                  </a:lnTo>
                  <a:lnTo>
                    <a:pt x="137" y="64"/>
                  </a:lnTo>
                  <a:lnTo>
                    <a:pt x="112" y="85"/>
                  </a:lnTo>
                  <a:lnTo>
                    <a:pt x="89" y="110"/>
                  </a:lnTo>
                  <a:lnTo>
                    <a:pt x="67" y="135"/>
                  </a:lnTo>
                  <a:lnTo>
                    <a:pt x="48" y="163"/>
                  </a:lnTo>
                  <a:lnTo>
                    <a:pt x="31" y="193"/>
                  </a:lnTo>
                  <a:lnTo>
                    <a:pt x="18" y="224"/>
                  </a:lnTo>
                  <a:lnTo>
                    <a:pt x="8" y="257"/>
                  </a:lnTo>
                  <a:lnTo>
                    <a:pt x="3" y="293"/>
                  </a:lnTo>
                  <a:lnTo>
                    <a:pt x="0" y="330"/>
                  </a:lnTo>
                  <a:lnTo>
                    <a:pt x="4" y="369"/>
                  </a:lnTo>
                  <a:lnTo>
                    <a:pt x="11" y="409"/>
                  </a:lnTo>
                  <a:lnTo>
                    <a:pt x="24" y="451"/>
                  </a:lnTo>
                  <a:lnTo>
                    <a:pt x="30" y="414"/>
                  </a:lnTo>
                  <a:lnTo>
                    <a:pt x="36" y="378"/>
                  </a:lnTo>
                  <a:lnTo>
                    <a:pt x="44" y="344"/>
                  </a:lnTo>
                  <a:lnTo>
                    <a:pt x="54" y="309"/>
                  </a:lnTo>
                  <a:lnTo>
                    <a:pt x="66" y="276"/>
                  </a:lnTo>
                  <a:lnTo>
                    <a:pt x="79" y="243"/>
                  </a:lnTo>
                  <a:lnTo>
                    <a:pt x="95" y="212"/>
                  </a:lnTo>
                  <a:lnTo>
                    <a:pt x="111" y="182"/>
                  </a:lnTo>
                  <a:lnTo>
                    <a:pt x="130" y="155"/>
                  </a:lnTo>
                  <a:lnTo>
                    <a:pt x="151" y="127"/>
                  </a:lnTo>
                  <a:lnTo>
                    <a:pt x="174" y="102"/>
                  </a:lnTo>
                  <a:lnTo>
                    <a:pt x="200" y="79"/>
                  </a:lnTo>
                  <a:lnTo>
                    <a:pt x="227" y="57"/>
                  </a:lnTo>
                  <a:lnTo>
                    <a:pt x="257" y="37"/>
                  </a:lnTo>
                  <a:lnTo>
                    <a:pt x="289" y="19"/>
                  </a:lnTo>
                  <a:lnTo>
                    <a:pt x="324" y="3"/>
                  </a:lnTo>
                  <a:lnTo>
                    <a:pt x="314" y="3"/>
                  </a:lnTo>
                  <a:lnTo>
                    <a:pt x="304" y="1"/>
                  </a:lnTo>
                  <a:lnTo>
                    <a:pt x="294" y="1"/>
                  </a:lnTo>
                  <a:lnTo>
                    <a:pt x="285" y="1"/>
                  </a:lnTo>
                  <a:lnTo>
                    <a:pt x="276" y="1"/>
                  </a:lnTo>
                  <a:lnTo>
                    <a:pt x="266" y="1"/>
                  </a:lnTo>
                  <a:lnTo>
                    <a:pt x="256" y="0"/>
                  </a:lnTo>
                  <a:lnTo>
                    <a:pt x="247" y="0"/>
                  </a:lnTo>
                  <a:close/>
                </a:path>
              </a:pathLst>
            </a:custGeom>
            <a:solidFill>
              <a:srgbClr val="FFD619"/>
            </a:solidFill>
            <a:ln w="9525">
              <a:noFill/>
              <a:round/>
              <a:headEnd/>
              <a:tailEnd/>
            </a:ln>
          </p:spPr>
          <p:txBody>
            <a:bodyPr/>
            <a:lstStyle/>
            <a:p>
              <a:endParaRPr lang="en-US"/>
            </a:p>
          </p:txBody>
        </p:sp>
        <p:sp>
          <p:nvSpPr>
            <p:cNvPr id="17447" name="Freeform 497"/>
            <p:cNvSpPr>
              <a:spLocks noChangeAspect="1"/>
            </p:cNvSpPr>
            <p:nvPr/>
          </p:nvSpPr>
          <p:spPr bwMode="auto">
            <a:xfrm>
              <a:off x="4618" y="2914"/>
              <a:ext cx="106" cy="148"/>
            </a:xfrm>
            <a:custGeom>
              <a:avLst/>
              <a:gdLst>
                <a:gd name="T0" fmla="*/ 27 w 316"/>
                <a:gd name="T1" fmla="*/ 0 h 440"/>
                <a:gd name="T2" fmla="*/ 24 w 316"/>
                <a:gd name="T3" fmla="*/ 1 h 440"/>
                <a:gd name="T4" fmla="*/ 21 w 316"/>
                <a:gd name="T5" fmla="*/ 3 h 440"/>
                <a:gd name="T6" fmla="*/ 18 w 316"/>
                <a:gd name="T7" fmla="*/ 5 h 440"/>
                <a:gd name="T8" fmla="*/ 15 w 316"/>
                <a:gd name="T9" fmla="*/ 7 h 440"/>
                <a:gd name="T10" fmla="*/ 12 w 316"/>
                <a:gd name="T11" fmla="*/ 9 h 440"/>
                <a:gd name="T12" fmla="*/ 10 w 316"/>
                <a:gd name="T13" fmla="*/ 12 h 440"/>
                <a:gd name="T14" fmla="*/ 7 w 316"/>
                <a:gd name="T15" fmla="*/ 15 h 440"/>
                <a:gd name="T16" fmla="*/ 5 w 316"/>
                <a:gd name="T17" fmla="*/ 18 h 440"/>
                <a:gd name="T18" fmla="*/ 3 w 316"/>
                <a:gd name="T19" fmla="*/ 21 h 440"/>
                <a:gd name="T20" fmla="*/ 2 w 316"/>
                <a:gd name="T21" fmla="*/ 25 h 440"/>
                <a:gd name="T22" fmla="*/ 1 w 316"/>
                <a:gd name="T23" fmla="*/ 28 h 440"/>
                <a:gd name="T24" fmla="*/ 0 w 316"/>
                <a:gd name="T25" fmla="*/ 32 h 440"/>
                <a:gd name="T26" fmla="*/ 0 w 316"/>
                <a:gd name="T27" fmla="*/ 36 h 440"/>
                <a:gd name="T28" fmla="*/ 0 w 316"/>
                <a:gd name="T29" fmla="*/ 41 h 440"/>
                <a:gd name="T30" fmla="*/ 1 w 316"/>
                <a:gd name="T31" fmla="*/ 45 h 440"/>
                <a:gd name="T32" fmla="*/ 2 w 316"/>
                <a:gd name="T33" fmla="*/ 50 h 440"/>
                <a:gd name="T34" fmla="*/ 3 w 316"/>
                <a:gd name="T35" fmla="*/ 46 h 440"/>
                <a:gd name="T36" fmla="*/ 4 w 316"/>
                <a:gd name="T37" fmla="*/ 41 h 440"/>
                <a:gd name="T38" fmla="*/ 5 w 316"/>
                <a:gd name="T39" fmla="*/ 38 h 440"/>
                <a:gd name="T40" fmla="*/ 6 w 316"/>
                <a:gd name="T41" fmla="*/ 34 h 440"/>
                <a:gd name="T42" fmla="*/ 7 w 316"/>
                <a:gd name="T43" fmla="*/ 30 h 440"/>
                <a:gd name="T44" fmla="*/ 8 w 316"/>
                <a:gd name="T45" fmla="*/ 27 h 440"/>
                <a:gd name="T46" fmla="*/ 10 w 316"/>
                <a:gd name="T47" fmla="*/ 23 h 440"/>
                <a:gd name="T48" fmla="*/ 12 w 316"/>
                <a:gd name="T49" fmla="*/ 20 h 440"/>
                <a:gd name="T50" fmla="*/ 14 w 316"/>
                <a:gd name="T51" fmla="*/ 16 h 440"/>
                <a:gd name="T52" fmla="*/ 16 w 316"/>
                <a:gd name="T53" fmla="*/ 14 h 440"/>
                <a:gd name="T54" fmla="*/ 19 w 316"/>
                <a:gd name="T55" fmla="*/ 11 h 440"/>
                <a:gd name="T56" fmla="*/ 22 w 316"/>
                <a:gd name="T57" fmla="*/ 8 h 440"/>
                <a:gd name="T58" fmla="*/ 25 w 316"/>
                <a:gd name="T59" fmla="*/ 6 h 440"/>
                <a:gd name="T60" fmla="*/ 28 w 316"/>
                <a:gd name="T61" fmla="*/ 4 h 440"/>
                <a:gd name="T62" fmla="*/ 32 w 316"/>
                <a:gd name="T63" fmla="*/ 2 h 440"/>
                <a:gd name="T64" fmla="*/ 36 w 316"/>
                <a:gd name="T65" fmla="*/ 0 h 440"/>
                <a:gd name="T66" fmla="*/ 35 w 316"/>
                <a:gd name="T67" fmla="*/ 0 h 440"/>
                <a:gd name="T68" fmla="*/ 34 w 316"/>
                <a:gd name="T69" fmla="*/ 0 h 440"/>
                <a:gd name="T70" fmla="*/ 33 w 316"/>
                <a:gd name="T71" fmla="*/ 0 h 440"/>
                <a:gd name="T72" fmla="*/ 31 w 316"/>
                <a:gd name="T73" fmla="*/ 0 h 440"/>
                <a:gd name="T74" fmla="*/ 30 w 316"/>
                <a:gd name="T75" fmla="*/ 0 h 440"/>
                <a:gd name="T76" fmla="*/ 29 w 316"/>
                <a:gd name="T77" fmla="*/ 0 h 440"/>
                <a:gd name="T78" fmla="*/ 28 w 316"/>
                <a:gd name="T79" fmla="*/ 0 h 440"/>
                <a:gd name="T80" fmla="*/ 27 w 316"/>
                <a:gd name="T81" fmla="*/ 0 h 4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6"/>
                <a:gd name="T124" fmla="*/ 0 h 440"/>
                <a:gd name="T125" fmla="*/ 316 w 316"/>
                <a:gd name="T126" fmla="*/ 440 h 4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6" h="440">
                  <a:moveTo>
                    <a:pt x="240" y="0"/>
                  </a:moveTo>
                  <a:lnTo>
                    <a:pt x="214" y="12"/>
                  </a:lnTo>
                  <a:lnTo>
                    <a:pt x="186" y="27"/>
                  </a:lnTo>
                  <a:lnTo>
                    <a:pt x="160" y="45"/>
                  </a:lnTo>
                  <a:lnTo>
                    <a:pt x="134" y="63"/>
                  </a:lnTo>
                  <a:lnTo>
                    <a:pt x="110" y="84"/>
                  </a:lnTo>
                  <a:lnTo>
                    <a:pt x="87" y="107"/>
                  </a:lnTo>
                  <a:lnTo>
                    <a:pt x="66" y="131"/>
                  </a:lnTo>
                  <a:lnTo>
                    <a:pt x="47" y="159"/>
                  </a:lnTo>
                  <a:lnTo>
                    <a:pt x="31" y="187"/>
                  </a:lnTo>
                  <a:lnTo>
                    <a:pt x="18" y="217"/>
                  </a:lnTo>
                  <a:lnTo>
                    <a:pt x="8" y="250"/>
                  </a:lnTo>
                  <a:lnTo>
                    <a:pt x="2" y="284"/>
                  </a:lnTo>
                  <a:lnTo>
                    <a:pt x="0" y="321"/>
                  </a:lnTo>
                  <a:lnTo>
                    <a:pt x="2" y="359"/>
                  </a:lnTo>
                  <a:lnTo>
                    <a:pt x="9" y="398"/>
                  </a:lnTo>
                  <a:lnTo>
                    <a:pt x="21" y="440"/>
                  </a:lnTo>
                  <a:lnTo>
                    <a:pt x="27" y="403"/>
                  </a:lnTo>
                  <a:lnTo>
                    <a:pt x="33" y="367"/>
                  </a:lnTo>
                  <a:lnTo>
                    <a:pt x="41" y="333"/>
                  </a:lnTo>
                  <a:lnTo>
                    <a:pt x="51" y="298"/>
                  </a:lnTo>
                  <a:lnTo>
                    <a:pt x="62" y="266"/>
                  </a:lnTo>
                  <a:lnTo>
                    <a:pt x="76" y="234"/>
                  </a:lnTo>
                  <a:lnTo>
                    <a:pt x="89" y="204"/>
                  </a:lnTo>
                  <a:lnTo>
                    <a:pt x="107" y="175"/>
                  </a:lnTo>
                  <a:lnTo>
                    <a:pt x="125" y="147"/>
                  </a:lnTo>
                  <a:lnTo>
                    <a:pt x="145" y="121"/>
                  </a:lnTo>
                  <a:lnTo>
                    <a:pt x="168" y="96"/>
                  </a:lnTo>
                  <a:lnTo>
                    <a:pt x="193" y="73"/>
                  </a:lnTo>
                  <a:lnTo>
                    <a:pt x="220" y="52"/>
                  </a:lnTo>
                  <a:lnTo>
                    <a:pt x="250" y="33"/>
                  </a:lnTo>
                  <a:lnTo>
                    <a:pt x="282" y="15"/>
                  </a:lnTo>
                  <a:lnTo>
                    <a:pt x="316" y="0"/>
                  </a:lnTo>
                  <a:lnTo>
                    <a:pt x="307" y="0"/>
                  </a:lnTo>
                  <a:lnTo>
                    <a:pt x="298" y="0"/>
                  </a:lnTo>
                  <a:lnTo>
                    <a:pt x="288" y="0"/>
                  </a:lnTo>
                  <a:lnTo>
                    <a:pt x="278" y="0"/>
                  </a:lnTo>
                  <a:lnTo>
                    <a:pt x="269" y="0"/>
                  </a:lnTo>
                  <a:lnTo>
                    <a:pt x="260" y="0"/>
                  </a:lnTo>
                  <a:lnTo>
                    <a:pt x="250" y="0"/>
                  </a:lnTo>
                  <a:lnTo>
                    <a:pt x="240" y="0"/>
                  </a:lnTo>
                  <a:close/>
                </a:path>
              </a:pathLst>
            </a:custGeom>
            <a:solidFill>
              <a:srgbClr val="FFDB21"/>
            </a:solidFill>
            <a:ln w="9525">
              <a:noFill/>
              <a:round/>
              <a:headEnd/>
              <a:tailEnd/>
            </a:ln>
          </p:spPr>
          <p:txBody>
            <a:bodyPr/>
            <a:lstStyle/>
            <a:p>
              <a:endParaRPr lang="en-US"/>
            </a:p>
          </p:txBody>
        </p:sp>
        <p:sp>
          <p:nvSpPr>
            <p:cNvPr id="17448" name="Freeform 498"/>
            <p:cNvSpPr>
              <a:spLocks noChangeAspect="1"/>
            </p:cNvSpPr>
            <p:nvPr/>
          </p:nvSpPr>
          <p:spPr bwMode="auto">
            <a:xfrm>
              <a:off x="4619" y="2915"/>
              <a:ext cx="104" cy="144"/>
            </a:xfrm>
            <a:custGeom>
              <a:avLst/>
              <a:gdLst>
                <a:gd name="T0" fmla="*/ 27 w 310"/>
                <a:gd name="T1" fmla="*/ 0 h 431"/>
                <a:gd name="T2" fmla="*/ 23 w 310"/>
                <a:gd name="T3" fmla="*/ 2 h 431"/>
                <a:gd name="T4" fmla="*/ 20 w 310"/>
                <a:gd name="T5" fmla="*/ 3 h 431"/>
                <a:gd name="T6" fmla="*/ 18 w 310"/>
                <a:gd name="T7" fmla="*/ 5 h 431"/>
                <a:gd name="T8" fmla="*/ 15 w 310"/>
                <a:gd name="T9" fmla="*/ 7 h 431"/>
                <a:gd name="T10" fmla="*/ 12 w 310"/>
                <a:gd name="T11" fmla="*/ 9 h 431"/>
                <a:gd name="T12" fmla="*/ 10 w 310"/>
                <a:gd name="T13" fmla="*/ 12 h 431"/>
                <a:gd name="T14" fmla="*/ 7 w 310"/>
                <a:gd name="T15" fmla="*/ 15 h 431"/>
                <a:gd name="T16" fmla="*/ 5 w 310"/>
                <a:gd name="T17" fmla="*/ 17 h 431"/>
                <a:gd name="T18" fmla="*/ 4 w 310"/>
                <a:gd name="T19" fmla="*/ 20 h 431"/>
                <a:gd name="T20" fmla="*/ 2 w 310"/>
                <a:gd name="T21" fmla="*/ 24 h 431"/>
                <a:gd name="T22" fmla="*/ 1 w 310"/>
                <a:gd name="T23" fmla="*/ 27 h 431"/>
                <a:gd name="T24" fmla="*/ 0 w 310"/>
                <a:gd name="T25" fmla="*/ 31 h 431"/>
                <a:gd name="T26" fmla="*/ 0 w 310"/>
                <a:gd name="T27" fmla="*/ 35 h 431"/>
                <a:gd name="T28" fmla="*/ 0 w 310"/>
                <a:gd name="T29" fmla="*/ 39 h 431"/>
                <a:gd name="T30" fmla="*/ 1 w 310"/>
                <a:gd name="T31" fmla="*/ 43 h 431"/>
                <a:gd name="T32" fmla="*/ 2 w 310"/>
                <a:gd name="T33" fmla="*/ 48 h 431"/>
                <a:gd name="T34" fmla="*/ 3 w 310"/>
                <a:gd name="T35" fmla="*/ 44 h 431"/>
                <a:gd name="T36" fmla="*/ 4 w 310"/>
                <a:gd name="T37" fmla="*/ 40 h 431"/>
                <a:gd name="T38" fmla="*/ 4 w 310"/>
                <a:gd name="T39" fmla="*/ 36 h 431"/>
                <a:gd name="T40" fmla="*/ 5 w 310"/>
                <a:gd name="T41" fmla="*/ 32 h 431"/>
                <a:gd name="T42" fmla="*/ 7 w 310"/>
                <a:gd name="T43" fmla="*/ 29 h 431"/>
                <a:gd name="T44" fmla="*/ 8 w 310"/>
                <a:gd name="T45" fmla="*/ 25 h 431"/>
                <a:gd name="T46" fmla="*/ 10 w 310"/>
                <a:gd name="T47" fmla="*/ 22 h 431"/>
                <a:gd name="T48" fmla="*/ 11 w 310"/>
                <a:gd name="T49" fmla="*/ 19 h 431"/>
                <a:gd name="T50" fmla="*/ 14 w 310"/>
                <a:gd name="T51" fmla="*/ 16 h 431"/>
                <a:gd name="T52" fmla="*/ 16 w 310"/>
                <a:gd name="T53" fmla="*/ 13 h 431"/>
                <a:gd name="T54" fmla="*/ 18 w 310"/>
                <a:gd name="T55" fmla="*/ 10 h 431"/>
                <a:gd name="T56" fmla="*/ 21 w 310"/>
                <a:gd name="T57" fmla="*/ 8 h 431"/>
                <a:gd name="T58" fmla="*/ 24 w 310"/>
                <a:gd name="T59" fmla="*/ 6 h 431"/>
                <a:gd name="T60" fmla="*/ 28 w 310"/>
                <a:gd name="T61" fmla="*/ 3 h 431"/>
                <a:gd name="T62" fmla="*/ 31 w 310"/>
                <a:gd name="T63" fmla="*/ 2 h 431"/>
                <a:gd name="T64" fmla="*/ 35 w 310"/>
                <a:gd name="T65" fmla="*/ 0 h 431"/>
                <a:gd name="T66" fmla="*/ 34 w 310"/>
                <a:gd name="T67" fmla="*/ 0 h 431"/>
                <a:gd name="T68" fmla="*/ 33 w 310"/>
                <a:gd name="T69" fmla="*/ 0 h 431"/>
                <a:gd name="T70" fmla="*/ 32 w 310"/>
                <a:gd name="T71" fmla="*/ 0 h 431"/>
                <a:gd name="T72" fmla="*/ 31 w 310"/>
                <a:gd name="T73" fmla="*/ 0 h 431"/>
                <a:gd name="T74" fmla="*/ 30 w 310"/>
                <a:gd name="T75" fmla="*/ 0 h 431"/>
                <a:gd name="T76" fmla="*/ 29 w 310"/>
                <a:gd name="T77" fmla="*/ 0 h 431"/>
                <a:gd name="T78" fmla="*/ 28 w 310"/>
                <a:gd name="T79" fmla="*/ 0 h 431"/>
                <a:gd name="T80" fmla="*/ 27 w 310"/>
                <a:gd name="T81" fmla="*/ 0 h 4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31"/>
                <a:gd name="T125" fmla="*/ 310 w 310"/>
                <a:gd name="T126" fmla="*/ 431 h 4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31">
                  <a:moveTo>
                    <a:pt x="234" y="0"/>
                  </a:moveTo>
                  <a:lnTo>
                    <a:pt x="208" y="14"/>
                  </a:lnTo>
                  <a:lnTo>
                    <a:pt x="182" y="29"/>
                  </a:lnTo>
                  <a:lnTo>
                    <a:pt x="157" y="45"/>
                  </a:lnTo>
                  <a:lnTo>
                    <a:pt x="132" y="65"/>
                  </a:lnTo>
                  <a:lnTo>
                    <a:pt x="109" y="84"/>
                  </a:lnTo>
                  <a:lnTo>
                    <a:pt x="86" y="107"/>
                  </a:lnTo>
                  <a:lnTo>
                    <a:pt x="66" y="131"/>
                  </a:lnTo>
                  <a:lnTo>
                    <a:pt x="48" y="157"/>
                  </a:lnTo>
                  <a:lnTo>
                    <a:pt x="32" y="184"/>
                  </a:lnTo>
                  <a:lnTo>
                    <a:pt x="18" y="214"/>
                  </a:lnTo>
                  <a:lnTo>
                    <a:pt x="9" y="245"/>
                  </a:lnTo>
                  <a:lnTo>
                    <a:pt x="2" y="279"/>
                  </a:lnTo>
                  <a:lnTo>
                    <a:pt x="0" y="313"/>
                  </a:lnTo>
                  <a:lnTo>
                    <a:pt x="2" y="351"/>
                  </a:lnTo>
                  <a:lnTo>
                    <a:pt x="9" y="389"/>
                  </a:lnTo>
                  <a:lnTo>
                    <a:pt x="21" y="431"/>
                  </a:lnTo>
                  <a:lnTo>
                    <a:pt x="26" y="394"/>
                  </a:lnTo>
                  <a:lnTo>
                    <a:pt x="32" y="358"/>
                  </a:lnTo>
                  <a:lnTo>
                    <a:pt x="40" y="324"/>
                  </a:lnTo>
                  <a:lnTo>
                    <a:pt x="49" y="290"/>
                  </a:lnTo>
                  <a:lnTo>
                    <a:pt x="60" y="257"/>
                  </a:lnTo>
                  <a:lnTo>
                    <a:pt x="72" y="227"/>
                  </a:lnTo>
                  <a:lnTo>
                    <a:pt x="86" y="197"/>
                  </a:lnTo>
                  <a:lnTo>
                    <a:pt x="102" y="168"/>
                  </a:lnTo>
                  <a:lnTo>
                    <a:pt x="121" y="142"/>
                  </a:lnTo>
                  <a:lnTo>
                    <a:pt x="140" y="116"/>
                  </a:lnTo>
                  <a:lnTo>
                    <a:pt x="162" y="92"/>
                  </a:lnTo>
                  <a:lnTo>
                    <a:pt x="187" y="70"/>
                  </a:lnTo>
                  <a:lnTo>
                    <a:pt x="214" y="50"/>
                  </a:lnTo>
                  <a:lnTo>
                    <a:pt x="243" y="31"/>
                  </a:lnTo>
                  <a:lnTo>
                    <a:pt x="275" y="15"/>
                  </a:lnTo>
                  <a:lnTo>
                    <a:pt x="310" y="0"/>
                  </a:lnTo>
                  <a:lnTo>
                    <a:pt x="301" y="0"/>
                  </a:lnTo>
                  <a:lnTo>
                    <a:pt x="291" y="0"/>
                  </a:lnTo>
                  <a:lnTo>
                    <a:pt x="281" y="0"/>
                  </a:lnTo>
                  <a:lnTo>
                    <a:pt x="272" y="0"/>
                  </a:lnTo>
                  <a:lnTo>
                    <a:pt x="263" y="0"/>
                  </a:lnTo>
                  <a:lnTo>
                    <a:pt x="253" y="0"/>
                  </a:lnTo>
                  <a:lnTo>
                    <a:pt x="243" y="0"/>
                  </a:lnTo>
                  <a:lnTo>
                    <a:pt x="234" y="0"/>
                  </a:lnTo>
                  <a:close/>
                </a:path>
              </a:pathLst>
            </a:custGeom>
            <a:solidFill>
              <a:srgbClr val="FFDD28"/>
            </a:solidFill>
            <a:ln w="9525">
              <a:noFill/>
              <a:round/>
              <a:headEnd/>
              <a:tailEnd/>
            </a:ln>
          </p:spPr>
          <p:txBody>
            <a:bodyPr/>
            <a:lstStyle/>
            <a:p>
              <a:endParaRPr lang="en-US"/>
            </a:p>
          </p:txBody>
        </p:sp>
        <p:sp>
          <p:nvSpPr>
            <p:cNvPr id="17449" name="Freeform 499"/>
            <p:cNvSpPr>
              <a:spLocks noChangeAspect="1"/>
            </p:cNvSpPr>
            <p:nvPr/>
          </p:nvSpPr>
          <p:spPr bwMode="auto">
            <a:xfrm>
              <a:off x="4620" y="2916"/>
              <a:ext cx="101" cy="141"/>
            </a:xfrm>
            <a:custGeom>
              <a:avLst/>
              <a:gdLst>
                <a:gd name="T0" fmla="*/ 25 w 302"/>
                <a:gd name="T1" fmla="*/ 0 h 423"/>
                <a:gd name="T2" fmla="*/ 23 w 302"/>
                <a:gd name="T3" fmla="*/ 2 h 423"/>
                <a:gd name="T4" fmla="*/ 20 w 302"/>
                <a:gd name="T5" fmla="*/ 3 h 423"/>
                <a:gd name="T6" fmla="*/ 17 w 302"/>
                <a:gd name="T7" fmla="*/ 5 h 423"/>
                <a:gd name="T8" fmla="*/ 14 w 302"/>
                <a:gd name="T9" fmla="*/ 7 h 423"/>
                <a:gd name="T10" fmla="*/ 12 w 302"/>
                <a:gd name="T11" fmla="*/ 10 h 423"/>
                <a:gd name="T12" fmla="*/ 9 w 302"/>
                <a:gd name="T13" fmla="*/ 12 h 423"/>
                <a:gd name="T14" fmla="*/ 7 w 302"/>
                <a:gd name="T15" fmla="*/ 14 h 423"/>
                <a:gd name="T16" fmla="*/ 5 w 302"/>
                <a:gd name="T17" fmla="*/ 17 h 423"/>
                <a:gd name="T18" fmla="*/ 3 w 302"/>
                <a:gd name="T19" fmla="*/ 20 h 423"/>
                <a:gd name="T20" fmla="*/ 2 w 302"/>
                <a:gd name="T21" fmla="*/ 23 h 423"/>
                <a:gd name="T22" fmla="*/ 1 w 302"/>
                <a:gd name="T23" fmla="*/ 27 h 423"/>
                <a:gd name="T24" fmla="*/ 0 w 302"/>
                <a:gd name="T25" fmla="*/ 30 h 423"/>
                <a:gd name="T26" fmla="*/ 0 w 302"/>
                <a:gd name="T27" fmla="*/ 34 h 423"/>
                <a:gd name="T28" fmla="*/ 0 w 302"/>
                <a:gd name="T29" fmla="*/ 38 h 423"/>
                <a:gd name="T30" fmla="*/ 1 w 302"/>
                <a:gd name="T31" fmla="*/ 43 h 423"/>
                <a:gd name="T32" fmla="*/ 2 w 302"/>
                <a:gd name="T33" fmla="*/ 47 h 423"/>
                <a:gd name="T34" fmla="*/ 3 w 302"/>
                <a:gd name="T35" fmla="*/ 43 h 423"/>
                <a:gd name="T36" fmla="*/ 3 w 302"/>
                <a:gd name="T37" fmla="*/ 39 h 423"/>
                <a:gd name="T38" fmla="*/ 4 w 302"/>
                <a:gd name="T39" fmla="*/ 35 h 423"/>
                <a:gd name="T40" fmla="*/ 5 w 302"/>
                <a:gd name="T41" fmla="*/ 31 h 423"/>
                <a:gd name="T42" fmla="*/ 6 w 302"/>
                <a:gd name="T43" fmla="*/ 28 h 423"/>
                <a:gd name="T44" fmla="*/ 8 w 302"/>
                <a:gd name="T45" fmla="*/ 24 h 423"/>
                <a:gd name="T46" fmla="*/ 9 w 302"/>
                <a:gd name="T47" fmla="*/ 21 h 423"/>
                <a:gd name="T48" fmla="*/ 11 w 302"/>
                <a:gd name="T49" fmla="*/ 18 h 423"/>
                <a:gd name="T50" fmla="*/ 13 w 302"/>
                <a:gd name="T51" fmla="*/ 15 h 423"/>
                <a:gd name="T52" fmla="*/ 15 w 302"/>
                <a:gd name="T53" fmla="*/ 12 h 423"/>
                <a:gd name="T54" fmla="*/ 18 w 302"/>
                <a:gd name="T55" fmla="*/ 10 h 423"/>
                <a:gd name="T56" fmla="*/ 20 w 302"/>
                <a:gd name="T57" fmla="*/ 8 h 423"/>
                <a:gd name="T58" fmla="*/ 23 w 302"/>
                <a:gd name="T59" fmla="*/ 5 h 423"/>
                <a:gd name="T60" fmla="*/ 26 w 302"/>
                <a:gd name="T61" fmla="*/ 3 h 423"/>
                <a:gd name="T62" fmla="*/ 30 w 302"/>
                <a:gd name="T63" fmla="*/ 2 h 423"/>
                <a:gd name="T64" fmla="*/ 34 w 302"/>
                <a:gd name="T65" fmla="*/ 0 h 423"/>
                <a:gd name="T66" fmla="*/ 33 w 302"/>
                <a:gd name="T67" fmla="*/ 0 h 423"/>
                <a:gd name="T68" fmla="*/ 32 w 302"/>
                <a:gd name="T69" fmla="*/ 0 h 423"/>
                <a:gd name="T70" fmla="*/ 31 w 302"/>
                <a:gd name="T71" fmla="*/ 0 h 423"/>
                <a:gd name="T72" fmla="*/ 30 w 302"/>
                <a:gd name="T73" fmla="*/ 0 h 423"/>
                <a:gd name="T74" fmla="*/ 28 w 302"/>
                <a:gd name="T75" fmla="*/ 0 h 423"/>
                <a:gd name="T76" fmla="*/ 27 w 302"/>
                <a:gd name="T77" fmla="*/ 0 h 423"/>
                <a:gd name="T78" fmla="*/ 26 w 302"/>
                <a:gd name="T79" fmla="*/ 0 h 423"/>
                <a:gd name="T80" fmla="*/ 25 w 302"/>
                <a:gd name="T81" fmla="*/ 0 h 4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2"/>
                <a:gd name="T124" fmla="*/ 0 h 423"/>
                <a:gd name="T125" fmla="*/ 302 w 302"/>
                <a:gd name="T126" fmla="*/ 423 h 4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2" h="423">
                  <a:moveTo>
                    <a:pt x="227" y="2"/>
                  </a:moveTo>
                  <a:lnTo>
                    <a:pt x="202" y="16"/>
                  </a:lnTo>
                  <a:lnTo>
                    <a:pt x="178" y="31"/>
                  </a:lnTo>
                  <a:lnTo>
                    <a:pt x="154" y="49"/>
                  </a:lnTo>
                  <a:lnTo>
                    <a:pt x="129" y="66"/>
                  </a:lnTo>
                  <a:lnTo>
                    <a:pt x="106" y="87"/>
                  </a:lnTo>
                  <a:lnTo>
                    <a:pt x="84" y="107"/>
                  </a:lnTo>
                  <a:lnTo>
                    <a:pt x="65" y="130"/>
                  </a:lnTo>
                  <a:lnTo>
                    <a:pt x="48" y="156"/>
                  </a:lnTo>
                  <a:lnTo>
                    <a:pt x="31" y="182"/>
                  </a:lnTo>
                  <a:lnTo>
                    <a:pt x="19" y="211"/>
                  </a:lnTo>
                  <a:lnTo>
                    <a:pt x="10" y="241"/>
                  </a:lnTo>
                  <a:lnTo>
                    <a:pt x="3" y="273"/>
                  </a:lnTo>
                  <a:lnTo>
                    <a:pt x="0" y="308"/>
                  </a:lnTo>
                  <a:lnTo>
                    <a:pt x="1" y="345"/>
                  </a:lnTo>
                  <a:lnTo>
                    <a:pt x="8" y="383"/>
                  </a:lnTo>
                  <a:lnTo>
                    <a:pt x="19" y="423"/>
                  </a:lnTo>
                  <a:lnTo>
                    <a:pt x="25" y="386"/>
                  </a:lnTo>
                  <a:lnTo>
                    <a:pt x="30" y="350"/>
                  </a:lnTo>
                  <a:lnTo>
                    <a:pt x="38" y="315"/>
                  </a:lnTo>
                  <a:lnTo>
                    <a:pt x="46" y="282"/>
                  </a:lnTo>
                  <a:lnTo>
                    <a:pt x="57" y="250"/>
                  </a:lnTo>
                  <a:lnTo>
                    <a:pt x="69" y="219"/>
                  </a:lnTo>
                  <a:lnTo>
                    <a:pt x="83" y="190"/>
                  </a:lnTo>
                  <a:lnTo>
                    <a:pt x="98" y="163"/>
                  </a:lnTo>
                  <a:lnTo>
                    <a:pt x="116" y="136"/>
                  </a:lnTo>
                  <a:lnTo>
                    <a:pt x="135" y="112"/>
                  </a:lnTo>
                  <a:lnTo>
                    <a:pt x="157" y="89"/>
                  </a:lnTo>
                  <a:lnTo>
                    <a:pt x="181" y="68"/>
                  </a:lnTo>
                  <a:lnTo>
                    <a:pt x="208" y="49"/>
                  </a:lnTo>
                  <a:lnTo>
                    <a:pt x="237" y="30"/>
                  </a:lnTo>
                  <a:lnTo>
                    <a:pt x="268" y="14"/>
                  </a:lnTo>
                  <a:lnTo>
                    <a:pt x="302" y="0"/>
                  </a:lnTo>
                  <a:lnTo>
                    <a:pt x="293" y="0"/>
                  </a:lnTo>
                  <a:lnTo>
                    <a:pt x="284" y="1"/>
                  </a:lnTo>
                  <a:lnTo>
                    <a:pt x="275" y="1"/>
                  </a:lnTo>
                  <a:lnTo>
                    <a:pt x="265" y="1"/>
                  </a:lnTo>
                  <a:lnTo>
                    <a:pt x="255" y="1"/>
                  </a:lnTo>
                  <a:lnTo>
                    <a:pt x="246" y="1"/>
                  </a:lnTo>
                  <a:lnTo>
                    <a:pt x="237" y="2"/>
                  </a:lnTo>
                  <a:lnTo>
                    <a:pt x="227" y="2"/>
                  </a:lnTo>
                  <a:close/>
                </a:path>
              </a:pathLst>
            </a:custGeom>
            <a:solidFill>
              <a:srgbClr val="FFE233"/>
            </a:solidFill>
            <a:ln w="9525">
              <a:noFill/>
              <a:round/>
              <a:headEnd/>
              <a:tailEnd/>
            </a:ln>
          </p:spPr>
          <p:txBody>
            <a:bodyPr/>
            <a:lstStyle/>
            <a:p>
              <a:endParaRPr lang="en-US"/>
            </a:p>
          </p:txBody>
        </p:sp>
        <p:sp>
          <p:nvSpPr>
            <p:cNvPr id="17450" name="Freeform 500"/>
            <p:cNvSpPr>
              <a:spLocks noChangeAspect="1"/>
            </p:cNvSpPr>
            <p:nvPr/>
          </p:nvSpPr>
          <p:spPr bwMode="auto">
            <a:xfrm>
              <a:off x="4621" y="2916"/>
              <a:ext cx="98" cy="139"/>
            </a:xfrm>
            <a:custGeom>
              <a:avLst/>
              <a:gdLst>
                <a:gd name="T0" fmla="*/ 24 w 295"/>
                <a:gd name="T1" fmla="*/ 1 h 414"/>
                <a:gd name="T2" fmla="*/ 22 w 295"/>
                <a:gd name="T3" fmla="*/ 2 h 414"/>
                <a:gd name="T4" fmla="*/ 19 w 295"/>
                <a:gd name="T5" fmla="*/ 4 h 414"/>
                <a:gd name="T6" fmla="*/ 16 w 295"/>
                <a:gd name="T7" fmla="*/ 6 h 414"/>
                <a:gd name="T8" fmla="*/ 14 w 295"/>
                <a:gd name="T9" fmla="*/ 8 h 414"/>
                <a:gd name="T10" fmla="*/ 12 w 295"/>
                <a:gd name="T11" fmla="*/ 10 h 414"/>
                <a:gd name="T12" fmla="*/ 9 w 295"/>
                <a:gd name="T13" fmla="*/ 12 h 414"/>
                <a:gd name="T14" fmla="*/ 7 w 295"/>
                <a:gd name="T15" fmla="*/ 15 h 414"/>
                <a:gd name="T16" fmla="*/ 5 w 295"/>
                <a:gd name="T17" fmla="*/ 17 h 414"/>
                <a:gd name="T18" fmla="*/ 4 w 295"/>
                <a:gd name="T19" fmla="*/ 20 h 414"/>
                <a:gd name="T20" fmla="*/ 2 w 295"/>
                <a:gd name="T21" fmla="*/ 24 h 414"/>
                <a:gd name="T22" fmla="*/ 1 w 295"/>
                <a:gd name="T23" fmla="*/ 27 h 414"/>
                <a:gd name="T24" fmla="*/ 0 w 295"/>
                <a:gd name="T25" fmla="*/ 30 h 414"/>
                <a:gd name="T26" fmla="*/ 0 w 295"/>
                <a:gd name="T27" fmla="*/ 34 h 414"/>
                <a:gd name="T28" fmla="*/ 0 w 295"/>
                <a:gd name="T29" fmla="*/ 38 h 414"/>
                <a:gd name="T30" fmla="*/ 1 w 295"/>
                <a:gd name="T31" fmla="*/ 42 h 414"/>
                <a:gd name="T32" fmla="*/ 2 w 295"/>
                <a:gd name="T33" fmla="*/ 47 h 414"/>
                <a:gd name="T34" fmla="*/ 3 w 295"/>
                <a:gd name="T35" fmla="*/ 43 h 414"/>
                <a:gd name="T36" fmla="*/ 3 w 295"/>
                <a:gd name="T37" fmla="*/ 38 h 414"/>
                <a:gd name="T38" fmla="*/ 4 w 295"/>
                <a:gd name="T39" fmla="*/ 35 h 414"/>
                <a:gd name="T40" fmla="*/ 5 w 295"/>
                <a:gd name="T41" fmla="*/ 31 h 414"/>
                <a:gd name="T42" fmla="*/ 6 w 295"/>
                <a:gd name="T43" fmla="*/ 28 h 414"/>
                <a:gd name="T44" fmla="*/ 7 w 295"/>
                <a:gd name="T45" fmla="*/ 24 h 414"/>
                <a:gd name="T46" fmla="*/ 9 w 295"/>
                <a:gd name="T47" fmla="*/ 21 h 414"/>
                <a:gd name="T48" fmla="*/ 10 w 295"/>
                <a:gd name="T49" fmla="*/ 18 h 414"/>
                <a:gd name="T50" fmla="*/ 12 w 295"/>
                <a:gd name="T51" fmla="*/ 15 h 414"/>
                <a:gd name="T52" fmla="*/ 14 w 295"/>
                <a:gd name="T53" fmla="*/ 12 h 414"/>
                <a:gd name="T54" fmla="*/ 17 w 295"/>
                <a:gd name="T55" fmla="*/ 10 h 414"/>
                <a:gd name="T56" fmla="*/ 19 w 295"/>
                <a:gd name="T57" fmla="*/ 7 h 414"/>
                <a:gd name="T58" fmla="*/ 22 w 295"/>
                <a:gd name="T59" fmla="*/ 5 h 414"/>
                <a:gd name="T60" fmla="*/ 25 w 295"/>
                <a:gd name="T61" fmla="*/ 3 h 414"/>
                <a:gd name="T62" fmla="*/ 29 w 295"/>
                <a:gd name="T63" fmla="*/ 2 h 414"/>
                <a:gd name="T64" fmla="*/ 33 w 295"/>
                <a:gd name="T65" fmla="*/ 0 h 414"/>
                <a:gd name="T66" fmla="*/ 32 w 295"/>
                <a:gd name="T67" fmla="*/ 0 h 414"/>
                <a:gd name="T68" fmla="*/ 31 w 295"/>
                <a:gd name="T69" fmla="*/ 0 h 414"/>
                <a:gd name="T70" fmla="*/ 30 w 295"/>
                <a:gd name="T71" fmla="*/ 0 h 414"/>
                <a:gd name="T72" fmla="*/ 29 w 295"/>
                <a:gd name="T73" fmla="*/ 0 h 414"/>
                <a:gd name="T74" fmla="*/ 27 w 295"/>
                <a:gd name="T75" fmla="*/ 0 h 414"/>
                <a:gd name="T76" fmla="*/ 26 w 295"/>
                <a:gd name="T77" fmla="*/ 0 h 414"/>
                <a:gd name="T78" fmla="*/ 25 w 295"/>
                <a:gd name="T79" fmla="*/ 1 h 414"/>
                <a:gd name="T80" fmla="*/ 24 w 295"/>
                <a:gd name="T81" fmla="*/ 1 h 4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5"/>
                <a:gd name="T124" fmla="*/ 0 h 414"/>
                <a:gd name="T125" fmla="*/ 295 w 295"/>
                <a:gd name="T126" fmla="*/ 414 h 4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5" h="414">
                  <a:moveTo>
                    <a:pt x="221" y="5"/>
                  </a:moveTo>
                  <a:lnTo>
                    <a:pt x="197" y="19"/>
                  </a:lnTo>
                  <a:lnTo>
                    <a:pt x="174" y="34"/>
                  </a:lnTo>
                  <a:lnTo>
                    <a:pt x="149" y="51"/>
                  </a:lnTo>
                  <a:lnTo>
                    <a:pt x="126" y="68"/>
                  </a:lnTo>
                  <a:lnTo>
                    <a:pt x="104" y="88"/>
                  </a:lnTo>
                  <a:lnTo>
                    <a:pt x="84" y="107"/>
                  </a:lnTo>
                  <a:lnTo>
                    <a:pt x="64" y="130"/>
                  </a:lnTo>
                  <a:lnTo>
                    <a:pt x="47" y="154"/>
                  </a:lnTo>
                  <a:lnTo>
                    <a:pt x="32" y="180"/>
                  </a:lnTo>
                  <a:lnTo>
                    <a:pt x="19" y="208"/>
                  </a:lnTo>
                  <a:lnTo>
                    <a:pt x="9" y="236"/>
                  </a:lnTo>
                  <a:lnTo>
                    <a:pt x="3" y="268"/>
                  </a:lnTo>
                  <a:lnTo>
                    <a:pt x="0" y="301"/>
                  </a:lnTo>
                  <a:lnTo>
                    <a:pt x="1" y="337"/>
                  </a:lnTo>
                  <a:lnTo>
                    <a:pt x="7" y="374"/>
                  </a:lnTo>
                  <a:lnTo>
                    <a:pt x="17" y="414"/>
                  </a:lnTo>
                  <a:lnTo>
                    <a:pt x="23" y="377"/>
                  </a:lnTo>
                  <a:lnTo>
                    <a:pt x="28" y="341"/>
                  </a:lnTo>
                  <a:lnTo>
                    <a:pt x="35" y="307"/>
                  </a:lnTo>
                  <a:lnTo>
                    <a:pt x="45" y="275"/>
                  </a:lnTo>
                  <a:lnTo>
                    <a:pt x="54" y="243"/>
                  </a:lnTo>
                  <a:lnTo>
                    <a:pt x="65" y="213"/>
                  </a:lnTo>
                  <a:lnTo>
                    <a:pt x="79" y="185"/>
                  </a:lnTo>
                  <a:lnTo>
                    <a:pt x="94" y="158"/>
                  </a:lnTo>
                  <a:lnTo>
                    <a:pt x="110" y="133"/>
                  </a:lnTo>
                  <a:lnTo>
                    <a:pt x="130" y="109"/>
                  </a:lnTo>
                  <a:lnTo>
                    <a:pt x="151" y="87"/>
                  </a:lnTo>
                  <a:lnTo>
                    <a:pt x="174" y="66"/>
                  </a:lnTo>
                  <a:lnTo>
                    <a:pt x="200" y="46"/>
                  </a:lnTo>
                  <a:lnTo>
                    <a:pt x="229" y="30"/>
                  </a:lnTo>
                  <a:lnTo>
                    <a:pt x="260" y="14"/>
                  </a:lnTo>
                  <a:lnTo>
                    <a:pt x="295" y="0"/>
                  </a:lnTo>
                  <a:lnTo>
                    <a:pt x="285" y="0"/>
                  </a:lnTo>
                  <a:lnTo>
                    <a:pt x="276" y="1"/>
                  </a:lnTo>
                  <a:lnTo>
                    <a:pt x="267" y="1"/>
                  </a:lnTo>
                  <a:lnTo>
                    <a:pt x="258" y="3"/>
                  </a:lnTo>
                  <a:lnTo>
                    <a:pt x="248" y="4"/>
                  </a:lnTo>
                  <a:lnTo>
                    <a:pt x="239" y="4"/>
                  </a:lnTo>
                  <a:lnTo>
                    <a:pt x="230" y="5"/>
                  </a:lnTo>
                  <a:lnTo>
                    <a:pt x="221" y="5"/>
                  </a:lnTo>
                  <a:close/>
                </a:path>
              </a:pathLst>
            </a:custGeom>
            <a:solidFill>
              <a:srgbClr val="FFE83A"/>
            </a:solidFill>
            <a:ln w="9525">
              <a:noFill/>
              <a:round/>
              <a:headEnd/>
              <a:tailEnd/>
            </a:ln>
          </p:spPr>
          <p:txBody>
            <a:bodyPr/>
            <a:lstStyle/>
            <a:p>
              <a:endParaRPr lang="en-US"/>
            </a:p>
          </p:txBody>
        </p:sp>
        <p:sp>
          <p:nvSpPr>
            <p:cNvPr id="17451" name="Freeform 501"/>
            <p:cNvSpPr>
              <a:spLocks noChangeAspect="1"/>
            </p:cNvSpPr>
            <p:nvPr/>
          </p:nvSpPr>
          <p:spPr bwMode="auto">
            <a:xfrm>
              <a:off x="4621" y="2916"/>
              <a:ext cx="97" cy="137"/>
            </a:xfrm>
            <a:custGeom>
              <a:avLst/>
              <a:gdLst>
                <a:gd name="T0" fmla="*/ 24 w 288"/>
                <a:gd name="T1" fmla="*/ 0 h 405"/>
                <a:gd name="T2" fmla="*/ 22 w 288"/>
                <a:gd name="T3" fmla="*/ 2 h 405"/>
                <a:gd name="T4" fmla="*/ 19 w 288"/>
                <a:gd name="T5" fmla="*/ 4 h 405"/>
                <a:gd name="T6" fmla="*/ 17 w 288"/>
                <a:gd name="T7" fmla="*/ 6 h 405"/>
                <a:gd name="T8" fmla="*/ 14 w 288"/>
                <a:gd name="T9" fmla="*/ 8 h 405"/>
                <a:gd name="T10" fmla="*/ 12 w 288"/>
                <a:gd name="T11" fmla="*/ 10 h 405"/>
                <a:gd name="T12" fmla="*/ 9 w 288"/>
                <a:gd name="T13" fmla="*/ 12 h 405"/>
                <a:gd name="T14" fmla="*/ 7 w 288"/>
                <a:gd name="T15" fmla="*/ 15 h 405"/>
                <a:gd name="T16" fmla="*/ 5 w 288"/>
                <a:gd name="T17" fmla="*/ 17 h 405"/>
                <a:gd name="T18" fmla="*/ 4 w 288"/>
                <a:gd name="T19" fmla="*/ 20 h 405"/>
                <a:gd name="T20" fmla="*/ 2 w 288"/>
                <a:gd name="T21" fmla="*/ 23 h 405"/>
                <a:gd name="T22" fmla="*/ 1 w 288"/>
                <a:gd name="T23" fmla="*/ 26 h 405"/>
                <a:gd name="T24" fmla="*/ 0 w 288"/>
                <a:gd name="T25" fmla="*/ 30 h 405"/>
                <a:gd name="T26" fmla="*/ 0 w 288"/>
                <a:gd name="T27" fmla="*/ 33 h 405"/>
                <a:gd name="T28" fmla="*/ 0 w 288"/>
                <a:gd name="T29" fmla="*/ 38 h 405"/>
                <a:gd name="T30" fmla="*/ 1 w 288"/>
                <a:gd name="T31" fmla="*/ 42 h 405"/>
                <a:gd name="T32" fmla="*/ 2 w 288"/>
                <a:gd name="T33" fmla="*/ 46 h 405"/>
                <a:gd name="T34" fmla="*/ 2 w 288"/>
                <a:gd name="T35" fmla="*/ 42 h 405"/>
                <a:gd name="T36" fmla="*/ 3 w 288"/>
                <a:gd name="T37" fmla="*/ 38 h 405"/>
                <a:gd name="T38" fmla="*/ 4 w 288"/>
                <a:gd name="T39" fmla="*/ 34 h 405"/>
                <a:gd name="T40" fmla="*/ 5 w 288"/>
                <a:gd name="T41" fmla="*/ 30 h 405"/>
                <a:gd name="T42" fmla="*/ 6 w 288"/>
                <a:gd name="T43" fmla="*/ 27 h 405"/>
                <a:gd name="T44" fmla="*/ 7 w 288"/>
                <a:gd name="T45" fmla="*/ 23 h 405"/>
                <a:gd name="T46" fmla="*/ 8 w 288"/>
                <a:gd name="T47" fmla="*/ 20 h 405"/>
                <a:gd name="T48" fmla="*/ 10 w 288"/>
                <a:gd name="T49" fmla="*/ 17 h 405"/>
                <a:gd name="T50" fmla="*/ 12 w 288"/>
                <a:gd name="T51" fmla="*/ 15 h 405"/>
                <a:gd name="T52" fmla="*/ 14 w 288"/>
                <a:gd name="T53" fmla="*/ 12 h 405"/>
                <a:gd name="T54" fmla="*/ 17 w 288"/>
                <a:gd name="T55" fmla="*/ 9 h 405"/>
                <a:gd name="T56" fmla="*/ 19 w 288"/>
                <a:gd name="T57" fmla="*/ 7 h 405"/>
                <a:gd name="T58" fmla="*/ 22 w 288"/>
                <a:gd name="T59" fmla="*/ 5 h 405"/>
                <a:gd name="T60" fmla="*/ 25 w 288"/>
                <a:gd name="T61" fmla="*/ 3 h 405"/>
                <a:gd name="T62" fmla="*/ 29 w 288"/>
                <a:gd name="T63" fmla="*/ 1 h 405"/>
                <a:gd name="T64" fmla="*/ 33 w 288"/>
                <a:gd name="T65" fmla="*/ 0 h 405"/>
                <a:gd name="T66" fmla="*/ 32 w 288"/>
                <a:gd name="T67" fmla="*/ 0 h 405"/>
                <a:gd name="T68" fmla="*/ 31 w 288"/>
                <a:gd name="T69" fmla="*/ 0 h 405"/>
                <a:gd name="T70" fmla="*/ 30 w 288"/>
                <a:gd name="T71" fmla="*/ 0 h 405"/>
                <a:gd name="T72" fmla="*/ 29 w 288"/>
                <a:gd name="T73" fmla="*/ 0 h 405"/>
                <a:gd name="T74" fmla="*/ 28 w 288"/>
                <a:gd name="T75" fmla="*/ 0 h 405"/>
                <a:gd name="T76" fmla="*/ 27 w 288"/>
                <a:gd name="T77" fmla="*/ 0 h 405"/>
                <a:gd name="T78" fmla="*/ 26 w 288"/>
                <a:gd name="T79" fmla="*/ 0 h 405"/>
                <a:gd name="T80" fmla="*/ 24 w 288"/>
                <a:gd name="T81" fmla="*/ 0 h 4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8"/>
                <a:gd name="T124" fmla="*/ 0 h 405"/>
                <a:gd name="T125" fmla="*/ 288 w 288"/>
                <a:gd name="T126" fmla="*/ 405 h 40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8" h="405">
                  <a:moveTo>
                    <a:pt x="215" y="4"/>
                  </a:moveTo>
                  <a:lnTo>
                    <a:pt x="192" y="19"/>
                  </a:lnTo>
                  <a:lnTo>
                    <a:pt x="169" y="34"/>
                  </a:lnTo>
                  <a:lnTo>
                    <a:pt x="147" y="50"/>
                  </a:lnTo>
                  <a:lnTo>
                    <a:pt x="124" y="69"/>
                  </a:lnTo>
                  <a:lnTo>
                    <a:pt x="104" y="87"/>
                  </a:lnTo>
                  <a:lnTo>
                    <a:pt x="83" y="107"/>
                  </a:lnTo>
                  <a:lnTo>
                    <a:pt x="64" y="129"/>
                  </a:lnTo>
                  <a:lnTo>
                    <a:pt x="47" y="152"/>
                  </a:lnTo>
                  <a:lnTo>
                    <a:pt x="32" y="176"/>
                  </a:lnTo>
                  <a:lnTo>
                    <a:pt x="20" y="202"/>
                  </a:lnTo>
                  <a:lnTo>
                    <a:pt x="10" y="231"/>
                  </a:lnTo>
                  <a:lnTo>
                    <a:pt x="3" y="261"/>
                  </a:lnTo>
                  <a:lnTo>
                    <a:pt x="0" y="293"/>
                  </a:lnTo>
                  <a:lnTo>
                    <a:pt x="1" y="328"/>
                  </a:lnTo>
                  <a:lnTo>
                    <a:pt x="6" y="366"/>
                  </a:lnTo>
                  <a:lnTo>
                    <a:pt x="15" y="405"/>
                  </a:lnTo>
                  <a:lnTo>
                    <a:pt x="21" y="368"/>
                  </a:lnTo>
                  <a:lnTo>
                    <a:pt x="26" y="333"/>
                  </a:lnTo>
                  <a:lnTo>
                    <a:pt x="33" y="298"/>
                  </a:lnTo>
                  <a:lnTo>
                    <a:pt x="41" y="266"/>
                  </a:lnTo>
                  <a:lnTo>
                    <a:pt x="52" y="235"/>
                  </a:lnTo>
                  <a:lnTo>
                    <a:pt x="62" y="205"/>
                  </a:lnTo>
                  <a:lnTo>
                    <a:pt x="75" y="177"/>
                  </a:lnTo>
                  <a:lnTo>
                    <a:pt x="90" y="151"/>
                  </a:lnTo>
                  <a:lnTo>
                    <a:pt x="106" y="126"/>
                  </a:lnTo>
                  <a:lnTo>
                    <a:pt x="124" y="103"/>
                  </a:lnTo>
                  <a:lnTo>
                    <a:pt x="145" y="81"/>
                  </a:lnTo>
                  <a:lnTo>
                    <a:pt x="168" y="62"/>
                  </a:lnTo>
                  <a:lnTo>
                    <a:pt x="193" y="45"/>
                  </a:lnTo>
                  <a:lnTo>
                    <a:pt x="222" y="27"/>
                  </a:lnTo>
                  <a:lnTo>
                    <a:pt x="253" y="12"/>
                  </a:lnTo>
                  <a:lnTo>
                    <a:pt x="288" y="0"/>
                  </a:lnTo>
                  <a:lnTo>
                    <a:pt x="279" y="0"/>
                  </a:lnTo>
                  <a:lnTo>
                    <a:pt x="270" y="1"/>
                  </a:lnTo>
                  <a:lnTo>
                    <a:pt x="260" y="1"/>
                  </a:lnTo>
                  <a:lnTo>
                    <a:pt x="252" y="2"/>
                  </a:lnTo>
                  <a:lnTo>
                    <a:pt x="243" y="3"/>
                  </a:lnTo>
                  <a:lnTo>
                    <a:pt x="234" y="3"/>
                  </a:lnTo>
                  <a:lnTo>
                    <a:pt x="225" y="4"/>
                  </a:lnTo>
                  <a:lnTo>
                    <a:pt x="215" y="4"/>
                  </a:lnTo>
                  <a:close/>
                </a:path>
              </a:pathLst>
            </a:custGeom>
            <a:solidFill>
              <a:srgbClr val="FFED44"/>
            </a:solidFill>
            <a:ln w="9525">
              <a:noFill/>
              <a:round/>
              <a:headEnd/>
              <a:tailEnd/>
            </a:ln>
          </p:spPr>
          <p:txBody>
            <a:bodyPr/>
            <a:lstStyle/>
            <a:p>
              <a:endParaRPr lang="en-US"/>
            </a:p>
          </p:txBody>
        </p:sp>
        <p:sp>
          <p:nvSpPr>
            <p:cNvPr id="17452" name="Freeform 502"/>
            <p:cNvSpPr>
              <a:spLocks noChangeAspect="1"/>
            </p:cNvSpPr>
            <p:nvPr/>
          </p:nvSpPr>
          <p:spPr bwMode="auto">
            <a:xfrm>
              <a:off x="4623" y="2917"/>
              <a:ext cx="94" cy="134"/>
            </a:xfrm>
            <a:custGeom>
              <a:avLst/>
              <a:gdLst>
                <a:gd name="T0" fmla="*/ 24 w 280"/>
                <a:gd name="T1" fmla="*/ 1 h 397"/>
                <a:gd name="T2" fmla="*/ 21 w 280"/>
                <a:gd name="T3" fmla="*/ 2 h 397"/>
                <a:gd name="T4" fmla="*/ 18 w 280"/>
                <a:gd name="T5" fmla="*/ 4 h 397"/>
                <a:gd name="T6" fmla="*/ 16 w 280"/>
                <a:gd name="T7" fmla="*/ 6 h 397"/>
                <a:gd name="T8" fmla="*/ 14 w 280"/>
                <a:gd name="T9" fmla="*/ 8 h 397"/>
                <a:gd name="T10" fmla="*/ 11 w 280"/>
                <a:gd name="T11" fmla="*/ 10 h 397"/>
                <a:gd name="T12" fmla="*/ 9 w 280"/>
                <a:gd name="T13" fmla="*/ 12 h 397"/>
                <a:gd name="T14" fmla="*/ 7 w 280"/>
                <a:gd name="T15" fmla="*/ 15 h 397"/>
                <a:gd name="T16" fmla="*/ 5 w 280"/>
                <a:gd name="T17" fmla="*/ 17 h 397"/>
                <a:gd name="T18" fmla="*/ 4 w 280"/>
                <a:gd name="T19" fmla="*/ 20 h 397"/>
                <a:gd name="T20" fmla="*/ 2 w 280"/>
                <a:gd name="T21" fmla="*/ 23 h 397"/>
                <a:gd name="T22" fmla="*/ 1 w 280"/>
                <a:gd name="T23" fmla="*/ 26 h 397"/>
                <a:gd name="T24" fmla="*/ 0 w 280"/>
                <a:gd name="T25" fmla="*/ 29 h 397"/>
                <a:gd name="T26" fmla="*/ 0 w 280"/>
                <a:gd name="T27" fmla="*/ 33 h 397"/>
                <a:gd name="T28" fmla="*/ 0 w 280"/>
                <a:gd name="T29" fmla="*/ 36 h 397"/>
                <a:gd name="T30" fmla="*/ 1 w 280"/>
                <a:gd name="T31" fmla="*/ 41 h 397"/>
                <a:gd name="T32" fmla="*/ 1 w 280"/>
                <a:gd name="T33" fmla="*/ 45 h 397"/>
                <a:gd name="T34" fmla="*/ 2 w 280"/>
                <a:gd name="T35" fmla="*/ 41 h 397"/>
                <a:gd name="T36" fmla="*/ 3 w 280"/>
                <a:gd name="T37" fmla="*/ 37 h 397"/>
                <a:gd name="T38" fmla="*/ 4 w 280"/>
                <a:gd name="T39" fmla="*/ 33 h 397"/>
                <a:gd name="T40" fmla="*/ 4 w 280"/>
                <a:gd name="T41" fmla="*/ 29 h 397"/>
                <a:gd name="T42" fmla="*/ 5 w 280"/>
                <a:gd name="T43" fmla="*/ 26 h 397"/>
                <a:gd name="T44" fmla="*/ 7 w 280"/>
                <a:gd name="T45" fmla="*/ 23 h 397"/>
                <a:gd name="T46" fmla="*/ 8 w 280"/>
                <a:gd name="T47" fmla="*/ 20 h 397"/>
                <a:gd name="T48" fmla="*/ 9 w 280"/>
                <a:gd name="T49" fmla="*/ 17 h 397"/>
                <a:gd name="T50" fmla="*/ 11 w 280"/>
                <a:gd name="T51" fmla="*/ 14 h 397"/>
                <a:gd name="T52" fmla="*/ 13 w 280"/>
                <a:gd name="T53" fmla="*/ 11 h 397"/>
                <a:gd name="T54" fmla="*/ 16 w 280"/>
                <a:gd name="T55" fmla="*/ 9 h 397"/>
                <a:gd name="T56" fmla="*/ 18 w 280"/>
                <a:gd name="T57" fmla="*/ 7 h 397"/>
                <a:gd name="T58" fmla="*/ 21 w 280"/>
                <a:gd name="T59" fmla="*/ 5 h 397"/>
                <a:gd name="T60" fmla="*/ 24 w 280"/>
                <a:gd name="T61" fmla="*/ 3 h 397"/>
                <a:gd name="T62" fmla="*/ 28 w 280"/>
                <a:gd name="T63" fmla="*/ 1 h 397"/>
                <a:gd name="T64" fmla="*/ 32 w 280"/>
                <a:gd name="T65" fmla="*/ 0 h 397"/>
                <a:gd name="T66" fmla="*/ 31 w 280"/>
                <a:gd name="T67" fmla="*/ 0 h 397"/>
                <a:gd name="T68" fmla="*/ 30 w 280"/>
                <a:gd name="T69" fmla="*/ 0 h 397"/>
                <a:gd name="T70" fmla="*/ 29 w 280"/>
                <a:gd name="T71" fmla="*/ 0 h 397"/>
                <a:gd name="T72" fmla="*/ 28 w 280"/>
                <a:gd name="T73" fmla="*/ 0 h 397"/>
                <a:gd name="T74" fmla="*/ 27 w 280"/>
                <a:gd name="T75" fmla="*/ 0 h 397"/>
                <a:gd name="T76" fmla="*/ 26 w 280"/>
                <a:gd name="T77" fmla="*/ 0 h 397"/>
                <a:gd name="T78" fmla="*/ 25 w 280"/>
                <a:gd name="T79" fmla="*/ 1 h 397"/>
                <a:gd name="T80" fmla="*/ 24 w 280"/>
                <a:gd name="T81" fmla="*/ 1 h 3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0"/>
                <a:gd name="T124" fmla="*/ 0 h 397"/>
                <a:gd name="T125" fmla="*/ 280 w 280"/>
                <a:gd name="T126" fmla="*/ 397 h 39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0" h="397">
                  <a:moveTo>
                    <a:pt x="209" y="7"/>
                  </a:moveTo>
                  <a:lnTo>
                    <a:pt x="187" y="22"/>
                  </a:lnTo>
                  <a:lnTo>
                    <a:pt x="165" y="38"/>
                  </a:lnTo>
                  <a:lnTo>
                    <a:pt x="143" y="54"/>
                  </a:lnTo>
                  <a:lnTo>
                    <a:pt x="121" y="71"/>
                  </a:lnTo>
                  <a:lnTo>
                    <a:pt x="101" y="88"/>
                  </a:lnTo>
                  <a:lnTo>
                    <a:pt x="81" y="108"/>
                  </a:lnTo>
                  <a:lnTo>
                    <a:pt x="63" y="129"/>
                  </a:lnTo>
                  <a:lnTo>
                    <a:pt x="46" y="151"/>
                  </a:lnTo>
                  <a:lnTo>
                    <a:pt x="32" y="174"/>
                  </a:lnTo>
                  <a:lnTo>
                    <a:pt x="20" y="199"/>
                  </a:lnTo>
                  <a:lnTo>
                    <a:pt x="11" y="227"/>
                  </a:lnTo>
                  <a:lnTo>
                    <a:pt x="4" y="256"/>
                  </a:lnTo>
                  <a:lnTo>
                    <a:pt x="0" y="288"/>
                  </a:lnTo>
                  <a:lnTo>
                    <a:pt x="0" y="321"/>
                  </a:lnTo>
                  <a:lnTo>
                    <a:pt x="5" y="358"/>
                  </a:lnTo>
                  <a:lnTo>
                    <a:pt x="13" y="397"/>
                  </a:lnTo>
                  <a:lnTo>
                    <a:pt x="19" y="360"/>
                  </a:lnTo>
                  <a:lnTo>
                    <a:pt x="25" y="325"/>
                  </a:lnTo>
                  <a:lnTo>
                    <a:pt x="32" y="290"/>
                  </a:lnTo>
                  <a:lnTo>
                    <a:pt x="40" y="258"/>
                  </a:lnTo>
                  <a:lnTo>
                    <a:pt x="49" y="228"/>
                  </a:lnTo>
                  <a:lnTo>
                    <a:pt x="59" y="199"/>
                  </a:lnTo>
                  <a:lnTo>
                    <a:pt x="71" y="171"/>
                  </a:lnTo>
                  <a:lnTo>
                    <a:pt x="84" y="146"/>
                  </a:lnTo>
                  <a:lnTo>
                    <a:pt x="101" y="122"/>
                  </a:lnTo>
                  <a:lnTo>
                    <a:pt x="119" y="100"/>
                  </a:lnTo>
                  <a:lnTo>
                    <a:pt x="139" y="79"/>
                  </a:lnTo>
                  <a:lnTo>
                    <a:pt x="162" y="60"/>
                  </a:lnTo>
                  <a:lnTo>
                    <a:pt x="187" y="42"/>
                  </a:lnTo>
                  <a:lnTo>
                    <a:pt x="215" y="26"/>
                  </a:lnTo>
                  <a:lnTo>
                    <a:pt x="246" y="12"/>
                  </a:lnTo>
                  <a:lnTo>
                    <a:pt x="280" y="0"/>
                  </a:lnTo>
                  <a:lnTo>
                    <a:pt x="271" y="1"/>
                  </a:lnTo>
                  <a:lnTo>
                    <a:pt x="263" y="1"/>
                  </a:lnTo>
                  <a:lnTo>
                    <a:pt x="254" y="2"/>
                  </a:lnTo>
                  <a:lnTo>
                    <a:pt x="245" y="3"/>
                  </a:lnTo>
                  <a:lnTo>
                    <a:pt x="237" y="4"/>
                  </a:lnTo>
                  <a:lnTo>
                    <a:pt x="227" y="4"/>
                  </a:lnTo>
                  <a:lnTo>
                    <a:pt x="218" y="6"/>
                  </a:lnTo>
                  <a:lnTo>
                    <a:pt x="209" y="7"/>
                  </a:lnTo>
                  <a:close/>
                </a:path>
              </a:pathLst>
            </a:custGeom>
            <a:solidFill>
              <a:srgbClr val="FFF24C"/>
            </a:solidFill>
            <a:ln w="9525">
              <a:noFill/>
              <a:round/>
              <a:headEnd/>
              <a:tailEnd/>
            </a:ln>
          </p:spPr>
          <p:txBody>
            <a:bodyPr/>
            <a:lstStyle/>
            <a:p>
              <a:endParaRPr lang="en-US"/>
            </a:p>
          </p:txBody>
        </p:sp>
        <p:sp>
          <p:nvSpPr>
            <p:cNvPr id="17453" name="Freeform 503"/>
            <p:cNvSpPr>
              <a:spLocks noChangeAspect="1"/>
            </p:cNvSpPr>
            <p:nvPr/>
          </p:nvSpPr>
          <p:spPr bwMode="auto">
            <a:xfrm>
              <a:off x="4623" y="2917"/>
              <a:ext cx="92" cy="131"/>
            </a:xfrm>
            <a:custGeom>
              <a:avLst/>
              <a:gdLst>
                <a:gd name="T0" fmla="*/ 23 w 273"/>
                <a:gd name="T1" fmla="*/ 1 h 389"/>
                <a:gd name="T2" fmla="*/ 21 w 273"/>
                <a:gd name="T3" fmla="*/ 3 h 389"/>
                <a:gd name="T4" fmla="*/ 18 w 273"/>
                <a:gd name="T5" fmla="*/ 4 h 389"/>
                <a:gd name="T6" fmla="*/ 16 w 273"/>
                <a:gd name="T7" fmla="*/ 6 h 389"/>
                <a:gd name="T8" fmla="*/ 13 w 273"/>
                <a:gd name="T9" fmla="*/ 8 h 389"/>
                <a:gd name="T10" fmla="*/ 11 w 273"/>
                <a:gd name="T11" fmla="*/ 10 h 389"/>
                <a:gd name="T12" fmla="*/ 9 w 273"/>
                <a:gd name="T13" fmla="*/ 12 h 389"/>
                <a:gd name="T14" fmla="*/ 7 w 273"/>
                <a:gd name="T15" fmla="*/ 14 h 389"/>
                <a:gd name="T16" fmla="*/ 5 w 273"/>
                <a:gd name="T17" fmla="*/ 17 h 389"/>
                <a:gd name="T18" fmla="*/ 4 w 273"/>
                <a:gd name="T19" fmla="*/ 20 h 389"/>
                <a:gd name="T20" fmla="*/ 2 w 273"/>
                <a:gd name="T21" fmla="*/ 22 h 389"/>
                <a:gd name="T22" fmla="*/ 1 w 273"/>
                <a:gd name="T23" fmla="*/ 25 h 389"/>
                <a:gd name="T24" fmla="*/ 0 w 273"/>
                <a:gd name="T25" fmla="*/ 29 h 389"/>
                <a:gd name="T26" fmla="*/ 0 w 273"/>
                <a:gd name="T27" fmla="*/ 32 h 389"/>
                <a:gd name="T28" fmla="*/ 0 w 273"/>
                <a:gd name="T29" fmla="*/ 36 h 389"/>
                <a:gd name="T30" fmla="*/ 0 w 273"/>
                <a:gd name="T31" fmla="*/ 40 h 389"/>
                <a:gd name="T32" fmla="*/ 1 w 273"/>
                <a:gd name="T33" fmla="*/ 44 h 389"/>
                <a:gd name="T34" fmla="*/ 2 w 273"/>
                <a:gd name="T35" fmla="*/ 40 h 389"/>
                <a:gd name="T36" fmla="*/ 3 w 273"/>
                <a:gd name="T37" fmla="*/ 36 h 389"/>
                <a:gd name="T38" fmla="*/ 3 w 273"/>
                <a:gd name="T39" fmla="*/ 32 h 389"/>
                <a:gd name="T40" fmla="*/ 4 w 273"/>
                <a:gd name="T41" fmla="*/ 29 h 389"/>
                <a:gd name="T42" fmla="*/ 5 w 273"/>
                <a:gd name="T43" fmla="*/ 25 h 389"/>
                <a:gd name="T44" fmla="*/ 6 w 273"/>
                <a:gd name="T45" fmla="*/ 22 h 389"/>
                <a:gd name="T46" fmla="*/ 8 w 273"/>
                <a:gd name="T47" fmla="*/ 19 h 389"/>
                <a:gd name="T48" fmla="*/ 9 w 273"/>
                <a:gd name="T49" fmla="*/ 16 h 389"/>
                <a:gd name="T50" fmla="*/ 11 w 273"/>
                <a:gd name="T51" fmla="*/ 13 h 389"/>
                <a:gd name="T52" fmla="*/ 13 w 273"/>
                <a:gd name="T53" fmla="*/ 11 h 389"/>
                <a:gd name="T54" fmla="*/ 15 w 273"/>
                <a:gd name="T55" fmla="*/ 9 h 389"/>
                <a:gd name="T56" fmla="*/ 18 w 273"/>
                <a:gd name="T57" fmla="*/ 7 h 389"/>
                <a:gd name="T58" fmla="*/ 20 w 273"/>
                <a:gd name="T59" fmla="*/ 5 h 389"/>
                <a:gd name="T60" fmla="*/ 24 w 273"/>
                <a:gd name="T61" fmla="*/ 3 h 389"/>
                <a:gd name="T62" fmla="*/ 27 w 273"/>
                <a:gd name="T63" fmla="*/ 1 h 389"/>
                <a:gd name="T64" fmla="*/ 31 w 273"/>
                <a:gd name="T65" fmla="*/ 0 h 389"/>
                <a:gd name="T66" fmla="*/ 30 w 273"/>
                <a:gd name="T67" fmla="*/ 0 h 389"/>
                <a:gd name="T68" fmla="*/ 29 w 273"/>
                <a:gd name="T69" fmla="*/ 0 h 389"/>
                <a:gd name="T70" fmla="*/ 28 w 273"/>
                <a:gd name="T71" fmla="*/ 0 h 389"/>
                <a:gd name="T72" fmla="*/ 27 w 273"/>
                <a:gd name="T73" fmla="*/ 1 h 389"/>
                <a:gd name="T74" fmla="*/ 26 w 273"/>
                <a:gd name="T75" fmla="*/ 1 h 389"/>
                <a:gd name="T76" fmla="*/ 25 w 273"/>
                <a:gd name="T77" fmla="*/ 1 h 389"/>
                <a:gd name="T78" fmla="*/ 24 w 273"/>
                <a:gd name="T79" fmla="*/ 1 h 389"/>
                <a:gd name="T80" fmla="*/ 23 w 273"/>
                <a:gd name="T81" fmla="*/ 1 h 3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3"/>
                <a:gd name="T124" fmla="*/ 0 h 389"/>
                <a:gd name="T125" fmla="*/ 273 w 273"/>
                <a:gd name="T126" fmla="*/ 389 h 38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3" h="389">
                  <a:moveTo>
                    <a:pt x="202" y="9"/>
                  </a:moveTo>
                  <a:lnTo>
                    <a:pt x="182" y="24"/>
                  </a:lnTo>
                  <a:lnTo>
                    <a:pt x="161" y="40"/>
                  </a:lnTo>
                  <a:lnTo>
                    <a:pt x="140" y="56"/>
                  </a:lnTo>
                  <a:lnTo>
                    <a:pt x="120" y="72"/>
                  </a:lnTo>
                  <a:lnTo>
                    <a:pt x="99" y="91"/>
                  </a:lnTo>
                  <a:lnTo>
                    <a:pt x="80" y="109"/>
                  </a:lnTo>
                  <a:lnTo>
                    <a:pt x="62" y="129"/>
                  </a:lnTo>
                  <a:lnTo>
                    <a:pt x="47" y="150"/>
                  </a:lnTo>
                  <a:lnTo>
                    <a:pt x="32" y="172"/>
                  </a:lnTo>
                  <a:lnTo>
                    <a:pt x="20" y="197"/>
                  </a:lnTo>
                  <a:lnTo>
                    <a:pt x="10" y="222"/>
                  </a:lnTo>
                  <a:lnTo>
                    <a:pt x="4" y="251"/>
                  </a:lnTo>
                  <a:lnTo>
                    <a:pt x="0" y="282"/>
                  </a:lnTo>
                  <a:lnTo>
                    <a:pt x="0" y="314"/>
                  </a:lnTo>
                  <a:lnTo>
                    <a:pt x="3" y="350"/>
                  </a:lnTo>
                  <a:lnTo>
                    <a:pt x="11" y="389"/>
                  </a:lnTo>
                  <a:lnTo>
                    <a:pt x="17" y="351"/>
                  </a:lnTo>
                  <a:lnTo>
                    <a:pt x="23" y="317"/>
                  </a:lnTo>
                  <a:lnTo>
                    <a:pt x="29" y="282"/>
                  </a:lnTo>
                  <a:lnTo>
                    <a:pt x="37" y="251"/>
                  </a:lnTo>
                  <a:lnTo>
                    <a:pt x="45" y="220"/>
                  </a:lnTo>
                  <a:lnTo>
                    <a:pt x="55" y="192"/>
                  </a:lnTo>
                  <a:lnTo>
                    <a:pt x="67" y="166"/>
                  </a:lnTo>
                  <a:lnTo>
                    <a:pt x="80" y="140"/>
                  </a:lnTo>
                  <a:lnTo>
                    <a:pt x="95" y="117"/>
                  </a:lnTo>
                  <a:lnTo>
                    <a:pt x="113" y="96"/>
                  </a:lnTo>
                  <a:lnTo>
                    <a:pt x="132" y="76"/>
                  </a:lnTo>
                  <a:lnTo>
                    <a:pt x="155" y="58"/>
                  </a:lnTo>
                  <a:lnTo>
                    <a:pt x="179" y="41"/>
                  </a:lnTo>
                  <a:lnTo>
                    <a:pt x="208" y="25"/>
                  </a:lnTo>
                  <a:lnTo>
                    <a:pt x="238" y="13"/>
                  </a:lnTo>
                  <a:lnTo>
                    <a:pt x="273" y="0"/>
                  </a:lnTo>
                  <a:lnTo>
                    <a:pt x="264" y="1"/>
                  </a:lnTo>
                  <a:lnTo>
                    <a:pt x="255" y="2"/>
                  </a:lnTo>
                  <a:lnTo>
                    <a:pt x="246" y="3"/>
                  </a:lnTo>
                  <a:lnTo>
                    <a:pt x="238" y="5"/>
                  </a:lnTo>
                  <a:lnTo>
                    <a:pt x="229" y="6"/>
                  </a:lnTo>
                  <a:lnTo>
                    <a:pt x="221" y="7"/>
                  </a:lnTo>
                  <a:lnTo>
                    <a:pt x="212" y="8"/>
                  </a:lnTo>
                  <a:lnTo>
                    <a:pt x="202" y="9"/>
                  </a:lnTo>
                  <a:close/>
                </a:path>
              </a:pathLst>
            </a:custGeom>
            <a:solidFill>
              <a:srgbClr val="FFF454"/>
            </a:solidFill>
            <a:ln w="9525">
              <a:noFill/>
              <a:round/>
              <a:headEnd/>
              <a:tailEnd/>
            </a:ln>
          </p:spPr>
          <p:txBody>
            <a:bodyPr/>
            <a:lstStyle/>
            <a:p>
              <a:endParaRPr lang="en-US"/>
            </a:p>
          </p:txBody>
        </p:sp>
        <p:sp>
          <p:nvSpPr>
            <p:cNvPr id="17454" name="Freeform 504"/>
            <p:cNvSpPr>
              <a:spLocks noChangeAspect="1"/>
            </p:cNvSpPr>
            <p:nvPr/>
          </p:nvSpPr>
          <p:spPr bwMode="auto">
            <a:xfrm>
              <a:off x="4624" y="2918"/>
              <a:ext cx="90" cy="128"/>
            </a:xfrm>
            <a:custGeom>
              <a:avLst/>
              <a:gdLst>
                <a:gd name="T0" fmla="*/ 22 w 267"/>
                <a:gd name="T1" fmla="*/ 1 h 380"/>
                <a:gd name="T2" fmla="*/ 20 w 267"/>
                <a:gd name="T3" fmla="*/ 3 h 380"/>
                <a:gd name="T4" fmla="*/ 18 w 267"/>
                <a:gd name="T5" fmla="*/ 5 h 380"/>
                <a:gd name="T6" fmla="*/ 16 w 267"/>
                <a:gd name="T7" fmla="*/ 7 h 380"/>
                <a:gd name="T8" fmla="*/ 13 w 267"/>
                <a:gd name="T9" fmla="*/ 8 h 380"/>
                <a:gd name="T10" fmla="*/ 11 w 267"/>
                <a:gd name="T11" fmla="*/ 10 h 380"/>
                <a:gd name="T12" fmla="*/ 9 w 267"/>
                <a:gd name="T13" fmla="*/ 12 h 380"/>
                <a:gd name="T14" fmla="*/ 7 w 267"/>
                <a:gd name="T15" fmla="*/ 14 h 380"/>
                <a:gd name="T16" fmla="*/ 5 w 267"/>
                <a:gd name="T17" fmla="*/ 17 h 380"/>
                <a:gd name="T18" fmla="*/ 4 w 267"/>
                <a:gd name="T19" fmla="*/ 19 h 380"/>
                <a:gd name="T20" fmla="*/ 2 w 267"/>
                <a:gd name="T21" fmla="*/ 22 h 380"/>
                <a:gd name="T22" fmla="*/ 1 w 267"/>
                <a:gd name="T23" fmla="*/ 25 h 380"/>
                <a:gd name="T24" fmla="*/ 1 w 267"/>
                <a:gd name="T25" fmla="*/ 28 h 380"/>
                <a:gd name="T26" fmla="*/ 0 w 267"/>
                <a:gd name="T27" fmla="*/ 31 h 380"/>
                <a:gd name="T28" fmla="*/ 0 w 267"/>
                <a:gd name="T29" fmla="*/ 35 h 380"/>
                <a:gd name="T30" fmla="*/ 0 w 267"/>
                <a:gd name="T31" fmla="*/ 39 h 380"/>
                <a:gd name="T32" fmla="*/ 1 w 267"/>
                <a:gd name="T33" fmla="*/ 43 h 380"/>
                <a:gd name="T34" fmla="*/ 2 w 267"/>
                <a:gd name="T35" fmla="*/ 39 h 380"/>
                <a:gd name="T36" fmla="*/ 2 w 267"/>
                <a:gd name="T37" fmla="*/ 35 h 380"/>
                <a:gd name="T38" fmla="*/ 3 w 267"/>
                <a:gd name="T39" fmla="*/ 31 h 380"/>
                <a:gd name="T40" fmla="*/ 4 w 267"/>
                <a:gd name="T41" fmla="*/ 28 h 380"/>
                <a:gd name="T42" fmla="*/ 5 w 267"/>
                <a:gd name="T43" fmla="*/ 24 h 380"/>
                <a:gd name="T44" fmla="*/ 6 w 267"/>
                <a:gd name="T45" fmla="*/ 21 h 380"/>
                <a:gd name="T46" fmla="*/ 7 w 267"/>
                <a:gd name="T47" fmla="*/ 18 h 380"/>
                <a:gd name="T48" fmla="*/ 9 w 267"/>
                <a:gd name="T49" fmla="*/ 15 h 380"/>
                <a:gd name="T50" fmla="*/ 10 w 267"/>
                <a:gd name="T51" fmla="*/ 13 h 380"/>
                <a:gd name="T52" fmla="*/ 12 w 267"/>
                <a:gd name="T53" fmla="*/ 10 h 380"/>
                <a:gd name="T54" fmla="*/ 14 w 267"/>
                <a:gd name="T55" fmla="*/ 8 h 380"/>
                <a:gd name="T56" fmla="*/ 17 w 267"/>
                <a:gd name="T57" fmla="*/ 6 h 380"/>
                <a:gd name="T58" fmla="*/ 20 w 267"/>
                <a:gd name="T59" fmla="*/ 4 h 380"/>
                <a:gd name="T60" fmla="*/ 23 w 267"/>
                <a:gd name="T61" fmla="*/ 3 h 380"/>
                <a:gd name="T62" fmla="*/ 27 w 267"/>
                <a:gd name="T63" fmla="*/ 1 h 380"/>
                <a:gd name="T64" fmla="*/ 30 w 267"/>
                <a:gd name="T65" fmla="*/ 0 h 380"/>
                <a:gd name="T66" fmla="*/ 29 w 267"/>
                <a:gd name="T67" fmla="*/ 0 h 380"/>
                <a:gd name="T68" fmla="*/ 28 w 267"/>
                <a:gd name="T69" fmla="*/ 0 h 380"/>
                <a:gd name="T70" fmla="*/ 27 w 267"/>
                <a:gd name="T71" fmla="*/ 0 h 380"/>
                <a:gd name="T72" fmla="*/ 26 w 267"/>
                <a:gd name="T73" fmla="*/ 1 h 380"/>
                <a:gd name="T74" fmla="*/ 26 w 267"/>
                <a:gd name="T75" fmla="*/ 1 h 380"/>
                <a:gd name="T76" fmla="*/ 24 w 267"/>
                <a:gd name="T77" fmla="*/ 1 h 380"/>
                <a:gd name="T78" fmla="*/ 23 w 267"/>
                <a:gd name="T79" fmla="*/ 1 h 380"/>
                <a:gd name="T80" fmla="*/ 22 w 267"/>
                <a:gd name="T81" fmla="*/ 1 h 3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7"/>
                <a:gd name="T124" fmla="*/ 0 h 380"/>
                <a:gd name="T125" fmla="*/ 267 w 267"/>
                <a:gd name="T126" fmla="*/ 380 h 3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7" h="380">
                  <a:moveTo>
                    <a:pt x="197" y="9"/>
                  </a:moveTo>
                  <a:lnTo>
                    <a:pt x="177" y="26"/>
                  </a:lnTo>
                  <a:lnTo>
                    <a:pt x="157" y="42"/>
                  </a:lnTo>
                  <a:lnTo>
                    <a:pt x="137" y="58"/>
                  </a:lnTo>
                  <a:lnTo>
                    <a:pt x="118" y="74"/>
                  </a:lnTo>
                  <a:lnTo>
                    <a:pt x="98" y="91"/>
                  </a:lnTo>
                  <a:lnTo>
                    <a:pt x="79" y="109"/>
                  </a:lnTo>
                  <a:lnTo>
                    <a:pt x="62" y="128"/>
                  </a:lnTo>
                  <a:lnTo>
                    <a:pt x="47" y="148"/>
                  </a:lnTo>
                  <a:lnTo>
                    <a:pt x="32" y="170"/>
                  </a:lnTo>
                  <a:lnTo>
                    <a:pt x="21" y="193"/>
                  </a:lnTo>
                  <a:lnTo>
                    <a:pt x="12" y="218"/>
                  </a:lnTo>
                  <a:lnTo>
                    <a:pt x="5" y="246"/>
                  </a:lnTo>
                  <a:lnTo>
                    <a:pt x="1" y="274"/>
                  </a:lnTo>
                  <a:lnTo>
                    <a:pt x="0" y="307"/>
                  </a:lnTo>
                  <a:lnTo>
                    <a:pt x="3" y="342"/>
                  </a:lnTo>
                  <a:lnTo>
                    <a:pt x="10" y="380"/>
                  </a:lnTo>
                  <a:lnTo>
                    <a:pt x="15" y="342"/>
                  </a:lnTo>
                  <a:lnTo>
                    <a:pt x="21" y="307"/>
                  </a:lnTo>
                  <a:lnTo>
                    <a:pt x="27" y="273"/>
                  </a:lnTo>
                  <a:lnTo>
                    <a:pt x="35" y="242"/>
                  </a:lnTo>
                  <a:lnTo>
                    <a:pt x="43" y="212"/>
                  </a:lnTo>
                  <a:lnTo>
                    <a:pt x="52" y="185"/>
                  </a:lnTo>
                  <a:lnTo>
                    <a:pt x="63" y="159"/>
                  </a:lnTo>
                  <a:lnTo>
                    <a:pt x="76" y="135"/>
                  </a:lnTo>
                  <a:lnTo>
                    <a:pt x="91" y="112"/>
                  </a:lnTo>
                  <a:lnTo>
                    <a:pt x="108" y="91"/>
                  </a:lnTo>
                  <a:lnTo>
                    <a:pt x="128" y="73"/>
                  </a:lnTo>
                  <a:lnTo>
                    <a:pt x="150" y="54"/>
                  </a:lnTo>
                  <a:lnTo>
                    <a:pt x="174" y="39"/>
                  </a:lnTo>
                  <a:lnTo>
                    <a:pt x="202" y="24"/>
                  </a:lnTo>
                  <a:lnTo>
                    <a:pt x="233" y="12"/>
                  </a:lnTo>
                  <a:lnTo>
                    <a:pt x="267" y="0"/>
                  </a:lnTo>
                  <a:lnTo>
                    <a:pt x="258" y="1"/>
                  </a:lnTo>
                  <a:lnTo>
                    <a:pt x="249" y="3"/>
                  </a:lnTo>
                  <a:lnTo>
                    <a:pt x="241" y="4"/>
                  </a:lnTo>
                  <a:lnTo>
                    <a:pt x="232" y="5"/>
                  </a:lnTo>
                  <a:lnTo>
                    <a:pt x="224" y="6"/>
                  </a:lnTo>
                  <a:lnTo>
                    <a:pt x="214" y="7"/>
                  </a:lnTo>
                  <a:lnTo>
                    <a:pt x="206" y="8"/>
                  </a:lnTo>
                  <a:lnTo>
                    <a:pt x="197" y="9"/>
                  </a:lnTo>
                  <a:close/>
                </a:path>
              </a:pathLst>
            </a:custGeom>
            <a:solidFill>
              <a:srgbClr val="FFF95B"/>
            </a:solidFill>
            <a:ln w="9525">
              <a:noFill/>
              <a:round/>
              <a:headEnd/>
              <a:tailEnd/>
            </a:ln>
          </p:spPr>
          <p:txBody>
            <a:bodyPr/>
            <a:lstStyle/>
            <a:p>
              <a:endParaRPr lang="en-US"/>
            </a:p>
          </p:txBody>
        </p:sp>
        <p:sp>
          <p:nvSpPr>
            <p:cNvPr id="17455" name="Freeform 505"/>
            <p:cNvSpPr>
              <a:spLocks noChangeAspect="1"/>
            </p:cNvSpPr>
            <p:nvPr/>
          </p:nvSpPr>
          <p:spPr bwMode="auto">
            <a:xfrm>
              <a:off x="4625" y="2918"/>
              <a:ext cx="87" cy="125"/>
            </a:xfrm>
            <a:custGeom>
              <a:avLst/>
              <a:gdLst>
                <a:gd name="T0" fmla="*/ 21 w 261"/>
                <a:gd name="T1" fmla="*/ 1 h 373"/>
                <a:gd name="T2" fmla="*/ 19 w 261"/>
                <a:gd name="T3" fmla="*/ 3 h 373"/>
                <a:gd name="T4" fmla="*/ 17 w 261"/>
                <a:gd name="T5" fmla="*/ 5 h 373"/>
                <a:gd name="T6" fmla="*/ 15 w 261"/>
                <a:gd name="T7" fmla="*/ 7 h 373"/>
                <a:gd name="T8" fmla="*/ 13 w 261"/>
                <a:gd name="T9" fmla="*/ 8 h 373"/>
                <a:gd name="T10" fmla="*/ 11 w 261"/>
                <a:gd name="T11" fmla="*/ 10 h 373"/>
                <a:gd name="T12" fmla="*/ 9 w 261"/>
                <a:gd name="T13" fmla="*/ 12 h 373"/>
                <a:gd name="T14" fmla="*/ 7 w 261"/>
                <a:gd name="T15" fmla="*/ 14 h 373"/>
                <a:gd name="T16" fmla="*/ 5 w 261"/>
                <a:gd name="T17" fmla="*/ 16 h 373"/>
                <a:gd name="T18" fmla="*/ 4 w 261"/>
                <a:gd name="T19" fmla="*/ 19 h 373"/>
                <a:gd name="T20" fmla="*/ 2 w 261"/>
                <a:gd name="T21" fmla="*/ 21 h 373"/>
                <a:gd name="T22" fmla="*/ 1 w 261"/>
                <a:gd name="T23" fmla="*/ 24 h 373"/>
                <a:gd name="T24" fmla="*/ 1 w 261"/>
                <a:gd name="T25" fmla="*/ 27 h 373"/>
                <a:gd name="T26" fmla="*/ 0 w 261"/>
                <a:gd name="T27" fmla="*/ 30 h 373"/>
                <a:gd name="T28" fmla="*/ 0 w 261"/>
                <a:gd name="T29" fmla="*/ 34 h 373"/>
                <a:gd name="T30" fmla="*/ 0 w 261"/>
                <a:gd name="T31" fmla="*/ 38 h 373"/>
                <a:gd name="T32" fmla="*/ 1 w 261"/>
                <a:gd name="T33" fmla="*/ 42 h 373"/>
                <a:gd name="T34" fmla="*/ 1 w 261"/>
                <a:gd name="T35" fmla="*/ 38 h 373"/>
                <a:gd name="T36" fmla="*/ 2 w 261"/>
                <a:gd name="T37" fmla="*/ 34 h 373"/>
                <a:gd name="T38" fmla="*/ 3 w 261"/>
                <a:gd name="T39" fmla="*/ 30 h 373"/>
                <a:gd name="T40" fmla="*/ 3 w 261"/>
                <a:gd name="T41" fmla="*/ 26 h 373"/>
                <a:gd name="T42" fmla="*/ 4 w 261"/>
                <a:gd name="T43" fmla="*/ 23 h 373"/>
                <a:gd name="T44" fmla="*/ 5 w 261"/>
                <a:gd name="T45" fmla="*/ 20 h 373"/>
                <a:gd name="T46" fmla="*/ 7 w 261"/>
                <a:gd name="T47" fmla="*/ 17 h 373"/>
                <a:gd name="T48" fmla="*/ 8 w 261"/>
                <a:gd name="T49" fmla="*/ 14 h 373"/>
                <a:gd name="T50" fmla="*/ 10 w 261"/>
                <a:gd name="T51" fmla="*/ 12 h 373"/>
                <a:gd name="T52" fmla="*/ 11 w 261"/>
                <a:gd name="T53" fmla="*/ 10 h 373"/>
                <a:gd name="T54" fmla="*/ 14 w 261"/>
                <a:gd name="T55" fmla="*/ 8 h 373"/>
                <a:gd name="T56" fmla="*/ 16 w 261"/>
                <a:gd name="T57" fmla="*/ 6 h 373"/>
                <a:gd name="T58" fmla="*/ 19 w 261"/>
                <a:gd name="T59" fmla="*/ 4 h 373"/>
                <a:gd name="T60" fmla="*/ 22 w 261"/>
                <a:gd name="T61" fmla="*/ 3 h 373"/>
                <a:gd name="T62" fmla="*/ 25 w 261"/>
                <a:gd name="T63" fmla="*/ 1 h 373"/>
                <a:gd name="T64" fmla="*/ 29 w 261"/>
                <a:gd name="T65" fmla="*/ 0 h 373"/>
                <a:gd name="T66" fmla="*/ 21 w 261"/>
                <a:gd name="T67" fmla="*/ 1 h 3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1"/>
                <a:gd name="T103" fmla="*/ 0 h 373"/>
                <a:gd name="T104" fmla="*/ 261 w 261"/>
                <a:gd name="T105" fmla="*/ 373 h 3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1" h="373">
                  <a:moveTo>
                    <a:pt x="192" y="12"/>
                  </a:moveTo>
                  <a:lnTo>
                    <a:pt x="173" y="28"/>
                  </a:lnTo>
                  <a:lnTo>
                    <a:pt x="154" y="44"/>
                  </a:lnTo>
                  <a:lnTo>
                    <a:pt x="134" y="60"/>
                  </a:lnTo>
                  <a:lnTo>
                    <a:pt x="116" y="76"/>
                  </a:lnTo>
                  <a:lnTo>
                    <a:pt x="97" y="93"/>
                  </a:lnTo>
                  <a:lnTo>
                    <a:pt x="79" y="110"/>
                  </a:lnTo>
                  <a:lnTo>
                    <a:pt x="63" y="127"/>
                  </a:lnTo>
                  <a:lnTo>
                    <a:pt x="48" y="147"/>
                  </a:lnTo>
                  <a:lnTo>
                    <a:pt x="34" y="167"/>
                  </a:lnTo>
                  <a:lnTo>
                    <a:pt x="22" y="189"/>
                  </a:lnTo>
                  <a:lnTo>
                    <a:pt x="13" y="214"/>
                  </a:lnTo>
                  <a:lnTo>
                    <a:pt x="6" y="240"/>
                  </a:lnTo>
                  <a:lnTo>
                    <a:pt x="1" y="269"/>
                  </a:lnTo>
                  <a:lnTo>
                    <a:pt x="0" y="300"/>
                  </a:lnTo>
                  <a:lnTo>
                    <a:pt x="3" y="334"/>
                  </a:lnTo>
                  <a:lnTo>
                    <a:pt x="8" y="373"/>
                  </a:lnTo>
                  <a:lnTo>
                    <a:pt x="13" y="334"/>
                  </a:lnTo>
                  <a:lnTo>
                    <a:pt x="19" y="299"/>
                  </a:lnTo>
                  <a:lnTo>
                    <a:pt x="25" y="265"/>
                  </a:lnTo>
                  <a:lnTo>
                    <a:pt x="31" y="234"/>
                  </a:lnTo>
                  <a:lnTo>
                    <a:pt x="39" y="205"/>
                  </a:lnTo>
                  <a:lnTo>
                    <a:pt x="49" y="178"/>
                  </a:lnTo>
                  <a:lnTo>
                    <a:pt x="60" y="152"/>
                  </a:lnTo>
                  <a:lnTo>
                    <a:pt x="73" y="129"/>
                  </a:lnTo>
                  <a:lnTo>
                    <a:pt x="87" y="108"/>
                  </a:lnTo>
                  <a:lnTo>
                    <a:pt x="103" y="88"/>
                  </a:lnTo>
                  <a:lnTo>
                    <a:pt x="122" y="69"/>
                  </a:lnTo>
                  <a:lnTo>
                    <a:pt x="144" y="52"/>
                  </a:lnTo>
                  <a:lnTo>
                    <a:pt x="169" y="37"/>
                  </a:lnTo>
                  <a:lnTo>
                    <a:pt x="196" y="23"/>
                  </a:lnTo>
                  <a:lnTo>
                    <a:pt x="226" y="12"/>
                  </a:lnTo>
                  <a:lnTo>
                    <a:pt x="261" y="0"/>
                  </a:lnTo>
                  <a:lnTo>
                    <a:pt x="192" y="12"/>
                  </a:lnTo>
                  <a:close/>
                </a:path>
              </a:pathLst>
            </a:custGeom>
            <a:solidFill>
              <a:srgbClr val="FFFF66"/>
            </a:solidFill>
            <a:ln w="9525">
              <a:noFill/>
              <a:round/>
              <a:headEnd/>
              <a:tailEnd/>
            </a:ln>
          </p:spPr>
          <p:txBody>
            <a:bodyPr/>
            <a:lstStyle/>
            <a:p>
              <a:endParaRPr lang="en-US"/>
            </a:p>
          </p:txBody>
        </p:sp>
        <p:sp>
          <p:nvSpPr>
            <p:cNvPr id="17456" name="Freeform 506"/>
            <p:cNvSpPr>
              <a:spLocks noChangeAspect="1"/>
            </p:cNvSpPr>
            <p:nvPr/>
          </p:nvSpPr>
          <p:spPr bwMode="auto">
            <a:xfrm>
              <a:off x="4826" y="3020"/>
              <a:ext cx="65" cy="138"/>
            </a:xfrm>
            <a:custGeom>
              <a:avLst/>
              <a:gdLst>
                <a:gd name="T0" fmla="*/ 22 w 194"/>
                <a:gd name="T1" fmla="*/ 8 h 413"/>
                <a:gd name="T2" fmla="*/ 22 w 194"/>
                <a:gd name="T3" fmla="*/ 10 h 413"/>
                <a:gd name="T4" fmla="*/ 22 w 194"/>
                <a:gd name="T5" fmla="*/ 12 h 413"/>
                <a:gd name="T6" fmla="*/ 22 w 194"/>
                <a:gd name="T7" fmla="*/ 14 h 413"/>
                <a:gd name="T8" fmla="*/ 21 w 194"/>
                <a:gd name="T9" fmla="*/ 16 h 413"/>
                <a:gd name="T10" fmla="*/ 21 w 194"/>
                <a:gd name="T11" fmla="*/ 19 h 413"/>
                <a:gd name="T12" fmla="*/ 21 w 194"/>
                <a:gd name="T13" fmla="*/ 21 h 413"/>
                <a:gd name="T14" fmla="*/ 20 w 194"/>
                <a:gd name="T15" fmla="*/ 24 h 413"/>
                <a:gd name="T16" fmla="*/ 19 w 194"/>
                <a:gd name="T17" fmla="*/ 26 h 413"/>
                <a:gd name="T18" fmla="*/ 18 w 194"/>
                <a:gd name="T19" fmla="*/ 28 h 413"/>
                <a:gd name="T20" fmla="*/ 16 w 194"/>
                <a:gd name="T21" fmla="*/ 31 h 413"/>
                <a:gd name="T22" fmla="*/ 14 w 194"/>
                <a:gd name="T23" fmla="*/ 33 h 413"/>
                <a:gd name="T24" fmla="*/ 12 w 194"/>
                <a:gd name="T25" fmla="*/ 36 h 413"/>
                <a:gd name="T26" fmla="*/ 10 w 194"/>
                <a:gd name="T27" fmla="*/ 38 h 413"/>
                <a:gd name="T28" fmla="*/ 7 w 194"/>
                <a:gd name="T29" fmla="*/ 41 h 413"/>
                <a:gd name="T30" fmla="*/ 4 w 194"/>
                <a:gd name="T31" fmla="*/ 43 h 413"/>
                <a:gd name="T32" fmla="*/ 0 w 194"/>
                <a:gd name="T33" fmla="*/ 46 h 413"/>
                <a:gd name="T34" fmla="*/ 3 w 194"/>
                <a:gd name="T35" fmla="*/ 41 h 413"/>
                <a:gd name="T36" fmla="*/ 6 w 194"/>
                <a:gd name="T37" fmla="*/ 36 h 413"/>
                <a:gd name="T38" fmla="*/ 9 w 194"/>
                <a:gd name="T39" fmla="*/ 30 h 413"/>
                <a:gd name="T40" fmla="*/ 11 w 194"/>
                <a:gd name="T41" fmla="*/ 23 h 413"/>
                <a:gd name="T42" fmla="*/ 14 w 194"/>
                <a:gd name="T43" fmla="*/ 17 h 413"/>
                <a:gd name="T44" fmla="*/ 16 w 194"/>
                <a:gd name="T45" fmla="*/ 11 h 413"/>
                <a:gd name="T46" fmla="*/ 18 w 194"/>
                <a:gd name="T47" fmla="*/ 5 h 413"/>
                <a:gd name="T48" fmla="*/ 20 w 194"/>
                <a:gd name="T49" fmla="*/ 0 h 413"/>
                <a:gd name="T50" fmla="*/ 22 w 194"/>
                <a:gd name="T51" fmla="*/ 8 h 4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4"/>
                <a:gd name="T79" fmla="*/ 0 h 413"/>
                <a:gd name="T80" fmla="*/ 194 w 194"/>
                <a:gd name="T81" fmla="*/ 413 h 4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4" h="413">
                  <a:moveTo>
                    <a:pt x="193" y="69"/>
                  </a:moveTo>
                  <a:lnTo>
                    <a:pt x="194" y="89"/>
                  </a:lnTo>
                  <a:lnTo>
                    <a:pt x="194" y="108"/>
                  </a:lnTo>
                  <a:lnTo>
                    <a:pt x="193" y="128"/>
                  </a:lnTo>
                  <a:lnTo>
                    <a:pt x="192" y="148"/>
                  </a:lnTo>
                  <a:lnTo>
                    <a:pt x="188" y="168"/>
                  </a:lnTo>
                  <a:lnTo>
                    <a:pt x="184" y="189"/>
                  </a:lnTo>
                  <a:lnTo>
                    <a:pt x="177" y="211"/>
                  </a:lnTo>
                  <a:lnTo>
                    <a:pt x="169" y="232"/>
                  </a:lnTo>
                  <a:lnTo>
                    <a:pt x="158" y="254"/>
                  </a:lnTo>
                  <a:lnTo>
                    <a:pt x="144" y="275"/>
                  </a:lnTo>
                  <a:lnTo>
                    <a:pt x="129" y="298"/>
                  </a:lnTo>
                  <a:lnTo>
                    <a:pt x="110" y="320"/>
                  </a:lnTo>
                  <a:lnTo>
                    <a:pt x="88" y="343"/>
                  </a:lnTo>
                  <a:lnTo>
                    <a:pt x="63" y="366"/>
                  </a:lnTo>
                  <a:lnTo>
                    <a:pt x="34" y="390"/>
                  </a:lnTo>
                  <a:lnTo>
                    <a:pt x="0" y="413"/>
                  </a:lnTo>
                  <a:lnTo>
                    <a:pt x="27" y="369"/>
                  </a:lnTo>
                  <a:lnTo>
                    <a:pt x="52" y="319"/>
                  </a:lnTo>
                  <a:lnTo>
                    <a:pt x="78" y="265"/>
                  </a:lnTo>
                  <a:lnTo>
                    <a:pt x="102" y="209"/>
                  </a:lnTo>
                  <a:lnTo>
                    <a:pt x="125" y="152"/>
                  </a:lnTo>
                  <a:lnTo>
                    <a:pt x="144" y="98"/>
                  </a:lnTo>
                  <a:lnTo>
                    <a:pt x="163" y="46"/>
                  </a:lnTo>
                  <a:lnTo>
                    <a:pt x="177" y="0"/>
                  </a:lnTo>
                  <a:lnTo>
                    <a:pt x="193" y="69"/>
                  </a:lnTo>
                  <a:close/>
                </a:path>
              </a:pathLst>
            </a:custGeom>
            <a:solidFill>
              <a:srgbClr val="FFC900"/>
            </a:solidFill>
            <a:ln w="9525">
              <a:noFill/>
              <a:round/>
              <a:headEnd/>
              <a:tailEnd/>
            </a:ln>
          </p:spPr>
          <p:txBody>
            <a:bodyPr/>
            <a:lstStyle/>
            <a:p>
              <a:endParaRPr lang="en-US"/>
            </a:p>
          </p:txBody>
        </p:sp>
        <p:sp>
          <p:nvSpPr>
            <p:cNvPr id="17457" name="Freeform 507"/>
            <p:cNvSpPr>
              <a:spLocks noChangeAspect="1"/>
            </p:cNvSpPr>
            <p:nvPr/>
          </p:nvSpPr>
          <p:spPr bwMode="auto">
            <a:xfrm>
              <a:off x="4828" y="3022"/>
              <a:ext cx="63" cy="134"/>
            </a:xfrm>
            <a:custGeom>
              <a:avLst/>
              <a:gdLst>
                <a:gd name="T0" fmla="*/ 21 w 187"/>
                <a:gd name="T1" fmla="*/ 7 h 398"/>
                <a:gd name="T2" fmla="*/ 21 w 187"/>
                <a:gd name="T3" fmla="*/ 9 h 398"/>
                <a:gd name="T4" fmla="*/ 21 w 187"/>
                <a:gd name="T5" fmla="*/ 12 h 398"/>
                <a:gd name="T6" fmla="*/ 21 w 187"/>
                <a:gd name="T7" fmla="*/ 14 h 398"/>
                <a:gd name="T8" fmla="*/ 21 w 187"/>
                <a:gd name="T9" fmla="*/ 16 h 398"/>
                <a:gd name="T10" fmla="*/ 21 w 187"/>
                <a:gd name="T11" fmla="*/ 19 h 398"/>
                <a:gd name="T12" fmla="*/ 20 w 187"/>
                <a:gd name="T13" fmla="*/ 21 h 398"/>
                <a:gd name="T14" fmla="*/ 19 w 187"/>
                <a:gd name="T15" fmla="*/ 23 h 398"/>
                <a:gd name="T16" fmla="*/ 18 w 187"/>
                <a:gd name="T17" fmla="*/ 25 h 398"/>
                <a:gd name="T18" fmla="*/ 17 w 187"/>
                <a:gd name="T19" fmla="*/ 28 h 398"/>
                <a:gd name="T20" fmla="*/ 15 w 187"/>
                <a:gd name="T21" fmla="*/ 30 h 398"/>
                <a:gd name="T22" fmla="*/ 14 w 187"/>
                <a:gd name="T23" fmla="*/ 33 h 398"/>
                <a:gd name="T24" fmla="*/ 12 w 187"/>
                <a:gd name="T25" fmla="*/ 35 h 398"/>
                <a:gd name="T26" fmla="*/ 9 w 187"/>
                <a:gd name="T27" fmla="*/ 37 h 398"/>
                <a:gd name="T28" fmla="*/ 7 w 187"/>
                <a:gd name="T29" fmla="*/ 40 h 398"/>
                <a:gd name="T30" fmla="*/ 3 w 187"/>
                <a:gd name="T31" fmla="*/ 43 h 398"/>
                <a:gd name="T32" fmla="*/ 0 w 187"/>
                <a:gd name="T33" fmla="*/ 45 h 398"/>
                <a:gd name="T34" fmla="*/ 3 w 187"/>
                <a:gd name="T35" fmla="*/ 40 h 398"/>
                <a:gd name="T36" fmla="*/ 6 w 187"/>
                <a:gd name="T37" fmla="*/ 35 h 398"/>
                <a:gd name="T38" fmla="*/ 8 w 187"/>
                <a:gd name="T39" fmla="*/ 29 h 398"/>
                <a:gd name="T40" fmla="*/ 11 w 187"/>
                <a:gd name="T41" fmla="*/ 23 h 398"/>
                <a:gd name="T42" fmla="*/ 13 w 187"/>
                <a:gd name="T43" fmla="*/ 17 h 398"/>
                <a:gd name="T44" fmla="*/ 15 w 187"/>
                <a:gd name="T45" fmla="*/ 11 h 398"/>
                <a:gd name="T46" fmla="*/ 18 w 187"/>
                <a:gd name="T47" fmla="*/ 5 h 398"/>
                <a:gd name="T48" fmla="*/ 19 w 187"/>
                <a:gd name="T49" fmla="*/ 0 h 398"/>
                <a:gd name="T50" fmla="*/ 20 w 187"/>
                <a:gd name="T51" fmla="*/ 2 h 398"/>
                <a:gd name="T52" fmla="*/ 20 w 187"/>
                <a:gd name="T53" fmla="*/ 4 h 398"/>
                <a:gd name="T54" fmla="*/ 21 w 187"/>
                <a:gd name="T55" fmla="*/ 5 h 398"/>
                <a:gd name="T56" fmla="*/ 21 w 187"/>
                <a:gd name="T57" fmla="*/ 7 h 3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7"/>
                <a:gd name="T88" fmla="*/ 0 h 398"/>
                <a:gd name="T89" fmla="*/ 187 w 187"/>
                <a:gd name="T90" fmla="*/ 398 h 39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7" h="398">
                  <a:moveTo>
                    <a:pt x="186" y="65"/>
                  </a:moveTo>
                  <a:lnTo>
                    <a:pt x="187" y="83"/>
                  </a:lnTo>
                  <a:lnTo>
                    <a:pt x="187" y="103"/>
                  </a:lnTo>
                  <a:lnTo>
                    <a:pt x="186" y="121"/>
                  </a:lnTo>
                  <a:lnTo>
                    <a:pt x="183" y="141"/>
                  </a:lnTo>
                  <a:lnTo>
                    <a:pt x="180" y="162"/>
                  </a:lnTo>
                  <a:lnTo>
                    <a:pt x="175" y="181"/>
                  </a:lnTo>
                  <a:lnTo>
                    <a:pt x="169" y="202"/>
                  </a:lnTo>
                  <a:lnTo>
                    <a:pt x="161" y="223"/>
                  </a:lnTo>
                  <a:lnTo>
                    <a:pt x="151" y="245"/>
                  </a:lnTo>
                  <a:lnTo>
                    <a:pt x="138" y="265"/>
                  </a:lnTo>
                  <a:lnTo>
                    <a:pt x="122" y="287"/>
                  </a:lnTo>
                  <a:lnTo>
                    <a:pt x="105" y="309"/>
                  </a:lnTo>
                  <a:lnTo>
                    <a:pt x="83" y="331"/>
                  </a:lnTo>
                  <a:lnTo>
                    <a:pt x="59" y="353"/>
                  </a:lnTo>
                  <a:lnTo>
                    <a:pt x="31" y="376"/>
                  </a:lnTo>
                  <a:lnTo>
                    <a:pt x="0" y="398"/>
                  </a:lnTo>
                  <a:lnTo>
                    <a:pt x="25" y="355"/>
                  </a:lnTo>
                  <a:lnTo>
                    <a:pt x="51" y="307"/>
                  </a:lnTo>
                  <a:lnTo>
                    <a:pt x="75" y="255"/>
                  </a:lnTo>
                  <a:lnTo>
                    <a:pt x="98" y="202"/>
                  </a:lnTo>
                  <a:lnTo>
                    <a:pt x="119" y="148"/>
                  </a:lnTo>
                  <a:lnTo>
                    <a:pt x="138" y="95"/>
                  </a:lnTo>
                  <a:lnTo>
                    <a:pt x="156" y="45"/>
                  </a:lnTo>
                  <a:lnTo>
                    <a:pt x="169" y="0"/>
                  </a:lnTo>
                  <a:lnTo>
                    <a:pt x="174" y="16"/>
                  </a:lnTo>
                  <a:lnTo>
                    <a:pt x="178" y="33"/>
                  </a:lnTo>
                  <a:lnTo>
                    <a:pt x="181" y="49"/>
                  </a:lnTo>
                  <a:lnTo>
                    <a:pt x="186" y="65"/>
                  </a:lnTo>
                  <a:close/>
                </a:path>
              </a:pathLst>
            </a:custGeom>
            <a:solidFill>
              <a:srgbClr val="FFCC07"/>
            </a:solidFill>
            <a:ln w="9525">
              <a:noFill/>
              <a:round/>
              <a:headEnd/>
              <a:tailEnd/>
            </a:ln>
          </p:spPr>
          <p:txBody>
            <a:bodyPr/>
            <a:lstStyle/>
            <a:p>
              <a:endParaRPr lang="en-US"/>
            </a:p>
          </p:txBody>
        </p:sp>
        <p:sp>
          <p:nvSpPr>
            <p:cNvPr id="17458" name="Freeform 508"/>
            <p:cNvSpPr>
              <a:spLocks noChangeAspect="1"/>
            </p:cNvSpPr>
            <p:nvPr/>
          </p:nvSpPr>
          <p:spPr bwMode="auto">
            <a:xfrm>
              <a:off x="4830" y="3025"/>
              <a:ext cx="59" cy="128"/>
            </a:xfrm>
            <a:custGeom>
              <a:avLst/>
              <a:gdLst>
                <a:gd name="T0" fmla="*/ 20 w 176"/>
                <a:gd name="T1" fmla="*/ 7 h 383"/>
                <a:gd name="T2" fmla="*/ 20 w 176"/>
                <a:gd name="T3" fmla="*/ 11 h 383"/>
                <a:gd name="T4" fmla="*/ 19 w 176"/>
                <a:gd name="T5" fmla="*/ 15 h 383"/>
                <a:gd name="T6" fmla="*/ 19 w 176"/>
                <a:gd name="T7" fmla="*/ 19 h 383"/>
                <a:gd name="T8" fmla="*/ 17 w 176"/>
                <a:gd name="T9" fmla="*/ 24 h 383"/>
                <a:gd name="T10" fmla="*/ 15 w 176"/>
                <a:gd name="T11" fmla="*/ 29 h 383"/>
                <a:gd name="T12" fmla="*/ 11 w 176"/>
                <a:gd name="T13" fmla="*/ 33 h 383"/>
                <a:gd name="T14" fmla="*/ 6 w 176"/>
                <a:gd name="T15" fmla="*/ 38 h 383"/>
                <a:gd name="T16" fmla="*/ 0 w 176"/>
                <a:gd name="T17" fmla="*/ 43 h 383"/>
                <a:gd name="T18" fmla="*/ 3 w 176"/>
                <a:gd name="T19" fmla="*/ 38 h 383"/>
                <a:gd name="T20" fmla="*/ 5 w 176"/>
                <a:gd name="T21" fmla="*/ 33 h 383"/>
                <a:gd name="T22" fmla="*/ 8 w 176"/>
                <a:gd name="T23" fmla="*/ 27 h 383"/>
                <a:gd name="T24" fmla="*/ 10 w 176"/>
                <a:gd name="T25" fmla="*/ 22 h 383"/>
                <a:gd name="T26" fmla="*/ 13 w 176"/>
                <a:gd name="T27" fmla="*/ 16 h 383"/>
                <a:gd name="T28" fmla="*/ 15 w 176"/>
                <a:gd name="T29" fmla="*/ 10 h 383"/>
                <a:gd name="T30" fmla="*/ 17 w 176"/>
                <a:gd name="T31" fmla="*/ 5 h 383"/>
                <a:gd name="T32" fmla="*/ 18 w 176"/>
                <a:gd name="T33" fmla="*/ 0 h 383"/>
                <a:gd name="T34" fmla="*/ 19 w 176"/>
                <a:gd name="T35" fmla="*/ 2 h 383"/>
                <a:gd name="T36" fmla="*/ 19 w 176"/>
                <a:gd name="T37" fmla="*/ 3 h 383"/>
                <a:gd name="T38" fmla="*/ 19 w 176"/>
                <a:gd name="T39" fmla="*/ 5 h 383"/>
                <a:gd name="T40" fmla="*/ 20 w 176"/>
                <a:gd name="T41" fmla="*/ 7 h 3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6"/>
                <a:gd name="T64" fmla="*/ 0 h 383"/>
                <a:gd name="T65" fmla="*/ 176 w 176"/>
                <a:gd name="T66" fmla="*/ 383 h 3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6" h="383">
                  <a:moveTo>
                    <a:pt x="176" y="63"/>
                  </a:moveTo>
                  <a:lnTo>
                    <a:pt x="176" y="98"/>
                  </a:lnTo>
                  <a:lnTo>
                    <a:pt x="174" y="136"/>
                  </a:lnTo>
                  <a:lnTo>
                    <a:pt x="166" y="175"/>
                  </a:lnTo>
                  <a:lnTo>
                    <a:pt x="152" y="216"/>
                  </a:lnTo>
                  <a:lnTo>
                    <a:pt x="130" y="257"/>
                  </a:lnTo>
                  <a:lnTo>
                    <a:pt x="99" y="299"/>
                  </a:lnTo>
                  <a:lnTo>
                    <a:pt x="55" y="340"/>
                  </a:lnTo>
                  <a:lnTo>
                    <a:pt x="0" y="383"/>
                  </a:lnTo>
                  <a:lnTo>
                    <a:pt x="24" y="341"/>
                  </a:lnTo>
                  <a:lnTo>
                    <a:pt x="47" y="295"/>
                  </a:lnTo>
                  <a:lnTo>
                    <a:pt x="70" y="246"/>
                  </a:lnTo>
                  <a:lnTo>
                    <a:pt x="93" y="195"/>
                  </a:lnTo>
                  <a:lnTo>
                    <a:pt x="113" y="143"/>
                  </a:lnTo>
                  <a:lnTo>
                    <a:pt x="131" y="93"/>
                  </a:lnTo>
                  <a:lnTo>
                    <a:pt x="148" y="44"/>
                  </a:lnTo>
                  <a:lnTo>
                    <a:pt x="161" y="0"/>
                  </a:lnTo>
                  <a:lnTo>
                    <a:pt x="166" y="15"/>
                  </a:lnTo>
                  <a:lnTo>
                    <a:pt x="169" y="31"/>
                  </a:lnTo>
                  <a:lnTo>
                    <a:pt x="173" y="46"/>
                  </a:lnTo>
                  <a:lnTo>
                    <a:pt x="176" y="63"/>
                  </a:lnTo>
                  <a:close/>
                </a:path>
              </a:pathLst>
            </a:custGeom>
            <a:solidFill>
              <a:srgbClr val="FFD111"/>
            </a:solidFill>
            <a:ln w="9525">
              <a:noFill/>
              <a:round/>
              <a:headEnd/>
              <a:tailEnd/>
            </a:ln>
          </p:spPr>
          <p:txBody>
            <a:bodyPr/>
            <a:lstStyle/>
            <a:p>
              <a:endParaRPr lang="en-US"/>
            </a:p>
          </p:txBody>
        </p:sp>
        <p:sp>
          <p:nvSpPr>
            <p:cNvPr id="17459" name="Freeform 509"/>
            <p:cNvSpPr>
              <a:spLocks noChangeAspect="1"/>
            </p:cNvSpPr>
            <p:nvPr/>
          </p:nvSpPr>
          <p:spPr bwMode="auto">
            <a:xfrm>
              <a:off x="4832" y="3029"/>
              <a:ext cx="57" cy="122"/>
            </a:xfrm>
            <a:custGeom>
              <a:avLst/>
              <a:gdLst>
                <a:gd name="T0" fmla="*/ 19 w 169"/>
                <a:gd name="T1" fmla="*/ 6 h 365"/>
                <a:gd name="T2" fmla="*/ 19 w 169"/>
                <a:gd name="T3" fmla="*/ 10 h 365"/>
                <a:gd name="T4" fmla="*/ 19 w 169"/>
                <a:gd name="T5" fmla="*/ 14 h 365"/>
                <a:gd name="T6" fmla="*/ 18 w 169"/>
                <a:gd name="T7" fmla="*/ 19 h 365"/>
                <a:gd name="T8" fmla="*/ 17 w 169"/>
                <a:gd name="T9" fmla="*/ 23 h 365"/>
                <a:gd name="T10" fmla="*/ 14 w 169"/>
                <a:gd name="T11" fmla="*/ 27 h 365"/>
                <a:gd name="T12" fmla="*/ 10 w 169"/>
                <a:gd name="T13" fmla="*/ 32 h 365"/>
                <a:gd name="T14" fmla="*/ 6 w 169"/>
                <a:gd name="T15" fmla="*/ 36 h 365"/>
                <a:gd name="T16" fmla="*/ 0 w 169"/>
                <a:gd name="T17" fmla="*/ 41 h 365"/>
                <a:gd name="T18" fmla="*/ 3 w 169"/>
                <a:gd name="T19" fmla="*/ 36 h 365"/>
                <a:gd name="T20" fmla="*/ 5 w 169"/>
                <a:gd name="T21" fmla="*/ 31 h 365"/>
                <a:gd name="T22" fmla="*/ 8 w 169"/>
                <a:gd name="T23" fmla="*/ 26 h 365"/>
                <a:gd name="T24" fmla="*/ 10 w 169"/>
                <a:gd name="T25" fmla="*/ 21 h 365"/>
                <a:gd name="T26" fmla="*/ 12 w 169"/>
                <a:gd name="T27" fmla="*/ 15 h 365"/>
                <a:gd name="T28" fmla="*/ 15 w 169"/>
                <a:gd name="T29" fmla="*/ 10 h 365"/>
                <a:gd name="T30" fmla="*/ 16 w 169"/>
                <a:gd name="T31" fmla="*/ 5 h 365"/>
                <a:gd name="T32" fmla="*/ 18 w 169"/>
                <a:gd name="T33" fmla="*/ 0 h 365"/>
                <a:gd name="T34" fmla="*/ 18 w 169"/>
                <a:gd name="T35" fmla="*/ 2 h 365"/>
                <a:gd name="T36" fmla="*/ 19 w 169"/>
                <a:gd name="T37" fmla="*/ 3 h 365"/>
                <a:gd name="T38" fmla="*/ 19 w 169"/>
                <a:gd name="T39" fmla="*/ 5 h 365"/>
                <a:gd name="T40" fmla="*/ 19 w 169"/>
                <a:gd name="T41" fmla="*/ 6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9"/>
                <a:gd name="T64" fmla="*/ 0 h 365"/>
                <a:gd name="T65" fmla="*/ 169 w 169"/>
                <a:gd name="T66" fmla="*/ 365 h 3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9" h="365">
                  <a:moveTo>
                    <a:pt x="169" y="57"/>
                  </a:moveTo>
                  <a:lnTo>
                    <a:pt x="169" y="92"/>
                  </a:lnTo>
                  <a:lnTo>
                    <a:pt x="166" y="129"/>
                  </a:lnTo>
                  <a:lnTo>
                    <a:pt x="158" y="167"/>
                  </a:lnTo>
                  <a:lnTo>
                    <a:pt x="144" y="206"/>
                  </a:lnTo>
                  <a:lnTo>
                    <a:pt x="123" y="245"/>
                  </a:lnTo>
                  <a:lnTo>
                    <a:pt x="93" y="285"/>
                  </a:lnTo>
                  <a:lnTo>
                    <a:pt x="53" y="324"/>
                  </a:lnTo>
                  <a:lnTo>
                    <a:pt x="0" y="365"/>
                  </a:lnTo>
                  <a:lnTo>
                    <a:pt x="23" y="326"/>
                  </a:lnTo>
                  <a:lnTo>
                    <a:pt x="46" y="282"/>
                  </a:lnTo>
                  <a:lnTo>
                    <a:pt x="68" y="235"/>
                  </a:lnTo>
                  <a:lnTo>
                    <a:pt x="90" y="186"/>
                  </a:lnTo>
                  <a:lnTo>
                    <a:pt x="109" y="138"/>
                  </a:lnTo>
                  <a:lnTo>
                    <a:pt x="127" y="89"/>
                  </a:lnTo>
                  <a:lnTo>
                    <a:pt x="142" y="43"/>
                  </a:lnTo>
                  <a:lnTo>
                    <a:pt x="154" y="0"/>
                  </a:lnTo>
                  <a:lnTo>
                    <a:pt x="159" y="15"/>
                  </a:lnTo>
                  <a:lnTo>
                    <a:pt x="162" y="28"/>
                  </a:lnTo>
                  <a:lnTo>
                    <a:pt x="166" y="42"/>
                  </a:lnTo>
                  <a:lnTo>
                    <a:pt x="169" y="57"/>
                  </a:lnTo>
                  <a:close/>
                </a:path>
              </a:pathLst>
            </a:custGeom>
            <a:solidFill>
              <a:srgbClr val="FFD619"/>
            </a:solidFill>
            <a:ln w="9525">
              <a:noFill/>
              <a:round/>
              <a:headEnd/>
              <a:tailEnd/>
            </a:ln>
          </p:spPr>
          <p:txBody>
            <a:bodyPr/>
            <a:lstStyle/>
            <a:p>
              <a:endParaRPr lang="en-US"/>
            </a:p>
          </p:txBody>
        </p:sp>
        <p:sp>
          <p:nvSpPr>
            <p:cNvPr id="17460" name="Freeform 510"/>
            <p:cNvSpPr>
              <a:spLocks noChangeAspect="1"/>
            </p:cNvSpPr>
            <p:nvPr/>
          </p:nvSpPr>
          <p:spPr bwMode="auto">
            <a:xfrm>
              <a:off x="4834" y="3031"/>
              <a:ext cx="55" cy="118"/>
            </a:xfrm>
            <a:custGeom>
              <a:avLst/>
              <a:gdLst>
                <a:gd name="T0" fmla="*/ 19 w 162"/>
                <a:gd name="T1" fmla="*/ 6 h 351"/>
                <a:gd name="T2" fmla="*/ 19 w 162"/>
                <a:gd name="T3" fmla="*/ 10 h 351"/>
                <a:gd name="T4" fmla="*/ 18 w 162"/>
                <a:gd name="T5" fmla="*/ 14 h 351"/>
                <a:gd name="T6" fmla="*/ 17 w 162"/>
                <a:gd name="T7" fmla="*/ 18 h 351"/>
                <a:gd name="T8" fmla="*/ 16 w 162"/>
                <a:gd name="T9" fmla="*/ 22 h 351"/>
                <a:gd name="T10" fmla="*/ 13 w 162"/>
                <a:gd name="T11" fmla="*/ 27 h 351"/>
                <a:gd name="T12" fmla="*/ 10 w 162"/>
                <a:gd name="T13" fmla="*/ 31 h 351"/>
                <a:gd name="T14" fmla="*/ 6 w 162"/>
                <a:gd name="T15" fmla="*/ 35 h 351"/>
                <a:gd name="T16" fmla="*/ 0 w 162"/>
                <a:gd name="T17" fmla="*/ 40 h 351"/>
                <a:gd name="T18" fmla="*/ 2 w 162"/>
                <a:gd name="T19" fmla="*/ 35 h 351"/>
                <a:gd name="T20" fmla="*/ 5 w 162"/>
                <a:gd name="T21" fmla="*/ 31 h 351"/>
                <a:gd name="T22" fmla="*/ 7 w 162"/>
                <a:gd name="T23" fmla="*/ 26 h 351"/>
                <a:gd name="T24" fmla="*/ 10 w 162"/>
                <a:gd name="T25" fmla="*/ 20 h 351"/>
                <a:gd name="T26" fmla="*/ 12 w 162"/>
                <a:gd name="T27" fmla="*/ 15 h 351"/>
                <a:gd name="T28" fmla="*/ 14 w 162"/>
                <a:gd name="T29" fmla="*/ 10 h 351"/>
                <a:gd name="T30" fmla="*/ 16 w 162"/>
                <a:gd name="T31" fmla="*/ 5 h 351"/>
                <a:gd name="T32" fmla="*/ 17 w 162"/>
                <a:gd name="T33" fmla="*/ 0 h 351"/>
                <a:gd name="T34" fmla="*/ 18 w 162"/>
                <a:gd name="T35" fmla="*/ 1 h 351"/>
                <a:gd name="T36" fmla="*/ 18 w 162"/>
                <a:gd name="T37" fmla="*/ 3 h 351"/>
                <a:gd name="T38" fmla="*/ 18 w 162"/>
                <a:gd name="T39" fmla="*/ 5 h 351"/>
                <a:gd name="T40" fmla="*/ 19 w 162"/>
                <a:gd name="T41" fmla="*/ 6 h 3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351"/>
                <a:gd name="T65" fmla="*/ 162 w 162"/>
                <a:gd name="T66" fmla="*/ 351 h 3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351">
                  <a:moveTo>
                    <a:pt x="162" y="54"/>
                  </a:moveTo>
                  <a:lnTo>
                    <a:pt x="161" y="87"/>
                  </a:lnTo>
                  <a:lnTo>
                    <a:pt x="157" y="123"/>
                  </a:lnTo>
                  <a:lnTo>
                    <a:pt x="149" y="160"/>
                  </a:lnTo>
                  <a:lnTo>
                    <a:pt x="137" y="197"/>
                  </a:lnTo>
                  <a:lnTo>
                    <a:pt x="116" y="236"/>
                  </a:lnTo>
                  <a:lnTo>
                    <a:pt x="87" y="274"/>
                  </a:lnTo>
                  <a:lnTo>
                    <a:pt x="49" y="313"/>
                  </a:lnTo>
                  <a:lnTo>
                    <a:pt x="0" y="351"/>
                  </a:lnTo>
                  <a:lnTo>
                    <a:pt x="21" y="312"/>
                  </a:lnTo>
                  <a:lnTo>
                    <a:pt x="43" y="270"/>
                  </a:lnTo>
                  <a:lnTo>
                    <a:pt x="65" y="225"/>
                  </a:lnTo>
                  <a:lnTo>
                    <a:pt x="85" y="179"/>
                  </a:lnTo>
                  <a:lnTo>
                    <a:pt x="104" y="133"/>
                  </a:lnTo>
                  <a:lnTo>
                    <a:pt x="121" y="87"/>
                  </a:lnTo>
                  <a:lnTo>
                    <a:pt x="136" y="42"/>
                  </a:lnTo>
                  <a:lnTo>
                    <a:pt x="148" y="0"/>
                  </a:lnTo>
                  <a:lnTo>
                    <a:pt x="152" y="13"/>
                  </a:lnTo>
                  <a:lnTo>
                    <a:pt x="155" y="27"/>
                  </a:lnTo>
                  <a:lnTo>
                    <a:pt x="159" y="41"/>
                  </a:lnTo>
                  <a:lnTo>
                    <a:pt x="162" y="54"/>
                  </a:lnTo>
                  <a:close/>
                </a:path>
              </a:pathLst>
            </a:custGeom>
            <a:solidFill>
              <a:srgbClr val="FFDB21"/>
            </a:solidFill>
            <a:ln w="9525">
              <a:noFill/>
              <a:round/>
              <a:headEnd/>
              <a:tailEnd/>
            </a:ln>
          </p:spPr>
          <p:txBody>
            <a:bodyPr/>
            <a:lstStyle/>
            <a:p>
              <a:endParaRPr lang="en-US"/>
            </a:p>
          </p:txBody>
        </p:sp>
        <p:sp>
          <p:nvSpPr>
            <p:cNvPr id="17461" name="Freeform 511"/>
            <p:cNvSpPr>
              <a:spLocks noChangeAspect="1"/>
            </p:cNvSpPr>
            <p:nvPr/>
          </p:nvSpPr>
          <p:spPr bwMode="auto">
            <a:xfrm>
              <a:off x="4836" y="3034"/>
              <a:ext cx="52" cy="113"/>
            </a:xfrm>
            <a:custGeom>
              <a:avLst/>
              <a:gdLst>
                <a:gd name="T0" fmla="*/ 17 w 156"/>
                <a:gd name="T1" fmla="*/ 6 h 336"/>
                <a:gd name="T2" fmla="*/ 17 w 156"/>
                <a:gd name="T3" fmla="*/ 9 h 336"/>
                <a:gd name="T4" fmla="*/ 17 w 156"/>
                <a:gd name="T5" fmla="*/ 13 h 336"/>
                <a:gd name="T6" fmla="*/ 16 w 156"/>
                <a:gd name="T7" fmla="*/ 17 h 336"/>
                <a:gd name="T8" fmla="*/ 14 w 156"/>
                <a:gd name="T9" fmla="*/ 22 h 336"/>
                <a:gd name="T10" fmla="*/ 12 w 156"/>
                <a:gd name="T11" fmla="*/ 26 h 336"/>
                <a:gd name="T12" fmla="*/ 9 w 156"/>
                <a:gd name="T13" fmla="*/ 30 h 336"/>
                <a:gd name="T14" fmla="*/ 5 w 156"/>
                <a:gd name="T15" fmla="*/ 34 h 336"/>
                <a:gd name="T16" fmla="*/ 0 w 156"/>
                <a:gd name="T17" fmla="*/ 38 h 336"/>
                <a:gd name="T18" fmla="*/ 2 w 156"/>
                <a:gd name="T19" fmla="*/ 34 h 336"/>
                <a:gd name="T20" fmla="*/ 5 w 156"/>
                <a:gd name="T21" fmla="*/ 29 h 336"/>
                <a:gd name="T22" fmla="*/ 7 w 156"/>
                <a:gd name="T23" fmla="*/ 25 h 336"/>
                <a:gd name="T24" fmla="*/ 9 w 156"/>
                <a:gd name="T25" fmla="*/ 20 h 336"/>
                <a:gd name="T26" fmla="*/ 11 w 156"/>
                <a:gd name="T27" fmla="*/ 14 h 336"/>
                <a:gd name="T28" fmla="*/ 13 w 156"/>
                <a:gd name="T29" fmla="*/ 9 h 336"/>
                <a:gd name="T30" fmla="*/ 15 w 156"/>
                <a:gd name="T31" fmla="*/ 5 h 336"/>
                <a:gd name="T32" fmla="*/ 16 w 156"/>
                <a:gd name="T33" fmla="*/ 0 h 336"/>
                <a:gd name="T34" fmla="*/ 16 w 156"/>
                <a:gd name="T35" fmla="*/ 1 h 336"/>
                <a:gd name="T36" fmla="*/ 17 w 156"/>
                <a:gd name="T37" fmla="*/ 3 h 336"/>
                <a:gd name="T38" fmla="*/ 17 w 156"/>
                <a:gd name="T39" fmla="*/ 4 h 336"/>
                <a:gd name="T40" fmla="*/ 17 w 156"/>
                <a:gd name="T41" fmla="*/ 6 h 3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6"/>
                <a:gd name="T64" fmla="*/ 0 h 336"/>
                <a:gd name="T65" fmla="*/ 156 w 156"/>
                <a:gd name="T66" fmla="*/ 336 h 3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6" h="336">
                  <a:moveTo>
                    <a:pt x="156" y="51"/>
                  </a:moveTo>
                  <a:lnTo>
                    <a:pt x="154" y="83"/>
                  </a:lnTo>
                  <a:lnTo>
                    <a:pt x="150" y="117"/>
                  </a:lnTo>
                  <a:lnTo>
                    <a:pt x="142" y="152"/>
                  </a:lnTo>
                  <a:lnTo>
                    <a:pt x="128" y="189"/>
                  </a:lnTo>
                  <a:lnTo>
                    <a:pt x="110" y="226"/>
                  </a:lnTo>
                  <a:lnTo>
                    <a:pt x="82" y="263"/>
                  </a:lnTo>
                  <a:lnTo>
                    <a:pt x="46" y="299"/>
                  </a:lnTo>
                  <a:lnTo>
                    <a:pt x="0" y="336"/>
                  </a:lnTo>
                  <a:lnTo>
                    <a:pt x="21" y="298"/>
                  </a:lnTo>
                  <a:lnTo>
                    <a:pt x="42" y="258"/>
                  </a:lnTo>
                  <a:lnTo>
                    <a:pt x="63" y="216"/>
                  </a:lnTo>
                  <a:lnTo>
                    <a:pt x="82" y="173"/>
                  </a:lnTo>
                  <a:lnTo>
                    <a:pt x="99" y="128"/>
                  </a:lnTo>
                  <a:lnTo>
                    <a:pt x="116" y="84"/>
                  </a:lnTo>
                  <a:lnTo>
                    <a:pt x="131" y="41"/>
                  </a:lnTo>
                  <a:lnTo>
                    <a:pt x="142" y="0"/>
                  </a:lnTo>
                  <a:lnTo>
                    <a:pt x="145" y="13"/>
                  </a:lnTo>
                  <a:lnTo>
                    <a:pt x="149" y="25"/>
                  </a:lnTo>
                  <a:lnTo>
                    <a:pt x="152" y="38"/>
                  </a:lnTo>
                  <a:lnTo>
                    <a:pt x="156" y="51"/>
                  </a:lnTo>
                  <a:close/>
                </a:path>
              </a:pathLst>
            </a:custGeom>
            <a:solidFill>
              <a:srgbClr val="FFDD28"/>
            </a:solidFill>
            <a:ln w="9525">
              <a:noFill/>
              <a:round/>
              <a:headEnd/>
              <a:tailEnd/>
            </a:ln>
          </p:spPr>
          <p:txBody>
            <a:bodyPr/>
            <a:lstStyle/>
            <a:p>
              <a:endParaRPr lang="en-US"/>
            </a:p>
          </p:txBody>
        </p:sp>
        <p:sp>
          <p:nvSpPr>
            <p:cNvPr id="17462" name="Freeform 512"/>
            <p:cNvSpPr>
              <a:spLocks noChangeAspect="1"/>
            </p:cNvSpPr>
            <p:nvPr/>
          </p:nvSpPr>
          <p:spPr bwMode="auto">
            <a:xfrm>
              <a:off x="4838" y="3037"/>
              <a:ext cx="50" cy="108"/>
            </a:xfrm>
            <a:custGeom>
              <a:avLst/>
              <a:gdLst>
                <a:gd name="T0" fmla="*/ 17 w 149"/>
                <a:gd name="T1" fmla="*/ 5 h 321"/>
                <a:gd name="T2" fmla="*/ 16 w 149"/>
                <a:gd name="T3" fmla="*/ 9 h 321"/>
                <a:gd name="T4" fmla="*/ 16 w 149"/>
                <a:gd name="T5" fmla="*/ 13 h 321"/>
                <a:gd name="T6" fmla="*/ 15 w 149"/>
                <a:gd name="T7" fmla="*/ 16 h 321"/>
                <a:gd name="T8" fmla="*/ 14 w 149"/>
                <a:gd name="T9" fmla="*/ 21 h 321"/>
                <a:gd name="T10" fmla="*/ 12 w 149"/>
                <a:gd name="T11" fmla="*/ 24 h 321"/>
                <a:gd name="T12" fmla="*/ 9 w 149"/>
                <a:gd name="T13" fmla="*/ 28 h 321"/>
                <a:gd name="T14" fmla="*/ 5 w 149"/>
                <a:gd name="T15" fmla="*/ 33 h 321"/>
                <a:gd name="T16" fmla="*/ 0 w 149"/>
                <a:gd name="T17" fmla="*/ 36 h 321"/>
                <a:gd name="T18" fmla="*/ 2 w 149"/>
                <a:gd name="T19" fmla="*/ 32 h 321"/>
                <a:gd name="T20" fmla="*/ 4 w 149"/>
                <a:gd name="T21" fmla="*/ 28 h 321"/>
                <a:gd name="T22" fmla="*/ 7 w 149"/>
                <a:gd name="T23" fmla="*/ 24 h 321"/>
                <a:gd name="T24" fmla="*/ 9 w 149"/>
                <a:gd name="T25" fmla="*/ 19 h 321"/>
                <a:gd name="T26" fmla="*/ 11 w 149"/>
                <a:gd name="T27" fmla="*/ 14 h 321"/>
                <a:gd name="T28" fmla="*/ 12 w 149"/>
                <a:gd name="T29" fmla="*/ 9 h 321"/>
                <a:gd name="T30" fmla="*/ 14 w 149"/>
                <a:gd name="T31" fmla="*/ 4 h 321"/>
                <a:gd name="T32" fmla="*/ 15 w 149"/>
                <a:gd name="T33" fmla="*/ 0 h 321"/>
                <a:gd name="T34" fmla="*/ 15 w 149"/>
                <a:gd name="T35" fmla="*/ 1 h 321"/>
                <a:gd name="T36" fmla="*/ 16 w 149"/>
                <a:gd name="T37" fmla="*/ 3 h 321"/>
                <a:gd name="T38" fmla="*/ 16 w 149"/>
                <a:gd name="T39" fmla="*/ 4 h 321"/>
                <a:gd name="T40" fmla="*/ 17 w 149"/>
                <a:gd name="T41" fmla="*/ 5 h 3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9"/>
                <a:gd name="T64" fmla="*/ 0 h 321"/>
                <a:gd name="T65" fmla="*/ 149 w 149"/>
                <a:gd name="T66" fmla="*/ 321 h 3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9" h="321">
                  <a:moveTo>
                    <a:pt x="149" y="47"/>
                  </a:moveTo>
                  <a:lnTo>
                    <a:pt x="146" y="78"/>
                  </a:lnTo>
                  <a:lnTo>
                    <a:pt x="142" y="112"/>
                  </a:lnTo>
                  <a:lnTo>
                    <a:pt x="134" y="145"/>
                  </a:lnTo>
                  <a:lnTo>
                    <a:pt x="121" y="181"/>
                  </a:lnTo>
                  <a:lnTo>
                    <a:pt x="103" y="215"/>
                  </a:lnTo>
                  <a:lnTo>
                    <a:pt x="77" y="251"/>
                  </a:lnTo>
                  <a:lnTo>
                    <a:pt x="44" y="287"/>
                  </a:lnTo>
                  <a:lnTo>
                    <a:pt x="0" y="321"/>
                  </a:lnTo>
                  <a:lnTo>
                    <a:pt x="20" y="286"/>
                  </a:lnTo>
                  <a:lnTo>
                    <a:pt x="39" y="246"/>
                  </a:lnTo>
                  <a:lnTo>
                    <a:pt x="59" y="207"/>
                  </a:lnTo>
                  <a:lnTo>
                    <a:pt x="77" y="166"/>
                  </a:lnTo>
                  <a:lnTo>
                    <a:pt x="95" y="124"/>
                  </a:lnTo>
                  <a:lnTo>
                    <a:pt x="110" y="82"/>
                  </a:lnTo>
                  <a:lnTo>
                    <a:pt x="123" y="40"/>
                  </a:lnTo>
                  <a:lnTo>
                    <a:pt x="135" y="0"/>
                  </a:lnTo>
                  <a:lnTo>
                    <a:pt x="138" y="11"/>
                  </a:lnTo>
                  <a:lnTo>
                    <a:pt x="142" y="24"/>
                  </a:lnTo>
                  <a:lnTo>
                    <a:pt x="145" y="36"/>
                  </a:lnTo>
                  <a:lnTo>
                    <a:pt x="149" y="47"/>
                  </a:lnTo>
                  <a:close/>
                </a:path>
              </a:pathLst>
            </a:custGeom>
            <a:solidFill>
              <a:srgbClr val="FFE233"/>
            </a:solidFill>
            <a:ln w="9525">
              <a:noFill/>
              <a:round/>
              <a:headEnd/>
              <a:tailEnd/>
            </a:ln>
          </p:spPr>
          <p:txBody>
            <a:bodyPr/>
            <a:lstStyle/>
            <a:p>
              <a:endParaRPr lang="en-US"/>
            </a:p>
          </p:txBody>
        </p:sp>
        <p:sp>
          <p:nvSpPr>
            <p:cNvPr id="17463" name="Freeform 513"/>
            <p:cNvSpPr>
              <a:spLocks noChangeAspect="1"/>
            </p:cNvSpPr>
            <p:nvPr/>
          </p:nvSpPr>
          <p:spPr bwMode="auto">
            <a:xfrm>
              <a:off x="4840" y="3040"/>
              <a:ext cx="47" cy="103"/>
            </a:xfrm>
            <a:custGeom>
              <a:avLst/>
              <a:gdLst>
                <a:gd name="T0" fmla="*/ 16 w 140"/>
                <a:gd name="T1" fmla="*/ 5 h 305"/>
                <a:gd name="T2" fmla="*/ 15 w 140"/>
                <a:gd name="T3" fmla="*/ 8 h 305"/>
                <a:gd name="T4" fmla="*/ 15 w 140"/>
                <a:gd name="T5" fmla="*/ 12 h 305"/>
                <a:gd name="T6" fmla="*/ 14 w 140"/>
                <a:gd name="T7" fmla="*/ 16 h 305"/>
                <a:gd name="T8" fmla="*/ 13 w 140"/>
                <a:gd name="T9" fmla="*/ 20 h 305"/>
                <a:gd name="T10" fmla="*/ 11 w 140"/>
                <a:gd name="T11" fmla="*/ 23 h 305"/>
                <a:gd name="T12" fmla="*/ 8 w 140"/>
                <a:gd name="T13" fmla="*/ 27 h 305"/>
                <a:gd name="T14" fmla="*/ 4 w 140"/>
                <a:gd name="T15" fmla="*/ 31 h 305"/>
                <a:gd name="T16" fmla="*/ 0 w 140"/>
                <a:gd name="T17" fmla="*/ 35 h 305"/>
                <a:gd name="T18" fmla="*/ 2 w 140"/>
                <a:gd name="T19" fmla="*/ 31 h 305"/>
                <a:gd name="T20" fmla="*/ 4 w 140"/>
                <a:gd name="T21" fmla="*/ 27 h 305"/>
                <a:gd name="T22" fmla="*/ 6 w 140"/>
                <a:gd name="T23" fmla="*/ 22 h 305"/>
                <a:gd name="T24" fmla="*/ 8 w 140"/>
                <a:gd name="T25" fmla="*/ 18 h 305"/>
                <a:gd name="T26" fmla="*/ 10 w 140"/>
                <a:gd name="T27" fmla="*/ 14 h 305"/>
                <a:gd name="T28" fmla="*/ 12 w 140"/>
                <a:gd name="T29" fmla="*/ 9 h 305"/>
                <a:gd name="T30" fmla="*/ 13 w 140"/>
                <a:gd name="T31" fmla="*/ 4 h 305"/>
                <a:gd name="T32" fmla="*/ 14 w 140"/>
                <a:gd name="T33" fmla="*/ 0 h 305"/>
                <a:gd name="T34" fmla="*/ 15 w 140"/>
                <a:gd name="T35" fmla="*/ 1 h 305"/>
                <a:gd name="T36" fmla="*/ 15 w 140"/>
                <a:gd name="T37" fmla="*/ 2 h 305"/>
                <a:gd name="T38" fmla="*/ 15 w 140"/>
                <a:gd name="T39" fmla="*/ 4 h 305"/>
                <a:gd name="T40" fmla="*/ 16 w 140"/>
                <a:gd name="T41" fmla="*/ 5 h 3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305"/>
                <a:gd name="T65" fmla="*/ 140 w 140"/>
                <a:gd name="T66" fmla="*/ 305 h 3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305">
                  <a:moveTo>
                    <a:pt x="140" y="43"/>
                  </a:moveTo>
                  <a:lnTo>
                    <a:pt x="138" y="73"/>
                  </a:lnTo>
                  <a:lnTo>
                    <a:pt x="132" y="104"/>
                  </a:lnTo>
                  <a:lnTo>
                    <a:pt x="125" y="137"/>
                  </a:lnTo>
                  <a:lnTo>
                    <a:pt x="113" y="171"/>
                  </a:lnTo>
                  <a:lnTo>
                    <a:pt x="95" y="205"/>
                  </a:lnTo>
                  <a:lnTo>
                    <a:pt x="71" y="240"/>
                  </a:lnTo>
                  <a:lnTo>
                    <a:pt x="40" y="273"/>
                  </a:lnTo>
                  <a:lnTo>
                    <a:pt x="0" y="305"/>
                  </a:lnTo>
                  <a:lnTo>
                    <a:pt x="19" y="271"/>
                  </a:lnTo>
                  <a:lnTo>
                    <a:pt x="38" y="234"/>
                  </a:lnTo>
                  <a:lnTo>
                    <a:pt x="56" y="196"/>
                  </a:lnTo>
                  <a:lnTo>
                    <a:pt x="74" y="158"/>
                  </a:lnTo>
                  <a:lnTo>
                    <a:pt x="90" y="119"/>
                  </a:lnTo>
                  <a:lnTo>
                    <a:pt x="105" y="80"/>
                  </a:lnTo>
                  <a:lnTo>
                    <a:pt x="117" y="39"/>
                  </a:lnTo>
                  <a:lnTo>
                    <a:pt x="128" y="0"/>
                  </a:lnTo>
                  <a:lnTo>
                    <a:pt x="131" y="11"/>
                  </a:lnTo>
                  <a:lnTo>
                    <a:pt x="135" y="21"/>
                  </a:lnTo>
                  <a:lnTo>
                    <a:pt x="138" y="32"/>
                  </a:lnTo>
                  <a:lnTo>
                    <a:pt x="140" y="43"/>
                  </a:lnTo>
                  <a:close/>
                </a:path>
              </a:pathLst>
            </a:custGeom>
            <a:solidFill>
              <a:srgbClr val="FFE83A"/>
            </a:solidFill>
            <a:ln w="9525">
              <a:noFill/>
              <a:round/>
              <a:headEnd/>
              <a:tailEnd/>
            </a:ln>
          </p:spPr>
          <p:txBody>
            <a:bodyPr/>
            <a:lstStyle/>
            <a:p>
              <a:endParaRPr lang="en-US"/>
            </a:p>
          </p:txBody>
        </p:sp>
        <p:sp>
          <p:nvSpPr>
            <p:cNvPr id="17464" name="Freeform 514"/>
            <p:cNvSpPr>
              <a:spLocks noChangeAspect="1"/>
            </p:cNvSpPr>
            <p:nvPr/>
          </p:nvSpPr>
          <p:spPr bwMode="auto">
            <a:xfrm>
              <a:off x="4842" y="3043"/>
              <a:ext cx="45" cy="97"/>
            </a:xfrm>
            <a:custGeom>
              <a:avLst/>
              <a:gdLst>
                <a:gd name="T0" fmla="*/ 15 w 133"/>
                <a:gd name="T1" fmla="*/ 5 h 291"/>
                <a:gd name="T2" fmla="*/ 15 w 133"/>
                <a:gd name="T3" fmla="*/ 8 h 291"/>
                <a:gd name="T4" fmla="*/ 14 w 133"/>
                <a:gd name="T5" fmla="*/ 11 h 291"/>
                <a:gd name="T6" fmla="*/ 14 w 133"/>
                <a:gd name="T7" fmla="*/ 15 h 291"/>
                <a:gd name="T8" fmla="*/ 12 w 133"/>
                <a:gd name="T9" fmla="*/ 18 h 291"/>
                <a:gd name="T10" fmla="*/ 10 w 133"/>
                <a:gd name="T11" fmla="*/ 22 h 291"/>
                <a:gd name="T12" fmla="*/ 7 w 133"/>
                <a:gd name="T13" fmla="*/ 25 h 291"/>
                <a:gd name="T14" fmla="*/ 4 w 133"/>
                <a:gd name="T15" fmla="*/ 29 h 291"/>
                <a:gd name="T16" fmla="*/ 0 w 133"/>
                <a:gd name="T17" fmla="*/ 32 h 291"/>
                <a:gd name="T18" fmla="*/ 2 w 133"/>
                <a:gd name="T19" fmla="*/ 29 h 291"/>
                <a:gd name="T20" fmla="*/ 4 w 133"/>
                <a:gd name="T21" fmla="*/ 25 h 291"/>
                <a:gd name="T22" fmla="*/ 6 w 133"/>
                <a:gd name="T23" fmla="*/ 21 h 291"/>
                <a:gd name="T24" fmla="*/ 8 w 133"/>
                <a:gd name="T25" fmla="*/ 17 h 291"/>
                <a:gd name="T26" fmla="*/ 10 w 133"/>
                <a:gd name="T27" fmla="*/ 13 h 291"/>
                <a:gd name="T28" fmla="*/ 11 w 133"/>
                <a:gd name="T29" fmla="*/ 9 h 291"/>
                <a:gd name="T30" fmla="*/ 13 w 133"/>
                <a:gd name="T31" fmla="*/ 4 h 291"/>
                <a:gd name="T32" fmla="*/ 14 w 133"/>
                <a:gd name="T33" fmla="*/ 0 h 291"/>
                <a:gd name="T34" fmla="*/ 14 w 133"/>
                <a:gd name="T35" fmla="*/ 1 h 291"/>
                <a:gd name="T36" fmla="*/ 15 w 133"/>
                <a:gd name="T37" fmla="*/ 2 h 291"/>
                <a:gd name="T38" fmla="*/ 15 w 133"/>
                <a:gd name="T39" fmla="*/ 3 h 291"/>
                <a:gd name="T40" fmla="*/ 15 w 133"/>
                <a:gd name="T41" fmla="*/ 5 h 2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3"/>
                <a:gd name="T64" fmla="*/ 0 h 291"/>
                <a:gd name="T65" fmla="*/ 133 w 133"/>
                <a:gd name="T66" fmla="*/ 291 h 2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3" h="291">
                  <a:moveTo>
                    <a:pt x="133" y="41"/>
                  </a:moveTo>
                  <a:lnTo>
                    <a:pt x="130" y="69"/>
                  </a:lnTo>
                  <a:lnTo>
                    <a:pt x="124" y="99"/>
                  </a:lnTo>
                  <a:lnTo>
                    <a:pt x="117" y="132"/>
                  </a:lnTo>
                  <a:lnTo>
                    <a:pt x="104" y="164"/>
                  </a:lnTo>
                  <a:lnTo>
                    <a:pt x="88" y="196"/>
                  </a:lnTo>
                  <a:lnTo>
                    <a:pt x="66" y="228"/>
                  </a:lnTo>
                  <a:lnTo>
                    <a:pt x="36" y="259"/>
                  </a:lnTo>
                  <a:lnTo>
                    <a:pt x="0" y="291"/>
                  </a:lnTo>
                  <a:lnTo>
                    <a:pt x="18" y="257"/>
                  </a:lnTo>
                  <a:lnTo>
                    <a:pt x="35" y="223"/>
                  </a:lnTo>
                  <a:lnTo>
                    <a:pt x="53" y="188"/>
                  </a:lnTo>
                  <a:lnTo>
                    <a:pt x="69" y="151"/>
                  </a:lnTo>
                  <a:lnTo>
                    <a:pt x="85" y="114"/>
                  </a:lnTo>
                  <a:lnTo>
                    <a:pt x="99" y="77"/>
                  </a:lnTo>
                  <a:lnTo>
                    <a:pt x="110" y="39"/>
                  </a:lnTo>
                  <a:lnTo>
                    <a:pt x="121" y="0"/>
                  </a:lnTo>
                  <a:lnTo>
                    <a:pt x="124" y="11"/>
                  </a:lnTo>
                  <a:lnTo>
                    <a:pt x="127" y="20"/>
                  </a:lnTo>
                  <a:lnTo>
                    <a:pt x="131" y="30"/>
                  </a:lnTo>
                  <a:lnTo>
                    <a:pt x="133" y="41"/>
                  </a:lnTo>
                  <a:close/>
                </a:path>
              </a:pathLst>
            </a:custGeom>
            <a:solidFill>
              <a:srgbClr val="FFED44"/>
            </a:solidFill>
            <a:ln w="9525">
              <a:noFill/>
              <a:round/>
              <a:headEnd/>
              <a:tailEnd/>
            </a:ln>
          </p:spPr>
          <p:txBody>
            <a:bodyPr/>
            <a:lstStyle/>
            <a:p>
              <a:endParaRPr lang="en-US"/>
            </a:p>
          </p:txBody>
        </p:sp>
        <p:sp>
          <p:nvSpPr>
            <p:cNvPr id="17465" name="Freeform 515"/>
            <p:cNvSpPr>
              <a:spLocks noChangeAspect="1"/>
            </p:cNvSpPr>
            <p:nvPr/>
          </p:nvSpPr>
          <p:spPr bwMode="auto">
            <a:xfrm>
              <a:off x="4844" y="3046"/>
              <a:ext cx="43" cy="92"/>
            </a:xfrm>
            <a:custGeom>
              <a:avLst/>
              <a:gdLst>
                <a:gd name="T0" fmla="*/ 15 w 127"/>
                <a:gd name="T1" fmla="*/ 4 h 276"/>
                <a:gd name="T2" fmla="*/ 14 w 127"/>
                <a:gd name="T3" fmla="*/ 7 h 276"/>
                <a:gd name="T4" fmla="*/ 14 w 127"/>
                <a:gd name="T5" fmla="*/ 10 h 276"/>
                <a:gd name="T6" fmla="*/ 13 w 127"/>
                <a:gd name="T7" fmla="*/ 14 h 276"/>
                <a:gd name="T8" fmla="*/ 11 w 127"/>
                <a:gd name="T9" fmla="*/ 17 h 276"/>
                <a:gd name="T10" fmla="*/ 9 w 127"/>
                <a:gd name="T11" fmla="*/ 21 h 276"/>
                <a:gd name="T12" fmla="*/ 7 w 127"/>
                <a:gd name="T13" fmla="*/ 24 h 276"/>
                <a:gd name="T14" fmla="*/ 4 w 127"/>
                <a:gd name="T15" fmla="*/ 27 h 276"/>
                <a:gd name="T16" fmla="*/ 0 w 127"/>
                <a:gd name="T17" fmla="*/ 31 h 276"/>
                <a:gd name="T18" fmla="*/ 2 w 127"/>
                <a:gd name="T19" fmla="*/ 27 h 276"/>
                <a:gd name="T20" fmla="*/ 4 w 127"/>
                <a:gd name="T21" fmla="*/ 23 h 276"/>
                <a:gd name="T22" fmla="*/ 6 w 127"/>
                <a:gd name="T23" fmla="*/ 20 h 276"/>
                <a:gd name="T24" fmla="*/ 7 w 127"/>
                <a:gd name="T25" fmla="*/ 16 h 276"/>
                <a:gd name="T26" fmla="*/ 9 w 127"/>
                <a:gd name="T27" fmla="*/ 12 h 276"/>
                <a:gd name="T28" fmla="*/ 11 w 127"/>
                <a:gd name="T29" fmla="*/ 8 h 276"/>
                <a:gd name="T30" fmla="*/ 12 w 127"/>
                <a:gd name="T31" fmla="*/ 4 h 276"/>
                <a:gd name="T32" fmla="*/ 13 w 127"/>
                <a:gd name="T33" fmla="*/ 0 h 276"/>
                <a:gd name="T34" fmla="*/ 14 w 127"/>
                <a:gd name="T35" fmla="*/ 1 h 276"/>
                <a:gd name="T36" fmla="*/ 14 w 127"/>
                <a:gd name="T37" fmla="*/ 2 h 276"/>
                <a:gd name="T38" fmla="*/ 14 w 127"/>
                <a:gd name="T39" fmla="*/ 3 h 276"/>
                <a:gd name="T40" fmla="*/ 15 w 127"/>
                <a:gd name="T41" fmla="*/ 4 h 2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7"/>
                <a:gd name="T64" fmla="*/ 0 h 276"/>
                <a:gd name="T65" fmla="*/ 127 w 127"/>
                <a:gd name="T66" fmla="*/ 276 h 2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7" h="276">
                  <a:moveTo>
                    <a:pt x="127" y="36"/>
                  </a:moveTo>
                  <a:lnTo>
                    <a:pt x="122" y="64"/>
                  </a:lnTo>
                  <a:lnTo>
                    <a:pt x="117" y="93"/>
                  </a:lnTo>
                  <a:lnTo>
                    <a:pt x="109" y="123"/>
                  </a:lnTo>
                  <a:lnTo>
                    <a:pt x="98" y="154"/>
                  </a:lnTo>
                  <a:lnTo>
                    <a:pt x="82" y="186"/>
                  </a:lnTo>
                  <a:lnTo>
                    <a:pt x="61" y="217"/>
                  </a:lnTo>
                  <a:lnTo>
                    <a:pt x="35" y="247"/>
                  </a:lnTo>
                  <a:lnTo>
                    <a:pt x="0" y="276"/>
                  </a:lnTo>
                  <a:lnTo>
                    <a:pt x="18" y="244"/>
                  </a:lnTo>
                  <a:lnTo>
                    <a:pt x="35" y="211"/>
                  </a:lnTo>
                  <a:lnTo>
                    <a:pt x="51" y="178"/>
                  </a:lnTo>
                  <a:lnTo>
                    <a:pt x="66" y="144"/>
                  </a:lnTo>
                  <a:lnTo>
                    <a:pt x="80" y="110"/>
                  </a:lnTo>
                  <a:lnTo>
                    <a:pt x="94" y="74"/>
                  </a:lnTo>
                  <a:lnTo>
                    <a:pt x="105" y="38"/>
                  </a:lnTo>
                  <a:lnTo>
                    <a:pt x="114" y="0"/>
                  </a:lnTo>
                  <a:lnTo>
                    <a:pt x="118" y="10"/>
                  </a:lnTo>
                  <a:lnTo>
                    <a:pt x="121" y="18"/>
                  </a:lnTo>
                  <a:lnTo>
                    <a:pt x="125" y="27"/>
                  </a:lnTo>
                  <a:lnTo>
                    <a:pt x="127" y="36"/>
                  </a:lnTo>
                  <a:close/>
                </a:path>
              </a:pathLst>
            </a:custGeom>
            <a:solidFill>
              <a:srgbClr val="FFF24C"/>
            </a:solidFill>
            <a:ln w="9525">
              <a:noFill/>
              <a:round/>
              <a:headEnd/>
              <a:tailEnd/>
            </a:ln>
          </p:spPr>
          <p:txBody>
            <a:bodyPr/>
            <a:lstStyle/>
            <a:p>
              <a:endParaRPr lang="en-US"/>
            </a:p>
          </p:txBody>
        </p:sp>
        <p:sp>
          <p:nvSpPr>
            <p:cNvPr id="17466" name="Freeform 516"/>
            <p:cNvSpPr>
              <a:spLocks noChangeAspect="1"/>
            </p:cNvSpPr>
            <p:nvPr/>
          </p:nvSpPr>
          <p:spPr bwMode="auto">
            <a:xfrm>
              <a:off x="4846" y="3049"/>
              <a:ext cx="40" cy="87"/>
            </a:xfrm>
            <a:custGeom>
              <a:avLst/>
              <a:gdLst>
                <a:gd name="T0" fmla="*/ 13 w 120"/>
                <a:gd name="T1" fmla="*/ 4 h 261"/>
                <a:gd name="T2" fmla="*/ 13 w 120"/>
                <a:gd name="T3" fmla="*/ 7 h 261"/>
                <a:gd name="T4" fmla="*/ 12 w 120"/>
                <a:gd name="T5" fmla="*/ 10 h 261"/>
                <a:gd name="T6" fmla="*/ 11 w 120"/>
                <a:gd name="T7" fmla="*/ 13 h 261"/>
                <a:gd name="T8" fmla="*/ 10 w 120"/>
                <a:gd name="T9" fmla="*/ 16 h 261"/>
                <a:gd name="T10" fmla="*/ 8 w 120"/>
                <a:gd name="T11" fmla="*/ 20 h 261"/>
                <a:gd name="T12" fmla="*/ 6 w 120"/>
                <a:gd name="T13" fmla="*/ 23 h 261"/>
                <a:gd name="T14" fmla="*/ 3 w 120"/>
                <a:gd name="T15" fmla="*/ 26 h 261"/>
                <a:gd name="T16" fmla="*/ 0 w 120"/>
                <a:gd name="T17" fmla="*/ 29 h 261"/>
                <a:gd name="T18" fmla="*/ 2 w 120"/>
                <a:gd name="T19" fmla="*/ 26 h 261"/>
                <a:gd name="T20" fmla="*/ 3 w 120"/>
                <a:gd name="T21" fmla="*/ 22 h 261"/>
                <a:gd name="T22" fmla="*/ 5 w 120"/>
                <a:gd name="T23" fmla="*/ 19 h 261"/>
                <a:gd name="T24" fmla="*/ 7 w 120"/>
                <a:gd name="T25" fmla="*/ 15 h 261"/>
                <a:gd name="T26" fmla="*/ 8 w 120"/>
                <a:gd name="T27" fmla="*/ 12 h 261"/>
                <a:gd name="T28" fmla="*/ 10 w 120"/>
                <a:gd name="T29" fmla="*/ 8 h 261"/>
                <a:gd name="T30" fmla="*/ 11 w 120"/>
                <a:gd name="T31" fmla="*/ 4 h 261"/>
                <a:gd name="T32" fmla="*/ 12 w 120"/>
                <a:gd name="T33" fmla="*/ 0 h 261"/>
                <a:gd name="T34" fmla="*/ 12 w 120"/>
                <a:gd name="T35" fmla="*/ 1 h 261"/>
                <a:gd name="T36" fmla="*/ 13 w 120"/>
                <a:gd name="T37" fmla="*/ 2 h 261"/>
                <a:gd name="T38" fmla="*/ 13 w 120"/>
                <a:gd name="T39" fmla="*/ 3 h 261"/>
                <a:gd name="T40" fmla="*/ 13 w 120"/>
                <a:gd name="T41" fmla="*/ 4 h 2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261"/>
                <a:gd name="T65" fmla="*/ 120 w 120"/>
                <a:gd name="T66" fmla="*/ 261 h 2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261">
                  <a:moveTo>
                    <a:pt x="120" y="33"/>
                  </a:moveTo>
                  <a:lnTo>
                    <a:pt x="115" y="59"/>
                  </a:lnTo>
                  <a:lnTo>
                    <a:pt x="110" y="87"/>
                  </a:lnTo>
                  <a:lnTo>
                    <a:pt x="102" y="117"/>
                  </a:lnTo>
                  <a:lnTo>
                    <a:pt x="90" y="147"/>
                  </a:lnTo>
                  <a:lnTo>
                    <a:pt x="75" y="177"/>
                  </a:lnTo>
                  <a:lnTo>
                    <a:pt x="57" y="206"/>
                  </a:lnTo>
                  <a:lnTo>
                    <a:pt x="31" y="234"/>
                  </a:lnTo>
                  <a:lnTo>
                    <a:pt x="0" y="261"/>
                  </a:lnTo>
                  <a:lnTo>
                    <a:pt x="16" y="230"/>
                  </a:lnTo>
                  <a:lnTo>
                    <a:pt x="31" y="200"/>
                  </a:lnTo>
                  <a:lnTo>
                    <a:pt x="47" y="169"/>
                  </a:lnTo>
                  <a:lnTo>
                    <a:pt x="61" y="138"/>
                  </a:lnTo>
                  <a:lnTo>
                    <a:pt x="75" y="105"/>
                  </a:lnTo>
                  <a:lnTo>
                    <a:pt x="88" y="72"/>
                  </a:lnTo>
                  <a:lnTo>
                    <a:pt x="99" y="37"/>
                  </a:lnTo>
                  <a:lnTo>
                    <a:pt x="108" y="0"/>
                  </a:lnTo>
                  <a:lnTo>
                    <a:pt x="111" y="9"/>
                  </a:lnTo>
                  <a:lnTo>
                    <a:pt x="114" y="17"/>
                  </a:lnTo>
                  <a:lnTo>
                    <a:pt x="116" y="25"/>
                  </a:lnTo>
                  <a:lnTo>
                    <a:pt x="120" y="33"/>
                  </a:lnTo>
                  <a:close/>
                </a:path>
              </a:pathLst>
            </a:custGeom>
            <a:solidFill>
              <a:srgbClr val="FFF454"/>
            </a:solidFill>
            <a:ln w="9525">
              <a:noFill/>
              <a:round/>
              <a:headEnd/>
              <a:tailEnd/>
            </a:ln>
          </p:spPr>
          <p:txBody>
            <a:bodyPr/>
            <a:lstStyle/>
            <a:p>
              <a:endParaRPr lang="en-US"/>
            </a:p>
          </p:txBody>
        </p:sp>
        <p:sp>
          <p:nvSpPr>
            <p:cNvPr id="17467" name="Freeform 517"/>
            <p:cNvSpPr>
              <a:spLocks noChangeAspect="1"/>
            </p:cNvSpPr>
            <p:nvPr/>
          </p:nvSpPr>
          <p:spPr bwMode="auto">
            <a:xfrm>
              <a:off x="4848" y="3051"/>
              <a:ext cx="37" cy="82"/>
            </a:xfrm>
            <a:custGeom>
              <a:avLst/>
              <a:gdLst>
                <a:gd name="T0" fmla="*/ 12 w 113"/>
                <a:gd name="T1" fmla="*/ 3 h 244"/>
                <a:gd name="T2" fmla="*/ 11 w 113"/>
                <a:gd name="T3" fmla="*/ 6 h 244"/>
                <a:gd name="T4" fmla="*/ 11 w 113"/>
                <a:gd name="T5" fmla="*/ 9 h 244"/>
                <a:gd name="T6" fmla="*/ 10 w 113"/>
                <a:gd name="T7" fmla="*/ 12 h 244"/>
                <a:gd name="T8" fmla="*/ 9 w 113"/>
                <a:gd name="T9" fmla="*/ 15 h 244"/>
                <a:gd name="T10" fmla="*/ 7 w 113"/>
                <a:gd name="T11" fmla="*/ 19 h 244"/>
                <a:gd name="T12" fmla="*/ 6 w 113"/>
                <a:gd name="T13" fmla="*/ 22 h 244"/>
                <a:gd name="T14" fmla="*/ 3 w 113"/>
                <a:gd name="T15" fmla="*/ 25 h 244"/>
                <a:gd name="T16" fmla="*/ 0 w 113"/>
                <a:gd name="T17" fmla="*/ 28 h 244"/>
                <a:gd name="T18" fmla="*/ 2 w 113"/>
                <a:gd name="T19" fmla="*/ 24 h 244"/>
                <a:gd name="T20" fmla="*/ 3 w 113"/>
                <a:gd name="T21" fmla="*/ 21 h 244"/>
                <a:gd name="T22" fmla="*/ 5 w 113"/>
                <a:gd name="T23" fmla="*/ 18 h 244"/>
                <a:gd name="T24" fmla="*/ 6 w 113"/>
                <a:gd name="T25" fmla="*/ 14 h 244"/>
                <a:gd name="T26" fmla="*/ 8 w 113"/>
                <a:gd name="T27" fmla="*/ 11 h 244"/>
                <a:gd name="T28" fmla="*/ 9 w 113"/>
                <a:gd name="T29" fmla="*/ 8 h 244"/>
                <a:gd name="T30" fmla="*/ 10 w 113"/>
                <a:gd name="T31" fmla="*/ 4 h 244"/>
                <a:gd name="T32" fmla="*/ 11 w 113"/>
                <a:gd name="T33" fmla="*/ 0 h 244"/>
                <a:gd name="T34" fmla="*/ 11 w 113"/>
                <a:gd name="T35" fmla="*/ 1 h 244"/>
                <a:gd name="T36" fmla="*/ 11 w 113"/>
                <a:gd name="T37" fmla="*/ 2 h 244"/>
                <a:gd name="T38" fmla="*/ 12 w 113"/>
                <a:gd name="T39" fmla="*/ 2 h 244"/>
                <a:gd name="T40" fmla="*/ 12 w 113"/>
                <a:gd name="T41" fmla="*/ 3 h 2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3"/>
                <a:gd name="T64" fmla="*/ 0 h 244"/>
                <a:gd name="T65" fmla="*/ 113 w 113"/>
                <a:gd name="T66" fmla="*/ 244 h 2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3" h="244">
                  <a:moveTo>
                    <a:pt x="113" y="29"/>
                  </a:moveTo>
                  <a:lnTo>
                    <a:pt x="107" y="54"/>
                  </a:lnTo>
                  <a:lnTo>
                    <a:pt x="101" y="80"/>
                  </a:lnTo>
                  <a:lnTo>
                    <a:pt x="92" y="108"/>
                  </a:lnTo>
                  <a:lnTo>
                    <a:pt x="82" y="137"/>
                  </a:lnTo>
                  <a:lnTo>
                    <a:pt x="68" y="166"/>
                  </a:lnTo>
                  <a:lnTo>
                    <a:pt x="51" y="193"/>
                  </a:lnTo>
                  <a:lnTo>
                    <a:pt x="28" y="220"/>
                  </a:lnTo>
                  <a:lnTo>
                    <a:pt x="0" y="244"/>
                  </a:lnTo>
                  <a:lnTo>
                    <a:pt x="15" y="214"/>
                  </a:lnTo>
                  <a:lnTo>
                    <a:pt x="30" y="185"/>
                  </a:lnTo>
                  <a:lnTo>
                    <a:pt x="44" y="158"/>
                  </a:lnTo>
                  <a:lnTo>
                    <a:pt x="57" y="129"/>
                  </a:lnTo>
                  <a:lnTo>
                    <a:pt x="70" y="99"/>
                  </a:lnTo>
                  <a:lnTo>
                    <a:pt x="82" y="69"/>
                  </a:lnTo>
                  <a:lnTo>
                    <a:pt x="92" y="35"/>
                  </a:lnTo>
                  <a:lnTo>
                    <a:pt x="101" y="0"/>
                  </a:lnTo>
                  <a:lnTo>
                    <a:pt x="104" y="7"/>
                  </a:lnTo>
                  <a:lnTo>
                    <a:pt x="107" y="14"/>
                  </a:lnTo>
                  <a:lnTo>
                    <a:pt x="109" y="20"/>
                  </a:lnTo>
                  <a:lnTo>
                    <a:pt x="113" y="29"/>
                  </a:lnTo>
                  <a:close/>
                </a:path>
              </a:pathLst>
            </a:custGeom>
            <a:solidFill>
              <a:srgbClr val="FFF95B"/>
            </a:solidFill>
            <a:ln w="9525">
              <a:noFill/>
              <a:round/>
              <a:headEnd/>
              <a:tailEnd/>
            </a:ln>
          </p:spPr>
          <p:txBody>
            <a:bodyPr/>
            <a:lstStyle/>
            <a:p>
              <a:endParaRPr lang="en-US"/>
            </a:p>
          </p:txBody>
        </p:sp>
        <p:sp>
          <p:nvSpPr>
            <p:cNvPr id="17468" name="Freeform 518"/>
            <p:cNvSpPr>
              <a:spLocks noChangeAspect="1"/>
            </p:cNvSpPr>
            <p:nvPr/>
          </p:nvSpPr>
          <p:spPr bwMode="auto">
            <a:xfrm>
              <a:off x="4850" y="3054"/>
              <a:ext cx="35" cy="77"/>
            </a:xfrm>
            <a:custGeom>
              <a:avLst/>
              <a:gdLst>
                <a:gd name="T0" fmla="*/ 12 w 104"/>
                <a:gd name="T1" fmla="*/ 3 h 229"/>
                <a:gd name="T2" fmla="*/ 11 w 104"/>
                <a:gd name="T3" fmla="*/ 5 h 229"/>
                <a:gd name="T4" fmla="*/ 10 w 104"/>
                <a:gd name="T5" fmla="*/ 8 h 229"/>
                <a:gd name="T6" fmla="*/ 9 w 104"/>
                <a:gd name="T7" fmla="*/ 11 h 229"/>
                <a:gd name="T8" fmla="*/ 8 w 104"/>
                <a:gd name="T9" fmla="*/ 14 h 229"/>
                <a:gd name="T10" fmla="*/ 7 w 104"/>
                <a:gd name="T11" fmla="*/ 17 h 229"/>
                <a:gd name="T12" fmla="*/ 5 w 104"/>
                <a:gd name="T13" fmla="*/ 21 h 229"/>
                <a:gd name="T14" fmla="*/ 3 w 104"/>
                <a:gd name="T15" fmla="*/ 23 h 229"/>
                <a:gd name="T16" fmla="*/ 0 w 104"/>
                <a:gd name="T17" fmla="*/ 26 h 229"/>
                <a:gd name="T18" fmla="*/ 1 w 104"/>
                <a:gd name="T19" fmla="*/ 23 h 229"/>
                <a:gd name="T20" fmla="*/ 3 w 104"/>
                <a:gd name="T21" fmla="*/ 20 h 229"/>
                <a:gd name="T22" fmla="*/ 5 w 104"/>
                <a:gd name="T23" fmla="*/ 17 h 229"/>
                <a:gd name="T24" fmla="*/ 6 w 104"/>
                <a:gd name="T25" fmla="*/ 14 h 229"/>
                <a:gd name="T26" fmla="*/ 7 w 104"/>
                <a:gd name="T27" fmla="*/ 11 h 229"/>
                <a:gd name="T28" fmla="*/ 9 w 104"/>
                <a:gd name="T29" fmla="*/ 8 h 229"/>
                <a:gd name="T30" fmla="*/ 10 w 104"/>
                <a:gd name="T31" fmla="*/ 4 h 229"/>
                <a:gd name="T32" fmla="*/ 11 w 104"/>
                <a:gd name="T33" fmla="*/ 0 h 229"/>
                <a:gd name="T34" fmla="*/ 12 w 104"/>
                <a:gd name="T35" fmla="*/ 3 h 2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4"/>
                <a:gd name="T55" fmla="*/ 0 h 229"/>
                <a:gd name="T56" fmla="*/ 104 w 104"/>
                <a:gd name="T57" fmla="*/ 229 h 2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4" h="229">
                  <a:moveTo>
                    <a:pt x="104" y="25"/>
                  </a:moveTo>
                  <a:lnTo>
                    <a:pt x="99" y="49"/>
                  </a:lnTo>
                  <a:lnTo>
                    <a:pt x="92" y="75"/>
                  </a:lnTo>
                  <a:lnTo>
                    <a:pt x="84" y="101"/>
                  </a:lnTo>
                  <a:lnTo>
                    <a:pt x="73" y="129"/>
                  </a:lnTo>
                  <a:lnTo>
                    <a:pt x="61" y="155"/>
                  </a:lnTo>
                  <a:lnTo>
                    <a:pt x="45" y="182"/>
                  </a:lnTo>
                  <a:lnTo>
                    <a:pt x="24" y="206"/>
                  </a:lnTo>
                  <a:lnTo>
                    <a:pt x="0" y="229"/>
                  </a:lnTo>
                  <a:lnTo>
                    <a:pt x="13" y="200"/>
                  </a:lnTo>
                  <a:lnTo>
                    <a:pt x="27" y="174"/>
                  </a:lnTo>
                  <a:lnTo>
                    <a:pt x="41" y="148"/>
                  </a:lnTo>
                  <a:lnTo>
                    <a:pt x="54" y="122"/>
                  </a:lnTo>
                  <a:lnTo>
                    <a:pt x="65" y="95"/>
                  </a:lnTo>
                  <a:lnTo>
                    <a:pt x="76" y="67"/>
                  </a:lnTo>
                  <a:lnTo>
                    <a:pt x="86" y="34"/>
                  </a:lnTo>
                  <a:lnTo>
                    <a:pt x="94" y="0"/>
                  </a:lnTo>
                  <a:lnTo>
                    <a:pt x="104" y="25"/>
                  </a:lnTo>
                  <a:close/>
                </a:path>
              </a:pathLst>
            </a:custGeom>
            <a:solidFill>
              <a:srgbClr val="FFFF66"/>
            </a:solidFill>
            <a:ln w="9525">
              <a:noFill/>
              <a:round/>
              <a:headEnd/>
              <a:tailEnd/>
            </a:ln>
          </p:spPr>
          <p:txBody>
            <a:bodyPr/>
            <a:lstStyle/>
            <a:p>
              <a:endParaRPr lang="en-US"/>
            </a:p>
          </p:txBody>
        </p:sp>
        <p:sp>
          <p:nvSpPr>
            <p:cNvPr id="17469" name="Freeform 519"/>
            <p:cNvSpPr>
              <a:spLocks noChangeAspect="1"/>
            </p:cNvSpPr>
            <p:nvPr/>
          </p:nvSpPr>
          <p:spPr bwMode="auto">
            <a:xfrm>
              <a:off x="4707" y="3060"/>
              <a:ext cx="56" cy="209"/>
            </a:xfrm>
            <a:custGeom>
              <a:avLst/>
              <a:gdLst>
                <a:gd name="T0" fmla="*/ 14 w 168"/>
                <a:gd name="T1" fmla="*/ 14 h 621"/>
                <a:gd name="T2" fmla="*/ 15 w 168"/>
                <a:gd name="T3" fmla="*/ 1 h 621"/>
                <a:gd name="T4" fmla="*/ 19 w 168"/>
                <a:gd name="T5" fmla="*/ 0 h 621"/>
                <a:gd name="T6" fmla="*/ 18 w 168"/>
                <a:gd name="T7" fmla="*/ 6 h 621"/>
                <a:gd name="T8" fmla="*/ 8 w 168"/>
                <a:gd name="T9" fmla="*/ 70 h 621"/>
                <a:gd name="T10" fmla="*/ 0 w 168"/>
                <a:gd name="T11" fmla="*/ 69 h 621"/>
                <a:gd name="T12" fmla="*/ 0 w 168"/>
                <a:gd name="T13" fmla="*/ 69 h 621"/>
                <a:gd name="T14" fmla="*/ 1 w 168"/>
                <a:gd name="T15" fmla="*/ 68 h 621"/>
                <a:gd name="T16" fmla="*/ 2 w 168"/>
                <a:gd name="T17" fmla="*/ 67 h 621"/>
                <a:gd name="T18" fmla="*/ 3 w 168"/>
                <a:gd name="T19" fmla="*/ 65 h 621"/>
                <a:gd name="T20" fmla="*/ 5 w 168"/>
                <a:gd name="T21" fmla="*/ 63 h 621"/>
                <a:gd name="T22" fmla="*/ 6 w 168"/>
                <a:gd name="T23" fmla="*/ 62 h 621"/>
                <a:gd name="T24" fmla="*/ 7 w 168"/>
                <a:gd name="T25" fmla="*/ 60 h 621"/>
                <a:gd name="T26" fmla="*/ 7 w 168"/>
                <a:gd name="T27" fmla="*/ 58 h 621"/>
                <a:gd name="T28" fmla="*/ 8 w 168"/>
                <a:gd name="T29" fmla="*/ 52 h 621"/>
                <a:gd name="T30" fmla="*/ 9 w 168"/>
                <a:gd name="T31" fmla="*/ 45 h 621"/>
                <a:gd name="T32" fmla="*/ 10 w 168"/>
                <a:gd name="T33" fmla="*/ 38 h 621"/>
                <a:gd name="T34" fmla="*/ 11 w 168"/>
                <a:gd name="T35" fmla="*/ 31 h 621"/>
                <a:gd name="T36" fmla="*/ 12 w 168"/>
                <a:gd name="T37" fmla="*/ 25 h 621"/>
                <a:gd name="T38" fmla="*/ 13 w 168"/>
                <a:gd name="T39" fmla="*/ 19 h 621"/>
                <a:gd name="T40" fmla="*/ 13 w 168"/>
                <a:gd name="T41" fmla="*/ 15 h 621"/>
                <a:gd name="T42" fmla="*/ 14 w 168"/>
                <a:gd name="T43" fmla="*/ 14 h 6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8"/>
                <a:gd name="T67" fmla="*/ 0 h 621"/>
                <a:gd name="T68" fmla="*/ 168 w 168"/>
                <a:gd name="T69" fmla="*/ 621 h 6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8" h="621">
                  <a:moveTo>
                    <a:pt x="127" y="123"/>
                  </a:moveTo>
                  <a:lnTo>
                    <a:pt x="134" y="5"/>
                  </a:lnTo>
                  <a:lnTo>
                    <a:pt x="168" y="0"/>
                  </a:lnTo>
                  <a:lnTo>
                    <a:pt x="162" y="51"/>
                  </a:lnTo>
                  <a:lnTo>
                    <a:pt x="71" y="621"/>
                  </a:lnTo>
                  <a:lnTo>
                    <a:pt x="0" y="612"/>
                  </a:lnTo>
                  <a:lnTo>
                    <a:pt x="2" y="610"/>
                  </a:lnTo>
                  <a:lnTo>
                    <a:pt x="9" y="601"/>
                  </a:lnTo>
                  <a:lnTo>
                    <a:pt x="19" y="590"/>
                  </a:lnTo>
                  <a:lnTo>
                    <a:pt x="31" y="576"/>
                  </a:lnTo>
                  <a:lnTo>
                    <a:pt x="43" y="560"/>
                  </a:lnTo>
                  <a:lnTo>
                    <a:pt x="54" y="544"/>
                  </a:lnTo>
                  <a:lnTo>
                    <a:pt x="62" y="528"/>
                  </a:lnTo>
                  <a:lnTo>
                    <a:pt x="65" y="513"/>
                  </a:lnTo>
                  <a:lnTo>
                    <a:pt x="72" y="459"/>
                  </a:lnTo>
                  <a:lnTo>
                    <a:pt x="79" y="399"/>
                  </a:lnTo>
                  <a:lnTo>
                    <a:pt x="88" y="335"/>
                  </a:lnTo>
                  <a:lnTo>
                    <a:pt x="96" y="273"/>
                  </a:lnTo>
                  <a:lnTo>
                    <a:pt x="104" y="217"/>
                  </a:lnTo>
                  <a:lnTo>
                    <a:pt x="114" y="169"/>
                  </a:lnTo>
                  <a:lnTo>
                    <a:pt x="121" y="137"/>
                  </a:lnTo>
                  <a:lnTo>
                    <a:pt x="127" y="123"/>
                  </a:lnTo>
                  <a:close/>
                </a:path>
              </a:pathLst>
            </a:custGeom>
            <a:solidFill>
              <a:srgbClr val="FFEF3F"/>
            </a:solidFill>
            <a:ln w="9525">
              <a:noFill/>
              <a:round/>
              <a:headEnd/>
              <a:tailEnd/>
            </a:ln>
          </p:spPr>
          <p:txBody>
            <a:bodyPr/>
            <a:lstStyle/>
            <a:p>
              <a:endParaRPr lang="en-US"/>
            </a:p>
          </p:txBody>
        </p:sp>
        <p:sp>
          <p:nvSpPr>
            <p:cNvPr id="17470" name="Freeform 520"/>
            <p:cNvSpPr>
              <a:spLocks noChangeAspect="1"/>
            </p:cNvSpPr>
            <p:nvPr/>
          </p:nvSpPr>
          <p:spPr bwMode="auto">
            <a:xfrm>
              <a:off x="4738" y="3061"/>
              <a:ext cx="34" cy="210"/>
            </a:xfrm>
            <a:custGeom>
              <a:avLst/>
              <a:gdLst>
                <a:gd name="T0" fmla="*/ 8 w 101"/>
                <a:gd name="T1" fmla="*/ 14 h 626"/>
                <a:gd name="T2" fmla="*/ 9 w 101"/>
                <a:gd name="T3" fmla="*/ 1 h 626"/>
                <a:gd name="T4" fmla="*/ 11 w 101"/>
                <a:gd name="T5" fmla="*/ 0 h 626"/>
                <a:gd name="T6" fmla="*/ 11 w 101"/>
                <a:gd name="T7" fmla="*/ 5 h 626"/>
                <a:gd name="T8" fmla="*/ 4 w 101"/>
                <a:gd name="T9" fmla="*/ 62 h 626"/>
                <a:gd name="T10" fmla="*/ 7 w 101"/>
                <a:gd name="T11" fmla="*/ 70 h 626"/>
                <a:gd name="T12" fmla="*/ 0 w 101"/>
                <a:gd name="T13" fmla="*/ 69 h 626"/>
                <a:gd name="T14" fmla="*/ 0 w 101"/>
                <a:gd name="T15" fmla="*/ 67 h 626"/>
                <a:gd name="T16" fmla="*/ 1 w 101"/>
                <a:gd name="T17" fmla="*/ 61 h 626"/>
                <a:gd name="T18" fmla="*/ 2 w 101"/>
                <a:gd name="T19" fmla="*/ 52 h 626"/>
                <a:gd name="T20" fmla="*/ 3 w 101"/>
                <a:gd name="T21" fmla="*/ 42 h 626"/>
                <a:gd name="T22" fmla="*/ 5 w 101"/>
                <a:gd name="T23" fmla="*/ 32 h 626"/>
                <a:gd name="T24" fmla="*/ 6 w 101"/>
                <a:gd name="T25" fmla="*/ 23 h 626"/>
                <a:gd name="T26" fmla="*/ 7 w 101"/>
                <a:gd name="T27" fmla="*/ 17 h 626"/>
                <a:gd name="T28" fmla="*/ 8 w 101"/>
                <a:gd name="T29" fmla="*/ 14 h 6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1"/>
                <a:gd name="T46" fmla="*/ 0 h 626"/>
                <a:gd name="T47" fmla="*/ 101 w 101"/>
                <a:gd name="T48" fmla="*/ 626 h 6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1" h="626">
                  <a:moveTo>
                    <a:pt x="70" y="123"/>
                  </a:moveTo>
                  <a:lnTo>
                    <a:pt x="81" y="5"/>
                  </a:lnTo>
                  <a:lnTo>
                    <a:pt x="101" y="0"/>
                  </a:lnTo>
                  <a:lnTo>
                    <a:pt x="95" y="49"/>
                  </a:lnTo>
                  <a:lnTo>
                    <a:pt x="34" y="553"/>
                  </a:lnTo>
                  <a:lnTo>
                    <a:pt x="64" y="626"/>
                  </a:lnTo>
                  <a:lnTo>
                    <a:pt x="0" y="618"/>
                  </a:lnTo>
                  <a:lnTo>
                    <a:pt x="2" y="597"/>
                  </a:lnTo>
                  <a:lnTo>
                    <a:pt x="9" y="542"/>
                  </a:lnTo>
                  <a:lnTo>
                    <a:pt x="18" y="465"/>
                  </a:lnTo>
                  <a:lnTo>
                    <a:pt x="30" y="375"/>
                  </a:lnTo>
                  <a:lnTo>
                    <a:pt x="42" y="285"/>
                  </a:lnTo>
                  <a:lnTo>
                    <a:pt x="54" y="206"/>
                  </a:lnTo>
                  <a:lnTo>
                    <a:pt x="63" y="148"/>
                  </a:lnTo>
                  <a:lnTo>
                    <a:pt x="70" y="123"/>
                  </a:lnTo>
                  <a:close/>
                </a:path>
              </a:pathLst>
            </a:custGeom>
            <a:solidFill>
              <a:srgbClr val="FFEF3F"/>
            </a:solidFill>
            <a:ln w="9525">
              <a:noFill/>
              <a:round/>
              <a:headEnd/>
              <a:tailEnd/>
            </a:ln>
          </p:spPr>
          <p:txBody>
            <a:bodyPr/>
            <a:lstStyle/>
            <a:p>
              <a:endParaRPr lang="en-US"/>
            </a:p>
          </p:txBody>
        </p:sp>
        <p:sp>
          <p:nvSpPr>
            <p:cNvPr id="17471" name="Freeform 521"/>
            <p:cNvSpPr>
              <a:spLocks noChangeAspect="1"/>
            </p:cNvSpPr>
            <p:nvPr/>
          </p:nvSpPr>
          <p:spPr bwMode="auto">
            <a:xfrm>
              <a:off x="4664" y="3263"/>
              <a:ext cx="125" cy="88"/>
            </a:xfrm>
            <a:custGeom>
              <a:avLst/>
              <a:gdLst>
                <a:gd name="T0" fmla="*/ 0 w 374"/>
                <a:gd name="T1" fmla="*/ 0 h 264"/>
                <a:gd name="T2" fmla="*/ 42 w 374"/>
                <a:gd name="T3" fmla="*/ 5 h 264"/>
                <a:gd name="T4" fmla="*/ 40 w 374"/>
                <a:gd name="T5" fmla="*/ 7 h 264"/>
                <a:gd name="T6" fmla="*/ 39 w 374"/>
                <a:gd name="T7" fmla="*/ 11 h 264"/>
                <a:gd name="T8" fmla="*/ 37 w 374"/>
                <a:gd name="T9" fmla="*/ 11 h 264"/>
                <a:gd name="T10" fmla="*/ 37 w 374"/>
                <a:gd name="T11" fmla="*/ 13 h 264"/>
                <a:gd name="T12" fmla="*/ 39 w 374"/>
                <a:gd name="T13" fmla="*/ 13 h 264"/>
                <a:gd name="T14" fmla="*/ 39 w 374"/>
                <a:gd name="T15" fmla="*/ 16 h 264"/>
                <a:gd name="T16" fmla="*/ 37 w 374"/>
                <a:gd name="T17" fmla="*/ 16 h 264"/>
                <a:gd name="T18" fmla="*/ 38 w 374"/>
                <a:gd name="T19" fmla="*/ 18 h 264"/>
                <a:gd name="T20" fmla="*/ 38 w 374"/>
                <a:gd name="T21" fmla="*/ 20 h 264"/>
                <a:gd name="T22" fmla="*/ 37 w 374"/>
                <a:gd name="T23" fmla="*/ 21 h 264"/>
                <a:gd name="T24" fmla="*/ 38 w 374"/>
                <a:gd name="T25" fmla="*/ 22 h 264"/>
                <a:gd name="T26" fmla="*/ 37 w 374"/>
                <a:gd name="T27" fmla="*/ 24 h 264"/>
                <a:gd name="T28" fmla="*/ 36 w 374"/>
                <a:gd name="T29" fmla="*/ 25 h 264"/>
                <a:gd name="T30" fmla="*/ 35 w 374"/>
                <a:gd name="T31" fmla="*/ 27 h 264"/>
                <a:gd name="T32" fmla="*/ 33 w 374"/>
                <a:gd name="T33" fmla="*/ 29 h 264"/>
                <a:gd name="T34" fmla="*/ 32 w 374"/>
                <a:gd name="T35" fmla="*/ 29 h 264"/>
                <a:gd name="T36" fmla="*/ 31 w 374"/>
                <a:gd name="T37" fmla="*/ 29 h 264"/>
                <a:gd name="T38" fmla="*/ 29 w 374"/>
                <a:gd name="T39" fmla="*/ 29 h 264"/>
                <a:gd name="T40" fmla="*/ 27 w 374"/>
                <a:gd name="T41" fmla="*/ 29 h 264"/>
                <a:gd name="T42" fmla="*/ 25 w 374"/>
                <a:gd name="T43" fmla="*/ 29 h 264"/>
                <a:gd name="T44" fmla="*/ 23 w 374"/>
                <a:gd name="T45" fmla="*/ 29 h 264"/>
                <a:gd name="T46" fmla="*/ 20 w 374"/>
                <a:gd name="T47" fmla="*/ 29 h 264"/>
                <a:gd name="T48" fmla="*/ 18 w 374"/>
                <a:gd name="T49" fmla="*/ 29 h 264"/>
                <a:gd name="T50" fmla="*/ 16 w 374"/>
                <a:gd name="T51" fmla="*/ 28 h 264"/>
                <a:gd name="T52" fmla="*/ 13 w 374"/>
                <a:gd name="T53" fmla="*/ 28 h 264"/>
                <a:gd name="T54" fmla="*/ 11 w 374"/>
                <a:gd name="T55" fmla="*/ 27 h 264"/>
                <a:gd name="T56" fmla="*/ 9 w 374"/>
                <a:gd name="T57" fmla="*/ 27 h 264"/>
                <a:gd name="T58" fmla="*/ 7 w 374"/>
                <a:gd name="T59" fmla="*/ 26 h 264"/>
                <a:gd name="T60" fmla="*/ 6 w 374"/>
                <a:gd name="T61" fmla="*/ 26 h 264"/>
                <a:gd name="T62" fmla="*/ 4 w 374"/>
                <a:gd name="T63" fmla="*/ 25 h 264"/>
                <a:gd name="T64" fmla="*/ 3 w 374"/>
                <a:gd name="T65" fmla="*/ 25 h 264"/>
                <a:gd name="T66" fmla="*/ 3 w 374"/>
                <a:gd name="T67" fmla="*/ 24 h 264"/>
                <a:gd name="T68" fmla="*/ 2 w 374"/>
                <a:gd name="T69" fmla="*/ 22 h 264"/>
                <a:gd name="T70" fmla="*/ 2 w 374"/>
                <a:gd name="T71" fmla="*/ 21 h 264"/>
                <a:gd name="T72" fmla="*/ 2 w 374"/>
                <a:gd name="T73" fmla="*/ 20 h 264"/>
                <a:gd name="T74" fmla="*/ 1 w 374"/>
                <a:gd name="T75" fmla="*/ 19 h 264"/>
                <a:gd name="T76" fmla="*/ 0 w 374"/>
                <a:gd name="T77" fmla="*/ 17 h 264"/>
                <a:gd name="T78" fmla="*/ 3 w 374"/>
                <a:gd name="T79" fmla="*/ 16 h 264"/>
                <a:gd name="T80" fmla="*/ 0 w 374"/>
                <a:gd name="T81" fmla="*/ 16 h 264"/>
                <a:gd name="T82" fmla="*/ 0 w 374"/>
                <a:gd name="T83" fmla="*/ 13 h 264"/>
                <a:gd name="T84" fmla="*/ 3 w 374"/>
                <a:gd name="T85" fmla="*/ 13 h 264"/>
                <a:gd name="T86" fmla="*/ 1 w 374"/>
                <a:gd name="T87" fmla="*/ 11 h 264"/>
                <a:gd name="T88" fmla="*/ 0 w 374"/>
                <a:gd name="T89" fmla="*/ 9 h 264"/>
                <a:gd name="T90" fmla="*/ 3 w 374"/>
                <a:gd name="T91" fmla="*/ 9 h 264"/>
                <a:gd name="T92" fmla="*/ 3 w 374"/>
                <a:gd name="T93" fmla="*/ 7 h 264"/>
                <a:gd name="T94" fmla="*/ 1 w 374"/>
                <a:gd name="T95" fmla="*/ 6 h 264"/>
                <a:gd name="T96" fmla="*/ 1 w 374"/>
                <a:gd name="T97" fmla="*/ 3 h 264"/>
                <a:gd name="T98" fmla="*/ 0 w 374"/>
                <a:gd name="T99" fmla="*/ 0 h 2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4"/>
                <a:gd name="T151" fmla="*/ 0 h 264"/>
                <a:gd name="T152" fmla="*/ 374 w 374"/>
                <a:gd name="T153" fmla="*/ 264 h 2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4" h="264">
                  <a:moveTo>
                    <a:pt x="3" y="0"/>
                  </a:moveTo>
                  <a:lnTo>
                    <a:pt x="374" y="48"/>
                  </a:lnTo>
                  <a:lnTo>
                    <a:pt x="361" y="63"/>
                  </a:lnTo>
                  <a:lnTo>
                    <a:pt x="353" y="95"/>
                  </a:lnTo>
                  <a:lnTo>
                    <a:pt x="334" y="102"/>
                  </a:lnTo>
                  <a:lnTo>
                    <a:pt x="331" y="116"/>
                  </a:lnTo>
                  <a:lnTo>
                    <a:pt x="352" y="118"/>
                  </a:lnTo>
                  <a:lnTo>
                    <a:pt x="347" y="142"/>
                  </a:lnTo>
                  <a:lnTo>
                    <a:pt x="331" y="144"/>
                  </a:lnTo>
                  <a:lnTo>
                    <a:pt x="343" y="160"/>
                  </a:lnTo>
                  <a:lnTo>
                    <a:pt x="342" y="176"/>
                  </a:lnTo>
                  <a:lnTo>
                    <a:pt x="329" y="185"/>
                  </a:lnTo>
                  <a:lnTo>
                    <a:pt x="342" y="199"/>
                  </a:lnTo>
                  <a:lnTo>
                    <a:pt x="336" y="214"/>
                  </a:lnTo>
                  <a:lnTo>
                    <a:pt x="327" y="226"/>
                  </a:lnTo>
                  <a:lnTo>
                    <a:pt x="316" y="244"/>
                  </a:lnTo>
                  <a:lnTo>
                    <a:pt x="299" y="258"/>
                  </a:lnTo>
                  <a:lnTo>
                    <a:pt x="289" y="260"/>
                  </a:lnTo>
                  <a:lnTo>
                    <a:pt x="276" y="262"/>
                  </a:lnTo>
                  <a:lnTo>
                    <a:pt x="260" y="262"/>
                  </a:lnTo>
                  <a:lnTo>
                    <a:pt x="243" y="264"/>
                  </a:lnTo>
                  <a:lnTo>
                    <a:pt x="224" y="262"/>
                  </a:lnTo>
                  <a:lnTo>
                    <a:pt x="205" y="261"/>
                  </a:lnTo>
                  <a:lnTo>
                    <a:pt x="184" y="259"/>
                  </a:lnTo>
                  <a:lnTo>
                    <a:pt x="163" y="257"/>
                  </a:lnTo>
                  <a:lnTo>
                    <a:pt x="141" y="254"/>
                  </a:lnTo>
                  <a:lnTo>
                    <a:pt x="120" y="251"/>
                  </a:lnTo>
                  <a:lnTo>
                    <a:pt x="101" y="246"/>
                  </a:lnTo>
                  <a:lnTo>
                    <a:pt x="82" y="243"/>
                  </a:lnTo>
                  <a:lnTo>
                    <a:pt x="65" y="238"/>
                  </a:lnTo>
                  <a:lnTo>
                    <a:pt x="50" y="234"/>
                  </a:lnTo>
                  <a:lnTo>
                    <a:pt x="38" y="228"/>
                  </a:lnTo>
                  <a:lnTo>
                    <a:pt x="27" y="223"/>
                  </a:lnTo>
                  <a:lnTo>
                    <a:pt x="23" y="213"/>
                  </a:lnTo>
                  <a:lnTo>
                    <a:pt x="19" y="200"/>
                  </a:lnTo>
                  <a:lnTo>
                    <a:pt x="17" y="189"/>
                  </a:lnTo>
                  <a:lnTo>
                    <a:pt x="17" y="178"/>
                  </a:lnTo>
                  <a:lnTo>
                    <a:pt x="5" y="169"/>
                  </a:lnTo>
                  <a:lnTo>
                    <a:pt x="3" y="154"/>
                  </a:lnTo>
                  <a:lnTo>
                    <a:pt x="25" y="145"/>
                  </a:lnTo>
                  <a:lnTo>
                    <a:pt x="0" y="143"/>
                  </a:lnTo>
                  <a:lnTo>
                    <a:pt x="3" y="120"/>
                  </a:lnTo>
                  <a:lnTo>
                    <a:pt x="23" y="115"/>
                  </a:lnTo>
                  <a:lnTo>
                    <a:pt x="6" y="99"/>
                  </a:lnTo>
                  <a:lnTo>
                    <a:pt x="4" y="85"/>
                  </a:lnTo>
                  <a:lnTo>
                    <a:pt x="27" y="78"/>
                  </a:lnTo>
                  <a:lnTo>
                    <a:pt x="27" y="64"/>
                  </a:lnTo>
                  <a:lnTo>
                    <a:pt x="9" y="54"/>
                  </a:lnTo>
                  <a:lnTo>
                    <a:pt x="12" y="25"/>
                  </a:lnTo>
                  <a:lnTo>
                    <a:pt x="3" y="0"/>
                  </a:lnTo>
                  <a:close/>
                </a:path>
              </a:pathLst>
            </a:custGeom>
            <a:solidFill>
              <a:srgbClr val="33353A"/>
            </a:solidFill>
            <a:ln w="9525">
              <a:noFill/>
              <a:round/>
              <a:headEnd/>
              <a:tailEnd/>
            </a:ln>
          </p:spPr>
          <p:txBody>
            <a:bodyPr/>
            <a:lstStyle/>
            <a:p>
              <a:endParaRPr lang="en-US"/>
            </a:p>
          </p:txBody>
        </p:sp>
        <p:sp>
          <p:nvSpPr>
            <p:cNvPr id="17472" name="Freeform 522"/>
            <p:cNvSpPr>
              <a:spLocks noChangeAspect="1"/>
            </p:cNvSpPr>
            <p:nvPr/>
          </p:nvSpPr>
          <p:spPr bwMode="auto">
            <a:xfrm>
              <a:off x="4667" y="3264"/>
              <a:ext cx="118" cy="87"/>
            </a:xfrm>
            <a:custGeom>
              <a:avLst/>
              <a:gdLst>
                <a:gd name="T0" fmla="*/ 5 w 352"/>
                <a:gd name="T1" fmla="*/ 1 h 259"/>
                <a:gd name="T2" fmla="*/ 13 w 352"/>
                <a:gd name="T3" fmla="*/ 2 h 259"/>
                <a:gd name="T4" fmla="*/ 20 w 352"/>
                <a:gd name="T5" fmla="*/ 2 h 259"/>
                <a:gd name="T6" fmla="*/ 27 w 352"/>
                <a:gd name="T7" fmla="*/ 3 h 259"/>
                <a:gd name="T8" fmla="*/ 35 w 352"/>
                <a:gd name="T9" fmla="*/ 4 h 259"/>
                <a:gd name="T10" fmla="*/ 39 w 352"/>
                <a:gd name="T11" fmla="*/ 5 h 259"/>
                <a:gd name="T12" fmla="*/ 38 w 352"/>
                <a:gd name="T13" fmla="*/ 7 h 259"/>
                <a:gd name="T14" fmla="*/ 38 w 352"/>
                <a:gd name="T15" fmla="*/ 9 h 259"/>
                <a:gd name="T16" fmla="*/ 36 w 352"/>
                <a:gd name="T17" fmla="*/ 11 h 259"/>
                <a:gd name="T18" fmla="*/ 35 w 352"/>
                <a:gd name="T19" fmla="*/ 11 h 259"/>
                <a:gd name="T20" fmla="*/ 35 w 352"/>
                <a:gd name="T21" fmla="*/ 13 h 259"/>
                <a:gd name="T22" fmla="*/ 37 w 352"/>
                <a:gd name="T23" fmla="*/ 13 h 259"/>
                <a:gd name="T24" fmla="*/ 37 w 352"/>
                <a:gd name="T25" fmla="*/ 14 h 259"/>
                <a:gd name="T26" fmla="*/ 36 w 352"/>
                <a:gd name="T27" fmla="*/ 16 h 259"/>
                <a:gd name="T28" fmla="*/ 35 w 352"/>
                <a:gd name="T29" fmla="*/ 16 h 259"/>
                <a:gd name="T30" fmla="*/ 36 w 352"/>
                <a:gd name="T31" fmla="*/ 17 h 259"/>
                <a:gd name="T32" fmla="*/ 36 w 352"/>
                <a:gd name="T33" fmla="*/ 18 h 259"/>
                <a:gd name="T34" fmla="*/ 36 w 352"/>
                <a:gd name="T35" fmla="*/ 20 h 259"/>
                <a:gd name="T36" fmla="*/ 35 w 352"/>
                <a:gd name="T37" fmla="*/ 20 h 259"/>
                <a:gd name="T38" fmla="*/ 36 w 352"/>
                <a:gd name="T39" fmla="*/ 21 h 259"/>
                <a:gd name="T40" fmla="*/ 36 w 352"/>
                <a:gd name="T41" fmla="*/ 23 h 259"/>
                <a:gd name="T42" fmla="*/ 35 w 352"/>
                <a:gd name="T43" fmla="*/ 24 h 259"/>
                <a:gd name="T44" fmla="*/ 35 w 352"/>
                <a:gd name="T45" fmla="*/ 25 h 259"/>
                <a:gd name="T46" fmla="*/ 34 w 352"/>
                <a:gd name="T47" fmla="*/ 27 h 259"/>
                <a:gd name="T48" fmla="*/ 33 w 352"/>
                <a:gd name="T49" fmla="*/ 28 h 259"/>
                <a:gd name="T50" fmla="*/ 31 w 352"/>
                <a:gd name="T51" fmla="*/ 29 h 259"/>
                <a:gd name="T52" fmla="*/ 25 w 352"/>
                <a:gd name="T53" fmla="*/ 29 h 259"/>
                <a:gd name="T54" fmla="*/ 19 w 352"/>
                <a:gd name="T55" fmla="*/ 29 h 259"/>
                <a:gd name="T56" fmla="*/ 13 w 352"/>
                <a:gd name="T57" fmla="*/ 28 h 259"/>
                <a:gd name="T58" fmla="*/ 7 w 352"/>
                <a:gd name="T59" fmla="*/ 27 h 259"/>
                <a:gd name="T60" fmla="*/ 3 w 352"/>
                <a:gd name="T61" fmla="*/ 25 h 259"/>
                <a:gd name="T62" fmla="*/ 2 w 352"/>
                <a:gd name="T63" fmla="*/ 21 h 259"/>
                <a:gd name="T64" fmla="*/ 1 w 352"/>
                <a:gd name="T65" fmla="*/ 19 h 259"/>
                <a:gd name="T66" fmla="*/ 0 w 352"/>
                <a:gd name="T67" fmla="*/ 18 h 259"/>
                <a:gd name="T68" fmla="*/ 0 w 352"/>
                <a:gd name="T69" fmla="*/ 17 h 259"/>
                <a:gd name="T70" fmla="*/ 2 w 352"/>
                <a:gd name="T71" fmla="*/ 16 h 259"/>
                <a:gd name="T72" fmla="*/ 1 w 352"/>
                <a:gd name="T73" fmla="*/ 16 h 259"/>
                <a:gd name="T74" fmla="*/ 0 w 352"/>
                <a:gd name="T75" fmla="*/ 15 h 259"/>
                <a:gd name="T76" fmla="*/ 0 w 352"/>
                <a:gd name="T77" fmla="*/ 13 h 259"/>
                <a:gd name="T78" fmla="*/ 2 w 352"/>
                <a:gd name="T79" fmla="*/ 13 h 259"/>
                <a:gd name="T80" fmla="*/ 2 w 352"/>
                <a:gd name="T81" fmla="*/ 12 h 259"/>
                <a:gd name="T82" fmla="*/ 1 w 352"/>
                <a:gd name="T83" fmla="*/ 11 h 259"/>
                <a:gd name="T84" fmla="*/ 1 w 352"/>
                <a:gd name="T85" fmla="*/ 9 h 259"/>
                <a:gd name="T86" fmla="*/ 2 w 352"/>
                <a:gd name="T87" fmla="*/ 9 h 259"/>
                <a:gd name="T88" fmla="*/ 3 w 352"/>
                <a:gd name="T89" fmla="*/ 8 h 259"/>
                <a:gd name="T90" fmla="*/ 3 w 352"/>
                <a:gd name="T91" fmla="*/ 7 h 259"/>
                <a:gd name="T92" fmla="*/ 1 w 352"/>
                <a:gd name="T93" fmla="*/ 6 h 259"/>
                <a:gd name="T94" fmla="*/ 1 w 352"/>
                <a:gd name="T95" fmla="*/ 3 h 259"/>
                <a:gd name="T96" fmla="*/ 1 w 352"/>
                <a:gd name="T97" fmla="*/ 1 h 2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2"/>
                <a:gd name="T148" fmla="*/ 0 h 259"/>
                <a:gd name="T149" fmla="*/ 352 w 352"/>
                <a:gd name="T150" fmla="*/ 259 h 2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2" h="259">
                  <a:moveTo>
                    <a:pt x="4" y="0"/>
                  </a:moveTo>
                  <a:lnTo>
                    <a:pt x="26" y="3"/>
                  </a:lnTo>
                  <a:lnTo>
                    <a:pt x="48" y="6"/>
                  </a:lnTo>
                  <a:lnTo>
                    <a:pt x="70" y="8"/>
                  </a:lnTo>
                  <a:lnTo>
                    <a:pt x="92" y="12"/>
                  </a:lnTo>
                  <a:lnTo>
                    <a:pt x="113" y="14"/>
                  </a:lnTo>
                  <a:lnTo>
                    <a:pt x="135" y="18"/>
                  </a:lnTo>
                  <a:lnTo>
                    <a:pt x="157" y="20"/>
                  </a:lnTo>
                  <a:lnTo>
                    <a:pt x="178" y="22"/>
                  </a:lnTo>
                  <a:lnTo>
                    <a:pt x="200" y="26"/>
                  </a:lnTo>
                  <a:lnTo>
                    <a:pt x="222" y="28"/>
                  </a:lnTo>
                  <a:lnTo>
                    <a:pt x="244" y="31"/>
                  </a:lnTo>
                  <a:lnTo>
                    <a:pt x="265" y="34"/>
                  </a:lnTo>
                  <a:lnTo>
                    <a:pt x="287" y="37"/>
                  </a:lnTo>
                  <a:lnTo>
                    <a:pt x="309" y="39"/>
                  </a:lnTo>
                  <a:lnTo>
                    <a:pt x="331" y="43"/>
                  </a:lnTo>
                  <a:lnTo>
                    <a:pt x="352" y="45"/>
                  </a:lnTo>
                  <a:lnTo>
                    <a:pt x="349" y="49"/>
                  </a:lnTo>
                  <a:lnTo>
                    <a:pt x="345" y="52"/>
                  </a:lnTo>
                  <a:lnTo>
                    <a:pt x="342" y="56"/>
                  </a:lnTo>
                  <a:lnTo>
                    <a:pt x="340" y="60"/>
                  </a:lnTo>
                  <a:lnTo>
                    <a:pt x="337" y="68"/>
                  </a:lnTo>
                  <a:lnTo>
                    <a:pt x="336" y="76"/>
                  </a:lnTo>
                  <a:lnTo>
                    <a:pt x="334" y="84"/>
                  </a:lnTo>
                  <a:lnTo>
                    <a:pt x="332" y="92"/>
                  </a:lnTo>
                  <a:lnTo>
                    <a:pt x="327" y="94"/>
                  </a:lnTo>
                  <a:lnTo>
                    <a:pt x="322" y="95"/>
                  </a:lnTo>
                  <a:lnTo>
                    <a:pt x="318" y="96"/>
                  </a:lnTo>
                  <a:lnTo>
                    <a:pt x="313" y="97"/>
                  </a:lnTo>
                  <a:lnTo>
                    <a:pt x="313" y="102"/>
                  </a:lnTo>
                  <a:lnTo>
                    <a:pt x="313" y="105"/>
                  </a:lnTo>
                  <a:lnTo>
                    <a:pt x="312" y="109"/>
                  </a:lnTo>
                  <a:lnTo>
                    <a:pt x="312" y="112"/>
                  </a:lnTo>
                  <a:lnTo>
                    <a:pt x="317" y="113"/>
                  </a:lnTo>
                  <a:lnTo>
                    <a:pt x="321" y="113"/>
                  </a:lnTo>
                  <a:lnTo>
                    <a:pt x="326" y="114"/>
                  </a:lnTo>
                  <a:lnTo>
                    <a:pt x="331" y="115"/>
                  </a:lnTo>
                  <a:lnTo>
                    <a:pt x="329" y="121"/>
                  </a:lnTo>
                  <a:lnTo>
                    <a:pt x="328" y="127"/>
                  </a:lnTo>
                  <a:lnTo>
                    <a:pt x="327" y="133"/>
                  </a:lnTo>
                  <a:lnTo>
                    <a:pt x="326" y="139"/>
                  </a:lnTo>
                  <a:lnTo>
                    <a:pt x="322" y="139"/>
                  </a:lnTo>
                  <a:lnTo>
                    <a:pt x="319" y="140"/>
                  </a:lnTo>
                  <a:lnTo>
                    <a:pt x="316" y="140"/>
                  </a:lnTo>
                  <a:lnTo>
                    <a:pt x="312" y="141"/>
                  </a:lnTo>
                  <a:lnTo>
                    <a:pt x="314" y="144"/>
                  </a:lnTo>
                  <a:lnTo>
                    <a:pt x="318" y="148"/>
                  </a:lnTo>
                  <a:lnTo>
                    <a:pt x="320" y="152"/>
                  </a:lnTo>
                  <a:lnTo>
                    <a:pt x="322" y="156"/>
                  </a:lnTo>
                  <a:lnTo>
                    <a:pt x="321" y="160"/>
                  </a:lnTo>
                  <a:lnTo>
                    <a:pt x="321" y="164"/>
                  </a:lnTo>
                  <a:lnTo>
                    <a:pt x="321" y="168"/>
                  </a:lnTo>
                  <a:lnTo>
                    <a:pt x="320" y="173"/>
                  </a:lnTo>
                  <a:lnTo>
                    <a:pt x="318" y="175"/>
                  </a:lnTo>
                  <a:lnTo>
                    <a:pt x="314" y="177"/>
                  </a:lnTo>
                  <a:lnTo>
                    <a:pt x="311" y="179"/>
                  </a:lnTo>
                  <a:lnTo>
                    <a:pt x="309" y="181"/>
                  </a:lnTo>
                  <a:lnTo>
                    <a:pt x="311" y="185"/>
                  </a:lnTo>
                  <a:lnTo>
                    <a:pt x="314" y="188"/>
                  </a:lnTo>
                  <a:lnTo>
                    <a:pt x="318" y="192"/>
                  </a:lnTo>
                  <a:lnTo>
                    <a:pt x="321" y="195"/>
                  </a:lnTo>
                  <a:lnTo>
                    <a:pt x="320" y="200"/>
                  </a:lnTo>
                  <a:lnTo>
                    <a:pt x="319" y="203"/>
                  </a:lnTo>
                  <a:lnTo>
                    <a:pt x="317" y="206"/>
                  </a:lnTo>
                  <a:lnTo>
                    <a:pt x="316" y="210"/>
                  </a:lnTo>
                  <a:lnTo>
                    <a:pt x="313" y="212"/>
                  </a:lnTo>
                  <a:lnTo>
                    <a:pt x="311" y="216"/>
                  </a:lnTo>
                  <a:lnTo>
                    <a:pt x="309" y="219"/>
                  </a:lnTo>
                  <a:lnTo>
                    <a:pt x="306" y="221"/>
                  </a:lnTo>
                  <a:lnTo>
                    <a:pt x="304" y="226"/>
                  </a:lnTo>
                  <a:lnTo>
                    <a:pt x="302" y="232"/>
                  </a:lnTo>
                  <a:lnTo>
                    <a:pt x="298" y="236"/>
                  </a:lnTo>
                  <a:lnTo>
                    <a:pt x="296" y="240"/>
                  </a:lnTo>
                  <a:lnTo>
                    <a:pt x="293" y="243"/>
                  </a:lnTo>
                  <a:lnTo>
                    <a:pt x="289" y="247"/>
                  </a:lnTo>
                  <a:lnTo>
                    <a:pt x="284" y="250"/>
                  </a:lnTo>
                  <a:lnTo>
                    <a:pt x="281" y="254"/>
                  </a:lnTo>
                  <a:lnTo>
                    <a:pt x="271" y="256"/>
                  </a:lnTo>
                  <a:lnTo>
                    <a:pt x="259" y="258"/>
                  </a:lnTo>
                  <a:lnTo>
                    <a:pt x="244" y="259"/>
                  </a:lnTo>
                  <a:lnTo>
                    <a:pt x="228" y="259"/>
                  </a:lnTo>
                  <a:lnTo>
                    <a:pt x="211" y="259"/>
                  </a:lnTo>
                  <a:lnTo>
                    <a:pt x="192" y="258"/>
                  </a:lnTo>
                  <a:lnTo>
                    <a:pt x="173" y="256"/>
                  </a:lnTo>
                  <a:lnTo>
                    <a:pt x="153" y="254"/>
                  </a:lnTo>
                  <a:lnTo>
                    <a:pt x="132" y="251"/>
                  </a:lnTo>
                  <a:lnTo>
                    <a:pt x="114" y="248"/>
                  </a:lnTo>
                  <a:lnTo>
                    <a:pt x="94" y="245"/>
                  </a:lnTo>
                  <a:lnTo>
                    <a:pt x="77" y="240"/>
                  </a:lnTo>
                  <a:lnTo>
                    <a:pt x="61" y="236"/>
                  </a:lnTo>
                  <a:lnTo>
                    <a:pt x="47" y="232"/>
                  </a:lnTo>
                  <a:lnTo>
                    <a:pt x="34" y="226"/>
                  </a:lnTo>
                  <a:lnTo>
                    <a:pt x="25" y="221"/>
                  </a:lnTo>
                  <a:lnTo>
                    <a:pt x="22" y="211"/>
                  </a:lnTo>
                  <a:lnTo>
                    <a:pt x="18" y="198"/>
                  </a:lnTo>
                  <a:lnTo>
                    <a:pt x="17" y="187"/>
                  </a:lnTo>
                  <a:lnTo>
                    <a:pt x="17" y="177"/>
                  </a:lnTo>
                  <a:lnTo>
                    <a:pt x="14" y="174"/>
                  </a:lnTo>
                  <a:lnTo>
                    <a:pt x="11" y="172"/>
                  </a:lnTo>
                  <a:lnTo>
                    <a:pt x="8" y="171"/>
                  </a:lnTo>
                  <a:lnTo>
                    <a:pt x="6" y="168"/>
                  </a:lnTo>
                  <a:lnTo>
                    <a:pt x="4" y="164"/>
                  </a:lnTo>
                  <a:lnTo>
                    <a:pt x="4" y="160"/>
                  </a:lnTo>
                  <a:lnTo>
                    <a:pt x="4" y="157"/>
                  </a:lnTo>
                  <a:lnTo>
                    <a:pt x="4" y="152"/>
                  </a:lnTo>
                  <a:lnTo>
                    <a:pt x="9" y="150"/>
                  </a:lnTo>
                  <a:lnTo>
                    <a:pt x="15" y="149"/>
                  </a:lnTo>
                  <a:lnTo>
                    <a:pt x="19" y="147"/>
                  </a:lnTo>
                  <a:lnTo>
                    <a:pt x="24" y="145"/>
                  </a:lnTo>
                  <a:lnTo>
                    <a:pt x="18" y="144"/>
                  </a:lnTo>
                  <a:lnTo>
                    <a:pt x="13" y="143"/>
                  </a:lnTo>
                  <a:lnTo>
                    <a:pt x="6" y="142"/>
                  </a:lnTo>
                  <a:lnTo>
                    <a:pt x="0" y="142"/>
                  </a:lnTo>
                  <a:lnTo>
                    <a:pt x="1" y="136"/>
                  </a:lnTo>
                  <a:lnTo>
                    <a:pt x="2" y="130"/>
                  </a:lnTo>
                  <a:lnTo>
                    <a:pt x="2" y="125"/>
                  </a:lnTo>
                  <a:lnTo>
                    <a:pt x="3" y="119"/>
                  </a:lnTo>
                  <a:lnTo>
                    <a:pt x="8" y="118"/>
                  </a:lnTo>
                  <a:lnTo>
                    <a:pt x="14" y="117"/>
                  </a:lnTo>
                  <a:lnTo>
                    <a:pt x="18" y="115"/>
                  </a:lnTo>
                  <a:lnTo>
                    <a:pt x="23" y="114"/>
                  </a:lnTo>
                  <a:lnTo>
                    <a:pt x="18" y="110"/>
                  </a:lnTo>
                  <a:lnTo>
                    <a:pt x="15" y="106"/>
                  </a:lnTo>
                  <a:lnTo>
                    <a:pt x="11" y="102"/>
                  </a:lnTo>
                  <a:lnTo>
                    <a:pt x="7" y="97"/>
                  </a:lnTo>
                  <a:lnTo>
                    <a:pt x="7" y="95"/>
                  </a:lnTo>
                  <a:lnTo>
                    <a:pt x="7" y="91"/>
                  </a:lnTo>
                  <a:lnTo>
                    <a:pt x="6" y="88"/>
                  </a:lnTo>
                  <a:lnTo>
                    <a:pt x="6" y="84"/>
                  </a:lnTo>
                  <a:lnTo>
                    <a:pt x="11" y="82"/>
                  </a:lnTo>
                  <a:lnTo>
                    <a:pt x="17" y="81"/>
                  </a:lnTo>
                  <a:lnTo>
                    <a:pt x="22" y="79"/>
                  </a:lnTo>
                  <a:lnTo>
                    <a:pt x="28" y="76"/>
                  </a:lnTo>
                  <a:lnTo>
                    <a:pt x="28" y="74"/>
                  </a:lnTo>
                  <a:lnTo>
                    <a:pt x="28" y="71"/>
                  </a:lnTo>
                  <a:lnTo>
                    <a:pt x="28" y="67"/>
                  </a:lnTo>
                  <a:lnTo>
                    <a:pt x="28" y="64"/>
                  </a:lnTo>
                  <a:lnTo>
                    <a:pt x="23" y="61"/>
                  </a:lnTo>
                  <a:lnTo>
                    <a:pt x="19" y="58"/>
                  </a:lnTo>
                  <a:lnTo>
                    <a:pt x="15" y="56"/>
                  </a:lnTo>
                  <a:lnTo>
                    <a:pt x="10" y="53"/>
                  </a:lnTo>
                  <a:lnTo>
                    <a:pt x="11" y="46"/>
                  </a:lnTo>
                  <a:lnTo>
                    <a:pt x="13" y="38"/>
                  </a:lnTo>
                  <a:lnTo>
                    <a:pt x="13" y="31"/>
                  </a:lnTo>
                  <a:lnTo>
                    <a:pt x="14" y="24"/>
                  </a:lnTo>
                  <a:lnTo>
                    <a:pt x="11" y="19"/>
                  </a:lnTo>
                  <a:lnTo>
                    <a:pt x="9" y="12"/>
                  </a:lnTo>
                  <a:lnTo>
                    <a:pt x="7" y="6"/>
                  </a:lnTo>
                  <a:lnTo>
                    <a:pt x="4" y="0"/>
                  </a:lnTo>
                  <a:close/>
                </a:path>
              </a:pathLst>
            </a:custGeom>
            <a:solidFill>
              <a:srgbClr val="3D3F42"/>
            </a:solidFill>
            <a:ln w="9525">
              <a:noFill/>
              <a:round/>
              <a:headEnd/>
              <a:tailEnd/>
            </a:ln>
          </p:spPr>
          <p:txBody>
            <a:bodyPr/>
            <a:lstStyle/>
            <a:p>
              <a:endParaRPr lang="en-US"/>
            </a:p>
          </p:txBody>
        </p:sp>
        <p:sp>
          <p:nvSpPr>
            <p:cNvPr id="17473" name="Freeform 523"/>
            <p:cNvSpPr>
              <a:spLocks noChangeAspect="1"/>
            </p:cNvSpPr>
            <p:nvPr/>
          </p:nvSpPr>
          <p:spPr bwMode="auto">
            <a:xfrm>
              <a:off x="4671" y="3265"/>
              <a:ext cx="110" cy="86"/>
            </a:xfrm>
            <a:custGeom>
              <a:avLst/>
              <a:gdLst>
                <a:gd name="T0" fmla="*/ 5 w 329"/>
                <a:gd name="T1" fmla="*/ 0 h 256"/>
                <a:gd name="T2" fmla="*/ 12 w 329"/>
                <a:gd name="T3" fmla="*/ 1 h 256"/>
                <a:gd name="T4" fmla="*/ 19 w 329"/>
                <a:gd name="T5" fmla="*/ 2 h 256"/>
                <a:gd name="T6" fmla="*/ 26 w 329"/>
                <a:gd name="T7" fmla="*/ 3 h 256"/>
                <a:gd name="T8" fmla="*/ 32 w 329"/>
                <a:gd name="T9" fmla="*/ 4 h 256"/>
                <a:gd name="T10" fmla="*/ 36 w 329"/>
                <a:gd name="T11" fmla="*/ 5 h 256"/>
                <a:gd name="T12" fmla="*/ 35 w 329"/>
                <a:gd name="T13" fmla="*/ 6 h 256"/>
                <a:gd name="T14" fmla="*/ 35 w 329"/>
                <a:gd name="T15" fmla="*/ 9 h 256"/>
                <a:gd name="T16" fmla="*/ 34 w 329"/>
                <a:gd name="T17" fmla="*/ 10 h 256"/>
                <a:gd name="T18" fmla="*/ 33 w 329"/>
                <a:gd name="T19" fmla="*/ 11 h 256"/>
                <a:gd name="T20" fmla="*/ 32 w 329"/>
                <a:gd name="T21" fmla="*/ 12 h 256"/>
                <a:gd name="T22" fmla="*/ 34 w 329"/>
                <a:gd name="T23" fmla="*/ 12 h 256"/>
                <a:gd name="T24" fmla="*/ 34 w 329"/>
                <a:gd name="T25" fmla="*/ 14 h 256"/>
                <a:gd name="T26" fmla="*/ 34 w 329"/>
                <a:gd name="T27" fmla="*/ 15 h 256"/>
                <a:gd name="T28" fmla="*/ 32 w 329"/>
                <a:gd name="T29" fmla="*/ 15 h 256"/>
                <a:gd name="T30" fmla="*/ 33 w 329"/>
                <a:gd name="T31" fmla="*/ 17 h 256"/>
                <a:gd name="T32" fmla="*/ 33 w 329"/>
                <a:gd name="T33" fmla="*/ 18 h 256"/>
                <a:gd name="T34" fmla="*/ 33 w 329"/>
                <a:gd name="T35" fmla="*/ 19 h 256"/>
                <a:gd name="T36" fmla="*/ 32 w 329"/>
                <a:gd name="T37" fmla="*/ 20 h 256"/>
                <a:gd name="T38" fmla="*/ 33 w 329"/>
                <a:gd name="T39" fmla="*/ 21 h 256"/>
                <a:gd name="T40" fmla="*/ 33 w 329"/>
                <a:gd name="T41" fmla="*/ 23 h 256"/>
                <a:gd name="T42" fmla="*/ 33 w 329"/>
                <a:gd name="T43" fmla="*/ 24 h 256"/>
                <a:gd name="T44" fmla="*/ 32 w 329"/>
                <a:gd name="T45" fmla="*/ 25 h 256"/>
                <a:gd name="T46" fmla="*/ 31 w 329"/>
                <a:gd name="T47" fmla="*/ 26 h 256"/>
                <a:gd name="T48" fmla="*/ 30 w 329"/>
                <a:gd name="T49" fmla="*/ 28 h 256"/>
                <a:gd name="T50" fmla="*/ 28 w 329"/>
                <a:gd name="T51" fmla="*/ 29 h 256"/>
                <a:gd name="T52" fmla="*/ 24 w 329"/>
                <a:gd name="T53" fmla="*/ 29 h 256"/>
                <a:gd name="T54" fmla="*/ 18 w 329"/>
                <a:gd name="T55" fmla="*/ 29 h 256"/>
                <a:gd name="T56" fmla="*/ 12 w 329"/>
                <a:gd name="T57" fmla="*/ 28 h 256"/>
                <a:gd name="T58" fmla="*/ 6 w 329"/>
                <a:gd name="T59" fmla="*/ 27 h 256"/>
                <a:gd name="T60" fmla="*/ 3 w 329"/>
                <a:gd name="T61" fmla="*/ 25 h 256"/>
                <a:gd name="T62" fmla="*/ 2 w 329"/>
                <a:gd name="T63" fmla="*/ 21 h 256"/>
                <a:gd name="T64" fmla="*/ 1 w 329"/>
                <a:gd name="T65" fmla="*/ 19 h 256"/>
                <a:gd name="T66" fmla="*/ 0 w 329"/>
                <a:gd name="T67" fmla="*/ 18 h 256"/>
                <a:gd name="T68" fmla="*/ 0 w 329"/>
                <a:gd name="T69" fmla="*/ 17 h 256"/>
                <a:gd name="T70" fmla="*/ 2 w 329"/>
                <a:gd name="T71" fmla="*/ 16 h 256"/>
                <a:gd name="T72" fmla="*/ 1 w 329"/>
                <a:gd name="T73" fmla="*/ 16 h 256"/>
                <a:gd name="T74" fmla="*/ 0 w 329"/>
                <a:gd name="T75" fmla="*/ 15 h 256"/>
                <a:gd name="T76" fmla="*/ 0 w 329"/>
                <a:gd name="T77" fmla="*/ 13 h 256"/>
                <a:gd name="T78" fmla="*/ 2 w 329"/>
                <a:gd name="T79" fmla="*/ 13 h 256"/>
                <a:gd name="T80" fmla="*/ 2 w 329"/>
                <a:gd name="T81" fmla="*/ 12 h 256"/>
                <a:gd name="T82" fmla="*/ 1 w 329"/>
                <a:gd name="T83" fmla="*/ 11 h 256"/>
                <a:gd name="T84" fmla="*/ 1 w 329"/>
                <a:gd name="T85" fmla="*/ 9 h 256"/>
                <a:gd name="T86" fmla="*/ 2 w 329"/>
                <a:gd name="T87" fmla="*/ 9 h 256"/>
                <a:gd name="T88" fmla="*/ 3 w 329"/>
                <a:gd name="T89" fmla="*/ 8 h 256"/>
                <a:gd name="T90" fmla="*/ 2 w 329"/>
                <a:gd name="T91" fmla="*/ 7 h 256"/>
                <a:gd name="T92" fmla="*/ 1 w 329"/>
                <a:gd name="T93" fmla="*/ 6 h 256"/>
                <a:gd name="T94" fmla="*/ 1 w 329"/>
                <a:gd name="T95" fmla="*/ 4 h 256"/>
                <a:gd name="T96" fmla="*/ 1 w 329"/>
                <a:gd name="T97" fmla="*/ 1 h 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9"/>
                <a:gd name="T148" fmla="*/ 0 h 256"/>
                <a:gd name="T149" fmla="*/ 329 w 329"/>
                <a:gd name="T150" fmla="*/ 256 h 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9" h="256">
                  <a:moveTo>
                    <a:pt x="5" y="0"/>
                  </a:moveTo>
                  <a:lnTo>
                    <a:pt x="26" y="2"/>
                  </a:lnTo>
                  <a:lnTo>
                    <a:pt x="45" y="4"/>
                  </a:lnTo>
                  <a:lnTo>
                    <a:pt x="66" y="8"/>
                  </a:lnTo>
                  <a:lnTo>
                    <a:pt x="86" y="10"/>
                  </a:lnTo>
                  <a:lnTo>
                    <a:pt x="106" y="12"/>
                  </a:lnTo>
                  <a:lnTo>
                    <a:pt x="127" y="15"/>
                  </a:lnTo>
                  <a:lnTo>
                    <a:pt x="147" y="18"/>
                  </a:lnTo>
                  <a:lnTo>
                    <a:pt x="167" y="20"/>
                  </a:lnTo>
                  <a:lnTo>
                    <a:pt x="187" y="23"/>
                  </a:lnTo>
                  <a:lnTo>
                    <a:pt x="208" y="25"/>
                  </a:lnTo>
                  <a:lnTo>
                    <a:pt x="229" y="28"/>
                  </a:lnTo>
                  <a:lnTo>
                    <a:pt x="248" y="31"/>
                  </a:lnTo>
                  <a:lnTo>
                    <a:pt x="269" y="33"/>
                  </a:lnTo>
                  <a:lnTo>
                    <a:pt x="288" y="35"/>
                  </a:lnTo>
                  <a:lnTo>
                    <a:pt x="309" y="39"/>
                  </a:lnTo>
                  <a:lnTo>
                    <a:pt x="329" y="41"/>
                  </a:lnTo>
                  <a:lnTo>
                    <a:pt x="326" y="46"/>
                  </a:lnTo>
                  <a:lnTo>
                    <a:pt x="323" y="49"/>
                  </a:lnTo>
                  <a:lnTo>
                    <a:pt x="320" y="53"/>
                  </a:lnTo>
                  <a:lnTo>
                    <a:pt x="317" y="57"/>
                  </a:lnTo>
                  <a:lnTo>
                    <a:pt x="315" y="65"/>
                  </a:lnTo>
                  <a:lnTo>
                    <a:pt x="314" y="73"/>
                  </a:lnTo>
                  <a:lnTo>
                    <a:pt x="311" y="81"/>
                  </a:lnTo>
                  <a:lnTo>
                    <a:pt x="309" y="89"/>
                  </a:lnTo>
                  <a:lnTo>
                    <a:pt x="306" y="91"/>
                  </a:lnTo>
                  <a:lnTo>
                    <a:pt x="301" y="92"/>
                  </a:lnTo>
                  <a:lnTo>
                    <a:pt x="298" y="93"/>
                  </a:lnTo>
                  <a:lnTo>
                    <a:pt x="293" y="94"/>
                  </a:lnTo>
                  <a:lnTo>
                    <a:pt x="292" y="99"/>
                  </a:lnTo>
                  <a:lnTo>
                    <a:pt x="292" y="102"/>
                  </a:lnTo>
                  <a:lnTo>
                    <a:pt x="292" y="106"/>
                  </a:lnTo>
                  <a:lnTo>
                    <a:pt x="291" y="109"/>
                  </a:lnTo>
                  <a:lnTo>
                    <a:pt x="295" y="110"/>
                  </a:lnTo>
                  <a:lnTo>
                    <a:pt x="300" y="110"/>
                  </a:lnTo>
                  <a:lnTo>
                    <a:pt x="305" y="111"/>
                  </a:lnTo>
                  <a:lnTo>
                    <a:pt x="309" y="111"/>
                  </a:lnTo>
                  <a:lnTo>
                    <a:pt x="308" y="117"/>
                  </a:lnTo>
                  <a:lnTo>
                    <a:pt x="307" y="123"/>
                  </a:lnTo>
                  <a:lnTo>
                    <a:pt x="306" y="129"/>
                  </a:lnTo>
                  <a:lnTo>
                    <a:pt x="305" y="134"/>
                  </a:lnTo>
                  <a:lnTo>
                    <a:pt x="301" y="136"/>
                  </a:lnTo>
                  <a:lnTo>
                    <a:pt x="298" y="136"/>
                  </a:lnTo>
                  <a:lnTo>
                    <a:pt x="294" y="137"/>
                  </a:lnTo>
                  <a:lnTo>
                    <a:pt x="291" y="137"/>
                  </a:lnTo>
                  <a:lnTo>
                    <a:pt x="293" y="141"/>
                  </a:lnTo>
                  <a:lnTo>
                    <a:pt x="295" y="145"/>
                  </a:lnTo>
                  <a:lnTo>
                    <a:pt x="298" y="148"/>
                  </a:lnTo>
                  <a:lnTo>
                    <a:pt x="300" y="153"/>
                  </a:lnTo>
                  <a:lnTo>
                    <a:pt x="300" y="156"/>
                  </a:lnTo>
                  <a:lnTo>
                    <a:pt x="300" y="161"/>
                  </a:lnTo>
                  <a:lnTo>
                    <a:pt x="299" y="164"/>
                  </a:lnTo>
                  <a:lnTo>
                    <a:pt x="299" y="169"/>
                  </a:lnTo>
                  <a:lnTo>
                    <a:pt x="295" y="171"/>
                  </a:lnTo>
                  <a:lnTo>
                    <a:pt x="293" y="172"/>
                  </a:lnTo>
                  <a:lnTo>
                    <a:pt x="290" y="175"/>
                  </a:lnTo>
                  <a:lnTo>
                    <a:pt x="287" y="177"/>
                  </a:lnTo>
                  <a:lnTo>
                    <a:pt x="290" y="180"/>
                  </a:lnTo>
                  <a:lnTo>
                    <a:pt x="293" y="184"/>
                  </a:lnTo>
                  <a:lnTo>
                    <a:pt x="296" y="187"/>
                  </a:lnTo>
                  <a:lnTo>
                    <a:pt x="299" y="192"/>
                  </a:lnTo>
                  <a:lnTo>
                    <a:pt x="298" y="195"/>
                  </a:lnTo>
                  <a:lnTo>
                    <a:pt x="296" y="199"/>
                  </a:lnTo>
                  <a:lnTo>
                    <a:pt x="295" y="202"/>
                  </a:lnTo>
                  <a:lnTo>
                    <a:pt x="294" y="206"/>
                  </a:lnTo>
                  <a:lnTo>
                    <a:pt x="292" y="209"/>
                  </a:lnTo>
                  <a:lnTo>
                    <a:pt x="290" y="212"/>
                  </a:lnTo>
                  <a:lnTo>
                    <a:pt x="287" y="215"/>
                  </a:lnTo>
                  <a:lnTo>
                    <a:pt x="285" y="217"/>
                  </a:lnTo>
                  <a:lnTo>
                    <a:pt x="283" y="222"/>
                  </a:lnTo>
                  <a:lnTo>
                    <a:pt x="280" y="228"/>
                  </a:lnTo>
                  <a:lnTo>
                    <a:pt x="278" y="232"/>
                  </a:lnTo>
                  <a:lnTo>
                    <a:pt x="276" y="237"/>
                  </a:lnTo>
                  <a:lnTo>
                    <a:pt x="272" y="240"/>
                  </a:lnTo>
                  <a:lnTo>
                    <a:pt x="269" y="244"/>
                  </a:lnTo>
                  <a:lnTo>
                    <a:pt x="265" y="247"/>
                  </a:lnTo>
                  <a:lnTo>
                    <a:pt x="261" y="250"/>
                  </a:lnTo>
                  <a:lnTo>
                    <a:pt x="252" y="252"/>
                  </a:lnTo>
                  <a:lnTo>
                    <a:pt x="240" y="254"/>
                  </a:lnTo>
                  <a:lnTo>
                    <a:pt x="227" y="255"/>
                  </a:lnTo>
                  <a:lnTo>
                    <a:pt x="211" y="256"/>
                  </a:lnTo>
                  <a:lnTo>
                    <a:pt x="195" y="255"/>
                  </a:lnTo>
                  <a:lnTo>
                    <a:pt x="178" y="255"/>
                  </a:lnTo>
                  <a:lnTo>
                    <a:pt x="159" y="253"/>
                  </a:lnTo>
                  <a:lnTo>
                    <a:pt x="141" y="252"/>
                  </a:lnTo>
                  <a:lnTo>
                    <a:pt x="123" y="248"/>
                  </a:lnTo>
                  <a:lnTo>
                    <a:pt x="105" y="246"/>
                  </a:lnTo>
                  <a:lnTo>
                    <a:pt x="88" y="243"/>
                  </a:lnTo>
                  <a:lnTo>
                    <a:pt x="71" y="238"/>
                  </a:lnTo>
                  <a:lnTo>
                    <a:pt x="57" y="235"/>
                  </a:lnTo>
                  <a:lnTo>
                    <a:pt x="43" y="230"/>
                  </a:lnTo>
                  <a:lnTo>
                    <a:pt x="33" y="224"/>
                  </a:lnTo>
                  <a:lnTo>
                    <a:pt x="23" y="220"/>
                  </a:lnTo>
                  <a:lnTo>
                    <a:pt x="20" y="209"/>
                  </a:lnTo>
                  <a:lnTo>
                    <a:pt x="17" y="198"/>
                  </a:lnTo>
                  <a:lnTo>
                    <a:pt x="15" y="186"/>
                  </a:lnTo>
                  <a:lnTo>
                    <a:pt x="15" y="176"/>
                  </a:lnTo>
                  <a:lnTo>
                    <a:pt x="13" y="174"/>
                  </a:lnTo>
                  <a:lnTo>
                    <a:pt x="11" y="171"/>
                  </a:lnTo>
                  <a:lnTo>
                    <a:pt x="7" y="169"/>
                  </a:lnTo>
                  <a:lnTo>
                    <a:pt x="5" y="167"/>
                  </a:lnTo>
                  <a:lnTo>
                    <a:pt x="4" y="163"/>
                  </a:lnTo>
                  <a:lnTo>
                    <a:pt x="4" y="159"/>
                  </a:lnTo>
                  <a:lnTo>
                    <a:pt x="4" y="155"/>
                  </a:lnTo>
                  <a:lnTo>
                    <a:pt x="4" y="152"/>
                  </a:lnTo>
                  <a:lnTo>
                    <a:pt x="8" y="149"/>
                  </a:lnTo>
                  <a:lnTo>
                    <a:pt x="13" y="148"/>
                  </a:lnTo>
                  <a:lnTo>
                    <a:pt x="18" y="146"/>
                  </a:lnTo>
                  <a:lnTo>
                    <a:pt x="22" y="144"/>
                  </a:lnTo>
                  <a:lnTo>
                    <a:pt x="17" y="142"/>
                  </a:lnTo>
                  <a:lnTo>
                    <a:pt x="12" y="142"/>
                  </a:lnTo>
                  <a:lnTo>
                    <a:pt x="6" y="142"/>
                  </a:lnTo>
                  <a:lnTo>
                    <a:pt x="0" y="141"/>
                  </a:lnTo>
                  <a:lnTo>
                    <a:pt x="2" y="136"/>
                  </a:lnTo>
                  <a:lnTo>
                    <a:pt x="3" y="129"/>
                  </a:lnTo>
                  <a:lnTo>
                    <a:pt x="3" y="123"/>
                  </a:lnTo>
                  <a:lnTo>
                    <a:pt x="4" y="117"/>
                  </a:lnTo>
                  <a:lnTo>
                    <a:pt x="8" y="116"/>
                  </a:lnTo>
                  <a:lnTo>
                    <a:pt x="13" y="115"/>
                  </a:lnTo>
                  <a:lnTo>
                    <a:pt x="17" y="115"/>
                  </a:lnTo>
                  <a:lnTo>
                    <a:pt x="21" y="114"/>
                  </a:lnTo>
                  <a:lnTo>
                    <a:pt x="18" y="109"/>
                  </a:lnTo>
                  <a:lnTo>
                    <a:pt x="14" y="106"/>
                  </a:lnTo>
                  <a:lnTo>
                    <a:pt x="11" y="102"/>
                  </a:lnTo>
                  <a:lnTo>
                    <a:pt x="7" y="97"/>
                  </a:lnTo>
                  <a:lnTo>
                    <a:pt x="6" y="94"/>
                  </a:lnTo>
                  <a:lnTo>
                    <a:pt x="6" y="91"/>
                  </a:lnTo>
                  <a:lnTo>
                    <a:pt x="6" y="87"/>
                  </a:lnTo>
                  <a:lnTo>
                    <a:pt x="5" y="84"/>
                  </a:lnTo>
                  <a:lnTo>
                    <a:pt x="11" y="81"/>
                  </a:lnTo>
                  <a:lnTo>
                    <a:pt x="15" y="80"/>
                  </a:lnTo>
                  <a:lnTo>
                    <a:pt x="21" y="78"/>
                  </a:lnTo>
                  <a:lnTo>
                    <a:pt x="26" y="76"/>
                  </a:lnTo>
                  <a:lnTo>
                    <a:pt x="26" y="73"/>
                  </a:lnTo>
                  <a:lnTo>
                    <a:pt x="26" y="70"/>
                  </a:lnTo>
                  <a:lnTo>
                    <a:pt x="26" y="66"/>
                  </a:lnTo>
                  <a:lnTo>
                    <a:pt x="26" y="63"/>
                  </a:lnTo>
                  <a:lnTo>
                    <a:pt x="22" y="61"/>
                  </a:lnTo>
                  <a:lnTo>
                    <a:pt x="18" y="57"/>
                  </a:lnTo>
                  <a:lnTo>
                    <a:pt x="14" y="55"/>
                  </a:lnTo>
                  <a:lnTo>
                    <a:pt x="10" y="53"/>
                  </a:lnTo>
                  <a:lnTo>
                    <a:pt x="11" y="46"/>
                  </a:lnTo>
                  <a:lnTo>
                    <a:pt x="12" y="39"/>
                  </a:lnTo>
                  <a:lnTo>
                    <a:pt x="12" y="32"/>
                  </a:lnTo>
                  <a:lnTo>
                    <a:pt x="13" y="24"/>
                  </a:lnTo>
                  <a:lnTo>
                    <a:pt x="11" y="18"/>
                  </a:lnTo>
                  <a:lnTo>
                    <a:pt x="10" y="11"/>
                  </a:lnTo>
                  <a:lnTo>
                    <a:pt x="7" y="5"/>
                  </a:lnTo>
                  <a:lnTo>
                    <a:pt x="5" y="0"/>
                  </a:lnTo>
                  <a:close/>
                </a:path>
              </a:pathLst>
            </a:custGeom>
            <a:solidFill>
              <a:srgbClr val="47474C"/>
            </a:solidFill>
            <a:ln w="9525">
              <a:noFill/>
              <a:round/>
              <a:headEnd/>
              <a:tailEnd/>
            </a:ln>
          </p:spPr>
          <p:txBody>
            <a:bodyPr/>
            <a:lstStyle/>
            <a:p>
              <a:endParaRPr lang="en-US"/>
            </a:p>
          </p:txBody>
        </p:sp>
        <p:sp>
          <p:nvSpPr>
            <p:cNvPr id="17474" name="Freeform 524"/>
            <p:cNvSpPr>
              <a:spLocks noChangeAspect="1"/>
            </p:cNvSpPr>
            <p:nvPr/>
          </p:nvSpPr>
          <p:spPr bwMode="auto">
            <a:xfrm>
              <a:off x="4674" y="3266"/>
              <a:ext cx="103" cy="85"/>
            </a:xfrm>
            <a:custGeom>
              <a:avLst/>
              <a:gdLst>
                <a:gd name="T0" fmla="*/ 5 w 306"/>
                <a:gd name="T1" fmla="*/ 1 h 252"/>
                <a:gd name="T2" fmla="*/ 11 w 306"/>
                <a:gd name="T3" fmla="*/ 1 h 252"/>
                <a:gd name="T4" fmla="*/ 18 w 306"/>
                <a:gd name="T5" fmla="*/ 2 h 252"/>
                <a:gd name="T6" fmla="*/ 24 w 306"/>
                <a:gd name="T7" fmla="*/ 3 h 252"/>
                <a:gd name="T8" fmla="*/ 30 w 306"/>
                <a:gd name="T9" fmla="*/ 4 h 252"/>
                <a:gd name="T10" fmla="*/ 34 w 306"/>
                <a:gd name="T11" fmla="*/ 5 h 252"/>
                <a:gd name="T12" fmla="*/ 33 w 306"/>
                <a:gd name="T13" fmla="*/ 6 h 252"/>
                <a:gd name="T14" fmla="*/ 33 w 306"/>
                <a:gd name="T15" fmla="*/ 9 h 252"/>
                <a:gd name="T16" fmla="*/ 32 w 306"/>
                <a:gd name="T17" fmla="*/ 10 h 252"/>
                <a:gd name="T18" fmla="*/ 31 w 306"/>
                <a:gd name="T19" fmla="*/ 11 h 252"/>
                <a:gd name="T20" fmla="*/ 31 w 306"/>
                <a:gd name="T21" fmla="*/ 12 h 252"/>
                <a:gd name="T22" fmla="*/ 32 w 306"/>
                <a:gd name="T23" fmla="*/ 12 h 252"/>
                <a:gd name="T24" fmla="*/ 32 w 306"/>
                <a:gd name="T25" fmla="*/ 13 h 252"/>
                <a:gd name="T26" fmla="*/ 32 w 306"/>
                <a:gd name="T27" fmla="*/ 15 h 252"/>
                <a:gd name="T28" fmla="*/ 31 w 306"/>
                <a:gd name="T29" fmla="*/ 15 h 252"/>
                <a:gd name="T30" fmla="*/ 31 w 306"/>
                <a:gd name="T31" fmla="*/ 17 h 252"/>
                <a:gd name="T32" fmla="*/ 31 w 306"/>
                <a:gd name="T33" fmla="*/ 18 h 252"/>
                <a:gd name="T34" fmla="*/ 31 w 306"/>
                <a:gd name="T35" fmla="*/ 19 h 252"/>
                <a:gd name="T36" fmla="*/ 30 w 306"/>
                <a:gd name="T37" fmla="*/ 20 h 252"/>
                <a:gd name="T38" fmla="*/ 31 w 306"/>
                <a:gd name="T39" fmla="*/ 21 h 252"/>
                <a:gd name="T40" fmla="*/ 31 w 306"/>
                <a:gd name="T41" fmla="*/ 22 h 252"/>
                <a:gd name="T42" fmla="*/ 31 w 306"/>
                <a:gd name="T43" fmla="*/ 23 h 252"/>
                <a:gd name="T44" fmla="*/ 30 w 306"/>
                <a:gd name="T45" fmla="*/ 24 h 252"/>
                <a:gd name="T46" fmla="*/ 29 w 306"/>
                <a:gd name="T47" fmla="*/ 26 h 252"/>
                <a:gd name="T48" fmla="*/ 28 w 306"/>
                <a:gd name="T49" fmla="*/ 27 h 252"/>
                <a:gd name="T50" fmla="*/ 27 w 306"/>
                <a:gd name="T51" fmla="*/ 28 h 252"/>
                <a:gd name="T52" fmla="*/ 22 w 306"/>
                <a:gd name="T53" fmla="*/ 29 h 252"/>
                <a:gd name="T54" fmla="*/ 16 w 306"/>
                <a:gd name="T55" fmla="*/ 28 h 252"/>
                <a:gd name="T56" fmla="*/ 11 w 306"/>
                <a:gd name="T57" fmla="*/ 28 h 252"/>
                <a:gd name="T58" fmla="*/ 6 w 306"/>
                <a:gd name="T59" fmla="*/ 26 h 252"/>
                <a:gd name="T60" fmla="*/ 2 w 306"/>
                <a:gd name="T61" fmla="*/ 25 h 252"/>
                <a:gd name="T62" fmla="*/ 2 w 306"/>
                <a:gd name="T63" fmla="*/ 21 h 252"/>
                <a:gd name="T64" fmla="*/ 1 w 306"/>
                <a:gd name="T65" fmla="*/ 19 h 252"/>
                <a:gd name="T66" fmla="*/ 0 w 306"/>
                <a:gd name="T67" fmla="*/ 18 h 252"/>
                <a:gd name="T68" fmla="*/ 0 w 306"/>
                <a:gd name="T69" fmla="*/ 17 h 252"/>
                <a:gd name="T70" fmla="*/ 2 w 306"/>
                <a:gd name="T71" fmla="*/ 17 h 252"/>
                <a:gd name="T72" fmla="*/ 1 w 306"/>
                <a:gd name="T73" fmla="*/ 16 h 252"/>
                <a:gd name="T74" fmla="*/ 0 w 306"/>
                <a:gd name="T75" fmla="*/ 15 h 252"/>
                <a:gd name="T76" fmla="*/ 0 w 306"/>
                <a:gd name="T77" fmla="*/ 13 h 252"/>
                <a:gd name="T78" fmla="*/ 2 w 306"/>
                <a:gd name="T79" fmla="*/ 13 h 252"/>
                <a:gd name="T80" fmla="*/ 2 w 306"/>
                <a:gd name="T81" fmla="*/ 12 h 252"/>
                <a:gd name="T82" fmla="*/ 1 w 306"/>
                <a:gd name="T83" fmla="*/ 10 h 252"/>
                <a:gd name="T84" fmla="*/ 1 w 306"/>
                <a:gd name="T85" fmla="*/ 9 h 252"/>
                <a:gd name="T86" fmla="*/ 2 w 306"/>
                <a:gd name="T87" fmla="*/ 9 h 252"/>
                <a:gd name="T88" fmla="*/ 3 w 306"/>
                <a:gd name="T89" fmla="*/ 8 h 252"/>
                <a:gd name="T90" fmla="*/ 2 w 306"/>
                <a:gd name="T91" fmla="*/ 7 h 252"/>
                <a:gd name="T92" fmla="*/ 1 w 306"/>
                <a:gd name="T93" fmla="*/ 6 h 252"/>
                <a:gd name="T94" fmla="*/ 1 w 306"/>
                <a:gd name="T95" fmla="*/ 3 h 252"/>
                <a:gd name="T96" fmla="*/ 1 w 306"/>
                <a:gd name="T97" fmla="*/ 1 h 2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252"/>
                <a:gd name="T149" fmla="*/ 306 w 306"/>
                <a:gd name="T150" fmla="*/ 252 h 2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252">
                  <a:moveTo>
                    <a:pt x="6" y="0"/>
                  </a:moveTo>
                  <a:lnTo>
                    <a:pt x="24" y="2"/>
                  </a:lnTo>
                  <a:lnTo>
                    <a:pt x="44" y="5"/>
                  </a:lnTo>
                  <a:lnTo>
                    <a:pt x="62" y="7"/>
                  </a:lnTo>
                  <a:lnTo>
                    <a:pt x="80" y="9"/>
                  </a:lnTo>
                  <a:lnTo>
                    <a:pt x="100" y="12"/>
                  </a:lnTo>
                  <a:lnTo>
                    <a:pt x="118" y="14"/>
                  </a:lnTo>
                  <a:lnTo>
                    <a:pt x="137" y="16"/>
                  </a:lnTo>
                  <a:lnTo>
                    <a:pt x="156" y="18"/>
                  </a:lnTo>
                  <a:lnTo>
                    <a:pt x="175" y="22"/>
                  </a:lnTo>
                  <a:lnTo>
                    <a:pt x="193" y="24"/>
                  </a:lnTo>
                  <a:lnTo>
                    <a:pt x="212" y="27"/>
                  </a:lnTo>
                  <a:lnTo>
                    <a:pt x="231" y="29"/>
                  </a:lnTo>
                  <a:lnTo>
                    <a:pt x="250" y="31"/>
                  </a:lnTo>
                  <a:lnTo>
                    <a:pt x="268" y="33"/>
                  </a:lnTo>
                  <a:lnTo>
                    <a:pt x="288" y="36"/>
                  </a:lnTo>
                  <a:lnTo>
                    <a:pt x="306" y="38"/>
                  </a:lnTo>
                  <a:lnTo>
                    <a:pt x="304" y="43"/>
                  </a:lnTo>
                  <a:lnTo>
                    <a:pt x="300" y="46"/>
                  </a:lnTo>
                  <a:lnTo>
                    <a:pt x="297" y="50"/>
                  </a:lnTo>
                  <a:lnTo>
                    <a:pt x="295" y="53"/>
                  </a:lnTo>
                  <a:lnTo>
                    <a:pt x="294" y="61"/>
                  </a:lnTo>
                  <a:lnTo>
                    <a:pt x="291" y="69"/>
                  </a:lnTo>
                  <a:lnTo>
                    <a:pt x="290" y="78"/>
                  </a:lnTo>
                  <a:lnTo>
                    <a:pt x="288" y="86"/>
                  </a:lnTo>
                  <a:lnTo>
                    <a:pt x="283" y="88"/>
                  </a:lnTo>
                  <a:lnTo>
                    <a:pt x="280" y="89"/>
                  </a:lnTo>
                  <a:lnTo>
                    <a:pt x="276" y="90"/>
                  </a:lnTo>
                  <a:lnTo>
                    <a:pt x="272" y="91"/>
                  </a:lnTo>
                  <a:lnTo>
                    <a:pt x="272" y="96"/>
                  </a:lnTo>
                  <a:lnTo>
                    <a:pt x="272" y="99"/>
                  </a:lnTo>
                  <a:lnTo>
                    <a:pt x="271" y="103"/>
                  </a:lnTo>
                  <a:lnTo>
                    <a:pt x="271" y="106"/>
                  </a:lnTo>
                  <a:lnTo>
                    <a:pt x="274" y="107"/>
                  </a:lnTo>
                  <a:lnTo>
                    <a:pt x="279" y="107"/>
                  </a:lnTo>
                  <a:lnTo>
                    <a:pt x="282" y="107"/>
                  </a:lnTo>
                  <a:lnTo>
                    <a:pt x="287" y="108"/>
                  </a:lnTo>
                  <a:lnTo>
                    <a:pt x="285" y="114"/>
                  </a:lnTo>
                  <a:lnTo>
                    <a:pt x="284" y="120"/>
                  </a:lnTo>
                  <a:lnTo>
                    <a:pt x="283" y="126"/>
                  </a:lnTo>
                  <a:lnTo>
                    <a:pt x="282" y="131"/>
                  </a:lnTo>
                  <a:lnTo>
                    <a:pt x="279" y="131"/>
                  </a:lnTo>
                  <a:lnTo>
                    <a:pt x="276" y="133"/>
                  </a:lnTo>
                  <a:lnTo>
                    <a:pt x="273" y="133"/>
                  </a:lnTo>
                  <a:lnTo>
                    <a:pt x="269" y="134"/>
                  </a:lnTo>
                  <a:lnTo>
                    <a:pt x="272" y="137"/>
                  </a:lnTo>
                  <a:lnTo>
                    <a:pt x="274" y="141"/>
                  </a:lnTo>
                  <a:lnTo>
                    <a:pt x="276" y="145"/>
                  </a:lnTo>
                  <a:lnTo>
                    <a:pt x="279" y="149"/>
                  </a:lnTo>
                  <a:lnTo>
                    <a:pt x="277" y="153"/>
                  </a:lnTo>
                  <a:lnTo>
                    <a:pt x="277" y="157"/>
                  </a:lnTo>
                  <a:lnTo>
                    <a:pt x="277" y="161"/>
                  </a:lnTo>
                  <a:lnTo>
                    <a:pt x="276" y="165"/>
                  </a:lnTo>
                  <a:lnTo>
                    <a:pt x="274" y="167"/>
                  </a:lnTo>
                  <a:lnTo>
                    <a:pt x="272" y="169"/>
                  </a:lnTo>
                  <a:lnTo>
                    <a:pt x="268" y="172"/>
                  </a:lnTo>
                  <a:lnTo>
                    <a:pt x="266" y="174"/>
                  </a:lnTo>
                  <a:lnTo>
                    <a:pt x="268" y="177"/>
                  </a:lnTo>
                  <a:lnTo>
                    <a:pt x="272" y="181"/>
                  </a:lnTo>
                  <a:lnTo>
                    <a:pt x="274" y="184"/>
                  </a:lnTo>
                  <a:lnTo>
                    <a:pt x="276" y="188"/>
                  </a:lnTo>
                  <a:lnTo>
                    <a:pt x="275" y="191"/>
                  </a:lnTo>
                  <a:lnTo>
                    <a:pt x="274" y="195"/>
                  </a:lnTo>
                  <a:lnTo>
                    <a:pt x="273" y="198"/>
                  </a:lnTo>
                  <a:lnTo>
                    <a:pt x="272" y="202"/>
                  </a:lnTo>
                  <a:lnTo>
                    <a:pt x="269" y="205"/>
                  </a:lnTo>
                  <a:lnTo>
                    <a:pt x="268" y="207"/>
                  </a:lnTo>
                  <a:lnTo>
                    <a:pt x="266" y="211"/>
                  </a:lnTo>
                  <a:lnTo>
                    <a:pt x="264" y="214"/>
                  </a:lnTo>
                  <a:lnTo>
                    <a:pt x="261" y="219"/>
                  </a:lnTo>
                  <a:lnTo>
                    <a:pt x="259" y="224"/>
                  </a:lnTo>
                  <a:lnTo>
                    <a:pt x="257" y="229"/>
                  </a:lnTo>
                  <a:lnTo>
                    <a:pt x="254" y="234"/>
                  </a:lnTo>
                  <a:lnTo>
                    <a:pt x="252" y="237"/>
                  </a:lnTo>
                  <a:lnTo>
                    <a:pt x="249" y="240"/>
                  </a:lnTo>
                  <a:lnTo>
                    <a:pt x="245" y="243"/>
                  </a:lnTo>
                  <a:lnTo>
                    <a:pt x="242" y="247"/>
                  </a:lnTo>
                  <a:lnTo>
                    <a:pt x="234" y="249"/>
                  </a:lnTo>
                  <a:lnTo>
                    <a:pt x="222" y="251"/>
                  </a:lnTo>
                  <a:lnTo>
                    <a:pt x="209" y="252"/>
                  </a:lnTo>
                  <a:lnTo>
                    <a:pt x="196" y="252"/>
                  </a:lnTo>
                  <a:lnTo>
                    <a:pt x="181" y="252"/>
                  </a:lnTo>
                  <a:lnTo>
                    <a:pt x="163" y="252"/>
                  </a:lnTo>
                  <a:lnTo>
                    <a:pt x="147" y="250"/>
                  </a:lnTo>
                  <a:lnTo>
                    <a:pt x="130" y="249"/>
                  </a:lnTo>
                  <a:lnTo>
                    <a:pt x="113" y="247"/>
                  </a:lnTo>
                  <a:lnTo>
                    <a:pt x="95" y="243"/>
                  </a:lnTo>
                  <a:lnTo>
                    <a:pt x="79" y="240"/>
                  </a:lnTo>
                  <a:lnTo>
                    <a:pt x="64" y="236"/>
                  </a:lnTo>
                  <a:lnTo>
                    <a:pt x="50" y="232"/>
                  </a:lnTo>
                  <a:lnTo>
                    <a:pt x="39" y="228"/>
                  </a:lnTo>
                  <a:lnTo>
                    <a:pt x="29" y="222"/>
                  </a:lnTo>
                  <a:lnTo>
                    <a:pt x="21" y="218"/>
                  </a:lnTo>
                  <a:lnTo>
                    <a:pt x="17" y="207"/>
                  </a:lnTo>
                  <a:lnTo>
                    <a:pt x="15" y="196"/>
                  </a:lnTo>
                  <a:lnTo>
                    <a:pt x="14" y="186"/>
                  </a:lnTo>
                  <a:lnTo>
                    <a:pt x="14" y="174"/>
                  </a:lnTo>
                  <a:lnTo>
                    <a:pt x="11" y="172"/>
                  </a:lnTo>
                  <a:lnTo>
                    <a:pt x="9" y="169"/>
                  </a:lnTo>
                  <a:lnTo>
                    <a:pt x="7" y="168"/>
                  </a:lnTo>
                  <a:lnTo>
                    <a:pt x="4" y="166"/>
                  </a:lnTo>
                  <a:lnTo>
                    <a:pt x="4" y="161"/>
                  </a:lnTo>
                  <a:lnTo>
                    <a:pt x="4" y="158"/>
                  </a:lnTo>
                  <a:lnTo>
                    <a:pt x="3" y="154"/>
                  </a:lnTo>
                  <a:lnTo>
                    <a:pt x="3" y="151"/>
                  </a:lnTo>
                  <a:lnTo>
                    <a:pt x="8" y="149"/>
                  </a:lnTo>
                  <a:lnTo>
                    <a:pt x="12" y="146"/>
                  </a:lnTo>
                  <a:lnTo>
                    <a:pt x="16" y="145"/>
                  </a:lnTo>
                  <a:lnTo>
                    <a:pt x="21" y="143"/>
                  </a:lnTo>
                  <a:lnTo>
                    <a:pt x="16" y="142"/>
                  </a:lnTo>
                  <a:lnTo>
                    <a:pt x="10" y="141"/>
                  </a:lnTo>
                  <a:lnTo>
                    <a:pt x="6" y="141"/>
                  </a:lnTo>
                  <a:lnTo>
                    <a:pt x="0" y="139"/>
                  </a:lnTo>
                  <a:lnTo>
                    <a:pt x="1" y="134"/>
                  </a:lnTo>
                  <a:lnTo>
                    <a:pt x="2" y="128"/>
                  </a:lnTo>
                  <a:lnTo>
                    <a:pt x="2" y="122"/>
                  </a:lnTo>
                  <a:lnTo>
                    <a:pt x="3" y="116"/>
                  </a:lnTo>
                  <a:lnTo>
                    <a:pt x="8" y="115"/>
                  </a:lnTo>
                  <a:lnTo>
                    <a:pt x="12" y="114"/>
                  </a:lnTo>
                  <a:lnTo>
                    <a:pt x="16" y="113"/>
                  </a:lnTo>
                  <a:lnTo>
                    <a:pt x="21" y="112"/>
                  </a:lnTo>
                  <a:lnTo>
                    <a:pt x="17" y="108"/>
                  </a:lnTo>
                  <a:lnTo>
                    <a:pt x="14" y="104"/>
                  </a:lnTo>
                  <a:lnTo>
                    <a:pt x="10" y="100"/>
                  </a:lnTo>
                  <a:lnTo>
                    <a:pt x="7" y="97"/>
                  </a:lnTo>
                  <a:lnTo>
                    <a:pt x="7" y="93"/>
                  </a:lnTo>
                  <a:lnTo>
                    <a:pt x="7" y="90"/>
                  </a:lnTo>
                  <a:lnTo>
                    <a:pt x="6" y="86"/>
                  </a:lnTo>
                  <a:lnTo>
                    <a:pt x="6" y="83"/>
                  </a:lnTo>
                  <a:lnTo>
                    <a:pt x="10" y="81"/>
                  </a:lnTo>
                  <a:lnTo>
                    <a:pt x="16" y="80"/>
                  </a:lnTo>
                  <a:lnTo>
                    <a:pt x="21" y="77"/>
                  </a:lnTo>
                  <a:lnTo>
                    <a:pt x="25" y="75"/>
                  </a:lnTo>
                  <a:lnTo>
                    <a:pt x="25" y="73"/>
                  </a:lnTo>
                  <a:lnTo>
                    <a:pt x="25" y="69"/>
                  </a:lnTo>
                  <a:lnTo>
                    <a:pt x="25" y="66"/>
                  </a:lnTo>
                  <a:lnTo>
                    <a:pt x="25" y="62"/>
                  </a:lnTo>
                  <a:lnTo>
                    <a:pt x="21" y="60"/>
                  </a:lnTo>
                  <a:lnTo>
                    <a:pt x="17" y="58"/>
                  </a:lnTo>
                  <a:lnTo>
                    <a:pt x="14" y="55"/>
                  </a:lnTo>
                  <a:lnTo>
                    <a:pt x="10" y="53"/>
                  </a:lnTo>
                  <a:lnTo>
                    <a:pt x="11" y="45"/>
                  </a:lnTo>
                  <a:lnTo>
                    <a:pt x="12" y="38"/>
                  </a:lnTo>
                  <a:lnTo>
                    <a:pt x="12" y="30"/>
                  </a:lnTo>
                  <a:lnTo>
                    <a:pt x="14" y="23"/>
                  </a:lnTo>
                  <a:lnTo>
                    <a:pt x="11" y="17"/>
                  </a:lnTo>
                  <a:lnTo>
                    <a:pt x="10" y="12"/>
                  </a:lnTo>
                  <a:lnTo>
                    <a:pt x="8" y="6"/>
                  </a:lnTo>
                  <a:lnTo>
                    <a:pt x="6" y="0"/>
                  </a:lnTo>
                  <a:close/>
                </a:path>
              </a:pathLst>
            </a:custGeom>
            <a:solidFill>
              <a:srgbClr val="4F5154"/>
            </a:solidFill>
            <a:ln w="9525">
              <a:noFill/>
              <a:round/>
              <a:headEnd/>
              <a:tailEnd/>
            </a:ln>
          </p:spPr>
          <p:txBody>
            <a:bodyPr/>
            <a:lstStyle/>
            <a:p>
              <a:endParaRPr lang="en-US"/>
            </a:p>
          </p:txBody>
        </p:sp>
        <p:sp>
          <p:nvSpPr>
            <p:cNvPr id="17475" name="Freeform 525"/>
            <p:cNvSpPr>
              <a:spLocks noChangeAspect="1"/>
            </p:cNvSpPr>
            <p:nvPr/>
          </p:nvSpPr>
          <p:spPr bwMode="auto">
            <a:xfrm>
              <a:off x="4678" y="3267"/>
              <a:ext cx="95" cy="84"/>
            </a:xfrm>
            <a:custGeom>
              <a:avLst/>
              <a:gdLst>
                <a:gd name="T0" fmla="*/ 5 w 283"/>
                <a:gd name="T1" fmla="*/ 1 h 250"/>
                <a:gd name="T2" fmla="*/ 11 w 283"/>
                <a:gd name="T3" fmla="*/ 1 h 250"/>
                <a:gd name="T4" fmla="*/ 16 w 283"/>
                <a:gd name="T5" fmla="*/ 2 h 250"/>
                <a:gd name="T6" fmla="*/ 22 w 283"/>
                <a:gd name="T7" fmla="*/ 3 h 250"/>
                <a:gd name="T8" fmla="*/ 28 w 283"/>
                <a:gd name="T9" fmla="*/ 3 h 250"/>
                <a:gd name="T10" fmla="*/ 32 w 283"/>
                <a:gd name="T11" fmla="*/ 4 h 250"/>
                <a:gd name="T12" fmla="*/ 31 w 283"/>
                <a:gd name="T13" fmla="*/ 6 h 250"/>
                <a:gd name="T14" fmla="*/ 30 w 283"/>
                <a:gd name="T15" fmla="*/ 8 h 250"/>
                <a:gd name="T16" fmla="*/ 29 w 283"/>
                <a:gd name="T17" fmla="*/ 10 h 250"/>
                <a:gd name="T18" fmla="*/ 28 w 283"/>
                <a:gd name="T19" fmla="*/ 11 h 250"/>
                <a:gd name="T20" fmla="*/ 28 w 283"/>
                <a:gd name="T21" fmla="*/ 12 h 250"/>
                <a:gd name="T22" fmla="*/ 30 w 283"/>
                <a:gd name="T23" fmla="*/ 12 h 250"/>
                <a:gd name="T24" fmla="*/ 30 w 283"/>
                <a:gd name="T25" fmla="*/ 13 h 250"/>
                <a:gd name="T26" fmla="*/ 29 w 283"/>
                <a:gd name="T27" fmla="*/ 14 h 250"/>
                <a:gd name="T28" fmla="*/ 28 w 283"/>
                <a:gd name="T29" fmla="*/ 15 h 250"/>
                <a:gd name="T30" fmla="*/ 29 w 283"/>
                <a:gd name="T31" fmla="*/ 16 h 250"/>
                <a:gd name="T32" fmla="*/ 29 w 283"/>
                <a:gd name="T33" fmla="*/ 17 h 250"/>
                <a:gd name="T34" fmla="*/ 29 w 283"/>
                <a:gd name="T35" fmla="*/ 18 h 250"/>
                <a:gd name="T36" fmla="*/ 28 w 283"/>
                <a:gd name="T37" fmla="*/ 19 h 250"/>
                <a:gd name="T38" fmla="*/ 29 w 283"/>
                <a:gd name="T39" fmla="*/ 20 h 250"/>
                <a:gd name="T40" fmla="*/ 29 w 283"/>
                <a:gd name="T41" fmla="*/ 22 h 250"/>
                <a:gd name="T42" fmla="*/ 28 w 283"/>
                <a:gd name="T43" fmla="*/ 23 h 250"/>
                <a:gd name="T44" fmla="*/ 27 w 283"/>
                <a:gd name="T45" fmla="*/ 24 h 250"/>
                <a:gd name="T46" fmla="*/ 27 w 283"/>
                <a:gd name="T47" fmla="*/ 26 h 250"/>
                <a:gd name="T48" fmla="*/ 26 w 283"/>
                <a:gd name="T49" fmla="*/ 27 h 250"/>
                <a:gd name="T50" fmla="*/ 24 w 283"/>
                <a:gd name="T51" fmla="*/ 28 h 250"/>
                <a:gd name="T52" fmla="*/ 20 w 283"/>
                <a:gd name="T53" fmla="*/ 28 h 250"/>
                <a:gd name="T54" fmla="*/ 15 w 283"/>
                <a:gd name="T55" fmla="*/ 28 h 250"/>
                <a:gd name="T56" fmla="*/ 10 w 283"/>
                <a:gd name="T57" fmla="*/ 27 h 250"/>
                <a:gd name="T58" fmla="*/ 5 w 283"/>
                <a:gd name="T59" fmla="*/ 26 h 250"/>
                <a:gd name="T60" fmla="*/ 2 w 283"/>
                <a:gd name="T61" fmla="*/ 25 h 250"/>
                <a:gd name="T62" fmla="*/ 1 w 283"/>
                <a:gd name="T63" fmla="*/ 21 h 250"/>
                <a:gd name="T64" fmla="*/ 1 w 283"/>
                <a:gd name="T65" fmla="*/ 19 h 250"/>
                <a:gd name="T66" fmla="*/ 0 w 283"/>
                <a:gd name="T67" fmla="*/ 18 h 250"/>
                <a:gd name="T68" fmla="*/ 0 w 283"/>
                <a:gd name="T69" fmla="*/ 17 h 250"/>
                <a:gd name="T70" fmla="*/ 2 w 283"/>
                <a:gd name="T71" fmla="*/ 16 h 250"/>
                <a:gd name="T72" fmla="*/ 1 w 283"/>
                <a:gd name="T73" fmla="*/ 16 h 250"/>
                <a:gd name="T74" fmla="*/ 0 w 283"/>
                <a:gd name="T75" fmla="*/ 15 h 250"/>
                <a:gd name="T76" fmla="*/ 0 w 283"/>
                <a:gd name="T77" fmla="*/ 13 h 250"/>
                <a:gd name="T78" fmla="*/ 2 w 283"/>
                <a:gd name="T79" fmla="*/ 13 h 250"/>
                <a:gd name="T80" fmla="*/ 1 w 283"/>
                <a:gd name="T81" fmla="*/ 12 h 250"/>
                <a:gd name="T82" fmla="*/ 1 w 283"/>
                <a:gd name="T83" fmla="*/ 11 h 250"/>
                <a:gd name="T84" fmla="*/ 1 w 283"/>
                <a:gd name="T85" fmla="*/ 9 h 250"/>
                <a:gd name="T86" fmla="*/ 2 w 283"/>
                <a:gd name="T87" fmla="*/ 9 h 250"/>
                <a:gd name="T88" fmla="*/ 3 w 283"/>
                <a:gd name="T89" fmla="*/ 8 h 250"/>
                <a:gd name="T90" fmla="*/ 2 w 283"/>
                <a:gd name="T91" fmla="*/ 7 h 250"/>
                <a:gd name="T92" fmla="*/ 1 w 283"/>
                <a:gd name="T93" fmla="*/ 6 h 250"/>
                <a:gd name="T94" fmla="*/ 1 w 283"/>
                <a:gd name="T95" fmla="*/ 3 h 250"/>
                <a:gd name="T96" fmla="*/ 1 w 283"/>
                <a:gd name="T97" fmla="*/ 1 h 2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3"/>
                <a:gd name="T148" fmla="*/ 0 h 250"/>
                <a:gd name="T149" fmla="*/ 283 w 283"/>
                <a:gd name="T150" fmla="*/ 250 h 2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3" h="250">
                  <a:moveTo>
                    <a:pt x="7" y="0"/>
                  </a:moveTo>
                  <a:lnTo>
                    <a:pt x="24" y="3"/>
                  </a:lnTo>
                  <a:lnTo>
                    <a:pt x="42" y="5"/>
                  </a:lnTo>
                  <a:lnTo>
                    <a:pt x="59" y="7"/>
                  </a:lnTo>
                  <a:lnTo>
                    <a:pt x="76" y="10"/>
                  </a:lnTo>
                  <a:lnTo>
                    <a:pt x="94" y="12"/>
                  </a:lnTo>
                  <a:lnTo>
                    <a:pt x="111" y="14"/>
                  </a:lnTo>
                  <a:lnTo>
                    <a:pt x="128" y="16"/>
                  </a:lnTo>
                  <a:lnTo>
                    <a:pt x="145" y="19"/>
                  </a:lnTo>
                  <a:lnTo>
                    <a:pt x="162" y="21"/>
                  </a:lnTo>
                  <a:lnTo>
                    <a:pt x="179" y="23"/>
                  </a:lnTo>
                  <a:lnTo>
                    <a:pt x="196" y="26"/>
                  </a:lnTo>
                  <a:lnTo>
                    <a:pt x="213" y="27"/>
                  </a:lnTo>
                  <a:lnTo>
                    <a:pt x="231" y="29"/>
                  </a:lnTo>
                  <a:lnTo>
                    <a:pt x="248" y="31"/>
                  </a:lnTo>
                  <a:lnTo>
                    <a:pt x="265" y="34"/>
                  </a:lnTo>
                  <a:lnTo>
                    <a:pt x="283" y="36"/>
                  </a:lnTo>
                  <a:lnTo>
                    <a:pt x="280" y="39"/>
                  </a:lnTo>
                  <a:lnTo>
                    <a:pt x="278" y="43"/>
                  </a:lnTo>
                  <a:lnTo>
                    <a:pt x="274" y="48"/>
                  </a:lnTo>
                  <a:lnTo>
                    <a:pt x="272" y="51"/>
                  </a:lnTo>
                  <a:lnTo>
                    <a:pt x="271" y="59"/>
                  </a:lnTo>
                  <a:lnTo>
                    <a:pt x="269" y="67"/>
                  </a:lnTo>
                  <a:lnTo>
                    <a:pt x="268" y="75"/>
                  </a:lnTo>
                  <a:lnTo>
                    <a:pt x="265" y="83"/>
                  </a:lnTo>
                  <a:lnTo>
                    <a:pt x="262" y="84"/>
                  </a:lnTo>
                  <a:lnTo>
                    <a:pt x="258" y="87"/>
                  </a:lnTo>
                  <a:lnTo>
                    <a:pt x="255" y="88"/>
                  </a:lnTo>
                  <a:lnTo>
                    <a:pt x="250" y="89"/>
                  </a:lnTo>
                  <a:lnTo>
                    <a:pt x="250" y="94"/>
                  </a:lnTo>
                  <a:lnTo>
                    <a:pt x="250" y="97"/>
                  </a:lnTo>
                  <a:lnTo>
                    <a:pt x="249" y="101"/>
                  </a:lnTo>
                  <a:lnTo>
                    <a:pt x="249" y="104"/>
                  </a:lnTo>
                  <a:lnTo>
                    <a:pt x="253" y="104"/>
                  </a:lnTo>
                  <a:lnTo>
                    <a:pt x="257" y="104"/>
                  </a:lnTo>
                  <a:lnTo>
                    <a:pt x="261" y="105"/>
                  </a:lnTo>
                  <a:lnTo>
                    <a:pt x="264" y="105"/>
                  </a:lnTo>
                  <a:lnTo>
                    <a:pt x="263" y="111"/>
                  </a:lnTo>
                  <a:lnTo>
                    <a:pt x="262" y="117"/>
                  </a:lnTo>
                  <a:lnTo>
                    <a:pt x="261" y="122"/>
                  </a:lnTo>
                  <a:lnTo>
                    <a:pt x="260" y="128"/>
                  </a:lnTo>
                  <a:lnTo>
                    <a:pt x="257" y="129"/>
                  </a:lnTo>
                  <a:lnTo>
                    <a:pt x="254" y="129"/>
                  </a:lnTo>
                  <a:lnTo>
                    <a:pt x="251" y="131"/>
                  </a:lnTo>
                  <a:lnTo>
                    <a:pt x="248" y="132"/>
                  </a:lnTo>
                  <a:lnTo>
                    <a:pt x="250" y="135"/>
                  </a:lnTo>
                  <a:lnTo>
                    <a:pt x="253" y="139"/>
                  </a:lnTo>
                  <a:lnTo>
                    <a:pt x="254" y="142"/>
                  </a:lnTo>
                  <a:lnTo>
                    <a:pt x="256" y="145"/>
                  </a:lnTo>
                  <a:lnTo>
                    <a:pt x="256" y="150"/>
                  </a:lnTo>
                  <a:lnTo>
                    <a:pt x="256" y="154"/>
                  </a:lnTo>
                  <a:lnTo>
                    <a:pt x="255" y="158"/>
                  </a:lnTo>
                  <a:lnTo>
                    <a:pt x="255" y="163"/>
                  </a:lnTo>
                  <a:lnTo>
                    <a:pt x="253" y="165"/>
                  </a:lnTo>
                  <a:lnTo>
                    <a:pt x="250" y="166"/>
                  </a:lnTo>
                  <a:lnTo>
                    <a:pt x="247" y="169"/>
                  </a:lnTo>
                  <a:lnTo>
                    <a:pt x="245" y="171"/>
                  </a:lnTo>
                  <a:lnTo>
                    <a:pt x="247" y="174"/>
                  </a:lnTo>
                  <a:lnTo>
                    <a:pt x="250" y="178"/>
                  </a:lnTo>
                  <a:lnTo>
                    <a:pt x="253" y="181"/>
                  </a:lnTo>
                  <a:lnTo>
                    <a:pt x="255" y="184"/>
                  </a:lnTo>
                  <a:lnTo>
                    <a:pt x="254" y="188"/>
                  </a:lnTo>
                  <a:lnTo>
                    <a:pt x="253" y="192"/>
                  </a:lnTo>
                  <a:lnTo>
                    <a:pt x="251" y="195"/>
                  </a:lnTo>
                  <a:lnTo>
                    <a:pt x="250" y="200"/>
                  </a:lnTo>
                  <a:lnTo>
                    <a:pt x="248" y="202"/>
                  </a:lnTo>
                  <a:lnTo>
                    <a:pt x="246" y="205"/>
                  </a:lnTo>
                  <a:lnTo>
                    <a:pt x="245" y="208"/>
                  </a:lnTo>
                  <a:lnTo>
                    <a:pt x="242" y="211"/>
                  </a:lnTo>
                  <a:lnTo>
                    <a:pt x="240" y="216"/>
                  </a:lnTo>
                  <a:lnTo>
                    <a:pt x="239" y="220"/>
                  </a:lnTo>
                  <a:lnTo>
                    <a:pt x="236" y="225"/>
                  </a:lnTo>
                  <a:lnTo>
                    <a:pt x="234" y="230"/>
                  </a:lnTo>
                  <a:lnTo>
                    <a:pt x="231" y="233"/>
                  </a:lnTo>
                  <a:lnTo>
                    <a:pt x="228" y="237"/>
                  </a:lnTo>
                  <a:lnTo>
                    <a:pt x="225" y="240"/>
                  </a:lnTo>
                  <a:lnTo>
                    <a:pt x="221" y="243"/>
                  </a:lnTo>
                  <a:lnTo>
                    <a:pt x="213" y="246"/>
                  </a:lnTo>
                  <a:lnTo>
                    <a:pt x="204" y="248"/>
                  </a:lnTo>
                  <a:lnTo>
                    <a:pt x="193" y="249"/>
                  </a:lnTo>
                  <a:lnTo>
                    <a:pt x="179" y="250"/>
                  </a:lnTo>
                  <a:lnTo>
                    <a:pt x="165" y="250"/>
                  </a:lnTo>
                  <a:lnTo>
                    <a:pt x="150" y="249"/>
                  </a:lnTo>
                  <a:lnTo>
                    <a:pt x="135" y="248"/>
                  </a:lnTo>
                  <a:lnTo>
                    <a:pt x="119" y="247"/>
                  </a:lnTo>
                  <a:lnTo>
                    <a:pt x="103" y="245"/>
                  </a:lnTo>
                  <a:lnTo>
                    <a:pt x="88" y="242"/>
                  </a:lnTo>
                  <a:lnTo>
                    <a:pt x="73" y="239"/>
                  </a:lnTo>
                  <a:lnTo>
                    <a:pt x="59" y="235"/>
                  </a:lnTo>
                  <a:lnTo>
                    <a:pt x="45" y="231"/>
                  </a:lnTo>
                  <a:lnTo>
                    <a:pt x="35" y="227"/>
                  </a:lnTo>
                  <a:lnTo>
                    <a:pt x="24" y="223"/>
                  </a:lnTo>
                  <a:lnTo>
                    <a:pt x="18" y="218"/>
                  </a:lnTo>
                  <a:lnTo>
                    <a:pt x="14" y="208"/>
                  </a:lnTo>
                  <a:lnTo>
                    <a:pt x="13" y="196"/>
                  </a:lnTo>
                  <a:lnTo>
                    <a:pt x="12" y="185"/>
                  </a:lnTo>
                  <a:lnTo>
                    <a:pt x="13" y="174"/>
                  </a:lnTo>
                  <a:lnTo>
                    <a:pt x="11" y="172"/>
                  </a:lnTo>
                  <a:lnTo>
                    <a:pt x="8" y="170"/>
                  </a:lnTo>
                  <a:lnTo>
                    <a:pt x="6" y="167"/>
                  </a:lnTo>
                  <a:lnTo>
                    <a:pt x="4" y="165"/>
                  </a:lnTo>
                  <a:lnTo>
                    <a:pt x="4" y="162"/>
                  </a:lnTo>
                  <a:lnTo>
                    <a:pt x="4" y="158"/>
                  </a:lnTo>
                  <a:lnTo>
                    <a:pt x="4" y="155"/>
                  </a:lnTo>
                  <a:lnTo>
                    <a:pt x="3" y="150"/>
                  </a:lnTo>
                  <a:lnTo>
                    <a:pt x="7" y="148"/>
                  </a:lnTo>
                  <a:lnTo>
                    <a:pt x="11" y="147"/>
                  </a:lnTo>
                  <a:lnTo>
                    <a:pt x="15" y="144"/>
                  </a:lnTo>
                  <a:lnTo>
                    <a:pt x="19" y="142"/>
                  </a:lnTo>
                  <a:lnTo>
                    <a:pt x="14" y="142"/>
                  </a:lnTo>
                  <a:lnTo>
                    <a:pt x="10" y="141"/>
                  </a:lnTo>
                  <a:lnTo>
                    <a:pt x="5" y="141"/>
                  </a:lnTo>
                  <a:lnTo>
                    <a:pt x="0" y="140"/>
                  </a:lnTo>
                  <a:lnTo>
                    <a:pt x="1" y="134"/>
                  </a:lnTo>
                  <a:lnTo>
                    <a:pt x="3" y="127"/>
                  </a:lnTo>
                  <a:lnTo>
                    <a:pt x="3" y="121"/>
                  </a:lnTo>
                  <a:lnTo>
                    <a:pt x="4" y="116"/>
                  </a:lnTo>
                  <a:lnTo>
                    <a:pt x="7" y="114"/>
                  </a:lnTo>
                  <a:lnTo>
                    <a:pt x="12" y="113"/>
                  </a:lnTo>
                  <a:lnTo>
                    <a:pt x="15" y="113"/>
                  </a:lnTo>
                  <a:lnTo>
                    <a:pt x="19" y="112"/>
                  </a:lnTo>
                  <a:lnTo>
                    <a:pt x="16" y="109"/>
                  </a:lnTo>
                  <a:lnTo>
                    <a:pt x="13" y="104"/>
                  </a:lnTo>
                  <a:lnTo>
                    <a:pt x="10" y="101"/>
                  </a:lnTo>
                  <a:lnTo>
                    <a:pt x="7" y="97"/>
                  </a:lnTo>
                  <a:lnTo>
                    <a:pt x="6" y="94"/>
                  </a:lnTo>
                  <a:lnTo>
                    <a:pt x="6" y="90"/>
                  </a:lnTo>
                  <a:lnTo>
                    <a:pt x="6" y="87"/>
                  </a:lnTo>
                  <a:lnTo>
                    <a:pt x="6" y="83"/>
                  </a:lnTo>
                  <a:lnTo>
                    <a:pt x="11" y="81"/>
                  </a:lnTo>
                  <a:lnTo>
                    <a:pt x="15" y="79"/>
                  </a:lnTo>
                  <a:lnTo>
                    <a:pt x="19" y="78"/>
                  </a:lnTo>
                  <a:lnTo>
                    <a:pt x="23" y="75"/>
                  </a:lnTo>
                  <a:lnTo>
                    <a:pt x="23" y="73"/>
                  </a:lnTo>
                  <a:lnTo>
                    <a:pt x="23" y="69"/>
                  </a:lnTo>
                  <a:lnTo>
                    <a:pt x="23" y="66"/>
                  </a:lnTo>
                  <a:lnTo>
                    <a:pt x="23" y="63"/>
                  </a:lnTo>
                  <a:lnTo>
                    <a:pt x="20" y="60"/>
                  </a:lnTo>
                  <a:lnTo>
                    <a:pt x="16" y="58"/>
                  </a:lnTo>
                  <a:lnTo>
                    <a:pt x="13" y="56"/>
                  </a:lnTo>
                  <a:lnTo>
                    <a:pt x="10" y="53"/>
                  </a:lnTo>
                  <a:lnTo>
                    <a:pt x="11" y="45"/>
                  </a:lnTo>
                  <a:lnTo>
                    <a:pt x="12" y="38"/>
                  </a:lnTo>
                  <a:lnTo>
                    <a:pt x="13" y="31"/>
                  </a:lnTo>
                  <a:lnTo>
                    <a:pt x="14" y="25"/>
                  </a:lnTo>
                  <a:lnTo>
                    <a:pt x="13" y="19"/>
                  </a:lnTo>
                  <a:lnTo>
                    <a:pt x="11" y="12"/>
                  </a:lnTo>
                  <a:lnTo>
                    <a:pt x="10" y="6"/>
                  </a:lnTo>
                  <a:lnTo>
                    <a:pt x="7" y="0"/>
                  </a:lnTo>
                  <a:close/>
                </a:path>
              </a:pathLst>
            </a:custGeom>
            <a:solidFill>
              <a:srgbClr val="595B5B"/>
            </a:solidFill>
            <a:ln w="9525">
              <a:noFill/>
              <a:round/>
              <a:headEnd/>
              <a:tailEnd/>
            </a:ln>
          </p:spPr>
          <p:txBody>
            <a:bodyPr/>
            <a:lstStyle/>
            <a:p>
              <a:endParaRPr lang="en-US"/>
            </a:p>
          </p:txBody>
        </p:sp>
        <p:sp>
          <p:nvSpPr>
            <p:cNvPr id="17476" name="Freeform 526"/>
            <p:cNvSpPr>
              <a:spLocks noChangeAspect="1"/>
            </p:cNvSpPr>
            <p:nvPr/>
          </p:nvSpPr>
          <p:spPr bwMode="auto">
            <a:xfrm>
              <a:off x="4682" y="3267"/>
              <a:ext cx="87" cy="84"/>
            </a:xfrm>
            <a:custGeom>
              <a:avLst/>
              <a:gdLst>
                <a:gd name="T0" fmla="*/ 4 w 260"/>
                <a:gd name="T1" fmla="*/ 0 h 246"/>
                <a:gd name="T2" fmla="*/ 10 w 260"/>
                <a:gd name="T3" fmla="*/ 1 h 246"/>
                <a:gd name="T4" fmla="*/ 15 w 260"/>
                <a:gd name="T5" fmla="*/ 2 h 246"/>
                <a:gd name="T6" fmla="*/ 20 w 260"/>
                <a:gd name="T7" fmla="*/ 3 h 246"/>
                <a:gd name="T8" fmla="*/ 26 w 260"/>
                <a:gd name="T9" fmla="*/ 3 h 246"/>
                <a:gd name="T10" fmla="*/ 29 w 260"/>
                <a:gd name="T11" fmla="*/ 4 h 246"/>
                <a:gd name="T12" fmla="*/ 28 w 260"/>
                <a:gd name="T13" fmla="*/ 5 h 246"/>
                <a:gd name="T14" fmla="*/ 27 w 260"/>
                <a:gd name="T15" fmla="*/ 8 h 246"/>
                <a:gd name="T16" fmla="*/ 26 w 260"/>
                <a:gd name="T17" fmla="*/ 10 h 246"/>
                <a:gd name="T18" fmla="*/ 26 w 260"/>
                <a:gd name="T19" fmla="*/ 10 h 246"/>
                <a:gd name="T20" fmla="*/ 25 w 260"/>
                <a:gd name="T21" fmla="*/ 12 h 246"/>
                <a:gd name="T22" fmla="*/ 27 w 260"/>
                <a:gd name="T23" fmla="*/ 12 h 246"/>
                <a:gd name="T24" fmla="*/ 27 w 260"/>
                <a:gd name="T25" fmla="*/ 13 h 246"/>
                <a:gd name="T26" fmla="*/ 26 w 260"/>
                <a:gd name="T27" fmla="*/ 14 h 246"/>
                <a:gd name="T28" fmla="*/ 25 w 260"/>
                <a:gd name="T29" fmla="*/ 15 h 246"/>
                <a:gd name="T30" fmla="*/ 26 w 260"/>
                <a:gd name="T31" fmla="*/ 16 h 246"/>
                <a:gd name="T32" fmla="*/ 26 w 260"/>
                <a:gd name="T33" fmla="*/ 17 h 246"/>
                <a:gd name="T34" fmla="*/ 26 w 260"/>
                <a:gd name="T35" fmla="*/ 19 h 246"/>
                <a:gd name="T36" fmla="*/ 25 w 260"/>
                <a:gd name="T37" fmla="*/ 19 h 246"/>
                <a:gd name="T38" fmla="*/ 26 w 260"/>
                <a:gd name="T39" fmla="*/ 20 h 246"/>
                <a:gd name="T40" fmla="*/ 26 w 260"/>
                <a:gd name="T41" fmla="*/ 22 h 246"/>
                <a:gd name="T42" fmla="*/ 25 w 260"/>
                <a:gd name="T43" fmla="*/ 23 h 246"/>
                <a:gd name="T44" fmla="*/ 25 w 260"/>
                <a:gd name="T45" fmla="*/ 24 h 246"/>
                <a:gd name="T46" fmla="*/ 24 w 260"/>
                <a:gd name="T47" fmla="*/ 26 h 246"/>
                <a:gd name="T48" fmla="*/ 23 w 260"/>
                <a:gd name="T49" fmla="*/ 27 h 246"/>
                <a:gd name="T50" fmla="*/ 22 w 260"/>
                <a:gd name="T51" fmla="*/ 28 h 246"/>
                <a:gd name="T52" fmla="*/ 18 w 260"/>
                <a:gd name="T53" fmla="*/ 29 h 246"/>
                <a:gd name="T54" fmla="*/ 14 w 260"/>
                <a:gd name="T55" fmla="*/ 29 h 246"/>
                <a:gd name="T56" fmla="*/ 9 w 260"/>
                <a:gd name="T57" fmla="*/ 28 h 246"/>
                <a:gd name="T58" fmla="*/ 4 w 260"/>
                <a:gd name="T59" fmla="*/ 27 h 246"/>
                <a:gd name="T60" fmla="*/ 2 w 260"/>
                <a:gd name="T61" fmla="*/ 25 h 246"/>
                <a:gd name="T62" fmla="*/ 1 w 260"/>
                <a:gd name="T63" fmla="*/ 21 h 246"/>
                <a:gd name="T64" fmla="*/ 1 w 260"/>
                <a:gd name="T65" fmla="*/ 19 h 246"/>
                <a:gd name="T66" fmla="*/ 0 w 260"/>
                <a:gd name="T67" fmla="*/ 19 h 246"/>
                <a:gd name="T68" fmla="*/ 0 w 260"/>
                <a:gd name="T69" fmla="*/ 17 h 246"/>
                <a:gd name="T70" fmla="*/ 1 w 260"/>
                <a:gd name="T71" fmla="*/ 17 h 246"/>
                <a:gd name="T72" fmla="*/ 1 w 260"/>
                <a:gd name="T73" fmla="*/ 16 h 246"/>
                <a:gd name="T74" fmla="*/ 0 w 260"/>
                <a:gd name="T75" fmla="*/ 15 h 246"/>
                <a:gd name="T76" fmla="*/ 0 w 260"/>
                <a:gd name="T77" fmla="*/ 13 h 246"/>
                <a:gd name="T78" fmla="*/ 1 w 260"/>
                <a:gd name="T79" fmla="*/ 13 h 246"/>
                <a:gd name="T80" fmla="*/ 1 w 260"/>
                <a:gd name="T81" fmla="*/ 12 h 246"/>
                <a:gd name="T82" fmla="*/ 1 w 260"/>
                <a:gd name="T83" fmla="*/ 11 h 246"/>
                <a:gd name="T84" fmla="*/ 1 w 260"/>
                <a:gd name="T85" fmla="*/ 10 h 246"/>
                <a:gd name="T86" fmla="*/ 2 w 260"/>
                <a:gd name="T87" fmla="*/ 9 h 246"/>
                <a:gd name="T88" fmla="*/ 3 w 260"/>
                <a:gd name="T89" fmla="*/ 8 h 246"/>
                <a:gd name="T90" fmla="*/ 2 w 260"/>
                <a:gd name="T91" fmla="*/ 7 h 246"/>
                <a:gd name="T92" fmla="*/ 1 w 260"/>
                <a:gd name="T93" fmla="*/ 6 h 246"/>
                <a:gd name="T94" fmla="*/ 1 w 260"/>
                <a:gd name="T95" fmla="*/ 3 h 246"/>
                <a:gd name="T96" fmla="*/ 1 w 260"/>
                <a:gd name="T97" fmla="*/ 1 h 2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0"/>
                <a:gd name="T148" fmla="*/ 0 h 246"/>
                <a:gd name="T149" fmla="*/ 260 w 260"/>
                <a:gd name="T150" fmla="*/ 246 h 2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0" h="246">
                  <a:moveTo>
                    <a:pt x="8" y="0"/>
                  </a:moveTo>
                  <a:lnTo>
                    <a:pt x="24" y="2"/>
                  </a:lnTo>
                  <a:lnTo>
                    <a:pt x="39" y="3"/>
                  </a:lnTo>
                  <a:lnTo>
                    <a:pt x="55" y="6"/>
                  </a:lnTo>
                  <a:lnTo>
                    <a:pt x="71" y="8"/>
                  </a:lnTo>
                  <a:lnTo>
                    <a:pt x="86" y="10"/>
                  </a:lnTo>
                  <a:lnTo>
                    <a:pt x="102" y="11"/>
                  </a:lnTo>
                  <a:lnTo>
                    <a:pt x="118" y="14"/>
                  </a:lnTo>
                  <a:lnTo>
                    <a:pt x="134" y="16"/>
                  </a:lnTo>
                  <a:lnTo>
                    <a:pt x="149" y="18"/>
                  </a:lnTo>
                  <a:lnTo>
                    <a:pt x="166" y="21"/>
                  </a:lnTo>
                  <a:lnTo>
                    <a:pt x="182" y="22"/>
                  </a:lnTo>
                  <a:lnTo>
                    <a:pt x="197" y="24"/>
                  </a:lnTo>
                  <a:lnTo>
                    <a:pt x="213" y="26"/>
                  </a:lnTo>
                  <a:lnTo>
                    <a:pt x="229" y="29"/>
                  </a:lnTo>
                  <a:lnTo>
                    <a:pt x="244" y="30"/>
                  </a:lnTo>
                  <a:lnTo>
                    <a:pt x="260" y="32"/>
                  </a:lnTo>
                  <a:lnTo>
                    <a:pt x="258" y="35"/>
                  </a:lnTo>
                  <a:lnTo>
                    <a:pt x="255" y="39"/>
                  </a:lnTo>
                  <a:lnTo>
                    <a:pt x="252" y="44"/>
                  </a:lnTo>
                  <a:lnTo>
                    <a:pt x="250" y="47"/>
                  </a:lnTo>
                  <a:lnTo>
                    <a:pt x="249" y="55"/>
                  </a:lnTo>
                  <a:lnTo>
                    <a:pt x="247" y="63"/>
                  </a:lnTo>
                  <a:lnTo>
                    <a:pt x="245" y="71"/>
                  </a:lnTo>
                  <a:lnTo>
                    <a:pt x="244" y="79"/>
                  </a:lnTo>
                  <a:lnTo>
                    <a:pt x="240" y="80"/>
                  </a:lnTo>
                  <a:lnTo>
                    <a:pt x="237" y="83"/>
                  </a:lnTo>
                  <a:lnTo>
                    <a:pt x="234" y="84"/>
                  </a:lnTo>
                  <a:lnTo>
                    <a:pt x="230" y="85"/>
                  </a:lnTo>
                  <a:lnTo>
                    <a:pt x="229" y="88"/>
                  </a:lnTo>
                  <a:lnTo>
                    <a:pt x="229" y="92"/>
                  </a:lnTo>
                  <a:lnTo>
                    <a:pt x="229" y="95"/>
                  </a:lnTo>
                  <a:lnTo>
                    <a:pt x="228" y="99"/>
                  </a:lnTo>
                  <a:lnTo>
                    <a:pt x="231" y="100"/>
                  </a:lnTo>
                  <a:lnTo>
                    <a:pt x="235" y="100"/>
                  </a:lnTo>
                  <a:lnTo>
                    <a:pt x="238" y="100"/>
                  </a:lnTo>
                  <a:lnTo>
                    <a:pt x="242" y="101"/>
                  </a:lnTo>
                  <a:lnTo>
                    <a:pt x="240" y="107"/>
                  </a:lnTo>
                  <a:lnTo>
                    <a:pt x="240" y="113"/>
                  </a:lnTo>
                  <a:lnTo>
                    <a:pt x="239" y="118"/>
                  </a:lnTo>
                  <a:lnTo>
                    <a:pt x="238" y="124"/>
                  </a:lnTo>
                  <a:lnTo>
                    <a:pt x="236" y="124"/>
                  </a:lnTo>
                  <a:lnTo>
                    <a:pt x="234" y="125"/>
                  </a:lnTo>
                  <a:lnTo>
                    <a:pt x="230" y="125"/>
                  </a:lnTo>
                  <a:lnTo>
                    <a:pt x="228" y="127"/>
                  </a:lnTo>
                  <a:lnTo>
                    <a:pt x="230" y="130"/>
                  </a:lnTo>
                  <a:lnTo>
                    <a:pt x="231" y="133"/>
                  </a:lnTo>
                  <a:lnTo>
                    <a:pt x="234" y="138"/>
                  </a:lnTo>
                  <a:lnTo>
                    <a:pt x="235" y="141"/>
                  </a:lnTo>
                  <a:lnTo>
                    <a:pt x="234" y="146"/>
                  </a:lnTo>
                  <a:lnTo>
                    <a:pt x="234" y="150"/>
                  </a:lnTo>
                  <a:lnTo>
                    <a:pt x="234" y="153"/>
                  </a:lnTo>
                  <a:lnTo>
                    <a:pt x="232" y="158"/>
                  </a:lnTo>
                  <a:lnTo>
                    <a:pt x="230" y="160"/>
                  </a:lnTo>
                  <a:lnTo>
                    <a:pt x="228" y="161"/>
                  </a:lnTo>
                  <a:lnTo>
                    <a:pt x="225" y="163"/>
                  </a:lnTo>
                  <a:lnTo>
                    <a:pt x="223" y="166"/>
                  </a:lnTo>
                  <a:lnTo>
                    <a:pt x="225" y="169"/>
                  </a:lnTo>
                  <a:lnTo>
                    <a:pt x="228" y="173"/>
                  </a:lnTo>
                  <a:lnTo>
                    <a:pt x="230" y="176"/>
                  </a:lnTo>
                  <a:lnTo>
                    <a:pt x="232" y="178"/>
                  </a:lnTo>
                  <a:lnTo>
                    <a:pt x="231" y="183"/>
                  </a:lnTo>
                  <a:lnTo>
                    <a:pt x="230" y="186"/>
                  </a:lnTo>
                  <a:lnTo>
                    <a:pt x="229" y="190"/>
                  </a:lnTo>
                  <a:lnTo>
                    <a:pt x="228" y="194"/>
                  </a:lnTo>
                  <a:lnTo>
                    <a:pt x="227" y="197"/>
                  </a:lnTo>
                  <a:lnTo>
                    <a:pt x="224" y="200"/>
                  </a:lnTo>
                  <a:lnTo>
                    <a:pt x="223" y="203"/>
                  </a:lnTo>
                  <a:lnTo>
                    <a:pt x="221" y="206"/>
                  </a:lnTo>
                  <a:lnTo>
                    <a:pt x="220" y="211"/>
                  </a:lnTo>
                  <a:lnTo>
                    <a:pt x="217" y="216"/>
                  </a:lnTo>
                  <a:lnTo>
                    <a:pt x="216" y="221"/>
                  </a:lnTo>
                  <a:lnTo>
                    <a:pt x="214" y="226"/>
                  </a:lnTo>
                  <a:lnTo>
                    <a:pt x="210" y="229"/>
                  </a:lnTo>
                  <a:lnTo>
                    <a:pt x="208" y="231"/>
                  </a:lnTo>
                  <a:lnTo>
                    <a:pt x="205" y="235"/>
                  </a:lnTo>
                  <a:lnTo>
                    <a:pt x="202" y="238"/>
                  </a:lnTo>
                  <a:lnTo>
                    <a:pt x="196" y="242"/>
                  </a:lnTo>
                  <a:lnTo>
                    <a:pt x="186" y="244"/>
                  </a:lnTo>
                  <a:lnTo>
                    <a:pt x="175" y="245"/>
                  </a:lnTo>
                  <a:lnTo>
                    <a:pt x="163" y="246"/>
                  </a:lnTo>
                  <a:lnTo>
                    <a:pt x="151" y="246"/>
                  </a:lnTo>
                  <a:lnTo>
                    <a:pt x="137" y="246"/>
                  </a:lnTo>
                  <a:lnTo>
                    <a:pt x="122" y="245"/>
                  </a:lnTo>
                  <a:lnTo>
                    <a:pt x="107" y="243"/>
                  </a:lnTo>
                  <a:lnTo>
                    <a:pt x="93" y="241"/>
                  </a:lnTo>
                  <a:lnTo>
                    <a:pt x="78" y="238"/>
                  </a:lnTo>
                  <a:lnTo>
                    <a:pt x="64" y="236"/>
                  </a:lnTo>
                  <a:lnTo>
                    <a:pt x="52" y="233"/>
                  </a:lnTo>
                  <a:lnTo>
                    <a:pt x="40" y="228"/>
                  </a:lnTo>
                  <a:lnTo>
                    <a:pt x="30" y="224"/>
                  </a:lnTo>
                  <a:lnTo>
                    <a:pt x="22" y="220"/>
                  </a:lnTo>
                  <a:lnTo>
                    <a:pt x="15" y="215"/>
                  </a:lnTo>
                  <a:lnTo>
                    <a:pt x="12" y="205"/>
                  </a:lnTo>
                  <a:lnTo>
                    <a:pt x="11" y="193"/>
                  </a:lnTo>
                  <a:lnTo>
                    <a:pt x="10" y="182"/>
                  </a:lnTo>
                  <a:lnTo>
                    <a:pt x="11" y="171"/>
                  </a:lnTo>
                  <a:lnTo>
                    <a:pt x="9" y="169"/>
                  </a:lnTo>
                  <a:lnTo>
                    <a:pt x="8" y="167"/>
                  </a:lnTo>
                  <a:lnTo>
                    <a:pt x="5" y="166"/>
                  </a:lnTo>
                  <a:lnTo>
                    <a:pt x="3" y="163"/>
                  </a:lnTo>
                  <a:lnTo>
                    <a:pt x="3" y="160"/>
                  </a:lnTo>
                  <a:lnTo>
                    <a:pt x="3" y="155"/>
                  </a:lnTo>
                  <a:lnTo>
                    <a:pt x="3" y="152"/>
                  </a:lnTo>
                  <a:lnTo>
                    <a:pt x="3" y="148"/>
                  </a:lnTo>
                  <a:lnTo>
                    <a:pt x="7" y="146"/>
                  </a:lnTo>
                  <a:lnTo>
                    <a:pt x="10" y="144"/>
                  </a:lnTo>
                  <a:lnTo>
                    <a:pt x="13" y="143"/>
                  </a:lnTo>
                  <a:lnTo>
                    <a:pt x="18" y="140"/>
                  </a:lnTo>
                  <a:lnTo>
                    <a:pt x="13" y="139"/>
                  </a:lnTo>
                  <a:lnTo>
                    <a:pt x="9" y="139"/>
                  </a:lnTo>
                  <a:lnTo>
                    <a:pt x="4" y="139"/>
                  </a:lnTo>
                  <a:lnTo>
                    <a:pt x="0" y="138"/>
                  </a:lnTo>
                  <a:lnTo>
                    <a:pt x="1" y="132"/>
                  </a:lnTo>
                  <a:lnTo>
                    <a:pt x="2" y="125"/>
                  </a:lnTo>
                  <a:lnTo>
                    <a:pt x="2" y="120"/>
                  </a:lnTo>
                  <a:lnTo>
                    <a:pt x="3" y="114"/>
                  </a:lnTo>
                  <a:lnTo>
                    <a:pt x="7" y="113"/>
                  </a:lnTo>
                  <a:lnTo>
                    <a:pt x="10" y="112"/>
                  </a:lnTo>
                  <a:lnTo>
                    <a:pt x="13" y="112"/>
                  </a:lnTo>
                  <a:lnTo>
                    <a:pt x="18" y="110"/>
                  </a:lnTo>
                  <a:lnTo>
                    <a:pt x="15" y="106"/>
                  </a:lnTo>
                  <a:lnTo>
                    <a:pt x="12" y="102"/>
                  </a:lnTo>
                  <a:lnTo>
                    <a:pt x="9" y="99"/>
                  </a:lnTo>
                  <a:lnTo>
                    <a:pt x="7" y="95"/>
                  </a:lnTo>
                  <a:lnTo>
                    <a:pt x="7" y="92"/>
                  </a:lnTo>
                  <a:lnTo>
                    <a:pt x="7" y="88"/>
                  </a:lnTo>
                  <a:lnTo>
                    <a:pt x="7" y="85"/>
                  </a:lnTo>
                  <a:lnTo>
                    <a:pt x="5" y="82"/>
                  </a:lnTo>
                  <a:lnTo>
                    <a:pt x="10" y="79"/>
                  </a:lnTo>
                  <a:lnTo>
                    <a:pt x="13" y="77"/>
                  </a:lnTo>
                  <a:lnTo>
                    <a:pt x="18" y="76"/>
                  </a:lnTo>
                  <a:lnTo>
                    <a:pt x="22" y="74"/>
                  </a:lnTo>
                  <a:lnTo>
                    <a:pt x="23" y="70"/>
                  </a:lnTo>
                  <a:lnTo>
                    <a:pt x="23" y="67"/>
                  </a:lnTo>
                  <a:lnTo>
                    <a:pt x="23" y="64"/>
                  </a:lnTo>
                  <a:lnTo>
                    <a:pt x="23" y="61"/>
                  </a:lnTo>
                  <a:lnTo>
                    <a:pt x="19" y="59"/>
                  </a:lnTo>
                  <a:lnTo>
                    <a:pt x="17" y="56"/>
                  </a:lnTo>
                  <a:lnTo>
                    <a:pt x="13" y="54"/>
                  </a:lnTo>
                  <a:lnTo>
                    <a:pt x="10" y="52"/>
                  </a:lnTo>
                  <a:lnTo>
                    <a:pt x="11" y="45"/>
                  </a:lnTo>
                  <a:lnTo>
                    <a:pt x="12" y="37"/>
                  </a:lnTo>
                  <a:lnTo>
                    <a:pt x="12" y="30"/>
                  </a:lnTo>
                  <a:lnTo>
                    <a:pt x="13" y="23"/>
                  </a:lnTo>
                  <a:lnTo>
                    <a:pt x="12" y="17"/>
                  </a:lnTo>
                  <a:lnTo>
                    <a:pt x="11" y="11"/>
                  </a:lnTo>
                  <a:lnTo>
                    <a:pt x="9" y="6"/>
                  </a:lnTo>
                  <a:lnTo>
                    <a:pt x="8" y="0"/>
                  </a:lnTo>
                  <a:close/>
                </a:path>
              </a:pathLst>
            </a:custGeom>
            <a:solidFill>
              <a:srgbClr val="636366"/>
            </a:solidFill>
            <a:ln w="9525">
              <a:noFill/>
              <a:round/>
              <a:headEnd/>
              <a:tailEnd/>
            </a:ln>
          </p:spPr>
          <p:txBody>
            <a:bodyPr/>
            <a:lstStyle/>
            <a:p>
              <a:endParaRPr lang="en-US"/>
            </a:p>
          </p:txBody>
        </p:sp>
        <p:sp>
          <p:nvSpPr>
            <p:cNvPr id="17477" name="Freeform 527"/>
            <p:cNvSpPr>
              <a:spLocks noChangeAspect="1"/>
            </p:cNvSpPr>
            <p:nvPr/>
          </p:nvSpPr>
          <p:spPr bwMode="auto">
            <a:xfrm>
              <a:off x="4686" y="3269"/>
              <a:ext cx="79" cy="81"/>
            </a:xfrm>
            <a:custGeom>
              <a:avLst/>
              <a:gdLst>
                <a:gd name="T0" fmla="*/ 4 w 236"/>
                <a:gd name="T1" fmla="*/ 0 h 243"/>
                <a:gd name="T2" fmla="*/ 9 w 236"/>
                <a:gd name="T3" fmla="*/ 1 h 243"/>
                <a:gd name="T4" fmla="*/ 14 w 236"/>
                <a:gd name="T5" fmla="*/ 2 h 243"/>
                <a:gd name="T6" fmla="*/ 18 w 236"/>
                <a:gd name="T7" fmla="*/ 2 h 243"/>
                <a:gd name="T8" fmla="*/ 23 w 236"/>
                <a:gd name="T9" fmla="*/ 3 h 243"/>
                <a:gd name="T10" fmla="*/ 26 w 236"/>
                <a:gd name="T11" fmla="*/ 4 h 243"/>
                <a:gd name="T12" fmla="*/ 25 w 236"/>
                <a:gd name="T13" fmla="*/ 5 h 243"/>
                <a:gd name="T14" fmla="*/ 25 w 236"/>
                <a:gd name="T15" fmla="*/ 8 h 243"/>
                <a:gd name="T16" fmla="*/ 24 w 236"/>
                <a:gd name="T17" fmla="*/ 9 h 243"/>
                <a:gd name="T18" fmla="*/ 23 w 236"/>
                <a:gd name="T19" fmla="*/ 10 h 243"/>
                <a:gd name="T20" fmla="*/ 23 w 236"/>
                <a:gd name="T21" fmla="*/ 11 h 243"/>
                <a:gd name="T22" fmla="*/ 24 w 236"/>
                <a:gd name="T23" fmla="*/ 11 h 243"/>
                <a:gd name="T24" fmla="*/ 24 w 236"/>
                <a:gd name="T25" fmla="*/ 12 h 243"/>
                <a:gd name="T26" fmla="*/ 24 w 236"/>
                <a:gd name="T27" fmla="*/ 14 h 243"/>
                <a:gd name="T28" fmla="*/ 23 w 236"/>
                <a:gd name="T29" fmla="*/ 14 h 243"/>
                <a:gd name="T30" fmla="*/ 24 w 236"/>
                <a:gd name="T31" fmla="*/ 15 h 243"/>
                <a:gd name="T32" fmla="*/ 24 w 236"/>
                <a:gd name="T33" fmla="*/ 16 h 243"/>
                <a:gd name="T34" fmla="*/ 23 w 236"/>
                <a:gd name="T35" fmla="*/ 17 h 243"/>
                <a:gd name="T36" fmla="*/ 23 w 236"/>
                <a:gd name="T37" fmla="*/ 18 h 243"/>
                <a:gd name="T38" fmla="*/ 23 w 236"/>
                <a:gd name="T39" fmla="*/ 19 h 243"/>
                <a:gd name="T40" fmla="*/ 23 w 236"/>
                <a:gd name="T41" fmla="*/ 20 h 243"/>
                <a:gd name="T42" fmla="*/ 23 w 236"/>
                <a:gd name="T43" fmla="*/ 22 h 243"/>
                <a:gd name="T44" fmla="*/ 22 w 236"/>
                <a:gd name="T45" fmla="*/ 23 h 243"/>
                <a:gd name="T46" fmla="*/ 22 w 236"/>
                <a:gd name="T47" fmla="*/ 24 h 243"/>
                <a:gd name="T48" fmla="*/ 21 w 236"/>
                <a:gd name="T49" fmla="*/ 25 h 243"/>
                <a:gd name="T50" fmla="*/ 19 w 236"/>
                <a:gd name="T51" fmla="*/ 27 h 243"/>
                <a:gd name="T52" fmla="*/ 11 w 236"/>
                <a:gd name="T53" fmla="*/ 27 h 243"/>
                <a:gd name="T54" fmla="*/ 3 w 236"/>
                <a:gd name="T55" fmla="*/ 25 h 243"/>
                <a:gd name="T56" fmla="*/ 1 w 236"/>
                <a:gd name="T57" fmla="*/ 21 h 243"/>
                <a:gd name="T58" fmla="*/ 1 w 236"/>
                <a:gd name="T59" fmla="*/ 19 h 243"/>
                <a:gd name="T60" fmla="*/ 0 w 236"/>
                <a:gd name="T61" fmla="*/ 18 h 243"/>
                <a:gd name="T62" fmla="*/ 0 w 236"/>
                <a:gd name="T63" fmla="*/ 17 h 243"/>
                <a:gd name="T64" fmla="*/ 1 w 236"/>
                <a:gd name="T65" fmla="*/ 16 h 243"/>
                <a:gd name="T66" fmla="*/ 1 w 236"/>
                <a:gd name="T67" fmla="*/ 15 h 243"/>
                <a:gd name="T68" fmla="*/ 0 w 236"/>
                <a:gd name="T69" fmla="*/ 15 h 243"/>
                <a:gd name="T70" fmla="*/ 0 w 236"/>
                <a:gd name="T71" fmla="*/ 13 h 243"/>
                <a:gd name="T72" fmla="*/ 1 w 236"/>
                <a:gd name="T73" fmla="*/ 12 h 243"/>
                <a:gd name="T74" fmla="*/ 2 w 236"/>
                <a:gd name="T75" fmla="*/ 12 h 243"/>
                <a:gd name="T76" fmla="*/ 1 w 236"/>
                <a:gd name="T77" fmla="*/ 11 h 243"/>
                <a:gd name="T78" fmla="*/ 1 w 236"/>
                <a:gd name="T79" fmla="*/ 9 h 243"/>
                <a:gd name="T80" fmla="*/ 2 w 236"/>
                <a:gd name="T81" fmla="*/ 9 h 243"/>
                <a:gd name="T82" fmla="*/ 2 w 236"/>
                <a:gd name="T83" fmla="*/ 8 h 243"/>
                <a:gd name="T84" fmla="*/ 2 w 236"/>
                <a:gd name="T85" fmla="*/ 7 h 243"/>
                <a:gd name="T86" fmla="*/ 1 w 236"/>
                <a:gd name="T87" fmla="*/ 6 h 243"/>
                <a:gd name="T88" fmla="*/ 1 w 236"/>
                <a:gd name="T89" fmla="*/ 4 h 243"/>
                <a:gd name="T90" fmla="*/ 1 w 236"/>
                <a:gd name="T91" fmla="*/ 2 h 243"/>
                <a:gd name="T92" fmla="*/ 1 w 236"/>
                <a:gd name="T93" fmla="*/ 0 h 2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6"/>
                <a:gd name="T142" fmla="*/ 0 h 243"/>
                <a:gd name="T143" fmla="*/ 236 w 236"/>
                <a:gd name="T144" fmla="*/ 243 h 2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6" h="243">
                  <a:moveTo>
                    <a:pt x="8" y="0"/>
                  </a:moveTo>
                  <a:lnTo>
                    <a:pt x="22" y="2"/>
                  </a:lnTo>
                  <a:lnTo>
                    <a:pt x="37" y="4"/>
                  </a:lnTo>
                  <a:lnTo>
                    <a:pt x="51" y="6"/>
                  </a:lnTo>
                  <a:lnTo>
                    <a:pt x="66" y="8"/>
                  </a:lnTo>
                  <a:lnTo>
                    <a:pt x="80" y="9"/>
                  </a:lnTo>
                  <a:lnTo>
                    <a:pt x="93" y="12"/>
                  </a:lnTo>
                  <a:lnTo>
                    <a:pt x="108" y="13"/>
                  </a:lnTo>
                  <a:lnTo>
                    <a:pt x="122" y="15"/>
                  </a:lnTo>
                  <a:lnTo>
                    <a:pt x="136" y="17"/>
                  </a:lnTo>
                  <a:lnTo>
                    <a:pt x="151" y="19"/>
                  </a:lnTo>
                  <a:lnTo>
                    <a:pt x="165" y="21"/>
                  </a:lnTo>
                  <a:lnTo>
                    <a:pt x="180" y="22"/>
                  </a:lnTo>
                  <a:lnTo>
                    <a:pt x="194" y="24"/>
                  </a:lnTo>
                  <a:lnTo>
                    <a:pt x="208" y="27"/>
                  </a:lnTo>
                  <a:lnTo>
                    <a:pt x="223" y="28"/>
                  </a:lnTo>
                  <a:lnTo>
                    <a:pt x="236" y="30"/>
                  </a:lnTo>
                  <a:lnTo>
                    <a:pt x="234" y="33"/>
                  </a:lnTo>
                  <a:lnTo>
                    <a:pt x="233" y="37"/>
                  </a:lnTo>
                  <a:lnTo>
                    <a:pt x="231" y="40"/>
                  </a:lnTo>
                  <a:lnTo>
                    <a:pt x="228" y="45"/>
                  </a:lnTo>
                  <a:lnTo>
                    <a:pt x="227" y="53"/>
                  </a:lnTo>
                  <a:lnTo>
                    <a:pt x="225" y="61"/>
                  </a:lnTo>
                  <a:lnTo>
                    <a:pt x="224" y="69"/>
                  </a:lnTo>
                  <a:lnTo>
                    <a:pt x="221" y="77"/>
                  </a:lnTo>
                  <a:lnTo>
                    <a:pt x="218" y="78"/>
                  </a:lnTo>
                  <a:lnTo>
                    <a:pt x="216" y="80"/>
                  </a:lnTo>
                  <a:lnTo>
                    <a:pt x="212" y="81"/>
                  </a:lnTo>
                  <a:lnTo>
                    <a:pt x="209" y="82"/>
                  </a:lnTo>
                  <a:lnTo>
                    <a:pt x="209" y="86"/>
                  </a:lnTo>
                  <a:lnTo>
                    <a:pt x="209" y="90"/>
                  </a:lnTo>
                  <a:lnTo>
                    <a:pt x="208" y="93"/>
                  </a:lnTo>
                  <a:lnTo>
                    <a:pt x="208" y="97"/>
                  </a:lnTo>
                  <a:lnTo>
                    <a:pt x="210" y="98"/>
                  </a:lnTo>
                  <a:lnTo>
                    <a:pt x="213" y="98"/>
                  </a:lnTo>
                  <a:lnTo>
                    <a:pt x="217" y="98"/>
                  </a:lnTo>
                  <a:lnTo>
                    <a:pt x="220" y="98"/>
                  </a:lnTo>
                  <a:lnTo>
                    <a:pt x="219" y="104"/>
                  </a:lnTo>
                  <a:lnTo>
                    <a:pt x="218" y="110"/>
                  </a:lnTo>
                  <a:lnTo>
                    <a:pt x="217" y="115"/>
                  </a:lnTo>
                  <a:lnTo>
                    <a:pt x="216" y="121"/>
                  </a:lnTo>
                  <a:lnTo>
                    <a:pt x="213" y="122"/>
                  </a:lnTo>
                  <a:lnTo>
                    <a:pt x="211" y="122"/>
                  </a:lnTo>
                  <a:lnTo>
                    <a:pt x="209" y="123"/>
                  </a:lnTo>
                  <a:lnTo>
                    <a:pt x="206" y="125"/>
                  </a:lnTo>
                  <a:lnTo>
                    <a:pt x="208" y="128"/>
                  </a:lnTo>
                  <a:lnTo>
                    <a:pt x="210" y="131"/>
                  </a:lnTo>
                  <a:lnTo>
                    <a:pt x="211" y="135"/>
                  </a:lnTo>
                  <a:lnTo>
                    <a:pt x="212" y="138"/>
                  </a:lnTo>
                  <a:lnTo>
                    <a:pt x="212" y="143"/>
                  </a:lnTo>
                  <a:lnTo>
                    <a:pt x="212" y="146"/>
                  </a:lnTo>
                  <a:lnTo>
                    <a:pt x="211" y="151"/>
                  </a:lnTo>
                  <a:lnTo>
                    <a:pt x="211" y="154"/>
                  </a:lnTo>
                  <a:lnTo>
                    <a:pt x="209" y="157"/>
                  </a:lnTo>
                  <a:lnTo>
                    <a:pt x="206" y="159"/>
                  </a:lnTo>
                  <a:lnTo>
                    <a:pt x="204" y="161"/>
                  </a:lnTo>
                  <a:lnTo>
                    <a:pt x="202" y="164"/>
                  </a:lnTo>
                  <a:lnTo>
                    <a:pt x="204" y="167"/>
                  </a:lnTo>
                  <a:lnTo>
                    <a:pt x="206" y="169"/>
                  </a:lnTo>
                  <a:lnTo>
                    <a:pt x="208" y="173"/>
                  </a:lnTo>
                  <a:lnTo>
                    <a:pt x="210" y="176"/>
                  </a:lnTo>
                  <a:lnTo>
                    <a:pt x="209" y="180"/>
                  </a:lnTo>
                  <a:lnTo>
                    <a:pt x="209" y="183"/>
                  </a:lnTo>
                  <a:lnTo>
                    <a:pt x="208" y="188"/>
                  </a:lnTo>
                  <a:lnTo>
                    <a:pt x="206" y="191"/>
                  </a:lnTo>
                  <a:lnTo>
                    <a:pt x="205" y="194"/>
                  </a:lnTo>
                  <a:lnTo>
                    <a:pt x="203" y="197"/>
                  </a:lnTo>
                  <a:lnTo>
                    <a:pt x="202" y="201"/>
                  </a:lnTo>
                  <a:lnTo>
                    <a:pt x="199" y="203"/>
                  </a:lnTo>
                  <a:lnTo>
                    <a:pt x="198" y="207"/>
                  </a:lnTo>
                  <a:lnTo>
                    <a:pt x="196" y="213"/>
                  </a:lnTo>
                  <a:lnTo>
                    <a:pt x="195" y="218"/>
                  </a:lnTo>
                  <a:lnTo>
                    <a:pt x="193" y="224"/>
                  </a:lnTo>
                  <a:lnTo>
                    <a:pt x="190" y="226"/>
                  </a:lnTo>
                  <a:lnTo>
                    <a:pt x="188" y="229"/>
                  </a:lnTo>
                  <a:lnTo>
                    <a:pt x="185" y="233"/>
                  </a:lnTo>
                  <a:lnTo>
                    <a:pt x="182" y="236"/>
                  </a:lnTo>
                  <a:lnTo>
                    <a:pt x="167" y="241"/>
                  </a:lnTo>
                  <a:lnTo>
                    <a:pt x="146" y="243"/>
                  </a:lnTo>
                  <a:lnTo>
                    <a:pt x="122" y="243"/>
                  </a:lnTo>
                  <a:lnTo>
                    <a:pt x="96" y="241"/>
                  </a:lnTo>
                  <a:lnTo>
                    <a:pt x="70" y="237"/>
                  </a:lnTo>
                  <a:lnTo>
                    <a:pt x="46" y="231"/>
                  </a:lnTo>
                  <a:lnTo>
                    <a:pt x="26" y="224"/>
                  </a:lnTo>
                  <a:lnTo>
                    <a:pt x="12" y="214"/>
                  </a:lnTo>
                  <a:lnTo>
                    <a:pt x="11" y="204"/>
                  </a:lnTo>
                  <a:lnTo>
                    <a:pt x="9" y="192"/>
                  </a:lnTo>
                  <a:lnTo>
                    <a:pt x="9" y="182"/>
                  </a:lnTo>
                  <a:lnTo>
                    <a:pt x="9" y="171"/>
                  </a:lnTo>
                  <a:lnTo>
                    <a:pt x="8" y="168"/>
                  </a:lnTo>
                  <a:lnTo>
                    <a:pt x="6" y="167"/>
                  </a:lnTo>
                  <a:lnTo>
                    <a:pt x="5" y="165"/>
                  </a:lnTo>
                  <a:lnTo>
                    <a:pt x="2" y="163"/>
                  </a:lnTo>
                  <a:lnTo>
                    <a:pt x="2" y="159"/>
                  </a:lnTo>
                  <a:lnTo>
                    <a:pt x="2" y="156"/>
                  </a:lnTo>
                  <a:lnTo>
                    <a:pt x="2" y="152"/>
                  </a:lnTo>
                  <a:lnTo>
                    <a:pt x="2" y="148"/>
                  </a:lnTo>
                  <a:lnTo>
                    <a:pt x="6" y="145"/>
                  </a:lnTo>
                  <a:lnTo>
                    <a:pt x="9" y="144"/>
                  </a:lnTo>
                  <a:lnTo>
                    <a:pt x="13" y="142"/>
                  </a:lnTo>
                  <a:lnTo>
                    <a:pt x="16" y="139"/>
                  </a:lnTo>
                  <a:lnTo>
                    <a:pt x="12" y="139"/>
                  </a:lnTo>
                  <a:lnTo>
                    <a:pt x="8" y="138"/>
                  </a:lnTo>
                  <a:lnTo>
                    <a:pt x="4" y="138"/>
                  </a:lnTo>
                  <a:lnTo>
                    <a:pt x="0" y="138"/>
                  </a:lnTo>
                  <a:lnTo>
                    <a:pt x="1" y="133"/>
                  </a:lnTo>
                  <a:lnTo>
                    <a:pt x="2" y="126"/>
                  </a:lnTo>
                  <a:lnTo>
                    <a:pt x="2" y="119"/>
                  </a:lnTo>
                  <a:lnTo>
                    <a:pt x="4" y="113"/>
                  </a:lnTo>
                  <a:lnTo>
                    <a:pt x="6" y="112"/>
                  </a:lnTo>
                  <a:lnTo>
                    <a:pt x="9" y="111"/>
                  </a:lnTo>
                  <a:lnTo>
                    <a:pt x="13" y="111"/>
                  </a:lnTo>
                  <a:lnTo>
                    <a:pt x="16" y="110"/>
                  </a:lnTo>
                  <a:lnTo>
                    <a:pt x="14" y="106"/>
                  </a:lnTo>
                  <a:lnTo>
                    <a:pt x="12" y="103"/>
                  </a:lnTo>
                  <a:lnTo>
                    <a:pt x="9" y="99"/>
                  </a:lnTo>
                  <a:lnTo>
                    <a:pt x="7" y="96"/>
                  </a:lnTo>
                  <a:lnTo>
                    <a:pt x="6" y="92"/>
                  </a:lnTo>
                  <a:lnTo>
                    <a:pt x="6" y="89"/>
                  </a:lnTo>
                  <a:lnTo>
                    <a:pt x="6" y="85"/>
                  </a:lnTo>
                  <a:lnTo>
                    <a:pt x="6" y="82"/>
                  </a:lnTo>
                  <a:lnTo>
                    <a:pt x="9" y="80"/>
                  </a:lnTo>
                  <a:lnTo>
                    <a:pt x="14" y="77"/>
                  </a:lnTo>
                  <a:lnTo>
                    <a:pt x="17" y="76"/>
                  </a:lnTo>
                  <a:lnTo>
                    <a:pt x="21" y="74"/>
                  </a:lnTo>
                  <a:lnTo>
                    <a:pt x="21" y="70"/>
                  </a:lnTo>
                  <a:lnTo>
                    <a:pt x="21" y="67"/>
                  </a:lnTo>
                  <a:lnTo>
                    <a:pt x="21" y="65"/>
                  </a:lnTo>
                  <a:lnTo>
                    <a:pt x="21" y="61"/>
                  </a:lnTo>
                  <a:lnTo>
                    <a:pt x="19" y="59"/>
                  </a:lnTo>
                  <a:lnTo>
                    <a:pt x="16" y="57"/>
                  </a:lnTo>
                  <a:lnTo>
                    <a:pt x="13" y="54"/>
                  </a:lnTo>
                  <a:lnTo>
                    <a:pt x="11" y="52"/>
                  </a:lnTo>
                  <a:lnTo>
                    <a:pt x="12" y="45"/>
                  </a:lnTo>
                  <a:lnTo>
                    <a:pt x="13" y="37"/>
                  </a:lnTo>
                  <a:lnTo>
                    <a:pt x="13" y="30"/>
                  </a:lnTo>
                  <a:lnTo>
                    <a:pt x="14" y="23"/>
                  </a:lnTo>
                  <a:lnTo>
                    <a:pt x="13" y="17"/>
                  </a:lnTo>
                  <a:lnTo>
                    <a:pt x="12" y="12"/>
                  </a:lnTo>
                  <a:lnTo>
                    <a:pt x="9" y="6"/>
                  </a:lnTo>
                  <a:lnTo>
                    <a:pt x="8" y="0"/>
                  </a:lnTo>
                  <a:close/>
                </a:path>
              </a:pathLst>
            </a:custGeom>
            <a:solidFill>
              <a:srgbClr val="6D6D6D"/>
            </a:solidFill>
            <a:ln w="9525">
              <a:noFill/>
              <a:round/>
              <a:headEnd/>
              <a:tailEnd/>
            </a:ln>
          </p:spPr>
          <p:txBody>
            <a:bodyPr/>
            <a:lstStyle/>
            <a:p>
              <a:endParaRPr lang="en-US"/>
            </a:p>
          </p:txBody>
        </p:sp>
        <p:sp>
          <p:nvSpPr>
            <p:cNvPr id="17478" name="Freeform 528"/>
            <p:cNvSpPr>
              <a:spLocks noChangeAspect="1"/>
            </p:cNvSpPr>
            <p:nvPr/>
          </p:nvSpPr>
          <p:spPr bwMode="auto">
            <a:xfrm>
              <a:off x="4689" y="3269"/>
              <a:ext cx="72" cy="81"/>
            </a:xfrm>
            <a:custGeom>
              <a:avLst/>
              <a:gdLst>
                <a:gd name="T0" fmla="*/ 4 w 214"/>
                <a:gd name="T1" fmla="*/ 0 h 239"/>
                <a:gd name="T2" fmla="*/ 8 w 214"/>
                <a:gd name="T3" fmla="*/ 1 h 239"/>
                <a:gd name="T4" fmla="*/ 13 w 214"/>
                <a:gd name="T5" fmla="*/ 1 h 239"/>
                <a:gd name="T6" fmla="*/ 17 w 214"/>
                <a:gd name="T7" fmla="*/ 2 h 239"/>
                <a:gd name="T8" fmla="*/ 21 w 214"/>
                <a:gd name="T9" fmla="*/ 3 h 239"/>
                <a:gd name="T10" fmla="*/ 24 w 214"/>
                <a:gd name="T11" fmla="*/ 3 h 239"/>
                <a:gd name="T12" fmla="*/ 23 w 214"/>
                <a:gd name="T13" fmla="*/ 5 h 239"/>
                <a:gd name="T14" fmla="*/ 23 w 214"/>
                <a:gd name="T15" fmla="*/ 7 h 239"/>
                <a:gd name="T16" fmla="*/ 22 w 214"/>
                <a:gd name="T17" fmla="*/ 8 h 239"/>
                <a:gd name="T18" fmla="*/ 21 w 214"/>
                <a:gd name="T19" fmla="*/ 9 h 239"/>
                <a:gd name="T20" fmla="*/ 21 w 214"/>
                <a:gd name="T21" fmla="*/ 11 h 239"/>
                <a:gd name="T22" fmla="*/ 22 w 214"/>
                <a:gd name="T23" fmla="*/ 11 h 239"/>
                <a:gd name="T24" fmla="*/ 22 w 214"/>
                <a:gd name="T25" fmla="*/ 12 h 239"/>
                <a:gd name="T26" fmla="*/ 22 w 214"/>
                <a:gd name="T27" fmla="*/ 14 h 239"/>
                <a:gd name="T28" fmla="*/ 21 w 214"/>
                <a:gd name="T29" fmla="*/ 14 h 239"/>
                <a:gd name="T30" fmla="*/ 22 w 214"/>
                <a:gd name="T31" fmla="*/ 15 h 239"/>
                <a:gd name="T32" fmla="*/ 22 w 214"/>
                <a:gd name="T33" fmla="*/ 16 h 239"/>
                <a:gd name="T34" fmla="*/ 21 w 214"/>
                <a:gd name="T35" fmla="*/ 18 h 239"/>
                <a:gd name="T36" fmla="*/ 21 w 214"/>
                <a:gd name="T37" fmla="*/ 18 h 239"/>
                <a:gd name="T38" fmla="*/ 21 w 214"/>
                <a:gd name="T39" fmla="*/ 19 h 239"/>
                <a:gd name="T40" fmla="*/ 21 w 214"/>
                <a:gd name="T41" fmla="*/ 21 h 239"/>
                <a:gd name="T42" fmla="*/ 21 w 214"/>
                <a:gd name="T43" fmla="*/ 22 h 239"/>
                <a:gd name="T44" fmla="*/ 20 w 214"/>
                <a:gd name="T45" fmla="*/ 23 h 239"/>
                <a:gd name="T46" fmla="*/ 20 w 214"/>
                <a:gd name="T47" fmla="*/ 24 h 239"/>
                <a:gd name="T48" fmla="*/ 19 w 214"/>
                <a:gd name="T49" fmla="*/ 26 h 239"/>
                <a:gd name="T50" fmla="*/ 17 w 214"/>
                <a:gd name="T51" fmla="*/ 27 h 239"/>
                <a:gd name="T52" fmla="*/ 10 w 214"/>
                <a:gd name="T53" fmla="*/ 27 h 239"/>
                <a:gd name="T54" fmla="*/ 2 w 214"/>
                <a:gd name="T55" fmla="*/ 25 h 239"/>
                <a:gd name="T56" fmla="*/ 1 w 214"/>
                <a:gd name="T57" fmla="*/ 22 h 239"/>
                <a:gd name="T58" fmla="*/ 1 w 214"/>
                <a:gd name="T59" fmla="*/ 19 h 239"/>
                <a:gd name="T60" fmla="*/ 0 w 214"/>
                <a:gd name="T61" fmla="*/ 19 h 239"/>
                <a:gd name="T62" fmla="*/ 0 w 214"/>
                <a:gd name="T63" fmla="*/ 17 h 239"/>
                <a:gd name="T64" fmla="*/ 1 w 214"/>
                <a:gd name="T65" fmla="*/ 16 h 239"/>
                <a:gd name="T66" fmla="*/ 1 w 214"/>
                <a:gd name="T67" fmla="*/ 16 h 239"/>
                <a:gd name="T68" fmla="*/ 0 w 214"/>
                <a:gd name="T69" fmla="*/ 16 h 239"/>
                <a:gd name="T70" fmla="*/ 0 w 214"/>
                <a:gd name="T71" fmla="*/ 14 h 239"/>
                <a:gd name="T72" fmla="*/ 1 w 214"/>
                <a:gd name="T73" fmla="*/ 13 h 239"/>
                <a:gd name="T74" fmla="*/ 1 w 214"/>
                <a:gd name="T75" fmla="*/ 12 h 239"/>
                <a:gd name="T76" fmla="*/ 1 w 214"/>
                <a:gd name="T77" fmla="*/ 11 h 239"/>
                <a:gd name="T78" fmla="*/ 1 w 214"/>
                <a:gd name="T79" fmla="*/ 9 h 239"/>
                <a:gd name="T80" fmla="*/ 1 w 214"/>
                <a:gd name="T81" fmla="*/ 9 h 239"/>
                <a:gd name="T82" fmla="*/ 2 w 214"/>
                <a:gd name="T83" fmla="*/ 8 h 239"/>
                <a:gd name="T84" fmla="*/ 2 w 214"/>
                <a:gd name="T85" fmla="*/ 7 h 239"/>
                <a:gd name="T86" fmla="*/ 1 w 214"/>
                <a:gd name="T87" fmla="*/ 6 h 239"/>
                <a:gd name="T88" fmla="*/ 1 w 214"/>
                <a:gd name="T89" fmla="*/ 4 h 239"/>
                <a:gd name="T90" fmla="*/ 1 w 214"/>
                <a:gd name="T91" fmla="*/ 2 h 239"/>
                <a:gd name="T92" fmla="*/ 1 w 214"/>
                <a:gd name="T93" fmla="*/ 0 h 2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4"/>
                <a:gd name="T142" fmla="*/ 0 h 239"/>
                <a:gd name="T143" fmla="*/ 214 w 214"/>
                <a:gd name="T144" fmla="*/ 239 h 23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4" h="239">
                  <a:moveTo>
                    <a:pt x="10" y="0"/>
                  </a:moveTo>
                  <a:lnTo>
                    <a:pt x="23" y="1"/>
                  </a:lnTo>
                  <a:lnTo>
                    <a:pt x="35" y="3"/>
                  </a:lnTo>
                  <a:lnTo>
                    <a:pt x="48" y="4"/>
                  </a:lnTo>
                  <a:lnTo>
                    <a:pt x="61" y="5"/>
                  </a:lnTo>
                  <a:lnTo>
                    <a:pt x="73" y="8"/>
                  </a:lnTo>
                  <a:lnTo>
                    <a:pt x="86" y="9"/>
                  </a:lnTo>
                  <a:lnTo>
                    <a:pt x="99" y="11"/>
                  </a:lnTo>
                  <a:lnTo>
                    <a:pt x="112" y="12"/>
                  </a:lnTo>
                  <a:lnTo>
                    <a:pt x="125" y="15"/>
                  </a:lnTo>
                  <a:lnTo>
                    <a:pt x="138" y="16"/>
                  </a:lnTo>
                  <a:lnTo>
                    <a:pt x="150" y="18"/>
                  </a:lnTo>
                  <a:lnTo>
                    <a:pt x="163" y="19"/>
                  </a:lnTo>
                  <a:lnTo>
                    <a:pt x="176" y="21"/>
                  </a:lnTo>
                  <a:lnTo>
                    <a:pt x="188" y="23"/>
                  </a:lnTo>
                  <a:lnTo>
                    <a:pt x="201" y="25"/>
                  </a:lnTo>
                  <a:lnTo>
                    <a:pt x="214" y="26"/>
                  </a:lnTo>
                  <a:lnTo>
                    <a:pt x="212" y="29"/>
                  </a:lnTo>
                  <a:lnTo>
                    <a:pt x="209" y="33"/>
                  </a:lnTo>
                  <a:lnTo>
                    <a:pt x="208" y="36"/>
                  </a:lnTo>
                  <a:lnTo>
                    <a:pt x="206" y="41"/>
                  </a:lnTo>
                  <a:lnTo>
                    <a:pt x="205" y="49"/>
                  </a:lnTo>
                  <a:lnTo>
                    <a:pt x="202" y="56"/>
                  </a:lnTo>
                  <a:lnTo>
                    <a:pt x="201" y="64"/>
                  </a:lnTo>
                  <a:lnTo>
                    <a:pt x="199" y="72"/>
                  </a:lnTo>
                  <a:lnTo>
                    <a:pt x="197" y="73"/>
                  </a:lnTo>
                  <a:lnTo>
                    <a:pt x="194" y="74"/>
                  </a:lnTo>
                  <a:lnTo>
                    <a:pt x="191" y="77"/>
                  </a:lnTo>
                  <a:lnTo>
                    <a:pt x="188" y="78"/>
                  </a:lnTo>
                  <a:lnTo>
                    <a:pt x="187" y="82"/>
                  </a:lnTo>
                  <a:lnTo>
                    <a:pt x="187" y="86"/>
                  </a:lnTo>
                  <a:lnTo>
                    <a:pt x="187" y="89"/>
                  </a:lnTo>
                  <a:lnTo>
                    <a:pt x="186" y="93"/>
                  </a:lnTo>
                  <a:lnTo>
                    <a:pt x="188" y="93"/>
                  </a:lnTo>
                  <a:lnTo>
                    <a:pt x="192" y="93"/>
                  </a:lnTo>
                  <a:lnTo>
                    <a:pt x="195" y="94"/>
                  </a:lnTo>
                  <a:lnTo>
                    <a:pt x="198" y="94"/>
                  </a:lnTo>
                  <a:lnTo>
                    <a:pt x="197" y="100"/>
                  </a:lnTo>
                  <a:lnTo>
                    <a:pt x="197" y="106"/>
                  </a:lnTo>
                  <a:lnTo>
                    <a:pt x="195" y="111"/>
                  </a:lnTo>
                  <a:lnTo>
                    <a:pt x="194" y="117"/>
                  </a:lnTo>
                  <a:lnTo>
                    <a:pt x="192" y="117"/>
                  </a:lnTo>
                  <a:lnTo>
                    <a:pt x="190" y="118"/>
                  </a:lnTo>
                  <a:lnTo>
                    <a:pt x="187" y="118"/>
                  </a:lnTo>
                  <a:lnTo>
                    <a:pt x="185" y="119"/>
                  </a:lnTo>
                  <a:lnTo>
                    <a:pt x="186" y="123"/>
                  </a:lnTo>
                  <a:lnTo>
                    <a:pt x="188" y="126"/>
                  </a:lnTo>
                  <a:lnTo>
                    <a:pt x="190" y="131"/>
                  </a:lnTo>
                  <a:lnTo>
                    <a:pt x="191" y="134"/>
                  </a:lnTo>
                  <a:lnTo>
                    <a:pt x="190" y="138"/>
                  </a:lnTo>
                  <a:lnTo>
                    <a:pt x="190" y="142"/>
                  </a:lnTo>
                  <a:lnTo>
                    <a:pt x="190" y="146"/>
                  </a:lnTo>
                  <a:lnTo>
                    <a:pt x="188" y="150"/>
                  </a:lnTo>
                  <a:lnTo>
                    <a:pt x="187" y="153"/>
                  </a:lnTo>
                  <a:lnTo>
                    <a:pt x="185" y="154"/>
                  </a:lnTo>
                  <a:lnTo>
                    <a:pt x="184" y="156"/>
                  </a:lnTo>
                  <a:lnTo>
                    <a:pt x="182" y="159"/>
                  </a:lnTo>
                  <a:lnTo>
                    <a:pt x="184" y="162"/>
                  </a:lnTo>
                  <a:lnTo>
                    <a:pt x="185" y="165"/>
                  </a:lnTo>
                  <a:lnTo>
                    <a:pt x="187" y="169"/>
                  </a:lnTo>
                  <a:lnTo>
                    <a:pt x="188" y="171"/>
                  </a:lnTo>
                  <a:lnTo>
                    <a:pt x="187" y="176"/>
                  </a:lnTo>
                  <a:lnTo>
                    <a:pt x="186" y="179"/>
                  </a:lnTo>
                  <a:lnTo>
                    <a:pt x="185" y="183"/>
                  </a:lnTo>
                  <a:lnTo>
                    <a:pt x="184" y="186"/>
                  </a:lnTo>
                  <a:lnTo>
                    <a:pt x="183" y="188"/>
                  </a:lnTo>
                  <a:lnTo>
                    <a:pt x="182" y="192"/>
                  </a:lnTo>
                  <a:lnTo>
                    <a:pt x="179" y="195"/>
                  </a:lnTo>
                  <a:lnTo>
                    <a:pt x="178" y="198"/>
                  </a:lnTo>
                  <a:lnTo>
                    <a:pt x="177" y="202"/>
                  </a:lnTo>
                  <a:lnTo>
                    <a:pt x="176" y="208"/>
                  </a:lnTo>
                  <a:lnTo>
                    <a:pt x="174" y="213"/>
                  </a:lnTo>
                  <a:lnTo>
                    <a:pt x="172" y="218"/>
                  </a:lnTo>
                  <a:lnTo>
                    <a:pt x="170" y="222"/>
                  </a:lnTo>
                  <a:lnTo>
                    <a:pt x="168" y="224"/>
                  </a:lnTo>
                  <a:lnTo>
                    <a:pt x="165" y="228"/>
                  </a:lnTo>
                  <a:lnTo>
                    <a:pt x="163" y="231"/>
                  </a:lnTo>
                  <a:lnTo>
                    <a:pt x="149" y="237"/>
                  </a:lnTo>
                  <a:lnTo>
                    <a:pt x="131" y="239"/>
                  </a:lnTo>
                  <a:lnTo>
                    <a:pt x="109" y="239"/>
                  </a:lnTo>
                  <a:lnTo>
                    <a:pt x="85" y="238"/>
                  </a:lnTo>
                  <a:lnTo>
                    <a:pt x="62" y="233"/>
                  </a:lnTo>
                  <a:lnTo>
                    <a:pt x="40" y="228"/>
                  </a:lnTo>
                  <a:lnTo>
                    <a:pt x="21" y="221"/>
                  </a:lnTo>
                  <a:lnTo>
                    <a:pt x="10" y="212"/>
                  </a:lnTo>
                  <a:lnTo>
                    <a:pt x="9" y="201"/>
                  </a:lnTo>
                  <a:lnTo>
                    <a:pt x="8" y="190"/>
                  </a:lnTo>
                  <a:lnTo>
                    <a:pt x="8" y="179"/>
                  </a:lnTo>
                  <a:lnTo>
                    <a:pt x="9" y="169"/>
                  </a:lnTo>
                  <a:lnTo>
                    <a:pt x="8" y="167"/>
                  </a:lnTo>
                  <a:lnTo>
                    <a:pt x="5" y="164"/>
                  </a:lnTo>
                  <a:lnTo>
                    <a:pt x="4" y="163"/>
                  </a:lnTo>
                  <a:lnTo>
                    <a:pt x="2" y="161"/>
                  </a:lnTo>
                  <a:lnTo>
                    <a:pt x="2" y="157"/>
                  </a:lnTo>
                  <a:lnTo>
                    <a:pt x="2" y="153"/>
                  </a:lnTo>
                  <a:lnTo>
                    <a:pt x="2" y="149"/>
                  </a:lnTo>
                  <a:lnTo>
                    <a:pt x="2" y="146"/>
                  </a:lnTo>
                  <a:lnTo>
                    <a:pt x="5" y="144"/>
                  </a:lnTo>
                  <a:lnTo>
                    <a:pt x="9" y="141"/>
                  </a:lnTo>
                  <a:lnTo>
                    <a:pt x="11" y="140"/>
                  </a:lnTo>
                  <a:lnTo>
                    <a:pt x="15" y="138"/>
                  </a:lnTo>
                  <a:lnTo>
                    <a:pt x="11" y="137"/>
                  </a:lnTo>
                  <a:lnTo>
                    <a:pt x="8" y="137"/>
                  </a:lnTo>
                  <a:lnTo>
                    <a:pt x="4" y="137"/>
                  </a:lnTo>
                  <a:lnTo>
                    <a:pt x="0" y="135"/>
                  </a:lnTo>
                  <a:lnTo>
                    <a:pt x="1" y="130"/>
                  </a:lnTo>
                  <a:lnTo>
                    <a:pt x="2" y="123"/>
                  </a:lnTo>
                  <a:lnTo>
                    <a:pt x="2" y="117"/>
                  </a:lnTo>
                  <a:lnTo>
                    <a:pt x="3" y="111"/>
                  </a:lnTo>
                  <a:lnTo>
                    <a:pt x="6" y="110"/>
                  </a:lnTo>
                  <a:lnTo>
                    <a:pt x="9" y="109"/>
                  </a:lnTo>
                  <a:lnTo>
                    <a:pt x="12" y="109"/>
                  </a:lnTo>
                  <a:lnTo>
                    <a:pt x="15" y="108"/>
                  </a:lnTo>
                  <a:lnTo>
                    <a:pt x="12" y="104"/>
                  </a:lnTo>
                  <a:lnTo>
                    <a:pt x="11" y="101"/>
                  </a:lnTo>
                  <a:lnTo>
                    <a:pt x="9" y="97"/>
                  </a:lnTo>
                  <a:lnTo>
                    <a:pt x="6" y="93"/>
                  </a:lnTo>
                  <a:lnTo>
                    <a:pt x="6" y="91"/>
                  </a:lnTo>
                  <a:lnTo>
                    <a:pt x="6" y="87"/>
                  </a:lnTo>
                  <a:lnTo>
                    <a:pt x="6" y="84"/>
                  </a:lnTo>
                  <a:lnTo>
                    <a:pt x="6" y="79"/>
                  </a:lnTo>
                  <a:lnTo>
                    <a:pt x="9" y="78"/>
                  </a:lnTo>
                  <a:lnTo>
                    <a:pt x="12" y="76"/>
                  </a:lnTo>
                  <a:lnTo>
                    <a:pt x="16" y="74"/>
                  </a:lnTo>
                  <a:lnTo>
                    <a:pt x="19" y="72"/>
                  </a:lnTo>
                  <a:lnTo>
                    <a:pt x="19" y="69"/>
                  </a:lnTo>
                  <a:lnTo>
                    <a:pt x="20" y="65"/>
                  </a:lnTo>
                  <a:lnTo>
                    <a:pt x="20" y="63"/>
                  </a:lnTo>
                  <a:lnTo>
                    <a:pt x="20" y="59"/>
                  </a:lnTo>
                  <a:lnTo>
                    <a:pt x="18" y="57"/>
                  </a:lnTo>
                  <a:lnTo>
                    <a:pt x="16" y="55"/>
                  </a:lnTo>
                  <a:lnTo>
                    <a:pt x="12" y="53"/>
                  </a:lnTo>
                  <a:lnTo>
                    <a:pt x="10" y="50"/>
                  </a:lnTo>
                  <a:lnTo>
                    <a:pt x="11" y="43"/>
                  </a:lnTo>
                  <a:lnTo>
                    <a:pt x="12" y="36"/>
                  </a:lnTo>
                  <a:lnTo>
                    <a:pt x="12" y="29"/>
                  </a:lnTo>
                  <a:lnTo>
                    <a:pt x="13" y="21"/>
                  </a:lnTo>
                  <a:lnTo>
                    <a:pt x="12" y="16"/>
                  </a:lnTo>
                  <a:lnTo>
                    <a:pt x="12" y="10"/>
                  </a:lnTo>
                  <a:lnTo>
                    <a:pt x="11" y="5"/>
                  </a:lnTo>
                  <a:lnTo>
                    <a:pt x="10" y="0"/>
                  </a:lnTo>
                  <a:close/>
                </a:path>
              </a:pathLst>
            </a:custGeom>
            <a:solidFill>
              <a:srgbClr val="777775"/>
            </a:solidFill>
            <a:ln w="9525">
              <a:noFill/>
              <a:round/>
              <a:headEnd/>
              <a:tailEnd/>
            </a:ln>
          </p:spPr>
          <p:txBody>
            <a:bodyPr/>
            <a:lstStyle/>
            <a:p>
              <a:endParaRPr lang="en-US"/>
            </a:p>
          </p:txBody>
        </p:sp>
        <p:sp>
          <p:nvSpPr>
            <p:cNvPr id="17479" name="Freeform 529"/>
            <p:cNvSpPr>
              <a:spLocks noChangeAspect="1"/>
            </p:cNvSpPr>
            <p:nvPr/>
          </p:nvSpPr>
          <p:spPr bwMode="auto">
            <a:xfrm>
              <a:off x="4693" y="3270"/>
              <a:ext cx="64" cy="80"/>
            </a:xfrm>
            <a:custGeom>
              <a:avLst/>
              <a:gdLst>
                <a:gd name="T0" fmla="*/ 6 w 190"/>
                <a:gd name="T1" fmla="*/ 1 h 237"/>
                <a:gd name="T2" fmla="*/ 14 w 190"/>
                <a:gd name="T3" fmla="*/ 2 h 237"/>
                <a:gd name="T4" fmla="*/ 22 w 190"/>
                <a:gd name="T5" fmla="*/ 3 h 237"/>
                <a:gd name="T6" fmla="*/ 21 w 190"/>
                <a:gd name="T7" fmla="*/ 4 h 237"/>
                <a:gd name="T8" fmla="*/ 21 w 190"/>
                <a:gd name="T9" fmla="*/ 6 h 237"/>
                <a:gd name="T10" fmla="*/ 20 w 190"/>
                <a:gd name="T11" fmla="*/ 8 h 237"/>
                <a:gd name="T12" fmla="*/ 19 w 190"/>
                <a:gd name="T13" fmla="*/ 9 h 237"/>
                <a:gd name="T14" fmla="*/ 19 w 190"/>
                <a:gd name="T15" fmla="*/ 10 h 237"/>
                <a:gd name="T16" fmla="*/ 20 w 190"/>
                <a:gd name="T17" fmla="*/ 10 h 237"/>
                <a:gd name="T18" fmla="*/ 20 w 190"/>
                <a:gd name="T19" fmla="*/ 11 h 237"/>
                <a:gd name="T20" fmla="*/ 20 w 190"/>
                <a:gd name="T21" fmla="*/ 13 h 237"/>
                <a:gd name="T22" fmla="*/ 19 w 190"/>
                <a:gd name="T23" fmla="*/ 13 h 237"/>
                <a:gd name="T24" fmla="*/ 19 w 190"/>
                <a:gd name="T25" fmla="*/ 14 h 237"/>
                <a:gd name="T26" fmla="*/ 19 w 190"/>
                <a:gd name="T27" fmla="*/ 16 h 237"/>
                <a:gd name="T28" fmla="*/ 19 w 190"/>
                <a:gd name="T29" fmla="*/ 17 h 237"/>
                <a:gd name="T30" fmla="*/ 19 w 190"/>
                <a:gd name="T31" fmla="*/ 18 h 237"/>
                <a:gd name="T32" fmla="*/ 19 w 190"/>
                <a:gd name="T33" fmla="*/ 19 h 237"/>
                <a:gd name="T34" fmla="*/ 19 w 190"/>
                <a:gd name="T35" fmla="*/ 20 h 237"/>
                <a:gd name="T36" fmla="*/ 19 w 190"/>
                <a:gd name="T37" fmla="*/ 21 h 237"/>
                <a:gd name="T38" fmla="*/ 18 w 190"/>
                <a:gd name="T39" fmla="*/ 22 h 237"/>
                <a:gd name="T40" fmla="*/ 18 w 190"/>
                <a:gd name="T41" fmla="*/ 23 h 237"/>
                <a:gd name="T42" fmla="*/ 17 w 190"/>
                <a:gd name="T43" fmla="*/ 25 h 237"/>
                <a:gd name="T44" fmla="*/ 16 w 190"/>
                <a:gd name="T45" fmla="*/ 26 h 237"/>
                <a:gd name="T46" fmla="*/ 11 w 190"/>
                <a:gd name="T47" fmla="*/ 27 h 237"/>
                <a:gd name="T48" fmla="*/ 4 w 190"/>
                <a:gd name="T49" fmla="*/ 26 h 237"/>
                <a:gd name="T50" fmla="*/ 1 w 190"/>
                <a:gd name="T51" fmla="*/ 23 h 237"/>
                <a:gd name="T52" fmla="*/ 1 w 190"/>
                <a:gd name="T53" fmla="*/ 19 h 237"/>
                <a:gd name="T54" fmla="*/ 0 w 190"/>
                <a:gd name="T55" fmla="*/ 19 h 237"/>
                <a:gd name="T56" fmla="*/ 0 w 190"/>
                <a:gd name="T57" fmla="*/ 18 h 237"/>
                <a:gd name="T58" fmla="*/ 1 w 190"/>
                <a:gd name="T59" fmla="*/ 17 h 237"/>
                <a:gd name="T60" fmla="*/ 1 w 190"/>
                <a:gd name="T61" fmla="*/ 16 h 237"/>
                <a:gd name="T62" fmla="*/ 0 w 190"/>
                <a:gd name="T63" fmla="*/ 16 h 237"/>
                <a:gd name="T64" fmla="*/ 0 w 190"/>
                <a:gd name="T65" fmla="*/ 14 h 237"/>
                <a:gd name="T66" fmla="*/ 1 w 190"/>
                <a:gd name="T67" fmla="*/ 12 h 237"/>
                <a:gd name="T68" fmla="*/ 2 w 190"/>
                <a:gd name="T69" fmla="*/ 12 h 237"/>
                <a:gd name="T70" fmla="*/ 1 w 190"/>
                <a:gd name="T71" fmla="*/ 11 h 237"/>
                <a:gd name="T72" fmla="*/ 1 w 190"/>
                <a:gd name="T73" fmla="*/ 10 h 237"/>
                <a:gd name="T74" fmla="*/ 1 w 190"/>
                <a:gd name="T75" fmla="*/ 9 h 237"/>
                <a:gd name="T76" fmla="*/ 2 w 190"/>
                <a:gd name="T77" fmla="*/ 8 h 237"/>
                <a:gd name="T78" fmla="*/ 2 w 190"/>
                <a:gd name="T79" fmla="*/ 7 h 237"/>
                <a:gd name="T80" fmla="*/ 2 w 190"/>
                <a:gd name="T81" fmla="*/ 6 h 237"/>
                <a:gd name="T82" fmla="*/ 1 w 190"/>
                <a:gd name="T83" fmla="*/ 5 h 237"/>
                <a:gd name="T84" fmla="*/ 2 w 190"/>
                <a:gd name="T85" fmla="*/ 3 h 237"/>
                <a:gd name="T86" fmla="*/ 1 w 190"/>
                <a:gd name="T87" fmla="*/ 1 h 2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0"/>
                <a:gd name="T133" fmla="*/ 0 h 237"/>
                <a:gd name="T134" fmla="*/ 190 w 190"/>
                <a:gd name="T135" fmla="*/ 237 h 2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0" h="237">
                  <a:moveTo>
                    <a:pt x="10" y="0"/>
                  </a:moveTo>
                  <a:lnTo>
                    <a:pt x="33" y="3"/>
                  </a:lnTo>
                  <a:lnTo>
                    <a:pt x="55" y="6"/>
                  </a:lnTo>
                  <a:lnTo>
                    <a:pt x="78" y="9"/>
                  </a:lnTo>
                  <a:lnTo>
                    <a:pt x="100" y="11"/>
                  </a:lnTo>
                  <a:lnTo>
                    <a:pt x="123" y="15"/>
                  </a:lnTo>
                  <a:lnTo>
                    <a:pt x="145" y="17"/>
                  </a:lnTo>
                  <a:lnTo>
                    <a:pt x="168" y="21"/>
                  </a:lnTo>
                  <a:lnTo>
                    <a:pt x="190" y="23"/>
                  </a:lnTo>
                  <a:lnTo>
                    <a:pt x="189" y="26"/>
                  </a:lnTo>
                  <a:lnTo>
                    <a:pt x="187" y="31"/>
                  </a:lnTo>
                  <a:lnTo>
                    <a:pt x="186" y="34"/>
                  </a:lnTo>
                  <a:lnTo>
                    <a:pt x="183" y="39"/>
                  </a:lnTo>
                  <a:lnTo>
                    <a:pt x="182" y="47"/>
                  </a:lnTo>
                  <a:lnTo>
                    <a:pt x="180" y="54"/>
                  </a:lnTo>
                  <a:lnTo>
                    <a:pt x="179" y="62"/>
                  </a:lnTo>
                  <a:lnTo>
                    <a:pt x="177" y="70"/>
                  </a:lnTo>
                  <a:lnTo>
                    <a:pt x="175" y="71"/>
                  </a:lnTo>
                  <a:lnTo>
                    <a:pt x="173" y="72"/>
                  </a:lnTo>
                  <a:lnTo>
                    <a:pt x="169" y="75"/>
                  </a:lnTo>
                  <a:lnTo>
                    <a:pt x="167" y="76"/>
                  </a:lnTo>
                  <a:lnTo>
                    <a:pt x="167" y="80"/>
                  </a:lnTo>
                  <a:lnTo>
                    <a:pt x="167" y="84"/>
                  </a:lnTo>
                  <a:lnTo>
                    <a:pt x="166" y="87"/>
                  </a:lnTo>
                  <a:lnTo>
                    <a:pt x="166" y="91"/>
                  </a:lnTo>
                  <a:lnTo>
                    <a:pt x="168" y="91"/>
                  </a:lnTo>
                  <a:lnTo>
                    <a:pt x="171" y="91"/>
                  </a:lnTo>
                  <a:lnTo>
                    <a:pt x="173" y="91"/>
                  </a:lnTo>
                  <a:lnTo>
                    <a:pt x="175" y="92"/>
                  </a:lnTo>
                  <a:lnTo>
                    <a:pt x="174" y="98"/>
                  </a:lnTo>
                  <a:lnTo>
                    <a:pt x="174" y="102"/>
                  </a:lnTo>
                  <a:lnTo>
                    <a:pt x="173" y="108"/>
                  </a:lnTo>
                  <a:lnTo>
                    <a:pt x="172" y="114"/>
                  </a:lnTo>
                  <a:lnTo>
                    <a:pt x="169" y="115"/>
                  </a:lnTo>
                  <a:lnTo>
                    <a:pt x="168" y="115"/>
                  </a:lnTo>
                  <a:lnTo>
                    <a:pt x="166" y="116"/>
                  </a:lnTo>
                  <a:lnTo>
                    <a:pt x="164" y="117"/>
                  </a:lnTo>
                  <a:lnTo>
                    <a:pt x="165" y="121"/>
                  </a:lnTo>
                  <a:lnTo>
                    <a:pt x="166" y="124"/>
                  </a:lnTo>
                  <a:lnTo>
                    <a:pt x="167" y="128"/>
                  </a:lnTo>
                  <a:lnTo>
                    <a:pt x="168" y="131"/>
                  </a:lnTo>
                  <a:lnTo>
                    <a:pt x="168" y="136"/>
                  </a:lnTo>
                  <a:lnTo>
                    <a:pt x="168" y="139"/>
                  </a:lnTo>
                  <a:lnTo>
                    <a:pt x="167" y="143"/>
                  </a:lnTo>
                  <a:lnTo>
                    <a:pt x="167" y="147"/>
                  </a:lnTo>
                  <a:lnTo>
                    <a:pt x="166" y="150"/>
                  </a:lnTo>
                  <a:lnTo>
                    <a:pt x="164" y="151"/>
                  </a:lnTo>
                  <a:lnTo>
                    <a:pt x="163" y="153"/>
                  </a:lnTo>
                  <a:lnTo>
                    <a:pt x="160" y="155"/>
                  </a:lnTo>
                  <a:lnTo>
                    <a:pt x="161" y="159"/>
                  </a:lnTo>
                  <a:lnTo>
                    <a:pt x="163" y="162"/>
                  </a:lnTo>
                  <a:lnTo>
                    <a:pt x="165" y="166"/>
                  </a:lnTo>
                  <a:lnTo>
                    <a:pt x="166" y="169"/>
                  </a:lnTo>
                  <a:lnTo>
                    <a:pt x="165" y="173"/>
                  </a:lnTo>
                  <a:lnTo>
                    <a:pt x="165" y="176"/>
                  </a:lnTo>
                  <a:lnTo>
                    <a:pt x="164" y="180"/>
                  </a:lnTo>
                  <a:lnTo>
                    <a:pt x="163" y="183"/>
                  </a:lnTo>
                  <a:lnTo>
                    <a:pt x="161" y="185"/>
                  </a:lnTo>
                  <a:lnTo>
                    <a:pt x="160" y="189"/>
                  </a:lnTo>
                  <a:lnTo>
                    <a:pt x="158" y="192"/>
                  </a:lnTo>
                  <a:lnTo>
                    <a:pt x="157" y="195"/>
                  </a:lnTo>
                  <a:lnTo>
                    <a:pt x="156" y="200"/>
                  </a:lnTo>
                  <a:lnTo>
                    <a:pt x="154" y="205"/>
                  </a:lnTo>
                  <a:lnTo>
                    <a:pt x="152" y="211"/>
                  </a:lnTo>
                  <a:lnTo>
                    <a:pt x="151" y="216"/>
                  </a:lnTo>
                  <a:lnTo>
                    <a:pt x="149" y="219"/>
                  </a:lnTo>
                  <a:lnTo>
                    <a:pt x="148" y="222"/>
                  </a:lnTo>
                  <a:lnTo>
                    <a:pt x="145" y="226"/>
                  </a:lnTo>
                  <a:lnTo>
                    <a:pt x="143" y="229"/>
                  </a:lnTo>
                  <a:lnTo>
                    <a:pt x="131" y="235"/>
                  </a:lnTo>
                  <a:lnTo>
                    <a:pt x="114" y="237"/>
                  </a:lnTo>
                  <a:lnTo>
                    <a:pt x="95" y="237"/>
                  </a:lnTo>
                  <a:lnTo>
                    <a:pt x="74" y="236"/>
                  </a:lnTo>
                  <a:lnTo>
                    <a:pt x="53" y="233"/>
                  </a:lnTo>
                  <a:lnTo>
                    <a:pt x="33" y="227"/>
                  </a:lnTo>
                  <a:lnTo>
                    <a:pt x="17" y="220"/>
                  </a:lnTo>
                  <a:lnTo>
                    <a:pt x="7" y="212"/>
                  </a:lnTo>
                  <a:lnTo>
                    <a:pt x="6" y="200"/>
                  </a:lnTo>
                  <a:lnTo>
                    <a:pt x="6" y="190"/>
                  </a:lnTo>
                  <a:lnTo>
                    <a:pt x="6" y="180"/>
                  </a:lnTo>
                  <a:lnTo>
                    <a:pt x="7" y="168"/>
                  </a:lnTo>
                  <a:lnTo>
                    <a:pt x="6" y="166"/>
                  </a:lnTo>
                  <a:lnTo>
                    <a:pt x="5" y="165"/>
                  </a:lnTo>
                  <a:lnTo>
                    <a:pt x="2" y="162"/>
                  </a:lnTo>
                  <a:lnTo>
                    <a:pt x="1" y="161"/>
                  </a:lnTo>
                  <a:lnTo>
                    <a:pt x="1" y="157"/>
                  </a:lnTo>
                  <a:lnTo>
                    <a:pt x="1" y="153"/>
                  </a:lnTo>
                  <a:lnTo>
                    <a:pt x="1" y="150"/>
                  </a:lnTo>
                  <a:lnTo>
                    <a:pt x="1" y="146"/>
                  </a:lnTo>
                  <a:lnTo>
                    <a:pt x="5" y="144"/>
                  </a:lnTo>
                  <a:lnTo>
                    <a:pt x="7" y="142"/>
                  </a:lnTo>
                  <a:lnTo>
                    <a:pt x="10" y="139"/>
                  </a:lnTo>
                  <a:lnTo>
                    <a:pt x="13" y="137"/>
                  </a:lnTo>
                  <a:lnTo>
                    <a:pt x="9" y="137"/>
                  </a:lnTo>
                  <a:lnTo>
                    <a:pt x="7" y="136"/>
                  </a:lnTo>
                  <a:lnTo>
                    <a:pt x="4" y="136"/>
                  </a:lnTo>
                  <a:lnTo>
                    <a:pt x="0" y="136"/>
                  </a:lnTo>
                  <a:lnTo>
                    <a:pt x="1" y="130"/>
                  </a:lnTo>
                  <a:lnTo>
                    <a:pt x="2" y="123"/>
                  </a:lnTo>
                  <a:lnTo>
                    <a:pt x="2" y="117"/>
                  </a:lnTo>
                  <a:lnTo>
                    <a:pt x="4" y="110"/>
                  </a:lnTo>
                  <a:lnTo>
                    <a:pt x="6" y="110"/>
                  </a:lnTo>
                  <a:lnTo>
                    <a:pt x="9" y="109"/>
                  </a:lnTo>
                  <a:lnTo>
                    <a:pt x="12" y="109"/>
                  </a:lnTo>
                  <a:lnTo>
                    <a:pt x="14" y="108"/>
                  </a:lnTo>
                  <a:lnTo>
                    <a:pt x="12" y="105"/>
                  </a:lnTo>
                  <a:lnTo>
                    <a:pt x="10" y="101"/>
                  </a:lnTo>
                  <a:lnTo>
                    <a:pt x="8" y="98"/>
                  </a:lnTo>
                  <a:lnTo>
                    <a:pt x="6" y="93"/>
                  </a:lnTo>
                  <a:lnTo>
                    <a:pt x="6" y="91"/>
                  </a:lnTo>
                  <a:lnTo>
                    <a:pt x="6" y="87"/>
                  </a:lnTo>
                  <a:lnTo>
                    <a:pt x="6" y="84"/>
                  </a:lnTo>
                  <a:lnTo>
                    <a:pt x="6" y="80"/>
                  </a:lnTo>
                  <a:lnTo>
                    <a:pt x="9" y="78"/>
                  </a:lnTo>
                  <a:lnTo>
                    <a:pt x="13" y="76"/>
                  </a:lnTo>
                  <a:lnTo>
                    <a:pt x="15" y="74"/>
                  </a:lnTo>
                  <a:lnTo>
                    <a:pt x="19" y="72"/>
                  </a:lnTo>
                  <a:lnTo>
                    <a:pt x="19" y="69"/>
                  </a:lnTo>
                  <a:lnTo>
                    <a:pt x="19" y="66"/>
                  </a:lnTo>
                  <a:lnTo>
                    <a:pt x="19" y="63"/>
                  </a:lnTo>
                  <a:lnTo>
                    <a:pt x="19" y="60"/>
                  </a:lnTo>
                  <a:lnTo>
                    <a:pt x="16" y="57"/>
                  </a:lnTo>
                  <a:lnTo>
                    <a:pt x="15" y="55"/>
                  </a:lnTo>
                  <a:lnTo>
                    <a:pt x="13" y="53"/>
                  </a:lnTo>
                  <a:lnTo>
                    <a:pt x="10" y="51"/>
                  </a:lnTo>
                  <a:lnTo>
                    <a:pt x="12" y="44"/>
                  </a:lnTo>
                  <a:lnTo>
                    <a:pt x="13" y="37"/>
                  </a:lnTo>
                  <a:lnTo>
                    <a:pt x="13" y="30"/>
                  </a:lnTo>
                  <a:lnTo>
                    <a:pt x="14" y="23"/>
                  </a:lnTo>
                  <a:lnTo>
                    <a:pt x="13" y="17"/>
                  </a:lnTo>
                  <a:lnTo>
                    <a:pt x="13" y="11"/>
                  </a:lnTo>
                  <a:lnTo>
                    <a:pt x="12" y="6"/>
                  </a:lnTo>
                  <a:lnTo>
                    <a:pt x="10" y="0"/>
                  </a:lnTo>
                  <a:close/>
                </a:path>
              </a:pathLst>
            </a:custGeom>
            <a:solidFill>
              <a:srgbClr val="827F7F"/>
            </a:solidFill>
            <a:ln w="9525">
              <a:noFill/>
              <a:round/>
              <a:headEnd/>
              <a:tailEnd/>
            </a:ln>
          </p:spPr>
          <p:txBody>
            <a:bodyPr/>
            <a:lstStyle/>
            <a:p>
              <a:endParaRPr lang="en-US"/>
            </a:p>
          </p:txBody>
        </p:sp>
        <p:sp>
          <p:nvSpPr>
            <p:cNvPr id="17480" name="Freeform 530"/>
            <p:cNvSpPr>
              <a:spLocks noChangeAspect="1"/>
            </p:cNvSpPr>
            <p:nvPr/>
          </p:nvSpPr>
          <p:spPr bwMode="auto">
            <a:xfrm>
              <a:off x="4697" y="3271"/>
              <a:ext cx="56" cy="79"/>
            </a:xfrm>
            <a:custGeom>
              <a:avLst/>
              <a:gdLst>
                <a:gd name="T0" fmla="*/ 5 w 167"/>
                <a:gd name="T1" fmla="*/ 1 h 234"/>
                <a:gd name="T2" fmla="*/ 12 w 167"/>
                <a:gd name="T3" fmla="*/ 1 h 234"/>
                <a:gd name="T4" fmla="*/ 19 w 167"/>
                <a:gd name="T5" fmla="*/ 2 h 234"/>
                <a:gd name="T6" fmla="*/ 18 w 167"/>
                <a:gd name="T7" fmla="*/ 3 h 234"/>
                <a:gd name="T8" fmla="*/ 18 w 167"/>
                <a:gd name="T9" fmla="*/ 6 h 234"/>
                <a:gd name="T10" fmla="*/ 17 w 167"/>
                <a:gd name="T11" fmla="*/ 8 h 234"/>
                <a:gd name="T12" fmla="*/ 16 w 167"/>
                <a:gd name="T13" fmla="*/ 8 h 234"/>
                <a:gd name="T14" fmla="*/ 16 w 167"/>
                <a:gd name="T15" fmla="*/ 9 h 234"/>
                <a:gd name="T16" fmla="*/ 17 w 167"/>
                <a:gd name="T17" fmla="*/ 10 h 234"/>
                <a:gd name="T18" fmla="*/ 17 w 167"/>
                <a:gd name="T19" fmla="*/ 11 h 234"/>
                <a:gd name="T20" fmla="*/ 17 w 167"/>
                <a:gd name="T21" fmla="*/ 12 h 234"/>
                <a:gd name="T22" fmla="*/ 16 w 167"/>
                <a:gd name="T23" fmla="*/ 13 h 234"/>
                <a:gd name="T24" fmla="*/ 16 w 167"/>
                <a:gd name="T25" fmla="*/ 14 h 234"/>
                <a:gd name="T26" fmla="*/ 16 w 167"/>
                <a:gd name="T27" fmla="*/ 15 h 234"/>
                <a:gd name="T28" fmla="*/ 16 w 167"/>
                <a:gd name="T29" fmla="*/ 16 h 234"/>
                <a:gd name="T30" fmla="*/ 16 w 167"/>
                <a:gd name="T31" fmla="*/ 17 h 234"/>
                <a:gd name="T32" fmla="*/ 16 w 167"/>
                <a:gd name="T33" fmla="*/ 18 h 234"/>
                <a:gd name="T34" fmla="*/ 16 w 167"/>
                <a:gd name="T35" fmla="*/ 19 h 234"/>
                <a:gd name="T36" fmla="*/ 16 w 167"/>
                <a:gd name="T37" fmla="*/ 20 h 234"/>
                <a:gd name="T38" fmla="*/ 15 w 167"/>
                <a:gd name="T39" fmla="*/ 21 h 234"/>
                <a:gd name="T40" fmla="*/ 15 w 167"/>
                <a:gd name="T41" fmla="*/ 23 h 234"/>
                <a:gd name="T42" fmla="*/ 14 w 167"/>
                <a:gd name="T43" fmla="*/ 25 h 234"/>
                <a:gd name="T44" fmla="*/ 14 w 167"/>
                <a:gd name="T45" fmla="*/ 26 h 234"/>
                <a:gd name="T46" fmla="*/ 9 w 167"/>
                <a:gd name="T47" fmla="*/ 27 h 234"/>
                <a:gd name="T48" fmla="*/ 3 w 167"/>
                <a:gd name="T49" fmla="*/ 26 h 234"/>
                <a:gd name="T50" fmla="*/ 0 w 167"/>
                <a:gd name="T51" fmla="*/ 23 h 234"/>
                <a:gd name="T52" fmla="*/ 0 w 167"/>
                <a:gd name="T53" fmla="*/ 19 h 234"/>
                <a:gd name="T54" fmla="*/ 0 w 167"/>
                <a:gd name="T55" fmla="*/ 19 h 234"/>
                <a:gd name="T56" fmla="*/ 0 w 167"/>
                <a:gd name="T57" fmla="*/ 17 h 234"/>
                <a:gd name="T58" fmla="*/ 0 w 167"/>
                <a:gd name="T59" fmla="*/ 16 h 234"/>
                <a:gd name="T60" fmla="*/ 1 w 167"/>
                <a:gd name="T61" fmla="*/ 16 h 234"/>
                <a:gd name="T62" fmla="*/ 0 w 167"/>
                <a:gd name="T63" fmla="*/ 16 h 234"/>
                <a:gd name="T64" fmla="*/ 0 w 167"/>
                <a:gd name="T65" fmla="*/ 14 h 234"/>
                <a:gd name="T66" fmla="*/ 0 w 167"/>
                <a:gd name="T67" fmla="*/ 12 h 234"/>
                <a:gd name="T68" fmla="*/ 1 w 167"/>
                <a:gd name="T69" fmla="*/ 12 h 234"/>
                <a:gd name="T70" fmla="*/ 1 w 167"/>
                <a:gd name="T71" fmla="*/ 11 h 234"/>
                <a:gd name="T72" fmla="*/ 1 w 167"/>
                <a:gd name="T73" fmla="*/ 10 h 234"/>
                <a:gd name="T74" fmla="*/ 1 w 167"/>
                <a:gd name="T75" fmla="*/ 9 h 234"/>
                <a:gd name="T76" fmla="*/ 2 w 167"/>
                <a:gd name="T77" fmla="*/ 8 h 234"/>
                <a:gd name="T78" fmla="*/ 2 w 167"/>
                <a:gd name="T79" fmla="*/ 7 h 234"/>
                <a:gd name="T80" fmla="*/ 1 w 167"/>
                <a:gd name="T81" fmla="*/ 6 h 234"/>
                <a:gd name="T82" fmla="*/ 1 w 167"/>
                <a:gd name="T83" fmla="*/ 5 h 234"/>
                <a:gd name="T84" fmla="*/ 1 w 167"/>
                <a:gd name="T85" fmla="*/ 2 h 234"/>
                <a:gd name="T86" fmla="*/ 1 w 167"/>
                <a:gd name="T87" fmla="*/ 1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7"/>
                <a:gd name="T133" fmla="*/ 0 h 234"/>
                <a:gd name="T134" fmla="*/ 167 w 167"/>
                <a:gd name="T135" fmla="*/ 234 h 2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7" h="234">
                  <a:moveTo>
                    <a:pt x="10" y="0"/>
                  </a:moveTo>
                  <a:lnTo>
                    <a:pt x="30" y="3"/>
                  </a:lnTo>
                  <a:lnTo>
                    <a:pt x="49" y="5"/>
                  </a:lnTo>
                  <a:lnTo>
                    <a:pt x="69" y="7"/>
                  </a:lnTo>
                  <a:lnTo>
                    <a:pt x="88" y="10"/>
                  </a:lnTo>
                  <a:lnTo>
                    <a:pt x="108" y="13"/>
                  </a:lnTo>
                  <a:lnTo>
                    <a:pt x="127" y="15"/>
                  </a:lnTo>
                  <a:lnTo>
                    <a:pt x="147" y="18"/>
                  </a:lnTo>
                  <a:lnTo>
                    <a:pt x="167" y="20"/>
                  </a:lnTo>
                  <a:lnTo>
                    <a:pt x="165" y="23"/>
                  </a:lnTo>
                  <a:lnTo>
                    <a:pt x="163" y="27"/>
                  </a:lnTo>
                  <a:lnTo>
                    <a:pt x="162" y="31"/>
                  </a:lnTo>
                  <a:lnTo>
                    <a:pt x="160" y="35"/>
                  </a:lnTo>
                  <a:lnTo>
                    <a:pt x="159" y="43"/>
                  </a:lnTo>
                  <a:lnTo>
                    <a:pt x="157" y="51"/>
                  </a:lnTo>
                  <a:lnTo>
                    <a:pt x="155" y="59"/>
                  </a:lnTo>
                  <a:lnTo>
                    <a:pt x="154" y="67"/>
                  </a:lnTo>
                  <a:lnTo>
                    <a:pt x="152" y="68"/>
                  </a:lnTo>
                  <a:lnTo>
                    <a:pt x="151" y="69"/>
                  </a:lnTo>
                  <a:lnTo>
                    <a:pt x="148" y="72"/>
                  </a:lnTo>
                  <a:lnTo>
                    <a:pt x="146" y="73"/>
                  </a:lnTo>
                  <a:lnTo>
                    <a:pt x="145" y="76"/>
                  </a:lnTo>
                  <a:lnTo>
                    <a:pt x="145" y="80"/>
                  </a:lnTo>
                  <a:lnTo>
                    <a:pt x="145" y="83"/>
                  </a:lnTo>
                  <a:lnTo>
                    <a:pt x="144" y="87"/>
                  </a:lnTo>
                  <a:lnTo>
                    <a:pt x="146" y="88"/>
                  </a:lnTo>
                  <a:lnTo>
                    <a:pt x="148" y="88"/>
                  </a:lnTo>
                  <a:lnTo>
                    <a:pt x="151" y="88"/>
                  </a:lnTo>
                  <a:lnTo>
                    <a:pt x="153" y="88"/>
                  </a:lnTo>
                  <a:lnTo>
                    <a:pt x="152" y="94"/>
                  </a:lnTo>
                  <a:lnTo>
                    <a:pt x="151" y="99"/>
                  </a:lnTo>
                  <a:lnTo>
                    <a:pt x="149" y="104"/>
                  </a:lnTo>
                  <a:lnTo>
                    <a:pt x="148" y="110"/>
                  </a:lnTo>
                  <a:lnTo>
                    <a:pt x="147" y="111"/>
                  </a:lnTo>
                  <a:lnTo>
                    <a:pt x="145" y="111"/>
                  </a:lnTo>
                  <a:lnTo>
                    <a:pt x="144" y="112"/>
                  </a:lnTo>
                  <a:lnTo>
                    <a:pt x="141" y="113"/>
                  </a:lnTo>
                  <a:lnTo>
                    <a:pt x="142" y="117"/>
                  </a:lnTo>
                  <a:lnTo>
                    <a:pt x="144" y="120"/>
                  </a:lnTo>
                  <a:lnTo>
                    <a:pt x="145" y="124"/>
                  </a:lnTo>
                  <a:lnTo>
                    <a:pt x="146" y="127"/>
                  </a:lnTo>
                  <a:lnTo>
                    <a:pt x="145" y="132"/>
                  </a:lnTo>
                  <a:lnTo>
                    <a:pt x="145" y="135"/>
                  </a:lnTo>
                  <a:lnTo>
                    <a:pt x="145" y="140"/>
                  </a:lnTo>
                  <a:lnTo>
                    <a:pt x="144" y="143"/>
                  </a:lnTo>
                  <a:lnTo>
                    <a:pt x="142" y="145"/>
                  </a:lnTo>
                  <a:lnTo>
                    <a:pt x="141" y="148"/>
                  </a:lnTo>
                  <a:lnTo>
                    <a:pt x="139" y="150"/>
                  </a:lnTo>
                  <a:lnTo>
                    <a:pt x="138" y="152"/>
                  </a:lnTo>
                  <a:lnTo>
                    <a:pt x="139" y="155"/>
                  </a:lnTo>
                  <a:lnTo>
                    <a:pt x="140" y="158"/>
                  </a:lnTo>
                  <a:lnTo>
                    <a:pt x="141" y="162"/>
                  </a:lnTo>
                  <a:lnTo>
                    <a:pt x="142" y="165"/>
                  </a:lnTo>
                  <a:lnTo>
                    <a:pt x="141" y="169"/>
                  </a:lnTo>
                  <a:lnTo>
                    <a:pt x="141" y="172"/>
                  </a:lnTo>
                  <a:lnTo>
                    <a:pt x="140" y="175"/>
                  </a:lnTo>
                  <a:lnTo>
                    <a:pt x="139" y="179"/>
                  </a:lnTo>
                  <a:lnTo>
                    <a:pt x="138" y="182"/>
                  </a:lnTo>
                  <a:lnTo>
                    <a:pt x="137" y="185"/>
                  </a:lnTo>
                  <a:lnTo>
                    <a:pt x="136" y="188"/>
                  </a:lnTo>
                  <a:lnTo>
                    <a:pt x="134" y="190"/>
                  </a:lnTo>
                  <a:lnTo>
                    <a:pt x="133" y="196"/>
                  </a:lnTo>
                  <a:lnTo>
                    <a:pt x="132" y="202"/>
                  </a:lnTo>
                  <a:lnTo>
                    <a:pt x="131" y="207"/>
                  </a:lnTo>
                  <a:lnTo>
                    <a:pt x="130" y="212"/>
                  </a:lnTo>
                  <a:lnTo>
                    <a:pt x="129" y="216"/>
                  </a:lnTo>
                  <a:lnTo>
                    <a:pt x="126" y="218"/>
                  </a:lnTo>
                  <a:lnTo>
                    <a:pt x="125" y="222"/>
                  </a:lnTo>
                  <a:lnTo>
                    <a:pt x="123" y="225"/>
                  </a:lnTo>
                  <a:lnTo>
                    <a:pt x="112" y="231"/>
                  </a:lnTo>
                  <a:lnTo>
                    <a:pt x="98" y="234"/>
                  </a:lnTo>
                  <a:lnTo>
                    <a:pt x="80" y="234"/>
                  </a:lnTo>
                  <a:lnTo>
                    <a:pt x="62" y="233"/>
                  </a:lnTo>
                  <a:lnTo>
                    <a:pt x="42" y="230"/>
                  </a:lnTo>
                  <a:lnTo>
                    <a:pt x="26" y="225"/>
                  </a:lnTo>
                  <a:lnTo>
                    <a:pt x="12" y="218"/>
                  </a:lnTo>
                  <a:lnTo>
                    <a:pt x="3" y="210"/>
                  </a:lnTo>
                  <a:lnTo>
                    <a:pt x="3" y="200"/>
                  </a:lnTo>
                  <a:lnTo>
                    <a:pt x="3" y="188"/>
                  </a:lnTo>
                  <a:lnTo>
                    <a:pt x="3" y="178"/>
                  </a:lnTo>
                  <a:lnTo>
                    <a:pt x="4" y="167"/>
                  </a:lnTo>
                  <a:lnTo>
                    <a:pt x="3" y="165"/>
                  </a:lnTo>
                  <a:lnTo>
                    <a:pt x="2" y="163"/>
                  </a:lnTo>
                  <a:lnTo>
                    <a:pt x="1" y="162"/>
                  </a:lnTo>
                  <a:lnTo>
                    <a:pt x="0" y="159"/>
                  </a:lnTo>
                  <a:lnTo>
                    <a:pt x="0" y="156"/>
                  </a:lnTo>
                  <a:lnTo>
                    <a:pt x="0" y="152"/>
                  </a:lnTo>
                  <a:lnTo>
                    <a:pt x="0" y="149"/>
                  </a:lnTo>
                  <a:lnTo>
                    <a:pt x="1" y="144"/>
                  </a:lnTo>
                  <a:lnTo>
                    <a:pt x="3" y="142"/>
                  </a:lnTo>
                  <a:lnTo>
                    <a:pt x="5" y="140"/>
                  </a:lnTo>
                  <a:lnTo>
                    <a:pt x="8" y="139"/>
                  </a:lnTo>
                  <a:lnTo>
                    <a:pt x="10" y="136"/>
                  </a:lnTo>
                  <a:lnTo>
                    <a:pt x="8" y="136"/>
                  </a:lnTo>
                  <a:lnTo>
                    <a:pt x="5" y="135"/>
                  </a:lnTo>
                  <a:lnTo>
                    <a:pt x="2" y="135"/>
                  </a:lnTo>
                  <a:lnTo>
                    <a:pt x="0" y="135"/>
                  </a:lnTo>
                  <a:lnTo>
                    <a:pt x="0" y="128"/>
                  </a:lnTo>
                  <a:lnTo>
                    <a:pt x="1" y="122"/>
                  </a:lnTo>
                  <a:lnTo>
                    <a:pt x="1" y="116"/>
                  </a:lnTo>
                  <a:lnTo>
                    <a:pt x="2" y="110"/>
                  </a:lnTo>
                  <a:lnTo>
                    <a:pt x="4" y="109"/>
                  </a:lnTo>
                  <a:lnTo>
                    <a:pt x="7" y="109"/>
                  </a:lnTo>
                  <a:lnTo>
                    <a:pt x="9" y="107"/>
                  </a:lnTo>
                  <a:lnTo>
                    <a:pt x="11" y="107"/>
                  </a:lnTo>
                  <a:lnTo>
                    <a:pt x="10" y="104"/>
                  </a:lnTo>
                  <a:lnTo>
                    <a:pt x="9" y="99"/>
                  </a:lnTo>
                  <a:lnTo>
                    <a:pt x="7" y="96"/>
                  </a:lnTo>
                  <a:lnTo>
                    <a:pt x="5" y="92"/>
                  </a:lnTo>
                  <a:lnTo>
                    <a:pt x="5" y="90"/>
                  </a:lnTo>
                  <a:lnTo>
                    <a:pt x="5" y="87"/>
                  </a:lnTo>
                  <a:lnTo>
                    <a:pt x="5" y="83"/>
                  </a:lnTo>
                  <a:lnTo>
                    <a:pt x="5" y="80"/>
                  </a:lnTo>
                  <a:lnTo>
                    <a:pt x="8" y="77"/>
                  </a:lnTo>
                  <a:lnTo>
                    <a:pt x="11" y="75"/>
                  </a:lnTo>
                  <a:lnTo>
                    <a:pt x="13" y="73"/>
                  </a:lnTo>
                  <a:lnTo>
                    <a:pt x="16" y="71"/>
                  </a:lnTo>
                  <a:lnTo>
                    <a:pt x="16" y="68"/>
                  </a:lnTo>
                  <a:lnTo>
                    <a:pt x="17" y="65"/>
                  </a:lnTo>
                  <a:lnTo>
                    <a:pt x="17" y="63"/>
                  </a:lnTo>
                  <a:lnTo>
                    <a:pt x="17" y="59"/>
                  </a:lnTo>
                  <a:lnTo>
                    <a:pt x="15" y="57"/>
                  </a:lnTo>
                  <a:lnTo>
                    <a:pt x="13" y="54"/>
                  </a:lnTo>
                  <a:lnTo>
                    <a:pt x="11" y="52"/>
                  </a:lnTo>
                  <a:lnTo>
                    <a:pt x="9" y="50"/>
                  </a:lnTo>
                  <a:lnTo>
                    <a:pt x="10" y="43"/>
                  </a:lnTo>
                  <a:lnTo>
                    <a:pt x="11" y="36"/>
                  </a:lnTo>
                  <a:lnTo>
                    <a:pt x="11" y="29"/>
                  </a:lnTo>
                  <a:lnTo>
                    <a:pt x="12" y="22"/>
                  </a:lnTo>
                  <a:lnTo>
                    <a:pt x="12" y="16"/>
                  </a:lnTo>
                  <a:lnTo>
                    <a:pt x="11" y="11"/>
                  </a:lnTo>
                  <a:lnTo>
                    <a:pt x="11" y="6"/>
                  </a:lnTo>
                  <a:lnTo>
                    <a:pt x="10" y="0"/>
                  </a:lnTo>
                  <a:close/>
                </a:path>
              </a:pathLst>
            </a:custGeom>
            <a:solidFill>
              <a:srgbClr val="898987"/>
            </a:solidFill>
            <a:ln w="9525">
              <a:noFill/>
              <a:round/>
              <a:headEnd/>
              <a:tailEnd/>
            </a:ln>
          </p:spPr>
          <p:txBody>
            <a:bodyPr/>
            <a:lstStyle/>
            <a:p>
              <a:endParaRPr lang="en-US"/>
            </a:p>
          </p:txBody>
        </p:sp>
        <p:sp>
          <p:nvSpPr>
            <p:cNvPr id="17481" name="Freeform 531"/>
            <p:cNvSpPr>
              <a:spLocks noChangeAspect="1"/>
            </p:cNvSpPr>
            <p:nvPr/>
          </p:nvSpPr>
          <p:spPr bwMode="auto">
            <a:xfrm>
              <a:off x="4700" y="3272"/>
              <a:ext cx="48" cy="78"/>
            </a:xfrm>
            <a:custGeom>
              <a:avLst/>
              <a:gdLst>
                <a:gd name="T0" fmla="*/ 5 w 144"/>
                <a:gd name="T1" fmla="*/ 0 h 231"/>
                <a:gd name="T2" fmla="*/ 10 w 144"/>
                <a:gd name="T3" fmla="*/ 1 h 231"/>
                <a:gd name="T4" fmla="*/ 16 w 144"/>
                <a:gd name="T5" fmla="*/ 2 h 231"/>
                <a:gd name="T6" fmla="*/ 15 w 144"/>
                <a:gd name="T7" fmla="*/ 3 h 231"/>
                <a:gd name="T8" fmla="*/ 15 w 144"/>
                <a:gd name="T9" fmla="*/ 5 h 231"/>
                <a:gd name="T10" fmla="*/ 15 w 144"/>
                <a:gd name="T11" fmla="*/ 7 h 231"/>
                <a:gd name="T12" fmla="*/ 14 w 144"/>
                <a:gd name="T13" fmla="*/ 8 h 231"/>
                <a:gd name="T14" fmla="*/ 14 w 144"/>
                <a:gd name="T15" fmla="*/ 9 h 231"/>
                <a:gd name="T16" fmla="*/ 14 w 144"/>
                <a:gd name="T17" fmla="*/ 9 h 231"/>
                <a:gd name="T18" fmla="*/ 14 w 144"/>
                <a:gd name="T19" fmla="*/ 10 h 231"/>
                <a:gd name="T20" fmla="*/ 14 w 144"/>
                <a:gd name="T21" fmla="*/ 12 h 231"/>
                <a:gd name="T22" fmla="*/ 14 w 144"/>
                <a:gd name="T23" fmla="*/ 12 h 231"/>
                <a:gd name="T24" fmla="*/ 14 w 144"/>
                <a:gd name="T25" fmla="*/ 14 h 231"/>
                <a:gd name="T26" fmla="*/ 14 w 144"/>
                <a:gd name="T27" fmla="*/ 15 h 231"/>
                <a:gd name="T28" fmla="*/ 14 w 144"/>
                <a:gd name="T29" fmla="*/ 16 h 231"/>
                <a:gd name="T30" fmla="*/ 13 w 144"/>
                <a:gd name="T31" fmla="*/ 17 h 231"/>
                <a:gd name="T32" fmla="*/ 13 w 144"/>
                <a:gd name="T33" fmla="*/ 18 h 231"/>
                <a:gd name="T34" fmla="*/ 13 w 144"/>
                <a:gd name="T35" fmla="*/ 19 h 231"/>
                <a:gd name="T36" fmla="*/ 13 w 144"/>
                <a:gd name="T37" fmla="*/ 20 h 231"/>
                <a:gd name="T38" fmla="*/ 13 w 144"/>
                <a:gd name="T39" fmla="*/ 21 h 231"/>
                <a:gd name="T40" fmla="*/ 13 w 144"/>
                <a:gd name="T41" fmla="*/ 23 h 231"/>
                <a:gd name="T42" fmla="*/ 12 w 144"/>
                <a:gd name="T43" fmla="*/ 24 h 231"/>
                <a:gd name="T44" fmla="*/ 12 w 144"/>
                <a:gd name="T45" fmla="*/ 25 h 231"/>
                <a:gd name="T46" fmla="*/ 7 w 144"/>
                <a:gd name="T47" fmla="*/ 26 h 231"/>
                <a:gd name="T48" fmla="*/ 2 w 144"/>
                <a:gd name="T49" fmla="*/ 25 h 231"/>
                <a:gd name="T50" fmla="*/ 0 w 144"/>
                <a:gd name="T51" fmla="*/ 23 h 231"/>
                <a:gd name="T52" fmla="*/ 1 w 144"/>
                <a:gd name="T53" fmla="*/ 19 h 231"/>
                <a:gd name="T54" fmla="*/ 0 w 144"/>
                <a:gd name="T55" fmla="*/ 18 h 231"/>
                <a:gd name="T56" fmla="*/ 0 w 144"/>
                <a:gd name="T57" fmla="*/ 17 h 231"/>
                <a:gd name="T58" fmla="*/ 0 w 144"/>
                <a:gd name="T59" fmla="*/ 16 h 231"/>
                <a:gd name="T60" fmla="*/ 1 w 144"/>
                <a:gd name="T61" fmla="*/ 15 h 231"/>
                <a:gd name="T62" fmla="*/ 0 w 144"/>
                <a:gd name="T63" fmla="*/ 15 h 231"/>
                <a:gd name="T64" fmla="*/ 0 w 144"/>
                <a:gd name="T65" fmla="*/ 14 h 231"/>
                <a:gd name="T66" fmla="*/ 1 w 144"/>
                <a:gd name="T67" fmla="*/ 12 h 231"/>
                <a:gd name="T68" fmla="*/ 1 w 144"/>
                <a:gd name="T69" fmla="*/ 12 h 231"/>
                <a:gd name="T70" fmla="*/ 1 w 144"/>
                <a:gd name="T71" fmla="*/ 11 h 231"/>
                <a:gd name="T72" fmla="*/ 1 w 144"/>
                <a:gd name="T73" fmla="*/ 10 h 231"/>
                <a:gd name="T74" fmla="*/ 1 w 144"/>
                <a:gd name="T75" fmla="*/ 9 h 231"/>
                <a:gd name="T76" fmla="*/ 2 w 144"/>
                <a:gd name="T77" fmla="*/ 8 h 231"/>
                <a:gd name="T78" fmla="*/ 2 w 144"/>
                <a:gd name="T79" fmla="*/ 7 h 231"/>
                <a:gd name="T80" fmla="*/ 2 w 144"/>
                <a:gd name="T81" fmla="*/ 6 h 231"/>
                <a:gd name="T82" fmla="*/ 1 w 144"/>
                <a:gd name="T83" fmla="*/ 5 h 231"/>
                <a:gd name="T84" fmla="*/ 2 w 144"/>
                <a:gd name="T85" fmla="*/ 2 h 231"/>
                <a:gd name="T86" fmla="*/ 1 w 144"/>
                <a:gd name="T87" fmla="*/ 1 h 2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4"/>
                <a:gd name="T133" fmla="*/ 0 h 231"/>
                <a:gd name="T134" fmla="*/ 144 w 144"/>
                <a:gd name="T135" fmla="*/ 231 h 2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4" h="231">
                  <a:moveTo>
                    <a:pt x="11" y="0"/>
                  </a:moveTo>
                  <a:lnTo>
                    <a:pt x="29" y="2"/>
                  </a:lnTo>
                  <a:lnTo>
                    <a:pt x="45" y="4"/>
                  </a:lnTo>
                  <a:lnTo>
                    <a:pt x="62" y="7"/>
                  </a:lnTo>
                  <a:lnTo>
                    <a:pt x="78" y="8"/>
                  </a:lnTo>
                  <a:lnTo>
                    <a:pt x="94" y="10"/>
                  </a:lnTo>
                  <a:lnTo>
                    <a:pt x="111" y="12"/>
                  </a:lnTo>
                  <a:lnTo>
                    <a:pt x="128" y="15"/>
                  </a:lnTo>
                  <a:lnTo>
                    <a:pt x="144" y="17"/>
                  </a:lnTo>
                  <a:lnTo>
                    <a:pt x="143" y="20"/>
                  </a:lnTo>
                  <a:lnTo>
                    <a:pt x="142" y="24"/>
                  </a:lnTo>
                  <a:lnTo>
                    <a:pt x="139" y="28"/>
                  </a:lnTo>
                  <a:lnTo>
                    <a:pt x="138" y="32"/>
                  </a:lnTo>
                  <a:lnTo>
                    <a:pt x="137" y="40"/>
                  </a:lnTo>
                  <a:lnTo>
                    <a:pt x="136" y="47"/>
                  </a:lnTo>
                  <a:lnTo>
                    <a:pt x="135" y="55"/>
                  </a:lnTo>
                  <a:lnTo>
                    <a:pt x="134" y="63"/>
                  </a:lnTo>
                  <a:lnTo>
                    <a:pt x="131" y="64"/>
                  </a:lnTo>
                  <a:lnTo>
                    <a:pt x="129" y="66"/>
                  </a:lnTo>
                  <a:lnTo>
                    <a:pt x="128" y="68"/>
                  </a:lnTo>
                  <a:lnTo>
                    <a:pt x="126" y="70"/>
                  </a:lnTo>
                  <a:lnTo>
                    <a:pt x="124" y="73"/>
                  </a:lnTo>
                  <a:lnTo>
                    <a:pt x="124" y="77"/>
                  </a:lnTo>
                  <a:lnTo>
                    <a:pt x="124" y="80"/>
                  </a:lnTo>
                  <a:lnTo>
                    <a:pt x="124" y="84"/>
                  </a:lnTo>
                  <a:lnTo>
                    <a:pt x="127" y="84"/>
                  </a:lnTo>
                  <a:lnTo>
                    <a:pt x="128" y="84"/>
                  </a:lnTo>
                  <a:lnTo>
                    <a:pt x="130" y="85"/>
                  </a:lnTo>
                  <a:lnTo>
                    <a:pt x="131" y="85"/>
                  </a:lnTo>
                  <a:lnTo>
                    <a:pt x="130" y="91"/>
                  </a:lnTo>
                  <a:lnTo>
                    <a:pt x="130" y="95"/>
                  </a:lnTo>
                  <a:lnTo>
                    <a:pt x="129" y="101"/>
                  </a:lnTo>
                  <a:lnTo>
                    <a:pt x="128" y="107"/>
                  </a:lnTo>
                  <a:lnTo>
                    <a:pt x="127" y="108"/>
                  </a:lnTo>
                  <a:lnTo>
                    <a:pt x="124" y="108"/>
                  </a:lnTo>
                  <a:lnTo>
                    <a:pt x="123" y="109"/>
                  </a:lnTo>
                  <a:lnTo>
                    <a:pt x="122" y="110"/>
                  </a:lnTo>
                  <a:lnTo>
                    <a:pt x="123" y="114"/>
                  </a:lnTo>
                  <a:lnTo>
                    <a:pt x="123" y="117"/>
                  </a:lnTo>
                  <a:lnTo>
                    <a:pt x="123" y="121"/>
                  </a:lnTo>
                  <a:lnTo>
                    <a:pt x="124" y="124"/>
                  </a:lnTo>
                  <a:lnTo>
                    <a:pt x="124" y="127"/>
                  </a:lnTo>
                  <a:lnTo>
                    <a:pt x="124" y="132"/>
                  </a:lnTo>
                  <a:lnTo>
                    <a:pt x="123" y="136"/>
                  </a:lnTo>
                  <a:lnTo>
                    <a:pt x="123" y="140"/>
                  </a:lnTo>
                  <a:lnTo>
                    <a:pt x="122" y="142"/>
                  </a:lnTo>
                  <a:lnTo>
                    <a:pt x="121" y="144"/>
                  </a:lnTo>
                  <a:lnTo>
                    <a:pt x="119" y="146"/>
                  </a:lnTo>
                  <a:lnTo>
                    <a:pt x="117" y="148"/>
                  </a:lnTo>
                  <a:lnTo>
                    <a:pt x="119" y="152"/>
                  </a:lnTo>
                  <a:lnTo>
                    <a:pt x="120" y="154"/>
                  </a:lnTo>
                  <a:lnTo>
                    <a:pt x="120" y="157"/>
                  </a:lnTo>
                  <a:lnTo>
                    <a:pt x="121" y="161"/>
                  </a:lnTo>
                  <a:lnTo>
                    <a:pt x="121" y="164"/>
                  </a:lnTo>
                  <a:lnTo>
                    <a:pt x="120" y="168"/>
                  </a:lnTo>
                  <a:lnTo>
                    <a:pt x="120" y="171"/>
                  </a:lnTo>
                  <a:lnTo>
                    <a:pt x="119" y="175"/>
                  </a:lnTo>
                  <a:lnTo>
                    <a:pt x="117" y="178"/>
                  </a:lnTo>
                  <a:lnTo>
                    <a:pt x="116" y="180"/>
                  </a:lnTo>
                  <a:lnTo>
                    <a:pt x="115" y="184"/>
                  </a:lnTo>
                  <a:lnTo>
                    <a:pt x="114" y="186"/>
                  </a:lnTo>
                  <a:lnTo>
                    <a:pt x="113" y="192"/>
                  </a:lnTo>
                  <a:lnTo>
                    <a:pt x="113" y="198"/>
                  </a:lnTo>
                  <a:lnTo>
                    <a:pt x="112" y="202"/>
                  </a:lnTo>
                  <a:lnTo>
                    <a:pt x="111" y="208"/>
                  </a:lnTo>
                  <a:lnTo>
                    <a:pt x="109" y="212"/>
                  </a:lnTo>
                  <a:lnTo>
                    <a:pt x="107" y="214"/>
                  </a:lnTo>
                  <a:lnTo>
                    <a:pt x="106" y="217"/>
                  </a:lnTo>
                  <a:lnTo>
                    <a:pt x="104" y="221"/>
                  </a:lnTo>
                  <a:lnTo>
                    <a:pt x="94" y="227"/>
                  </a:lnTo>
                  <a:lnTo>
                    <a:pt x="82" y="230"/>
                  </a:lnTo>
                  <a:lnTo>
                    <a:pt x="67" y="231"/>
                  </a:lnTo>
                  <a:lnTo>
                    <a:pt x="51" y="230"/>
                  </a:lnTo>
                  <a:lnTo>
                    <a:pt x="36" y="228"/>
                  </a:lnTo>
                  <a:lnTo>
                    <a:pt x="21" y="223"/>
                  </a:lnTo>
                  <a:lnTo>
                    <a:pt x="9" y="216"/>
                  </a:lnTo>
                  <a:lnTo>
                    <a:pt x="1" y="208"/>
                  </a:lnTo>
                  <a:lnTo>
                    <a:pt x="1" y="198"/>
                  </a:lnTo>
                  <a:lnTo>
                    <a:pt x="2" y="186"/>
                  </a:lnTo>
                  <a:lnTo>
                    <a:pt x="3" y="176"/>
                  </a:lnTo>
                  <a:lnTo>
                    <a:pt x="5" y="164"/>
                  </a:lnTo>
                  <a:lnTo>
                    <a:pt x="3" y="163"/>
                  </a:lnTo>
                  <a:lnTo>
                    <a:pt x="2" y="162"/>
                  </a:lnTo>
                  <a:lnTo>
                    <a:pt x="1" y="160"/>
                  </a:lnTo>
                  <a:lnTo>
                    <a:pt x="0" y="159"/>
                  </a:lnTo>
                  <a:lnTo>
                    <a:pt x="0" y="154"/>
                  </a:lnTo>
                  <a:lnTo>
                    <a:pt x="1" y="151"/>
                  </a:lnTo>
                  <a:lnTo>
                    <a:pt x="1" y="147"/>
                  </a:lnTo>
                  <a:lnTo>
                    <a:pt x="1" y="144"/>
                  </a:lnTo>
                  <a:lnTo>
                    <a:pt x="3" y="141"/>
                  </a:lnTo>
                  <a:lnTo>
                    <a:pt x="6" y="139"/>
                  </a:lnTo>
                  <a:lnTo>
                    <a:pt x="7" y="137"/>
                  </a:lnTo>
                  <a:lnTo>
                    <a:pt x="9" y="134"/>
                  </a:lnTo>
                  <a:lnTo>
                    <a:pt x="7" y="134"/>
                  </a:lnTo>
                  <a:lnTo>
                    <a:pt x="5" y="134"/>
                  </a:lnTo>
                  <a:lnTo>
                    <a:pt x="2" y="134"/>
                  </a:lnTo>
                  <a:lnTo>
                    <a:pt x="0" y="133"/>
                  </a:lnTo>
                  <a:lnTo>
                    <a:pt x="1" y="127"/>
                  </a:lnTo>
                  <a:lnTo>
                    <a:pt x="2" y="121"/>
                  </a:lnTo>
                  <a:lnTo>
                    <a:pt x="2" y="114"/>
                  </a:lnTo>
                  <a:lnTo>
                    <a:pt x="3" y="108"/>
                  </a:lnTo>
                  <a:lnTo>
                    <a:pt x="6" y="108"/>
                  </a:lnTo>
                  <a:lnTo>
                    <a:pt x="7" y="107"/>
                  </a:lnTo>
                  <a:lnTo>
                    <a:pt x="9" y="107"/>
                  </a:lnTo>
                  <a:lnTo>
                    <a:pt x="11" y="106"/>
                  </a:lnTo>
                  <a:lnTo>
                    <a:pt x="10" y="102"/>
                  </a:lnTo>
                  <a:lnTo>
                    <a:pt x="9" y="99"/>
                  </a:lnTo>
                  <a:lnTo>
                    <a:pt x="7" y="95"/>
                  </a:lnTo>
                  <a:lnTo>
                    <a:pt x="6" y="92"/>
                  </a:lnTo>
                  <a:lnTo>
                    <a:pt x="6" y="89"/>
                  </a:lnTo>
                  <a:lnTo>
                    <a:pt x="6" y="86"/>
                  </a:lnTo>
                  <a:lnTo>
                    <a:pt x="6" y="83"/>
                  </a:lnTo>
                  <a:lnTo>
                    <a:pt x="7" y="79"/>
                  </a:lnTo>
                  <a:lnTo>
                    <a:pt x="9" y="77"/>
                  </a:lnTo>
                  <a:lnTo>
                    <a:pt x="11" y="74"/>
                  </a:lnTo>
                  <a:lnTo>
                    <a:pt x="13" y="72"/>
                  </a:lnTo>
                  <a:lnTo>
                    <a:pt x="15" y="70"/>
                  </a:lnTo>
                  <a:lnTo>
                    <a:pt x="16" y="68"/>
                  </a:lnTo>
                  <a:lnTo>
                    <a:pt x="16" y="64"/>
                  </a:lnTo>
                  <a:lnTo>
                    <a:pt x="16" y="62"/>
                  </a:lnTo>
                  <a:lnTo>
                    <a:pt x="16" y="58"/>
                  </a:lnTo>
                  <a:lnTo>
                    <a:pt x="15" y="56"/>
                  </a:lnTo>
                  <a:lnTo>
                    <a:pt x="14" y="54"/>
                  </a:lnTo>
                  <a:lnTo>
                    <a:pt x="11" y="53"/>
                  </a:lnTo>
                  <a:lnTo>
                    <a:pt x="10" y="50"/>
                  </a:lnTo>
                  <a:lnTo>
                    <a:pt x="11" y="43"/>
                  </a:lnTo>
                  <a:lnTo>
                    <a:pt x="13" y="35"/>
                  </a:lnTo>
                  <a:lnTo>
                    <a:pt x="13" y="28"/>
                  </a:lnTo>
                  <a:lnTo>
                    <a:pt x="14" y="20"/>
                  </a:lnTo>
                  <a:lnTo>
                    <a:pt x="13" y="16"/>
                  </a:lnTo>
                  <a:lnTo>
                    <a:pt x="13" y="11"/>
                  </a:lnTo>
                  <a:lnTo>
                    <a:pt x="13" y="5"/>
                  </a:lnTo>
                  <a:lnTo>
                    <a:pt x="11" y="0"/>
                  </a:lnTo>
                  <a:close/>
                </a:path>
              </a:pathLst>
            </a:custGeom>
            <a:solidFill>
              <a:srgbClr val="93938E"/>
            </a:solidFill>
            <a:ln w="9525">
              <a:noFill/>
              <a:round/>
              <a:headEnd/>
              <a:tailEnd/>
            </a:ln>
          </p:spPr>
          <p:txBody>
            <a:bodyPr/>
            <a:lstStyle/>
            <a:p>
              <a:endParaRPr lang="en-US"/>
            </a:p>
          </p:txBody>
        </p:sp>
        <p:sp>
          <p:nvSpPr>
            <p:cNvPr id="17482" name="Freeform 532"/>
            <p:cNvSpPr>
              <a:spLocks noChangeAspect="1"/>
            </p:cNvSpPr>
            <p:nvPr/>
          </p:nvSpPr>
          <p:spPr bwMode="auto">
            <a:xfrm>
              <a:off x="4703" y="3273"/>
              <a:ext cx="42" cy="77"/>
            </a:xfrm>
            <a:custGeom>
              <a:avLst/>
              <a:gdLst>
                <a:gd name="T0" fmla="*/ 5 w 123"/>
                <a:gd name="T1" fmla="*/ 0 h 228"/>
                <a:gd name="T2" fmla="*/ 10 w 123"/>
                <a:gd name="T3" fmla="*/ 1 h 228"/>
                <a:gd name="T4" fmla="*/ 14 w 123"/>
                <a:gd name="T5" fmla="*/ 2 h 228"/>
                <a:gd name="T6" fmla="*/ 14 w 123"/>
                <a:gd name="T7" fmla="*/ 3 h 228"/>
                <a:gd name="T8" fmla="*/ 13 w 123"/>
                <a:gd name="T9" fmla="*/ 5 h 228"/>
                <a:gd name="T10" fmla="*/ 13 w 123"/>
                <a:gd name="T11" fmla="*/ 7 h 228"/>
                <a:gd name="T12" fmla="*/ 12 w 123"/>
                <a:gd name="T13" fmla="*/ 8 h 228"/>
                <a:gd name="T14" fmla="*/ 12 w 123"/>
                <a:gd name="T15" fmla="*/ 9 h 228"/>
                <a:gd name="T16" fmla="*/ 13 w 123"/>
                <a:gd name="T17" fmla="*/ 9 h 228"/>
                <a:gd name="T18" fmla="*/ 13 w 123"/>
                <a:gd name="T19" fmla="*/ 10 h 228"/>
                <a:gd name="T20" fmla="*/ 13 w 123"/>
                <a:gd name="T21" fmla="*/ 12 h 228"/>
                <a:gd name="T22" fmla="*/ 12 w 123"/>
                <a:gd name="T23" fmla="*/ 12 h 228"/>
                <a:gd name="T24" fmla="*/ 12 w 123"/>
                <a:gd name="T25" fmla="*/ 13 h 228"/>
                <a:gd name="T26" fmla="*/ 12 w 123"/>
                <a:gd name="T27" fmla="*/ 14 h 228"/>
                <a:gd name="T28" fmla="*/ 12 w 123"/>
                <a:gd name="T29" fmla="*/ 16 h 228"/>
                <a:gd name="T30" fmla="*/ 12 w 123"/>
                <a:gd name="T31" fmla="*/ 16 h 228"/>
                <a:gd name="T32" fmla="*/ 12 w 123"/>
                <a:gd name="T33" fmla="*/ 17 h 228"/>
                <a:gd name="T34" fmla="*/ 12 w 123"/>
                <a:gd name="T35" fmla="*/ 18 h 228"/>
                <a:gd name="T36" fmla="*/ 11 w 123"/>
                <a:gd name="T37" fmla="*/ 20 h 228"/>
                <a:gd name="T38" fmla="*/ 11 w 123"/>
                <a:gd name="T39" fmla="*/ 21 h 228"/>
                <a:gd name="T40" fmla="*/ 11 w 123"/>
                <a:gd name="T41" fmla="*/ 22 h 228"/>
                <a:gd name="T42" fmla="*/ 11 w 123"/>
                <a:gd name="T43" fmla="*/ 24 h 228"/>
                <a:gd name="T44" fmla="*/ 10 w 123"/>
                <a:gd name="T45" fmla="*/ 25 h 228"/>
                <a:gd name="T46" fmla="*/ 6 w 123"/>
                <a:gd name="T47" fmla="*/ 26 h 228"/>
                <a:gd name="T48" fmla="*/ 2 w 123"/>
                <a:gd name="T49" fmla="*/ 25 h 228"/>
                <a:gd name="T50" fmla="*/ 0 w 123"/>
                <a:gd name="T51" fmla="*/ 22 h 228"/>
                <a:gd name="T52" fmla="*/ 1 w 123"/>
                <a:gd name="T53" fmla="*/ 19 h 228"/>
                <a:gd name="T54" fmla="*/ 0 w 123"/>
                <a:gd name="T55" fmla="*/ 18 h 228"/>
                <a:gd name="T56" fmla="*/ 0 w 123"/>
                <a:gd name="T57" fmla="*/ 17 h 228"/>
                <a:gd name="T58" fmla="*/ 1 w 123"/>
                <a:gd name="T59" fmla="*/ 16 h 228"/>
                <a:gd name="T60" fmla="*/ 1 w 123"/>
                <a:gd name="T61" fmla="*/ 15 h 228"/>
                <a:gd name="T62" fmla="*/ 1 w 123"/>
                <a:gd name="T63" fmla="*/ 15 h 228"/>
                <a:gd name="T64" fmla="*/ 0 w 123"/>
                <a:gd name="T65" fmla="*/ 14 h 228"/>
                <a:gd name="T66" fmla="*/ 1 w 123"/>
                <a:gd name="T67" fmla="*/ 12 h 228"/>
                <a:gd name="T68" fmla="*/ 1 w 123"/>
                <a:gd name="T69" fmla="*/ 12 h 228"/>
                <a:gd name="T70" fmla="*/ 1 w 123"/>
                <a:gd name="T71" fmla="*/ 11 h 228"/>
                <a:gd name="T72" fmla="*/ 1 w 123"/>
                <a:gd name="T73" fmla="*/ 9 h 228"/>
                <a:gd name="T74" fmla="*/ 1 w 123"/>
                <a:gd name="T75" fmla="*/ 9 h 228"/>
                <a:gd name="T76" fmla="*/ 2 w 123"/>
                <a:gd name="T77" fmla="*/ 8 h 228"/>
                <a:gd name="T78" fmla="*/ 2 w 123"/>
                <a:gd name="T79" fmla="*/ 7 h 228"/>
                <a:gd name="T80" fmla="*/ 2 w 123"/>
                <a:gd name="T81" fmla="*/ 6 h 228"/>
                <a:gd name="T82" fmla="*/ 1 w 123"/>
                <a:gd name="T83" fmla="*/ 5 h 228"/>
                <a:gd name="T84" fmla="*/ 2 w 123"/>
                <a:gd name="T85" fmla="*/ 2 h 228"/>
                <a:gd name="T86" fmla="*/ 2 w 123"/>
                <a:gd name="T87" fmla="*/ 1 h 2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
                <a:gd name="T133" fmla="*/ 0 h 228"/>
                <a:gd name="T134" fmla="*/ 123 w 123"/>
                <a:gd name="T135" fmla="*/ 228 h 2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 h="228">
                  <a:moveTo>
                    <a:pt x="15" y="0"/>
                  </a:moveTo>
                  <a:lnTo>
                    <a:pt x="29" y="1"/>
                  </a:lnTo>
                  <a:lnTo>
                    <a:pt x="42" y="4"/>
                  </a:lnTo>
                  <a:lnTo>
                    <a:pt x="55" y="5"/>
                  </a:lnTo>
                  <a:lnTo>
                    <a:pt x="69" y="7"/>
                  </a:lnTo>
                  <a:lnTo>
                    <a:pt x="83" y="8"/>
                  </a:lnTo>
                  <a:lnTo>
                    <a:pt x="97" y="10"/>
                  </a:lnTo>
                  <a:lnTo>
                    <a:pt x="110" y="12"/>
                  </a:lnTo>
                  <a:lnTo>
                    <a:pt x="123" y="14"/>
                  </a:lnTo>
                  <a:lnTo>
                    <a:pt x="122" y="17"/>
                  </a:lnTo>
                  <a:lnTo>
                    <a:pt x="121" y="21"/>
                  </a:lnTo>
                  <a:lnTo>
                    <a:pt x="119" y="25"/>
                  </a:lnTo>
                  <a:lnTo>
                    <a:pt x="118" y="29"/>
                  </a:lnTo>
                  <a:lnTo>
                    <a:pt x="117" y="37"/>
                  </a:lnTo>
                  <a:lnTo>
                    <a:pt x="115" y="44"/>
                  </a:lnTo>
                  <a:lnTo>
                    <a:pt x="114" y="52"/>
                  </a:lnTo>
                  <a:lnTo>
                    <a:pt x="113" y="60"/>
                  </a:lnTo>
                  <a:lnTo>
                    <a:pt x="112" y="61"/>
                  </a:lnTo>
                  <a:lnTo>
                    <a:pt x="110" y="63"/>
                  </a:lnTo>
                  <a:lnTo>
                    <a:pt x="108" y="65"/>
                  </a:lnTo>
                  <a:lnTo>
                    <a:pt x="106" y="67"/>
                  </a:lnTo>
                  <a:lnTo>
                    <a:pt x="106" y="70"/>
                  </a:lnTo>
                  <a:lnTo>
                    <a:pt x="106" y="74"/>
                  </a:lnTo>
                  <a:lnTo>
                    <a:pt x="105" y="77"/>
                  </a:lnTo>
                  <a:lnTo>
                    <a:pt x="105" y="81"/>
                  </a:lnTo>
                  <a:lnTo>
                    <a:pt x="106" y="81"/>
                  </a:lnTo>
                  <a:lnTo>
                    <a:pt x="108" y="81"/>
                  </a:lnTo>
                  <a:lnTo>
                    <a:pt x="110" y="81"/>
                  </a:lnTo>
                  <a:lnTo>
                    <a:pt x="111" y="81"/>
                  </a:lnTo>
                  <a:lnTo>
                    <a:pt x="110" y="86"/>
                  </a:lnTo>
                  <a:lnTo>
                    <a:pt x="110" y="92"/>
                  </a:lnTo>
                  <a:lnTo>
                    <a:pt x="108" y="97"/>
                  </a:lnTo>
                  <a:lnTo>
                    <a:pt x="107" y="103"/>
                  </a:lnTo>
                  <a:lnTo>
                    <a:pt x="106" y="104"/>
                  </a:lnTo>
                  <a:lnTo>
                    <a:pt x="105" y="105"/>
                  </a:lnTo>
                  <a:lnTo>
                    <a:pt x="104" y="106"/>
                  </a:lnTo>
                  <a:lnTo>
                    <a:pt x="103" y="107"/>
                  </a:lnTo>
                  <a:lnTo>
                    <a:pt x="104" y="110"/>
                  </a:lnTo>
                  <a:lnTo>
                    <a:pt x="104" y="113"/>
                  </a:lnTo>
                  <a:lnTo>
                    <a:pt x="104" y="116"/>
                  </a:lnTo>
                  <a:lnTo>
                    <a:pt x="105" y="120"/>
                  </a:lnTo>
                  <a:lnTo>
                    <a:pt x="104" y="124"/>
                  </a:lnTo>
                  <a:lnTo>
                    <a:pt x="104" y="128"/>
                  </a:lnTo>
                  <a:lnTo>
                    <a:pt x="104" y="131"/>
                  </a:lnTo>
                  <a:lnTo>
                    <a:pt x="103" y="136"/>
                  </a:lnTo>
                  <a:lnTo>
                    <a:pt x="102" y="138"/>
                  </a:lnTo>
                  <a:lnTo>
                    <a:pt x="100" y="139"/>
                  </a:lnTo>
                  <a:lnTo>
                    <a:pt x="99" y="142"/>
                  </a:lnTo>
                  <a:lnTo>
                    <a:pt x="98" y="144"/>
                  </a:lnTo>
                  <a:lnTo>
                    <a:pt x="99" y="148"/>
                  </a:lnTo>
                  <a:lnTo>
                    <a:pt x="100" y="151"/>
                  </a:lnTo>
                  <a:lnTo>
                    <a:pt x="100" y="154"/>
                  </a:lnTo>
                  <a:lnTo>
                    <a:pt x="102" y="157"/>
                  </a:lnTo>
                  <a:lnTo>
                    <a:pt x="100" y="160"/>
                  </a:lnTo>
                  <a:lnTo>
                    <a:pt x="100" y="164"/>
                  </a:lnTo>
                  <a:lnTo>
                    <a:pt x="99" y="167"/>
                  </a:lnTo>
                  <a:lnTo>
                    <a:pt x="98" y="172"/>
                  </a:lnTo>
                  <a:lnTo>
                    <a:pt x="97" y="174"/>
                  </a:lnTo>
                  <a:lnTo>
                    <a:pt x="97" y="177"/>
                  </a:lnTo>
                  <a:lnTo>
                    <a:pt x="96" y="180"/>
                  </a:lnTo>
                  <a:lnTo>
                    <a:pt x="95" y="183"/>
                  </a:lnTo>
                  <a:lnTo>
                    <a:pt x="93" y="189"/>
                  </a:lnTo>
                  <a:lnTo>
                    <a:pt x="93" y="194"/>
                  </a:lnTo>
                  <a:lnTo>
                    <a:pt x="92" y="199"/>
                  </a:lnTo>
                  <a:lnTo>
                    <a:pt x="91" y="205"/>
                  </a:lnTo>
                  <a:lnTo>
                    <a:pt x="90" y="207"/>
                  </a:lnTo>
                  <a:lnTo>
                    <a:pt x="89" y="211"/>
                  </a:lnTo>
                  <a:lnTo>
                    <a:pt x="88" y="214"/>
                  </a:lnTo>
                  <a:lnTo>
                    <a:pt x="87" y="218"/>
                  </a:lnTo>
                  <a:lnTo>
                    <a:pt x="79" y="224"/>
                  </a:lnTo>
                  <a:lnTo>
                    <a:pt x="68" y="227"/>
                  </a:lnTo>
                  <a:lnTo>
                    <a:pt x="55" y="228"/>
                  </a:lnTo>
                  <a:lnTo>
                    <a:pt x="42" y="227"/>
                  </a:lnTo>
                  <a:lnTo>
                    <a:pt x="28" y="225"/>
                  </a:lnTo>
                  <a:lnTo>
                    <a:pt x="16" y="220"/>
                  </a:lnTo>
                  <a:lnTo>
                    <a:pt x="7" y="214"/>
                  </a:lnTo>
                  <a:lnTo>
                    <a:pt x="0" y="206"/>
                  </a:lnTo>
                  <a:lnTo>
                    <a:pt x="1" y="196"/>
                  </a:lnTo>
                  <a:lnTo>
                    <a:pt x="2" y="186"/>
                  </a:lnTo>
                  <a:lnTo>
                    <a:pt x="4" y="174"/>
                  </a:lnTo>
                  <a:lnTo>
                    <a:pt x="5" y="163"/>
                  </a:lnTo>
                  <a:lnTo>
                    <a:pt x="4" y="161"/>
                  </a:lnTo>
                  <a:lnTo>
                    <a:pt x="4" y="160"/>
                  </a:lnTo>
                  <a:lnTo>
                    <a:pt x="2" y="158"/>
                  </a:lnTo>
                  <a:lnTo>
                    <a:pt x="1" y="157"/>
                  </a:lnTo>
                  <a:lnTo>
                    <a:pt x="2" y="153"/>
                  </a:lnTo>
                  <a:lnTo>
                    <a:pt x="2" y="150"/>
                  </a:lnTo>
                  <a:lnTo>
                    <a:pt x="2" y="146"/>
                  </a:lnTo>
                  <a:lnTo>
                    <a:pt x="2" y="143"/>
                  </a:lnTo>
                  <a:lnTo>
                    <a:pt x="5" y="141"/>
                  </a:lnTo>
                  <a:lnTo>
                    <a:pt x="6" y="138"/>
                  </a:lnTo>
                  <a:lnTo>
                    <a:pt x="8" y="136"/>
                  </a:lnTo>
                  <a:lnTo>
                    <a:pt x="9" y="134"/>
                  </a:lnTo>
                  <a:lnTo>
                    <a:pt x="8" y="134"/>
                  </a:lnTo>
                  <a:lnTo>
                    <a:pt x="6" y="133"/>
                  </a:lnTo>
                  <a:lnTo>
                    <a:pt x="5" y="133"/>
                  </a:lnTo>
                  <a:lnTo>
                    <a:pt x="2" y="133"/>
                  </a:lnTo>
                  <a:lnTo>
                    <a:pt x="4" y="127"/>
                  </a:lnTo>
                  <a:lnTo>
                    <a:pt x="4" y="120"/>
                  </a:lnTo>
                  <a:lnTo>
                    <a:pt x="4" y="113"/>
                  </a:lnTo>
                  <a:lnTo>
                    <a:pt x="5" y="107"/>
                  </a:lnTo>
                  <a:lnTo>
                    <a:pt x="7" y="106"/>
                  </a:lnTo>
                  <a:lnTo>
                    <a:pt x="8" y="106"/>
                  </a:lnTo>
                  <a:lnTo>
                    <a:pt x="11" y="106"/>
                  </a:lnTo>
                  <a:lnTo>
                    <a:pt x="12" y="105"/>
                  </a:lnTo>
                  <a:lnTo>
                    <a:pt x="11" y="101"/>
                  </a:lnTo>
                  <a:lnTo>
                    <a:pt x="11" y="98"/>
                  </a:lnTo>
                  <a:lnTo>
                    <a:pt x="9" y="95"/>
                  </a:lnTo>
                  <a:lnTo>
                    <a:pt x="8" y="91"/>
                  </a:lnTo>
                  <a:lnTo>
                    <a:pt x="8" y="88"/>
                  </a:lnTo>
                  <a:lnTo>
                    <a:pt x="8" y="84"/>
                  </a:lnTo>
                  <a:lnTo>
                    <a:pt x="8" y="82"/>
                  </a:lnTo>
                  <a:lnTo>
                    <a:pt x="8" y="78"/>
                  </a:lnTo>
                  <a:lnTo>
                    <a:pt x="11" y="76"/>
                  </a:lnTo>
                  <a:lnTo>
                    <a:pt x="13" y="74"/>
                  </a:lnTo>
                  <a:lnTo>
                    <a:pt x="14" y="71"/>
                  </a:lnTo>
                  <a:lnTo>
                    <a:pt x="16" y="68"/>
                  </a:lnTo>
                  <a:lnTo>
                    <a:pt x="16" y="66"/>
                  </a:lnTo>
                  <a:lnTo>
                    <a:pt x="16" y="62"/>
                  </a:lnTo>
                  <a:lnTo>
                    <a:pt x="16" y="60"/>
                  </a:lnTo>
                  <a:lnTo>
                    <a:pt x="17" y="58"/>
                  </a:lnTo>
                  <a:lnTo>
                    <a:pt x="16" y="55"/>
                  </a:lnTo>
                  <a:lnTo>
                    <a:pt x="15" y="53"/>
                  </a:lnTo>
                  <a:lnTo>
                    <a:pt x="13" y="52"/>
                  </a:lnTo>
                  <a:lnTo>
                    <a:pt x="12" y="50"/>
                  </a:lnTo>
                  <a:lnTo>
                    <a:pt x="13" y="43"/>
                  </a:lnTo>
                  <a:lnTo>
                    <a:pt x="14" y="36"/>
                  </a:lnTo>
                  <a:lnTo>
                    <a:pt x="15" y="29"/>
                  </a:lnTo>
                  <a:lnTo>
                    <a:pt x="16" y="22"/>
                  </a:lnTo>
                  <a:lnTo>
                    <a:pt x="15" y="16"/>
                  </a:lnTo>
                  <a:lnTo>
                    <a:pt x="15" y="10"/>
                  </a:lnTo>
                  <a:lnTo>
                    <a:pt x="15" y="6"/>
                  </a:lnTo>
                  <a:lnTo>
                    <a:pt x="15" y="0"/>
                  </a:lnTo>
                  <a:close/>
                </a:path>
              </a:pathLst>
            </a:custGeom>
            <a:solidFill>
              <a:srgbClr val="9E9B99"/>
            </a:solidFill>
            <a:ln w="9525">
              <a:noFill/>
              <a:round/>
              <a:headEnd/>
              <a:tailEnd/>
            </a:ln>
          </p:spPr>
          <p:txBody>
            <a:bodyPr/>
            <a:lstStyle/>
            <a:p>
              <a:endParaRPr lang="en-US"/>
            </a:p>
          </p:txBody>
        </p:sp>
        <p:sp>
          <p:nvSpPr>
            <p:cNvPr id="17483" name="Freeform 533"/>
            <p:cNvSpPr>
              <a:spLocks noChangeAspect="1"/>
            </p:cNvSpPr>
            <p:nvPr/>
          </p:nvSpPr>
          <p:spPr bwMode="auto">
            <a:xfrm>
              <a:off x="4707" y="3274"/>
              <a:ext cx="33" cy="76"/>
            </a:xfrm>
            <a:custGeom>
              <a:avLst/>
              <a:gdLst>
                <a:gd name="T0" fmla="*/ 2 w 102"/>
                <a:gd name="T1" fmla="*/ 0 h 226"/>
                <a:gd name="T2" fmla="*/ 11 w 102"/>
                <a:gd name="T3" fmla="*/ 1 h 226"/>
                <a:gd name="T4" fmla="*/ 10 w 102"/>
                <a:gd name="T5" fmla="*/ 3 h 226"/>
                <a:gd name="T6" fmla="*/ 10 w 102"/>
                <a:gd name="T7" fmla="*/ 7 h 226"/>
                <a:gd name="T8" fmla="*/ 9 w 102"/>
                <a:gd name="T9" fmla="*/ 7 h 226"/>
                <a:gd name="T10" fmla="*/ 9 w 102"/>
                <a:gd name="T11" fmla="*/ 9 h 226"/>
                <a:gd name="T12" fmla="*/ 9 w 102"/>
                <a:gd name="T13" fmla="*/ 9 h 226"/>
                <a:gd name="T14" fmla="*/ 9 w 102"/>
                <a:gd name="T15" fmla="*/ 11 h 226"/>
                <a:gd name="T16" fmla="*/ 9 w 102"/>
                <a:gd name="T17" fmla="*/ 12 h 226"/>
                <a:gd name="T18" fmla="*/ 9 w 102"/>
                <a:gd name="T19" fmla="*/ 13 h 226"/>
                <a:gd name="T20" fmla="*/ 9 w 102"/>
                <a:gd name="T21" fmla="*/ 15 h 226"/>
                <a:gd name="T22" fmla="*/ 8 w 102"/>
                <a:gd name="T23" fmla="*/ 16 h 226"/>
                <a:gd name="T24" fmla="*/ 8 w 102"/>
                <a:gd name="T25" fmla="*/ 17 h 226"/>
                <a:gd name="T26" fmla="*/ 8 w 102"/>
                <a:gd name="T27" fmla="*/ 19 h 226"/>
                <a:gd name="T28" fmla="*/ 8 w 102"/>
                <a:gd name="T29" fmla="*/ 21 h 226"/>
                <a:gd name="T30" fmla="*/ 8 w 102"/>
                <a:gd name="T31" fmla="*/ 23 h 226"/>
                <a:gd name="T32" fmla="*/ 7 w 102"/>
                <a:gd name="T33" fmla="*/ 24 h 226"/>
                <a:gd name="T34" fmla="*/ 6 w 102"/>
                <a:gd name="T35" fmla="*/ 25 h 226"/>
                <a:gd name="T36" fmla="*/ 6 w 102"/>
                <a:gd name="T37" fmla="*/ 26 h 226"/>
                <a:gd name="T38" fmla="*/ 5 w 102"/>
                <a:gd name="T39" fmla="*/ 26 h 226"/>
                <a:gd name="T40" fmla="*/ 4 w 102"/>
                <a:gd name="T41" fmla="*/ 26 h 226"/>
                <a:gd name="T42" fmla="*/ 2 w 102"/>
                <a:gd name="T43" fmla="*/ 25 h 226"/>
                <a:gd name="T44" fmla="*/ 1 w 102"/>
                <a:gd name="T45" fmla="*/ 25 h 226"/>
                <a:gd name="T46" fmla="*/ 1 w 102"/>
                <a:gd name="T47" fmla="*/ 24 h 226"/>
                <a:gd name="T48" fmla="*/ 0 w 102"/>
                <a:gd name="T49" fmla="*/ 24 h 226"/>
                <a:gd name="T50" fmla="*/ 1 w 102"/>
                <a:gd name="T51" fmla="*/ 18 h 226"/>
                <a:gd name="T52" fmla="*/ 0 w 102"/>
                <a:gd name="T53" fmla="*/ 18 h 226"/>
                <a:gd name="T54" fmla="*/ 0 w 102"/>
                <a:gd name="T55" fmla="*/ 16 h 226"/>
                <a:gd name="T56" fmla="*/ 1 w 102"/>
                <a:gd name="T57" fmla="*/ 15 h 226"/>
                <a:gd name="T58" fmla="*/ 0 w 102"/>
                <a:gd name="T59" fmla="*/ 15 h 226"/>
                <a:gd name="T60" fmla="*/ 1 w 102"/>
                <a:gd name="T61" fmla="*/ 12 h 226"/>
                <a:gd name="T62" fmla="*/ 1 w 102"/>
                <a:gd name="T63" fmla="*/ 12 h 226"/>
                <a:gd name="T64" fmla="*/ 1 w 102"/>
                <a:gd name="T65" fmla="*/ 10 h 226"/>
                <a:gd name="T66" fmla="*/ 1 w 102"/>
                <a:gd name="T67" fmla="*/ 9 h 226"/>
                <a:gd name="T68" fmla="*/ 2 w 102"/>
                <a:gd name="T69" fmla="*/ 8 h 226"/>
                <a:gd name="T70" fmla="*/ 2 w 102"/>
                <a:gd name="T71" fmla="*/ 7 h 226"/>
                <a:gd name="T72" fmla="*/ 2 w 102"/>
                <a:gd name="T73" fmla="*/ 6 h 226"/>
                <a:gd name="T74" fmla="*/ 2 w 102"/>
                <a:gd name="T75" fmla="*/ 2 h 226"/>
                <a:gd name="T76" fmla="*/ 2 w 102"/>
                <a:gd name="T77" fmla="*/ 0 h 2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2"/>
                <a:gd name="T118" fmla="*/ 0 h 226"/>
                <a:gd name="T119" fmla="*/ 102 w 102"/>
                <a:gd name="T120" fmla="*/ 226 h 2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2" h="226">
                  <a:moveTo>
                    <a:pt x="18" y="0"/>
                  </a:moveTo>
                  <a:lnTo>
                    <a:pt x="102" y="12"/>
                  </a:lnTo>
                  <a:lnTo>
                    <a:pt x="97" y="27"/>
                  </a:lnTo>
                  <a:lnTo>
                    <a:pt x="93" y="58"/>
                  </a:lnTo>
                  <a:lnTo>
                    <a:pt x="88" y="65"/>
                  </a:lnTo>
                  <a:lnTo>
                    <a:pt x="86" y="78"/>
                  </a:lnTo>
                  <a:lnTo>
                    <a:pt x="90" y="79"/>
                  </a:lnTo>
                  <a:lnTo>
                    <a:pt x="88" y="101"/>
                  </a:lnTo>
                  <a:lnTo>
                    <a:pt x="83" y="104"/>
                  </a:lnTo>
                  <a:lnTo>
                    <a:pt x="84" y="118"/>
                  </a:lnTo>
                  <a:lnTo>
                    <a:pt x="83" y="133"/>
                  </a:lnTo>
                  <a:lnTo>
                    <a:pt x="79" y="142"/>
                  </a:lnTo>
                  <a:lnTo>
                    <a:pt x="81" y="154"/>
                  </a:lnTo>
                  <a:lnTo>
                    <a:pt x="79" y="169"/>
                  </a:lnTo>
                  <a:lnTo>
                    <a:pt x="75" y="180"/>
                  </a:lnTo>
                  <a:lnTo>
                    <a:pt x="73" y="202"/>
                  </a:lnTo>
                  <a:lnTo>
                    <a:pt x="68" y="215"/>
                  </a:lnTo>
                  <a:lnTo>
                    <a:pt x="63" y="220"/>
                  </a:lnTo>
                  <a:lnTo>
                    <a:pt x="53" y="225"/>
                  </a:lnTo>
                  <a:lnTo>
                    <a:pt x="43" y="226"/>
                  </a:lnTo>
                  <a:lnTo>
                    <a:pt x="33" y="226"/>
                  </a:lnTo>
                  <a:lnTo>
                    <a:pt x="22" y="224"/>
                  </a:lnTo>
                  <a:lnTo>
                    <a:pt x="13" y="219"/>
                  </a:lnTo>
                  <a:lnTo>
                    <a:pt x="5" y="214"/>
                  </a:lnTo>
                  <a:lnTo>
                    <a:pt x="0" y="207"/>
                  </a:lnTo>
                  <a:lnTo>
                    <a:pt x="5" y="164"/>
                  </a:lnTo>
                  <a:lnTo>
                    <a:pt x="3" y="157"/>
                  </a:lnTo>
                  <a:lnTo>
                    <a:pt x="4" y="142"/>
                  </a:lnTo>
                  <a:lnTo>
                    <a:pt x="10" y="134"/>
                  </a:lnTo>
                  <a:lnTo>
                    <a:pt x="4" y="133"/>
                  </a:lnTo>
                  <a:lnTo>
                    <a:pt x="7" y="106"/>
                  </a:lnTo>
                  <a:lnTo>
                    <a:pt x="12" y="105"/>
                  </a:lnTo>
                  <a:lnTo>
                    <a:pt x="10" y="91"/>
                  </a:lnTo>
                  <a:lnTo>
                    <a:pt x="11" y="79"/>
                  </a:lnTo>
                  <a:lnTo>
                    <a:pt x="17" y="69"/>
                  </a:lnTo>
                  <a:lnTo>
                    <a:pt x="18" y="58"/>
                  </a:lnTo>
                  <a:lnTo>
                    <a:pt x="14" y="50"/>
                  </a:lnTo>
                  <a:lnTo>
                    <a:pt x="18" y="22"/>
                  </a:lnTo>
                  <a:lnTo>
                    <a:pt x="18" y="0"/>
                  </a:lnTo>
                  <a:close/>
                </a:path>
              </a:pathLst>
            </a:custGeom>
            <a:solidFill>
              <a:srgbClr val="A8A5A0"/>
            </a:solidFill>
            <a:ln w="9525">
              <a:noFill/>
              <a:round/>
              <a:headEnd/>
              <a:tailEnd/>
            </a:ln>
          </p:spPr>
          <p:txBody>
            <a:bodyPr/>
            <a:lstStyle/>
            <a:p>
              <a:endParaRPr lang="en-US"/>
            </a:p>
          </p:txBody>
        </p:sp>
        <p:sp>
          <p:nvSpPr>
            <p:cNvPr id="17484" name="Freeform 534"/>
            <p:cNvSpPr>
              <a:spLocks noChangeAspect="1"/>
            </p:cNvSpPr>
            <p:nvPr/>
          </p:nvSpPr>
          <p:spPr bwMode="auto">
            <a:xfrm>
              <a:off x="4670" y="3296"/>
              <a:ext cx="105" cy="15"/>
            </a:xfrm>
            <a:custGeom>
              <a:avLst/>
              <a:gdLst>
                <a:gd name="T0" fmla="*/ 0 w 313"/>
                <a:gd name="T1" fmla="*/ 0 h 44"/>
                <a:gd name="T2" fmla="*/ 2 w 313"/>
                <a:gd name="T3" fmla="*/ 0 h 44"/>
                <a:gd name="T4" fmla="*/ 4 w 313"/>
                <a:gd name="T5" fmla="*/ 1 h 44"/>
                <a:gd name="T6" fmla="*/ 7 w 313"/>
                <a:gd name="T7" fmla="*/ 1 h 44"/>
                <a:gd name="T8" fmla="*/ 9 w 313"/>
                <a:gd name="T9" fmla="*/ 1 h 44"/>
                <a:gd name="T10" fmla="*/ 11 w 313"/>
                <a:gd name="T11" fmla="*/ 2 h 44"/>
                <a:gd name="T12" fmla="*/ 13 w 313"/>
                <a:gd name="T13" fmla="*/ 2 h 44"/>
                <a:gd name="T14" fmla="*/ 15 w 313"/>
                <a:gd name="T15" fmla="*/ 2 h 44"/>
                <a:gd name="T16" fmla="*/ 18 w 313"/>
                <a:gd name="T17" fmla="*/ 3 h 44"/>
                <a:gd name="T18" fmla="*/ 20 w 313"/>
                <a:gd name="T19" fmla="*/ 3 h 44"/>
                <a:gd name="T20" fmla="*/ 22 w 313"/>
                <a:gd name="T21" fmla="*/ 3 h 44"/>
                <a:gd name="T22" fmla="*/ 24 w 313"/>
                <a:gd name="T23" fmla="*/ 3 h 44"/>
                <a:gd name="T24" fmla="*/ 27 w 313"/>
                <a:gd name="T25" fmla="*/ 4 h 44"/>
                <a:gd name="T26" fmla="*/ 29 w 313"/>
                <a:gd name="T27" fmla="*/ 4 h 44"/>
                <a:gd name="T28" fmla="*/ 31 w 313"/>
                <a:gd name="T29" fmla="*/ 4 h 44"/>
                <a:gd name="T30" fmla="*/ 33 w 313"/>
                <a:gd name="T31" fmla="*/ 4 h 44"/>
                <a:gd name="T32" fmla="*/ 35 w 313"/>
                <a:gd name="T33" fmla="*/ 4 h 44"/>
                <a:gd name="T34" fmla="*/ 34 w 313"/>
                <a:gd name="T35" fmla="*/ 5 h 44"/>
                <a:gd name="T36" fmla="*/ 32 w 313"/>
                <a:gd name="T37" fmla="*/ 5 h 44"/>
                <a:gd name="T38" fmla="*/ 30 w 313"/>
                <a:gd name="T39" fmla="*/ 5 h 44"/>
                <a:gd name="T40" fmla="*/ 28 w 313"/>
                <a:gd name="T41" fmla="*/ 5 h 44"/>
                <a:gd name="T42" fmla="*/ 25 w 313"/>
                <a:gd name="T43" fmla="*/ 5 h 44"/>
                <a:gd name="T44" fmla="*/ 23 w 313"/>
                <a:gd name="T45" fmla="*/ 5 h 44"/>
                <a:gd name="T46" fmla="*/ 21 w 313"/>
                <a:gd name="T47" fmla="*/ 5 h 44"/>
                <a:gd name="T48" fmla="*/ 19 w 313"/>
                <a:gd name="T49" fmla="*/ 4 h 44"/>
                <a:gd name="T50" fmla="*/ 16 w 313"/>
                <a:gd name="T51" fmla="*/ 4 h 44"/>
                <a:gd name="T52" fmla="*/ 14 w 313"/>
                <a:gd name="T53" fmla="*/ 4 h 44"/>
                <a:gd name="T54" fmla="*/ 12 w 313"/>
                <a:gd name="T55" fmla="*/ 3 h 44"/>
                <a:gd name="T56" fmla="*/ 10 w 313"/>
                <a:gd name="T57" fmla="*/ 3 h 44"/>
                <a:gd name="T58" fmla="*/ 7 w 313"/>
                <a:gd name="T59" fmla="*/ 3 h 44"/>
                <a:gd name="T60" fmla="*/ 5 w 313"/>
                <a:gd name="T61" fmla="*/ 3 h 44"/>
                <a:gd name="T62" fmla="*/ 3 w 313"/>
                <a:gd name="T63" fmla="*/ 2 h 44"/>
                <a:gd name="T64" fmla="*/ 2 w 313"/>
                <a:gd name="T65" fmla="*/ 2 h 44"/>
                <a:gd name="T66" fmla="*/ 0 w 313"/>
                <a:gd name="T67" fmla="*/ 0 h 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3"/>
                <a:gd name="T103" fmla="*/ 0 h 44"/>
                <a:gd name="T104" fmla="*/ 313 w 313"/>
                <a:gd name="T105" fmla="*/ 44 h 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3" h="44">
                  <a:moveTo>
                    <a:pt x="0" y="0"/>
                  </a:moveTo>
                  <a:lnTo>
                    <a:pt x="20" y="3"/>
                  </a:lnTo>
                  <a:lnTo>
                    <a:pt x="39" y="7"/>
                  </a:lnTo>
                  <a:lnTo>
                    <a:pt x="59" y="10"/>
                  </a:lnTo>
                  <a:lnTo>
                    <a:pt x="78" y="13"/>
                  </a:lnTo>
                  <a:lnTo>
                    <a:pt x="98" y="16"/>
                  </a:lnTo>
                  <a:lnTo>
                    <a:pt x="117" y="18"/>
                  </a:lnTo>
                  <a:lnTo>
                    <a:pt x="137" y="21"/>
                  </a:lnTo>
                  <a:lnTo>
                    <a:pt x="157" y="23"/>
                  </a:lnTo>
                  <a:lnTo>
                    <a:pt x="176" y="25"/>
                  </a:lnTo>
                  <a:lnTo>
                    <a:pt x="196" y="28"/>
                  </a:lnTo>
                  <a:lnTo>
                    <a:pt x="215" y="30"/>
                  </a:lnTo>
                  <a:lnTo>
                    <a:pt x="235" y="31"/>
                  </a:lnTo>
                  <a:lnTo>
                    <a:pt x="255" y="33"/>
                  </a:lnTo>
                  <a:lnTo>
                    <a:pt x="274" y="35"/>
                  </a:lnTo>
                  <a:lnTo>
                    <a:pt x="294" y="36"/>
                  </a:lnTo>
                  <a:lnTo>
                    <a:pt x="313" y="37"/>
                  </a:lnTo>
                  <a:lnTo>
                    <a:pt x="298" y="40"/>
                  </a:lnTo>
                  <a:lnTo>
                    <a:pt x="281" y="43"/>
                  </a:lnTo>
                  <a:lnTo>
                    <a:pt x="264" y="44"/>
                  </a:lnTo>
                  <a:lnTo>
                    <a:pt x="245" y="44"/>
                  </a:lnTo>
                  <a:lnTo>
                    <a:pt x="226" y="43"/>
                  </a:lnTo>
                  <a:lnTo>
                    <a:pt x="206" y="42"/>
                  </a:lnTo>
                  <a:lnTo>
                    <a:pt x="187" y="40"/>
                  </a:lnTo>
                  <a:lnTo>
                    <a:pt x="166" y="38"/>
                  </a:lnTo>
                  <a:lnTo>
                    <a:pt x="146" y="36"/>
                  </a:lnTo>
                  <a:lnTo>
                    <a:pt x="126" y="33"/>
                  </a:lnTo>
                  <a:lnTo>
                    <a:pt x="105" y="30"/>
                  </a:lnTo>
                  <a:lnTo>
                    <a:pt x="85" y="28"/>
                  </a:lnTo>
                  <a:lnTo>
                    <a:pt x="67" y="24"/>
                  </a:lnTo>
                  <a:lnTo>
                    <a:pt x="48" y="22"/>
                  </a:lnTo>
                  <a:lnTo>
                    <a:pt x="30" y="20"/>
                  </a:lnTo>
                  <a:lnTo>
                    <a:pt x="14" y="17"/>
                  </a:lnTo>
                  <a:lnTo>
                    <a:pt x="0" y="0"/>
                  </a:lnTo>
                  <a:close/>
                </a:path>
              </a:pathLst>
            </a:custGeom>
            <a:solidFill>
              <a:srgbClr val="514F4F"/>
            </a:solidFill>
            <a:ln w="9525">
              <a:noFill/>
              <a:round/>
              <a:headEnd/>
              <a:tailEnd/>
            </a:ln>
          </p:spPr>
          <p:txBody>
            <a:bodyPr/>
            <a:lstStyle/>
            <a:p>
              <a:endParaRPr lang="en-US"/>
            </a:p>
          </p:txBody>
        </p:sp>
        <p:sp>
          <p:nvSpPr>
            <p:cNvPr id="17485" name="Freeform 535"/>
            <p:cNvSpPr>
              <a:spLocks noChangeAspect="1"/>
            </p:cNvSpPr>
            <p:nvPr/>
          </p:nvSpPr>
          <p:spPr bwMode="auto">
            <a:xfrm>
              <a:off x="4671" y="3312"/>
              <a:ext cx="102" cy="12"/>
            </a:xfrm>
            <a:custGeom>
              <a:avLst/>
              <a:gdLst>
                <a:gd name="T0" fmla="*/ 0 w 304"/>
                <a:gd name="T1" fmla="*/ 0 h 36"/>
                <a:gd name="T2" fmla="*/ 2 w 304"/>
                <a:gd name="T3" fmla="*/ 0 h 36"/>
                <a:gd name="T4" fmla="*/ 4 w 304"/>
                <a:gd name="T5" fmla="*/ 1 h 36"/>
                <a:gd name="T6" fmla="*/ 6 w 304"/>
                <a:gd name="T7" fmla="*/ 1 h 36"/>
                <a:gd name="T8" fmla="*/ 9 w 304"/>
                <a:gd name="T9" fmla="*/ 1 h 36"/>
                <a:gd name="T10" fmla="*/ 11 w 304"/>
                <a:gd name="T11" fmla="*/ 1 h 36"/>
                <a:gd name="T12" fmla="*/ 13 w 304"/>
                <a:gd name="T13" fmla="*/ 2 h 36"/>
                <a:gd name="T14" fmla="*/ 15 w 304"/>
                <a:gd name="T15" fmla="*/ 2 h 36"/>
                <a:gd name="T16" fmla="*/ 17 w 304"/>
                <a:gd name="T17" fmla="*/ 2 h 36"/>
                <a:gd name="T18" fmla="*/ 19 w 304"/>
                <a:gd name="T19" fmla="*/ 2 h 36"/>
                <a:gd name="T20" fmla="*/ 21 w 304"/>
                <a:gd name="T21" fmla="*/ 3 h 36"/>
                <a:gd name="T22" fmla="*/ 23 w 304"/>
                <a:gd name="T23" fmla="*/ 3 h 36"/>
                <a:gd name="T24" fmla="*/ 26 w 304"/>
                <a:gd name="T25" fmla="*/ 3 h 36"/>
                <a:gd name="T26" fmla="*/ 28 w 304"/>
                <a:gd name="T27" fmla="*/ 3 h 36"/>
                <a:gd name="T28" fmla="*/ 30 w 304"/>
                <a:gd name="T29" fmla="*/ 3 h 36"/>
                <a:gd name="T30" fmla="*/ 32 w 304"/>
                <a:gd name="T31" fmla="*/ 3 h 36"/>
                <a:gd name="T32" fmla="*/ 34 w 304"/>
                <a:gd name="T33" fmla="*/ 3 h 36"/>
                <a:gd name="T34" fmla="*/ 33 w 304"/>
                <a:gd name="T35" fmla="*/ 3 h 36"/>
                <a:gd name="T36" fmla="*/ 31 w 304"/>
                <a:gd name="T37" fmla="*/ 4 h 36"/>
                <a:gd name="T38" fmla="*/ 29 w 304"/>
                <a:gd name="T39" fmla="*/ 4 h 36"/>
                <a:gd name="T40" fmla="*/ 27 w 304"/>
                <a:gd name="T41" fmla="*/ 4 h 36"/>
                <a:gd name="T42" fmla="*/ 24 w 304"/>
                <a:gd name="T43" fmla="*/ 4 h 36"/>
                <a:gd name="T44" fmla="*/ 22 w 304"/>
                <a:gd name="T45" fmla="*/ 4 h 36"/>
                <a:gd name="T46" fmla="*/ 20 w 304"/>
                <a:gd name="T47" fmla="*/ 4 h 36"/>
                <a:gd name="T48" fmla="*/ 18 w 304"/>
                <a:gd name="T49" fmla="*/ 4 h 36"/>
                <a:gd name="T50" fmla="*/ 15 w 304"/>
                <a:gd name="T51" fmla="*/ 3 h 36"/>
                <a:gd name="T52" fmla="*/ 13 w 304"/>
                <a:gd name="T53" fmla="*/ 3 h 36"/>
                <a:gd name="T54" fmla="*/ 11 w 304"/>
                <a:gd name="T55" fmla="*/ 3 h 36"/>
                <a:gd name="T56" fmla="*/ 9 w 304"/>
                <a:gd name="T57" fmla="*/ 2 h 36"/>
                <a:gd name="T58" fmla="*/ 7 w 304"/>
                <a:gd name="T59" fmla="*/ 2 h 36"/>
                <a:gd name="T60" fmla="*/ 5 w 304"/>
                <a:gd name="T61" fmla="*/ 2 h 36"/>
                <a:gd name="T62" fmla="*/ 3 w 304"/>
                <a:gd name="T63" fmla="*/ 1 h 36"/>
                <a:gd name="T64" fmla="*/ 1 w 304"/>
                <a:gd name="T65" fmla="*/ 1 h 36"/>
                <a:gd name="T66" fmla="*/ 0 w 304"/>
                <a:gd name="T67" fmla="*/ 0 h 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4"/>
                <a:gd name="T103" fmla="*/ 0 h 36"/>
                <a:gd name="T104" fmla="*/ 304 w 304"/>
                <a:gd name="T105" fmla="*/ 36 h 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4" h="36">
                  <a:moveTo>
                    <a:pt x="0" y="0"/>
                  </a:moveTo>
                  <a:lnTo>
                    <a:pt x="19" y="3"/>
                  </a:lnTo>
                  <a:lnTo>
                    <a:pt x="38" y="6"/>
                  </a:lnTo>
                  <a:lnTo>
                    <a:pt x="57" y="8"/>
                  </a:lnTo>
                  <a:lnTo>
                    <a:pt x="76" y="11"/>
                  </a:lnTo>
                  <a:lnTo>
                    <a:pt x="95" y="13"/>
                  </a:lnTo>
                  <a:lnTo>
                    <a:pt x="114" y="15"/>
                  </a:lnTo>
                  <a:lnTo>
                    <a:pt x="133" y="18"/>
                  </a:lnTo>
                  <a:lnTo>
                    <a:pt x="152" y="20"/>
                  </a:lnTo>
                  <a:lnTo>
                    <a:pt x="170" y="21"/>
                  </a:lnTo>
                  <a:lnTo>
                    <a:pt x="190" y="23"/>
                  </a:lnTo>
                  <a:lnTo>
                    <a:pt x="208" y="24"/>
                  </a:lnTo>
                  <a:lnTo>
                    <a:pt x="228" y="26"/>
                  </a:lnTo>
                  <a:lnTo>
                    <a:pt x="246" y="26"/>
                  </a:lnTo>
                  <a:lnTo>
                    <a:pt x="266" y="26"/>
                  </a:lnTo>
                  <a:lnTo>
                    <a:pt x="284" y="26"/>
                  </a:lnTo>
                  <a:lnTo>
                    <a:pt x="304" y="26"/>
                  </a:lnTo>
                  <a:lnTo>
                    <a:pt x="288" y="30"/>
                  </a:lnTo>
                  <a:lnTo>
                    <a:pt x="271" y="34"/>
                  </a:lnTo>
                  <a:lnTo>
                    <a:pt x="253" y="35"/>
                  </a:lnTo>
                  <a:lnTo>
                    <a:pt x="235" y="36"/>
                  </a:lnTo>
                  <a:lnTo>
                    <a:pt x="216" y="36"/>
                  </a:lnTo>
                  <a:lnTo>
                    <a:pt x="197" y="36"/>
                  </a:lnTo>
                  <a:lnTo>
                    <a:pt x="177" y="35"/>
                  </a:lnTo>
                  <a:lnTo>
                    <a:pt x="157" y="33"/>
                  </a:lnTo>
                  <a:lnTo>
                    <a:pt x="137" y="30"/>
                  </a:lnTo>
                  <a:lnTo>
                    <a:pt x="117" y="27"/>
                  </a:lnTo>
                  <a:lnTo>
                    <a:pt x="97" y="24"/>
                  </a:lnTo>
                  <a:lnTo>
                    <a:pt x="78" y="21"/>
                  </a:lnTo>
                  <a:lnTo>
                    <a:pt x="59" y="19"/>
                  </a:lnTo>
                  <a:lnTo>
                    <a:pt x="41" y="15"/>
                  </a:lnTo>
                  <a:lnTo>
                    <a:pt x="23" y="13"/>
                  </a:lnTo>
                  <a:lnTo>
                    <a:pt x="6" y="11"/>
                  </a:lnTo>
                  <a:lnTo>
                    <a:pt x="0" y="0"/>
                  </a:lnTo>
                  <a:close/>
                </a:path>
              </a:pathLst>
            </a:custGeom>
            <a:solidFill>
              <a:srgbClr val="666666"/>
            </a:solidFill>
            <a:ln w="9525">
              <a:noFill/>
              <a:round/>
              <a:headEnd/>
              <a:tailEnd/>
            </a:ln>
          </p:spPr>
          <p:txBody>
            <a:bodyPr/>
            <a:lstStyle/>
            <a:p>
              <a:endParaRPr lang="en-US"/>
            </a:p>
          </p:txBody>
        </p:sp>
        <p:sp>
          <p:nvSpPr>
            <p:cNvPr id="17486" name="Freeform 536"/>
            <p:cNvSpPr>
              <a:spLocks noChangeAspect="1"/>
            </p:cNvSpPr>
            <p:nvPr/>
          </p:nvSpPr>
          <p:spPr bwMode="auto">
            <a:xfrm>
              <a:off x="4670" y="3325"/>
              <a:ext cx="102" cy="13"/>
            </a:xfrm>
            <a:custGeom>
              <a:avLst/>
              <a:gdLst>
                <a:gd name="T0" fmla="*/ 1 w 305"/>
                <a:gd name="T1" fmla="*/ 0 h 38"/>
                <a:gd name="T2" fmla="*/ 3 w 305"/>
                <a:gd name="T3" fmla="*/ 0 h 38"/>
                <a:gd name="T4" fmla="*/ 5 w 305"/>
                <a:gd name="T5" fmla="*/ 1 h 38"/>
                <a:gd name="T6" fmla="*/ 7 w 305"/>
                <a:gd name="T7" fmla="*/ 1 h 38"/>
                <a:gd name="T8" fmla="*/ 9 w 305"/>
                <a:gd name="T9" fmla="*/ 1 h 38"/>
                <a:gd name="T10" fmla="*/ 11 w 305"/>
                <a:gd name="T11" fmla="*/ 2 h 38"/>
                <a:gd name="T12" fmla="*/ 13 w 305"/>
                <a:gd name="T13" fmla="*/ 2 h 38"/>
                <a:gd name="T14" fmla="*/ 15 w 305"/>
                <a:gd name="T15" fmla="*/ 2 h 38"/>
                <a:gd name="T16" fmla="*/ 18 w 305"/>
                <a:gd name="T17" fmla="*/ 2 h 38"/>
                <a:gd name="T18" fmla="*/ 20 w 305"/>
                <a:gd name="T19" fmla="*/ 3 h 38"/>
                <a:gd name="T20" fmla="*/ 22 w 305"/>
                <a:gd name="T21" fmla="*/ 3 h 38"/>
                <a:gd name="T22" fmla="*/ 24 w 305"/>
                <a:gd name="T23" fmla="*/ 3 h 38"/>
                <a:gd name="T24" fmla="*/ 26 w 305"/>
                <a:gd name="T25" fmla="*/ 3 h 38"/>
                <a:gd name="T26" fmla="*/ 28 w 305"/>
                <a:gd name="T27" fmla="*/ 3 h 38"/>
                <a:gd name="T28" fmla="*/ 30 w 305"/>
                <a:gd name="T29" fmla="*/ 3 h 38"/>
                <a:gd name="T30" fmla="*/ 32 w 305"/>
                <a:gd name="T31" fmla="*/ 3 h 38"/>
                <a:gd name="T32" fmla="*/ 34 w 305"/>
                <a:gd name="T33" fmla="*/ 3 h 38"/>
                <a:gd name="T34" fmla="*/ 32 w 305"/>
                <a:gd name="T35" fmla="*/ 4 h 38"/>
                <a:gd name="T36" fmla="*/ 30 w 305"/>
                <a:gd name="T37" fmla="*/ 4 h 38"/>
                <a:gd name="T38" fmla="*/ 28 w 305"/>
                <a:gd name="T39" fmla="*/ 4 h 38"/>
                <a:gd name="T40" fmla="*/ 26 w 305"/>
                <a:gd name="T41" fmla="*/ 4 h 38"/>
                <a:gd name="T42" fmla="*/ 24 w 305"/>
                <a:gd name="T43" fmla="*/ 4 h 38"/>
                <a:gd name="T44" fmla="*/ 22 w 305"/>
                <a:gd name="T45" fmla="*/ 4 h 38"/>
                <a:gd name="T46" fmla="*/ 20 w 305"/>
                <a:gd name="T47" fmla="*/ 4 h 38"/>
                <a:gd name="T48" fmla="*/ 18 w 305"/>
                <a:gd name="T49" fmla="*/ 4 h 38"/>
                <a:gd name="T50" fmla="*/ 16 w 305"/>
                <a:gd name="T51" fmla="*/ 3 h 38"/>
                <a:gd name="T52" fmla="*/ 14 w 305"/>
                <a:gd name="T53" fmla="*/ 3 h 38"/>
                <a:gd name="T54" fmla="*/ 12 w 305"/>
                <a:gd name="T55" fmla="*/ 3 h 38"/>
                <a:gd name="T56" fmla="*/ 10 w 305"/>
                <a:gd name="T57" fmla="*/ 3 h 38"/>
                <a:gd name="T58" fmla="*/ 8 w 305"/>
                <a:gd name="T59" fmla="*/ 2 h 38"/>
                <a:gd name="T60" fmla="*/ 6 w 305"/>
                <a:gd name="T61" fmla="*/ 2 h 38"/>
                <a:gd name="T62" fmla="*/ 4 w 305"/>
                <a:gd name="T63" fmla="*/ 2 h 38"/>
                <a:gd name="T64" fmla="*/ 2 w 305"/>
                <a:gd name="T65" fmla="*/ 1 h 38"/>
                <a:gd name="T66" fmla="*/ 0 w 305"/>
                <a:gd name="T67" fmla="*/ 1 h 38"/>
                <a:gd name="T68" fmla="*/ 1 w 305"/>
                <a:gd name="T69" fmla="*/ 0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5"/>
                <a:gd name="T106" fmla="*/ 0 h 38"/>
                <a:gd name="T107" fmla="*/ 305 w 305"/>
                <a:gd name="T108" fmla="*/ 38 h 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5" h="38">
                  <a:moveTo>
                    <a:pt x="9" y="0"/>
                  </a:moveTo>
                  <a:lnTo>
                    <a:pt x="28" y="4"/>
                  </a:lnTo>
                  <a:lnTo>
                    <a:pt x="47" y="6"/>
                  </a:lnTo>
                  <a:lnTo>
                    <a:pt x="66" y="10"/>
                  </a:lnTo>
                  <a:lnTo>
                    <a:pt x="84" y="12"/>
                  </a:lnTo>
                  <a:lnTo>
                    <a:pt x="103" y="15"/>
                  </a:lnTo>
                  <a:lnTo>
                    <a:pt x="121" y="18"/>
                  </a:lnTo>
                  <a:lnTo>
                    <a:pt x="138" y="20"/>
                  </a:lnTo>
                  <a:lnTo>
                    <a:pt x="157" y="21"/>
                  </a:lnTo>
                  <a:lnTo>
                    <a:pt x="175" y="23"/>
                  </a:lnTo>
                  <a:lnTo>
                    <a:pt x="194" y="25"/>
                  </a:lnTo>
                  <a:lnTo>
                    <a:pt x="212" y="26"/>
                  </a:lnTo>
                  <a:lnTo>
                    <a:pt x="231" y="26"/>
                  </a:lnTo>
                  <a:lnTo>
                    <a:pt x="249" y="27"/>
                  </a:lnTo>
                  <a:lnTo>
                    <a:pt x="267" y="26"/>
                  </a:lnTo>
                  <a:lnTo>
                    <a:pt x="286" y="26"/>
                  </a:lnTo>
                  <a:lnTo>
                    <a:pt x="305" y="25"/>
                  </a:lnTo>
                  <a:lnTo>
                    <a:pt x="286" y="38"/>
                  </a:lnTo>
                  <a:lnTo>
                    <a:pt x="269" y="38"/>
                  </a:lnTo>
                  <a:lnTo>
                    <a:pt x="250" y="38"/>
                  </a:lnTo>
                  <a:lnTo>
                    <a:pt x="233" y="37"/>
                  </a:lnTo>
                  <a:lnTo>
                    <a:pt x="216" y="37"/>
                  </a:lnTo>
                  <a:lnTo>
                    <a:pt x="197" y="36"/>
                  </a:lnTo>
                  <a:lnTo>
                    <a:pt x="180" y="34"/>
                  </a:lnTo>
                  <a:lnTo>
                    <a:pt x="161" y="33"/>
                  </a:lnTo>
                  <a:lnTo>
                    <a:pt x="143" y="30"/>
                  </a:lnTo>
                  <a:lnTo>
                    <a:pt x="126" y="28"/>
                  </a:lnTo>
                  <a:lnTo>
                    <a:pt x="107" y="26"/>
                  </a:lnTo>
                  <a:lnTo>
                    <a:pt x="90" y="23"/>
                  </a:lnTo>
                  <a:lnTo>
                    <a:pt x="72" y="21"/>
                  </a:lnTo>
                  <a:lnTo>
                    <a:pt x="53" y="18"/>
                  </a:lnTo>
                  <a:lnTo>
                    <a:pt x="36" y="15"/>
                  </a:lnTo>
                  <a:lnTo>
                    <a:pt x="17" y="13"/>
                  </a:lnTo>
                  <a:lnTo>
                    <a:pt x="0" y="11"/>
                  </a:lnTo>
                  <a:lnTo>
                    <a:pt x="9" y="0"/>
                  </a:lnTo>
                  <a:close/>
                </a:path>
              </a:pathLst>
            </a:custGeom>
            <a:solidFill>
              <a:srgbClr val="666666"/>
            </a:solidFill>
            <a:ln w="9525">
              <a:noFill/>
              <a:round/>
              <a:headEnd/>
              <a:tailEnd/>
            </a:ln>
          </p:spPr>
          <p:txBody>
            <a:bodyPr/>
            <a:lstStyle/>
            <a:p>
              <a:endParaRPr lang="en-US"/>
            </a:p>
          </p:txBody>
        </p:sp>
        <p:sp>
          <p:nvSpPr>
            <p:cNvPr id="17487" name="Freeform 537"/>
            <p:cNvSpPr>
              <a:spLocks noChangeAspect="1"/>
            </p:cNvSpPr>
            <p:nvPr/>
          </p:nvSpPr>
          <p:spPr bwMode="auto">
            <a:xfrm>
              <a:off x="4673" y="3269"/>
              <a:ext cx="111" cy="14"/>
            </a:xfrm>
            <a:custGeom>
              <a:avLst/>
              <a:gdLst>
                <a:gd name="T0" fmla="*/ 0 w 330"/>
                <a:gd name="T1" fmla="*/ 0 h 41"/>
                <a:gd name="T2" fmla="*/ 17 w 330"/>
                <a:gd name="T3" fmla="*/ 2 h 41"/>
                <a:gd name="T4" fmla="*/ 30 w 330"/>
                <a:gd name="T5" fmla="*/ 3 h 41"/>
                <a:gd name="T6" fmla="*/ 37 w 330"/>
                <a:gd name="T7" fmla="*/ 4 h 41"/>
                <a:gd name="T8" fmla="*/ 34 w 330"/>
                <a:gd name="T9" fmla="*/ 5 h 41"/>
                <a:gd name="T10" fmla="*/ 25 w 330"/>
                <a:gd name="T11" fmla="*/ 3 h 41"/>
                <a:gd name="T12" fmla="*/ 9 w 330"/>
                <a:gd name="T13" fmla="*/ 2 h 41"/>
                <a:gd name="T14" fmla="*/ 0 w 330"/>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30"/>
                <a:gd name="T25" fmla="*/ 0 h 41"/>
                <a:gd name="T26" fmla="*/ 330 w 330"/>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0" h="41">
                  <a:moveTo>
                    <a:pt x="0" y="0"/>
                  </a:moveTo>
                  <a:lnTo>
                    <a:pt x="152" y="18"/>
                  </a:lnTo>
                  <a:lnTo>
                    <a:pt x="264" y="29"/>
                  </a:lnTo>
                  <a:lnTo>
                    <a:pt x="330" y="37"/>
                  </a:lnTo>
                  <a:lnTo>
                    <a:pt x="301" y="41"/>
                  </a:lnTo>
                  <a:lnTo>
                    <a:pt x="223" y="30"/>
                  </a:lnTo>
                  <a:lnTo>
                    <a:pt x="83" y="15"/>
                  </a:lnTo>
                  <a:lnTo>
                    <a:pt x="0" y="0"/>
                  </a:lnTo>
                  <a:close/>
                </a:path>
              </a:pathLst>
            </a:custGeom>
            <a:solidFill>
              <a:srgbClr val="666666"/>
            </a:solidFill>
            <a:ln w="9525">
              <a:noFill/>
              <a:round/>
              <a:headEnd/>
              <a:tailEnd/>
            </a:ln>
          </p:spPr>
          <p:txBody>
            <a:bodyPr/>
            <a:lstStyle/>
            <a:p>
              <a:endParaRPr lang="en-US"/>
            </a:p>
          </p:txBody>
        </p:sp>
        <p:sp>
          <p:nvSpPr>
            <p:cNvPr id="17488" name="Freeform 538"/>
            <p:cNvSpPr>
              <a:spLocks noChangeAspect="1"/>
            </p:cNvSpPr>
            <p:nvPr/>
          </p:nvSpPr>
          <p:spPr bwMode="auto">
            <a:xfrm>
              <a:off x="4674" y="3285"/>
              <a:ext cx="102" cy="13"/>
            </a:xfrm>
            <a:custGeom>
              <a:avLst/>
              <a:gdLst>
                <a:gd name="T0" fmla="*/ 2 w 304"/>
                <a:gd name="T1" fmla="*/ 0 h 38"/>
                <a:gd name="T2" fmla="*/ 19 w 304"/>
                <a:gd name="T3" fmla="*/ 3 h 38"/>
                <a:gd name="T4" fmla="*/ 34 w 304"/>
                <a:gd name="T5" fmla="*/ 4 h 38"/>
                <a:gd name="T6" fmla="*/ 33 w 304"/>
                <a:gd name="T7" fmla="*/ 4 h 38"/>
                <a:gd name="T8" fmla="*/ 14 w 304"/>
                <a:gd name="T9" fmla="*/ 3 h 38"/>
                <a:gd name="T10" fmla="*/ 0 w 304"/>
                <a:gd name="T11" fmla="*/ 1 h 38"/>
                <a:gd name="T12" fmla="*/ 0 w 304"/>
                <a:gd name="T13" fmla="*/ 0 h 38"/>
                <a:gd name="T14" fmla="*/ 2 w 304"/>
                <a:gd name="T15" fmla="*/ 0 h 38"/>
                <a:gd name="T16" fmla="*/ 0 60000 65536"/>
                <a:gd name="T17" fmla="*/ 0 60000 65536"/>
                <a:gd name="T18" fmla="*/ 0 60000 65536"/>
                <a:gd name="T19" fmla="*/ 0 60000 65536"/>
                <a:gd name="T20" fmla="*/ 0 60000 65536"/>
                <a:gd name="T21" fmla="*/ 0 60000 65536"/>
                <a:gd name="T22" fmla="*/ 0 60000 65536"/>
                <a:gd name="T23" fmla="*/ 0 60000 65536"/>
                <a:gd name="T24" fmla="*/ 0 w 304"/>
                <a:gd name="T25" fmla="*/ 0 h 38"/>
                <a:gd name="T26" fmla="*/ 304 w 304"/>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4" h="38">
                  <a:moveTo>
                    <a:pt x="19" y="0"/>
                  </a:moveTo>
                  <a:lnTo>
                    <a:pt x="171" y="24"/>
                  </a:lnTo>
                  <a:lnTo>
                    <a:pt x="304" y="32"/>
                  </a:lnTo>
                  <a:lnTo>
                    <a:pt x="288" y="38"/>
                  </a:lnTo>
                  <a:lnTo>
                    <a:pt x="122" y="24"/>
                  </a:lnTo>
                  <a:lnTo>
                    <a:pt x="0" y="9"/>
                  </a:lnTo>
                  <a:lnTo>
                    <a:pt x="1" y="0"/>
                  </a:lnTo>
                  <a:lnTo>
                    <a:pt x="19" y="0"/>
                  </a:lnTo>
                  <a:close/>
                </a:path>
              </a:pathLst>
            </a:custGeom>
            <a:solidFill>
              <a:srgbClr val="666666"/>
            </a:solidFill>
            <a:ln w="9525">
              <a:noFill/>
              <a:round/>
              <a:headEnd/>
              <a:tailEnd/>
            </a:ln>
          </p:spPr>
          <p:txBody>
            <a:bodyPr/>
            <a:lstStyle/>
            <a:p>
              <a:endParaRPr lang="en-US"/>
            </a:p>
          </p:txBody>
        </p:sp>
        <p:sp>
          <p:nvSpPr>
            <p:cNvPr id="17489" name="Freeform 539"/>
            <p:cNvSpPr>
              <a:spLocks noChangeAspect="1"/>
            </p:cNvSpPr>
            <p:nvPr/>
          </p:nvSpPr>
          <p:spPr bwMode="auto">
            <a:xfrm>
              <a:off x="4698" y="3296"/>
              <a:ext cx="37" cy="6"/>
            </a:xfrm>
            <a:custGeom>
              <a:avLst/>
              <a:gdLst>
                <a:gd name="T0" fmla="*/ 3 w 111"/>
                <a:gd name="T1" fmla="*/ 0 h 16"/>
                <a:gd name="T2" fmla="*/ 8 w 111"/>
                <a:gd name="T3" fmla="*/ 1 h 16"/>
                <a:gd name="T4" fmla="*/ 12 w 111"/>
                <a:gd name="T5" fmla="*/ 2 h 16"/>
                <a:gd name="T6" fmla="*/ 11 w 111"/>
                <a:gd name="T7" fmla="*/ 2 h 16"/>
                <a:gd name="T8" fmla="*/ 7 w 111"/>
                <a:gd name="T9" fmla="*/ 2 h 16"/>
                <a:gd name="T10" fmla="*/ 0 w 111"/>
                <a:gd name="T11" fmla="*/ 1 h 16"/>
                <a:gd name="T12" fmla="*/ 3 w 111"/>
                <a:gd name="T13" fmla="*/ 0 h 16"/>
                <a:gd name="T14" fmla="*/ 0 60000 65536"/>
                <a:gd name="T15" fmla="*/ 0 60000 65536"/>
                <a:gd name="T16" fmla="*/ 0 60000 65536"/>
                <a:gd name="T17" fmla="*/ 0 60000 65536"/>
                <a:gd name="T18" fmla="*/ 0 60000 65536"/>
                <a:gd name="T19" fmla="*/ 0 60000 65536"/>
                <a:gd name="T20" fmla="*/ 0 60000 65536"/>
                <a:gd name="T21" fmla="*/ 0 w 111"/>
                <a:gd name="T22" fmla="*/ 0 h 16"/>
                <a:gd name="T23" fmla="*/ 111 w 111"/>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16">
                  <a:moveTo>
                    <a:pt x="25" y="0"/>
                  </a:moveTo>
                  <a:lnTo>
                    <a:pt x="71" y="6"/>
                  </a:lnTo>
                  <a:lnTo>
                    <a:pt x="111" y="10"/>
                  </a:lnTo>
                  <a:lnTo>
                    <a:pt x="97" y="16"/>
                  </a:lnTo>
                  <a:lnTo>
                    <a:pt x="61" y="15"/>
                  </a:lnTo>
                  <a:lnTo>
                    <a:pt x="0" y="7"/>
                  </a:lnTo>
                  <a:lnTo>
                    <a:pt x="25" y="0"/>
                  </a:lnTo>
                  <a:close/>
                </a:path>
              </a:pathLst>
            </a:custGeom>
            <a:solidFill>
              <a:srgbClr val="D1E2FC"/>
            </a:solidFill>
            <a:ln w="9525">
              <a:noFill/>
              <a:round/>
              <a:headEnd/>
              <a:tailEnd/>
            </a:ln>
          </p:spPr>
          <p:txBody>
            <a:bodyPr/>
            <a:lstStyle/>
            <a:p>
              <a:endParaRPr lang="en-US"/>
            </a:p>
          </p:txBody>
        </p:sp>
        <p:sp>
          <p:nvSpPr>
            <p:cNvPr id="17490" name="Freeform 540"/>
            <p:cNvSpPr>
              <a:spLocks noChangeAspect="1"/>
            </p:cNvSpPr>
            <p:nvPr/>
          </p:nvSpPr>
          <p:spPr bwMode="auto">
            <a:xfrm>
              <a:off x="4703" y="3310"/>
              <a:ext cx="26" cy="4"/>
            </a:xfrm>
            <a:custGeom>
              <a:avLst/>
              <a:gdLst>
                <a:gd name="T0" fmla="*/ 2 w 81"/>
                <a:gd name="T1" fmla="*/ 0 h 15"/>
                <a:gd name="T2" fmla="*/ 8 w 81"/>
                <a:gd name="T3" fmla="*/ 1 h 15"/>
                <a:gd name="T4" fmla="*/ 7 w 81"/>
                <a:gd name="T5" fmla="*/ 1 h 15"/>
                <a:gd name="T6" fmla="*/ 0 w 81"/>
                <a:gd name="T7" fmla="*/ 1 h 15"/>
                <a:gd name="T8" fmla="*/ 2 w 81"/>
                <a:gd name="T9" fmla="*/ 0 h 15"/>
                <a:gd name="T10" fmla="*/ 0 60000 65536"/>
                <a:gd name="T11" fmla="*/ 0 60000 65536"/>
                <a:gd name="T12" fmla="*/ 0 60000 65536"/>
                <a:gd name="T13" fmla="*/ 0 60000 65536"/>
                <a:gd name="T14" fmla="*/ 0 60000 65536"/>
                <a:gd name="T15" fmla="*/ 0 w 81"/>
                <a:gd name="T16" fmla="*/ 0 h 15"/>
                <a:gd name="T17" fmla="*/ 81 w 81"/>
                <a:gd name="T18" fmla="*/ 15 h 15"/>
              </a:gdLst>
              <a:ahLst/>
              <a:cxnLst>
                <a:cxn ang="T10">
                  <a:pos x="T0" y="T1"/>
                </a:cxn>
                <a:cxn ang="T11">
                  <a:pos x="T2" y="T3"/>
                </a:cxn>
                <a:cxn ang="T12">
                  <a:pos x="T4" y="T5"/>
                </a:cxn>
                <a:cxn ang="T13">
                  <a:pos x="T6" y="T7"/>
                </a:cxn>
                <a:cxn ang="T14">
                  <a:pos x="T8" y="T9"/>
                </a:cxn>
              </a:cxnLst>
              <a:rect l="T15" t="T16" r="T17" b="T18"/>
              <a:pathLst>
                <a:path w="81" h="15">
                  <a:moveTo>
                    <a:pt x="19" y="0"/>
                  </a:moveTo>
                  <a:lnTo>
                    <a:pt x="81" y="8"/>
                  </a:lnTo>
                  <a:lnTo>
                    <a:pt x="64" y="15"/>
                  </a:lnTo>
                  <a:lnTo>
                    <a:pt x="0" y="6"/>
                  </a:lnTo>
                  <a:lnTo>
                    <a:pt x="19" y="0"/>
                  </a:lnTo>
                  <a:close/>
                </a:path>
              </a:pathLst>
            </a:custGeom>
            <a:solidFill>
              <a:srgbClr val="D1E2FC"/>
            </a:solidFill>
            <a:ln w="9525">
              <a:noFill/>
              <a:round/>
              <a:headEnd/>
              <a:tailEnd/>
            </a:ln>
          </p:spPr>
          <p:txBody>
            <a:bodyPr/>
            <a:lstStyle/>
            <a:p>
              <a:endParaRPr lang="en-US"/>
            </a:p>
          </p:txBody>
        </p:sp>
        <p:sp>
          <p:nvSpPr>
            <p:cNvPr id="17491" name="Freeform 541"/>
            <p:cNvSpPr>
              <a:spLocks noChangeAspect="1"/>
            </p:cNvSpPr>
            <p:nvPr/>
          </p:nvSpPr>
          <p:spPr bwMode="auto">
            <a:xfrm>
              <a:off x="4704" y="3324"/>
              <a:ext cx="27" cy="4"/>
            </a:xfrm>
            <a:custGeom>
              <a:avLst/>
              <a:gdLst>
                <a:gd name="T0" fmla="*/ 1 w 81"/>
                <a:gd name="T1" fmla="*/ 0 h 15"/>
                <a:gd name="T2" fmla="*/ 5 w 81"/>
                <a:gd name="T3" fmla="*/ 0 h 15"/>
                <a:gd name="T4" fmla="*/ 9 w 81"/>
                <a:gd name="T5" fmla="*/ 1 h 15"/>
                <a:gd name="T6" fmla="*/ 7 w 81"/>
                <a:gd name="T7" fmla="*/ 1 h 15"/>
                <a:gd name="T8" fmla="*/ 0 w 81"/>
                <a:gd name="T9" fmla="*/ 1 h 15"/>
                <a:gd name="T10" fmla="*/ 1 w 81"/>
                <a:gd name="T11" fmla="*/ 0 h 15"/>
                <a:gd name="T12" fmla="*/ 0 60000 65536"/>
                <a:gd name="T13" fmla="*/ 0 60000 65536"/>
                <a:gd name="T14" fmla="*/ 0 60000 65536"/>
                <a:gd name="T15" fmla="*/ 0 60000 65536"/>
                <a:gd name="T16" fmla="*/ 0 60000 65536"/>
                <a:gd name="T17" fmla="*/ 0 60000 65536"/>
                <a:gd name="T18" fmla="*/ 0 w 81"/>
                <a:gd name="T19" fmla="*/ 0 h 15"/>
                <a:gd name="T20" fmla="*/ 81 w 8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81" h="15">
                  <a:moveTo>
                    <a:pt x="8" y="0"/>
                  </a:moveTo>
                  <a:lnTo>
                    <a:pt x="42" y="4"/>
                  </a:lnTo>
                  <a:lnTo>
                    <a:pt x="81" y="9"/>
                  </a:lnTo>
                  <a:lnTo>
                    <a:pt x="60" y="15"/>
                  </a:lnTo>
                  <a:lnTo>
                    <a:pt x="0" y="9"/>
                  </a:lnTo>
                  <a:lnTo>
                    <a:pt x="8" y="0"/>
                  </a:lnTo>
                  <a:close/>
                </a:path>
              </a:pathLst>
            </a:custGeom>
            <a:solidFill>
              <a:srgbClr val="D1E2FC"/>
            </a:solidFill>
            <a:ln w="9525">
              <a:noFill/>
              <a:round/>
              <a:headEnd/>
              <a:tailEnd/>
            </a:ln>
          </p:spPr>
          <p:txBody>
            <a:bodyPr/>
            <a:lstStyle/>
            <a:p>
              <a:endParaRPr lang="en-US"/>
            </a:p>
          </p:txBody>
        </p:sp>
        <p:sp>
          <p:nvSpPr>
            <p:cNvPr id="17492" name="Freeform 542"/>
            <p:cNvSpPr>
              <a:spLocks noChangeAspect="1"/>
            </p:cNvSpPr>
            <p:nvPr/>
          </p:nvSpPr>
          <p:spPr bwMode="auto">
            <a:xfrm>
              <a:off x="4691" y="3344"/>
              <a:ext cx="53" cy="14"/>
            </a:xfrm>
            <a:custGeom>
              <a:avLst/>
              <a:gdLst>
                <a:gd name="T0" fmla="*/ 0 w 157"/>
                <a:gd name="T1" fmla="*/ 0 h 41"/>
                <a:gd name="T2" fmla="*/ 7 w 157"/>
                <a:gd name="T3" fmla="*/ 1 h 41"/>
                <a:gd name="T4" fmla="*/ 12 w 157"/>
                <a:gd name="T5" fmla="*/ 2 h 41"/>
                <a:gd name="T6" fmla="*/ 18 w 157"/>
                <a:gd name="T7" fmla="*/ 2 h 41"/>
                <a:gd name="T8" fmla="*/ 14 w 157"/>
                <a:gd name="T9" fmla="*/ 4 h 41"/>
                <a:gd name="T10" fmla="*/ 12 w 157"/>
                <a:gd name="T11" fmla="*/ 5 h 41"/>
                <a:gd name="T12" fmla="*/ 6 w 157"/>
                <a:gd name="T13" fmla="*/ 4 h 41"/>
                <a:gd name="T14" fmla="*/ 2 w 157"/>
                <a:gd name="T15" fmla="*/ 3 h 41"/>
                <a:gd name="T16" fmla="*/ 0 w 157"/>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7"/>
                <a:gd name="T28" fmla="*/ 0 h 41"/>
                <a:gd name="T29" fmla="*/ 157 w 157"/>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7" h="41">
                  <a:moveTo>
                    <a:pt x="0" y="0"/>
                  </a:moveTo>
                  <a:lnTo>
                    <a:pt x="60" y="10"/>
                  </a:lnTo>
                  <a:lnTo>
                    <a:pt x="111" y="16"/>
                  </a:lnTo>
                  <a:lnTo>
                    <a:pt x="157" y="19"/>
                  </a:lnTo>
                  <a:lnTo>
                    <a:pt x="119" y="37"/>
                  </a:lnTo>
                  <a:lnTo>
                    <a:pt x="103" y="41"/>
                  </a:lnTo>
                  <a:lnTo>
                    <a:pt x="53" y="37"/>
                  </a:lnTo>
                  <a:lnTo>
                    <a:pt x="21" y="23"/>
                  </a:lnTo>
                  <a:lnTo>
                    <a:pt x="0" y="0"/>
                  </a:lnTo>
                  <a:close/>
                </a:path>
              </a:pathLst>
            </a:custGeom>
            <a:solidFill>
              <a:srgbClr val="000000"/>
            </a:solidFill>
            <a:ln w="9525">
              <a:noFill/>
              <a:round/>
              <a:headEnd/>
              <a:tailEnd/>
            </a:ln>
          </p:spPr>
          <p:txBody>
            <a:bodyPr/>
            <a:lstStyle/>
            <a:p>
              <a:endParaRPr lang="en-US"/>
            </a:p>
          </p:txBody>
        </p:sp>
      </p:grpSp>
      <p:sp>
        <p:nvSpPr>
          <p:cNvPr id="18975" name="Text Box 543"/>
          <p:cNvSpPr txBox="1">
            <a:spLocks noChangeArrowheads="1"/>
          </p:cNvSpPr>
          <p:nvPr/>
        </p:nvSpPr>
        <p:spPr bwMode="auto">
          <a:xfrm>
            <a:off x="5372100" y="3352800"/>
            <a:ext cx="1233488" cy="641350"/>
          </a:xfrm>
          <a:prstGeom prst="rect">
            <a:avLst/>
          </a:prstGeom>
          <a:noFill/>
          <a:ln w="9525">
            <a:noFill/>
            <a:miter lim="800000"/>
            <a:headEnd/>
            <a:tailEnd/>
          </a:ln>
        </p:spPr>
        <p:txBody>
          <a:bodyPr wrap="none">
            <a:spAutoFit/>
          </a:bodyPr>
          <a:lstStyle/>
          <a:p>
            <a:pPr algn="ctr"/>
            <a:r>
              <a:rPr lang="en-US">
                <a:latin typeface="Palatino Linotype" pitchFamily="18" charset="0"/>
              </a:rPr>
              <a:t>Difference</a:t>
            </a:r>
          </a:p>
          <a:p>
            <a:pPr algn="ctr"/>
            <a:r>
              <a:rPr lang="en-US">
                <a:latin typeface="Palatino Linotype" pitchFamily="18" charset="0"/>
              </a:rPr>
              <a:t>Threshold</a:t>
            </a:r>
          </a:p>
        </p:txBody>
      </p:sp>
      <p:sp>
        <p:nvSpPr>
          <p:cNvPr id="17422" name="Text Box 548"/>
          <p:cNvSpPr txBox="1">
            <a:spLocks noChangeArrowheads="1"/>
          </p:cNvSpPr>
          <p:nvPr/>
        </p:nvSpPr>
        <p:spPr bwMode="auto">
          <a:xfrm>
            <a:off x="1525588" y="6140450"/>
            <a:ext cx="6051550" cy="366713"/>
          </a:xfrm>
          <a:prstGeom prst="rect">
            <a:avLst/>
          </a:prstGeom>
          <a:noFill/>
          <a:ln w="9525">
            <a:noFill/>
            <a:miter lim="800000"/>
            <a:headEnd/>
            <a:tailEnd/>
          </a:ln>
        </p:spPr>
        <p:txBody>
          <a:bodyPr wrap="none">
            <a:spAutoFit/>
          </a:bodyPr>
          <a:lstStyle/>
          <a:p>
            <a:r>
              <a:rPr lang="en-US" b="1">
                <a:latin typeface="Palatino Linotype" pitchFamily="18" charset="0"/>
              </a:rPr>
              <a:t>Tell when you (observer) detect a difference in the light.</a:t>
            </a:r>
          </a:p>
        </p:txBody>
      </p:sp>
      <p:sp>
        <p:nvSpPr>
          <p:cNvPr id="18981" name="AutoShape 549"/>
          <p:cNvSpPr>
            <a:spLocks/>
          </p:cNvSpPr>
          <p:nvPr/>
        </p:nvSpPr>
        <p:spPr bwMode="auto">
          <a:xfrm rot="-5400000">
            <a:off x="5910263" y="3194050"/>
            <a:ext cx="152400" cy="1752600"/>
          </a:xfrm>
          <a:prstGeom prst="rightBrace">
            <a:avLst>
              <a:gd name="adj1" fmla="val 95833"/>
              <a:gd name="adj2" fmla="val 50000"/>
            </a:avLst>
          </a:prstGeom>
          <a:noFill/>
          <a:ln w="9525">
            <a:solidFill>
              <a:schemeClr val="tx1"/>
            </a:solidFill>
            <a:round/>
            <a:headEnd/>
            <a:tailEnd/>
          </a:ln>
        </p:spPr>
        <p:txBody>
          <a:bodyPr wrap="none" anchor="ctr"/>
          <a:lstStyle/>
          <a:p>
            <a:endParaRPr lang="en-US"/>
          </a:p>
        </p:txBody>
      </p:sp>
      <p:sp>
        <p:nvSpPr>
          <p:cNvPr id="18988" name="Text Box 556"/>
          <p:cNvSpPr txBox="1">
            <a:spLocks noChangeArrowheads="1"/>
          </p:cNvSpPr>
          <p:nvPr/>
        </p:nvSpPr>
        <p:spPr bwMode="auto">
          <a:xfrm>
            <a:off x="4733925" y="5032375"/>
            <a:ext cx="500063" cy="366713"/>
          </a:xfrm>
          <a:prstGeom prst="rect">
            <a:avLst/>
          </a:prstGeom>
          <a:noFill/>
          <a:ln w="9525">
            <a:noFill/>
            <a:miter lim="800000"/>
            <a:headEnd/>
            <a:tailEnd/>
          </a:ln>
        </p:spPr>
        <p:txBody>
          <a:bodyPr wrap="none">
            <a:spAutoFit/>
          </a:bodyPr>
          <a:lstStyle/>
          <a:p>
            <a:r>
              <a:rPr lang="en-US">
                <a:latin typeface="Palatino Linotype" pitchFamily="18" charset="0"/>
              </a:rPr>
              <a:t>No</a:t>
            </a:r>
          </a:p>
        </p:txBody>
      </p:sp>
      <p:sp>
        <p:nvSpPr>
          <p:cNvPr id="17425" name="AutoShape 557"/>
          <p:cNvSpPr>
            <a:spLocks noChangeArrowheads="1"/>
          </p:cNvSpPr>
          <p:nvPr/>
        </p:nvSpPr>
        <p:spPr bwMode="auto">
          <a:xfrm>
            <a:off x="4572000" y="5435600"/>
            <a:ext cx="2895600" cy="381000"/>
          </a:xfrm>
          <a:prstGeom prst="roundRect">
            <a:avLst>
              <a:gd name="adj" fmla="val 16667"/>
            </a:avLst>
          </a:prstGeom>
          <a:solidFill>
            <a:srgbClr val="FFD18D"/>
          </a:solidFill>
          <a:ln w="9525">
            <a:noFill/>
            <a:round/>
            <a:headEnd/>
            <a:tailEnd/>
          </a:ln>
        </p:spPr>
        <p:txBody>
          <a:bodyPr wrap="none" anchor="ctr"/>
          <a:lstStyle/>
          <a:p>
            <a:pPr algn="ctr"/>
            <a:r>
              <a:rPr lang="en-US" sz="1600" b="1"/>
              <a:t>Observer’s Response</a:t>
            </a:r>
          </a:p>
        </p:txBody>
      </p:sp>
      <p:sp>
        <p:nvSpPr>
          <p:cNvPr id="18990" name="Text Box 558"/>
          <p:cNvSpPr txBox="1">
            <a:spLocks noChangeArrowheads="1"/>
          </p:cNvSpPr>
          <p:nvPr/>
        </p:nvSpPr>
        <p:spPr bwMode="auto">
          <a:xfrm>
            <a:off x="5653088" y="5029200"/>
            <a:ext cx="500062" cy="366713"/>
          </a:xfrm>
          <a:prstGeom prst="rect">
            <a:avLst/>
          </a:prstGeom>
          <a:noFill/>
          <a:ln w="9525">
            <a:noFill/>
            <a:miter lim="800000"/>
            <a:headEnd/>
            <a:tailEnd/>
          </a:ln>
        </p:spPr>
        <p:txBody>
          <a:bodyPr wrap="none">
            <a:spAutoFit/>
          </a:bodyPr>
          <a:lstStyle/>
          <a:p>
            <a:r>
              <a:rPr lang="en-US">
                <a:latin typeface="Palatino Linotype" pitchFamily="18" charset="0"/>
              </a:rPr>
              <a:t>No</a:t>
            </a:r>
          </a:p>
        </p:txBody>
      </p:sp>
      <p:sp>
        <p:nvSpPr>
          <p:cNvPr id="18991" name="Text Box 559"/>
          <p:cNvSpPr txBox="1">
            <a:spLocks noChangeArrowheads="1"/>
          </p:cNvSpPr>
          <p:nvPr/>
        </p:nvSpPr>
        <p:spPr bwMode="auto">
          <a:xfrm>
            <a:off x="6557963" y="5029200"/>
            <a:ext cx="542925" cy="366713"/>
          </a:xfrm>
          <a:prstGeom prst="rect">
            <a:avLst/>
          </a:prstGeom>
          <a:noFill/>
          <a:ln w="9525">
            <a:noFill/>
            <a:miter lim="800000"/>
            <a:headEnd/>
            <a:tailEnd/>
          </a:ln>
        </p:spPr>
        <p:txBody>
          <a:bodyPr wrap="none">
            <a:spAutoFit/>
          </a:bodyPr>
          <a:lstStyle/>
          <a:p>
            <a:r>
              <a:rPr lang="en-US">
                <a:latin typeface="Palatino Linotype" pitchFamily="18" charset="0"/>
              </a:rPr>
              <a:t>Yes</a:t>
            </a:r>
          </a:p>
        </p:txBody>
      </p:sp>
    </p:spTree>
    <p:extLst>
      <p:ext uri="{BB962C8B-B14F-4D97-AF65-F5344CB8AC3E}">
        <p14:creationId xmlns:p14="http://schemas.microsoft.com/office/powerpoint/2010/main" xmlns="" val="32680196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988"/>
                                        </p:tgtEl>
                                        <p:attrNameLst>
                                          <p:attrName>style.visibility</p:attrName>
                                        </p:attrNameLst>
                                      </p:cBhvr>
                                      <p:to>
                                        <p:strVal val="visible"/>
                                      </p:to>
                                    </p:set>
                                    <p:animEffect transition="in" filter="dissolve">
                                      <p:cBhvr>
                                        <p:cTn id="7" dur="500"/>
                                        <p:tgtEl>
                                          <p:spTgt spid="189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990"/>
                                        </p:tgtEl>
                                        <p:attrNameLst>
                                          <p:attrName>style.visibility</p:attrName>
                                        </p:attrNameLst>
                                      </p:cBhvr>
                                      <p:to>
                                        <p:strVal val="visible"/>
                                      </p:to>
                                    </p:set>
                                    <p:animEffect transition="in" filter="dissolve">
                                      <p:cBhvr>
                                        <p:cTn id="12" dur="500"/>
                                        <p:tgtEl>
                                          <p:spTgt spid="1899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991"/>
                                        </p:tgtEl>
                                        <p:attrNameLst>
                                          <p:attrName>style.visibility</p:attrName>
                                        </p:attrNameLst>
                                      </p:cBhvr>
                                      <p:to>
                                        <p:strVal val="visible"/>
                                      </p:to>
                                    </p:set>
                                    <p:animEffect transition="in" filter="dissolve">
                                      <p:cBhvr>
                                        <p:cTn id="17" dur="500"/>
                                        <p:tgtEl>
                                          <p:spTgt spid="1899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975"/>
                                        </p:tgtEl>
                                        <p:attrNameLst>
                                          <p:attrName>style.visibility</p:attrName>
                                        </p:attrNameLst>
                                      </p:cBhvr>
                                      <p:to>
                                        <p:strVal val="visible"/>
                                      </p:to>
                                    </p:set>
                                    <p:animEffect transition="in" filter="dissolve">
                                      <p:cBhvr>
                                        <p:cTn id="22" dur="500"/>
                                        <p:tgtEl>
                                          <p:spTgt spid="1897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8981"/>
                                        </p:tgtEl>
                                        <p:attrNameLst>
                                          <p:attrName>style.visibility</p:attrName>
                                        </p:attrNameLst>
                                      </p:cBhvr>
                                      <p:to>
                                        <p:strVal val="visible"/>
                                      </p:to>
                                    </p:set>
                                    <p:animEffect transition="in" filter="dissolve">
                                      <p:cBhvr>
                                        <p:cTn id="25" dur="500"/>
                                        <p:tgtEl>
                                          <p:spTgt spid="18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75" grpId="0"/>
      <p:bldP spid="18981" grpId="0" animBg="1"/>
      <p:bldP spid="18988" grpId="0"/>
      <p:bldP spid="18990" grpId="0"/>
      <p:bldP spid="1899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6"/>
          <p:cNvSpPr>
            <a:spLocks noGrp="1"/>
          </p:cNvSpPr>
          <p:nvPr>
            <p:ph type="sldNum" sz="quarter" idx="12"/>
          </p:nvPr>
        </p:nvSpPr>
        <p:spPr>
          <a:noFill/>
        </p:spPr>
        <p:txBody>
          <a:bodyPr/>
          <a:lstStyle/>
          <a:p>
            <a:fld id="{4B44EFBD-AA02-4A0E-AAE9-548E8A9CB25C}" type="slidenum">
              <a:rPr lang="en-US" smtClean="0"/>
              <a:pPr/>
              <a:t>13</a:t>
            </a:fld>
            <a:endParaRPr lang="en-US" smtClean="0"/>
          </a:p>
        </p:txBody>
      </p:sp>
      <p:sp>
        <p:nvSpPr>
          <p:cNvPr id="18435" name="Rectangle 2"/>
          <p:cNvSpPr>
            <a:spLocks noGrp="1" noChangeArrowheads="1"/>
          </p:cNvSpPr>
          <p:nvPr>
            <p:ph type="title"/>
          </p:nvPr>
        </p:nvSpPr>
        <p:spPr>
          <a:xfrm>
            <a:off x="457200" y="0"/>
            <a:ext cx="8229600" cy="715963"/>
          </a:xfrm>
        </p:spPr>
        <p:txBody>
          <a:bodyPr/>
          <a:lstStyle/>
          <a:p>
            <a:pPr eaLnBrk="1" hangingPunct="1"/>
            <a:r>
              <a:rPr lang="en-US" sz="4000" smtClean="0">
                <a:solidFill>
                  <a:schemeClr val="tx1"/>
                </a:solidFill>
                <a:latin typeface="Palatino Linotype" pitchFamily="18" charset="0"/>
              </a:rPr>
              <a:t>Weber’s Law</a:t>
            </a:r>
          </a:p>
        </p:txBody>
      </p:sp>
      <p:sp>
        <p:nvSpPr>
          <p:cNvPr id="18436" name="Rectangle 3"/>
          <p:cNvSpPr>
            <a:spLocks noGrp="1" noChangeArrowheads="1"/>
          </p:cNvSpPr>
          <p:nvPr>
            <p:ph type="body" sz="half" idx="1"/>
          </p:nvPr>
        </p:nvSpPr>
        <p:spPr>
          <a:xfrm>
            <a:off x="685800" y="990600"/>
            <a:ext cx="8001000" cy="1676400"/>
          </a:xfrm>
        </p:spPr>
        <p:txBody>
          <a:bodyPr/>
          <a:lstStyle/>
          <a:p>
            <a:pPr marL="0" indent="0" algn="ctr" eaLnBrk="1" hangingPunct="1">
              <a:buFont typeface="Wingdings" pitchFamily="-65" charset="2"/>
              <a:buNone/>
            </a:pPr>
            <a:r>
              <a:rPr lang="en-US" sz="2800" smtClean="0">
                <a:latin typeface="Palatino Linotype" pitchFamily="18" charset="0"/>
              </a:rPr>
              <a:t>Two stimuli must differ by a constant minimum percentage (rather than a constant amount), to be perceived as different. Weber fraction: k = </a:t>
            </a:r>
            <a:r>
              <a:rPr lang="en-US" sz="2800" smtClean="0">
                <a:latin typeface="Symbol" pitchFamily="18" charset="2"/>
              </a:rPr>
              <a:t>d</a:t>
            </a:r>
            <a:r>
              <a:rPr lang="en-US" sz="2800" smtClean="0">
                <a:latin typeface="Palatino Linotype" pitchFamily="18" charset="0"/>
              </a:rPr>
              <a:t>I/I.</a:t>
            </a:r>
          </a:p>
        </p:txBody>
      </p:sp>
      <p:graphicFrame>
        <p:nvGraphicFramePr>
          <p:cNvPr id="20484" name="Group 4"/>
          <p:cNvGraphicFramePr>
            <a:graphicFrameLocks noGrp="1"/>
          </p:cNvGraphicFramePr>
          <p:nvPr>
            <p:ph sz="half" idx="2"/>
          </p:nvPr>
        </p:nvGraphicFramePr>
        <p:xfrm>
          <a:off x="1905000" y="2895600"/>
          <a:ext cx="5334004" cy="2976563"/>
        </p:xfrm>
        <a:graphic>
          <a:graphicData uri="http://schemas.openxmlformats.org/drawingml/2006/table">
            <a:tbl>
              <a:tblPr/>
              <a:tblGrid>
                <a:gridCol w="2667002"/>
                <a:gridCol w="2667002"/>
              </a:tblGrid>
              <a:tr h="670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Palatino Linotype" pitchFamily="18" charset="0"/>
                        </a:rPr>
                        <a:t>Stimulus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Palatino Linotype" pitchFamily="18" charset="0"/>
                        </a:rPr>
                        <a:t>Constant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7366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Palatino Linotype" pitchFamily="18" charset="0"/>
                        </a:rPr>
                        <a:t>Light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Palatino Linotype" pitchFamily="18" charset="0"/>
                        </a:rPr>
                        <a:t>8%</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04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Palatino Linotype" pitchFamily="18" charset="0"/>
                        </a:rPr>
                        <a:t>Weight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Palatino Linotype" pitchFamily="18" charset="0"/>
                        </a:rPr>
                        <a:t>2%</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8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Palatino Linotype" pitchFamily="18" charset="0"/>
                        </a:rPr>
                        <a:t>Tone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Palatino Linotype" pitchFamily="18" charset="0"/>
                        </a:rPr>
                        <a:t>3%</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88814348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7"/>
          <p:cNvPicPr>
            <a:picLocks noChangeAspect="1" noChangeArrowheads="1"/>
          </p:cNvPicPr>
          <p:nvPr/>
        </p:nvPicPr>
        <p:blipFill>
          <a:blip r:embed="rId3" cstate="print"/>
          <a:srcRect l="11905"/>
          <a:stretch>
            <a:fillRect/>
          </a:stretch>
        </p:blipFill>
        <p:spPr bwMode="auto">
          <a:xfrm>
            <a:off x="0" y="0"/>
            <a:ext cx="9144000" cy="6858000"/>
          </a:xfrm>
          <a:prstGeom prst="rect">
            <a:avLst/>
          </a:prstGeom>
          <a:noFill/>
          <a:ln w="9525">
            <a:noFill/>
            <a:miter lim="800000"/>
            <a:headEnd/>
            <a:tailEnd/>
          </a:ln>
        </p:spPr>
      </p:pic>
      <p:sp>
        <p:nvSpPr>
          <p:cNvPr id="33795" name="Title 1"/>
          <p:cNvSpPr>
            <a:spLocks noGrp="1"/>
          </p:cNvSpPr>
          <p:nvPr>
            <p:ph type="title"/>
          </p:nvPr>
        </p:nvSpPr>
        <p:spPr>
          <a:xfrm>
            <a:off x="149225" y="307975"/>
            <a:ext cx="5919788" cy="1371600"/>
          </a:xfrm>
        </p:spPr>
        <p:txBody>
          <a:bodyPr>
            <a:normAutofit fontScale="90000"/>
          </a:bodyPr>
          <a:lstStyle/>
          <a:p>
            <a:pPr algn="l" eaLnBrk="1" hangingPunct="1">
              <a:lnSpc>
                <a:spcPts val="4000"/>
              </a:lnSpc>
            </a:pPr>
            <a:r>
              <a:rPr lang="en-US" b="1" smtClean="0">
                <a:solidFill>
                  <a:srgbClr val="444EA2"/>
                </a:solidFill>
              </a:rPr>
              <a:t>When Absolute Thresholds are not Absolute</a:t>
            </a:r>
          </a:p>
        </p:txBody>
      </p:sp>
      <p:sp>
        <p:nvSpPr>
          <p:cNvPr id="33796" name="Slide Number Placeholder 4"/>
          <p:cNvSpPr>
            <a:spLocks noGrp="1"/>
          </p:cNvSpPr>
          <p:nvPr>
            <p:ph type="sldNum" sz="quarter" idx="12"/>
          </p:nvPr>
        </p:nvSpPr>
        <p:spPr bwMode="auto">
          <a:noFill/>
          <a:ln>
            <a:miter lim="800000"/>
            <a:headEnd/>
            <a:tailEnd/>
          </a:ln>
        </p:spPr>
        <p:txBody>
          <a:bodyPr/>
          <a:lstStyle/>
          <a:p>
            <a:fld id="{6274F3AA-2BC8-497F-B41E-D66EEAFCC4AD}" type="slidenum">
              <a:rPr lang="en-US"/>
              <a:pPr/>
              <a:t>14</a:t>
            </a:fld>
            <a:endParaRPr lang="en-US"/>
          </a:p>
        </p:txBody>
      </p:sp>
      <p:sp>
        <p:nvSpPr>
          <p:cNvPr id="33797" name="Rectangle 1"/>
          <p:cNvSpPr>
            <a:spLocks noChangeArrowheads="1"/>
          </p:cNvSpPr>
          <p:nvPr/>
        </p:nvSpPr>
        <p:spPr bwMode="auto">
          <a:xfrm>
            <a:off x="4822825" y="2474913"/>
            <a:ext cx="4321175" cy="1136650"/>
          </a:xfrm>
          <a:prstGeom prst="rect">
            <a:avLst/>
          </a:prstGeom>
          <a:noFill/>
          <a:ln w="9525">
            <a:noFill/>
            <a:miter lim="800000"/>
            <a:headEnd/>
            <a:tailEnd/>
          </a:ln>
        </p:spPr>
        <p:txBody>
          <a:bodyPr anchor="ctr"/>
          <a:lstStyle/>
          <a:p>
            <a:pPr>
              <a:lnSpc>
                <a:spcPts val="2600"/>
              </a:lnSpc>
              <a:spcAft>
                <a:spcPts val="1200"/>
              </a:spcAft>
              <a:buFont typeface="Wingdings" pitchFamily="-65" charset="2"/>
              <a:buNone/>
            </a:pPr>
            <a:r>
              <a:rPr lang="en-US" sz="3200" b="1">
                <a:solidFill>
                  <a:srgbClr val="444EA2"/>
                </a:solidFill>
                <a:latin typeface="Calibri" pitchFamily="-65" charset="0"/>
              </a:rPr>
              <a:t>Signal detection theory </a:t>
            </a:r>
            <a:r>
              <a:rPr lang="en-US" sz="2800" i="1">
                <a:latin typeface="Calibri" pitchFamily="-65" charset="0"/>
              </a:rPr>
              <a:t>refers to whether or not we detect a stimulus</a:t>
            </a:r>
            <a:r>
              <a:rPr lang="en-US" sz="2800">
                <a:latin typeface="Calibri" pitchFamily="-65" charset="0"/>
              </a:rPr>
              <a:t>, especially amidst background noise. </a:t>
            </a:r>
          </a:p>
          <a:p>
            <a:pPr>
              <a:lnSpc>
                <a:spcPts val="2600"/>
              </a:lnSpc>
              <a:spcAft>
                <a:spcPts val="1200"/>
              </a:spcAft>
              <a:buFont typeface="Wingdings" pitchFamily="-65" charset="2"/>
              <a:buNone/>
            </a:pPr>
            <a:r>
              <a:rPr lang="en-US" sz="2800">
                <a:latin typeface="Calibri" pitchFamily="-65" charset="0"/>
              </a:rPr>
              <a:t>This </a:t>
            </a:r>
            <a:r>
              <a:rPr lang="en-US" sz="2800" i="1">
                <a:latin typeface="Calibri" pitchFamily="-65" charset="0"/>
              </a:rPr>
              <a:t>depends</a:t>
            </a:r>
            <a:r>
              <a:rPr lang="en-US" sz="2800">
                <a:latin typeface="Calibri" pitchFamily="-65" charset="0"/>
              </a:rPr>
              <a:t> not just on intensity of the stimulus but </a:t>
            </a:r>
            <a:r>
              <a:rPr lang="en-US" sz="2800" i="1">
                <a:latin typeface="Calibri" pitchFamily="-65" charset="0"/>
              </a:rPr>
              <a:t>on psychological factors such as </a:t>
            </a:r>
            <a:r>
              <a:rPr lang="en-US" sz="2800">
                <a:latin typeface="Calibri" pitchFamily="-65" charset="0"/>
              </a:rPr>
              <a:t>the person’s experience, expectations, motivations, and alertness.</a:t>
            </a:r>
          </a:p>
        </p:txBody>
      </p:sp>
    </p:spTree>
    <p:extLst>
      <p:ext uri="{BB962C8B-B14F-4D97-AF65-F5344CB8AC3E}">
        <p14:creationId xmlns:p14="http://schemas.microsoft.com/office/powerpoint/2010/main" xmlns="" val="12607570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fld id="{F151940B-6692-46CE-934E-F1F42CDA8979}" type="slidenum">
              <a:rPr lang="en-US" smtClean="0"/>
              <a:pPr/>
              <a:t>15</a:t>
            </a:fld>
            <a:endParaRPr lang="en-US" smtClean="0"/>
          </a:p>
        </p:txBody>
      </p:sp>
      <p:sp>
        <p:nvSpPr>
          <p:cNvPr id="20483" name="Rectangle 2"/>
          <p:cNvSpPr>
            <a:spLocks noGrp="1" noChangeArrowheads="1"/>
          </p:cNvSpPr>
          <p:nvPr>
            <p:ph type="title"/>
          </p:nvPr>
        </p:nvSpPr>
        <p:spPr>
          <a:xfrm>
            <a:off x="457200" y="152400"/>
            <a:ext cx="8229600" cy="868363"/>
          </a:xfrm>
        </p:spPr>
        <p:txBody>
          <a:bodyPr/>
          <a:lstStyle/>
          <a:p>
            <a:pPr eaLnBrk="1" hangingPunct="1"/>
            <a:r>
              <a:rPr lang="en-US" sz="4000" smtClean="0">
                <a:latin typeface="Palatino Linotype" pitchFamily="18" charset="0"/>
              </a:rPr>
              <a:t>SDT Matrix</a:t>
            </a:r>
          </a:p>
        </p:txBody>
      </p:sp>
      <p:graphicFrame>
        <p:nvGraphicFramePr>
          <p:cNvPr id="23555" name="Group 3"/>
          <p:cNvGraphicFramePr>
            <a:graphicFrameLocks noGrp="1"/>
          </p:cNvGraphicFramePr>
          <p:nvPr>
            <p:ph type="tbl" idx="1"/>
          </p:nvPr>
        </p:nvGraphicFramePr>
        <p:xfrm>
          <a:off x="838200" y="2667000"/>
          <a:ext cx="7619999" cy="3680460"/>
        </p:xfrm>
        <a:graphic>
          <a:graphicData uri="http://schemas.openxmlformats.org/drawingml/2006/table">
            <a:tbl>
              <a:tblPr/>
              <a:tblGrid>
                <a:gridCol w="1693333"/>
                <a:gridCol w="1693333"/>
                <a:gridCol w="2074333"/>
                <a:gridCol w="2159000"/>
              </a:tblGrid>
              <a:tr h="6059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Palatino Linotype" pitchFamily="18"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Palatino Linotype" pitchFamily="18" charset="0"/>
                      </a:endParaRPr>
                    </a:p>
                  </a:txBody>
                  <a:tcP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Decision</a:t>
                      </a:r>
                    </a:p>
                  </a:txBody>
                  <a:tcPr horzOverflow="overflow">
                    <a:lnL>
                      <a:noFill/>
                    </a:lnL>
                    <a:lnR cap="flat">
                      <a:noFill/>
                    </a:lnR>
                    <a:lnT cap="flat">
                      <a:noFill/>
                    </a:lnT>
                    <a:lnB>
                      <a:noFill/>
                    </a:lnB>
                    <a:lnTlToBr>
                      <a:noFill/>
                    </a:lnTlToBr>
                    <a:lnBlToTr>
                      <a:noFill/>
                    </a:lnBlToTr>
                    <a:noFill/>
                  </a:tcPr>
                </a:tc>
                <a:tc hMerge="1">
                  <a:txBody>
                    <a:bodyPr/>
                    <a:lstStyle/>
                    <a:p>
                      <a:endParaRPr lang="en-US"/>
                    </a:p>
                  </a:txBody>
                  <a:tcPr/>
                </a:tc>
              </a:tr>
              <a:tr h="6683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Palatino Linotype"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Palatino Linotype"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Yes</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No</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r h="1203056">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Signal</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Present</a:t>
                      </a:r>
                    </a:p>
                  </a:txBody>
                  <a:tcPr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Palatino Linotype" pitchFamily="18" charset="0"/>
                        </a:rPr>
                        <a:t>Hit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Palatino Linotype" pitchFamily="18" charset="0"/>
                        </a:rPr>
                        <a:t>Miss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3056">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Absent</a:t>
                      </a:r>
                    </a:p>
                  </a:txBody>
                  <a:tcPr anchor="ctr" anchorCtr="1" horzOverflow="overflow">
                    <a:lnL>
                      <a:noFill/>
                    </a:lnL>
                    <a:lnR w="28575"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Palatino Linotype" pitchFamily="18" charset="0"/>
                        </a:rPr>
                        <a:t>False</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Palatino Linotype" pitchFamily="18" charset="0"/>
                        </a:rPr>
                        <a:t>Alarm</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Palatino Linotype" pitchFamily="18" charset="0"/>
                        </a:rPr>
                        <a:t>Correct Rejection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FF"/>
                    </a:solidFill>
                  </a:tcPr>
                </a:tc>
              </a:tr>
            </a:tbl>
          </a:graphicData>
        </a:graphic>
      </p:graphicFrame>
      <p:sp>
        <p:nvSpPr>
          <p:cNvPr id="20505" name="Text Box 34"/>
          <p:cNvSpPr txBox="1">
            <a:spLocks noChangeArrowheads="1"/>
          </p:cNvSpPr>
          <p:nvPr/>
        </p:nvSpPr>
        <p:spPr bwMode="auto">
          <a:xfrm>
            <a:off x="533400" y="1143000"/>
            <a:ext cx="8085138" cy="1373188"/>
          </a:xfrm>
          <a:prstGeom prst="rect">
            <a:avLst/>
          </a:prstGeom>
          <a:noFill/>
          <a:ln w="9525">
            <a:noFill/>
            <a:miter lim="800000"/>
            <a:headEnd/>
            <a:tailEnd/>
          </a:ln>
        </p:spPr>
        <p:txBody>
          <a:bodyPr>
            <a:spAutoFit/>
          </a:bodyPr>
          <a:lstStyle/>
          <a:p>
            <a:pPr algn="ctr"/>
            <a:r>
              <a:rPr lang="en-US" sz="2800">
                <a:latin typeface="Palatino Linotype" pitchFamily="18" charset="0"/>
              </a:rPr>
              <a:t>The observer decides whether she hears the tone or not, based on the signal being present or not. This translates into four outcomes.</a:t>
            </a:r>
          </a:p>
        </p:txBody>
      </p:sp>
    </p:spTree>
    <p:extLst>
      <p:ext uri="{BB962C8B-B14F-4D97-AF65-F5344CB8AC3E}">
        <p14:creationId xmlns:p14="http://schemas.microsoft.com/office/powerpoint/2010/main" xmlns="" val="3408104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bwMode="auto">
          <a:xfrm>
            <a:off x="182563" y="2705100"/>
            <a:ext cx="4768850" cy="2179638"/>
          </a:xfrm>
          <a:prstGeom prst="rect">
            <a:avLst/>
          </a:prstGeom>
          <a:noFill/>
          <a:ln w="9525">
            <a:noFill/>
            <a:miter lim="800000"/>
            <a:headEnd/>
            <a:tailEnd/>
          </a:ln>
        </p:spPr>
        <p:txBody>
          <a:bodyPr anchor="ctr"/>
          <a:lstStyle/>
          <a:p>
            <a:pPr marL="342900" indent="-342900">
              <a:lnSpc>
                <a:spcPts val="2400"/>
              </a:lnSpc>
              <a:spcAft>
                <a:spcPts val="1200"/>
              </a:spcAft>
              <a:buFont typeface="Wingdings" pitchFamily="-65" charset="2"/>
              <a:buChar char="§"/>
            </a:pPr>
            <a:r>
              <a:rPr lang="en-US" sz="2800">
                <a:latin typeface="Calibri" pitchFamily="-65" charset="0"/>
              </a:rPr>
              <a:t>To detect novelty in our surroundings, our senses tune out a constant stimulus. </a:t>
            </a:r>
          </a:p>
          <a:p>
            <a:pPr marL="342900" indent="-342900">
              <a:lnSpc>
                <a:spcPts val="2400"/>
              </a:lnSpc>
              <a:spcAft>
                <a:spcPts val="1200"/>
              </a:spcAft>
              <a:buFont typeface="Wingdings" pitchFamily="-65" charset="2"/>
              <a:buChar char="§"/>
            </a:pPr>
            <a:r>
              <a:rPr lang="en-US" sz="2800">
                <a:latin typeface="Calibri" pitchFamily="-65" charset="0"/>
              </a:rPr>
              <a:t>The rock in your shoe or the ticking of a clock are more difficult to sense after a while.</a:t>
            </a:r>
          </a:p>
          <a:p>
            <a:pPr marL="342900" indent="-342900">
              <a:lnSpc>
                <a:spcPts val="2400"/>
              </a:lnSpc>
              <a:spcAft>
                <a:spcPts val="1200"/>
              </a:spcAft>
              <a:buFont typeface="Wingdings" pitchFamily="-65" charset="2"/>
              <a:buChar char="§"/>
            </a:pPr>
            <a:r>
              <a:rPr lang="en-US" sz="2800">
                <a:latin typeface="Calibri" pitchFamily="-65" charset="0"/>
              </a:rPr>
              <a:t>We don’t notice this visually because normally our eyes are constantly moving.</a:t>
            </a:r>
          </a:p>
          <a:p>
            <a:pPr marL="342900" indent="-342900">
              <a:lnSpc>
                <a:spcPts val="2400"/>
              </a:lnSpc>
              <a:spcAft>
                <a:spcPts val="1200"/>
              </a:spcAft>
              <a:buFont typeface="Wingdings" pitchFamily="-65" charset="2"/>
              <a:buChar char="§"/>
            </a:pPr>
            <a:r>
              <a:rPr lang="en-US" sz="2800">
                <a:latin typeface="Calibri" pitchFamily="-65" charset="0"/>
              </a:rPr>
              <a:t>However, if you concentrate on keeping your eyes in one spot, you’ll see the effects, as your eyes adjust to stimuli in the following slides.</a:t>
            </a:r>
          </a:p>
        </p:txBody>
      </p:sp>
      <p:sp>
        <p:nvSpPr>
          <p:cNvPr id="35843" name="Title 1"/>
          <p:cNvSpPr>
            <a:spLocks noGrp="1"/>
          </p:cNvSpPr>
          <p:nvPr>
            <p:ph type="title"/>
          </p:nvPr>
        </p:nvSpPr>
        <p:spPr>
          <a:xfrm>
            <a:off x="0" y="0"/>
            <a:ext cx="9144000" cy="1131888"/>
          </a:xfrm>
          <a:solidFill>
            <a:srgbClr val="3AA082"/>
          </a:solidFill>
        </p:spPr>
        <p:txBody>
          <a:bodyPr lIns="274320"/>
          <a:lstStyle/>
          <a:p>
            <a:pPr algn="l" eaLnBrk="1" hangingPunct="1">
              <a:lnSpc>
                <a:spcPts val="4200"/>
              </a:lnSpc>
            </a:pPr>
            <a:r>
              <a:rPr lang="en-US" b="1" smtClean="0">
                <a:solidFill>
                  <a:srgbClr val="F8F6E3"/>
                </a:solidFill>
              </a:rPr>
              <a:t>Sensory Adaptation</a:t>
            </a:r>
            <a:endParaRPr lang="en-US" b="1" i="1" smtClean="0">
              <a:solidFill>
                <a:srgbClr val="F8F6E3"/>
              </a:solidFill>
            </a:endParaRPr>
          </a:p>
        </p:txBody>
      </p:sp>
      <p:pic>
        <p:nvPicPr>
          <p:cNvPr id="35844" name="Picture 1"/>
          <p:cNvPicPr>
            <a:picLocks noChangeAspect="1"/>
          </p:cNvPicPr>
          <p:nvPr/>
        </p:nvPicPr>
        <p:blipFill>
          <a:blip r:embed="rId3" cstate="print"/>
          <a:srcRect/>
          <a:stretch>
            <a:fillRect/>
          </a:stretch>
        </p:blipFill>
        <p:spPr bwMode="auto">
          <a:xfrm>
            <a:off x="4951413" y="1120775"/>
            <a:ext cx="4192587" cy="5737225"/>
          </a:xfrm>
          <a:prstGeom prst="rect">
            <a:avLst/>
          </a:prstGeom>
          <a:noFill/>
          <a:ln w="9525">
            <a:noFill/>
            <a:miter lim="800000"/>
            <a:headEnd/>
            <a:tailEnd/>
          </a:ln>
        </p:spPr>
      </p:pic>
      <p:sp>
        <p:nvSpPr>
          <p:cNvPr id="35845" name="Slide Number Placeholder 4"/>
          <p:cNvSpPr>
            <a:spLocks noGrp="1"/>
          </p:cNvSpPr>
          <p:nvPr>
            <p:ph type="sldNum" sz="quarter" idx="12"/>
          </p:nvPr>
        </p:nvSpPr>
        <p:spPr bwMode="auto">
          <a:noFill/>
          <a:ln>
            <a:miter lim="800000"/>
            <a:headEnd/>
            <a:tailEnd/>
          </a:ln>
        </p:spPr>
        <p:txBody>
          <a:bodyPr/>
          <a:lstStyle/>
          <a:p>
            <a:fld id="{458D30B2-B982-4322-828E-67E45C1A548F}" type="slidenum">
              <a:rPr lang="en-US"/>
              <a:pPr/>
              <a:t>16</a:t>
            </a:fld>
            <a:endParaRPr lang="en-US"/>
          </a:p>
        </p:txBody>
      </p:sp>
    </p:spTree>
    <p:extLst>
      <p:ext uri="{BB962C8B-B14F-4D97-AF65-F5344CB8AC3E}">
        <p14:creationId xmlns:p14="http://schemas.microsoft.com/office/powerpoint/2010/main" xmlns="" val="34399462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pin this, then look at a face.jpg"/>
          <p:cNvPicPr>
            <a:picLocks noGrp="1" noChangeAspect="1"/>
          </p:cNvPicPr>
          <p:nvPr>
            <p:ph idx="1"/>
          </p:nvPr>
        </p:nvPicPr>
        <p:blipFill>
          <a:blip r:embed="rId3" cstate="print"/>
          <a:stretch>
            <a:fillRect/>
          </a:stretch>
        </p:blipFill>
        <p:spPr>
          <a:xfrm>
            <a:off x="1143000" y="530063"/>
            <a:ext cx="6353183" cy="6175537"/>
          </a:xfrm>
          <a:prstGeom prst="ellipse">
            <a:avLst/>
          </a:prstGeom>
        </p:spPr>
      </p:pic>
      <p:sp>
        <p:nvSpPr>
          <p:cNvPr id="37891" name="Slide Number Placeholder 2"/>
          <p:cNvSpPr>
            <a:spLocks noGrp="1"/>
          </p:cNvSpPr>
          <p:nvPr>
            <p:ph type="sldNum" sz="quarter" idx="12"/>
          </p:nvPr>
        </p:nvSpPr>
        <p:spPr bwMode="auto">
          <a:noFill/>
          <a:ln>
            <a:miter lim="800000"/>
            <a:headEnd/>
            <a:tailEnd/>
          </a:ln>
        </p:spPr>
        <p:txBody>
          <a:bodyPr/>
          <a:lstStyle/>
          <a:p>
            <a:fld id="{0E6D60BD-E7AD-4756-9D9E-BD0A33C96FFE}" type="slidenum">
              <a:rPr lang="en-US"/>
              <a:pPr/>
              <a:t>17</a:t>
            </a:fld>
            <a:endParaRPr lang="en-US"/>
          </a:p>
        </p:txBody>
      </p:sp>
    </p:spTree>
    <p:extLst>
      <p:ext uri="{BB962C8B-B14F-4D97-AF65-F5344CB8AC3E}">
        <p14:creationId xmlns:p14="http://schemas.microsoft.com/office/powerpoint/2010/main" xmlns="" val="1231529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10000" fill="hold" nodeType="withEffect">
                                  <p:stCondLst>
                                    <p:cond delay="0"/>
                                  </p:stCondLst>
                                  <p:childTnLst>
                                    <p:animRot by="43200000">
                                      <p:cBhvr>
                                        <p:cTn id="6" dur="2000" fill="hold"/>
                                        <p:tgtEl>
                                          <p:spTgt spid="4"/>
                                        </p:tgtEl>
                                        <p:attrNameLst>
                                          <p:attrName>r</p:attrName>
                                        </p:attrNameLst>
                                      </p:cBhvr>
                                    </p:animRot>
                                  </p:childTnLst>
                                </p:cTn>
                              </p:par>
                            </p:childTnLst>
                          </p:cTn>
                        </p:par>
                        <p:par>
                          <p:cTn id="7" fill="hold" nodeType="afterGroup">
                            <p:stCondLst>
                              <p:cond delay="20000"/>
                            </p:stCondLst>
                            <p:childTnLst>
                              <p:par>
                                <p:cTn id="8" presetID="8" presetClass="emph" presetSubtype="0" repeatCount="10000" fill="hold" nodeType="afterEffect">
                                  <p:stCondLst>
                                    <p:cond delay="0"/>
                                  </p:stCondLst>
                                  <p:childTnLst>
                                    <p:animRot by="43200000">
                                      <p:cBhvr>
                                        <p:cTn id="9" dur="2000" fill="hold"/>
                                        <p:tgtEl>
                                          <p:spTgt spid="4"/>
                                        </p:tgtEl>
                                        <p:attrNameLst>
                                          <p:attrName>r</p:attrName>
                                        </p:attrNameLst>
                                      </p:cBhvr>
                                    </p:animRot>
                                  </p:childTnLst>
                                </p:cTn>
                              </p:par>
                            </p:childTnLst>
                          </p:cTn>
                        </p:par>
                        <p:par>
                          <p:cTn id="10" fill="hold" nodeType="afterGroup">
                            <p:stCondLst>
                              <p:cond delay="40000"/>
                            </p:stCondLst>
                            <p:childTnLst>
                              <p:par>
                                <p:cTn id="11" presetID="8" presetClass="emph" presetSubtype="0" repeatCount="10000" fill="hold" nodeType="afterEffect">
                                  <p:stCondLst>
                                    <p:cond delay="0"/>
                                  </p:stCondLst>
                                  <p:childTnLst>
                                    <p:animRot by="43200000">
                                      <p:cBhvr>
                                        <p:cTn id="12"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0"/>
            <a:ext cx="9144000" cy="944563"/>
          </a:xfrm>
          <a:solidFill>
            <a:srgbClr val="444EA2"/>
          </a:solidFill>
        </p:spPr>
        <p:txBody>
          <a:bodyPr lIns="274320"/>
          <a:lstStyle/>
          <a:p>
            <a:pPr algn="l" eaLnBrk="1" hangingPunct="1">
              <a:lnSpc>
                <a:spcPts val="4200"/>
              </a:lnSpc>
            </a:pPr>
            <a:r>
              <a:rPr lang="en-US" sz="5400" b="1" smtClean="0">
                <a:solidFill>
                  <a:srgbClr val="F8F6E3"/>
                </a:solidFill>
              </a:rPr>
              <a:t>Perceptual Set</a:t>
            </a:r>
          </a:p>
        </p:txBody>
      </p:sp>
      <p:sp>
        <p:nvSpPr>
          <p:cNvPr id="39939" name="Content Placeholder 2"/>
          <p:cNvSpPr>
            <a:spLocks noGrp="1"/>
          </p:cNvSpPr>
          <p:nvPr>
            <p:ph idx="1"/>
          </p:nvPr>
        </p:nvSpPr>
        <p:spPr>
          <a:xfrm>
            <a:off x="239713" y="1255713"/>
            <a:ext cx="8732837" cy="687387"/>
          </a:xfrm>
        </p:spPr>
        <p:txBody>
          <a:bodyPr>
            <a:normAutofit fontScale="40000" lnSpcReduction="20000"/>
          </a:bodyPr>
          <a:lstStyle/>
          <a:p>
            <a:pPr marL="0" indent="0" eaLnBrk="1" hangingPunct="1">
              <a:lnSpc>
                <a:spcPts val="2400"/>
              </a:lnSpc>
              <a:buFont typeface="Arial" charset="0"/>
              <a:buNone/>
            </a:pPr>
            <a:r>
              <a:rPr lang="en-US" sz="2800" b="1" smtClean="0"/>
              <a:t>Perceptual set </a:t>
            </a:r>
            <a:r>
              <a:rPr lang="en-US" sz="2800" smtClean="0"/>
              <a:t>is </a:t>
            </a:r>
            <a:r>
              <a:rPr lang="en-US" sz="2800" i="1" smtClean="0"/>
              <a:t>what we </a:t>
            </a:r>
            <a:r>
              <a:rPr lang="en-US" sz="2800" i="1" u="sng" smtClean="0"/>
              <a:t>expect</a:t>
            </a:r>
            <a:r>
              <a:rPr lang="en-US" sz="2800" i="1" smtClean="0"/>
              <a:t> to see</a:t>
            </a:r>
            <a:r>
              <a:rPr lang="en-US" sz="2800" smtClean="0"/>
              <a:t>, which influences what we </a:t>
            </a:r>
            <a:r>
              <a:rPr lang="en-US" sz="2800" b="1" smtClean="0"/>
              <a:t>do</a:t>
            </a:r>
            <a:r>
              <a:rPr lang="en-US" sz="2800" smtClean="0"/>
              <a:t> see. Perceptual set is an example of top-down processing .</a:t>
            </a:r>
          </a:p>
        </p:txBody>
      </p:sp>
      <p:pic>
        <p:nvPicPr>
          <p:cNvPr id="4" name="Picture 4" descr="12673_MyersPsy8e_fig"/>
          <p:cNvPicPr>
            <a:picLocks noChangeAspect="1" noChangeArrowheads="1"/>
          </p:cNvPicPr>
          <p:nvPr/>
        </p:nvPicPr>
        <p:blipFill>
          <a:blip r:embed="rId3" cstate="print"/>
          <a:srcRect r="53090" b="8672"/>
          <a:stretch>
            <a:fillRect/>
          </a:stretch>
        </p:blipFill>
        <p:spPr bwMode="auto">
          <a:xfrm>
            <a:off x="201613" y="2606675"/>
            <a:ext cx="4310062" cy="2776538"/>
          </a:xfrm>
          <a:prstGeom prst="rect">
            <a:avLst/>
          </a:prstGeom>
          <a:noFill/>
          <a:ln w="9525">
            <a:noFill/>
            <a:miter lim="800000"/>
            <a:headEnd/>
            <a:tailEnd/>
          </a:ln>
          <a:effectLst>
            <a:outerShdw dist="139700" dir="2700000" algn="tl" rotWithShape="0">
              <a:srgbClr val="333333">
                <a:alpha val="64998"/>
              </a:srgbClr>
            </a:outerShdw>
          </a:effectLst>
        </p:spPr>
      </p:pic>
      <p:sp>
        <p:nvSpPr>
          <p:cNvPr id="5" name="Text Box 2"/>
          <p:cNvSpPr txBox="1">
            <a:spLocks noChangeArrowheads="1"/>
          </p:cNvSpPr>
          <p:nvPr/>
        </p:nvSpPr>
        <p:spPr bwMode="auto">
          <a:xfrm>
            <a:off x="846138" y="5592763"/>
            <a:ext cx="3022600" cy="803275"/>
          </a:xfrm>
          <a:prstGeom prst="rect">
            <a:avLst/>
          </a:prstGeom>
          <a:noFill/>
          <a:ln w="9525">
            <a:noFill/>
            <a:miter lim="800000"/>
            <a:headEnd/>
            <a:tailEnd/>
          </a:ln>
        </p:spPr>
        <p:txBody>
          <a:bodyPr>
            <a:spAutoFit/>
          </a:bodyPr>
          <a:lstStyle/>
          <a:p>
            <a:pPr algn="ctr" eaLnBrk="0" hangingPunct="0">
              <a:lnSpc>
                <a:spcPts val="2400"/>
              </a:lnSpc>
              <a:spcBef>
                <a:spcPts val="600"/>
              </a:spcBef>
            </a:pPr>
            <a:r>
              <a:rPr lang="en-US" sz="2800" b="1">
                <a:solidFill>
                  <a:srgbClr val="A93971"/>
                </a:solidFill>
                <a:latin typeface="Calibri" pitchFamily="-65" charset="0"/>
              </a:rPr>
              <a:t>Loch Ness monster</a:t>
            </a:r>
          </a:p>
          <a:p>
            <a:pPr algn="ctr" eaLnBrk="0" hangingPunct="0">
              <a:lnSpc>
                <a:spcPts val="2400"/>
              </a:lnSpc>
              <a:spcBef>
                <a:spcPts val="600"/>
              </a:spcBef>
            </a:pPr>
            <a:r>
              <a:rPr lang="en-US" sz="2800" b="1">
                <a:solidFill>
                  <a:srgbClr val="A93971"/>
                </a:solidFill>
                <a:latin typeface="Calibri" pitchFamily="-65" charset="0"/>
              </a:rPr>
              <a:t>or a tree branch?</a:t>
            </a:r>
          </a:p>
        </p:txBody>
      </p:sp>
      <p:sp>
        <p:nvSpPr>
          <p:cNvPr id="6" name="Rectangle 5"/>
          <p:cNvSpPr>
            <a:spLocks noChangeArrowheads="1"/>
          </p:cNvSpPr>
          <p:nvPr/>
        </p:nvSpPr>
        <p:spPr bwMode="auto">
          <a:xfrm>
            <a:off x="5659438" y="5592763"/>
            <a:ext cx="2286000" cy="803275"/>
          </a:xfrm>
          <a:prstGeom prst="rect">
            <a:avLst/>
          </a:prstGeom>
          <a:noFill/>
          <a:ln w="9525">
            <a:noFill/>
            <a:miter lim="800000"/>
            <a:headEnd/>
            <a:tailEnd/>
          </a:ln>
        </p:spPr>
        <p:txBody>
          <a:bodyPr>
            <a:spAutoFit/>
          </a:bodyPr>
          <a:lstStyle/>
          <a:p>
            <a:pPr algn="ctr" eaLnBrk="0" hangingPunct="0">
              <a:lnSpc>
                <a:spcPts val="2400"/>
              </a:lnSpc>
              <a:spcBef>
                <a:spcPts val="600"/>
              </a:spcBef>
            </a:pPr>
            <a:r>
              <a:rPr lang="en-US" sz="2800" b="1">
                <a:solidFill>
                  <a:srgbClr val="A93971"/>
                </a:solidFill>
                <a:latin typeface="Calibri" pitchFamily="-65" charset="0"/>
              </a:rPr>
              <a:t>Flying saucers</a:t>
            </a:r>
          </a:p>
          <a:p>
            <a:pPr algn="ctr" eaLnBrk="0" hangingPunct="0">
              <a:lnSpc>
                <a:spcPts val="2400"/>
              </a:lnSpc>
              <a:spcBef>
                <a:spcPts val="600"/>
              </a:spcBef>
            </a:pPr>
            <a:r>
              <a:rPr lang="en-US" sz="2800" b="1">
                <a:solidFill>
                  <a:srgbClr val="A93971"/>
                </a:solidFill>
                <a:latin typeface="Calibri" pitchFamily="-65" charset="0"/>
              </a:rPr>
              <a:t>or clouds?</a:t>
            </a:r>
          </a:p>
        </p:txBody>
      </p:sp>
      <p:pic>
        <p:nvPicPr>
          <p:cNvPr id="7" name="Picture 4" descr="12673_MyersPsy8e_fig"/>
          <p:cNvPicPr>
            <a:picLocks noChangeAspect="1" noChangeArrowheads="1"/>
          </p:cNvPicPr>
          <p:nvPr/>
        </p:nvPicPr>
        <p:blipFill>
          <a:blip r:embed="rId3" cstate="print"/>
          <a:srcRect l="52361" b="8672"/>
          <a:stretch>
            <a:fillRect/>
          </a:stretch>
        </p:blipFill>
        <p:spPr bwMode="auto">
          <a:xfrm>
            <a:off x="4613275" y="2606675"/>
            <a:ext cx="4376738" cy="2776538"/>
          </a:xfrm>
          <a:prstGeom prst="rect">
            <a:avLst/>
          </a:prstGeom>
          <a:noFill/>
          <a:ln w="9525">
            <a:noFill/>
            <a:miter lim="800000"/>
            <a:headEnd/>
            <a:tailEnd/>
          </a:ln>
          <a:effectLst>
            <a:outerShdw dist="139700" dir="2700000" algn="tl" rotWithShape="0">
              <a:srgbClr val="333333">
                <a:alpha val="64998"/>
              </a:srgbClr>
            </a:outerShdw>
          </a:effectLst>
        </p:spPr>
      </p:pic>
      <p:sp>
        <p:nvSpPr>
          <p:cNvPr id="39944" name="Slide Number Placeholder 7"/>
          <p:cNvSpPr>
            <a:spLocks noGrp="1"/>
          </p:cNvSpPr>
          <p:nvPr>
            <p:ph type="sldNum" sz="quarter" idx="12"/>
          </p:nvPr>
        </p:nvSpPr>
        <p:spPr bwMode="auto">
          <a:noFill/>
          <a:ln>
            <a:miter lim="800000"/>
            <a:headEnd/>
            <a:tailEnd/>
          </a:ln>
        </p:spPr>
        <p:txBody>
          <a:bodyPr/>
          <a:lstStyle/>
          <a:p>
            <a:fld id="{AD448C0F-AD8D-43FE-B9BE-2AB00F2DF3BB}" type="slidenum">
              <a:rPr lang="en-US"/>
              <a:pPr/>
              <a:t>18</a:t>
            </a:fld>
            <a:endParaRPr lang="en-US"/>
          </a:p>
        </p:txBody>
      </p:sp>
    </p:spTree>
    <p:extLst>
      <p:ext uri="{BB962C8B-B14F-4D97-AF65-F5344CB8AC3E}">
        <p14:creationId xmlns:p14="http://schemas.microsoft.com/office/powerpoint/2010/main" xmlns="" val="4147834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50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500"/>
                                        <p:tgtEl>
                                          <p:spTgt spid="6">
                                            <p:txEl>
                                              <p:pRg st="0" end="0"/>
                                            </p:txEl>
                                          </p:spTgt>
                                        </p:tgtEl>
                                      </p:cBhvr>
                                    </p:animEffect>
                                  </p:childTnLst>
                                </p:cTn>
                              </p:par>
                            </p:childTnLst>
                          </p:cTn>
                        </p:par>
                        <p:par>
                          <p:cTn id="24" fill="hold" nodeType="afterGroup">
                            <p:stCondLst>
                              <p:cond delay="500"/>
                            </p:stCondLst>
                            <p:childTnLst>
                              <p:par>
                                <p:cTn id="25" presetID="10" presetClass="entr" presetSubtype="0" fill="hold" grpId="0" nodeType="afterEffect">
                                  <p:stCondLst>
                                    <p:cond delay="50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0"/>
            <a:ext cx="9144000" cy="1292225"/>
          </a:xfrm>
          <a:solidFill>
            <a:srgbClr val="F36F21"/>
          </a:solidFill>
        </p:spPr>
        <p:txBody>
          <a:bodyPr lIns="274320"/>
          <a:lstStyle/>
          <a:p>
            <a:pPr algn="l" eaLnBrk="1" hangingPunct="1">
              <a:lnSpc>
                <a:spcPts val="4200"/>
              </a:lnSpc>
            </a:pPr>
            <a:r>
              <a:rPr lang="en-US" b="1" smtClean="0">
                <a:solidFill>
                  <a:srgbClr val="F8F6E3"/>
                </a:solidFill>
              </a:rPr>
              <a:t>Perceptual set can be “primed.”</a:t>
            </a:r>
          </a:p>
        </p:txBody>
      </p:sp>
      <p:grpSp>
        <p:nvGrpSpPr>
          <p:cNvPr id="2" name="Group 2"/>
          <p:cNvGrpSpPr>
            <a:grpSpLocks/>
          </p:cNvGrpSpPr>
          <p:nvPr/>
        </p:nvGrpSpPr>
        <p:grpSpPr bwMode="auto">
          <a:xfrm>
            <a:off x="73025" y="1292225"/>
            <a:ext cx="4352925" cy="4997450"/>
            <a:chOff x="73781" y="1291694"/>
            <a:chExt cx="4352118" cy="4997509"/>
          </a:xfrm>
        </p:grpSpPr>
        <p:pic>
          <p:nvPicPr>
            <p:cNvPr id="41996" name="Picture 3"/>
            <p:cNvPicPr>
              <a:picLocks noChangeAspect="1" noChangeArrowheads="1"/>
            </p:cNvPicPr>
            <p:nvPr/>
          </p:nvPicPr>
          <p:blipFill>
            <a:blip r:embed="rId3" cstate="print"/>
            <a:srcRect r="4874"/>
            <a:stretch>
              <a:fillRect/>
            </a:stretch>
          </p:blipFill>
          <p:spPr bwMode="auto">
            <a:xfrm>
              <a:off x="73781" y="1291694"/>
              <a:ext cx="4352118" cy="4494810"/>
            </a:xfrm>
            <a:prstGeom prst="rect">
              <a:avLst/>
            </a:prstGeom>
            <a:noFill/>
            <a:ln w="9525">
              <a:noFill/>
              <a:miter lim="800000"/>
              <a:headEnd/>
              <a:tailEnd/>
            </a:ln>
          </p:spPr>
        </p:pic>
        <p:sp>
          <p:nvSpPr>
            <p:cNvPr id="41997" name="TextBox 6"/>
            <p:cNvSpPr txBox="1">
              <a:spLocks noChangeArrowheads="1"/>
            </p:cNvSpPr>
            <p:nvPr/>
          </p:nvSpPr>
          <p:spPr bwMode="auto">
            <a:xfrm>
              <a:off x="1259240" y="5827538"/>
              <a:ext cx="1981200" cy="461665"/>
            </a:xfrm>
            <a:prstGeom prst="rect">
              <a:avLst/>
            </a:prstGeom>
            <a:noFill/>
            <a:ln w="9525">
              <a:noFill/>
              <a:miter lim="800000"/>
              <a:headEnd/>
              <a:tailEnd/>
            </a:ln>
          </p:spPr>
          <p:txBody>
            <a:bodyPr>
              <a:spAutoFit/>
            </a:bodyPr>
            <a:lstStyle/>
            <a:p>
              <a:r>
                <a:rPr lang="en-US" sz="2400" b="1">
                  <a:latin typeface="Calibri" pitchFamily="-65" charset="0"/>
                </a:rPr>
                <a:t>Old woman</a:t>
              </a:r>
            </a:p>
          </p:txBody>
        </p:sp>
      </p:grpSp>
      <p:grpSp>
        <p:nvGrpSpPr>
          <p:cNvPr id="3" name="Group 8"/>
          <p:cNvGrpSpPr>
            <a:grpSpLocks/>
          </p:cNvGrpSpPr>
          <p:nvPr/>
        </p:nvGrpSpPr>
        <p:grpSpPr bwMode="auto">
          <a:xfrm>
            <a:off x="4425950" y="1295400"/>
            <a:ext cx="4718050" cy="4994275"/>
            <a:chOff x="4425899" y="1295400"/>
            <a:chExt cx="4718101" cy="4993802"/>
          </a:xfrm>
        </p:grpSpPr>
        <p:pic>
          <p:nvPicPr>
            <p:cNvPr id="41994" name="Picture 2"/>
            <p:cNvPicPr>
              <a:picLocks noChangeAspect="1" noChangeArrowheads="1"/>
            </p:cNvPicPr>
            <p:nvPr/>
          </p:nvPicPr>
          <p:blipFill>
            <a:blip r:embed="rId4" cstate="print"/>
            <a:srcRect t="4597" r="998"/>
            <a:stretch>
              <a:fillRect/>
            </a:stretch>
          </p:blipFill>
          <p:spPr bwMode="auto">
            <a:xfrm>
              <a:off x="4425899" y="1295400"/>
              <a:ext cx="4718101" cy="4494810"/>
            </a:xfrm>
            <a:prstGeom prst="rect">
              <a:avLst/>
            </a:prstGeom>
            <a:noFill/>
            <a:ln w="9525">
              <a:noFill/>
              <a:miter lim="800000"/>
              <a:headEnd/>
              <a:tailEnd/>
            </a:ln>
          </p:spPr>
        </p:pic>
        <p:sp>
          <p:nvSpPr>
            <p:cNvPr id="41995" name="TextBox 7"/>
            <p:cNvSpPr txBox="1">
              <a:spLocks noChangeArrowheads="1"/>
            </p:cNvSpPr>
            <p:nvPr/>
          </p:nvSpPr>
          <p:spPr bwMode="auto">
            <a:xfrm>
              <a:off x="5794349" y="5827537"/>
              <a:ext cx="1981200" cy="461665"/>
            </a:xfrm>
            <a:prstGeom prst="rect">
              <a:avLst/>
            </a:prstGeom>
            <a:noFill/>
            <a:ln w="9525">
              <a:noFill/>
              <a:miter lim="800000"/>
              <a:headEnd/>
              <a:tailEnd/>
            </a:ln>
          </p:spPr>
          <p:txBody>
            <a:bodyPr>
              <a:spAutoFit/>
            </a:bodyPr>
            <a:lstStyle/>
            <a:p>
              <a:r>
                <a:rPr lang="en-US" sz="2400" b="1">
                  <a:latin typeface="Calibri" pitchFamily="-65" charset="0"/>
                </a:rPr>
                <a:t>Young woman</a:t>
              </a:r>
            </a:p>
          </p:txBody>
        </p:sp>
      </p:grpSp>
      <p:cxnSp>
        <p:nvCxnSpPr>
          <p:cNvPr id="12" name="Straight Arrow Connector 11"/>
          <p:cNvCxnSpPr/>
          <p:nvPr/>
        </p:nvCxnSpPr>
        <p:spPr>
          <a:xfrm>
            <a:off x="4425950" y="1295400"/>
            <a:ext cx="0" cy="5562600"/>
          </a:xfrm>
          <a:prstGeom prst="straightConnector1">
            <a:avLst/>
          </a:prstGeom>
          <a:ln w="762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4" name="Group 13"/>
          <p:cNvGrpSpPr>
            <a:grpSpLocks/>
          </p:cNvGrpSpPr>
          <p:nvPr/>
        </p:nvGrpSpPr>
        <p:grpSpPr bwMode="auto">
          <a:xfrm>
            <a:off x="1704975" y="1295400"/>
            <a:ext cx="5441950" cy="5638800"/>
            <a:chOff x="1342596" y="1291694"/>
            <a:chExt cx="5442354" cy="5639072"/>
          </a:xfrm>
        </p:grpSpPr>
        <p:pic>
          <p:nvPicPr>
            <p:cNvPr id="41992" name="Picture 2"/>
            <p:cNvPicPr>
              <a:picLocks noChangeAspect="1" noChangeArrowheads="1"/>
            </p:cNvPicPr>
            <p:nvPr/>
          </p:nvPicPr>
          <p:blipFill>
            <a:blip r:embed="rId5" cstate="print"/>
            <a:srcRect r="1938" b="2100"/>
            <a:stretch>
              <a:fillRect/>
            </a:stretch>
          </p:blipFill>
          <p:spPr bwMode="auto">
            <a:xfrm>
              <a:off x="1377734" y="1291694"/>
              <a:ext cx="5407216" cy="5639072"/>
            </a:xfrm>
            <a:prstGeom prst="rect">
              <a:avLst/>
            </a:prstGeom>
            <a:noFill/>
            <a:ln w="9525">
              <a:noFill/>
              <a:miter lim="800000"/>
              <a:headEnd/>
              <a:tailEnd/>
            </a:ln>
          </p:spPr>
        </p:pic>
        <p:sp>
          <p:nvSpPr>
            <p:cNvPr id="41993" name="TextBox 9"/>
            <p:cNvSpPr txBox="1">
              <a:spLocks noChangeArrowheads="1"/>
            </p:cNvSpPr>
            <p:nvPr/>
          </p:nvSpPr>
          <p:spPr bwMode="auto">
            <a:xfrm>
              <a:off x="1342596" y="3845867"/>
              <a:ext cx="1897844" cy="461665"/>
            </a:xfrm>
            <a:prstGeom prst="rect">
              <a:avLst/>
            </a:prstGeom>
            <a:noFill/>
            <a:ln w="9525">
              <a:noFill/>
              <a:miter lim="800000"/>
              <a:headEnd/>
              <a:tailEnd/>
            </a:ln>
          </p:spPr>
          <p:txBody>
            <a:bodyPr>
              <a:spAutoFit/>
            </a:bodyPr>
            <a:lstStyle/>
            <a:p>
              <a:r>
                <a:rPr lang="en-US" sz="2400" b="1">
                  <a:latin typeface="Calibri" pitchFamily="-65" charset="0"/>
                </a:rPr>
                <a:t>Ambiguous</a:t>
              </a:r>
            </a:p>
          </p:txBody>
        </p:sp>
      </p:grpSp>
      <p:sp>
        <p:nvSpPr>
          <p:cNvPr id="41991" name="Slide Number Placeholder 12"/>
          <p:cNvSpPr>
            <a:spLocks noGrp="1"/>
          </p:cNvSpPr>
          <p:nvPr>
            <p:ph type="sldNum" sz="quarter" idx="12"/>
          </p:nvPr>
        </p:nvSpPr>
        <p:spPr bwMode="auto">
          <a:noFill/>
          <a:ln>
            <a:miter lim="800000"/>
            <a:headEnd/>
            <a:tailEnd/>
          </a:ln>
        </p:spPr>
        <p:txBody>
          <a:bodyPr/>
          <a:lstStyle/>
          <a:p>
            <a:fld id="{4970AB58-1C7B-44A2-BD7E-9D58D9D74E36}" type="slidenum">
              <a:rPr lang="en-US"/>
              <a:pPr/>
              <a:t>19</a:t>
            </a:fld>
            <a:endParaRPr lang="en-US"/>
          </a:p>
        </p:txBody>
      </p:sp>
    </p:spTree>
    <p:extLst>
      <p:ext uri="{BB962C8B-B14F-4D97-AF65-F5344CB8AC3E}">
        <p14:creationId xmlns:p14="http://schemas.microsoft.com/office/powerpoint/2010/main" xmlns="" val="293562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par>
                          <p:cTn id="11" fill="hold" nodeType="afterGroup">
                            <p:stCondLst>
                              <p:cond delay="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BAB00437-DDA6-4A44-81F2-BF64332AFC0F}" type="slidenum">
              <a:rPr lang="en-US" smtClean="0"/>
              <a:pPr/>
              <a:t>2</a:t>
            </a:fld>
            <a:endParaRPr lang="en-US" smtClean="0"/>
          </a:p>
        </p:txBody>
      </p:sp>
      <p:sp>
        <p:nvSpPr>
          <p:cNvPr id="7171" name="Rectangle 2"/>
          <p:cNvSpPr>
            <a:spLocks noGrp="1" noChangeArrowheads="1"/>
          </p:cNvSpPr>
          <p:nvPr>
            <p:ph type="title"/>
          </p:nvPr>
        </p:nvSpPr>
        <p:spPr/>
        <p:txBody>
          <a:bodyPr/>
          <a:lstStyle/>
          <a:p>
            <a:pPr eaLnBrk="1" hangingPunct="1"/>
            <a:r>
              <a:rPr lang="en-US" sz="4000" smtClean="0">
                <a:solidFill>
                  <a:srgbClr val="FF0000"/>
                </a:solidFill>
                <a:latin typeface="Palatino Linotype" pitchFamily="18" charset="0"/>
              </a:rPr>
              <a:t>Bottom-up Processing</a:t>
            </a:r>
          </a:p>
        </p:txBody>
      </p:sp>
      <p:sp>
        <p:nvSpPr>
          <p:cNvPr id="7172" name="Rectangle 3"/>
          <p:cNvSpPr>
            <a:spLocks noGrp="1" noChangeArrowheads="1"/>
          </p:cNvSpPr>
          <p:nvPr>
            <p:ph type="body" idx="1"/>
          </p:nvPr>
        </p:nvSpPr>
        <p:spPr>
          <a:xfrm>
            <a:off x="428625" y="1600200"/>
            <a:ext cx="8229600" cy="1760538"/>
          </a:xfrm>
        </p:spPr>
        <p:txBody>
          <a:bodyPr/>
          <a:lstStyle/>
          <a:p>
            <a:pPr marL="0" indent="0" algn="ctr" eaLnBrk="1" hangingPunct="1">
              <a:buFontTx/>
              <a:buNone/>
            </a:pPr>
            <a:r>
              <a:rPr lang="en-US" sz="2800" smtClean="0">
                <a:latin typeface="Palatino Linotype" pitchFamily="18" charset="0"/>
              </a:rPr>
              <a:t>Analysis of the stimulus begins with the sense receptors and works up to the level of the brain and mind.</a:t>
            </a:r>
          </a:p>
        </p:txBody>
      </p:sp>
      <p:sp>
        <p:nvSpPr>
          <p:cNvPr id="7173" name="Rectangle 4"/>
          <p:cNvSpPr>
            <a:spLocks noChangeArrowheads="1"/>
          </p:cNvSpPr>
          <p:nvPr/>
        </p:nvSpPr>
        <p:spPr bwMode="auto">
          <a:xfrm>
            <a:off x="671513" y="5257800"/>
            <a:ext cx="7772400" cy="1143000"/>
          </a:xfrm>
          <a:prstGeom prst="rect">
            <a:avLst/>
          </a:prstGeom>
          <a:noFill/>
          <a:ln w="9525">
            <a:noFill/>
            <a:miter lim="800000"/>
            <a:headEnd/>
            <a:tailEnd/>
          </a:ln>
        </p:spPr>
        <p:txBody>
          <a:bodyPr/>
          <a:lstStyle/>
          <a:p>
            <a:pPr algn="ctr">
              <a:spcBef>
                <a:spcPct val="20000"/>
              </a:spcBef>
            </a:pPr>
            <a:r>
              <a:rPr lang="en-US" sz="2400">
                <a:latin typeface="Palatino Linotype" pitchFamily="18" charset="0"/>
              </a:rPr>
              <a:t>Letter “A” is really a black blotch broken down into features by the brain that we perceive as an “A.”</a:t>
            </a:r>
          </a:p>
        </p:txBody>
      </p:sp>
      <p:grpSp>
        <p:nvGrpSpPr>
          <p:cNvPr id="2" name="Group 12"/>
          <p:cNvGrpSpPr>
            <a:grpSpLocks/>
          </p:cNvGrpSpPr>
          <p:nvPr/>
        </p:nvGrpSpPr>
        <p:grpSpPr bwMode="auto">
          <a:xfrm>
            <a:off x="1981200" y="3429000"/>
            <a:ext cx="647700" cy="990600"/>
            <a:chOff x="1740" y="2208"/>
            <a:chExt cx="408" cy="624"/>
          </a:xfrm>
        </p:grpSpPr>
        <p:sp>
          <p:nvSpPr>
            <p:cNvPr id="7185" name="Line 5"/>
            <p:cNvSpPr>
              <a:spLocks noChangeShapeType="1"/>
            </p:cNvSpPr>
            <p:nvPr/>
          </p:nvSpPr>
          <p:spPr bwMode="auto">
            <a:xfrm flipH="1">
              <a:off x="1740" y="2208"/>
              <a:ext cx="210" cy="624"/>
            </a:xfrm>
            <a:prstGeom prst="line">
              <a:avLst/>
            </a:prstGeom>
            <a:noFill/>
            <a:ln w="114300">
              <a:solidFill>
                <a:schemeClr val="tx1"/>
              </a:solidFill>
              <a:round/>
              <a:headEnd/>
              <a:tailEnd/>
            </a:ln>
          </p:spPr>
          <p:txBody>
            <a:bodyPr/>
            <a:lstStyle/>
            <a:p>
              <a:endParaRPr lang="en-US"/>
            </a:p>
          </p:txBody>
        </p:sp>
        <p:sp>
          <p:nvSpPr>
            <p:cNvPr id="7186" name="Line 6"/>
            <p:cNvSpPr>
              <a:spLocks noChangeShapeType="1"/>
            </p:cNvSpPr>
            <p:nvPr/>
          </p:nvSpPr>
          <p:spPr bwMode="auto">
            <a:xfrm flipH="1" flipV="1">
              <a:off x="1950" y="2208"/>
              <a:ext cx="198" cy="618"/>
            </a:xfrm>
            <a:prstGeom prst="line">
              <a:avLst/>
            </a:prstGeom>
            <a:noFill/>
            <a:ln w="114300">
              <a:solidFill>
                <a:schemeClr val="tx1"/>
              </a:solidFill>
              <a:round/>
              <a:headEnd/>
              <a:tailEnd/>
            </a:ln>
          </p:spPr>
          <p:txBody>
            <a:bodyPr/>
            <a:lstStyle/>
            <a:p>
              <a:endParaRPr lang="en-US"/>
            </a:p>
          </p:txBody>
        </p:sp>
        <p:sp>
          <p:nvSpPr>
            <p:cNvPr id="7187" name="Line 7"/>
            <p:cNvSpPr>
              <a:spLocks noChangeShapeType="1"/>
            </p:cNvSpPr>
            <p:nvPr/>
          </p:nvSpPr>
          <p:spPr bwMode="auto">
            <a:xfrm>
              <a:off x="1806" y="2592"/>
              <a:ext cx="288" cy="0"/>
            </a:xfrm>
            <a:prstGeom prst="line">
              <a:avLst/>
            </a:prstGeom>
            <a:noFill/>
            <a:ln w="114300">
              <a:solidFill>
                <a:schemeClr val="tx1"/>
              </a:solidFill>
              <a:round/>
              <a:headEnd/>
              <a:tailEnd/>
            </a:ln>
          </p:spPr>
          <p:txBody>
            <a:bodyPr/>
            <a:lstStyle/>
            <a:p>
              <a:endParaRPr lang="en-US"/>
            </a:p>
          </p:txBody>
        </p:sp>
      </p:grpSp>
      <p:grpSp>
        <p:nvGrpSpPr>
          <p:cNvPr id="3" name="Group 13"/>
          <p:cNvGrpSpPr>
            <a:grpSpLocks/>
          </p:cNvGrpSpPr>
          <p:nvPr/>
        </p:nvGrpSpPr>
        <p:grpSpPr bwMode="auto">
          <a:xfrm>
            <a:off x="4024313" y="3429000"/>
            <a:ext cx="1066800" cy="990600"/>
            <a:chOff x="3072" y="2211"/>
            <a:chExt cx="672" cy="624"/>
          </a:xfrm>
        </p:grpSpPr>
        <p:sp>
          <p:nvSpPr>
            <p:cNvPr id="7182" name="Line 8"/>
            <p:cNvSpPr>
              <a:spLocks noChangeShapeType="1"/>
            </p:cNvSpPr>
            <p:nvPr/>
          </p:nvSpPr>
          <p:spPr bwMode="auto">
            <a:xfrm flipH="1">
              <a:off x="3072" y="2211"/>
              <a:ext cx="210" cy="624"/>
            </a:xfrm>
            <a:prstGeom prst="line">
              <a:avLst/>
            </a:prstGeom>
            <a:noFill/>
            <a:ln w="114300">
              <a:solidFill>
                <a:schemeClr val="tx1"/>
              </a:solidFill>
              <a:round/>
              <a:headEnd/>
              <a:tailEnd/>
            </a:ln>
          </p:spPr>
          <p:txBody>
            <a:bodyPr/>
            <a:lstStyle/>
            <a:p>
              <a:endParaRPr lang="en-US"/>
            </a:p>
          </p:txBody>
        </p:sp>
        <p:sp>
          <p:nvSpPr>
            <p:cNvPr id="7183" name="Line 9"/>
            <p:cNvSpPr>
              <a:spLocks noChangeShapeType="1"/>
            </p:cNvSpPr>
            <p:nvPr/>
          </p:nvSpPr>
          <p:spPr bwMode="auto">
            <a:xfrm flipH="1" flipV="1">
              <a:off x="3546" y="2211"/>
              <a:ext cx="198" cy="618"/>
            </a:xfrm>
            <a:prstGeom prst="line">
              <a:avLst/>
            </a:prstGeom>
            <a:noFill/>
            <a:ln w="114300">
              <a:solidFill>
                <a:schemeClr val="tx1"/>
              </a:solidFill>
              <a:round/>
              <a:headEnd/>
              <a:tailEnd/>
            </a:ln>
          </p:spPr>
          <p:txBody>
            <a:bodyPr/>
            <a:lstStyle/>
            <a:p>
              <a:endParaRPr lang="en-US"/>
            </a:p>
          </p:txBody>
        </p:sp>
        <p:sp>
          <p:nvSpPr>
            <p:cNvPr id="7184" name="Line 10"/>
            <p:cNvSpPr>
              <a:spLocks noChangeShapeType="1"/>
            </p:cNvSpPr>
            <p:nvPr/>
          </p:nvSpPr>
          <p:spPr bwMode="auto">
            <a:xfrm>
              <a:off x="3258" y="2595"/>
              <a:ext cx="288" cy="0"/>
            </a:xfrm>
            <a:prstGeom prst="line">
              <a:avLst/>
            </a:prstGeom>
            <a:noFill/>
            <a:ln w="114300">
              <a:solidFill>
                <a:schemeClr val="tx1"/>
              </a:solidFill>
              <a:round/>
              <a:headEnd/>
              <a:tailEnd/>
            </a:ln>
          </p:spPr>
          <p:txBody>
            <a:bodyPr/>
            <a:lstStyle/>
            <a:p>
              <a:endParaRPr lang="en-US"/>
            </a:p>
          </p:txBody>
        </p:sp>
      </p:grpSp>
      <p:sp>
        <p:nvSpPr>
          <p:cNvPr id="7176" name="AutoShape 11"/>
          <p:cNvSpPr>
            <a:spLocks noChangeArrowheads="1"/>
          </p:cNvSpPr>
          <p:nvPr/>
        </p:nvSpPr>
        <p:spPr bwMode="auto">
          <a:xfrm>
            <a:off x="3048000" y="3814763"/>
            <a:ext cx="685800" cy="304800"/>
          </a:xfrm>
          <a:prstGeom prst="rightArrow">
            <a:avLst>
              <a:gd name="adj1" fmla="val 50000"/>
              <a:gd name="adj2" fmla="val 33260"/>
            </a:avLst>
          </a:prstGeom>
          <a:solidFill>
            <a:srgbClr val="CCECFF"/>
          </a:solidFill>
          <a:ln w="9525">
            <a:solidFill>
              <a:schemeClr val="tx1"/>
            </a:solidFill>
            <a:miter lim="800000"/>
            <a:headEnd/>
            <a:tailEnd/>
          </a:ln>
        </p:spPr>
        <p:txBody>
          <a:bodyPr wrap="none" anchor="ctr"/>
          <a:lstStyle/>
          <a:p>
            <a:endParaRPr lang="en-US"/>
          </a:p>
        </p:txBody>
      </p:sp>
      <p:grpSp>
        <p:nvGrpSpPr>
          <p:cNvPr id="4" name="Group 14"/>
          <p:cNvGrpSpPr>
            <a:grpSpLocks/>
          </p:cNvGrpSpPr>
          <p:nvPr/>
        </p:nvGrpSpPr>
        <p:grpSpPr bwMode="auto">
          <a:xfrm>
            <a:off x="6477000" y="3429000"/>
            <a:ext cx="647700" cy="990600"/>
            <a:chOff x="1740" y="2208"/>
            <a:chExt cx="408" cy="624"/>
          </a:xfrm>
        </p:grpSpPr>
        <p:sp>
          <p:nvSpPr>
            <p:cNvPr id="7179" name="Line 15"/>
            <p:cNvSpPr>
              <a:spLocks noChangeShapeType="1"/>
            </p:cNvSpPr>
            <p:nvPr/>
          </p:nvSpPr>
          <p:spPr bwMode="auto">
            <a:xfrm flipH="1">
              <a:off x="1740" y="2208"/>
              <a:ext cx="210" cy="624"/>
            </a:xfrm>
            <a:prstGeom prst="line">
              <a:avLst/>
            </a:prstGeom>
            <a:noFill/>
            <a:ln w="114300">
              <a:solidFill>
                <a:schemeClr val="tx1"/>
              </a:solidFill>
              <a:round/>
              <a:headEnd/>
              <a:tailEnd/>
            </a:ln>
          </p:spPr>
          <p:txBody>
            <a:bodyPr/>
            <a:lstStyle/>
            <a:p>
              <a:endParaRPr lang="en-US"/>
            </a:p>
          </p:txBody>
        </p:sp>
        <p:sp>
          <p:nvSpPr>
            <p:cNvPr id="7180" name="Line 16"/>
            <p:cNvSpPr>
              <a:spLocks noChangeShapeType="1"/>
            </p:cNvSpPr>
            <p:nvPr/>
          </p:nvSpPr>
          <p:spPr bwMode="auto">
            <a:xfrm flipH="1" flipV="1">
              <a:off x="1950" y="2208"/>
              <a:ext cx="198" cy="618"/>
            </a:xfrm>
            <a:prstGeom prst="line">
              <a:avLst/>
            </a:prstGeom>
            <a:noFill/>
            <a:ln w="114300">
              <a:solidFill>
                <a:schemeClr val="tx1"/>
              </a:solidFill>
              <a:round/>
              <a:headEnd/>
              <a:tailEnd/>
            </a:ln>
          </p:spPr>
          <p:txBody>
            <a:bodyPr/>
            <a:lstStyle/>
            <a:p>
              <a:endParaRPr lang="en-US"/>
            </a:p>
          </p:txBody>
        </p:sp>
        <p:sp>
          <p:nvSpPr>
            <p:cNvPr id="7181" name="Line 17"/>
            <p:cNvSpPr>
              <a:spLocks noChangeShapeType="1"/>
            </p:cNvSpPr>
            <p:nvPr/>
          </p:nvSpPr>
          <p:spPr bwMode="auto">
            <a:xfrm>
              <a:off x="1806" y="2592"/>
              <a:ext cx="288" cy="0"/>
            </a:xfrm>
            <a:prstGeom prst="line">
              <a:avLst/>
            </a:prstGeom>
            <a:noFill/>
            <a:ln w="114300">
              <a:solidFill>
                <a:schemeClr val="tx1"/>
              </a:solidFill>
              <a:round/>
              <a:headEnd/>
              <a:tailEnd/>
            </a:ln>
          </p:spPr>
          <p:txBody>
            <a:bodyPr/>
            <a:lstStyle/>
            <a:p>
              <a:endParaRPr lang="en-US"/>
            </a:p>
          </p:txBody>
        </p:sp>
      </p:grpSp>
      <p:sp>
        <p:nvSpPr>
          <p:cNvPr id="7178" name="AutoShape 18"/>
          <p:cNvSpPr>
            <a:spLocks noChangeArrowheads="1"/>
          </p:cNvSpPr>
          <p:nvPr/>
        </p:nvSpPr>
        <p:spPr bwMode="auto">
          <a:xfrm>
            <a:off x="5486400" y="3810000"/>
            <a:ext cx="685800" cy="304800"/>
          </a:xfrm>
          <a:prstGeom prst="rightArrow">
            <a:avLst>
              <a:gd name="adj1" fmla="val 50000"/>
              <a:gd name="adj2" fmla="val 33260"/>
            </a:avLst>
          </a:prstGeom>
          <a:solidFill>
            <a:srgbClr val="CCECFF"/>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xmlns="" val="233828066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68313" y="0"/>
            <a:ext cx="8229600" cy="1143000"/>
          </a:xfrm>
        </p:spPr>
        <p:txBody>
          <a:bodyPr/>
          <a:lstStyle/>
          <a:p>
            <a:pPr eaLnBrk="1" hangingPunct="1"/>
            <a:r>
              <a:rPr lang="en-US" b="1" smtClean="0">
                <a:solidFill>
                  <a:srgbClr val="444EA2"/>
                </a:solidFill>
              </a:rPr>
              <a:t>Context Effect on Perception</a:t>
            </a:r>
          </a:p>
        </p:txBody>
      </p:sp>
      <p:sp>
        <p:nvSpPr>
          <p:cNvPr id="3" name="Content Placeholder 2"/>
          <p:cNvSpPr>
            <a:spLocks noGrp="1"/>
          </p:cNvSpPr>
          <p:nvPr>
            <p:ph idx="1"/>
          </p:nvPr>
        </p:nvSpPr>
        <p:spPr>
          <a:xfrm>
            <a:off x="255588" y="5538788"/>
            <a:ext cx="8786812" cy="1074737"/>
          </a:xfrm>
        </p:spPr>
        <p:txBody>
          <a:bodyPr/>
          <a:lstStyle/>
          <a:p>
            <a:pPr marL="0" indent="0" algn="ctr" eaLnBrk="1" hangingPunct="1">
              <a:lnSpc>
                <a:spcPts val="2400"/>
              </a:lnSpc>
              <a:buFont typeface="Arial" charset="0"/>
              <a:buNone/>
            </a:pPr>
            <a:r>
              <a:rPr lang="en-US" sz="2800" b="1" smtClean="0">
                <a:solidFill>
                  <a:srgbClr val="444EA2"/>
                </a:solidFill>
              </a:rPr>
              <a:t>Spelling test answers:</a:t>
            </a:r>
          </a:p>
          <a:p>
            <a:pPr marL="0" indent="0" algn="ctr" eaLnBrk="1" hangingPunct="1">
              <a:lnSpc>
                <a:spcPts val="2400"/>
              </a:lnSpc>
              <a:buFont typeface="Arial" charset="0"/>
              <a:buNone/>
            </a:pPr>
            <a:endParaRPr lang="en-US" sz="2800" smtClean="0"/>
          </a:p>
          <a:p>
            <a:pPr marL="0" indent="0" algn="ctr" eaLnBrk="1" hangingPunct="1">
              <a:lnSpc>
                <a:spcPts val="2400"/>
              </a:lnSpc>
              <a:buFont typeface="Arial" charset="0"/>
              <a:buNone/>
            </a:pPr>
            <a:endParaRPr lang="en-US" sz="2800" smtClean="0"/>
          </a:p>
          <a:p>
            <a:pPr marL="0" indent="0" algn="ctr" eaLnBrk="1" hangingPunct="1">
              <a:lnSpc>
                <a:spcPts val="2400"/>
              </a:lnSpc>
              <a:buFont typeface="Arial" charset="0"/>
              <a:buNone/>
            </a:pPr>
            <a:endParaRPr lang="en-US" sz="2800" smtClean="0"/>
          </a:p>
        </p:txBody>
      </p:sp>
      <p:sp>
        <p:nvSpPr>
          <p:cNvPr id="44036" name="TextBox 4"/>
          <p:cNvSpPr txBox="1">
            <a:spLocks noChangeArrowheads="1"/>
          </p:cNvSpPr>
          <p:nvPr/>
        </p:nvSpPr>
        <p:spPr bwMode="auto">
          <a:xfrm>
            <a:off x="244475" y="979488"/>
            <a:ext cx="8636000" cy="793750"/>
          </a:xfrm>
          <a:prstGeom prst="rect">
            <a:avLst/>
          </a:prstGeom>
          <a:noFill/>
          <a:ln w="9525">
            <a:noFill/>
            <a:miter lim="800000"/>
            <a:headEnd/>
            <a:tailEnd/>
          </a:ln>
        </p:spPr>
        <p:txBody>
          <a:bodyPr/>
          <a:lstStyle/>
          <a:p>
            <a:pPr>
              <a:lnSpc>
                <a:spcPts val="2400"/>
              </a:lnSpc>
              <a:spcBef>
                <a:spcPct val="20000"/>
              </a:spcBef>
              <a:buFont typeface="Arial" charset="0"/>
              <a:buNone/>
            </a:pPr>
            <a:r>
              <a:rPr lang="en-US" sz="2800">
                <a:latin typeface="Calibri" pitchFamily="-65" charset="0"/>
              </a:rPr>
              <a:t>In which picture does the center dot look larger?  </a:t>
            </a:r>
          </a:p>
          <a:p>
            <a:pPr>
              <a:lnSpc>
                <a:spcPts val="2400"/>
              </a:lnSpc>
              <a:spcBef>
                <a:spcPct val="20000"/>
              </a:spcBef>
              <a:buFont typeface="Arial" charset="0"/>
              <a:buNone/>
            </a:pPr>
            <a:r>
              <a:rPr lang="en-US" sz="2800">
                <a:latin typeface="Calibri" pitchFamily="-65" charset="0"/>
              </a:rPr>
              <a:t>Perception of size depends on context.</a:t>
            </a:r>
          </a:p>
        </p:txBody>
      </p:sp>
      <p:grpSp>
        <p:nvGrpSpPr>
          <p:cNvPr id="44037" name="Group 13"/>
          <p:cNvGrpSpPr>
            <a:grpSpLocks/>
          </p:cNvGrpSpPr>
          <p:nvPr/>
        </p:nvGrpSpPr>
        <p:grpSpPr bwMode="auto">
          <a:xfrm>
            <a:off x="649288" y="1981200"/>
            <a:ext cx="3557587" cy="3405188"/>
            <a:chOff x="375285" y="2548887"/>
            <a:chExt cx="4297680" cy="4292727"/>
          </a:xfrm>
        </p:grpSpPr>
        <p:sp>
          <p:nvSpPr>
            <p:cNvPr id="13" name="Rectangle 12"/>
            <p:cNvSpPr/>
            <p:nvPr/>
          </p:nvSpPr>
          <p:spPr>
            <a:xfrm>
              <a:off x="375285" y="2548887"/>
              <a:ext cx="4297680" cy="4292727"/>
            </a:xfrm>
            <a:prstGeom prst="rect">
              <a:avLst/>
            </a:prstGeom>
            <a:solidFill>
              <a:srgbClr val="F8F6E3"/>
            </a:solidFill>
            <a:ln>
              <a:solidFill>
                <a:srgbClr val="AA7A2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a:p>
              <a:pPr algn="ctr"/>
              <a:endParaRPr lang="en-US">
                <a:solidFill>
                  <a:srgbClr val="FFFFFF"/>
                </a:solidFill>
                <a:cs typeface="Arial" charset="0"/>
              </a:endParaRPr>
            </a:p>
          </p:txBody>
        </p:sp>
        <p:grpSp>
          <p:nvGrpSpPr>
            <p:cNvPr id="44051" name="Group 11"/>
            <p:cNvGrpSpPr>
              <a:grpSpLocks/>
            </p:cNvGrpSpPr>
            <p:nvPr/>
          </p:nvGrpSpPr>
          <p:grpSpPr bwMode="auto">
            <a:xfrm>
              <a:off x="535305" y="2767965"/>
              <a:ext cx="3950970" cy="3836670"/>
              <a:chOff x="308610" y="3177540"/>
              <a:chExt cx="3950970" cy="3836670"/>
            </a:xfrm>
          </p:grpSpPr>
          <p:sp>
            <p:nvSpPr>
              <p:cNvPr id="6" name="Oval 5"/>
              <p:cNvSpPr/>
              <p:nvPr/>
            </p:nvSpPr>
            <p:spPr>
              <a:xfrm>
                <a:off x="1978125" y="4687560"/>
                <a:ext cx="638611" cy="640407"/>
              </a:xfrm>
              <a:prstGeom prst="ellipse">
                <a:avLst/>
              </a:prstGeom>
              <a:solidFill>
                <a:srgbClr val="A536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7"/>
              <p:cNvSpPr/>
              <p:nvPr/>
            </p:nvSpPr>
            <p:spPr>
              <a:xfrm>
                <a:off x="307763" y="5185877"/>
                <a:ext cx="1829535" cy="1829162"/>
              </a:xfrm>
              <a:prstGeom prst="ellipse">
                <a:avLst/>
              </a:prstGeom>
              <a:solidFill>
                <a:srgbClr val="A536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Oval 8"/>
              <p:cNvSpPr/>
              <p:nvPr/>
            </p:nvSpPr>
            <p:spPr>
              <a:xfrm>
                <a:off x="2430714" y="5185877"/>
                <a:ext cx="1829535" cy="1829162"/>
              </a:xfrm>
              <a:prstGeom prst="ellipse">
                <a:avLst/>
              </a:prstGeom>
              <a:solidFill>
                <a:srgbClr val="A536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Oval 9"/>
              <p:cNvSpPr/>
              <p:nvPr/>
            </p:nvSpPr>
            <p:spPr>
              <a:xfrm>
                <a:off x="307763" y="3176601"/>
                <a:ext cx="1829535" cy="1829162"/>
              </a:xfrm>
              <a:prstGeom prst="ellipse">
                <a:avLst/>
              </a:prstGeom>
              <a:solidFill>
                <a:srgbClr val="A536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Oval 10"/>
              <p:cNvSpPr/>
              <p:nvPr/>
            </p:nvSpPr>
            <p:spPr>
              <a:xfrm>
                <a:off x="2430714" y="3176601"/>
                <a:ext cx="1829535" cy="1829162"/>
              </a:xfrm>
              <a:prstGeom prst="ellipse">
                <a:avLst/>
              </a:prstGeom>
              <a:solidFill>
                <a:srgbClr val="A536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grpSp>
        <p:nvGrpSpPr>
          <p:cNvPr id="44038" name="Group 19"/>
          <p:cNvGrpSpPr>
            <a:grpSpLocks/>
          </p:cNvGrpSpPr>
          <p:nvPr/>
        </p:nvGrpSpPr>
        <p:grpSpPr bwMode="auto">
          <a:xfrm>
            <a:off x="4721225" y="1981200"/>
            <a:ext cx="3556000" cy="3405188"/>
            <a:chOff x="4846320" y="2548886"/>
            <a:chExt cx="4297680" cy="4292727"/>
          </a:xfrm>
        </p:grpSpPr>
        <p:sp>
          <p:nvSpPr>
            <p:cNvPr id="15" name="Rectangle 14"/>
            <p:cNvSpPr/>
            <p:nvPr/>
          </p:nvSpPr>
          <p:spPr>
            <a:xfrm>
              <a:off x="4846320" y="2548886"/>
              <a:ext cx="4297680" cy="4292727"/>
            </a:xfrm>
            <a:prstGeom prst="rect">
              <a:avLst/>
            </a:prstGeom>
            <a:solidFill>
              <a:srgbClr val="F8F6E3"/>
            </a:solidFill>
            <a:ln>
              <a:solidFill>
                <a:srgbClr val="AA7A2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a:p>
              <a:pPr algn="ctr"/>
              <a:endParaRPr lang="en-US">
                <a:solidFill>
                  <a:srgbClr val="FFFFFF"/>
                </a:solidFill>
                <a:cs typeface="Arial" charset="0"/>
              </a:endParaRPr>
            </a:p>
          </p:txBody>
        </p:sp>
        <p:sp>
          <p:nvSpPr>
            <p:cNvPr id="7" name="Oval 6"/>
            <p:cNvSpPr/>
            <p:nvPr/>
          </p:nvSpPr>
          <p:spPr>
            <a:xfrm>
              <a:off x="6674753" y="4376047"/>
              <a:ext cx="640815" cy="638405"/>
            </a:xfrm>
            <a:prstGeom prst="ellipse">
              <a:avLst/>
            </a:prstGeom>
            <a:solidFill>
              <a:srgbClr val="A536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15"/>
            <p:cNvSpPr/>
            <p:nvPr/>
          </p:nvSpPr>
          <p:spPr>
            <a:xfrm>
              <a:off x="5832484" y="3591549"/>
              <a:ext cx="184186" cy="182115"/>
            </a:xfrm>
            <a:prstGeom prst="ellipse">
              <a:avLst/>
            </a:prstGeom>
            <a:solidFill>
              <a:srgbClr val="A536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a:xfrm>
              <a:off x="5832484" y="5598823"/>
              <a:ext cx="184186" cy="182116"/>
            </a:xfrm>
            <a:prstGeom prst="ellipse">
              <a:avLst/>
            </a:prstGeom>
            <a:solidFill>
              <a:srgbClr val="A536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a:xfrm>
              <a:off x="7854696" y="5598823"/>
              <a:ext cx="182268" cy="182116"/>
            </a:xfrm>
            <a:prstGeom prst="ellipse">
              <a:avLst/>
            </a:prstGeom>
            <a:solidFill>
              <a:srgbClr val="A536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18"/>
            <p:cNvSpPr/>
            <p:nvPr/>
          </p:nvSpPr>
          <p:spPr>
            <a:xfrm>
              <a:off x="7854696" y="3591549"/>
              <a:ext cx="182268" cy="182115"/>
            </a:xfrm>
            <a:prstGeom prst="ellipse">
              <a:avLst/>
            </a:prstGeom>
            <a:solidFill>
              <a:srgbClr val="A536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4" name="Rectangle 3"/>
          <p:cNvSpPr>
            <a:spLocks noChangeArrowheads="1"/>
          </p:cNvSpPr>
          <p:nvPr/>
        </p:nvSpPr>
        <p:spPr bwMode="auto">
          <a:xfrm>
            <a:off x="1866900" y="6280150"/>
            <a:ext cx="5391150" cy="461963"/>
          </a:xfrm>
          <a:prstGeom prst="rect">
            <a:avLst/>
          </a:prstGeom>
          <a:noFill/>
          <a:ln w="9525">
            <a:noFill/>
            <a:miter lim="800000"/>
            <a:headEnd/>
            <a:tailEnd/>
          </a:ln>
        </p:spPr>
        <p:txBody>
          <a:bodyPr wrap="none">
            <a:spAutoFit/>
          </a:bodyPr>
          <a:lstStyle/>
          <a:p>
            <a:r>
              <a:rPr lang="en-US" sz="2400">
                <a:latin typeface="Calibri" pitchFamily="-65" charset="0"/>
              </a:rPr>
              <a:t>Did context affect which word you wrote?</a:t>
            </a:r>
          </a:p>
        </p:txBody>
      </p:sp>
      <p:sp>
        <p:nvSpPr>
          <p:cNvPr id="21" name="Rectangle 20"/>
          <p:cNvSpPr>
            <a:spLocks noChangeArrowheads="1"/>
          </p:cNvSpPr>
          <p:nvPr/>
        </p:nvSpPr>
        <p:spPr bwMode="auto">
          <a:xfrm>
            <a:off x="3443288" y="5924550"/>
            <a:ext cx="2554287" cy="417513"/>
          </a:xfrm>
          <a:prstGeom prst="rect">
            <a:avLst/>
          </a:prstGeom>
          <a:noFill/>
          <a:ln w="9525">
            <a:noFill/>
            <a:miter lim="800000"/>
            <a:headEnd/>
            <a:tailEnd/>
          </a:ln>
        </p:spPr>
        <p:txBody>
          <a:bodyPr wrap="none">
            <a:spAutoFit/>
          </a:bodyPr>
          <a:lstStyle/>
          <a:p>
            <a:pPr algn="ctr">
              <a:lnSpc>
                <a:spcPts val="2400"/>
              </a:lnSpc>
              <a:spcBef>
                <a:spcPct val="20000"/>
              </a:spcBef>
            </a:pPr>
            <a:r>
              <a:rPr lang="en-US" sz="2800">
                <a:solidFill>
                  <a:srgbClr val="000000"/>
                </a:solidFill>
                <a:latin typeface="Calibri" pitchFamily="-65" charset="0"/>
              </a:rPr>
              <a:t>apple    payor     </a:t>
            </a:r>
          </a:p>
        </p:txBody>
      </p:sp>
      <p:sp>
        <p:nvSpPr>
          <p:cNvPr id="22" name="Rectangle 21"/>
          <p:cNvSpPr>
            <a:spLocks noChangeArrowheads="1"/>
          </p:cNvSpPr>
          <p:nvPr/>
        </p:nvSpPr>
        <p:spPr bwMode="auto">
          <a:xfrm>
            <a:off x="6223000" y="5905500"/>
            <a:ext cx="1946275" cy="417513"/>
          </a:xfrm>
          <a:prstGeom prst="rect">
            <a:avLst/>
          </a:prstGeom>
          <a:noFill/>
          <a:ln w="9525">
            <a:noFill/>
            <a:miter lim="800000"/>
            <a:headEnd/>
            <a:tailEnd/>
          </a:ln>
        </p:spPr>
        <p:txBody>
          <a:bodyPr wrap="none">
            <a:spAutoFit/>
          </a:bodyPr>
          <a:lstStyle/>
          <a:p>
            <a:pPr algn="ctr">
              <a:lnSpc>
                <a:spcPts val="2400"/>
              </a:lnSpc>
              <a:spcBef>
                <a:spcPct val="20000"/>
              </a:spcBef>
            </a:pPr>
            <a:r>
              <a:rPr lang="en-US" sz="2800">
                <a:solidFill>
                  <a:srgbClr val="000000"/>
                </a:solidFill>
                <a:latin typeface="Calibri" pitchFamily="-65" charset="0"/>
              </a:rPr>
              <a:t>payee    pair</a:t>
            </a:r>
          </a:p>
        </p:txBody>
      </p:sp>
      <p:sp>
        <p:nvSpPr>
          <p:cNvPr id="23" name="Rectangle 22"/>
          <p:cNvSpPr>
            <a:spLocks noChangeArrowheads="1"/>
          </p:cNvSpPr>
          <p:nvPr/>
        </p:nvSpPr>
        <p:spPr bwMode="auto">
          <a:xfrm>
            <a:off x="660400" y="5905500"/>
            <a:ext cx="2600325" cy="417513"/>
          </a:xfrm>
          <a:prstGeom prst="rect">
            <a:avLst/>
          </a:prstGeom>
          <a:noFill/>
          <a:ln w="9525">
            <a:noFill/>
            <a:miter lim="800000"/>
            <a:headEnd/>
            <a:tailEnd/>
          </a:ln>
        </p:spPr>
        <p:txBody>
          <a:bodyPr wrap="none">
            <a:spAutoFit/>
          </a:bodyPr>
          <a:lstStyle/>
          <a:p>
            <a:pPr algn="ctr">
              <a:lnSpc>
                <a:spcPts val="2400"/>
              </a:lnSpc>
              <a:spcBef>
                <a:spcPct val="20000"/>
              </a:spcBef>
            </a:pPr>
            <a:r>
              <a:rPr lang="en-US" sz="2800">
                <a:solidFill>
                  <a:srgbClr val="000000"/>
                </a:solidFill>
                <a:latin typeface="Calibri" pitchFamily="-65" charset="0"/>
              </a:rPr>
              <a:t>double    pear     </a:t>
            </a:r>
          </a:p>
        </p:txBody>
      </p:sp>
      <p:sp>
        <p:nvSpPr>
          <p:cNvPr id="44043" name="Slide Number Placeholder 23"/>
          <p:cNvSpPr>
            <a:spLocks noGrp="1"/>
          </p:cNvSpPr>
          <p:nvPr>
            <p:ph type="sldNum" sz="quarter" idx="12"/>
          </p:nvPr>
        </p:nvSpPr>
        <p:spPr bwMode="auto">
          <a:noFill/>
          <a:ln>
            <a:miter lim="800000"/>
            <a:headEnd/>
            <a:tailEnd/>
          </a:ln>
        </p:spPr>
        <p:txBody>
          <a:bodyPr/>
          <a:lstStyle/>
          <a:p>
            <a:fld id="{17B49E2F-06FA-4EE4-85CF-FB4C6BC11FE8}" type="slidenum">
              <a:rPr lang="en-US"/>
              <a:pPr/>
              <a:t>20</a:t>
            </a:fld>
            <a:endParaRPr lang="en-US"/>
          </a:p>
        </p:txBody>
      </p:sp>
    </p:spTree>
    <p:extLst>
      <p:ext uri="{BB962C8B-B14F-4D97-AF65-F5344CB8AC3E}">
        <p14:creationId xmlns:p14="http://schemas.microsoft.com/office/powerpoint/2010/main" xmlns="" val="32516489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nodeType="afterGroup">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nodeType="afterGroup">
                            <p:stCondLst>
                              <p:cond delay="2500"/>
                            </p:stCondLst>
                            <p:childTnLst>
                              <p:par>
                                <p:cTn id="17" presetID="10" presetClass="entr" presetSubtype="0" fill="hold" grpId="0" nodeType="afterEffect">
                                  <p:stCondLst>
                                    <p:cond delay="5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nodeType="afterGroup">
                            <p:stCondLst>
                              <p:cond delay="3500"/>
                            </p:stCondLst>
                            <p:childTnLst>
                              <p:par>
                                <p:cTn id="21" presetID="10" presetClass="entr" presetSubtype="0" fill="hold" grpId="0" nodeType="after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1" grpId="0"/>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0" y="0"/>
            <a:ext cx="9144000" cy="1257300"/>
          </a:xfrm>
          <a:solidFill>
            <a:srgbClr val="AA7A2B"/>
          </a:solidFill>
        </p:spPr>
        <p:txBody>
          <a:bodyPr lIns="274320"/>
          <a:lstStyle/>
          <a:p>
            <a:pPr algn="l" eaLnBrk="1" hangingPunct="1">
              <a:lnSpc>
                <a:spcPts val="4200"/>
              </a:lnSpc>
            </a:pPr>
            <a:r>
              <a:rPr lang="en-US" b="1" smtClean="0">
                <a:solidFill>
                  <a:srgbClr val="F8F6E3"/>
                </a:solidFill>
              </a:rPr>
              <a:t>Effect of Emotion, Physical State,  and Motivation on Perception</a:t>
            </a:r>
          </a:p>
        </p:txBody>
      </p:sp>
      <p:sp>
        <p:nvSpPr>
          <p:cNvPr id="3" name="Content Placeholder 2"/>
          <p:cNvSpPr>
            <a:spLocks noGrp="1"/>
          </p:cNvSpPr>
          <p:nvPr>
            <p:ph idx="1"/>
          </p:nvPr>
        </p:nvSpPr>
        <p:spPr>
          <a:xfrm>
            <a:off x="215900" y="1749425"/>
            <a:ext cx="4264025" cy="4525963"/>
          </a:xfrm>
        </p:spPr>
        <p:txBody>
          <a:bodyPr anchor="ctr"/>
          <a:lstStyle/>
          <a:p>
            <a:pPr marL="0" indent="0" eaLnBrk="1" hangingPunct="1">
              <a:lnSpc>
                <a:spcPts val="2400"/>
              </a:lnSpc>
              <a:spcBef>
                <a:spcPct val="0"/>
              </a:spcBef>
              <a:spcAft>
                <a:spcPts val="1200"/>
              </a:spcAft>
              <a:buFont typeface="Arial" charset="0"/>
              <a:buNone/>
            </a:pPr>
            <a:r>
              <a:rPr lang="en-US" sz="2800" smtClean="0"/>
              <a:t>Experiments show that: </a:t>
            </a:r>
          </a:p>
          <a:p>
            <a:pPr marL="0" indent="0" eaLnBrk="1" hangingPunct="1">
              <a:lnSpc>
                <a:spcPts val="2400"/>
              </a:lnSpc>
              <a:spcBef>
                <a:spcPct val="0"/>
              </a:spcBef>
              <a:spcAft>
                <a:spcPts val="1200"/>
              </a:spcAft>
              <a:buFont typeface="Wingdings" pitchFamily="-65" charset="2"/>
              <a:buChar char="§"/>
            </a:pPr>
            <a:r>
              <a:rPr lang="en-US" sz="2800" smtClean="0"/>
              <a:t>destinations seem farther when you’re tired.</a:t>
            </a:r>
          </a:p>
          <a:p>
            <a:pPr marL="0" indent="0" eaLnBrk="1" hangingPunct="1">
              <a:lnSpc>
                <a:spcPts val="2400"/>
              </a:lnSpc>
              <a:spcBef>
                <a:spcPct val="0"/>
              </a:spcBef>
              <a:spcAft>
                <a:spcPts val="1200"/>
              </a:spcAft>
              <a:buFont typeface="Wingdings" pitchFamily="-65" charset="2"/>
              <a:buChar char="§"/>
            </a:pPr>
            <a:r>
              <a:rPr lang="en-US" sz="2800" smtClean="0"/>
              <a:t>a target looks farther when your crossbow is heavier.</a:t>
            </a:r>
          </a:p>
          <a:p>
            <a:pPr marL="0" indent="0" eaLnBrk="1" hangingPunct="1">
              <a:lnSpc>
                <a:spcPts val="2400"/>
              </a:lnSpc>
              <a:spcBef>
                <a:spcPct val="0"/>
              </a:spcBef>
              <a:spcAft>
                <a:spcPts val="1200"/>
              </a:spcAft>
              <a:buFont typeface="Wingdings" pitchFamily="-65" charset="2"/>
              <a:buChar char="§"/>
            </a:pPr>
            <a:r>
              <a:rPr lang="en-US" sz="2800" smtClean="0"/>
              <a:t>a hill looks steeper with a heavy backpack, or after sad music, or when walking alone.</a:t>
            </a:r>
          </a:p>
          <a:p>
            <a:pPr marL="0" indent="0" eaLnBrk="1" hangingPunct="1">
              <a:lnSpc>
                <a:spcPts val="2400"/>
              </a:lnSpc>
              <a:spcBef>
                <a:spcPct val="0"/>
              </a:spcBef>
              <a:spcAft>
                <a:spcPts val="1200"/>
              </a:spcAft>
              <a:buFont typeface="Wingdings" pitchFamily="-65" charset="2"/>
              <a:buChar char="§"/>
            </a:pPr>
            <a:r>
              <a:rPr lang="en-US" sz="2800" smtClean="0"/>
              <a:t>something you desire looks closer.</a:t>
            </a:r>
          </a:p>
        </p:txBody>
      </p:sp>
      <p:pic>
        <p:nvPicPr>
          <p:cNvPr id="7170" name="Picture 2" descr="E:\Western Scenics Corbis vol 72\WST0011A.JPG"/>
          <p:cNvPicPr>
            <a:picLocks noChangeAspect="1" noChangeArrowheads="1"/>
          </p:cNvPicPr>
          <p:nvPr/>
        </p:nvPicPr>
        <p:blipFill>
          <a:blip r:embed="rId3" cstate="print"/>
          <a:srcRect/>
          <a:stretch>
            <a:fillRect/>
          </a:stretch>
        </p:blipFill>
        <p:spPr bwMode="auto">
          <a:xfrm>
            <a:off x="5064125" y="1392238"/>
            <a:ext cx="2079625" cy="2493962"/>
          </a:xfrm>
          <a:prstGeom prst="rect">
            <a:avLst/>
          </a:prstGeom>
          <a:noFill/>
          <a:ln w="9525">
            <a:noFill/>
            <a:miter lim="800000"/>
            <a:headEnd/>
            <a:tailEnd/>
          </a:ln>
          <a:effectLst>
            <a:outerShdw dist="139700" dir="2700000" algn="tl" rotWithShape="0">
              <a:srgbClr val="333333">
                <a:alpha val="64998"/>
              </a:srgbClr>
            </a:outerShdw>
          </a:effectLst>
        </p:spPr>
      </p:pic>
      <p:pic>
        <p:nvPicPr>
          <p:cNvPr id="4" name="Picture 3"/>
          <p:cNvPicPr>
            <a:picLocks noChangeAspect="1"/>
          </p:cNvPicPr>
          <p:nvPr/>
        </p:nvPicPr>
        <p:blipFill>
          <a:blip r:embed="rId4" cstate="print"/>
          <a:srcRect/>
          <a:stretch>
            <a:fillRect/>
          </a:stretch>
        </p:blipFill>
        <p:spPr bwMode="auto">
          <a:xfrm>
            <a:off x="4727575" y="4600575"/>
            <a:ext cx="3124200" cy="2081213"/>
          </a:xfrm>
          <a:prstGeom prst="rect">
            <a:avLst/>
          </a:prstGeom>
          <a:noFill/>
          <a:ln w="9525">
            <a:noFill/>
            <a:miter lim="800000"/>
            <a:headEnd/>
            <a:tailEnd/>
          </a:ln>
          <a:effectLst>
            <a:outerShdw dist="139700" dir="2700000" algn="tl" rotWithShape="0">
              <a:srgbClr val="333333">
                <a:alpha val="64998"/>
              </a:srgbClr>
            </a:outerShdw>
          </a:effectLst>
        </p:spPr>
      </p:pic>
      <p:pic>
        <p:nvPicPr>
          <p:cNvPr id="7171" name="Picture 3" descr="E:\International Sports PhotoDisc Vol 27\27051.JPG"/>
          <p:cNvPicPr>
            <a:picLocks noChangeAspect="1" noChangeArrowheads="1"/>
          </p:cNvPicPr>
          <p:nvPr/>
        </p:nvPicPr>
        <p:blipFill>
          <a:blip r:embed="rId5" cstate="print"/>
          <a:srcRect l="21950" r="44482"/>
          <a:stretch>
            <a:fillRect/>
          </a:stretch>
        </p:blipFill>
        <p:spPr bwMode="auto">
          <a:xfrm>
            <a:off x="6778625" y="2209800"/>
            <a:ext cx="2365375" cy="4648200"/>
          </a:xfrm>
          <a:prstGeom prst="rect">
            <a:avLst/>
          </a:prstGeom>
          <a:noFill/>
          <a:ln w="9525">
            <a:noFill/>
            <a:miter lim="800000"/>
            <a:headEnd/>
            <a:tailEnd/>
          </a:ln>
          <a:effectLst>
            <a:outerShdw dist="139700" dir="2700000" algn="tl" rotWithShape="0">
              <a:srgbClr val="333333">
                <a:alpha val="64998"/>
              </a:srgbClr>
            </a:outerShdw>
          </a:effectLst>
        </p:spPr>
      </p:pic>
      <p:pic>
        <p:nvPicPr>
          <p:cNvPr id="7172" name="Picture 4" descr="E:\Food and Dining PhotoDisc Volume 12\12232.jpg"/>
          <p:cNvPicPr>
            <a:picLocks noChangeAspect="1" noChangeArrowheads="1"/>
          </p:cNvPicPr>
          <p:nvPr/>
        </p:nvPicPr>
        <p:blipFill>
          <a:blip r:embed="rId6" cstate="print"/>
          <a:srcRect/>
          <a:stretch>
            <a:fillRect/>
          </a:stretch>
        </p:blipFill>
        <p:spPr bwMode="auto">
          <a:xfrm>
            <a:off x="4383088" y="2735263"/>
            <a:ext cx="3957637" cy="2609850"/>
          </a:xfrm>
          <a:prstGeom prst="rect">
            <a:avLst/>
          </a:prstGeom>
          <a:noFill/>
          <a:ln w="9525">
            <a:noFill/>
            <a:miter lim="800000"/>
            <a:headEnd/>
            <a:tailEnd/>
          </a:ln>
        </p:spPr>
      </p:pic>
      <p:pic>
        <p:nvPicPr>
          <p:cNvPr id="8" name="Picture 4" descr="E:\Food and Dining PhotoDisc Volume 12\12232.jpg"/>
          <p:cNvPicPr>
            <a:picLocks noChangeAspect="1" noChangeArrowheads="1"/>
          </p:cNvPicPr>
          <p:nvPr/>
        </p:nvPicPr>
        <p:blipFill>
          <a:blip r:embed="rId6" cstate="print"/>
          <a:srcRect l="6841" t="31686" r="12009" b="9196"/>
          <a:stretch>
            <a:fillRect/>
          </a:stretch>
        </p:blipFill>
        <p:spPr bwMode="auto">
          <a:xfrm>
            <a:off x="4640263" y="3543300"/>
            <a:ext cx="3211512" cy="1543050"/>
          </a:xfrm>
          <a:prstGeom prst="rect">
            <a:avLst/>
          </a:prstGeom>
          <a:noFill/>
          <a:ln w="9525">
            <a:noFill/>
            <a:miter lim="800000"/>
            <a:headEnd/>
            <a:tailEnd/>
          </a:ln>
        </p:spPr>
      </p:pic>
      <p:sp>
        <p:nvSpPr>
          <p:cNvPr id="46089" name="Slide Number Placeholder 8"/>
          <p:cNvSpPr>
            <a:spLocks noGrp="1"/>
          </p:cNvSpPr>
          <p:nvPr>
            <p:ph type="sldNum" sz="quarter" idx="12"/>
          </p:nvPr>
        </p:nvSpPr>
        <p:spPr bwMode="auto">
          <a:noFill/>
          <a:ln>
            <a:miter lim="800000"/>
            <a:headEnd/>
            <a:tailEnd/>
          </a:ln>
        </p:spPr>
        <p:txBody>
          <a:bodyPr/>
          <a:lstStyle/>
          <a:p>
            <a:fld id="{BFB0F8FF-4B8D-4CD4-BA99-8A22DB963405}" type="slidenum">
              <a:rPr lang="en-US"/>
              <a:pPr/>
              <a:t>21</a:t>
            </a:fld>
            <a:endParaRPr lang="en-US"/>
          </a:p>
        </p:txBody>
      </p:sp>
    </p:spTree>
    <p:extLst>
      <p:ext uri="{BB962C8B-B14F-4D97-AF65-F5344CB8AC3E}">
        <p14:creationId xmlns:p14="http://schemas.microsoft.com/office/powerpoint/2010/main" xmlns="" val="1476788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7170"/>
                                        </p:tgtEl>
                                        <p:attrNameLst>
                                          <p:attrName>style.visibility</p:attrName>
                                        </p:attrNameLst>
                                      </p:cBhvr>
                                      <p:to>
                                        <p:strVal val="visible"/>
                                      </p:to>
                                    </p:set>
                                    <p:animEffect transition="in" filter="fade">
                                      <p:cBhvr>
                                        <p:cTn id="16" dur="500"/>
                                        <p:tgtEl>
                                          <p:spTgt spid="717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nodeType="afterGroup">
                            <p:stCondLst>
                              <p:cond delay="500"/>
                            </p:stCondLst>
                            <p:childTnLst>
                              <p:par>
                                <p:cTn id="23" presetID="1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par>
                          <p:cTn id="31" fill="hold" nodeType="afterGroup">
                            <p:stCondLst>
                              <p:cond delay="500"/>
                            </p:stCondLst>
                            <p:childTnLst>
                              <p:par>
                                <p:cTn id="32" presetID="10" presetClass="entr" presetSubtype="0" fill="hold" nodeType="afterEffect">
                                  <p:stCondLst>
                                    <p:cond delay="0"/>
                                  </p:stCondLst>
                                  <p:childTnLst>
                                    <p:set>
                                      <p:cBhvr>
                                        <p:cTn id="33" dur="1" fill="hold">
                                          <p:stCondLst>
                                            <p:cond delay="0"/>
                                          </p:stCondLst>
                                        </p:cTn>
                                        <p:tgtEl>
                                          <p:spTgt spid="7171"/>
                                        </p:tgtEl>
                                        <p:attrNameLst>
                                          <p:attrName>style.visibility</p:attrName>
                                        </p:attrNameLst>
                                      </p:cBhvr>
                                      <p:to>
                                        <p:strVal val="visible"/>
                                      </p:to>
                                    </p:set>
                                    <p:animEffect transition="in" filter="fade">
                                      <p:cBhvr>
                                        <p:cTn id="34" dur="500"/>
                                        <p:tgtEl>
                                          <p:spTgt spid="717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childTnLst>
                                </p:cTn>
                              </p:par>
                            </p:childTnLst>
                          </p:cTn>
                        </p:par>
                        <p:par>
                          <p:cTn id="40" fill="hold" nodeType="afterGroup">
                            <p:stCondLst>
                              <p:cond delay="500"/>
                            </p:stCondLst>
                            <p:childTnLst>
                              <p:par>
                                <p:cTn id="41" presetID="10" presetClass="entr" presetSubtype="0" fill="hold" nodeType="afterEffect">
                                  <p:stCondLst>
                                    <p:cond delay="0"/>
                                  </p:stCondLst>
                                  <p:childTnLst>
                                    <p:set>
                                      <p:cBhvr>
                                        <p:cTn id="42" dur="1" fill="hold">
                                          <p:stCondLst>
                                            <p:cond delay="0"/>
                                          </p:stCondLst>
                                        </p:cTn>
                                        <p:tgtEl>
                                          <p:spTgt spid="7172"/>
                                        </p:tgtEl>
                                        <p:attrNameLst>
                                          <p:attrName>style.visibility</p:attrName>
                                        </p:attrNameLst>
                                      </p:cBhvr>
                                      <p:to>
                                        <p:strVal val="visible"/>
                                      </p:to>
                                    </p:set>
                                    <p:animEffect transition="in" filter="fade">
                                      <p:cBhvr>
                                        <p:cTn id="43" dur="500"/>
                                        <p:tgtEl>
                                          <p:spTgt spid="7172"/>
                                        </p:tgtEl>
                                      </p:cBhvr>
                                    </p:animEffect>
                                  </p:childTnLst>
                                </p:cTn>
                              </p:par>
                              <p:par>
                                <p:cTn id="44" presetID="10"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6" presetClass="emph" presetSubtype="0" fill="hold" nodeType="clickEffect">
                                  <p:stCondLst>
                                    <p:cond delay="0"/>
                                  </p:stCondLst>
                                  <p:childTnLst>
                                    <p:animScale>
                                      <p:cBhvr>
                                        <p:cTn id="50" dur="2000" fill="hold"/>
                                        <p:tgtEl>
                                          <p:spTgt spid="8"/>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E6A0DC00-5823-41E5-91D1-5B676C28A3FE}" type="slidenum">
              <a:rPr lang="en-US" smtClean="0"/>
              <a:pPr/>
              <a:t>22</a:t>
            </a:fld>
            <a:endParaRPr lang="en-US" smtClean="0"/>
          </a:p>
        </p:txBody>
      </p:sp>
      <p:sp>
        <p:nvSpPr>
          <p:cNvPr id="23555" name="Rectangle 2"/>
          <p:cNvSpPr>
            <a:spLocks noGrp="1" noChangeArrowheads="1"/>
          </p:cNvSpPr>
          <p:nvPr>
            <p:ph type="ctrTitle"/>
          </p:nvPr>
        </p:nvSpPr>
        <p:spPr>
          <a:xfrm>
            <a:off x="762000" y="2257425"/>
            <a:ext cx="7681913" cy="2295525"/>
          </a:xfrm>
        </p:spPr>
        <p:txBody>
          <a:bodyPr/>
          <a:lstStyle/>
          <a:p>
            <a:pPr eaLnBrk="1" hangingPunct="1"/>
            <a:r>
              <a:rPr lang="en-US" sz="5400" smtClean="0">
                <a:latin typeface="Palatino Linotype" pitchFamily="18" charset="0"/>
              </a:rPr>
              <a:t>Vision</a:t>
            </a:r>
            <a:endParaRPr lang="en-US" sz="2800" smtClean="0">
              <a:solidFill>
                <a:schemeClr val="tx1"/>
              </a:solidFill>
              <a:latin typeface="Palatino Linotype" pitchFamily="18" charset="0"/>
            </a:endParaRPr>
          </a:p>
        </p:txBody>
      </p:sp>
      <p:sp>
        <p:nvSpPr>
          <p:cNvPr id="23556" name="AutoShape 4" descr="data:image/jpeg;base64,/9j/4AAQSkZJRgABAQAAAQABAAD/2wCEAAkGBhQSEBMUExQUFRQUFxUXGBYYFRcXFhgYFRQVGBoXFRQXHCYfFxklGhgUHy8gIycpLCwsFR4xNTAqNSYrLCkBCQoKDgwOGg8PGiwkHyQsLCwqLCwsLCwsLCwsKSwsLCksLCwsLCwtKSwsKSwpLCwsLCwpLCwsLCwsLCwsLCkpLP/AABEIAOMA3gMBIgACEQEDEQH/xAAcAAEAAgMBAQEAAAAAAAAAAAAABAUCAwYHAQj/xAA+EAABAgQCBwYDBgUEAwAAAAABAAIDBBEhMUEFBhJRYXGBEyKRobHwUsHRBzJCcoLhFGKSovEjQ8LiM7LS/8QAGQEBAAMBAQAAAAAAAAAAAAAAAAEDBAIF/8QAIxEBAAICAgMAAgMBAAAAAAAAAAECAxEEIRIxQVFhEyIycf/aAAwDAQACEQMRAD8A8NREQEREBERAREQEREBERAREQEREBERAREQEREBERAREQEREBERAREQEREBERAREQEWcOEXYAnkFLg6FiOypzKCCi6CBqoTi7wH1Uhupw+N3gEHLousbqUPjd4Bao+pLvwPB5inmEHMIrWY1Zjt/BtflIPliq6NAcw0c0tO4gg+BQa0REBERAREQEREBERAREQEREBERARFKlZIuN8EGmFALsArWT0HW7r8MlZSOjwMlcy8ogiSejABQBWUKS4KVAllOhy6CJClFIZKqUyF3gMflx97lLbB9++iJQmSizMpwViyAs+w98rohV/wKiT2g2RG0e0OHEYcjkujEBYulkHmOlfs/IqYLv0O+Tvr4rk5yRfCdsxGlp3EeYOY5L3d0oqnTGr0OOwte2u45g72nIoPF0VzrBqxElXVPehnB4Hk4ZH1VMgIiICIiAiIgIiICIiAiKRKy9TU4INslKVNSugkpOi0SMsruVgoNktLKzgwVhAgqc2Hlv9+lUGcGEpkOEtcrDPQ3HDgp8OGiZYQpce+n0CzhQ+9Q0ydbG9QffFSYcNZS8HvE0vh4/sGnqolMMmw0gQ8fHDfei3vgbTSN4I8Qt7ISI+NIhJ2KkubQfLis2wrKUIRgrRFgXHX5e+qtOyUc0L6fDbqafQeIUSmIU83o5r2kOAIIoQRUEbiF5RrlqoZZ+2wHsnHnsHceG49OftcUDeCdwIqq3SWjGxGOY9oLXChClD8/ornWfV10pG2TUsdUsdvG4/zDPxzVMgIiICIiAiIgIiIMobKmiuZOAoEnCz3q8koKCwlICtYMOl/H37xUOVy91VtAbXKyhOkmBDU6HDsoss4CxxHu/vJWDCKVrbepNaboEOgC0z+nIMAd94rk0Xceg9cFy+mdbXOJhy9hgX5n8n1/yqSXlNo1NSTiTc13knFX0w79q7XiHTzH2gn/AGoPV5p/aK+qiN14mzgIQ/S7/wClDgyFOlvO3zHRTIMmMLWPoaK+MdIlVN7T6bIOvk2LlsIjdsuHH4uPkrmR+0plQI0FzMtpp2x1FAacqqjhSQoBup4UUaJIXA4V8R/j+pT/AB0mPSP5LQ9T0dpKFHaHwntcOBwJ3jI873Kn7C8WECJCftw3OhvGYNMgb7xcWK7/AFT13EciDHo2LkcGv5bnY28K4KjJgmvceltMkWdJHiUrS9McLcDxO72Ypk3DZBzJ2jjd5Fd1q2pyyVhLyYbUD7pJPMnfvHvit5Ysut+2jyivUK3+H2d5BoKm98K9feKwiwVZOYosy2xpiQac/op9OPbkNbdXxMy74dO9iw7nDDocDwJXh8SGWkgihBIIzBGIX6RiQqt+q8f+0nQHYxxGaO5FrXg8Y+IvzDlKHGIiICIiAiIgL61tSAvi3Srau5ILKWZdXspDVRJMV5KN5oLCDCqFawGqvgNNsffJWcs4G2YxChKXCZcHdVcxrNpnbcYMPDB5+Ij8PTPw3q505pLsYBI+8e63mc/U9FxslBrx63rz381firudq721CTJyNbexxG8KzhyxxpelxlzHvNYwIWFMfeWYVrISwcRkQMveHircmTxhXSk2lohwCaVrx5CtPU+CmNkSAXbr8abJHqp0OGGtJtUU8/kQs3RRelrOAplYgU8l5t+VqW/HxdwiQJI7IJFDs18TatcMfJHyYBFaWqTuoPlRTYMyC2jjYEG5yYPqKeK3h0OkOHX/AFIrath0vRrQaGtq4m+JGdKKzFyfKXOTjeMKaYksBS7rmvjfxvyCgzmigB8959+7LpnaMLXVd96+BrQB1PEn3iVtiSoLdogAixwtzyaF7WK8WeXes1lM1N1j7YGFEr2jMCfxjfzypyOa6ktXlz3OgxmvZdzTtY0FM2tGJqKjaO/ovTJWda+G14NQ4VHLedyxcnF4TuPUtWO3lBFtv6BQ4scgVoADgS7Hy6qfFigbydwx/bqo0aE8kYAVqQTX5b6Z5lY5X1j8oz4FBvx8zX5rktetF9tJxm0qQ3bbvqzvW40BHVdlFlxnc7z7t0VdOwqjgunMvzWim6ZkexmIsL4HuA5Vt5UUJECIiAiIgKXJixURTJPDr9EFxItV5KtVLJBXkqUFpLhToUHdY/vXzv4qvhxQ3HE4eCsZWJYVIrZQmN+3Na2zG3FYz4W1PN1vQea1yMKgB9/NRtLP2puLWtiBvwaAp0qAWg0PmFsr1Vnt3ZYy8IutTpj5U+qsokqDC2auBsQWkbQI54jgcaBRdHi9qnxvfCtq52W6LCDQaOeBm11SOlqjoV5vIyTD0ONjiVdpTTxgtBfcmooPxZ1AN28QcNo42rzb9bY1e7sgCtLbRvTEniFB0vOmLGc4kkCwrkB7r1UMKceCut2jcmTPbeqz06GU1tiGjYoDmbQJoKGlbimBBvUWrU3Xf6nvbEiGZcREc+t8GwoYFmCuLzicMa2FNryiBCquz1CmSyMYdAQ8WBpTabhY42raowF7LnLiitfKnTrFmm1orft6nMQxFDnN2h/MRRpB+C4JHGmed1UxJYE2AIFq8ce7TA57Ry3WC6KUhxCwXBJyOy1tTbAbR/u6qDpBru6NkbWZDXXrua69OpNug2cS8zDNyqaly0/JNbXZAvc0uTzdn1V1qVGLoLodSDDe6ht911/UuA/ZQtJEllxs2wr/AJXzUmJszEUZFgOBOBph+penyKxbDP6YsEzF3ZQZRrB3R4kn1X1wWMScDSA7EmgpevEAXwv9V8EUuu2w3kejV48THxumJ9y1xGqvmm2U6Ix3xD+n91CjsxxPP3QKXLw77TpcNnyQKbbGOPE3bX+0Lkl2/wBrMOk3DO+EPJ7/AKriEQIiICIiApsp93qoSlyZsUF5Iq6liOao5Eq8lXILSWpS9MuCs5d1QqyXap8vCGVQN1SoT043SApNRa/F6gH0VhLvo22PX1UfWeDsTVcntB6i2/cB4rKTe4505Y23ZeS2R3Vnt1K/kabJ2iBY8wKY2KyiQAASNpw4ufQ+NaqBIxri55C3jmeporyISWiovjgcOefK68rk1/D0uLaHlc7BLIj2kUIcbdfotQXVawaEMQ9o0UeajYJ77qCtTkCBlWwpnZcu+GWmjgQdxFPVaMWSL1/anLjmlv0lS0Vdn9nzS6ca4WDGuJN7AjZy/N5LipGVfEcGsaXHhgOZwC9I1T0X/DigJLzQuc2tM6AcAQRka1F/urjPeIrNfsrOPjmbRafUPVpeZtah4VAdbmqDS0u78L2NBuDQmo5bVDjit0tHcxuy/ZJIBaKd76YVNr2wUONFxOy25pVxzwwqfQK/h0mIVcu0Sp5yWo2rmte4VO0G7J/9uea1akO2pqIS0w+5ckNFSXNIwJBwdituk32NmnkKKfqBLf8AmfSxLWj9IJNN33h4L1M/WKWDD/rbqoDGgAMFBQXpSvGtLlZOXyICB3adbDyC0lrs3DkBTPjX5LyG2e+3yIoMwpcQnp5qBMnFS5eQfa60dvAOew7w2rW6lcCuv+1Ca2p7Zr9yG0dTV3o4LkEBERAREQFIkzc8lHWcJ9CCgvpFyvZVy5uVfQq7lXIL2XeVZwHKjgMxvQcOSsoU1Slj4HdVRt1rfpH1tktuCHjGGa/pNj8j+lUMjFtjT3vK7eC2raOpcX3clxOltHGWi0/A67Dw3HiPotOG/XioyV+rSWOzhhv/AGzVxJzdqEGl+fC3xH0XNykzXNWEN9MN9acq0B60UZMPknHl8VuyTq57iKfgbuoDU04Znf0WiFC24z6itHODR+QsbX+ov8VjAmDUCpwPE1tUivKn+VvlNIBkKgFhSgxvdziTmSb1zuvOtxtvQryojTOfldiGXNt2Za80GQFyBvA2j+kLoNHy7A1t9lzb2pTvAbTAXC7D3aVyA3KpjTrSaUFDtNPHZy6gnxUV07/qOaa7L7htcC3EVHR36nLvDxtSjLyfsOim5/adVmGzQg3rs2wua2INjhfjrbGFP3r5HEc/FVBibQxNRcGtzQXBpmN4yCgx9J2oT3hnv5+/ovbwYoiHk5LzMpelJg07nINNTfdvHnyXfav6P7CXhspQ0q78xufMlcfqdosx4nbvHdYaN4uGPMA+fJd451rKnl5YmfCPi3FTUbYxopBriM/eXW3JYCODwOXEbws9pRYkIVNLVNaZc6ZFYGjr6yiuVdNvspUZ2K57WXSwgS8SIfwNJHE4NHVxA6qXLxbXCa7SemHbnlv9FGf8VTLOLELnFxNSSSTvJuSsEBERAREQEREFhJxbDhZX0nFXLy0Wh4FXUnGQdNLvqrSA9UUrFVtLxEFxBesp7R7I8MseMcDmDkQd6iQIqnMemxwU/o98u+jrtJ7rxgeHA8OC2yc7VxJ4Ach78gu/MsxzS1wDmnI3FN1Dkue0hqLfal3U/kdUjo7EZY1WmmWJ/wBKrU/CPDmwKHPD+1YwolGu2Tcuq3p3Wjy81VzejZiERtwnUbU1aNoc6jAY4qOJ4tpWos3EUwNfl5q/+s+lWrQ6Z0QfFW4yzGB5U9F8jTTaVzaTnluHQ+S5+HMOdZrXu/K0uyG5Wchq5Nx6UhFgP4n9wC2497yXURSqNWl8jaV2XGhtiOYzHqrXVzVx827tIgc2AL2FDE4NBwHHoOFvq7qFCYdqMe2c2liKQwcabN9ogUxtfBdqygFBYKm/I61RbXFr/T5LljGtazZDG0bQU7u7DLDxW998yD7xGagzeyADsg7FDlUCuNM81JL1i/60T1G4fASHDkRwtcf8vFao8U1aBxryA+pb4r696iRWt3Dpb0Q2+x4q8t+1bTFocAHE7buQqGjx2j+kLvNLaTbBhue40a0Ek+8ST5leFac0s6ZjviuttGw3NFgPD5qXKAiIgIiICIiAiIgKdJTGW5QV9a6hqEHWyUwreXi1XHyU6ugk5lB0kCIrCFEVFLx1YwYyC4hRFtgR7uB3gDkVAhRVua/vt/VXy99FEphZPFRs763N6clvivG4E1HDMHz+qgl928/L3TxW18S442FN9a+FvVHUfFoygyCze+gBFgMeXu/ioLIhFM9++u/jyW2FM1PvLEI50lyr/vClO87rU1+YUjtFXh+zhU5fQ/JbGx6pBPfbZOwttpFATlU0zFbgGlljJxT2YBxFjevn1WJjKO2JTa518QPnVNd7Tv8ArpMfGUGLMWutceaouC1z137OsKC6sQ2c4YM/7eilyqPtD1m7WJ2DD3GHvn4njLk31ruXFr6SviAiIgIiICIiAiIgIiIPrXUwVtIaQ34qoRB20rOK2l5lcBKaSLTe4810MjpUEYoOuhR1MhR1zkvOqfDmqoL2DGz3+nuq3OiYHcQfl6FVEOaW8zNioT9XTYy+jgaXr13j3e6rRMrYJpSROloI6x7ehrkadDSg+QVcZpa3zoQWjplRos4Auf0xrPDgNq918mi7jyHzXn+nNbYsxVoOxD+EG5/M7PlgiHTa3a70BhQHVcbOeDZvBp+Ljlzw8+JXxEBERAREQEREBERAREQEREBERAWTXkYGixRBPltMPbxCt5XWZv4qjz9FzKIO4g6xw/jHjT1U+BpphwcD1C84RB6Y7TzG4vaP1BaXa2QR/uDpU+i85RB287r0wfcDnn+ked/JUM7rXHifi2Bubb+7FUyIMnvJNSSTvOKxREBERAREQEREBERAREQEREBERAREQEREBERAREQEREBERAREQEREBERAREQEREBERAREQEREBERAREQEREBERAREQEREBERAREQEREBERAREQf/Z"/>
          <p:cNvSpPr>
            <a:spLocks noChangeAspect="1" noChangeArrowheads="1"/>
          </p:cNvSpPr>
          <p:nvPr/>
        </p:nvSpPr>
        <p:spPr bwMode="auto">
          <a:xfrm>
            <a:off x="63500" y="-1046163"/>
            <a:ext cx="2114550" cy="2162176"/>
          </a:xfrm>
          <a:prstGeom prst="rect">
            <a:avLst/>
          </a:prstGeom>
          <a:noFill/>
          <a:ln w="9525">
            <a:noFill/>
            <a:miter lim="800000"/>
            <a:headEnd/>
            <a:tailEnd/>
          </a:ln>
        </p:spPr>
        <p:txBody>
          <a:bodyPr/>
          <a:lstStyle/>
          <a:p>
            <a:endParaRPr lang="en-US"/>
          </a:p>
        </p:txBody>
      </p:sp>
      <p:sp>
        <p:nvSpPr>
          <p:cNvPr id="23557" name="AutoShape 6" descr="data:image/jpeg;base64,/9j/4AAQSkZJRgABAQAAAQABAAD/2wCEAAkGBhQSEBMUExQUFRQUFxUXGBYYFRcXFhgYFRQVGBoXFRQXHCYfFxklGhgUHy8gIycpLCwsFR4xNTAqNSYrLCkBCQoKDgwOGg8PGiwkHyQsLCwqLCwsLCwsLCwsKSwsLCksLCwsLCwtKSwsKSwpLCwsLCwpLCwsLCwsLCwsLCkpLP/AABEIAOMA3gMBIgACEQEDEQH/xAAcAAEAAgMBAQEAAAAAAAAAAAAABAUCAwYHAQj/xAA+EAABAgQCBwYDBgUEAwAAAAABAAIDBBEhMUEFBhJRYXGBEyKRobHwUsHRBzJCcoLhFGKSovEjQ8LiM7LS/8QAGQEBAAMBAQAAAAAAAAAAAAAAAAEDBAIF/8QAIxEBAAICAgMAAgMBAAAAAAAAAAECAxEEIRIxQVFhEyIycf/aAAwDAQACEQMRAD8A8NREQEREBERAREQEREBERAREQEREBERAREQEREBERAREQEREBERAREQEREBERAREQEWcOEXYAnkFLg6FiOypzKCCi6CBqoTi7wH1Uhupw+N3gEHLousbqUPjd4Bao+pLvwPB5inmEHMIrWY1Zjt/BtflIPliq6NAcw0c0tO4gg+BQa0REBERAREQEREBERAREQEREBERARFKlZIuN8EGmFALsArWT0HW7r8MlZSOjwMlcy8ogiSejABQBWUKS4KVAllOhy6CJClFIZKqUyF3gMflx97lLbB9++iJQmSizMpwViyAs+w98rohV/wKiT2g2RG0e0OHEYcjkujEBYulkHmOlfs/IqYLv0O+Tvr4rk5yRfCdsxGlp3EeYOY5L3d0oqnTGr0OOwte2u45g72nIoPF0VzrBqxElXVPehnB4Hk4ZH1VMgIiICIiAiIgIiICIiAiKRKy9TU4INslKVNSugkpOi0SMsruVgoNktLKzgwVhAgqc2Hlv9+lUGcGEpkOEtcrDPQ3HDgp8OGiZYQpce+n0CzhQ+9Q0ydbG9QffFSYcNZS8HvE0vh4/sGnqolMMmw0gQ8fHDfei3vgbTSN4I8Qt7ISI+NIhJ2KkubQfLis2wrKUIRgrRFgXHX5e+qtOyUc0L6fDbqafQeIUSmIU83o5r2kOAIIoQRUEbiF5RrlqoZZ+2wHsnHnsHceG49OftcUDeCdwIqq3SWjGxGOY9oLXChClD8/ornWfV10pG2TUsdUsdvG4/zDPxzVMgIiICIiAiIgIiIMobKmiuZOAoEnCz3q8koKCwlICtYMOl/H37xUOVy91VtAbXKyhOkmBDU6HDsoss4CxxHu/vJWDCKVrbepNaboEOgC0z+nIMAd94rk0Xceg9cFy+mdbXOJhy9hgX5n8n1/yqSXlNo1NSTiTc13knFX0w79q7XiHTzH2gn/AGoPV5p/aK+qiN14mzgIQ/S7/wClDgyFOlvO3zHRTIMmMLWPoaK+MdIlVN7T6bIOvk2LlsIjdsuHH4uPkrmR+0plQI0FzMtpp2x1FAacqqjhSQoBup4UUaJIXA4V8R/j+pT/AB0mPSP5LQ9T0dpKFHaHwntcOBwJ3jI873Kn7C8WECJCftw3OhvGYNMgb7xcWK7/AFT13EciDHo2LkcGv5bnY28K4KjJgmvceltMkWdJHiUrS9McLcDxO72Ypk3DZBzJ2jjd5Fd1q2pyyVhLyYbUD7pJPMnfvHvit5Ysut+2jyivUK3+H2d5BoKm98K9feKwiwVZOYosy2xpiQac/op9OPbkNbdXxMy74dO9iw7nDDocDwJXh8SGWkgihBIIzBGIX6RiQqt+q8f+0nQHYxxGaO5FrXg8Y+IvzDlKHGIiICIiAiIgL61tSAvi3Srau5ILKWZdXspDVRJMV5KN5oLCDCqFawGqvgNNsffJWcs4G2YxChKXCZcHdVcxrNpnbcYMPDB5+Ij8PTPw3q505pLsYBI+8e63mc/U9FxslBrx63rz381firudq721CTJyNbexxG8KzhyxxpelxlzHvNYwIWFMfeWYVrISwcRkQMveHircmTxhXSk2lohwCaVrx5CtPU+CmNkSAXbr8abJHqp0OGGtJtUU8/kQs3RRelrOAplYgU8l5t+VqW/HxdwiQJI7IJFDs18TatcMfJHyYBFaWqTuoPlRTYMyC2jjYEG5yYPqKeK3h0OkOHX/AFIrath0vRrQaGtq4m+JGdKKzFyfKXOTjeMKaYksBS7rmvjfxvyCgzmigB8959+7LpnaMLXVd96+BrQB1PEn3iVtiSoLdogAixwtzyaF7WK8WeXes1lM1N1j7YGFEr2jMCfxjfzypyOa6ktXlz3OgxmvZdzTtY0FM2tGJqKjaO/ovTJWda+G14NQ4VHLedyxcnF4TuPUtWO3lBFtv6BQ4scgVoADgS7Hy6qfFigbydwx/bqo0aE8kYAVqQTX5b6Z5lY5X1j8oz4FBvx8zX5rktetF9tJxm0qQ3bbvqzvW40BHVdlFlxnc7z7t0VdOwqjgunMvzWim6ZkexmIsL4HuA5Vt5UUJECIiAiIgKXJixURTJPDr9EFxItV5KtVLJBXkqUFpLhToUHdY/vXzv4qvhxQ3HE4eCsZWJYVIrZQmN+3Na2zG3FYz4W1PN1vQea1yMKgB9/NRtLP2puLWtiBvwaAp0qAWg0PmFsr1Vnt3ZYy8IutTpj5U+qsokqDC2auBsQWkbQI54jgcaBRdHi9qnxvfCtq52W6LCDQaOeBm11SOlqjoV5vIyTD0ONjiVdpTTxgtBfcmooPxZ1AN28QcNo42rzb9bY1e7sgCtLbRvTEniFB0vOmLGc4kkCwrkB7r1UMKceCut2jcmTPbeqz06GU1tiGjYoDmbQJoKGlbimBBvUWrU3Xf6nvbEiGZcREc+t8GwoYFmCuLzicMa2FNryiBCquz1CmSyMYdAQ8WBpTabhY42raowF7LnLiitfKnTrFmm1orft6nMQxFDnN2h/MRRpB+C4JHGmed1UxJYE2AIFq8ce7TA57Ry3WC6KUhxCwXBJyOy1tTbAbR/u6qDpBru6NkbWZDXXrua69OpNug2cS8zDNyqaly0/JNbXZAvc0uTzdn1V1qVGLoLodSDDe6ht911/UuA/ZQtJEllxs2wr/AJXzUmJszEUZFgOBOBph+penyKxbDP6YsEzF3ZQZRrB3R4kn1X1wWMScDSA7EmgpevEAXwv9V8EUuu2w3kejV48THxumJ9y1xGqvmm2U6Ix3xD+n91CjsxxPP3QKXLw77TpcNnyQKbbGOPE3bX+0Lkl2/wBrMOk3DO+EPJ7/AKriEQIiICIiApsp93qoSlyZsUF5Iq6liOao5Eq8lXILSWpS9MuCs5d1QqyXap8vCGVQN1SoT043SApNRa/F6gH0VhLvo22PX1UfWeDsTVcntB6i2/cB4rKTe4505Y23ZeS2R3Vnt1K/kabJ2iBY8wKY2KyiQAASNpw4ufQ+NaqBIxri55C3jmeporyISWiovjgcOefK68rk1/D0uLaHlc7BLIj2kUIcbdfotQXVawaEMQ9o0UeajYJ77qCtTkCBlWwpnZcu+GWmjgQdxFPVaMWSL1/anLjmlv0lS0Vdn9nzS6ca4WDGuJN7AjZy/N5LipGVfEcGsaXHhgOZwC9I1T0X/DigJLzQuc2tM6AcAQRka1F/urjPeIrNfsrOPjmbRafUPVpeZtah4VAdbmqDS0u78L2NBuDQmo5bVDjit0tHcxuy/ZJIBaKd76YVNr2wUONFxOy25pVxzwwqfQK/h0mIVcu0Sp5yWo2rmte4VO0G7J/9uea1akO2pqIS0w+5ckNFSXNIwJBwdituk32NmnkKKfqBLf8AmfSxLWj9IJNN33h4L1M/WKWDD/rbqoDGgAMFBQXpSvGtLlZOXyICB3adbDyC0lrs3DkBTPjX5LyG2e+3yIoMwpcQnp5qBMnFS5eQfa60dvAOew7w2rW6lcCuv+1Ca2p7Zr9yG0dTV3o4LkEBERAREQFIkzc8lHWcJ9CCgvpFyvZVy5uVfQq7lXIL2XeVZwHKjgMxvQcOSsoU1Slj4HdVRt1rfpH1tktuCHjGGa/pNj8j+lUMjFtjT3vK7eC2raOpcX3clxOltHGWi0/A67Dw3HiPotOG/XioyV+rSWOzhhv/AGzVxJzdqEGl+fC3xH0XNykzXNWEN9MN9acq0B60UZMPknHl8VuyTq57iKfgbuoDU04Znf0WiFC24z6itHODR+QsbX+ov8VjAmDUCpwPE1tUivKn+VvlNIBkKgFhSgxvdziTmSb1zuvOtxtvQryojTOfldiGXNt2Za80GQFyBvA2j+kLoNHy7A1t9lzb2pTvAbTAXC7D3aVyA3KpjTrSaUFDtNPHZy6gnxUV07/qOaa7L7htcC3EVHR36nLvDxtSjLyfsOim5/adVmGzQg3rs2wua2INjhfjrbGFP3r5HEc/FVBibQxNRcGtzQXBpmN4yCgx9J2oT3hnv5+/ovbwYoiHk5LzMpelJg07nINNTfdvHnyXfav6P7CXhspQ0q78xufMlcfqdosx4nbvHdYaN4uGPMA+fJd451rKnl5YmfCPi3FTUbYxopBriM/eXW3JYCODwOXEbws9pRYkIVNLVNaZc6ZFYGjr6yiuVdNvspUZ2K57WXSwgS8SIfwNJHE4NHVxA6qXLxbXCa7SemHbnlv9FGf8VTLOLELnFxNSSSTvJuSsEBERAREQEREFhJxbDhZX0nFXLy0Wh4FXUnGQdNLvqrSA9UUrFVtLxEFxBesp7R7I8MseMcDmDkQd6iQIqnMemxwU/o98u+jrtJ7rxgeHA8OC2yc7VxJ4Ach78gu/MsxzS1wDmnI3FN1Dkue0hqLfal3U/kdUjo7EZY1WmmWJ/wBKrU/CPDmwKHPD+1YwolGu2Tcuq3p3Wjy81VzejZiERtwnUbU1aNoc6jAY4qOJ4tpWos3EUwNfl5q/+s+lWrQ6Z0QfFW4yzGB5U9F8jTTaVzaTnluHQ+S5+HMOdZrXu/K0uyG5Wchq5Nx6UhFgP4n9wC2497yXURSqNWl8jaV2XGhtiOYzHqrXVzVx827tIgc2AL2FDE4NBwHHoOFvq7qFCYdqMe2c2liKQwcabN9ogUxtfBdqygFBYKm/I61RbXFr/T5LljGtazZDG0bQU7u7DLDxW998yD7xGagzeyADsg7FDlUCuNM81JL1i/60T1G4fASHDkRwtcf8vFao8U1aBxryA+pb4r696iRWt3Dpb0Q2+x4q8t+1bTFocAHE7buQqGjx2j+kLvNLaTbBhue40a0Ek+8ST5leFac0s6ZjviuttGw3NFgPD5qXKAiIgIiICIiAiIgKdJTGW5QV9a6hqEHWyUwreXi1XHyU6ugk5lB0kCIrCFEVFLx1YwYyC4hRFtgR7uB3gDkVAhRVua/vt/VXy99FEphZPFRs763N6clvivG4E1HDMHz+qgl928/L3TxW18S442FN9a+FvVHUfFoygyCze+gBFgMeXu/ioLIhFM9++u/jyW2FM1PvLEI50lyr/vClO87rU1+YUjtFXh+zhU5fQ/JbGx6pBPfbZOwttpFATlU0zFbgGlljJxT2YBxFjevn1WJjKO2JTa518QPnVNd7Tv8ArpMfGUGLMWutceaouC1z137OsKC6sQ2c4YM/7eilyqPtD1m7WJ2DD3GHvn4njLk31ruXFr6SviAiIgIiICIiAiIgIiIPrXUwVtIaQ34qoRB20rOK2l5lcBKaSLTe4810MjpUEYoOuhR1MhR1zkvOqfDmqoL2DGz3+nuq3OiYHcQfl6FVEOaW8zNioT9XTYy+jgaXr13j3e6rRMrYJpSROloI6x7ehrkadDSg+QVcZpa3zoQWjplRos4Auf0xrPDgNq918mi7jyHzXn+nNbYsxVoOxD+EG5/M7PlgiHTa3a70BhQHVcbOeDZvBp+Ljlzw8+JXxEBERAREQEREBERAREQEREBERAWTXkYGixRBPltMPbxCt5XWZv4qjz9FzKIO4g6xw/jHjT1U+BpphwcD1C84RB6Y7TzG4vaP1BaXa2QR/uDpU+i85RB287r0wfcDnn+ked/JUM7rXHifi2Bubb+7FUyIMnvJNSSTvOKxREBERAREQEREBERAREQEREBERAREQEREBERAREQEREBERAREQEREBERAREQEREBERAREQEREBERAREQEREBERAREQEREBERAREQEREBERAREQf/Z"/>
          <p:cNvSpPr>
            <a:spLocks noChangeAspect="1" noChangeArrowheads="1"/>
          </p:cNvSpPr>
          <p:nvPr/>
        </p:nvSpPr>
        <p:spPr bwMode="auto">
          <a:xfrm>
            <a:off x="63500" y="-1046163"/>
            <a:ext cx="2114550" cy="2162176"/>
          </a:xfrm>
          <a:prstGeom prst="rect">
            <a:avLst/>
          </a:prstGeom>
          <a:noFill/>
          <a:ln w="9525">
            <a:noFill/>
            <a:miter lim="800000"/>
            <a:headEnd/>
            <a:tailEnd/>
          </a:ln>
        </p:spPr>
        <p:txBody>
          <a:bodyPr/>
          <a:lstStyle/>
          <a:p>
            <a:endParaRPr lang="en-US"/>
          </a:p>
        </p:txBody>
      </p:sp>
      <p:pic>
        <p:nvPicPr>
          <p:cNvPr id="23558" name="Picture 8" descr="http://arjanshahani.files.wordpress.com/2011/10/eyeball.jpg"/>
          <p:cNvPicPr>
            <a:picLocks noChangeAspect="1" noChangeArrowheads="1"/>
          </p:cNvPicPr>
          <p:nvPr/>
        </p:nvPicPr>
        <p:blipFill>
          <a:blip r:embed="rId2" cstate="print"/>
          <a:srcRect/>
          <a:stretch>
            <a:fillRect/>
          </a:stretch>
        </p:blipFill>
        <p:spPr bwMode="auto">
          <a:xfrm>
            <a:off x="533400" y="533400"/>
            <a:ext cx="2395538" cy="2438400"/>
          </a:xfrm>
          <a:prstGeom prst="rect">
            <a:avLst/>
          </a:prstGeom>
          <a:noFill/>
          <a:ln w="9525">
            <a:noFill/>
            <a:miter lim="800000"/>
            <a:headEnd/>
            <a:tailEnd/>
          </a:ln>
        </p:spPr>
      </p:pic>
      <p:pic>
        <p:nvPicPr>
          <p:cNvPr id="23559" name="Picture 10" descr="http://images.fineartamerica.com/images-medium/eyeballs-kevin-nodland.jpg"/>
          <p:cNvPicPr>
            <a:picLocks noChangeAspect="1" noChangeArrowheads="1"/>
          </p:cNvPicPr>
          <p:nvPr/>
        </p:nvPicPr>
        <p:blipFill>
          <a:blip r:embed="rId3" cstate="print"/>
          <a:srcRect/>
          <a:stretch>
            <a:fillRect/>
          </a:stretch>
        </p:blipFill>
        <p:spPr bwMode="auto">
          <a:xfrm>
            <a:off x="5791200" y="304800"/>
            <a:ext cx="2855913" cy="2819400"/>
          </a:xfrm>
          <a:prstGeom prst="rect">
            <a:avLst/>
          </a:prstGeom>
          <a:noFill/>
          <a:ln w="9525">
            <a:noFill/>
            <a:miter lim="800000"/>
            <a:headEnd/>
            <a:tailEnd/>
          </a:ln>
        </p:spPr>
      </p:pic>
      <p:pic>
        <p:nvPicPr>
          <p:cNvPr id="23560" name="Picture 12" descr="http://s10.thisnext.com/media/largest_dimension/6BDAB342.jpg"/>
          <p:cNvPicPr>
            <a:picLocks noChangeAspect="1" noChangeArrowheads="1"/>
          </p:cNvPicPr>
          <p:nvPr/>
        </p:nvPicPr>
        <p:blipFill>
          <a:blip r:embed="rId4" cstate="print"/>
          <a:srcRect/>
          <a:stretch>
            <a:fillRect/>
          </a:stretch>
        </p:blipFill>
        <p:spPr bwMode="auto">
          <a:xfrm>
            <a:off x="3200400" y="304800"/>
            <a:ext cx="2647950" cy="2647950"/>
          </a:xfrm>
          <a:prstGeom prst="rect">
            <a:avLst/>
          </a:prstGeom>
          <a:noFill/>
          <a:ln w="9525">
            <a:noFill/>
            <a:miter lim="800000"/>
            <a:headEnd/>
            <a:tailEnd/>
          </a:ln>
        </p:spPr>
      </p:pic>
      <p:pic>
        <p:nvPicPr>
          <p:cNvPr id="23561" name="Picture 14" descr="http://indianapublicmedia.org/amomentofscience/files/2009/08/eyeball-940x636.jpg">
            <a:hlinkClick r:id="rId5" action="ppaction://hlinkfile"/>
          </p:cNvPr>
          <p:cNvPicPr>
            <a:picLocks noChangeAspect="1" noChangeArrowheads="1"/>
          </p:cNvPicPr>
          <p:nvPr/>
        </p:nvPicPr>
        <p:blipFill>
          <a:blip r:embed="rId6" cstate="print"/>
          <a:srcRect/>
          <a:stretch>
            <a:fillRect/>
          </a:stretch>
        </p:blipFill>
        <p:spPr bwMode="auto">
          <a:xfrm>
            <a:off x="2819400" y="4114800"/>
            <a:ext cx="3606800" cy="2438400"/>
          </a:xfrm>
          <a:prstGeom prst="rect">
            <a:avLst/>
          </a:prstGeom>
          <a:noFill/>
          <a:ln w="9525">
            <a:noFill/>
            <a:miter lim="800000"/>
            <a:headEnd/>
            <a:tailEnd/>
          </a:ln>
        </p:spPr>
      </p:pic>
      <p:pic>
        <p:nvPicPr>
          <p:cNvPr id="23562" name="Picture 16" descr="http://www.deviantart.com/download/113401826/What_if_Eyeballs_had_Teeth__by_makeaseen.jpg"/>
          <p:cNvPicPr>
            <a:picLocks noChangeAspect="1" noChangeArrowheads="1"/>
          </p:cNvPicPr>
          <p:nvPr/>
        </p:nvPicPr>
        <p:blipFill>
          <a:blip r:embed="rId7" cstate="print"/>
          <a:srcRect/>
          <a:stretch>
            <a:fillRect/>
          </a:stretch>
        </p:blipFill>
        <p:spPr bwMode="auto">
          <a:xfrm>
            <a:off x="381000" y="3276600"/>
            <a:ext cx="2276475" cy="2514600"/>
          </a:xfrm>
          <a:prstGeom prst="rect">
            <a:avLst/>
          </a:prstGeom>
          <a:noFill/>
          <a:ln w="9525">
            <a:noFill/>
            <a:miter lim="800000"/>
            <a:headEnd/>
            <a:tailEnd/>
          </a:ln>
        </p:spPr>
      </p:pic>
      <p:pic>
        <p:nvPicPr>
          <p:cNvPr id="23563" name="Picture 18" descr="http://www.areebah.estranky.cz/img/mid/61/gothic-eyes.jpg"/>
          <p:cNvPicPr>
            <a:picLocks noChangeAspect="1" noChangeArrowheads="1"/>
          </p:cNvPicPr>
          <p:nvPr/>
        </p:nvPicPr>
        <p:blipFill>
          <a:blip r:embed="rId8" cstate="print"/>
          <a:srcRect/>
          <a:stretch>
            <a:fillRect/>
          </a:stretch>
        </p:blipFill>
        <p:spPr bwMode="auto">
          <a:xfrm>
            <a:off x="6781800" y="3276600"/>
            <a:ext cx="1965325" cy="2628900"/>
          </a:xfrm>
          <a:prstGeom prst="rect">
            <a:avLst/>
          </a:prstGeom>
          <a:noFill/>
          <a:ln w="9525">
            <a:noFill/>
            <a:miter lim="800000"/>
            <a:headEnd/>
            <a:tailEnd/>
          </a:ln>
        </p:spPr>
      </p:pic>
    </p:spTree>
    <p:extLst>
      <p:ext uri="{BB962C8B-B14F-4D97-AF65-F5344CB8AC3E}">
        <p14:creationId xmlns:p14="http://schemas.microsoft.com/office/powerpoint/2010/main" xmlns="" val="23657479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figure-12-01"/>
          <p:cNvPicPr>
            <a:picLocks noChangeAspect="1" noChangeArrowheads="1"/>
          </p:cNvPicPr>
          <p:nvPr/>
        </p:nvPicPr>
        <p:blipFill>
          <a:blip r:embed="rId3" cstate="print"/>
          <a:srcRect t="12173"/>
          <a:stretch>
            <a:fillRect/>
          </a:stretch>
        </p:blipFill>
        <p:spPr bwMode="auto">
          <a:xfrm>
            <a:off x="-20638" y="0"/>
            <a:ext cx="7751763" cy="6858000"/>
          </a:xfrm>
          <a:prstGeom prst="rect">
            <a:avLst/>
          </a:prstGeom>
          <a:noFill/>
          <a:ln w="9525">
            <a:noFill/>
            <a:miter lim="800000"/>
            <a:headEnd/>
            <a:tailEnd/>
          </a:ln>
        </p:spPr>
      </p:pic>
      <p:sp>
        <p:nvSpPr>
          <p:cNvPr id="48131" name="TextBox 5"/>
          <p:cNvSpPr txBox="1">
            <a:spLocks noChangeArrowheads="1"/>
          </p:cNvSpPr>
          <p:nvPr/>
        </p:nvSpPr>
        <p:spPr bwMode="auto">
          <a:xfrm>
            <a:off x="0" y="1917700"/>
            <a:ext cx="1716088" cy="1682750"/>
          </a:xfrm>
          <a:prstGeom prst="rect">
            <a:avLst/>
          </a:prstGeom>
          <a:noFill/>
          <a:ln w="9525">
            <a:noFill/>
            <a:miter lim="800000"/>
            <a:headEnd/>
            <a:tailEnd/>
          </a:ln>
        </p:spPr>
        <p:txBody>
          <a:bodyPr anchor="ctr"/>
          <a:lstStyle/>
          <a:p>
            <a:pPr algn="ctr">
              <a:lnSpc>
                <a:spcPts val="2400"/>
              </a:lnSpc>
            </a:pPr>
            <a:r>
              <a:rPr lang="en-US" sz="2800" b="1">
                <a:solidFill>
                  <a:srgbClr val="444EA2"/>
                </a:solidFill>
                <a:latin typeface="Calibri" pitchFamily="-65" charset="0"/>
                <a:ea typeface="ＭＳ Ｐゴシック" pitchFamily="-65" charset="-128"/>
              </a:rPr>
              <a:t>The Visible Spectrum</a:t>
            </a:r>
          </a:p>
        </p:txBody>
      </p:sp>
      <p:sp>
        <p:nvSpPr>
          <p:cNvPr id="48132" name="Title 1"/>
          <p:cNvSpPr txBox="1">
            <a:spLocks/>
          </p:cNvSpPr>
          <p:nvPr/>
        </p:nvSpPr>
        <p:spPr bwMode="auto">
          <a:xfrm>
            <a:off x="5326063" y="2930525"/>
            <a:ext cx="3543300" cy="1096963"/>
          </a:xfrm>
          <a:prstGeom prst="rect">
            <a:avLst/>
          </a:prstGeom>
          <a:noFill/>
          <a:ln w="9525">
            <a:noFill/>
            <a:miter lim="800000"/>
            <a:headEnd/>
            <a:tailEnd/>
          </a:ln>
        </p:spPr>
        <p:txBody>
          <a:bodyPr anchor="ctr"/>
          <a:lstStyle/>
          <a:p>
            <a:pPr>
              <a:lnSpc>
                <a:spcPts val="2400"/>
              </a:lnSpc>
              <a:spcBef>
                <a:spcPts val="600"/>
              </a:spcBef>
              <a:spcAft>
                <a:spcPts val="600"/>
              </a:spcAft>
            </a:pPr>
            <a:r>
              <a:rPr lang="en-US" sz="2800">
                <a:latin typeface="Calibri" pitchFamily="-65" charset="0"/>
                <a:ea typeface="ＭＳ Ｐゴシック" pitchFamily="-65" charset="-128"/>
              </a:rPr>
              <a:t>We encounter waves of electromagnetic radiation. </a:t>
            </a:r>
          </a:p>
          <a:p>
            <a:pPr>
              <a:lnSpc>
                <a:spcPts val="2400"/>
              </a:lnSpc>
              <a:spcBef>
                <a:spcPts val="600"/>
              </a:spcBef>
              <a:spcAft>
                <a:spcPts val="600"/>
              </a:spcAft>
            </a:pPr>
            <a:r>
              <a:rPr lang="en-US" sz="2800">
                <a:latin typeface="Calibri" pitchFamily="-65" charset="0"/>
                <a:ea typeface="ＭＳ Ｐゴシック" pitchFamily="-65" charset="-128"/>
              </a:rPr>
              <a:t>Our eyes respond to some of these waves.</a:t>
            </a:r>
          </a:p>
          <a:p>
            <a:pPr>
              <a:lnSpc>
                <a:spcPts val="2400"/>
              </a:lnSpc>
              <a:spcBef>
                <a:spcPts val="600"/>
              </a:spcBef>
              <a:spcAft>
                <a:spcPts val="600"/>
              </a:spcAft>
            </a:pPr>
            <a:r>
              <a:rPr lang="en-US" sz="2800">
                <a:latin typeface="Calibri" pitchFamily="-65" charset="0"/>
                <a:ea typeface="ＭＳ Ｐゴシック" pitchFamily="-65" charset="-128"/>
              </a:rPr>
              <a:t>Our brain turns these energy wave sensations into colors.</a:t>
            </a:r>
          </a:p>
        </p:txBody>
      </p:sp>
      <p:sp>
        <p:nvSpPr>
          <p:cNvPr id="48133" name="Title 1"/>
          <p:cNvSpPr>
            <a:spLocks noGrp="1"/>
          </p:cNvSpPr>
          <p:nvPr>
            <p:ph type="title"/>
          </p:nvPr>
        </p:nvSpPr>
        <p:spPr>
          <a:xfrm>
            <a:off x="5165725" y="422275"/>
            <a:ext cx="3444875" cy="1096963"/>
          </a:xfrm>
        </p:spPr>
        <p:txBody>
          <a:bodyPr>
            <a:normAutofit fontScale="90000"/>
          </a:bodyPr>
          <a:lstStyle/>
          <a:p>
            <a:pPr eaLnBrk="1" hangingPunct="1">
              <a:lnSpc>
                <a:spcPts val="3800"/>
              </a:lnSpc>
            </a:pPr>
            <a:r>
              <a:rPr lang="en-US" b="1" smtClean="0">
                <a:solidFill>
                  <a:srgbClr val="F36F21"/>
                </a:solidFill>
              </a:rPr>
              <a:t>Vision: </a:t>
            </a:r>
            <a:r>
              <a:rPr lang="en-US" sz="3600" b="1" smtClean="0">
                <a:solidFill>
                  <a:srgbClr val="F36F21"/>
                </a:solidFill>
              </a:rPr>
              <a:t/>
            </a:r>
            <a:br>
              <a:rPr lang="en-US" sz="3600" b="1" smtClean="0">
                <a:solidFill>
                  <a:srgbClr val="F36F21"/>
                </a:solidFill>
              </a:rPr>
            </a:br>
            <a:r>
              <a:rPr lang="en-US" sz="3200" b="1" i="1" smtClean="0">
                <a:solidFill>
                  <a:srgbClr val="F36F21"/>
                </a:solidFill>
              </a:rPr>
              <a:t>Energy, Sensation, and Perception</a:t>
            </a:r>
          </a:p>
        </p:txBody>
      </p:sp>
      <p:sp>
        <p:nvSpPr>
          <p:cNvPr id="48134" name="Slide Number Placeholder 5"/>
          <p:cNvSpPr>
            <a:spLocks noGrp="1"/>
          </p:cNvSpPr>
          <p:nvPr>
            <p:ph type="sldNum" sz="quarter" idx="12"/>
          </p:nvPr>
        </p:nvSpPr>
        <p:spPr bwMode="auto">
          <a:noFill/>
          <a:ln>
            <a:miter lim="800000"/>
            <a:headEnd/>
            <a:tailEnd/>
          </a:ln>
        </p:spPr>
        <p:txBody>
          <a:bodyPr/>
          <a:lstStyle/>
          <a:p>
            <a:fld id="{A63CDB9D-700D-4EEA-A1AE-9631BE082F5D}" type="slidenum">
              <a:rPr lang="en-US"/>
              <a:pPr/>
              <a:t>23</a:t>
            </a:fld>
            <a:endParaRPr lang="en-US"/>
          </a:p>
        </p:txBody>
      </p:sp>
    </p:spTree>
    <p:extLst>
      <p:ext uri="{BB962C8B-B14F-4D97-AF65-F5344CB8AC3E}">
        <p14:creationId xmlns:p14="http://schemas.microsoft.com/office/powerpoint/2010/main" xmlns="" val="39283002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76675" cy="944562"/>
          </a:xfrm>
        </p:spPr>
        <p:txBody>
          <a:bodyPr>
            <a:normAutofit fontScale="90000"/>
          </a:bodyPr>
          <a:lstStyle/>
          <a:p>
            <a:pPr eaLnBrk="1" hangingPunct="1">
              <a:lnSpc>
                <a:spcPts val="3600"/>
              </a:lnSpc>
            </a:pPr>
            <a:r>
              <a:rPr lang="en-US" sz="3600" b="1" smtClean="0">
                <a:solidFill>
                  <a:srgbClr val="444EA2"/>
                </a:solidFill>
              </a:rPr>
              <a:t>Color/Hue and Brightness</a:t>
            </a:r>
          </a:p>
        </p:txBody>
      </p:sp>
      <p:sp>
        <p:nvSpPr>
          <p:cNvPr id="3" name="Content Placeholder 2"/>
          <p:cNvSpPr>
            <a:spLocks noGrp="1"/>
          </p:cNvSpPr>
          <p:nvPr>
            <p:ph idx="1"/>
          </p:nvPr>
        </p:nvSpPr>
        <p:spPr>
          <a:xfrm>
            <a:off x="671513" y="1323975"/>
            <a:ext cx="3900487" cy="1431925"/>
          </a:xfrm>
        </p:spPr>
        <p:txBody>
          <a:bodyPr anchor="ctr"/>
          <a:lstStyle/>
          <a:p>
            <a:pPr marL="0" indent="0" eaLnBrk="1" hangingPunct="1">
              <a:lnSpc>
                <a:spcPts val="2400"/>
              </a:lnSpc>
              <a:spcBef>
                <a:spcPct val="0"/>
              </a:spcBef>
              <a:spcAft>
                <a:spcPts val="1200"/>
              </a:spcAft>
              <a:buFont typeface="Arial" charset="0"/>
              <a:buNone/>
            </a:pPr>
            <a:r>
              <a:rPr lang="en-US" sz="2800" smtClean="0"/>
              <a:t>We perceive the wavelength/frequency of the electromagnetic waves as color, or hue.</a:t>
            </a:r>
          </a:p>
        </p:txBody>
      </p:sp>
      <p:sp>
        <p:nvSpPr>
          <p:cNvPr id="4" name="Rectangle 3"/>
          <p:cNvSpPr>
            <a:spLocks noChangeArrowheads="1"/>
          </p:cNvSpPr>
          <p:nvPr/>
        </p:nvSpPr>
        <p:spPr bwMode="auto">
          <a:xfrm>
            <a:off x="4773613" y="4633913"/>
            <a:ext cx="3241675" cy="1630362"/>
          </a:xfrm>
          <a:prstGeom prst="rect">
            <a:avLst/>
          </a:prstGeom>
          <a:noFill/>
          <a:ln w="9525">
            <a:noFill/>
            <a:miter lim="800000"/>
            <a:headEnd/>
            <a:tailEnd/>
          </a:ln>
        </p:spPr>
        <p:txBody>
          <a:bodyPr>
            <a:spAutoFit/>
          </a:bodyPr>
          <a:lstStyle/>
          <a:p>
            <a:pPr>
              <a:lnSpc>
                <a:spcPts val="2400"/>
              </a:lnSpc>
              <a:spcAft>
                <a:spcPts val="1200"/>
              </a:spcAft>
            </a:pPr>
            <a:r>
              <a:rPr lang="en-US" sz="2800">
                <a:solidFill>
                  <a:srgbClr val="000000"/>
                </a:solidFill>
                <a:latin typeface="Calibri" pitchFamily="-65" charset="0"/>
              </a:rPr>
              <a:t>We perceive the height/amplitude of these waves as intensity, or brightness. </a:t>
            </a:r>
          </a:p>
        </p:txBody>
      </p:sp>
      <p:pic>
        <p:nvPicPr>
          <p:cNvPr id="8194" name="Picture 2"/>
          <p:cNvPicPr>
            <a:picLocks noChangeAspect="1" noChangeArrowheads="1"/>
          </p:cNvPicPr>
          <p:nvPr/>
        </p:nvPicPr>
        <p:blipFill>
          <a:blip r:embed="rId3" cstate="print"/>
          <a:srcRect/>
          <a:stretch>
            <a:fillRect/>
          </a:stretch>
        </p:blipFill>
        <p:spPr bwMode="auto">
          <a:xfrm>
            <a:off x="4572000" y="249238"/>
            <a:ext cx="4295775" cy="3581400"/>
          </a:xfrm>
          <a:prstGeom prst="rect">
            <a:avLst/>
          </a:prstGeom>
          <a:noFill/>
          <a:ln w="9525">
            <a:noFill/>
            <a:miter lim="800000"/>
            <a:headEnd/>
            <a:tailEnd/>
          </a:ln>
          <a:effectLst>
            <a:outerShdw dist="139700" dir="2700000" algn="tl" rotWithShape="0">
              <a:srgbClr val="333333">
                <a:alpha val="64998"/>
              </a:srgbClr>
            </a:outerShdw>
          </a:effectLst>
        </p:spPr>
      </p:pic>
      <p:pic>
        <p:nvPicPr>
          <p:cNvPr id="8195" name="Picture 3"/>
          <p:cNvPicPr>
            <a:picLocks noChangeAspect="1" noChangeArrowheads="1"/>
          </p:cNvPicPr>
          <p:nvPr/>
        </p:nvPicPr>
        <p:blipFill>
          <a:blip r:embed="rId4" cstate="print"/>
          <a:srcRect t="2461"/>
          <a:stretch>
            <a:fillRect/>
          </a:stretch>
        </p:blipFill>
        <p:spPr bwMode="auto">
          <a:xfrm>
            <a:off x="307975" y="3146425"/>
            <a:ext cx="4133850" cy="3503613"/>
          </a:xfrm>
          <a:prstGeom prst="rect">
            <a:avLst/>
          </a:prstGeom>
          <a:noFill/>
          <a:ln w="9525">
            <a:noFill/>
            <a:miter lim="800000"/>
            <a:headEnd/>
            <a:tailEnd/>
          </a:ln>
          <a:effectLst>
            <a:outerShdw dist="139700" dir="2700000" algn="tl" rotWithShape="0">
              <a:srgbClr val="333333">
                <a:alpha val="64998"/>
              </a:srgbClr>
            </a:outerShdw>
          </a:effectLst>
        </p:spPr>
      </p:pic>
      <p:sp>
        <p:nvSpPr>
          <p:cNvPr id="50183" name="Slide Number Placeholder 6"/>
          <p:cNvSpPr>
            <a:spLocks noGrp="1"/>
          </p:cNvSpPr>
          <p:nvPr>
            <p:ph type="sldNum" sz="quarter" idx="12"/>
          </p:nvPr>
        </p:nvSpPr>
        <p:spPr bwMode="auto">
          <a:noFill/>
          <a:ln>
            <a:miter lim="800000"/>
            <a:headEnd/>
            <a:tailEnd/>
          </a:ln>
        </p:spPr>
        <p:txBody>
          <a:bodyPr/>
          <a:lstStyle/>
          <a:p>
            <a:fld id="{3B63BB64-7F22-4927-BE7B-B0970427D241}" type="slidenum">
              <a:rPr lang="en-US"/>
              <a:pPr/>
              <a:t>24</a:t>
            </a:fld>
            <a:endParaRPr lang="en-US"/>
          </a:p>
        </p:txBody>
      </p:sp>
    </p:spTree>
    <p:extLst>
      <p:ext uri="{BB962C8B-B14F-4D97-AF65-F5344CB8AC3E}">
        <p14:creationId xmlns:p14="http://schemas.microsoft.com/office/powerpoint/2010/main" xmlns="" val="1768898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fade">
                                      <p:cBhvr>
                                        <p:cTn id="10" dur="500"/>
                                        <p:tgtEl>
                                          <p:spTgt spid="819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8195"/>
                                        </p:tgtEl>
                                        <p:attrNameLst>
                                          <p:attrName>style.visibility</p:attrName>
                                        </p:attrNameLst>
                                      </p:cBhvr>
                                      <p:to>
                                        <p:strVal val="visible"/>
                                      </p:to>
                                    </p:set>
                                    <p:animEffect transition="in" filter="fade">
                                      <p:cBhvr>
                                        <p:cTn id="15" dur="500"/>
                                        <p:tgtEl>
                                          <p:spTgt spid="819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113" y="4281488"/>
            <a:ext cx="8756650" cy="2438400"/>
          </a:xfrm>
        </p:spPr>
        <p:txBody>
          <a:bodyPr anchor="ctr"/>
          <a:lstStyle/>
          <a:p>
            <a:pPr eaLnBrk="1" hangingPunct="1">
              <a:lnSpc>
                <a:spcPts val="2400"/>
              </a:lnSpc>
              <a:spcBef>
                <a:spcPct val="0"/>
              </a:spcBef>
              <a:spcAft>
                <a:spcPts val="1200"/>
              </a:spcAft>
              <a:buFont typeface="Wingdings" pitchFamily="-65" charset="2"/>
              <a:buChar char="§"/>
            </a:pPr>
            <a:r>
              <a:rPr lang="en-US" sz="2800" dirty="0" smtClean="0"/>
              <a:t>Light from the candle passes through the cornea and the pupil, and gets focused and inverted by the lens. The light then lands on the retina, where it begins the process of transduction into neural impulses to be sent out through the optic nerve.</a:t>
            </a:r>
          </a:p>
          <a:p>
            <a:pPr eaLnBrk="1" hangingPunct="1">
              <a:lnSpc>
                <a:spcPts val="2400"/>
              </a:lnSpc>
              <a:spcBef>
                <a:spcPct val="0"/>
              </a:spcBef>
              <a:spcAft>
                <a:spcPts val="1200"/>
              </a:spcAft>
              <a:buFont typeface="Wingdings" pitchFamily="-65" charset="2"/>
              <a:buChar char="§"/>
            </a:pPr>
            <a:r>
              <a:rPr lang="en-US" sz="2800" dirty="0" smtClean="0"/>
              <a:t>The lens is not rigid; it can perform </a:t>
            </a:r>
            <a:r>
              <a:rPr lang="en-US" sz="2800" b="1" dirty="0" smtClean="0"/>
              <a:t>accommodation </a:t>
            </a:r>
            <a:r>
              <a:rPr lang="en-US" sz="2800" dirty="0" smtClean="0"/>
              <a:t>by </a:t>
            </a:r>
            <a:r>
              <a:rPr lang="en-US" sz="2800" i="1" dirty="0" smtClean="0"/>
              <a:t>changing shape to focus on near or far objects.</a:t>
            </a:r>
          </a:p>
        </p:txBody>
      </p:sp>
      <p:pic>
        <p:nvPicPr>
          <p:cNvPr id="52227" name="Picture 4" descr="Myers9e_fig_6_07"/>
          <p:cNvPicPr>
            <a:picLocks noChangeAspect="1" noChangeArrowheads="1"/>
          </p:cNvPicPr>
          <p:nvPr/>
        </p:nvPicPr>
        <p:blipFill>
          <a:blip r:embed="rId3" cstate="print"/>
          <a:srcRect/>
          <a:stretch>
            <a:fillRect/>
          </a:stretch>
        </p:blipFill>
        <p:spPr bwMode="auto">
          <a:xfrm>
            <a:off x="1116013" y="539750"/>
            <a:ext cx="7993062" cy="3517900"/>
          </a:xfrm>
          <a:prstGeom prst="rect">
            <a:avLst/>
          </a:prstGeom>
          <a:noFill/>
          <a:ln w="9525">
            <a:noFill/>
            <a:miter lim="800000"/>
            <a:headEnd/>
            <a:tailEnd/>
          </a:ln>
        </p:spPr>
      </p:pic>
      <p:sp>
        <p:nvSpPr>
          <p:cNvPr id="6" name="Rectangle 5"/>
          <p:cNvSpPr/>
          <p:nvPr/>
        </p:nvSpPr>
        <p:spPr>
          <a:xfrm>
            <a:off x="6477000" y="304800"/>
            <a:ext cx="20574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2229" name="Title 1"/>
          <p:cNvSpPr>
            <a:spLocks noGrp="1"/>
          </p:cNvSpPr>
          <p:nvPr>
            <p:ph type="title"/>
          </p:nvPr>
        </p:nvSpPr>
        <p:spPr>
          <a:xfrm>
            <a:off x="0" y="0"/>
            <a:ext cx="2590800" cy="1143000"/>
          </a:xfrm>
        </p:spPr>
        <p:txBody>
          <a:bodyPr/>
          <a:lstStyle/>
          <a:p>
            <a:pPr eaLnBrk="1" hangingPunct="1"/>
            <a:r>
              <a:rPr lang="en-US" b="1" smtClean="0">
                <a:solidFill>
                  <a:srgbClr val="3AA082"/>
                </a:solidFill>
              </a:rPr>
              <a:t>The Eye</a:t>
            </a:r>
          </a:p>
        </p:txBody>
      </p:sp>
      <p:sp>
        <p:nvSpPr>
          <p:cNvPr id="52230" name="Slide Number Placeholder 6"/>
          <p:cNvSpPr>
            <a:spLocks noGrp="1"/>
          </p:cNvSpPr>
          <p:nvPr>
            <p:ph type="sldNum" sz="quarter" idx="12"/>
          </p:nvPr>
        </p:nvSpPr>
        <p:spPr bwMode="auto">
          <a:noFill/>
          <a:ln>
            <a:miter lim="800000"/>
            <a:headEnd/>
            <a:tailEnd/>
          </a:ln>
        </p:spPr>
        <p:txBody>
          <a:bodyPr/>
          <a:lstStyle/>
          <a:p>
            <a:fld id="{E94D5BD9-97D7-4B49-AACF-9CF507415D17}" type="slidenum">
              <a:rPr lang="en-US"/>
              <a:pPr/>
              <a:t>25</a:t>
            </a:fld>
            <a:endParaRPr lang="en-US"/>
          </a:p>
        </p:txBody>
      </p:sp>
    </p:spTree>
    <p:extLst>
      <p:ext uri="{BB962C8B-B14F-4D97-AF65-F5344CB8AC3E}">
        <p14:creationId xmlns:p14="http://schemas.microsoft.com/office/powerpoint/2010/main" xmlns="" val="363609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p>
            <a:fld id="{3590DFB5-2869-4B86-964E-817350C9C173}" type="slidenum">
              <a:rPr lang="en-US" smtClean="0"/>
              <a:pPr/>
              <a:t>26</a:t>
            </a:fld>
            <a:endParaRPr lang="en-US" smtClean="0"/>
          </a:p>
        </p:txBody>
      </p:sp>
      <p:sp>
        <p:nvSpPr>
          <p:cNvPr id="37891" name="Rectangle 2"/>
          <p:cNvSpPr>
            <a:spLocks noGrp="1" noChangeArrowheads="1"/>
          </p:cNvSpPr>
          <p:nvPr>
            <p:ph type="title"/>
          </p:nvPr>
        </p:nvSpPr>
        <p:spPr>
          <a:xfrm>
            <a:off x="457200" y="0"/>
            <a:ext cx="8229600" cy="1039660"/>
          </a:xfrm>
        </p:spPr>
        <p:txBody>
          <a:bodyPr/>
          <a:lstStyle/>
          <a:p>
            <a:pPr eaLnBrk="1" hangingPunct="1"/>
            <a:r>
              <a:rPr lang="en-US" sz="4000" dirty="0" smtClean="0">
                <a:latin typeface="Palatino Linotype" pitchFamily="18" charset="0"/>
              </a:rPr>
              <a:t>Retina</a:t>
            </a:r>
          </a:p>
        </p:txBody>
      </p:sp>
      <p:pic>
        <p:nvPicPr>
          <p:cNvPr id="37893" name="Picture 4" descr="figure-12-05"/>
          <p:cNvPicPr>
            <a:picLocks noChangeAspect="1" noChangeArrowheads="1"/>
          </p:cNvPicPr>
          <p:nvPr/>
        </p:nvPicPr>
        <p:blipFill>
          <a:blip r:embed="rId3" cstate="print"/>
          <a:srcRect/>
          <a:stretch>
            <a:fillRect/>
          </a:stretch>
        </p:blipFill>
        <p:spPr bwMode="auto">
          <a:xfrm>
            <a:off x="3194096" y="1036912"/>
            <a:ext cx="5876999" cy="5201050"/>
          </a:xfrm>
          <a:prstGeom prst="rect">
            <a:avLst/>
          </a:prstGeom>
          <a:noFill/>
          <a:ln w="9525">
            <a:noFill/>
            <a:miter lim="800000"/>
            <a:headEnd/>
            <a:tailEnd/>
          </a:ln>
        </p:spPr>
      </p:pic>
      <p:sp>
        <p:nvSpPr>
          <p:cNvPr id="37892" name="Rectangle 3"/>
          <p:cNvSpPr>
            <a:spLocks noGrp="1" noChangeArrowheads="1"/>
          </p:cNvSpPr>
          <p:nvPr>
            <p:ph type="body" idx="1"/>
          </p:nvPr>
        </p:nvSpPr>
        <p:spPr>
          <a:xfrm>
            <a:off x="0" y="1600200"/>
            <a:ext cx="3352800" cy="4343400"/>
          </a:xfrm>
        </p:spPr>
        <p:txBody>
          <a:bodyPr/>
          <a:lstStyle/>
          <a:p>
            <a:pPr marL="0" indent="0" algn="ctr" eaLnBrk="1" hangingPunct="1">
              <a:lnSpc>
                <a:spcPct val="90000"/>
              </a:lnSpc>
              <a:buFont typeface="Wingdings" pitchFamily="-65" charset="2"/>
              <a:buNone/>
            </a:pPr>
            <a:r>
              <a:rPr lang="en-US" sz="2800" dirty="0" smtClean="0">
                <a:solidFill>
                  <a:srgbClr val="0000FF"/>
                </a:solidFill>
                <a:latin typeface="Palatino Linotype" pitchFamily="18" charset="0"/>
              </a:rPr>
              <a:t>Retina:</a:t>
            </a:r>
            <a:r>
              <a:rPr lang="en-US" sz="2800" dirty="0" smtClean="0">
                <a:latin typeface="Palatino Linotype" pitchFamily="18" charset="0"/>
              </a:rPr>
              <a:t> The light-sensitive inner surface of the eye, containing receptor rods and cones in addition to layers of other neurons (bipolar, ganglion cells) that process visual information.</a:t>
            </a:r>
          </a:p>
        </p:txBody>
      </p:sp>
    </p:spTree>
    <p:extLst>
      <p:ext uri="{BB962C8B-B14F-4D97-AF65-F5344CB8AC3E}">
        <p14:creationId xmlns:p14="http://schemas.microsoft.com/office/powerpoint/2010/main" xmlns="" val="79302866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p>
            <a:fld id="{2E075AA8-B71B-4831-82FC-5C161094CC4F}" type="slidenum">
              <a:rPr lang="en-US" smtClean="0"/>
              <a:pPr/>
              <a:t>27</a:t>
            </a:fld>
            <a:endParaRPr lang="en-US" smtClean="0"/>
          </a:p>
        </p:txBody>
      </p:sp>
      <p:sp>
        <p:nvSpPr>
          <p:cNvPr id="38915" name="Rectangle 2"/>
          <p:cNvSpPr>
            <a:spLocks noGrp="1" noChangeArrowheads="1"/>
          </p:cNvSpPr>
          <p:nvPr>
            <p:ph type="title"/>
          </p:nvPr>
        </p:nvSpPr>
        <p:spPr/>
        <p:txBody>
          <a:bodyPr/>
          <a:lstStyle/>
          <a:p>
            <a:pPr eaLnBrk="1" hangingPunct="1"/>
            <a:r>
              <a:rPr lang="en-US" sz="4000" smtClean="0">
                <a:latin typeface="Palatino Linotype" pitchFamily="18" charset="0"/>
              </a:rPr>
              <a:t>Optic Nerve, Blind Spot &amp; Fovea</a:t>
            </a:r>
          </a:p>
        </p:txBody>
      </p:sp>
      <p:pic>
        <p:nvPicPr>
          <p:cNvPr id="38916" name="Picture 3" descr="7_11"/>
          <p:cNvPicPr>
            <a:picLocks noGrp="1" noChangeAspect="1" noChangeArrowheads="1"/>
          </p:cNvPicPr>
          <p:nvPr>
            <p:ph idx="1"/>
          </p:nvPr>
        </p:nvPicPr>
        <p:blipFill>
          <a:blip r:embed="rId2" cstate="print"/>
          <a:srcRect t="20015" b="9023"/>
          <a:stretch>
            <a:fillRect/>
          </a:stretch>
        </p:blipFill>
        <p:spPr>
          <a:xfrm>
            <a:off x="328613" y="3352800"/>
            <a:ext cx="8458200" cy="2971800"/>
          </a:xfrm>
          <a:noFill/>
        </p:spPr>
      </p:pic>
      <p:sp>
        <p:nvSpPr>
          <p:cNvPr id="38917" name="Rectangle 4"/>
          <p:cNvSpPr>
            <a:spLocks noChangeArrowheads="1"/>
          </p:cNvSpPr>
          <p:nvPr/>
        </p:nvSpPr>
        <p:spPr bwMode="auto">
          <a:xfrm>
            <a:off x="3656013" y="6324600"/>
            <a:ext cx="1803400" cy="304800"/>
          </a:xfrm>
          <a:prstGeom prst="rect">
            <a:avLst/>
          </a:prstGeom>
          <a:noFill/>
          <a:ln w="9525">
            <a:noFill/>
            <a:miter lim="800000"/>
            <a:headEnd/>
            <a:tailEnd/>
          </a:ln>
        </p:spPr>
        <p:txBody>
          <a:bodyPr wrap="none">
            <a:spAutoFit/>
          </a:bodyPr>
          <a:lstStyle/>
          <a:p>
            <a:r>
              <a:rPr lang="en-US" sz="1400">
                <a:latin typeface="Times New Roman" pitchFamily="-65" charset="0"/>
              </a:rPr>
              <a:t>http://www.bergen.org</a:t>
            </a:r>
          </a:p>
        </p:txBody>
      </p:sp>
      <p:sp>
        <p:nvSpPr>
          <p:cNvPr id="38918" name="Rectangle 5"/>
          <p:cNvSpPr>
            <a:spLocks noChangeArrowheads="1"/>
          </p:cNvSpPr>
          <p:nvPr/>
        </p:nvSpPr>
        <p:spPr bwMode="auto">
          <a:xfrm>
            <a:off x="495300" y="1524000"/>
            <a:ext cx="8153400" cy="1905000"/>
          </a:xfrm>
          <a:prstGeom prst="rect">
            <a:avLst/>
          </a:prstGeom>
          <a:noFill/>
          <a:ln w="9525">
            <a:noFill/>
            <a:miter lim="800000"/>
            <a:headEnd/>
            <a:tailEnd/>
          </a:ln>
        </p:spPr>
        <p:txBody>
          <a:bodyPr/>
          <a:lstStyle/>
          <a:p>
            <a:pPr>
              <a:spcBef>
                <a:spcPct val="20000"/>
              </a:spcBef>
              <a:buFont typeface="Wingdings" pitchFamily="-65" charset="2"/>
              <a:buNone/>
            </a:pPr>
            <a:r>
              <a:rPr lang="en-US" sz="2400">
                <a:solidFill>
                  <a:srgbClr val="0000FF"/>
                </a:solidFill>
                <a:latin typeface="Palatino Linotype" pitchFamily="18" charset="0"/>
              </a:rPr>
              <a:t>Optic nerve:</a:t>
            </a:r>
            <a:r>
              <a:rPr lang="en-US" sz="2400">
                <a:latin typeface="Palatino Linotype" pitchFamily="18" charset="0"/>
              </a:rPr>
              <a:t> Carries neural impulses from the eye to the brain. </a:t>
            </a:r>
            <a:r>
              <a:rPr lang="en-US" sz="2400">
                <a:solidFill>
                  <a:srgbClr val="0000FF"/>
                </a:solidFill>
                <a:latin typeface="Palatino Linotype" pitchFamily="18" charset="0"/>
              </a:rPr>
              <a:t>Blind Spot:</a:t>
            </a:r>
            <a:r>
              <a:rPr lang="en-US" sz="2400">
                <a:latin typeface="Palatino Linotype" pitchFamily="18" charset="0"/>
              </a:rPr>
              <a:t> Point where the optic nerve leaves the eye because there are no receptor cells located there.  This creates a blind spot. </a:t>
            </a:r>
            <a:r>
              <a:rPr lang="en-US" sz="2400">
                <a:solidFill>
                  <a:srgbClr val="0000FF"/>
                </a:solidFill>
                <a:latin typeface="Palatino Linotype" pitchFamily="18" charset="0"/>
              </a:rPr>
              <a:t>Fovea:</a:t>
            </a:r>
            <a:r>
              <a:rPr lang="en-US" sz="2400">
                <a:latin typeface="Palatino Linotype" pitchFamily="18" charset="0"/>
              </a:rPr>
              <a:t> Central point in the retina around which the eye’s cones cluster.</a:t>
            </a:r>
          </a:p>
        </p:txBody>
      </p:sp>
    </p:spTree>
    <p:extLst>
      <p:ext uri="{BB962C8B-B14F-4D97-AF65-F5344CB8AC3E}">
        <p14:creationId xmlns:p14="http://schemas.microsoft.com/office/powerpoint/2010/main" xmlns="" val="286877638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6"/>
          <p:cNvSpPr>
            <a:spLocks noGrp="1"/>
          </p:cNvSpPr>
          <p:nvPr>
            <p:ph type="sldNum" sz="quarter" idx="12"/>
          </p:nvPr>
        </p:nvSpPr>
        <p:spPr>
          <a:noFill/>
        </p:spPr>
        <p:txBody>
          <a:bodyPr/>
          <a:lstStyle/>
          <a:p>
            <a:fld id="{785E75DE-C3C3-4391-9FA7-5345BFCA6143}" type="slidenum">
              <a:rPr lang="en-US" smtClean="0"/>
              <a:pPr/>
              <a:t>28</a:t>
            </a:fld>
            <a:endParaRPr lang="en-US" smtClean="0"/>
          </a:p>
        </p:txBody>
      </p:sp>
      <p:sp>
        <p:nvSpPr>
          <p:cNvPr id="39939" name="Rectangle 2"/>
          <p:cNvSpPr>
            <a:spLocks noGrp="1" noChangeArrowheads="1"/>
          </p:cNvSpPr>
          <p:nvPr>
            <p:ph type="title"/>
          </p:nvPr>
        </p:nvSpPr>
        <p:spPr/>
        <p:txBody>
          <a:bodyPr/>
          <a:lstStyle/>
          <a:p>
            <a:pPr eaLnBrk="1" hangingPunct="1"/>
            <a:r>
              <a:rPr lang="en-US" sz="4000" smtClean="0">
                <a:latin typeface="Palatino Linotype" pitchFamily="18" charset="0"/>
              </a:rPr>
              <a:t>Photoreceptors</a:t>
            </a:r>
          </a:p>
        </p:txBody>
      </p:sp>
      <p:pic>
        <p:nvPicPr>
          <p:cNvPr id="39940" name="Picture 6" descr="12673_MyersPsy8e_5UN07">
            <a:hlinkClick r:id="rId2" action="ppaction://hlinkfile"/>
          </p:cNvPr>
          <p:cNvPicPr>
            <a:picLocks noGrp="1" noChangeAspect="1" noChangeArrowheads="1"/>
          </p:cNvPicPr>
          <p:nvPr>
            <p:ph sz="half" idx="1"/>
          </p:nvPr>
        </p:nvPicPr>
        <p:blipFill>
          <a:blip r:embed="rId3" cstate="print"/>
          <a:srcRect/>
          <a:stretch>
            <a:fillRect/>
          </a:stretch>
        </p:blipFill>
        <p:spPr>
          <a:xfrm>
            <a:off x="304800" y="1981200"/>
            <a:ext cx="4038600" cy="3265488"/>
          </a:xfrm>
          <a:noFill/>
        </p:spPr>
      </p:pic>
      <p:pic>
        <p:nvPicPr>
          <p:cNvPr id="39941" name="Picture 8" descr="12673_MyersPsy8e_Table_5"/>
          <p:cNvPicPr>
            <a:picLocks noGrp="1" noChangeAspect="1" noChangeArrowheads="1"/>
          </p:cNvPicPr>
          <p:nvPr>
            <p:ph sz="half" idx="2"/>
          </p:nvPr>
        </p:nvPicPr>
        <p:blipFill>
          <a:blip r:embed="rId4" cstate="print"/>
          <a:srcRect t="10533"/>
          <a:stretch>
            <a:fillRect/>
          </a:stretch>
        </p:blipFill>
        <p:spPr>
          <a:xfrm>
            <a:off x="4800600" y="1828800"/>
            <a:ext cx="4038600" cy="3573463"/>
          </a:xfrm>
          <a:noFill/>
        </p:spPr>
      </p:pic>
      <p:sp>
        <p:nvSpPr>
          <p:cNvPr id="39942" name="Text Box 10"/>
          <p:cNvSpPr txBox="1">
            <a:spLocks noChangeArrowheads="1"/>
          </p:cNvSpPr>
          <p:nvPr/>
        </p:nvSpPr>
        <p:spPr bwMode="auto">
          <a:xfrm>
            <a:off x="304800" y="5257800"/>
            <a:ext cx="2828925" cy="274638"/>
          </a:xfrm>
          <a:prstGeom prst="rect">
            <a:avLst/>
          </a:prstGeom>
          <a:noFill/>
          <a:ln w="9525">
            <a:noFill/>
            <a:miter lim="800000"/>
            <a:headEnd/>
            <a:tailEnd/>
          </a:ln>
        </p:spPr>
        <p:txBody>
          <a:bodyPr wrap="none">
            <a:spAutoFit/>
          </a:bodyPr>
          <a:lstStyle/>
          <a:p>
            <a:r>
              <a:rPr lang="en-US" sz="1200">
                <a:latin typeface="Times New Roman" pitchFamily="-65" charset="0"/>
              </a:rPr>
              <a:t>E.R. Lewis, Y.Y. Zeevi, F.S Werblin, 1969</a:t>
            </a:r>
          </a:p>
        </p:txBody>
      </p:sp>
    </p:spTree>
    <p:extLst>
      <p:ext uri="{BB962C8B-B14F-4D97-AF65-F5344CB8AC3E}">
        <p14:creationId xmlns:p14="http://schemas.microsoft.com/office/powerpoint/2010/main" xmlns="" val="19609488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p:spPr>
        <p:txBody>
          <a:bodyPr/>
          <a:lstStyle/>
          <a:p>
            <a:fld id="{ABCCEADB-5008-4BA5-A71E-21D807CB1338}" type="slidenum">
              <a:rPr lang="en-US" smtClean="0"/>
              <a:pPr/>
              <a:t>29</a:t>
            </a:fld>
            <a:endParaRPr lang="en-US" smtClean="0"/>
          </a:p>
        </p:txBody>
      </p:sp>
      <p:sp>
        <p:nvSpPr>
          <p:cNvPr id="41987" name="Rectangle 2"/>
          <p:cNvSpPr>
            <a:spLocks noGrp="1" noChangeArrowheads="1"/>
          </p:cNvSpPr>
          <p:nvPr>
            <p:ph type="title"/>
          </p:nvPr>
        </p:nvSpPr>
        <p:spPr/>
        <p:txBody>
          <a:bodyPr/>
          <a:lstStyle/>
          <a:p>
            <a:pPr eaLnBrk="1" hangingPunct="1"/>
            <a:r>
              <a:rPr lang="en-US" sz="4000" smtClean="0">
                <a:latin typeface="Palatino Linotype" pitchFamily="18" charset="0"/>
              </a:rPr>
              <a:t>Visual Information Processing</a:t>
            </a:r>
          </a:p>
        </p:txBody>
      </p:sp>
      <p:sp>
        <p:nvSpPr>
          <p:cNvPr id="41988" name="Rectangle 3"/>
          <p:cNvSpPr>
            <a:spLocks noChangeArrowheads="1"/>
          </p:cNvSpPr>
          <p:nvPr/>
        </p:nvSpPr>
        <p:spPr bwMode="auto">
          <a:xfrm>
            <a:off x="457200" y="1524000"/>
            <a:ext cx="8191500" cy="1371600"/>
          </a:xfrm>
          <a:prstGeom prst="rect">
            <a:avLst/>
          </a:prstGeom>
          <a:noFill/>
          <a:ln w="9525">
            <a:noFill/>
            <a:miter lim="800000"/>
            <a:headEnd/>
            <a:tailEnd/>
          </a:ln>
        </p:spPr>
        <p:txBody>
          <a:bodyPr/>
          <a:lstStyle/>
          <a:p>
            <a:pPr algn="ctr">
              <a:spcBef>
                <a:spcPct val="20000"/>
              </a:spcBef>
              <a:buFont typeface="Wingdings" pitchFamily="-65" charset="2"/>
              <a:buNone/>
            </a:pPr>
            <a:r>
              <a:rPr lang="en-US" sz="2800">
                <a:latin typeface="Palatino Linotype" pitchFamily="18" charset="0"/>
              </a:rPr>
              <a:t>Optic nerves connect to the thalamus in the middle of the brain, and the thalamus connects to the visual cortex.</a:t>
            </a:r>
          </a:p>
        </p:txBody>
      </p:sp>
      <p:pic>
        <p:nvPicPr>
          <p:cNvPr id="41989" name="Picture 4" descr="figure-12-07"/>
          <p:cNvPicPr>
            <a:picLocks noGrp="1" noChangeAspect="1" noChangeArrowheads="1"/>
          </p:cNvPicPr>
          <p:nvPr>
            <p:ph idx="1"/>
          </p:nvPr>
        </p:nvPicPr>
        <p:blipFill>
          <a:blip r:embed="rId3" cstate="print"/>
          <a:srcRect/>
          <a:stretch>
            <a:fillRect/>
          </a:stretch>
        </p:blipFill>
        <p:spPr>
          <a:xfrm>
            <a:off x="2155825" y="3057525"/>
            <a:ext cx="4803775" cy="3519488"/>
          </a:xfrm>
          <a:noFill/>
        </p:spPr>
      </p:pic>
    </p:spTree>
    <p:extLst>
      <p:ext uri="{BB962C8B-B14F-4D97-AF65-F5344CB8AC3E}">
        <p14:creationId xmlns:p14="http://schemas.microsoft.com/office/powerpoint/2010/main" xmlns="" val="227581780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4C517E8F-0F8C-486B-AF02-2291CCAAC648}" type="slidenum">
              <a:rPr lang="en-US" smtClean="0"/>
              <a:pPr/>
              <a:t>3</a:t>
            </a:fld>
            <a:endParaRPr lang="en-US" smtClean="0"/>
          </a:p>
        </p:txBody>
      </p:sp>
      <p:sp>
        <p:nvSpPr>
          <p:cNvPr id="8195" name="Rectangle 2"/>
          <p:cNvSpPr>
            <a:spLocks noGrp="1" noChangeArrowheads="1"/>
          </p:cNvSpPr>
          <p:nvPr>
            <p:ph type="title"/>
          </p:nvPr>
        </p:nvSpPr>
        <p:spPr/>
        <p:txBody>
          <a:bodyPr/>
          <a:lstStyle/>
          <a:p>
            <a:pPr eaLnBrk="1" hangingPunct="1"/>
            <a:r>
              <a:rPr lang="en-US" sz="4000" smtClean="0">
                <a:solidFill>
                  <a:srgbClr val="FF0000"/>
                </a:solidFill>
                <a:latin typeface="Palatino Linotype" pitchFamily="18" charset="0"/>
              </a:rPr>
              <a:t>Top-Down Processing</a:t>
            </a:r>
          </a:p>
        </p:txBody>
      </p:sp>
      <p:sp>
        <p:nvSpPr>
          <p:cNvPr id="8196" name="Rectangle 3"/>
          <p:cNvSpPr>
            <a:spLocks noGrp="1" noChangeArrowheads="1"/>
          </p:cNvSpPr>
          <p:nvPr>
            <p:ph type="body" idx="1"/>
          </p:nvPr>
        </p:nvSpPr>
        <p:spPr>
          <a:xfrm>
            <a:off x="685800" y="1600200"/>
            <a:ext cx="7772400" cy="1828800"/>
          </a:xfrm>
        </p:spPr>
        <p:txBody>
          <a:bodyPr/>
          <a:lstStyle/>
          <a:p>
            <a:pPr marL="0" indent="0" algn="ctr" eaLnBrk="1" hangingPunct="1">
              <a:buFont typeface="Wingdings" pitchFamily="-65" charset="2"/>
              <a:buNone/>
            </a:pPr>
            <a:r>
              <a:rPr lang="en-US" sz="2800" smtClean="0">
                <a:latin typeface="Palatino Linotype" pitchFamily="18" charset="0"/>
              </a:rPr>
              <a:t>Information processing guided by higher-level mental processes as we construct perceptions, drawing on our experience and expectations.</a:t>
            </a:r>
          </a:p>
        </p:txBody>
      </p:sp>
      <p:sp>
        <p:nvSpPr>
          <p:cNvPr id="11268" name="Rectangle 4"/>
          <p:cNvSpPr>
            <a:spLocks noChangeArrowheads="1"/>
          </p:cNvSpPr>
          <p:nvPr/>
        </p:nvSpPr>
        <p:spPr bwMode="auto">
          <a:xfrm>
            <a:off x="1247775" y="3886200"/>
            <a:ext cx="6629400" cy="1828800"/>
          </a:xfrm>
          <a:prstGeom prst="rect">
            <a:avLst/>
          </a:prstGeom>
          <a:noFill/>
          <a:ln w="9525">
            <a:noFill/>
            <a:miter lim="800000"/>
            <a:headEnd/>
            <a:tailEnd/>
          </a:ln>
        </p:spPr>
        <p:txBody>
          <a:bodyPr/>
          <a:lstStyle/>
          <a:p>
            <a:pPr algn="ctr">
              <a:spcBef>
                <a:spcPct val="20000"/>
              </a:spcBef>
            </a:pPr>
            <a:r>
              <a:rPr lang="en-US" sz="11000">
                <a:latin typeface="Arial Unicode MS" pitchFamily="34" charset="-128"/>
              </a:rPr>
              <a:t>T</a:t>
            </a:r>
            <a:r>
              <a:rPr lang="en-US" sz="11000">
                <a:solidFill>
                  <a:schemeClr val="bg1"/>
                </a:solidFill>
                <a:latin typeface="Arial Unicode MS" pitchFamily="34" charset="-128"/>
              </a:rPr>
              <a:t>H</a:t>
            </a:r>
            <a:r>
              <a:rPr lang="en-US" sz="11000">
                <a:latin typeface="Arial Unicode MS" pitchFamily="34" charset="-128"/>
              </a:rPr>
              <a:t>E C</a:t>
            </a:r>
            <a:r>
              <a:rPr lang="en-US" sz="11000">
                <a:solidFill>
                  <a:schemeClr val="bg1"/>
                </a:solidFill>
                <a:latin typeface="Arial Unicode MS" pitchFamily="34" charset="-128"/>
              </a:rPr>
              <a:t>H</a:t>
            </a:r>
            <a:r>
              <a:rPr lang="en-US" sz="11000">
                <a:latin typeface="Arial Unicode MS" pitchFamily="34" charset="-128"/>
              </a:rPr>
              <a:t>T</a:t>
            </a:r>
          </a:p>
        </p:txBody>
      </p:sp>
      <p:grpSp>
        <p:nvGrpSpPr>
          <p:cNvPr id="2" name="Group 5"/>
          <p:cNvGrpSpPr>
            <a:grpSpLocks/>
          </p:cNvGrpSpPr>
          <p:nvPr/>
        </p:nvGrpSpPr>
        <p:grpSpPr bwMode="auto">
          <a:xfrm>
            <a:off x="2562225" y="4267200"/>
            <a:ext cx="647700" cy="1000125"/>
            <a:chOff x="1614" y="2112"/>
            <a:chExt cx="408" cy="630"/>
          </a:xfrm>
        </p:grpSpPr>
        <p:sp>
          <p:nvSpPr>
            <p:cNvPr id="8203" name="Line 6"/>
            <p:cNvSpPr>
              <a:spLocks noChangeShapeType="1"/>
            </p:cNvSpPr>
            <p:nvPr/>
          </p:nvSpPr>
          <p:spPr bwMode="auto">
            <a:xfrm flipH="1">
              <a:off x="1614" y="2118"/>
              <a:ext cx="96" cy="624"/>
            </a:xfrm>
            <a:prstGeom prst="line">
              <a:avLst/>
            </a:prstGeom>
            <a:noFill/>
            <a:ln w="114300">
              <a:solidFill>
                <a:schemeClr val="tx1"/>
              </a:solidFill>
              <a:round/>
              <a:headEnd/>
              <a:tailEnd/>
            </a:ln>
          </p:spPr>
          <p:txBody>
            <a:bodyPr/>
            <a:lstStyle/>
            <a:p>
              <a:endParaRPr lang="en-US"/>
            </a:p>
          </p:txBody>
        </p:sp>
        <p:sp>
          <p:nvSpPr>
            <p:cNvPr id="8204" name="Line 7"/>
            <p:cNvSpPr>
              <a:spLocks noChangeShapeType="1"/>
            </p:cNvSpPr>
            <p:nvPr/>
          </p:nvSpPr>
          <p:spPr bwMode="auto">
            <a:xfrm flipH="1" flipV="1">
              <a:off x="1926" y="2112"/>
              <a:ext cx="96" cy="624"/>
            </a:xfrm>
            <a:prstGeom prst="line">
              <a:avLst/>
            </a:prstGeom>
            <a:noFill/>
            <a:ln w="114300">
              <a:solidFill>
                <a:schemeClr val="tx1"/>
              </a:solidFill>
              <a:round/>
              <a:headEnd/>
              <a:tailEnd/>
            </a:ln>
          </p:spPr>
          <p:txBody>
            <a:bodyPr/>
            <a:lstStyle/>
            <a:p>
              <a:endParaRPr lang="en-US"/>
            </a:p>
          </p:txBody>
        </p:sp>
        <p:sp>
          <p:nvSpPr>
            <p:cNvPr id="8205" name="Line 8"/>
            <p:cNvSpPr>
              <a:spLocks noChangeShapeType="1"/>
            </p:cNvSpPr>
            <p:nvPr/>
          </p:nvSpPr>
          <p:spPr bwMode="auto">
            <a:xfrm>
              <a:off x="1680" y="2400"/>
              <a:ext cx="288" cy="0"/>
            </a:xfrm>
            <a:prstGeom prst="line">
              <a:avLst/>
            </a:prstGeom>
            <a:noFill/>
            <a:ln w="114300">
              <a:solidFill>
                <a:schemeClr val="tx1"/>
              </a:solidFill>
              <a:round/>
              <a:headEnd/>
              <a:tailEnd/>
            </a:ln>
          </p:spPr>
          <p:txBody>
            <a:bodyPr/>
            <a:lstStyle/>
            <a:p>
              <a:endParaRPr lang="en-US"/>
            </a:p>
          </p:txBody>
        </p:sp>
      </p:grpSp>
      <p:grpSp>
        <p:nvGrpSpPr>
          <p:cNvPr id="3" name="Group 9"/>
          <p:cNvGrpSpPr>
            <a:grpSpLocks/>
          </p:cNvGrpSpPr>
          <p:nvPr/>
        </p:nvGrpSpPr>
        <p:grpSpPr bwMode="auto">
          <a:xfrm>
            <a:off x="5905500" y="4276725"/>
            <a:ext cx="647700" cy="1000125"/>
            <a:chOff x="1614" y="2112"/>
            <a:chExt cx="408" cy="630"/>
          </a:xfrm>
        </p:grpSpPr>
        <p:sp>
          <p:nvSpPr>
            <p:cNvPr id="8200" name="Line 10"/>
            <p:cNvSpPr>
              <a:spLocks noChangeShapeType="1"/>
            </p:cNvSpPr>
            <p:nvPr/>
          </p:nvSpPr>
          <p:spPr bwMode="auto">
            <a:xfrm flipH="1">
              <a:off x="1614" y="2118"/>
              <a:ext cx="96" cy="624"/>
            </a:xfrm>
            <a:prstGeom prst="line">
              <a:avLst/>
            </a:prstGeom>
            <a:noFill/>
            <a:ln w="114300">
              <a:solidFill>
                <a:schemeClr val="tx1"/>
              </a:solidFill>
              <a:round/>
              <a:headEnd/>
              <a:tailEnd/>
            </a:ln>
          </p:spPr>
          <p:txBody>
            <a:bodyPr/>
            <a:lstStyle/>
            <a:p>
              <a:endParaRPr lang="en-US"/>
            </a:p>
          </p:txBody>
        </p:sp>
        <p:sp>
          <p:nvSpPr>
            <p:cNvPr id="8201" name="Line 11"/>
            <p:cNvSpPr>
              <a:spLocks noChangeShapeType="1"/>
            </p:cNvSpPr>
            <p:nvPr/>
          </p:nvSpPr>
          <p:spPr bwMode="auto">
            <a:xfrm flipH="1" flipV="1">
              <a:off x="1926" y="2112"/>
              <a:ext cx="96" cy="624"/>
            </a:xfrm>
            <a:prstGeom prst="line">
              <a:avLst/>
            </a:prstGeom>
            <a:noFill/>
            <a:ln w="114300">
              <a:solidFill>
                <a:schemeClr val="tx1"/>
              </a:solidFill>
              <a:round/>
              <a:headEnd/>
              <a:tailEnd/>
            </a:ln>
          </p:spPr>
          <p:txBody>
            <a:bodyPr/>
            <a:lstStyle/>
            <a:p>
              <a:endParaRPr lang="en-US"/>
            </a:p>
          </p:txBody>
        </p:sp>
        <p:sp>
          <p:nvSpPr>
            <p:cNvPr id="8202" name="Line 12"/>
            <p:cNvSpPr>
              <a:spLocks noChangeShapeType="1"/>
            </p:cNvSpPr>
            <p:nvPr/>
          </p:nvSpPr>
          <p:spPr bwMode="auto">
            <a:xfrm>
              <a:off x="1680" y="2400"/>
              <a:ext cx="288" cy="0"/>
            </a:xfrm>
            <a:prstGeom prst="line">
              <a:avLst/>
            </a:prstGeom>
            <a:noFill/>
            <a:ln w="114300">
              <a:solidFill>
                <a:schemeClr val="tx1"/>
              </a:solidFill>
              <a:round/>
              <a:headEnd/>
              <a:tailEnd/>
            </a:ln>
          </p:spPr>
          <p:txBody>
            <a:bodyPr/>
            <a:lstStyle/>
            <a:p>
              <a:endParaRPr lang="en-US"/>
            </a:p>
          </p:txBody>
        </p:sp>
      </p:grpSp>
    </p:spTree>
    <p:extLst>
      <p:ext uri="{BB962C8B-B14F-4D97-AF65-F5344CB8AC3E}">
        <p14:creationId xmlns:p14="http://schemas.microsoft.com/office/powerpoint/2010/main" xmlns="" val="30218898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1268">
                                            <p:txEl>
                                              <p:pRg st="0" end="0"/>
                                            </p:txEl>
                                          </p:spTgt>
                                        </p:tgtEl>
                                      </p:cBhvr>
                                    </p:animEffect>
                                    <p:set>
                                      <p:cBhvr>
                                        <p:cTn id="7" dur="1" fill="hold">
                                          <p:stCondLst>
                                            <p:cond delay="499"/>
                                          </p:stCondLst>
                                        </p:cTn>
                                        <p:tgtEl>
                                          <p:spTgt spid="11268">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p>
            <a:fld id="{80F0616B-26FD-4790-B1FA-7E7573DA5503}" type="slidenum">
              <a:rPr lang="en-US" smtClean="0"/>
              <a:pPr/>
              <a:t>30</a:t>
            </a:fld>
            <a:endParaRPr lang="en-US" smtClean="0"/>
          </a:p>
        </p:txBody>
      </p:sp>
      <p:sp>
        <p:nvSpPr>
          <p:cNvPr id="43011" name="Rectangle 2"/>
          <p:cNvSpPr>
            <a:spLocks noGrp="1" noChangeArrowheads="1"/>
          </p:cNvSpPr>
          <p:nvPr>
            <p:ph type="title"/>
          </p:nvPr>
        </p:nvSpPr>
        <p:spPr/>
        <p:txBody>
          <a:bodyPr/>
          <a:lstStyle/>
          <a:p>
            <a:pPr eaLnBrk="1" hangingPunct="1"/>
            <a:r>
              <a:rPr lang="en-US" sz="4000" smtClean="0">
                <a:latin typeface="Palatino Linotype" pitchFamily="18" charset="0"/>
              </a:rPr>
              <a:t>Feature Detection</a:t>
            </a:r>
          </a:p>
        </p:txBody>
      </p:sp>
      <p:sp>
        <p:nvSpPr>
          <p:cNvPr id="43012" name="Text Box 3"/>
          <p:cNvSpPr txBox="1">
            <a:spLocks noChangeArrowheads="1"/>
          </p:cNvSpPr>
          <p:nvPr/>
        </p:nvSpPr>
        <p:spPr bwMode="auto">
          <a:xfrm>
            <a:off x="590550" y="1598613"/>
            <a:ext cx="7924800" cy="1373187"/>
          </a:xfrm>
          <a:prstGeom prst="rect">
            <a:avLst/>
          </a:prstGeom>
          <a:noFill/>
          <a:ln w="9525">
            <a:noFill/>
            <a:miter lim="800000"/>
            <a:headEnd/>
            <a:tailEnd/>
          </a:ln>
        </p:spPr>
        <p:txBody>
          <a:bodyPr>
            <a:spAutoFit/>
          </a:bodyPr>
          <a:lstStyle/>
          <a:p>
            <a:pPr algn="ctr">
              <a:spcBef>
                <a:spcPct val="20000"/>
              </a:spcBef>
              <a:buFont typeface="Wingdings" pitchFamily="-65" charset="2"/>
              <a:buNone/>
            </a:pPr>
            <a:r>
              <a:rPr lang="en-US" altLang="en-US" sz="2800">
                <a:latin typeface="Palatino Linotype" pitchFamily="18" charset="0"/>
              </a:rPr>
              <a:t>Nerve cells in the visual cortex respond to specific features, such as edges, angles, and movement.</a:t>
            </a:r>
          </a:p>
        </p:txBody>
      </p:sp>
      <p:pic>
        <p:nvPicPr>
          <p:cNvPr id="43013" name="Picture 6" descr="12673_MyersPsy8e_fig"/>
          <p:cNvPicPr>
            <a:picLocks noGrp="1" noChangeAspect="1" noChangeArrowheads="1"/>
          </p:cNvPicPr>
          <p:nvPr>
            <p:ph idx="1"/>
          </p:nvPr>
        </p:nvPicPr>
        <p:blipFill>
          <a:blip r:embed="rId2" cstate="print"/>
          <a:srcRect/>
          <a:stretch>
            <a:fillRect/>
          </a:stretch>
        </p:blipFill>
        <p:spPr>
          <a:xfrm>
            <a:off x="457200" y="3429000"/>
            <a:ext cx="8229600" cy="2865438"/>
          </a:xfrm>
          <a:noFill/>
        </p:spPr>
      </p:pic>
      <p:sp>
        <p:nvSpPr>
          <p:cNvPr id="43014" name="Text Box 8"/>
          <p:cNvSpPr txBox="1">
            <a:spLocks noChangeArrowheads="1"/>
          </p:cNvSpPr>
          <p:nvPr/>
        </p:nvSpPr>
        <p:spPr bwMode="auto">
          <a:xfrm rot="-5400000">
            <a:off x="-918368" y="4958556"/>
            <a:ext cx="2541588" cy="244475"/>
          </a:xfrm>
          <a:prstGeom prst="rect">
            <a:avLst/>
          </a:prstGeom>
          <a:noFill/>
          <a:ln w="9525">
            <a:noFill/>
            <a:miter lim="800000"/>
            <a:headEnd/>
            <a:tailEnd/>
          </a:ln>
        </p:spPr>
        <p:txBody>
          <a:bodyPr>
            <a:spAutoFit/>
          </a:bodyPr>
          <a:lstStyle/>
          <a:p>
            <a:r>
              <a:rPr lang="en-US" sz="1000">
                <a:latin typeface="Times New Roman" pitchFamily="-65" charset="0"/>
              </a:rPr>
              <a:t>Ross Kinnaird/ Allsport/ Getty Images</a:t>
            </a:r>
          </a:p>
        </p:txBody>
      </p:sp>
    </p:spTree>
    <p:extLst>
      <p:ext uri="{BB962C8B-B14F-4D97-AF65-F5344CB8AC3E}">
        <p14:creationId xmlns:p14="http://schemas.microsoft.com/office/powerpoint/2010/main" xmlns="" val="22542936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6"/>
          <p:cNvSpPr>
            <a:spLocks noGrp="1"/>
          </p:cNvSpPr>
          <p:nvPr>
            <p:ph type="sldNum" sz="quarter" idx="12"/>
          </p:nvPr>
        </p:nvSpPr>
        <p:spPr>
          <a:noFill/>
        </p:spPr>
        <p:txBody>
          <a:bodyPr/>
          <a:lstStyle/>
          <a:p>
            <a:fld id="{51120DB5-998A-4A3F-BD0D-B8A2A2DDC200}" type="slidenum">
              <a:rPr lang="en-US" smtClean="0"/>
              <a:pPr/>
              <a:t>31</a:t>
            </a:fld>
            <a:endParaRPr lang="en-US" smtClean="0"/>
          </a:p>
        </p:txBody>
      </p:sp>
      <p:sp>
        <p:nvSpPr>
          <p:cNvPr id="45059" name="Rectangle 2"/>
          <p:cNvSpPr>
            <a:spLocks noGrp="1" noChangeArrowheads="1"/>
          </p:cNvSpPr>
          <p:nvPr>
            <p:ph type="title"/>
          </p:nvPr>
        </p:nvSpPr>
        <p:spPr/>
        <p:txBody>
          <a:bodyPr/>
          <a:lstStyle/>
          <a:p>
            <a:pPr eaLnBrk="1" hangingPunct="1"/>
            <a:r>
              <a:rPr lang="en-US" sz="4000" smtClean="0">
                <a:latin typeface="Palatino Linotype" pitchFamily="18" charset="0"/>
              </a:rPr>
              <a:t>Perception in Brain</a:t>
            </a:r>
          </a:p>
        </p:txBody>
      </p:sp>
      <p:pic>
        <p:nvPicPr>
          <p:cNvPr id="45060" name="Picture 6" descr="12673_MyersPsy8e_fig"/>
          <p:cNvPicPr>
            <a:picLocks noGrp="1" noChangeAspect="1" noChangeArrowheads="1"/>
          </p:cNvPicPr>
          <p:nvPr>
            <p:ph sz="half" idx="1"/>
          </p:nvPr>
        </p:nvPicPr>
        <p:blipFill>
          <a:blip r:embed="rId2" cstate="print"/>
          <a:srcRect/>
          <a:stretch>
            <a:fillRect/>
          </a:stretch>
        </p:blipFill>
        <p:spPr>
          <a:xfrm>
            <a:off x="1066800" y="3436938"/>
            <a:ext cx="2735263" cy="2741612"/>
          </a:xfrm>
          <a:noFill/>
        </p:spPr>
      </p:pic>
      <p:sp>
        <p:nvSpPr>
          <p:cNvPr id="45061" name="Text Box 3"/>
          <p:cNvSpPr txBox="1">
            <a:spLocks noChangeArrowheads="1"/>
          </p:cNvSpPr>
          <p:nvPr/>
        </p:nvSpPr>
        <p:spPr bwMode="auto">
          <a:xfrm>
            <a:off x="590550" y="1598613"/>
            <a:ext cx="7924800" cy="946150"/>
          </a:xfrm>
          <a:prstGeom prst="rect">
            <a:avLst/>
          </a:prstGeom>
          <a:noFill/>
          <a:ln w="9525">
            <a:noFill/>
            <a:miter lim="800000"/>
            <a:headEnd/>
            <a:tailEnd/>
          </a:ln>
        </p:spPr>
        <p:txBody>
          <a:bodyPr>
            <a:spAutoFit/>
          </a:bodyPr>
          <a:lstStyle/>
          <a:p>
            <a:pPr algn="ctr">
              <a:spcBef>
                <a:spcPct val="20000"/>
              </a:spcBef>
              <a:buFont typeface="Wingdings" pitchFamily="-65" charset="2"/>
              <a:buNone/>
            </a:pPr>
            <a:r>
              <a:rPr lang="en-US" altLang="en-US" sz="2800">
                <a:latin typeface="Palatino Linotype" pitchFamily="18" charset="0"/>
              </a:rPr>
              <a:t>Our perceptions are a combination of sensory (bottom-up) and cognitive (top-down) processes.</a:t>
            </a:r>
          </a:p>
        </p:txBody>
      </p:sp>
      <p:pic>
        <p:nvPicPr>
          <p:cNvPr id="45062" name="Picture 8" descr="12673_MyersPsy8e_fig"/>
          <p:cNvPicPr>
            <a:picLocks noGrp="1" noChangeAspect="1" noChangeArrowheads="1"/>
          </p:cNvPicPr>
          <p:nvPr>
            <p:ph sz="half" idx="2"/>
          </p:nvPr>
        </p:nvPicPr>
        <p:blipFill>
          <a:blip r:embed="rId3" cstate="print"/>
          <a:srcRect/>
          <a:stretch>
            <a:fillRect/>
          </a:stretch>
        </p:blipFill>
        <p:spPr>
          <a:xfrm>
            <a:off x="5257800" y="3429000"/>
            <a:ext cx="2724150" cy="2741613"/>
          </a:xfrm>
          <a:noFill/>
        </p:spPr>
      </p:pic>
    </p:spTree>
    <p:extLst>
      <p:ext uri="{BB962C8B-B14F-4D97-AF65-F5344CB8AC3E}">
        <p14:creationId xmlns:p14="http://schemas.microsoft.com/office/powerpoint/2010/main" xmlns="" val="8745510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p>
            <a:fld id="{2E253780-5BA7-479E-A97E-8EA0CD399E2D}" type="slidenum">
              <a:rPr lang="en-US" smtClean="0"/>
              <a:pPr/>
              <a:t>32</a:t>
            </a:fld>
            <a:endParaRPr lang="en-US" smtClean="0"/>
          </a:p>
        </p:txBody>
      </p:sp>
      <p:pic>
        <p:nvPicPr>
          <p:cNvPr id="46083" name="Picture 2" descr="un05-p184"/>
          <p:cNvPicPr>
            <a:picLocks noChangeAspect="1" noChangeArrowheads="1"/>
          </p:cNvPicPr>
          <p:nvPr/>
        </p:nvPicPr>
        <p:blipFill>
          <a:blip r:embed="rId3" cstate="print"/>
          <a:srcRect/>
          <a:stretch>
            <a:fillRect/>
          </a:stretch>
        </p:blipFill>
        <p:spPr bwMode="auto">
          <a:xfrm>
            <a:off x="760413" y="3573463"/>
            <a:ext cx="7594600" cy="2751137"/>
          </a:xfrm>
          <a:prstGeom prst="rect">
            <a:avLst/>
          </a:prstGeom>
          <a:noFill/>
          <a:ln w="9525">
            <a:noFill/>
            <a:miter lim="800000"/>
            <a:headEnd/>
            <a:tailEnd/>
          </a:ln>
        </p:spPr>
      </p:pic>
      <p:sp>
        <p:nvSpPr>
          <p:cNvPr id="46084" name="Rectangle 3"/>
          <p:cNvSpPr>
            <a:spLocks noGrp="1" noChangeArrowheads="1"/>
          </p:cNvSpPr>
          <p:nvPr>
            <p:ph type="title"/>
          </p:nvPr>
        </p:nvSpPr>
        <p:spPr/>
        <p:txBody>
          <a:bodyPr/>
          <a:lstStyle/>
          <a:p>
            <a:pPr eaLnBrk="1" hangingPunct="1"/>
            <a:r>
              <a:rPr lang="en-US" sz="4000" smtClean="0">
                <a:solidFill>
                  <a:schemeClr val="tx1"/>
                </a:solidFill>
                <a:latin typeface="Palatino Linotype" pitchFamily="18" charset="0"/>
              </a:rPr>
              <a:t>Visual Information Processing</a:t>
            </a:r>
          </a:p>
        </p:txBody>
      </p:sp>
      <p:sp>
        <p:nvSpPr>
          <p:cNvPr id="46085" name="Rectangle 4"/>
          <p:cNvSpPr>
            <a:spLocks noGrp="1" noChangeArrowheads="1"/>
          </p:cNvSpPr>
          <p:nvPr>
            <p:ph type="body" idx="1"/>
          </p:nvPr>
        </p:nvSpPr>
        <p:spPr>
          <a:xfrm>
            <a:off x="457200" y="1600200"/>
            <a:ext cx="8229600" cy="1828800"/>
          </a:xfrm>
        </p:spPr>
        <p:txBody>
          <a:bodyPr/>
          <a:lstStyle/>
          <a:p>
            <a:pPr marL="0" indent="0" algn="ctr" eaLnBrk="1" hangingPunct="1">
              <a:buFont typeface="Wingdings" pitchFamily="-65" charset="2"/>
              <a:buNone/>
            </a:pPr>
            <a:r>
              <a:rPr lang="en-US" sz="2800" smtClean="0">
                <a:latin typeface="Palatino Linotype" pitchFamily="18" charset="0"/>
              </a:rPr>
              <a:t>Processing of several aspects of the stimulus simultaneously is called </a:t>
            </a:r>
            <a:r>
              <a:rPr lang="en-US" sz="2800" smtClean="0">
                <a:solidFill>
                  <a:srgbClr val="0000FF"/>
                </a:solidFill>
                <a:latin typeface="Palatino Linotype" pitchFamily="18" charset="0"/>
              </a:rPr>
              <a:t>parallel processing</a:t>
            </a:r>
            <a:r>
              <a:rPr lang="en-US" sz="2800" smtClean="0">
                <a:latin typeface="Palatino Linotype" pitchFamily="18" charset="0"/>
              </a:rPr>
              <a:t>. The brain divides a visual scene into subdivisions such as color, depth, form and movement etc.</a:t>
            </a:r>
          </a:p>
        </p:txBody>
      </p:sp>
    </p:spTree>
    <p:extLst>
      <p:ext uri="{BB962C8B-B14F-4D97-AF65-F5344CB8AC3E}">
        <p14:creationId xmlns:p14="http://schemas.microsoft.com/office/powerpoint/2010/main" xmlns="" val="421656473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0" y="0"/>
            <a:ext cx="9144000" cy="868363"/>
          </a:xfrm>
          <a:solidFill>
            <a:srgbClr val="444EA2"/>
          </a:solidFill>
        </p:spPr>
        <p:txBody>
          <a:bodyPr lIns="274320"/>
          <a:lstStyle/>
          <a:p>
            <a:pPr algn="l" eaLnBrk="1" hangingPunct="1">
              <a:lnSpc>
                <a:spcPts val="4200"/>
              </a:lnSpc>
            </a:pPr>
            <a:r>
              <a:rPr lang="en-US" b="1" smtClean="0">
                <a:solidFill>
                  <a:srgbClr val="F8F6E3"/>
                </a:solidFill>
              </a:rPr>
              <a:t>Turning Neural Signals into Images </a:t>
            </a:r>
          </a:p>
        </p:txBody>
      </p:sp>
      <p:sp>
        <p:nvSpPr>
          <p:cNvPr id="3" name="Content Placeholder 2"/>
          <p:cNvSpPr>
            <a:spLocks noGrp="1"/>
          </p:cNvSpPr>
          <p:nvPr>
            <p:ph idx="1"/>
          </p:nvPr>
        </p:nvSpPr>
        <p:spPr>
          <a:xfrm>
            <a:off x="341313" y="1076325"/>
            <a:ext cx="8426450" cy="3267075"/>
          </a:xfrm>
        </p:spPr>
        <p:txBody>
          <a:bodyPr/>
          <a:lstStyle/>
          <a:p>
            <a:pPr eaLnBrk="1" hangingPunct="1">
              <a:lnSpc>
                <a:spcPts val="2400"/>
              </a:lnSpc>
              <a:spcAft>
                <a:spcPts val="600"/>
              </a:spcAft>
              <a:buFont typeface="Wingdings" pitchFamily="-65" charset="2"/>
              <a:buChar char="§"/>
            </a:pPr>
            <a:r>
              <a:rPr lang="en-US" sz="2800" smtClean="0"/>
              <a:t>Some ganglion cells in the eye send signals directly to the visual cortex in response to certain </a:t>
            </a:r>
            <a:r>
              <a:rPr lang="en-US" sz="2800" b="1" smtClean="0"/>
              <a:t>features </a:t>
            </a:r>
            <a:r>
              <a:rPr lang="en-US" sz="2800" smtClean="0"/>
              <a:t>such as visual patterns, certain edges, lines, or movements.</a:t>
            </a:r>
          </a:p>
          <a:p>
            <a:pPr eaLnBrk="1" hangingPunct="1">
              <a:lnSpc>
                <a:spcPts val="2400"/>
              </a:lnSpc>
              <a:spcAft>
                <a:spcPts val="600"/>
              </a:spcAft>
              <a:buFont typeface="Wingdings" pitchFamily="-65" charset="2"/>
              <a:buChar char="§"/>
            </a:pPr>
            <a:r>
              <a:rPr lang="en-US" sz="2800" smtClean="0"/>
              <a:t>In and around the visual cortex of the occipital lobe, </a:t>
            </a:r>
            <a:r>
              <a:rPr lang="en-US" sz="2800" b="1" smtClean="0"/>
              <a:t>supercells </a:t>
            </a:r>
            <a:r>
              <a:rPr lang="en-US" sz="2800" smtClean="0"/>
              <a:t>integrate these feature signals to recognize more complex forms such as faces.</a:t>
            </a:r>
          </a:p>
        </p:txBody>
      </p:sp>
      <p:grpSp>
        <p:nvGrpSpPr>
          <p:cNvPr id="2" name="Group 6"/>
          <p:cNvGrpSpPr>
            <a:grpSpLocks/>
          </p:cNvGrpSpPr>
          <p:nvPr/>
        </p:nvGrpSpPr>
        <p:grpSpPr bwMode="auto">
          <a:xfrm>
            <a:off x="995363" y="3406775"/>
            <a:ext cx="7980362" cy="3444875"/>
            <a:chOff x="995067" y="3448705"/>
            <a:chExt cx="7981293" cy="3403142"/>
          </a:xfrm>
        </p:grpSpPr>
        <p:pic>
          <p:nvPicPr>
            <p:cNvPr id="54279" name="Picture 6" descr="C:\Documents and Settings\Dan\Desktop\art\MyEx8eMod_fig_14_11.jpg"/>
            <p:cNvPicPr>
              <a:picLocks noChangeAspect="1" noChangeArrowheads="1"/>
            </p:cNvPicPr>
            <p:nvPr/>
          </p:nvPicPr>
          <p:blipFill>
            <a:blip r:embed="rId3" cstate="print"/>
            <a:srcRect/>
            <a:stretch>
              <a:fillRect/>
            </a:stretch>
          </p:blipFill>
          <p:spPr bwMode="auto">
            <a:xfrm>
              <a:off x="995067" y="3448705"/>
              <a:ext cx="7158333" cy="3403142"/>
            </a:xfrm>
            <a:prstGeom prst="rect">
              <a:avLst/>
            </a:prstGeom>
            <a:noFill/>
            <a:ln w="9525">
              <a:noFill/>
              <a:miter lim="800000"/>
              <a:headEnd/>
              <a:tailEnd/>
            </a:ln>
          </p:spPr>
        </p:pic>
        <p:sp>
          <p:nvSpPr>
            <p:cNvPr id="54280" name="TextBox 4"/>
            <p:cNvSpPr txBox="1">
              <a:spLocks noChangeArrowheads="1"/>
            </p:cNvSpPr>
            <p:nvPr/>
          </p:nvSpPr>
          <p:spPr bwMode="auto">
            <a:xfrm>
              <a:off x="6229350" y="3456980"/>
              <a:ext cx="1051560" cy="461665"/>
            </a:xfrm>
            <a:prstGeom prst="rect">
              <a:avLst/>
            </a:prstGeom>
            <a:solidFill>
              <a:schemeClr val="bg1"/>
            </a:solidFill>
            <a:ln w="9525">
              <a:noFill/>
              <a:miter lim="800000"/>
              <a:headEnd/>
              <a:tailEnd/>
            </a:ln>
          </p:spPr>
          <p:txBody>
            <a:bodyPr>
              <a:spAutoFit/>
            </a:bodyPr>
            <a:lstStyle/>
            <a:p>
              <a:r>
                <a:rPr lang="en-US" sz="2400" b="1">
                  <a:latin typeface="Calibri" pitchFamily="-65" charset="0"/>
                </a:rPr>
                <a:t>Faces</a:t>
              </a:r>
            </a:p>
          </p:txBody>
        </p:sp>
        <p:sp>
          <p:nvSpPr>
            <p:cNvPr id="54281" name="TextBox 7"/>
            <p:cNvSpPr txBox="1">
              <a:spLocks noChangeArrowheads="1"/>
            </p:cNvSpPr>
            <p:nvPr/>
          </p:nvSpPr>
          <p:spPr bwMode="auto">
            <a:xfrm>
              <a:off x="6229350" y="4161829"/>
              <a:ext cx="1219200" cy="461665"/>
            </a:xfrm>
            <a:prstGeom prst="rect">
              <a:avLst/>
            </a:prstGeom>
            <a:solidFill>
              <a:schemeClr val="bg1"/>
            </a:solidFill>
            <a:ln w="9525">
              <a:noFill/>
              <a:miter lim="800000"/>
              <a:headEnd/>
              <a:tailEnd/>
            </a:ln>
          </p:spPr>
          <p:txBody>
            <a:bodyPr>
              <a:spAutoFit/>
            </a:bodyPr>
            <a:lstStyle/>
            <a:p>
              <a:r>
                <a:rPr lang="en-US" sz="2400" b="1">
                  <a:latin typeface="Calibri" pitchFamily="-65" charset="0"/>
                </a:rPr>
                <a:t>Houses</a:t>
              </a:r>
            </a:p>
          </p:txBody>
        </p:sp>
        <p:sp>
          <p:nvSpPr>
            <p:cNvPr id="54282" name="TextBox 8"/>
            <p:cNvSpPr txBox="1">
              <a:spLocks noChangeArrowheads="1"/>
            </p:cNvSpPr>
            <p:nvPr/>
          </p:nvSpPr>
          <p:spPr bwMode="auto">
            <a:xfrm>
              <a:off x="6229350" y="4775894"/>
              <a:ext cx="1219200" cy="461665"/>
            </a:xfrm>
            <a:prstGeom prst="rect">
              <a:avLst/>
            </a:prstGeom>
            <a:solidFill>
              <a:schemeClr val="bg1"/>
            </a:solidFill>
            <a:ln w="9525">
              <a:noFill/>
              <a:miter lim="800000"/>
              <a:headEnd/>
              <a:tailEnd/>
            </a:ln>
          </p:spPr>
          <p:txBody>
            <a:bodyPr>
              <a:spAutoFit/>
            </a:bodyPr>
            <a:lstStyle/>
            <a:p>
              <a:r>
                <a:rPr lang="en-US" sz="2400" b="1">
                  <a:latin typeface="Calibri" pitchFamily="-65" charset="0"/>
                </a:rPr>
                <a:t>Chairs</a:t>
              </a:r>
            </a:p>
          </p:txBody>
        </p:sp>
        <p:sp>
          <p:nvSpPr>
            <p:cNvPr id="54283" name="TextBox 9"/>
            <p:cNvSpPr txBox="1">
              <a:spLocks noChangeArrowheads="1"/>
            </p:cNvSpPr>
            <p:nvPr/>
          </p:nvSpPr>
          <p:spPr bwMode="auto">
            <a:xfrm>
              <a:off x="6229350" y="5377454"/>
              <a:ext cx="2747010" cy="461665"/>
            </a:xfrm>
            <a:prstGeom prst="rect">
              <a:avLst/>
            </a:prstGeom>
            <a:solidFill>
              <a:schemeClr val="bg1"/>
            </a:solidFill>
            <a:ln w="9525">
              <a:noFill/>
              <a:miter lim="800000"/>
              <a:headEnd/>
              <a:tailEnd/>
            </a:ln>
          </p:spPr>
          <p:txBody>
            <a:bodyPr>
              <a:spAutoFit/>
            </a:bodyPr>
            <a:lstStyle/>
            <a:p>
              <a:r>
                <a:rPr lang="en-US" sz="2400" b="1">
                  <a:latin typeface="Calibri" pitchFamily="-65" charset="0"/>
                </a:rPr>
                <a:t>Houses and Chairs</a:t>
              </a:r>
            </a:p>
          </p:txBody>
        </p:sp>
      </p:grpSp>
      <p:sp>
        <p:nvSpPr>
          <p:cNvPr id="6" name="TextBox 5"/>
          <p:cNvSpPr txBox="1">
            <a:spLocks noChangeArrowheads="1"/>
          </p:cNvSpPr>
          <p:nvPr/>
        </p:nvSpPr>
        <p:spPr bwMode="auto">
          <a:xfrm>
            <a:off x="5973763" y="6003925"/>
            <a:ext cx="1981200" cy="461963"/>
          </a:xfrm>
          <a:prstGeom prst="rect">
            <a:avLst/>
          </a:prstGeom>
          <a:noFill/>
          <a:ln w="9525">
            <a:noFill/>
            <a:miter lim="800000"/>
            <a:headEnd/>
            <a:tailEnd/>
          </a:ln>
        </p:spPr>
        <p:txBody>
          <a:bodyPr>
            <a:spAutoFit/>
          </a:bodyPr>
          <a:lstStyle/>
          <a:p>
            <a:r>
              <a:rPr lang="en-US" sz="2400">
                <a:latin typeface="Calibri" pitchFamily="-65" charset="0"/>
              </a:rPr>
              <a:t>SUPERCELLS</a:t>
            </a:r>
          </a:p>
        </p:txBody>
      </p:sp>
      <p:sp>
        <p:nvSpPr>
          <p:cNvPr id="54278" name="Slide Number Placeholder 10"/>
          <p:cNvSpPr>
            <a:spLocks noGrp="1"/>
          </p:cNvSpPr>
          <p:nvPr>
            <p:ph type="sldNum" sz="quarter" idx="12"/>
          </p:nvPr>
        </p:nvSpPr>
        <p:spPr bwMode="auto">
          <a:noFill/>
          <a:ln>
            <a:miter lim="800000"/>
            <a:headEnd/>
            <a:tailEnd/>
          </a:ln>
        </p:spPr>
        <p:txBody>
          <a:bodyPr/>
          <a:lstStyle/>
          <a:p>
            <a:fld id="{E38B2500-2D46-40A0-BF96-A688990BB44F}" type="slidenum">
              <a:rPr lang="en-US"/>
              <a:pPr/>
              <a:t>33</a:t>
            </a:fld>
            <a:endParaRPr lang="en-US"/>
          </a:p>
        </p:txBody>
      </p:sp>
    </p:spTree>
    <p:extLst>
      <p:ext uri="{BB962C8B-B14F-4D97-AF65-F5344CB8AC3E}">
        <p14:creationId xmlns:p14="http://schemas.microsoft.com/office/powerpoint/2010/main" xmlns="" val="30164954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p:spPr>
        <p:txBody>
          <a:bodyPr/>
          <a:lstStyle/>
          <a:p>
            <a:fld id="{290AD090-CADD-4671-B070-59B56893BE95}" type="slidenum">
              <a:rPr lang="en-US" smtClean="0"/>
              <a:pPr/>
              <a:t>34</a:t>
            </a:fld>
            <a:endParaRPr lang="en-US" smtClean="0"/>
          </a:p>
        </p:txBody>
      </p:sp>
      <p:sp>
        <p:nvSpPr>
          <p:cNvPr id="48131" name="Rectangle 2"/>
          <p:cNvSpPr>
            <a:spLocks noGrp="1" noChangeArrowheads="1"/>
          </p:cNvSpPr>
          <p:nvPr>
            <p:ph type="title"/>
          </p:nvPr>
        </p:nvSpPr>
        <p:spPr>
          <a:xfrm>
            <a:off x="457200" y="0"/>
            <a:ext cx="8229600" cy="1143000"/>
          </a:xfrm>
        </p:spPr>
        <p:txBody>
          <a:bodyPr/>
          <a:lstStyle/>
          <a:p>
            <a:pPr eaLnBrk="1" hangingPunct="1"/>
            <a:r>
              <a:rPr lang="en-US" sz="4000" smtClean="0">
                <a:latin typeface="Palatino Linotype" pitchFamily="18" charset="0"/>
              </a:rPr>
              <a:t>Subtraction of Colors</a:t>
            </a:r>
          </a:p>
        </p:txBody>
      </p:sp>
      <p:sp>
        <p:nvSpPr>
          <p:cNvPr id="48132" name="Rectangle 3"/>
          <p:cNvSpPr>
            <a:spLocks noGrp="1" noChangeArrowheads="1"/>
          </p:cNvSpPr>
          <p:nvPr>
            <p:ph type="body" idx="1"/>
          </p:nvPr>
        </p:nvSpPr>
        <p:spPr>
          <a:xfrm>
            <a:off x="609600" y="2362200"/>
            <a:ext cx="3581400" cy="2971800"/>
          </a:xfrm>
        </p:spPr>
        <p:txBody>
          <a:bodyPr/>
          <a:lstStyle/>
          <a:p>
            <a:pPr marL="0" indent="0" algn="ctr" eaLnBrk="1" hangingPunct="1">
              <a:buFontTx/>
              <a:buNone/>
            </a:pPr>
            <a:r>
              <a:rPr lang="en-US" sz="2800" smtClean="0">
                <a:latin typeface="Palatino Linotype" pitchFamily="18" charset="0"/>
              </a:rPr>
              <a:t>If three primary colors (</a:t>
            </a:r>
            <a:r>
              <a:rPr lang="en-US" sz="2800" smtClean="0">
                <a:solidFill>
                  <a:srgbClr val="FF0000"/>
                </a:solidFill>
                <a:latin typeface="Palatino Linotype" pitchFamily="18" charset="0"/>
              </a:rPr>
              <a:t>pigments</a:t>
            </a:r>
            <a:r>
              <a:rPr lang="en-US" sz="2800" smtClean="0">
                <a:latin typeface="Palatino Linotype" pitchFamily="18" charset="0"/>
              </a:rPr>
              <a:t>) are mixed, </a:t>
            </a:r>
            <a:r>
              <a:rPr lang="en-US" sz="2800" smtClean="0">
                <a:solidFill>
                  <a:srgbClr val="0000FF"/>
                </a:solidFill>
                <a:latin typeface="Palatino Linotype" pitchFamily="18" charset="0"/>
              </a:rPr>
              <a:t>subtraction of all wavelengths</a:t>
            </a:r>
            <a:r>
              <a:rPr lang="en-US" sz="2800" smtClean="0">
                <a:latin typeface="Palatino Linotype" pitchFamily="18" charset="0"/>
              </a:rPr>
              <a:t> occurs and the color black is the result.</a:t>
            </a:r>
          </a:p>
        </p:txBody>
      </p:sp>
      <p:pic>
        <p:nvPicPr>
          <p:cNvPr id="48133" name="Picture 4" descr="figure-12-14a"/>
          <p:cNvPicPr>
            <a:picLocks noChangeAspect="1" noChangeArrowheads="1"/>
          </p:cNvPicPr>
          <p:nvPr/>
        </p:nvPicPr>
        <p:blipFill>
          <a:blip r:embed="rId2" cstate="print"/>
          <a:srcRect/>
          <a:stretch>
            <a:fillRect/>
          </a:stretch>
        </p:blipFill>
        <p:spPr bwMode="auto">
          <a:xfrm>
            <a:off x="4267200" y="896938"/>
            <a:ext cx="4506913" cy="5199062"/>
          </a:xfrm>
          <a:prstGeom prst="rect">
            <a:avLst/>
          </a:prstGeom>
          <a:noFill/>
          <a:ln w="9525">
            <a:noFill/>
            <a:miter lim="800000"/>
            <a:headEnd/>
            <a:tailEnd/>
          </a:ln>
        </p:spPr>
      </p:pic>
    </p:spTree>
    <p:extLst>
      <p:ext uri="{BB962C8B-B14F-4D97-AF65-F5344CB8AC3E}">
        <p14:creationId xmlns:p14="http://schemas.microsoft.com/office/powerpoint/2010/main" xmlns="" val="1139181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6"/>
          <p:cNvSpPr>
            <a:spLocks noGrp="1"/>
          </p:cNvSpPr>
          <p:nvPr>
            <p:ph type="sldNum" sz="quarter" idx="12"/>
          </p:nvPr>
        </p:nvSpPr>
        <p:spPr>
          <a:noFill/>
        </p:spPr>
        <p:txBody>
          <a:bodyPr/>
          <a:lstStyle/>
          <a:p>
            <a:fld id="{78618B68-CD97-4983-AC41-57520B83D808}" type="slidenum">
              <a:rPr lang="en-US" smtClean="0"/>
              <a:pPr/>
              <a:t>35</a:t>
            </a:fld>
            <a:endParaRPr lang="en-US" smtClean="0"/>
          </a:p>
        </p:txBody>
      </p:sp>
      <p:sp>
        <p:nvSpPr>
          <p:cNvPr id="49155" name="Rectangle 2"/>
          <p:cNvSpPr>
            <a:spLocks noGrp="1" noChangeArrowheads="1"/>
          </p:cNvSpPr>
          <p:nvPr>
            <p:ph type="title"/>
          </p:nvPr>
        </p:nvSpPr>
        <p:spPr>
          <a:xfrm>
            <a:off x="457200" y="0"/>
            <a:ext cx="8229600" cy="1143000"/>
          </a:xfrm>
        </p:spPr>
        <p:txBody>
          <a:bodyPr/>
          <a:lstStyle/>
          <a:p>
            <a:pPr eaLnBrk="1" hangingPunct="1"/>
            <a:r>
              <a:rPr lang="en-US" sz="4000" smtClean="0">
                <a:latin typeface="Palatino Linotype" pitchFamily="18" charset="0"/>
              </a:rPr>
              <a:t>Addition of Colors</a:t>
            </a:r>
          </a:p>
        </p:txBody>
      </p:sp>
      <p:sp>
        <p:nvSpPr>
          <p:cNvPr id="49156" name="Rectangle 3"/>
          <p:cNvSpPr>
            <a:spLocks noGrp="1" noChangeArrowheads="1"/>
          </p:cNvSpPr>
          <p:nvPr>
            <p:ph type="body" sz="half" idx="1"/>
          </p:nvPr>
        </p:nvSpPr>
        <p:spPr>
          <a:xfrm>
            <a:off x="457200" y="990600"/>
            <a:ext cx="8153400" cy="1676400"/>
          </a:xfrm>
        </p:spPr>
        <p:txBody>
          <a:bodyPr/>
          <a:lstStyle/>
          <a:p>
            <a:pPr marL="0" indent="0" algn="ctr" eaLnBrk="1" hangingPunct="1">
              <a:buFontTx/>
              <a:buNone/>
            </a:pPr>
            <a:r>
              <a:rPr lang="en-US" sz="2800" smtClean="0">
                <a:latin typeface="Palatino Linotype" pitchFamily="18" charset="0"/>
              </a:rPr>
              <a:t>If three primary colors (</a:t>
            </a:r>
            <a:r>
              <a:rPr lang="en-US" sz="2800" smtClean="0">
                <a:solidFill>
                  <a:srgbClr val="FF0000"/>
                </a:solidFill>
                <a:latin typeface="Palatino Linotype" pitchFamily="18" charset="0"/>
              </a:rPr>
              <a:t>lights</a:t>
            </a:r>
            <a:r>
              <a:rPr lang="en-US" sz="2800" smtClean="0">
                <a:latin typeface="Palatino Linotype" pitchFamily="18" charset="0"/>
              </a:rPr>
              <a:t>) are mixed, the </a:t>
            </a:r>
            <a:r>
              <a:rPr lang="en-US" sz="2800" smtClean="0">
                <a:solidFill>
                  <a:srgbClr val="0000FF"/>
                </a:solidFill>
                <a:latin typeface="Palatino Linotype" pitchFamily="18" charset="0"/>
              </a:rPr>
              <a:t>wavelengths are added </a:t>
            </a:r>
            <a:r>
              <a:rPr lang="en-US" sz="2800" smtClean="0">
                <a:latin typeface="Palatino Linotype" pitchFamily="18" charset="0"/>
              </a:rPr>
              <a:t>and the color white is the result.</a:t>
            </a:r>
          </a:p>
        </p:txBody>
      </p:sp>
      <p:pic>
        <p:nvPicPr>
          <p:cNvPr id="49157" name="Picture 6" descr="12673_MyersPsy8e_fig"/>
          <p:cNvPicPr>
            <a:picLocks noGrp="1" noChangeAspect="1" noChangeArrowheads="1"/>
          </p:cNvPicPr>
          <p:nvPr>
            <p:ph sz="half" idx="2"/>
          </p:nvPr>
        </p:nvPicPr>
        <p:blipFill>
          <a:blip r:embed="rId2" cstate="print"/>
          <a:srcRect l="45284" t="20296"/>
          <a:stretch>
            <a:fillRect/>
          </a:stretch>
        </p:blipFill>
        <p:spPr>
          <a:xfrm>
            <a:off x="1676400" y="2381250"/>
            <a:ext cx="5257800" cy="4271963"/>
          </a:xfrm>
          <a:noFill/>
        </p:spPr>
      </p:pic>
    </p:spTree>
    <p:extLst>
      <p:ext uri="{BB962C8B-B14F-4D97-AF65-F5344CB8AC3E}">
        <p14:creationId xmlns:p14="http://schemas.microsoft.com/office/powerpoint/2010/main" xmlns="" val="32303094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0" y="0"/>
            <a:ext cx="9144000" cy="944563"/>
          </a:xfrm>
          <a:solidFill>
            <a:srgbClr val="F36F21"/>
          </a:solidFill>
        </p:spPr>
        <p:txBody>
          <a:bodyPr lIns="274320"/>
          <a:lstStyle/>
          <a:p>
            <a:pPr algn="l" eaLnBrk="1" hangingPunct="1">
              <a:lnSpc>
                <a:spcPts val="4200"/>
              </a:lnSpc>
            </a:pPr>
            <a:r>
              <a:rPr lang="en-US" b="1" smtClean="0">
                <a:solidFill>
                  <a:srgbClr val="F8F6E3"/>
                </a:solidFill>
              </a:rPr>
              <a:t>Color Vision</a:t>
            </a:r>
          </a:p>
        </p:txBody>
      </p:sp>
      <p:sp>
        <p:nvSpPr>
          <p:cNvPr id="56323" name="Content Placeholder 2"/>
          <p:cNvSpPr>
            <a:spLocks noGrp="1"/>
          </p:cNvSpPr>
          <p:nvPr>
            <p:ph idx="1"/>
          </p:nvPr>
        </p:nvSpPr>
        <p:spPr>
          <a:xfrm>
            <a:off x="430213" y="1638300"/>
            <a:ext cx="5181600" cy="1425575"/>
          </a:xfrm>
        </p:spPr>
        <p:txBody>
          <a:bodyPr anchor="ctr">
            <a:normAutofit fontScale="32500" lnSpcReduction="20000"/>
          </a:bodyPr>
          <a:lstStyle/>
          <a:p>
            <a:pPr marL="0" indent="0" eaLnBrk="1" hangingPunct="1">
              <a:lnSpc>
                <a:spcPts val="2400"/>
              </a:lnSpc>
              <a:spcBef>
                <a:spcPct val="0"/>
              </a:spcBef>
              <a:spcAft>
                <a:spcPts val="1200"/>
              </a:spcAft>
              <a:buFont typeface="Arial" charset="0"/>
              <a:buNone/>
            </a:pPr>
            <a:r>
              <a:rPr lang="en-US" sz="2800" b="1" smtClean="0"/>
              <a:t>Young-Helmholtz Trichromatic (Three-Color) Theory</a:t>
            </a:r>
          </a:p>
          <a:p>
            <a:pPr marL="0" indent="0" eaLnBrk="1" hangingPunct="1">
              <a:lnSpc>
                <a:spcPts val="2400"/>
              </a:lnSpc>
              <a:spcBef>
                <a:spcPct val="0"/>
              </a:spcBef>
              <a:spcAft>
                <a:spcPts val="1200"/>
              </a:spcAft>
              <a:buFont typeface="Arial" charset="0"/>
              <a:buNone/>
            </a:pPr>
            <a:r>
              <a:rPr lang="en-US" sz="2800" smtClean="0"/>
              <a:t>According to this theory, there are three </a:t>
            </a:r>
            <a:r>
              <a:rPr lang="en-US" sz="2800" b="1" i="1" smtClean="0"/>
              <a:t>types</a:t>
            </a:r>
            <a:r>
              <a:rPr lang="en-US" sz="2800" smtClean="0"/>
              <a:t> of color receptor cones--red, green, and blue. All the colors we perceive are created by light waves stimulating combinations of these cones.</a:t>
            </a:r>
          </a:p>
        </p:txBody>
      </p:sp>
      <p:pic>
        <p:nvPicPr>
          <p:cNvPr id="7170" name="Picture 2"/>
          <p:cNvPicPr>
            <a:picLocks noChangeAspect="1" noChangeArrowheads="1"/>
          </p:cNvPicPr>
          <p:nvPr/>
        </p:nvPicPr>
        <p:blipFill>
          <a:blip r:embed="rId3" cstate="print"/>
          <a:srcRect/>
          <a:stretch>
            <a:fillRect/>
          </a:stretch>
        </p:blipFill>
        <p:spPr bwMode="auto">
          <a:xfrm>
            <a:off x="5867400" y="1154113"/>
            <a:ext cx="3189288" cy="2103437"/>
          </a:xfrm>
          <a:prstGeom prst="rect">
            <a:avLst/>
          </a:prstGeom>
          <a:noFill/>
          <a:ln w="9525">
            <a:noFill/>
            <a:miter lim="800000"/>
            <a:headEnd/>
            <a:tailEnd/>
          </a:ln>
          <a:effectLst>
            <a:outerShdw dist="139700" dir="2700000" algn="tl" rotWithShape="0">
              <a:srgbClr val="333333">
                <a:alpha val="64998"/>
              </a:srgbClr>
            </a:outerShdw>
          </a:effectLst>
        </p:spPr>
      </p:pic>
      <p:sp>
        <p:nvSpPr>
          <p:cNvPr id="5" name="Isosceles Triangle 4"/>
          <p:cNvSpPr/>
          <p:nvPr/>
        </p:nvSpPr>
        <p:spPr>
          <a:xfrm>
            <a:off x="6465888" y="3886200"/>
            <a:ext cx="2541587" cy="2209800"/>
          </a:xfrm>
          <a:prstGeom prst="triangl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Isosceles Triangle 5"/>
          <p:cNvSpPr/>
          <p:nvPr/>
        </p:nvSpPr>
        <p:spPr>
          <a:xfrm>
            <a:off x="3535363" y="3886200"/>
            <a:ext cx="2541587" cy="2209800"/>
          </a:xfrm>
          <a:prstGeom prst="triangle">
            <a:avLst/>
          </a:prstGeom>
          <a:gradFill flip="none" rotWithShape="1">
            <a:gsLst>
              <a:gs pos="0">
                <a:srgbClr val="73D34D">
                  <a:shade val="30000"/>
                  <a:satMod val="115000"/>
                </a:srgbClr>
              </a:gs>
              <a:gs pos="50000">
                <a:srgbClr val="73D34D">
                  <a:shade val="67500"/>
                  <a:satMod val="115000"/>
                </a:srgbClr>
              </a:gs>
              <a:gs pos="100000">
                <a:srgbClr val="73D34D">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6"/>
          <p:cNvSpPr/>
          <p:nvPr/>
        </p:nvSpPr>
        <p:spPr>
          <a:xfrm>
            <a:off x="590550" y="3886200"/>
            <a:ext cx="2541588" cy="2209800"/>
          </a:xfrm>
          <a:prstGeom prst="triangl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6328" name="Slide Number Placeholder 7"/>
          <p:cNvSpPr>
            <a:spLocks noGrp="1"/>
          </p:cNvSpPr>
          <p:nvPr>
            <p:ph type="sldNum" sz="quarter" idx="12"/>
          </p:nvPr>
        </p:nvSpPr>
        <p:spPr bwMode="auto">
          <a:noFill/>
          <a:ln>
            <a:miter lim="800000"/>
            <a:headEnd/>
            <a:tailEnd/>
          </a:ln>
        </p:spPr>
        <p:txBody>
          <a:bodyPr/>
          <a:lstStyle/>
          <a:p>
            <a:fld id="{9DAE09A2-89D1-4E61-B25F-AA68D02E71D2}" type="slidenum">
              <a:rPr lang="en-US"/>
              <a:pPr/>
              <a:t>36</a:t>
            </a:fld>
            <a:endParaRPr lang="en-US"/>
          </a:p>
        </p:txBody>
      </p:sp>
    </p:spTree>
    <p:extLst>
      <p:ext uri="{BB962C8B-B14F-4D97-AF65-F5344CB8AC3E}">
        <p14:creationId xmlns:p14="http://schemas.microsoft.com/office/powerpoint/2010/main" xmlns="" val="39207724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6" descr="CLRBLND"/>
          <p:cNvPicPr>
            <a:picLocks noChangeAspect="1" noChangeArrowheads="1"/>
          </p:cNvPicPr>
          <p:nvPr/>
        </p:nvPicPr>
        <p:blipFill>
          <a:blip r:embed="rId3" cstate="print"/>
          <a:srcRect t="4500" b="2100"/>
          <a:stretch>
            <a:fillRect/>
          </a:stretch>
        </p:blipFill>
        <p:spPr bwMode="auto">
          <a:xfrm>
            <a:off x="6138863" y="3954463"/>
            <a:ext cx="2786062" cy="2652712"/>
          </a:xfrm>
          <a:prstGeom prst="rect">
            <a:avLst/>
          </a:prstGeom>
          <a:noFill/>
          <a:ln w="9525">
            <a:noFill/>
            <a:miter lim="800000"/>
            <a:headEnd/>
            <a:tailEnd/>
          </a:ln>
        </p:spPr>
      </p:pic>
      <p:pic>
        <p:nvPicPr>
          <p:cNvPr id="58371" name="Picture 3" descr="Color45"/>
          <p:cNvPicPr>
            <a:picLocks noChangeAspect="1" noChangeArrowheads="1"/>
          </p:cNvPicPr>
          <p:nvPr/>
        </p:nvPicPr>
        <p:blipFill>
          <a:blip r:embed="rId4" cstate="print"/>
          <a:srcRect/>
          <a:stretch>
            <a:fillRect/>
          </a:stretch>
        </p:blipFill>
        <p:spPr bwMode="auto">
          <a:xfrm>
            <a:off x="6238875" y="1006475"/>
            <a:ext cx="2584450" cy="2684463"/>
          </a:xfrm>
          <a:prstGeom prst="rect">
            <a:avLst/>
          </a:prstGeom>
          <a:noFill/>
          <a:ln w="9525">
            <a:noFill/>
            <a:miter lim="800000"/>
            <a:headEnd/>
            <a:tailEnd/>
          </a:ln>
        </p:spPr>
      </p:pic>
      <p:sp>
        <p:nvSpPr>
          <p:cNvPr id="58372" name="Title 1"/>
          <p:cNvSpPr>
            <a:spLocks noGrp="1"/>
          </p:cNvSpPr>
          <p:nvPr>
            <p:ph type="title"/>
          </p:nvPr>
        </p:nvSpPr>
        <p:spPr>
          <a:xfrm>
            <a:off x="457200" y="274638"/>
            <a:ext cx="8229600" cy="944562"/>
          </a:xfrm>
        </p:spPr>
        <p:txBody>
          <a:bodyPr/>
          <a:lstStyle/>
          <a:p>
            <a:pPr eaLnBrk="1" hangingPunct="1"/>
            <a:r>
              <a:rPr lang="en-US" sz="4800" b="1" smtClean="0">
                <a:solidFill>
                  <a:srgbClr val="F36F21"/>
                </a:solidFill>
              </a:rPr>
              <a:t>Color Blindness</a:t>
            </a:r>
          </a:p>
        </p:txBody>
      </p:sp>
      <p:sp>
        <p:nvSpPr>
          <p:cNvPr id="3" name="Content Placeholder 2"/>
          <p:cNvSpPr>
            <a:spLocks noGrp="1"/>
          </p:cNvSpPr>
          <p:nvPr>
            <p:ph idx="1"/>
          </p:nvPr>
        </p:nvSpPr>
        <p:spPr>
          <a:xfrm>
            <a:off x="412750" y="1577975"/>
            <a:ext cx="5726113" cy="4754563"/>
          </a:xfrm>
        </p:spPr>
        <p:txBody>
          <a:bodyPr/>
          <a:lstStyle/>
          <a:p>
            <a:pPr marL="0" indent="0" eaLnBrk="1" hangingPunct="1">
              <a:lnSpc>
                <a:spcPts val="2800"/>
              </a:lnSpc>
              <a:buFont typeface="Arial" charset="0"/>
              <a:buNone/>
            </a:pPr>
            <a:r>
              <a:rPr lang="en-US" sz="2800" smtClean="0"/>
              <a:t>People missing red cones or green cones have trouble differentiating red from green, and thus have trouble reading the numbers to the right. </a:t>
            </a:r>
          </a:p>
          <a:p>
            <a:pPr marL="0" indent="0" eaLnBrk="1" hangingPunct="1">
              <a:lnSpc>
                <a:spcPts val="2800"/>
              </a:lnSpc>
            </a:pPr>
            <a:endParaRPr lang="en-US" sz="2800" smtClean="0"/>
          </a:p>
          <a:p>
            <a:pPr marL="0" indent="0" eaLnBrk="1" hangingPunct="1">
              <a:lnSpc>
                <a:spcPts val="2800"/>
              </a:lnSpc>
              <a:buFont typeface="Arial" charset="0"/>
              <a:buNone/>
            </a:pPr>
            <a:r>
              <a:rPr lang="en-US" sz="2800" b="1" smtClean="0"/>
              <a:t>Opponent-process theory </a:t>
            </a:r>
            <a:r>
              <a:rPr lang="en-US" sz="2800" smtClean="0"/>
              <a:t>refers to the neural process of perceiving white as the opposite of perceiving black; similarly, </a:t>
            </a:r>
            <a:r>
              <a:rPr lang="en-US" sz="2800" smtClean="0">
                <a:solidFill>
                  <a:srgbClr val="FFCC00"/>
                </a:solidFill>
              </a:rPr>
              <a:t>yellow</a:t>
            </a:r>
            <a:r>
              <a:rPr lang="en-US" sz="2800" smtClean="0"/>
              <a:t> vs. </a:t>
            </a:r>
            <a:r>
              <a:rPr lang="en-US" sz="2800" smtClean="0">
                <a:solidFill>
                  <a:srgbClr val="0070C0"/>
                </a:solidFill>
              </a:rPr>
              <a:t>blue</a:t>
            </a:r>
            <a:r>
              <a:rPr lang="en-US" sz="2800" smtClean="0"/>
              <a:t>, and </a:t>
            </a:r>
            <a:r>
              <a:rPr lang="en-US" sz="2800" smtClean="0">
                <a:solidFill>
                  <a:srgbClr val="FF0000"/>
                </a:solidFill>
              </a:rPr>
              <a:t>red</a:t>
            </a:r>
            <a:r>
              <a:rPr lang="en-US" sz="2800" smtClean="0"/>
              <a:t> vs. </a:t>
            </a:r>
            <a:r>
              <a:rPr lang="en-US" sz="2800" smtClean="0">
                <a:solidFill>
                  <a:srgbClr val="00B050"/>
                </a:solidFill>
              </a:rPr>
              <a:t>green </a:t>
            </a:r>
            <a:r>
              <a:rPr lang="en-US" sz="2800" smtClean="0"/>
              <a:t>are opponent processes.</a:t>
            </a:r>
          </a:p>
        </p:txBody>
      </p:sp>
      <p:sp>
        <p:nvSpPr>
          <p:cNvPr id="58374" name="Slide Number Placeholder 5"/>
          <p:cNvSpPr>
            <a:spLocks noGrp="1"/>
          </p:cNvSpPr>
          <p:nvPr>
            <p:ph type="sldNum" sz="quarter" idx="12"/>
          </p:nvPr>
        </p:nvSpPr>
        <p:spPr bwMode="auto">
          <a:noFill/>
          <a:ln>
            <a:miter lim="800000"/>
            <a:headEnd/>
            <a:tailEnd/>
          </a:ln>
        </p:spPr>
        <p:txBody>
          <a:bodyPr/>
          <a:lstStyle/>
          <a:p>
            <a:fld id="{83F63C03-7AFE-4891-BE83-782F5D08300F}" type="slidenum">
              <a:rPr lang="en-US"/>
              <a:pPr/>
              <a:t>37</a:t>
            </a:fld>
            <a:endParaRPr lang="en-US"/>
          </a:p>
        </p:txBody>
      </p:sp>
    </p:spTree>
    <p:extLst>
      <p:ext uri="{BB962C8B-B14F-4D97-AF65-F5344CB8AC3E}">
        <p14:creationId xmlns:p14="http://schemas.microsoft.com/office/powerpoint/2010/main" xmlns="" val="1983521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a:off x="457200" y="1281113"/>
            <a:ext cx="7885113" cy="4257675"/>
          </a:xfrm>
          <a:prstGeom prst="rect">
            <a:avLst/>
          </a:prstGeom>
          <a:noFill/>
          <a:ln w="9525">
            <a:noFill/>
            <a:miter lim="800000"/>
            <a:headEnd/>
            <a:tailEnd/>
          </a:ln>
        </p:spPr>
      </p:pic>
      <p:sp>
        <p:nvSpPr>
          <p:cNvPr id="3" name="Rectangle 3"/>
          <p:cNvSpPr txBox="1">
            <a:spLocks noChangeArrowheads="1"/>
          </p:cNvSpPr>
          <p:nvPr/>
        </p:nvSpPr>
        <p:spPr>
          <a:xfrm>
            <a:off x="457200" y="274638"/>
            <a:ext cx="8229600" cy="792162"/>
          </a:xfrm>
          <a:prstGeom prst="rect">
            <a:avLst/>
          </a:prstGeom>
        </p:spPr>
        <p:txBody>
          <a:bodyPr/>
          <a:lstStyle/>
          <a:p>
            <a:pPr algn="ctr" fontAlgn="auto">
              <a:spcBef>
                <a:spcPts val="0"/>
              </a:spcBef>
              <a:spcAft>
                <a:spcPts val="0"/>
              </a:spcAft>
              <a:defRPr/>
            </a:pPr>
            <a:r>
              <a:rPr lang="en-US" sz="4000" b="1" dirty="0">
                <a:latin typeface="+mn-lt"/>
                <a:ea typeface="+mj-ea"/>
                <a:cs typeface="+mj-cs"/>
              </a:rPr>
              <a:t>Opponent-Process Theory Test</a:t>
            </a:r>
          </a:p>
        </p:txBody>
      </p:sp>
      <p:sp>
        <p:nvSpPr>
          <p:cNvPr id="21508" name="Rectangle 4"/>
          <p:cNvSpPr>
            <a:spLocks noChangeArrowheads="1"/>
          </p:cNvSpPr>
          <p:nvPr/>
        </p:nvSpPr>
        <p:spPr bwMode="auto">
          <a:xfrm>
            <a:off x="304800" y="5791200"/>
            <a:ext cx="8610600" cy="395288"/>
          </a:xfrm>
          <a:prstGeom prst="rect">
            <a:avLst/>
          </a:prstGeom>
          <a:noFill/>
          <a:ln w="9525">
            <a:noFill/>
            <a:miter lim="800000"/>
            <a:headEnd/>
            <a:tailEnd/>
          </a:ln>
        </p:spPr>
        <p:txBody>
          <a:bodyPr>
            <a:spAutoFit/>
          </a:bodyPr>
          <a:lstStyle/>
          <a:p>
            <a:pPr algn="ctr">
              <a:lnSpc>
                <a:spcPct val="80000"/>
              </a:lnSpc>
              <a:spcBef>
                <a:spcPct val="20000"/>
              </a:spcBef>
            </a:pPr>
            <a:r>
              <a:rPr lang="en-US" sz="2400">
                <a:latin typeface="Calibri" pitchFamily="-65" charset="0"/>
              </a:rPr>
              <a:t>The dot, the dot, keep staring at the dot in the center…</a:t>
            </a:r>
          </a:p>
        </p:txBody>
      </p:sp>
      <p:sp>
        <p:nvSpPr>
          <p:cNvPr id="60421" name="Oval 5"/>
          <p:cNvSpPr>
            <a:spLocks noChangeAspect="1" noChangeArrowheads="1"/>
          </p:cNvSpPr>
          <p:nvPr/>
        </p:nvSpPr>
        <p:spPr bwMode="auto">
          <a:xfrm flipH="1">
            <a:off x="4343400" y="3352800"/>
            <a:ext cx="152400" cy="152400"/>
          </a:xfrm>
          <a:prstGeom prst="ellipse">
            <a:avLst/>
          </a:prstGeom>
          <a:solidFill>
            <a:schemeClr val="tx1"/>
          </a:solidFill>
          <a:ln w="9525">
            <a:solidFill>
              <a:schemeClr val="tx1"/>
            </a:solidFill>
            <a:round/>
            <a:headEnd/>
            <a:tailEnd/>
          </a:ln>
        </p:spPr>
        <p:txBody>
          <a:bodyPr wrap="none" anchor="ctr"/>
          <a:lstStyle/>
          <a:p>
            <a:endParaRPr lang="en-US">
              <a:latin typeface="Calibri" pitchFamily="-65" charset="0"/>
            </a:endParaRPr>
          </a:p>
        </p:txBody>
      </p:sp>
      <p:sp>
        <p:nvSpPr>
          <p:cNvPr id="60422" name="Slide Number Placeholder 5"/>
          <p:cNvSpPr>
            <a:spLocks noGrp="1"/>
          </p:cNvSpPr>
          <p:nvPr>
            <p:ph type="sldNum" sz="quarter" idx="12"/>
          </p:nvPr>
        </p:nvSpPr>
        <p:spPr bwMode="auto">
          <a:noFill/>
          <a:ln>
            <a:miter lim="800000"/>
            <a:headEnd/>
            <a:tailEnd/>
          </a:ln>
        </p:spPr>
        <p:txBody>
          <a:bodyPr/>
          <a:lstStyle/>
          <a:p>
            <a:fld id="{FED0F10E-49C7-4C4F-A21A-83BE9DC6A9CA}" type="slidenum">
              <a:rPr lang="en-US"/>
              <a:pPr/>
              <a:t>38</a:t>
            </a:fld>
            <a:endParaRPr lang="en-US"/>
          </a:p>
        </p:txBody>
      </p:sp>
    </p:spTree>
    <p:extLst>
      <p:ext uri="{BB962C8B-B14F-4D97-AF65-F5344CB8AC3E}">
        <p14:creationId xmlns:p14="http://schemas.microsoft.com/office/powerpoint/2010/main" xmlns="" val="30560248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150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50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6"/>
          <p:cNvSpPr>
            <a:spLocks noGrp="1"/>
          </p:cNvSpPr>
          <p:nvPr>
            <p:ph type="sldNum" sz="quarter" idx="12"/>
          </p:nvPr>
        </p:nvSpPr>
        <p:spPr>
          <a:noFill/>
        </p:spPr>
        <p:txBody>
          <a:bodyPr/>
          <a:lstStyle/>
          <a:p>
            <a:fld id="{0F735D2D-A030-42B1-87B5-1FA7C3D29C82}" type="slidenum">
              <a:rPr lang="en-US" smtClean="0"/>
              <a:pPr/>
              <a:t>39</a:t>
            </a:fld>
            <a:endParaRPr lang="en-US" smtClean="0"/>
          </a:p>
        </p:txBody>
      </p:sp>
      <p:sp>
        <p:nvSpPr>
          <p:cNvPr id="54275" name="Freeform 2"/>
          <p:cNvSpPr>
            <a:spLocks/>
          </p:cNvSpPr>
          <p:nvPr/>
        </p:nvSpPr>
        <p:spPr bwMode="auto">
          <a:xfrm>
            <a:off x="3800475" y="5029200"/>
            <a:ext cx="1219200" cy="685800"/>
          </a:xfrm>
          <a:custGeom>
            <a:avLst/>
            <a:gdLst>
              <a:gd name="T0" fmla="*/ 1935480178 w 768"/>
              <a:gd name="T1" fmla="*/ 0 h 432"/>
              <a:gd name="T2" fmla="*/ 0 w 768"/>
              <a:gd name="T3" fmla="*/ 0 h 432"/>
              <a:gd name="T4" fmla="*/ 0 w 768"/>
              <a:gd name="T5" fmla="*/ 1088707589 h 432"/>
              <a:gd name="T6" fmla="*/ 0 60000 65536"/>
              <a:gd name="T7" fmla="*/ 0 60000 65536"/>
              <a:gd name="T8" fmla="*/ 0 60000 65536"/>
              <a:gd name="T9" fmla="*/ 0 w 768"/>
              <a:gd name="T10" fmla="*/ 0 h 432"/>
              <a:gd name="T11" fmla="*/ 768 w 768"/>
              <a:gd name="T12" fmla="*/ 432 h 432"/>
            </a:gdLst>
            <a:ahLst/>
            <a:cxnLst>
              <a:cxn ang="T6">
                <a:pos x="T0" y="T1"/>
              </a:cxn>
              <a:cxn ang="T7">
                <a:pos x="T2" y="T3"/>
              </a:cxn>
              <a:cxn ang="T8">
                <a:pos x="T4" y="T5"/>
              </a:cxn>
            </a:cxnLst>
            <a:rect l="T9" t="T10" r="T11" b="T12"/>
            <a:pathLst>
              <a:path w="768" h="432">
                <a:moveTo>
                  <a:pt x="768" y="0"/>
                </a:moveTo>
                <a:lnTo>
                  <a:pt x="0" y="0"/>
                </a:lnTo>
                <a:lnTo>
                  <a:pt x="0" y="432"/>
                </a:lnTo>
              </a:path>
            </a:pathLst>
          </a:custGeom>
          <a:noFill/>
          <a:ln w="28575" cmpd="sng">
            <a:solidFill>
              <a:srgbClr val="008A00"/>
            </a:solidFill>
            <a:round/>
            <a:headEnd/>
            <a:tailEnd/>
          </a:ln>
        </p:spPr>
        <p:txBody>
          <a:bodyPr/>
          <a:lstStyle/>
          <a:p>
            <a:endParaRPr lang="en-US"/>
          </a:p>
        </p:txBody>
      </p:sp>
      <p:sp>
        <p:nvSpPr>
          <p:cNvPr id="54276" name="Freeform 3"/>
          <p:cNvSpPr>
            <a:spLocks/>
          </p:cNvSpPr>
          <p:nvPr/>
        </p:nvSpPr>
        <p:spPr bwMode="auto">
          <a:xfrm>
            <a:off x="3876675" y="5105400"/>
            <a:ext cx="1295400" cy="533400"/>
          </a:xfrm>
          <a:custGeom>
            <a:avLst/>
            <a:gdLst>
              <a:gd name="T0" fmla="*/ 2056447678 w 816"/>
              <a:gd name="T1" fmla="*/ 0 h 336"/>
              <a:gd name="T2" fmla="*/ 0 w 816"/>
              <a:gd name="T3" fmla="*/ 0 h 336"/>
              <a:gd name="T4" fmla="*/ 0 w 816"/>
              <a:gd name="T5" fmla="*/ 846772589 h 336"/>
              <a:gd name="T6" fmla="*/ 0 60000 65536"/>
              <a:gd name="T7" fmla="*/ 0 60000 65536"/>
              <a:gd name="T8" fmla="*/ 0 60000 65536"/>
              <a:gd name="T9" fmla="*/ 0 w 816"/>
              <a:gd name="T10" fmla="*/ 0 h 336"/>
              <a:gd name="T11" fmla="*/ 816 w 816"/>
              <a:gd name="T12" fmla="*/ 336 h 336"/>
            </a:gdLst>
            <a:ahLst/>
            <a:cxnLst>
              <a:cxn ang="T6">
                <a:pos x="T0" y="T1"/>
              </a:cxn>
              <a:cxn ang="T7">
                <a:pos x="T2" y="T3"/>
              </a:cxn>
              <a:cxn ang="T8">
                <a:pos x="T4" y="T5"/>
              </a:cxn>
            </a:cxnLst>
            <a:rect l="T9" t="T10" r="T11" b="T12"/>
            <a:pathLst>
              <a:path w="816" h="336">
                <a:moveTo>
                  <a:pt x="816" y="0"/>
                </a:moveTo>
                <a:lnTo>
                  <a:pt x="0" y="0"/>
                </a:lnTo>
                <a:lnTo>
                  <a:pt x="0" y="336"/>
                </a:lnTo>
              </a:path>
            </a:pathLst>
          </a:custGeom>
          <a:noFill/>
          <a:ln w="28575" cmpd="sng">
            <a:solidFill>
              <a:srgbClr val="FF0000"/>
            </a:solidFill>
            <a:round/>
            <a:headEnd/>
            <a:tailEnd/>
          </a:ln>
        </p:spPr>
        <p:txBody>
          <a:bodyPr/>
          <a:lstStyle/>
          <a:p>
            <a:endParaRPr lang="en-US"/>
          </a:p>
        </p:txBody>
      </p:sp>
      <p:sp>
        <p:nvSpPr>
          <p:cNvPr id="54277" name="Rectangle 4"/>
          <p:cNvSpPr>
            <a:spLocks noGrp="1" noChangeArrowheads="1"/>
          </p:cNvSpPr>
          <p:nvPr>
            <p:ph type="title"/>
          </p:nvPr>
        </p:nvSpPr>
        <p:spPr/>
        <p:txBody>
          <a:bodyPr/>
          <a:lstStyle/>
          <a:p>
            <a:pPr eaLnBrk="1" hangingPunct="1"/>
            <a:r>
              <a:rPr lang="en-US" sz="4000" smtClean="0">
                <a:latin typeface="Palatino Linotype" pitchFamily="18" charset="0"/>
              </a:rPr>
              <a:t>Opponent Process Theory</a:t>
            </a:r>
          </a:p>
        </p:txBody>
      </p:sp>
      <p:sp>
        <p:nvSpPr>
          <p:cNvPr id="54278" name="Rectangle 5"/>
          <p:cNvSpPr>
            <a:spLocks noGrp="1" noChangeArrowheads="1"/>
          </p:cNvSpPr>
          <p:nvPr>
            <p:ph type="body" sz="half" idx="1"/>
          </p:nvPr>
        </p:nvSpPr>
        <p:spPr>
          <a:xfrm>
            <a:off x="787400" y="1600200"/>
            <a:ext cx="7543800" cy="1676400"/>
          </a:xfrm>
        </p:spPr>
        <p:txBody>
          <a:bodyPr/>
          <a:lstStyle/>
          <a:p>
            <a:pPr marL="0" indent="0" algn="ctr" eaLnBrk="1" hangingPunct="1">
              <a:buFontTx/>
              <a:buNone/>
            </a:pPr>
            <a:r>
              <a:rPr lang="en-US" sz="2800" smtClean="0">
                <a:latin typeface="Palatino Linotype" pitchFamily="18" charset="0"/>
              </a:rPr>
              <a:t>Hering proposed that we process four primary colors combined in pairs of red-green, blue-yellow, and black-white. </a:t>
            </a:r>
          </a:p>
        </p:txBody>
      </p:sp>
      <p:sp>
        <p:nvSpPr>
          <p:cNvPr id="54279" name="AutoShape 6"/>
          <p:cNvSpPr>
            <a:spLocks noChangeArrowheads="1"/>
          </p:cNvSpPr>
          <p:nvPr/>
        </p:nvSpPr>
        <p:spPr bwMode="auto">
          <a:xfrm flipV="1">
            <a:off x="3219450" y="3733800"/>
            <a:ext cx="838200" cy="914400"/>
          </a:xfrm>
          <a:prstGeom prst="triangle">
            <a:avLst>
              <a:gd name="adj" fmla="val 50000"/>
            </a:avLst>
          </a:prstGeom>
          <a:solidFill>
            <a:srgbClr val="0000FF"/>
          </a:solidFill>
          <a:ln w="9525">
            <a:solidFill>
              <a:srgbClr val="0000C0"/>
            </a:solidFill>
            <a:miter lim="800000"/>
            <a:headEnd/>
            <a:tailEnd/>
          </a:ln>
        </p:spPr>
        <p:txBody>
          <a:bodyPr wrap="none" anchor="ctr"/>
          <a:lstStyle/>
          <a:p>
            <a:endParaRPr lang="en-US"/>
          </a:p>
        </p:txBody>
      </p:sp>
      <p:sp>
        <p:nvSpPr>
          <p:cNvPr id="54280" name="AutoShape 7"/>
          <p:cNvSpPr>
            <a:spLocks noChangeArrowheads="1"/>
          </p:cNvSpPr>
          <p:nvPr/>
        </p:nvSpPr>
        <p:spPr bwMode="auto">
          <a:xfrm flipV="1">
            <a:off x="4591050" y="3733800"/>
            <a:ext cx="838200" cy="914400"/>
          </a:xfrm>
          <a:prstGeom prst="triangle">
            <a:avLst>
              <a:gd name="adj" fmla="val 50000"/>
            </a:avLst>
          </a:prstGeom>
          <a:solidFill>
            <a:srgbClr val="008A00"/>
          </a:solidFill>
          <a:ln w="9525">
            <a:solidFill>
              <a:srgbClr val="004C00"/>
            </a:solidFill>
            <a:miter lim="800000"/>
            <a:headEnd/>
            <a:tailEnd/>
          </a:ln>
        </p:spPr>
        <p:txBody>
          <a:bodyPr wrap="none" anchor="ctr"/>
          <a:lstStyle/>
          <a:p>
            <a:endParaRPr lang="en-US"/>
          </a:p>
        </p:txBody>
      </p:sp>
      <p:sp>
        <p:nvSpPr>
          <p:cNvPr id="54281" name="AutoShape 8"/>
          <p:cNvSpPr>
            <a:spLocks noChangeArrowheads="1"/>
          </p:cNvSpPr>
          <p:nvPr/>
        </p:nvSpPr>
        <p:spPr bwMode="auto">
          <a:xfrm flipV="1">
            <a:off x="5981700" y="3733800"/>
            <a:ext cx="838200" cy="914400"/>
          </a:xfrm>
          <a:prstGeom prst="triangle">
            <a:avLst>
              <a:gd name="adj" fmla="val 50000"/>
            </a:avLst>
          </a:prstGeom>
          <a:solidFill>
            <a:srgbClr val="FF0000"/>
          </a:solidFill>
          <a:ln w="9525">
            <a:solidFill>
              <a:srgbClr val="B00000"/>
            </a:solidFill>
            <a:miter lim="800000"/>
            <a:headEnd/>
            <a:tailEnd/>
          </a:ln>
        </p:spPr>
        <p:txBody>
          <a:bodyPr wrap="none" anchor="ctr"/>
          <a:lstStyle/>
          <a:p>
            <a:endParaRPr lang="en-US"/>
          </a:p>
        </p:txBody>
      </p:sp>
      <p:sp>
        <p:nvSpPr>
          <p:cNvPr id="54282" name="AutoShape 9"/>
          <p:cNvSpPr>
            <a:spLocks noChangeArrowheads="1"/>
          </p:cNvSpPr>
          <p:nvPr/>
        </p:nvSpPr>
        <p:spPr bwMode="auto">
          <a:xfrm>
            <a:off x="5081588" y="5562600"/>
            <a:ext cx="457200" cy="914400"/>
          </a:xfrm>
          <a:prstGeom prst="flowChartDelay">
            <a:avLst/>
          </a:prstGeom>
          <a:solidFill>
            <a:srgbClr val="FF0000"/>
          </a:solidFill>
          <a:ln w="9525">
            <a:solidFill>
              <a:srgbClr val="B00000"/>
            </a:solidFill>
            <a:miter lim="800000"/>
            <a:headEnd/>
            <a:tailEnd/>
          </a:ln>
        </p:spPr>
        <p:txBody>
          <a:bodyPr wrap="none" anchor="ctr"/>
          <a:lstStyle/>
          <a:p>
            <a:endParaRPr lang="en-US"/>
          </a:p>
        </p:txBody>
      </p:sp>
      <p:sp>
        <p:nvSpPr>
          <p:cNvPr id="54283" name="AutoShape 10"/>
          <p:cNvSpPr>
            <a:spLocks noChangeArrowheads="1"/>
          </p:cNvSpPr>
          <p:nvPr/>
        </p:nvSpPr>
        <p:spPr bwMode="auto">
          <a:xfrm flipH="1">
            <a:off x="4624388" y="5562600"/>
            <a:ext cx="457200" cy="914400"/>
          </a:xfrm>
          <a:prstGeom prst="flowChartDelay">
            <a:avLst/>
          </a:prstGeom>
          <a:solidFill>
            <a:srgbClr val="008A00"/>
          </a:solidFill>
          <a:ln w="9525">
            <a:solidFill>
              <a:srgbClr val="004C00"/>
            </a:solidFill>
            <a:miter lim="800000"/>
            <a:headEnd/>
            <a:tailEnd/>
          </a:ln>
        </p:spPr>
        <p:txBody>
          <a:bodyPr wrap="none" anchor="ctr"/>
          <a:lstStyle/>
          <a:p>
            <a:endParaRPr lang="en-US"/>
          </a:p>
        </p:txBody>
      </p:sp>
      <p:sp>
        <p:nvSpPr>
          <p:cNvPr id="54284" name="AutoShape 11"/>
          <p:cNvSpPr>
            <a:spLocks noChangeArrowheads="1"/>
          </p:cNvSpPr>
          <p:nvPr/>
        </p:nvSpPr>
        <p:spPr bwMode="auto">
          <a:xfrm>
            <a:off x="3724275" y="5548313"/>
            <a:ext cx="457200" cy="914400"/>
          </a:xfrm>
          <a:prstGeom prst="flowChartDelay">
            <a:avLst/>
          </a:prstGeom>
          <a:solidFill>
            <a:srgbClr val="FFFF00"/>
          </a:solidFill>
          <a:ln w="9525">
            <a:solidFill>
              <a:srgbClr val="B8B400"/>
            </a:solidFill>
            <a:miter lim="800000"/>
            <a:headEnd/>
            <a:tailEnd/>
          </a:ln>
        </p:spPr>
        <p:txBody>
          <a:bodyPr wrap="none" anchor="ctr"/>
          <a:lstStyle/>
          <a:p>
            <a:endParaRPr lang="en-US"/>
          </a:p>
        </p:txBody>
      </p:sp>
      <p:sp>
        <p:nvSpPr>
          <p:cNvPr id="54285" name="AutoShape 12"/>
          <p:cNvSpPr>
            <a:spLocks noChangeArrowheads="1"/>
          </p:cNvSpPr>
          <p:nvPr/>
        </p:nvSpPr>
        <p:spPr bwMode="auto">
          <a:xfrm flipH="1">
            <a:off x="3267075" y="5548313"/>
            <a:ext cx="457200" cy="914400"/>
          </a:xfrm>
          <a:prstGeom prst="flowChartDelay">
            <a:avLst/>
          </a:prstGeom>
          <a:solidFill>
            <a:srgbClr val="0000FF"/>
          </a:solidFill>
          <a:ln w="9525">
            <a:solidFill>
              <a:srgbClr val="0000C0"/>
            </a:solidFill>
            <a:miter lim="800000"/>
            <a:headEnd/>
            <a:tailEnd/>
          </a:ln>
        </p:spPr>
        <p:txBody>
          <a:bodyPr wrap="none" anchor="ctr"/>
          <a:lstStyle/>
          <a:p>
            <a:endParaRPr lang="en-US"/>
          </a:p>
        </p:txBody>
      </p:sp>
      <p:sp>
        <p:nvSpPr>
          <p:cNvPr id="54286" name="Line 13"/>
          <p:cNvSpPr>
            <a:spLocks noChangeShapeType="1"/>
          </p:cNvSpPr>
          <p:nvPr/>
        </p:nvSpPr>
        <p:spPr bwMode="auto">
          <a:xfrm>
            <a:off x="3648075" y="4419600"/>
            <a:ext cx="0" cy="1447800"/>
          </a:xfrm>
          <a:prstGeom prst="line">
            <a:avLst/>
          </a:prstGeom>
          <a:noFill/>
          <a:ln w="28575">
            <a:solidFill>
              <a:srgbClr val="0000FF"/>
            </a:solidFill>
            <a:round/>
            <a:headEnd/>
            <a:tailEnd/>
          </a:ln>
        </p:spPr>
        <p:txBody>
          <a:bodyPr/>
          <a:lstStyle/>
          <a:p>
            <a:endParaRPr lang="en-US"/>
          </a:p>
        </p:txBody>
      </p:sp>
      <p:sp>
        <p:nvSpPr>
          <p:cNvPr id="54287" name="Line 14"/>
          <p:cNvSpPr>
            <a:spLocks noChangeShapeType="1"/>
          </p:cNvSpPr>
          <p:nvPr/>
        </p:nvSpPr>
        <p:spPr bwMode="auto">
          <a:xfrm>
            <a:off x="5019675" y="4343400"/>
            <a:ext cx="0" cy="1447800"/>
          </a:xfrm>
          <a:prstGeom prst="line">
            <a:avLst/>
          </a:prstGeom>
          <a:noFill/>
          <a:ln w="28575">
            <a:solidFill>
              <a:srgbClr val="008A00"/>
            </a:solidFill>
            <a:round/>
            <a:headEnd/>
            <a:tailEnd/>
          </a:ln>
        </p:spPr>
        <p:txBody>
          <a:bodyPr/>
          <a:lstStyle/>
          <a:p>
            <a:endParaRPr lang="en-US"/>
          </a:p>
        </p:txBody>
      </p:sp>
      <p:sp>
        <p:nvSpPr>
          <p:cNvPr id="54288" name="Freeform 15"/>
          <p:cNvSpPr>
            <a:spLocks/>
          </p:cNvSpPr>
          <p:nvPr/>
        </p:nvSpPr>
        <p:spPr bwMode="auto">
          <a:xfrm>
            <a:off x="5172075" y="4419600"/>
            <a:ext cx="1219200" cy="1219200"/>
          </a:xfrm>
          <a:custGeom>
            <a:avLst/>
            <a:gdLst>
              <a:gd name="T0" fmla="*/ 1935480178 w 768"/>
              <a:gd name="T1" fmla="*/ 0 h 768"/>
              <a:gd name="T2" fmla="*/ 1935480178 w 768"/>
              <a:gd name="T3" fmla="*/ 1088707551 h 768"/>
              <a:gd name="T4" fmla="*/ 0 w 768"/>
              <a:gd name="T5" fmla="*/ 1088707551 h 768"/>
              <a:gd name="T6" fmla="*/ 0 w 768"/>
              <a:gd name="T7" fmla="*/ 1935480178 h 768"/>
              <a:gd name="T8" fmla="*/ 0 60000 65536"/>
              <a:gd name="T9" fmla="*/ 0 60000 65536"/>
              <a:gd name="T10" fmla="*/ 0 60000 65536"/>
              <a:gd name="T11" fmla="*/ 0 60000 65536"/>
              <a:gd name="T12" fmla="*/ 0 w 768"/>
              <a:gd name="T13" fmla="*/ 0 h 768"/>
              <a:gd name="T14" fmla="*/ 768 w 768"/>
              <a:gd name="T15" fmla="*/ 768 h 768"/>
            </a:gdLst>
            <a:ahLst/>
            <a:cxnLst>
              <a:cxn ang="T8">
                <a:pos x="T0" y="T1"/>
              </a:cxn>
              <a:cxn ang="T9">
                <a:pos x="T2" y="T3"/>
              </a:cxn>
              <a:cxn ang="T10">
                <a:pos x="T4" y="T5"/>
              </a:cxn>
              <a:cxn ang="T11">
                <a:pos x="T6" y="T7"/>
              </a:cxn>
            </a:cxnLst>
            <a:rect l="T12" t="T13" r="T14" b="T15"/>
            <a:pathLst>
              <a:path w="768" h="768">
                <a:moveTo>
                  <a:pt x="768" y="0"/>
                </a:moveTo>
                <a:lnTo>
                  <a:pt x="768" y="432"/>
                </a:lnTo>
                <a:lnTo>
                  <a:pt x="0" y="432"/>
                </a:lnTo>
                <a:lnTo>
                  <a:pt x="0" y="768"/>
                </a:lnTo>
              </a:path>
            </a:pathLst>
          </a:custGeom>
          <a:noFill/>
          <a:ln w="28575" cmpd="sng">
            <a:solidFill>
              <a:srgbClr val="FF0000"/>
            </a:solidFill>
            <a:round/>
            <a:headEnd/>
            <a:tailEnd/>
          </a:ln>
        </p:spPr>
        <p:txBody>
          <a:bodyPr/>
          <a:lstStyle/>
          <a:p>
            <a:endParaRPr lang="en-US"/>
          </a:p>
        </p:txBody>
      </p:sp>
      <p:sp>
        <p:nvSpPr>
          <p:cNvPr id="54289" name="Freeform 16"/>
          <p:cNvSpPr>
            <a:spLocks/>
          </p:cNvSpPr>
          <p:nvPr/>
        </p:nvSpPr>
        <p:spPr bwMode="auto">
          <a:xfrm>
            <a:off x="3648075" y="5334000"/>
            <a:ext cx="2819400" cy="304800"/>
          </a:xfrm>
          <a:custGeom>
            <a:avLst/>
            <a:gdLst>
              <a:gd name="T0" fmla="*/ 0 w 1728"/>
              <a:gd name="T1" fmla="*/ 0 h 192"/>
              <a:gd name="T2" fmla="*/ 2147483647 w 1728"/>
              <a:gd name="T3" fmla="*/ 0 h 192"/>
              <a:gd name="T4" fmla="*/ 2147483647 w 1728"/>
              <a:gd name="T5" fmla="*/ 483870045 h 192"/>
              <a:gd name="T6" fmla="*/ 0 60000 65536"/>
              <a:gd name="T7" fmla="*/ 0 60000 65536"/>
              <a:gd name="T8" fmla="*/ 0 60000 65536"/>
              <a:gd name="T9" fmla="*/ 0 w 1728"/>
              <a:gd name="T10" fmla="*/ 0 h 192"/>
              <a:gd name="T11" fmla="*/ 1728 w 1728"/>
              <a:gd name="T12" fmla="*/ 192 h 192"/>
            </a:gdLst>
            <a:ahLst/>
            <a:cxnLst>
              <a:cxn ang="T6">
                <a:pos x="T0" y="T1"/>
              </a:cxn>
              <a:cxn ang="T7">
                <a:pos x="T2" y="T3"/>
              </a:cxn>
              <a:cxn ang="T8">
                <a:pos x="T4" y="T5"/>
              </a:cxn>
            </a:cxnLst>
            <a:rect l="T9" t="T10" r="T11" b="T12"/>
            <a:pathLst>
              <a:path w="1728" h="192">
                <a:moveTo>
                  <a:pt x="0" y="0"/>
                </a:moveTo>
                <a:lnTo>
                  <a:pt x="1728" y="0"/>
                </a:lnTo>
                <a:lnTo>
                  <a:pt x="1728" y="192"/>
                </a:lnTo>
              </a:path>
            </a:pathLst>
          </a:custGeom>
          <a:noFill/>
          <a:ln w="28575" cmpd="sng">
            <a:solidFill>
              <a:srgbClr val="0000FF"/>
            </a:solidFill>
            <a:round/>
            <a:headEnd/>
            <a:tailEnd/>
          </a:ln>
        </p:spPr>
        <p:txBody>
          <a:bodyPr/>
          <a:lstStyle/>
          <a:p>
            <a:endParaRPr lang="en-US"/>
          </a:p>
        </p:txBody>
      </p:sp>
      <p:sp>
        <p:nvSpPr>
          <p:cNvPr id="54290" name="Freeform 17"/>
          <p:cNvSpPr>
            <a:spLocks/>
          </p:cNvSpPr>
          <p:nvPr/>
        </p:nvSpPr>
        <p:spPr bwMode="auto">
          <a:xfrm>
            <a:off x="5019675" y="5410200"/>
            <a:ext cx="1371600" cy="228600"/>
          </a:xfrm>
          <a:custGeom>
            <a:avLst/>
            <a:gdLst>
              <a:gd name="T0" fmla="*/ 0 w 816"/>
              <a:gd name="T1" fmla="*/ 0 h 144"/>
              <a:gd name="T2" fmla="*/ 2147483647 w 816"/>
              <a:gd name="T3" fmla="*/ 0 h 144"/>
              <a:gd name="T4" fmla="*/ 2147483647 w 816"/>
              <a:gd name="T5" fmla="*/ 362902445 h 144"/>
              <a:gd name="T6" fmla="*/ 0 60000 65536"/>
              <a:gd name="T7" fmla="*/ 0 60000 65536"/>
              <a:gd name="T8" fmla="*/ 0 60000 65536"/>
              <a:gd name="T9" fmla="*/ 0 w 816"/>
              <a:gd name="T10" fmla="*/ 0 h 144"/>
              <a:gd name="T11" fmla="*/ 816 w 816"/>
              <a:gd name="T12" fmla="*/ 144 h 144"/>
            </a:gdLst>
            <a:ahLst/>
            <a:cxnLst>
              <a:cxn ang="T6">
                <a:pos x="T0" y="T1"/>
              </a:cxn>
              <a:cxn ang="T7">
                <a:pos x="T2" y="T3"/>
              </a:cxn>
              <a:cxn ang="T8">
                <a:pos x="T4" y="T5"/>
              </a:cxn>
            </a:cxnLst>
            <a:rect l="T9" t="T10" r="T11" b="T12"/>
            <a:pathLst>
              <a:path w="816" h="144">
                <a:moveTo>
                  <a:pt x="0" y="0"/>
                </a:moveTo>
                <a:lnTo>
                  <a:pt x="816" y="0"/>
                </a:lnTo>
                <a:lnTo>
                  <a:pt x="816" y="144"/>
                </a:lnTo>
              </a:path>
            </a:pathLst>
          </a:custGeom>
          <a:noFill/>
          <a:ln w="28575" cmpd="sng">
            <a:solidFill>
              <a:srgbClr val="008A00"/>
            </a:solidFill>
            <a:round/>
            <a:headEnd/>
            <a:tailEnd/>
          </a:ln>
        </p:spPr>
        <p:txBody>
          <a:bodyPr/>
          <a:lstStyle/>
          <a:p>
            <a:endParaRPr lang="en-US"/>
          </a:p>
        </p:txBody>
      </p:sp>
      <p:sp>
        <p:nvSpPr>
          <p:cNvPr id="54291" name="Text Box 18"/>
          <p:cNvSpPr txBox="1">
            <a:spLocks noChangeArrowheads="1"/>
          </p:cNvSpPr>
          <p:nvPr/>
        </p:nvSpPr>
        <p:spPr bwMode="auto">
          <a:xfrm>
            <a:off x="7229475" y="3962400"/>
            <a:ext cx="879475" cy="396875"/>
          </a:xfrm>
          <a:prstGeom prst="rect">
            <a:avLst/>
          </a:prstGeom>
          <a:noFill/>
          <a:ln w="9525">
            <a:noFill/>
            <a:miter lim="800000"/>
            <a:headEnd/>
            <a:tailEnd/>
          </a:ln>
        </p:spPr>
        <p:txBody>
          <a:bodyPr wrap="none">
            <a:spAutoFit/>
          </a:bodyPr>
          <a:lstStyle/>
          <a:p>
            <a:r>
              <a:rPr lang="en-US" sz="2000">
                <a:latin typeface="Palatino Linotype" pitchFamily="18" charset="0"/>
              </a:rPr>
              <a:t>Cones</a:t>
            </a:r>
          </a:p>
        </p:txBody>
      </p:sp>
      <p:sp>
        <p:nvSpPr>
          <p:cNvPr id="54292" name="Text Box 19"/>
          <p:cNvSpPr txBox="1">
            <a:spLocks noChangeArrowheads="1"/>
          </p:cNvSpPr>
          <p:nvPr/>
        </p:nvSpPr>
        <p:spPr bwMode="auto">
          <a:xfrm>
            <a:off x="7229475" y="5486400"/>
            <a:ext cx="1228725" cy="1006475"/>
          </a:xfrm>
          <a:prstGeom prst="rect">
            <a:avLst/>
          </a:prstGeom>
          <a:noFill/>
          <a:ln w="9525">
            <a:noFill/>
            <a:miter lim="800000"/>
            <a:headEnd/>
            <a:tailEnd/>
          </a:ln>
        </p:spPr>
        <p:txBody>
          <a:bodyPr wrap="none">
            <a:spAutoFit/>
          </a:bodyPr>
          <a:lstStyle/>
          <a:p>
            <a:pPr algn="ctr"/>
            <a:r>
              <a:rPr lang="en-US" sz="2000">
                <a:latin typeface="Palatino Linotype" pitchFamily="18" charset="0"/>
              </a:rPr>
              <a:t>Retinal</a:t>
            </a:r>
          </a:p>
          <a:p>
            <a:pPr algn="ctr"/>
            <a:r>
              <a:rPr lang="en-US" sz="2000">
                <a:latin typeface="Palatino Linotype" pitchFamily="18" charset="0"/>
              </a:rPr>
              <a:t>Ganglion</a:t>
            </a:r>
          </a:p>
          <a:p>
            <a:pPr algn="ctr"/>
            <a:r>
              <a:rPr lang="en-US" sz="2000">
                <a:latin typeface="Palatino Linotype" pitchFamily="18" charset="0"/>
              </a:rPr>
              <a:t>Cells</a:t>
            </a:r>
          </a:p>
        </p:txBody>
      </p:sp>
      <p:sp>
        <p:nvSpPr>
          <p:cNvPr id="54293" name="Freeform 20"/>
          <p:cNvSpPr>
            <a:spLocks/>
          </p:cNvSpPr>
          <p:nvPr/>
        </p:nvSpPr>
        <p:spPr bwMode="auto">
          <a:xfrm>
            <a:off x="6391275" y="5105400"/>
            <a:ext cx="152400" cy="533400"/>
          </a:xfrm>
          <a:custGeom>
            <a:avLst/>
            <a:gdLst>
              <a:gd name="T0" fmla="*/ 0 w 96"/>
              <a:gd name="T1" fmla="*/ 0 h 336"/>
              <a:gd name="T2" fmla="*/ 241935022 w 96"/>
              <a:gd name="T3" fmla="*/ 0 h 336"/>
              <a:gd name="T4" fmla="*/ 241935022 w 96"/>
              <a:gd name="T5" fmla="*/ 846772589 h 336"/>
              <a:gd name="T6" fmla="*/ 0 60000 65536"/>
              <a:gd name="T7" fmla="*/ 0 60000 65536"/>
              <a:gd name="T8" fmla="*/ 0 60000 65536"/>
              <a:gd name="T9" fmla="*/ 0 w 96"/>
              <a:gd name="T10" fmla="*/ 0 h 336"/>
              <a:gd name="T11" fmla="*/ 96 w 96"/>
              <a:gd name="T12" fmla="*/ 336 h 336"/>
            </a:gdLst>
            <a:ahLst/>
            <a:cxnLst>
              <a:cxn ang="T6">
                <a:pos x="T0" y="T1"/>
              </a:cxn>
              <a:cxn ang="T7">
                <a:pos x="T2" y="T3"/>
              </a:cxn>
              <a:cxn ang="T8">
                <a:pos x="T4" y="T5"/>
              </a:cxn>
            </a:cxnLst>
            <a:rect l="T9" t="T10" r="T11" b="T12"/>
            <a:pathLst>
              <a:path w="96" h="336">
                <a:moveTo>
                  <a:pt x="0" y="0"/>
                </a:moveTo>
                <a:lnTo>
                  <a:pt x="96" y="0"/>
                </a:lnTo>
                <a:lnTo>
                  <a:pt x="96" y="336"/>
                </a:lnTo>
              </a:path>
            </a:pathLst>
          </a:custGeom>
          <a:noFill/>
          <a:ln w="28575" cmpd="sng">
            <a:solidFill>
              <a:srgbClr val="FF0000"/>
            </a:solidFill>
            <a:round/>
            <a:headEnd/>
            <a:tailEnd/>
          </a:ln>
        </p:spPr>
        <p:txBody>
          <a:bodyPr/>
          <a:lstStyle/>
          <a:p>
            <a:endParaRPr lang="en-US"/>
          </a:p>
        </p:txBody>
      </p:sp>
      <p:grpSp>
        <p:nvGrpSpPr>
          <p:cNvPr id="2" name="Group 21"/>
          <p:cNvGrpSpPr>
            <a:grpSpLocks/>
          </p:cNvGrpSpPr>
          <p:nvPr/>
        </p:nvGrpSpPr>
        <p:grpSpPr bwMode="auto">
          <a:xfrm rot="10800000">
            <a:off x="6015038" y="5562600"/>
            <a:ext cx="914400" cy="914400"/>
            <a:chOff x="3459" y="3312"/>
            <a:chExt cx="576" cy="576"/>
          </a:xfrm>
        </p:grpSpPr>
        <p:sp>
          <p:nvSpPr>
            <p:cNvPr id="54296" name="AutoShape 22"/>
            <p:cNvSpPr>
              <a:spLocks noChangeArrowheads="1"/>
            </p:cNvSpPr>
            <p:nvPr/>
          </p:nvSpPr>
          <p:spPr bwMode="auto">
            <a:xfrm>
              <a:off x="3747" y="3312"/>
              <a:ext cx="288" cy="576"/>
            </a:xfrm>
            <a:prstGeom prst="flowChartDelay">
              <a:avLst/>
            </a:prstGeom>
            <a:solidFill>
              <a:srgbClr val="F8F8F8"/>
            </a:solidFill>
            <a:ln w="9525">
              <a:solidFill>
                <a:schemeClr val="tx1"/>
              </a:solidFill>
              <a:miter lim="800000"/>
              <a:headEnd/>
              <a:tailEnd/>
            </a:ln>
          </p:spPr>
          <p:txBody>
            <a:bodyPr wrap="none" anchor="ctr"/>
            <a:lstStyle/>
            <a:p>
              <a:endParaRPr lang="en-US"/>
            </a:p>
          </p:txBody>
        </p:sp>
        <p:sp>
          <p:nvSpPr>
            <p:cNvPr id="54297" name="AutoShape 23"/>
            <p:cNvSpPr>
              <a:spLocks noChangeArrowheads="1"/>
            </p:cNvSpPr>
            <p:nvPr/>
          </p:nvSpPr>
          <p:spPr bwMode="auto">
            <a:xfrm flipH="1">
              <a:off x="3459" y="3312"/>
              <a:ext cx="288" cy="576"/>
            </a:xfrm>
            <a:prstGeom prst="flowChartDelay">
              <a:avLst/>
            </a:prstGeom>
            <a:solidFill>
              <a:schemeClr val="tx1"/>
            </a:solidFill>
            <a:ln w="9525">
              <a:solidFill>
                <a:schemeClr val="tx1"/>
              </a:solidFill>
              <a:miter lim="800000"/>
              <a:headEnd/>
              <a:tailEnd/>
            </a:ln>
          </p:spPr>
          <p:txBody>
            <a:bodyPr wrap="none" anchor="ctr"/>
            <a:lstStyle/>
            <a:p>
              <a:endParaRPr lang="en-US"/>
            </a:p>
          </p:txBody>
        </p:sp>
      </p:grpSp>
      <p:pic>
        <p:nvPicPr>
          <p:cNvPr id="54295" name="Picture 24" descr="Hering"/>
          <p:cNvPicPr>
            <a:picLocks noChangeAspect="1" noChangeArrowheads="1"/>
          </p:cNvPicPr>
          <p:nvPr/>
        </p:nvPicPr>
        <p:blipFill>
          <a:blip r:embed="rId2" cstate="print"/>
          <a:srcRect/>
          <a:stretch>
            <a:fillRect/>
          </a:stretch>
        </p:blipFill>
        <p:spPr bwMode="auto">
          <a:xfrm>
            <a:off x="533400" y="3429000"/>
            <a:ext cx="2117725" cy="3124200"/>
          </a:xfrm>
          <a:prstGeom prst="rect">
            <a:avLst/>
          </a:prstGeom>
          <a:noFill/>
          <a:ln w="9525">
            <a:noFill/>
            <a:miter lim="800000"/>
            <a:headEnd/>
            <a:tailEnd/>
          </a:ln>
        </p:spPr>
      </p:pic>
    </p:spTree>
    <p:extLst>
      <p:ext uri="{BB962C8B-B14F-4D97-AF65-F5344CB8AC3E}">
        <p14:creationId xmlns:p14="http://schemas.microsoft.com/office/powerpoint/2010/main" xmlns="" val="2263265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0"/>
            <a:ext cx="9144000" cy="1143000"/>
          </a:xfrm>
          <a:solidFill>
            <a:srgbClr val="F36F21"/>
          </a:solidFill>
        </p:spPr>
        <p:txBody>
          <a:bodyPr lIns="274320"/>
          <a:lstStyle/>
          <a:p>
            <a:pPr algn="l" eaLnBrk="1" hangingPunct="1">
              <a:lnSpc>
                <a:spcPts val="4200"/>
              </a:lnSpc>
            </a:pPr>
            <a:r>
              <a:rPr lang="en-US" b="1" smtClean="0">
                <a:solidFill>
                  <a:srgbClr val="F8F6E3"/>
                </a:solidFill>
              </a:rPr>
              <a:t>Making sense of the world</a:t>
            </a:r>
          </a:p>
        </p:txBody>
      </p:sp>
      <p:sp>
        <p:nvSpPr>
          <p:cNvPr id="4" name="Rectangle 3"/>
          <p:cNvSpPr>
            <a:spLocks noChangeArrowheads="1"/>
          </p:cNvSpPr>
          <p:nvPr/>
        </p:nvSpPr>
        <p:spPr bwMode="auto">
          <a:xfrm>
            <a:off x="1363663" y="1698625"/>
            <a:ext cx="2286000" cy="725488"/>
          </a:xfrm>
          <a:prstGeom prst="rect">
            <a:avLst/>
          </a:prstGeom>
          <a:noFill/>
          <a:ln w="9525">
            <a:noFill/>
            <a:miter lim="800000"/>
            <a:headEnd/>
            <a:tailEnd/>
          </a:ln>
        </p:spPr>
        <p:txBody>
          <a:bodyPr>
            <a:spAutoFit/>
          </a:bodyPr>
          <a:lstStyle/>
          <a:p>
            <a:pPr algn="ctr">
              <a:lnSpc>
                <a:spcPts val="2400"/>
              </a:lnSpc>
              <a:spcAft>
                <a:spcPts val="1200"/>
              </a:spcAft>
            </a:pPr>
            <a:r>
              <a:rPr lang="en-US" sz="2800">
                <a:solidFill>
                  <a:srgbClr val="A0366C"/>
                </a:solidFill>
                <a:latin typeface="Calibri" pitchFamily="-65" charset="0"/>
                <a:sym typeface="Wingdings" pitchFamily="-65" charset="2"/>
              </a:rPr>
              <a:t>What am I seeing?</a:t>
            </a:r>
            <a:endParaRPr lang="en-US" sz="2800">
              <a:solidFill>
                <a:srgbClr val="A0366C"/>
              </a:solidFill>
              <a:latin typeface="Calibri" pitchFamily="-65" charset="0"/>
            </a:endParaRPr>
          </a:p>
        </p:txBody>
      </p:sp>
      <p:sp>
        <p:nvSpPr>
          <p:cNvPr id="5" name="Rectangle 4"/>
          <p:cNvSpPr>
            <a:spLocks noChangeArrowheads="1"/>
          </p:cNvSpPr>
          <p:nvPr/>
        </p:nvSpPr>
        <p:spPr bwMode="auto">
          <a:xfrm>
            <a:off x="5295900" y="5260975"/>
            <a:ext cx="2554288" cy="1016000"/>
          </a:xfrm>
          <a:prstGeom prst="rect">
            <a:avLst/>
          </a:prstGeom>
          <a:noFill/>
          <a:ln w="9525">
            <a:noFill/>
            <a:miter lim="800000"/>
            <a:headEnd/>
            <a:tailEnd/>
          </a:ln>
        </p:spPr>
        <p:txBody>
          <a:bodyPr>
            <a:spAutoFit/>
          </a:bodyPr>
          <a:lstStyle/>
          <a:p>
            <a:pPr algn="ctr">
              <a:lnSpc>
                <a:spcPts val="2400"/>
              </a:lnSpc>
              <a:spcAft>
                <a:spcPts val="1200"/>
              </a:spcAft>
            </a:pPr>
            <a:r>
              <a:rPr lang="en-US" sz="2800">
                <a:solidFill>
                  <a:srgbClr val="A0366C"/>
                </a:solidFill>
                <a:latin typeface="Calibri" pitchFamily="-65" charset="0"/>
                <a:sym typeface="Wingdings" pitchFamily="-65" charset="2"/>
              </a:rPr>
              <a:t>Is that something I’ve seen before?</a:t>
            </a:r>
            <a:endParaRPr lang="en-US" sz="2800">
              <a:solidFill>
                <a:srgbClr val="A0366C"/>
              </a:solidFill>
              <a:latin typeface="Calibri" pitchFamily="-65" charset="0"/>
            </a:endParaRPr>
          </a:p>
        </p:txBody>
      </p:sp>
      <p:sp>
        <p:nvSpPr>
          <p:cNvPr id="6" name="Up Arrow Callout 5"/>
          <p:cNvSpPr>
            <a:spLocks noChangeArrowheads="1"/>
          </p:cNvSpPr>
          <p:nvPr/>
        </p:nvSpPr>
        <p:spPr bwMode="auto">
          <a:xfrm>
            <a:off x="1082675" y="2571750"/>
            <a:ext cx="2847975" cy="3705225"/>
          </a:xfrm>
          <a:prstGeom prst="upArrowCallout">
            <a:avLst>
              <a:gd name="adj1" fmla="val 25000"/>
              <a:gd name="adj2" fmla="val 25000"/>
              <a:gd name="adj3" fmla="val 25008"/>
              <a:gd name="adj4" fmla="val 64977"/>
            </a:avLst>
          </a:prstGeom>
          <a:solidFill>
            <a:srgbClr val="444EA2"/>
          </a:solidFill>
          <a:ln w="9525">
            <a:noFill/>
            <a:miter lim="800000"/>
            <a:headEnd/>
            <a:tailEnd/>
          </a:ln>
        </p:spPr>
        <p:txBody>
          <a:bodyPr anchor="ctr"/>
          <a:lstStyle/>
          <a:p>
            <a:pPr algn="ctr">
              <a:lnSpc>
                <a:spcPts val="2400"/>
              </a:lnSpc>
              <a:spcAft>
                <a:spcPts val="1200"/>
              </a:spcAft>
            </a:pPr>
            <a:r>
              <a:rPr lang="en-US" sz="2800" b="1">
                <a:solidFill>
                  <a:srgbClr val="F8F6E3"/>
                </a:solidFill>
                <a:latin typeface="Calibri" pitchFamily="-65" charset="0"/>
              </a:rPr>
              <a:t>Bottom-up processing: </a:t>
            </a:r>
          </a:p>
          <a:p>
            <a:pPr algn="ctr">
              <a:lnSpc>
                <a:spcPts val="2400"/>
              </a:lnSpc>
              <a:spcAft>
                <a:spcPts val="1200"/>
              </a:spcAft>
            </a:pPr>
            <a:r>
              <a:rPr lang="en-US" sz="2800">
                <a:solidFill>
                  <a:srgbClr val="F8F6E3"/>
                </a:solidFill>
                <a:latin typeface="Calibri" pitchFamily="-65" charset="0"/>
              </a:rPr>
              <a:t>taking sensory information and then assembling and integrating it</a:t>
            </a:r>
          </a:p>
        </p:txBody>
      </p:sp>
      <p:sp>
        <p:nvSpPr>
          <p:cNvPr id="7" name="Down Arrow Callout 6"/>
          <p:cNvSpPr>
            <a:spLocks noChangeArrowheads="1"/>
          </p:cNvSpPr>
          <p:nvPr/>
        </p:nvSpPr>
        <p:spPr bwMode="auto">
          <a:xfrm>
            <a:off x="5081588" y="1374775"/>
            <a:ext cx="2981325" cy="3705225"/>
          </a:xfrm>
          <a:prstGeom prst="downArrowCallout">
            <a:avLst>
              <a:gd name="adj1" fmla="val 25000"/>
              <a:gd name="adj2" fmla="val 25000"/>
              <a:gd name="adj3" fmla="val 25000"/>
              <a:gd name="adj4" fmla="val 64977"/>
            </a:avLst>
          </a:prstGeom>
          <a:solidFill>
            <a:srgbClr val="444EA2"/>
          </a:solidFill>
          <a:ln w="9525">
            <a:noFill/>
            <a:miter lim="800000"/>
            <a:headEnd/>
            <a:tailEnd/>
          </a:ln>
        </p:spPr>
        <p:txBody>
          <a:bodyPr anchor="ctr"/>
          <a:lstStyle/>
          <a:p>
            <a:pPr algn="ctr">
              <a:lnSpc>
                <a:spcPts val="2400"/>
              </a:lnSpc>
              <a:spcAft>
                <a:spcPts val="1200"/>
              </a:spcAft>
            </a:pPr>
            <a:r>
              <a:rPr lang="en-US" sz="2800" b="1">
                <a:solidFill>
                  <a:srgbClr val="F8F6E3"/>
                </a:solidFill>
                <a:latin typeface="Calibri" pitchFamily="-65" charset="0"/>
              </a:rPr>
              <a:t>Top-down processing: </a:t>
            </a:r>
          </a:p>
          <a:p>
            <a:pPr algn="ctr">
              <a:lnSpc>
                <a:spcPts val="2400"/>
              </a:lnSpc>
              <a:spcAft>
                <a:spcPts val="1200"/>
              </a:spcAft>
            </a:pPr>
            <a:r>
              <a:rPr lang="en-US" sz="2800">
                <a:solidFill>
                  <a:srgbClr val="F8F6E3"/>
                </a:solidFill>
                <a:latin typeface="Calibri" pitchFamily="-65" charset="0"/>
              </a:rPr>
              <a:t>using models, ideas, and expectations  to interpret sensory information  </a:t>
            </a:r>
          </a:p>
        </p:txBody>
      </p:sp>
      <p:sp>
        <p:nvSpPr>
          <p:cNvPr id="21511" name="Slide Number Placeholder 7"/>
          <p:cNvSpPr>
            <a:spLocks noGrp="1"/>
          </p:cNvSpPr>
          <p:nvPr>
            <p:ph type="sldNum" sz="quarter" idx="12"/>
          </p:nvPr>
        </p:nvSpPr>
        <p:spPr bwMode="auto">
          <a:noFill/>
          <a:ln>
            <a:miter lim="800000"/>
            <a:headEnd/>
            <a:tailEnd/>
          </a:ln>
        </p:spPr>
        <p:txBody>
          <a:bodyPr/>
          <a:lstStyle/>
          <a:p>
            <a:fld id="{78038429-B73F-4310-AE5B-B47768B127B9}" type="slidenum">
              <a:rPr lang="en-US"/>
              <a:pPr/>
              <a:t>4</a:t>
            </a:fld>
            <a:endParaRPr lang="en-US"/>
          </a:p>
        </p:txBody>
      </p:sp>
    </p:spTree>
    <p:extLst>
      <p:ext uri="{BB962C8B-B14F-4D97-AF65-F5344CB8AC3E}">
        <p14:creationId xmlns:p14="http://schemas.microsoft.com/office/powerpoint/2010/main" xmlns="" val="1516794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0" y="0"/>
            <a:ext cx="9144000" cy="1554163"/>
          </a:xfrm>
          <a:solidFill>
            <a:srgbClr val="AA7A2B"/>
          </a:solidFill>
        </p:spPr>
        <p:txBody>
          <a:bodyPr lIns="274320"/>
          <a:lstStyle/>
          <a:p>
            <a:pPr algn="l" eaLnBrk="1" hangingPunct="1">
              <a:lnSpc>
                <a:spcPts val="4000"/>
              </a:lnSpc>
              <a:spcBef>
                <a:spcPts val="1200"/>
              </a:spcBef>
              <a:spcAft>
                <a:spcPts val="1800"/>
              </a:spcAft>
            </a:pPr>
            <a:r>
              <a:rPr lang="en-US" sz="3200" b="1" i="1" smtClean="0">
                <a:solidFill>
                  <a:srgbClr val="F8F6E3"/>
                </a:solidFill>
              </a:rPr>
              <a:t>Turning light waves into mental images/movies... </a:t>
            </a:r>
            <a:r>
              <a:rPr lang="en-US" sz="4800" b="1" smtClean="0">
                <a:solidFill>
                  <a:srgbClr val="F8F6E3"/>
                </a:solidFill>
              </a:rPr>
              <a:t>Perceptual Organization</a:t>
            </a:r>
          </a:p>
        </p:txBody>
      </p:sp>
      <p:sp>
        <p:nvSpPr>
          <p:cNvPr id="3" name="Content Placeholder 2"/>
          <p:cNvSpPr>
            <a:spLocks noGrp="1"/>
          </p:cNvSpPr>
          <p:nvPr>
            <p:ph idx="1"/>
          </p:nvPr>
        </p:nvSpPr>
        <p:spPr>
          <a:xfrm>
            <a:off x="468313" y="1749425"/>
            <a:ext cx="8229600" cy="4525963"/>
          </a:xfrm>
        </p:spPr>
        <p:txBody>
          <a:bodyPr/>
          <a:lstStyle/>
          <a:p>
            <a:pPr marL="0" indent="0" eaLnBrk="1" hangingPunct="1">
              <a:lnSpc>
                <a:spcPts val="2800"/>
              </a:lnSpc>
              <a:spcAft>
                <a:spcPts val="600"/>
              </a:spcAft>
              <a:buFont typeface="Arial" charset="0"/>
              <a:buNone/>
            </a:pPr>
            <a:r>
              <a:rPr lang="en-US" sz="2800" smtClean="0"/>
              <a:t>We have perceptual processes for enabling us to organize perceived colors and lines into objects:</a:t>
            </a:r>
          </a:p>
          <a:p>
            <a:pPr marL="0" indent="0" eaLnBrk="1" hangingPunct="1">
              <a:lnSpc>
                <a:spcPts val="2800"/>
              </a:lnSpc>
              <a:spcAft>
                <a:spcPts val="600"/>
              </a:spcAft>
              <a:buFont typeface="Wingdings" pitchFamily="-65" charset="2"/>
              <a:buChar char="§"/>
            </a:pPr>
            <a:r>
              <a:rPr lang="en-US" sz="2800" smtClean="0"/>
              <a:t>grouping incomplete parts into </a:t>
            </a:r>
            <a:r>
              <a:rPr lang="en-US" sz="2800" b="1" smtClean="0"/>
              <a:t>gestalt </a:t>
            </a:r>
            <a:r>
              <a:rPr lang="en-US" sz="2800" smtClean="0"/>
              <a:t>wholes</a:t>
            </a:r>
          </a:p>
          <a:p>
            <a:pPr marL="0" indent="0" eaLnBrk="1" hangingPunct="1">
              <a:lnSpc>
                <a:spcPts val="2800"/>
              </a:lnSpc>
              <a:spcAft>
                <a:spcPts val="600"/>
              </a:spcAft>
              <a:buFont typeface="Wingdings" pitchFamily="-65" charset="2"/>
              <a:buChar char="§"/>
            </a:pPr>
            <a:r>
              <a:rPr lang="en-US" sz="2800" smtClean="0"/>
              <a:t>seeing </a:t>
            </a:r>
            <a:r>
              <a:rPr lang="en-US" sz="2800" b="1" smtClean="0"/>
              <a:t>figures</a:t>
            </a:r>
            <a:r>
              <a:rPr lang="en-US" sz="2800" smtClean="0"/>
              <a:t> standing out against </a:t>
            </a:r>
            <a:r>
              <a:rPr lang="en-US" sz="2800" b="1" smtClean="0"/>
              <a:t>background</a:t>
            </a:r>
          </a:p>
          <a:p>
            <a:pPr marL="0" indent="0" eaLnBrk="1" hangingPunct="1">
              <a:lnSpc>
                <a:spcPts val="2800"/>
              </a:lnSpc>
              <a:spcAft>
                <a:spcPts val="600"/>
              </a:spcAft>
              <a:buFont typeface="Wingdings" pitchFamily="-65" charset="2"/>
              <a:buChar char="§"/>
            </a:pPr>
            <a:r>
              <a:rPr lang="en-US" sz="2800" smtClean="0"/>
              <a:t>perceiving </a:t>
            </a:r>
            <a:r>
              <a:rPr lang="en-US" sz="2800" b="1" smtClean="0"/>
              <a:t>form</a:t>
            </a:r>
            <a:r>
              <a:rPr lang="en-US" sz="2800" smtClean="0"/>
              <a:t>, </a:t>
            </a:r>
            <a:r>
              <a:rPr lang="en-US" sz="2800" b="1" smtClean="0"/>
              <a:t>motion</a:t>
            </a:r>
            <a:r>
              <a:rPr lang="en-US" sz="2800" smtClean="0"/>
              <a:t>, and </a:t>
            </a:r>
            <a:r>
              <a:rPr lang="en-US" sz="2800" b="1" smtClean="0"/>
              <a:t>depth</a:t>
            </a:r>
          </a:p>
          <a:p>
            <a:pPr marL="0" indent="0" eaLnBrk="1" hangingPunct="1">
              <a:lnSpc>
                <a:spcPts val="2800"/>
              </a:lnSpc>
              <a:spcAft>
                <a:spcPts val="600"/>
              </a:spcAft>
              <a:buFont typeface="Wingdings" pitchFamily="-65" charset="2"/>
              <a:buChar char="§"/>
            </a:pPr>
            <a:r>
              <a:rPr lang="en-US" sz="2800" smtClean="0"/>
              <a:t>keeping a sense of </a:t>
            </a:r>
            <a:r>
              <a:rPr lang="en-US" sz="2800" b="1" smtClean="0"/>
              <a:t>shape</a:t>
            </a:r>
            <a:r>
              <a:rPr lang="en-US" sz="2800" smtClean="0"/>
              <a:t> and </a:t>
            </a:r>
            <a:r>
              <a:rPr lang="en-US" sz="2800" b="1" smtClean="0"/>
              <a:t>color constancy </a:t>
            </a:r>
            <a:r>
              <a:rPr lang="en-US" sz="2800" smtClean="0"/>
              <a:t>despite changes in visual information</a:t>
            </a:r>
          </a:p>
          <a:p>
            <a:pPr marL="0" indent="0" eaLnBrk="1" hangingPunct="1">
              <a:lnSpc>
                <a:spcPts val="2800"/>
              </a:lnSpc>
              <a:spcAft>
                <a:spcPts val="600"/>
              </a:spcAft>
              <a:buFont typeface="Wingdings" pitchFamily="-65" charset="2"/>
              <a:buChar char="§"/>
            </a:pPr>
            <a:r>
              <a:rPr lang="en-US" sz="2800" smtClean="0"/>
              <a:t>using </a:t>
            </a:r>
            <a:r>
              <a:rPr lang="en-US" sz="2800" b="1" smtClean="0"/>
              <a:t>experience</a:t>
            </a:r>
            <a:r>
              <a:rPr lang="en-US" sz="2800" smtClean="0"/>
              <a:t> to guide </a:t>
            </a:r>
            <a:r>
              <a:rPr lang="en-US" sz="2800" b="1" smtClean="0"/>
              <a:t>visual interpretation</a:t>
            </a:r>
          </a:p>
        </p:txBody>
      </p:sp>
      <p:sp>
        <p:nvSpPr>
          <p:cNvPr id="62468" name="Slide Number Placeholder 3"/>
          <p:cNvSpPr>
            <a:spLocks noGrp="1"/>
          </p:cNvSpPr>
          <p:nvPr>
            <p:ph type="sldNum" sz="quarter" idx="12"/>
          </p:nvPr>
        </p:nvSpPr>
        <p:spPr bwMode="auto">
          <a:noFill/>
          <a:ln>
            <a:miter lim="800000"/>
            <a:headEnd/>
            <a:tailEnd/>
          </a:ln>
        </p:spPr>
        <p:txBody>
          <a:bodyPr/>
          <a:lstStyle/>
          <a:p>
            <a:fld id="{7A8457E4-E0B1-4083-AC44-494152F22E18}" type="slidenum">
              <a:rPr lang="en-US"/>
              <a:pPr/>
              <a:t>40</a:t>
            </a:fld>
            <a:endParaRPr lang="en-US"/>
          </a:p>
        </p:txBody>
      </p:sp>
    </p:spTree>
    <p:extLst>
      <p:ext uri="{BB962C8B-B14F-4D97-AF65-F5344CB8AC3E}">
        <p14:creationId xmlns:p14="http://schemas.microsoft.com/office/powerpoint/2010/main" xmlns="" val="1157619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4428D509-9D25-434F-8D06-12732071DF56}" type="slidenum">
              <a:rPr lang="en-US" smtClean="0"/>
              <a:pPr/>
              <a:t>41</a:t>
            </a:fld>
            <a:endParaRPr lang="en-US" smtClean="0"/>
          </a:p>
        </p:txBody>
      </p:sp>
      <p:sp>
        <p:nvSpPr>
          <p:cNvPr id="6147" name="Rectangle 2"/>
          <p:cNvSpPr>
            <a:spLocks noGrp="1" noChangeArrowheads="1"/>
          </p:cNvSpPr>
          <p:nvPr>
            <p:ph type="title"/>
          </p:nvPr>
        </p:nvSpPr>
        <p:spPr>
          <a:xfrm>
            <a:off x="457200" y="152400"/>
            <a:ext cx="8229600" cy="563563"/>
          </a:xfrm>
        </p:spPr>
        <p:txBody>
          <a:bodyPr>
            <a:normAutofit fontScale="90000"/>
          </a:bodyPr>
          <a:lstStyle/>
          <a:p>
            <a:pPr eaLnBrk="1" hangingPunct="1"/>
            <a:r>
              <a:rPr lang="en-US" sz="4000" smtClean="0">
                <a:solidFill>
                  <a:schemeClr val="tx1"/>
                </a:solidFill>
                <a:latin typeface="Palatino Linotype" pitchFamily="18" charset="0"/>
              </a:rPr>
              <a:t>Selective Attention</a:t>
            </a:r>
            <a:endParaRPr lang="en-US" sz="4000" i="1" smtClean="0">
              <a:solidFill>
                <a:schemeClr val="tx1"/>
              </a:solidFill>
              <a:latin typeface="Palatino Linotype" pitchFamily="18" charset="0"/>
            </a:endParaRPr>
          </a:p>
        </p:txBody>
      </p:sp>
      <p:sp>
        <p:nvSpPr>
          <p:cNvPr id="6148" name="Rectangle 3"/>
          <p:cNvSpPr>
            <a:spLocks noGrp="1" noChangeArrowheads="1"/>
          </p:cNvSpPr>
          <p:nvPr>
            <p:ph type="body" idx="1"/>
          </p:nvPr>
        </p:nvSpPr>
        <p:spPr>
          <a:xfrm>
            <a:off x="457200" y="914400"/>
            <a:ext cx="8229600" cy="1828800"/>
          </a:xfrm>
        </p:spPr>
        <p:txBody>
          <a:bodyPr/>
          <a:lstStyle/>
          <a:p>
            <a:pPr marL="0" indent="0" algn="ctr" eaLnBrk="1" hangingPunct="1">
              <a:buFont typeface="Wingdings" pitchFamily="2" charset="2"/>
              <a:buNone/>
            </a:pPr>
            <a:r>
              <a:rPr lang="en-US" sz="2800" smtClean="0">
                <a:latin typeface="Palatino Linotype" pitchFamily="18" charset="0"/>
              </a:rPr>
              <a:t>Perceptions about objects change from moment to moment. We can perceive different forms of the Necker cube; however, we can only pay attention to one aspect of the object at a time. </a:t>
            </a:r>
          </a:p>
        </p:txBody>
      </p:sp>
      <p:pic>
        <p:nvPicPr>
          <p:cNvPr id="6149" name="Picture 4" descr="12673_MyersPsy8e_fig"/>
          <p:cNvPicPr>
            <a:picLocks noChangeAspect="1" noChangeArrowheads="1"/>
          </p:cNvPicPr>
          <p:nvPr/>
        </p:nvPicPr>
        <p:blipFill>
          <a:blip r:embed="rId3" cstate="print"/>
          <a:srcRect/>
          <a:stretch>
            <a:fillRect/>
          </a:stretch>
        </p:blipFill>
        <p:spPr bwMode="auto">
          <a:xfrm>
            <a:off x="2895600" y="2838450"/>
            <a:ext cx="3276600" cy="3386138"/>
          </a:xfrm>
          <a:prstGeom prst="rect">
            <a:avLst/>
          </a:prstGeom>
          <a:noFill/>
          <a:ln w="9525">
            <a:noFill/>
            <a:miter lim="800000"/>
            <a:headEnd/>
            <a:tailEnd/>
          </a:ln>
        </p:spPr>
      </p:pic>
      <p:sp>
        <p:nvSpPr>
          <p:cNvPr id="6150" name="Text Box 5"/>
          <p:cNvSpPr txBox="1">
            <a:spLocks noChangeArrowheads="1"/>
          </p:cNvSpPr>
          <p:nvPr/>
        </p:nvSpPr>
        <p:spPr bwMode="auto">
          <a:xfrm>
            <a:off x="3787775" y="6284913"/>
            <a:ext cx="1581150" cy="366712"/>
          </a:xfrm>
          <a:prstGeom prst="rect">
            <a:avLst/>
          </a:prstGeom>
          <a:noFill/>
          <a:ln w="9525">
            <a:noFill/>
            <a:miter lim="800000"/>
            <a:headEnd/>
            <a:tailEnd/>
          </a:ln>
        </p:spPr>
        <p:txBody>
          <a:bodyPr wrap="none">
            <a:spAutoFit/>
          </a:bodyPr>
          <a:lstStyle/>
          <a:p>
            <a:r>
              <a:rPr lang="en-US" b="1"/>
              <a:t>Necker Cube</a:t>
            </a:r>
          </a:p>
        </p:txBody>
      </p:sp>
    </p:spTree>
    <p:extLst>
      <p:ext uri="{BB962C8B-B14F-4D97-AF65-F5344CB8AC3E}">
        <p14:creationId xmlns:p14="http://schemas.microsoft.com/office/powerpoint/2010/main" xmlns="" val="146796814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06A162DE-BDF9-44CC-A6D6-55BB3BE04FDE}" type="slidenum">
              <a:rPr lang="en-US" smtClean="0"/>
              <a:pPr/>
              <a:t>42</a:t>
            </a:fld>
            <a:endParaRPr lang="en-US" smtClean="0"/>
          </a:p>
        </p:txBody>
      </p:sp>
      <p:sp>
        <p:nvSpPr>
          <p:cNvPr id="7171" name="Rectangle 2"/>
          <p:cNvSpPr>
            <a:spLocks noGrp="1" noChangeArrowheads="1"/>
          </p:cNvSpPr>
          <p:nvPr>
            <p:ph type="title"/>
          </p:nvPr>
        </p:nvSpPr>
        <p:spPr>
          <a:xfrm>
            <a:off x="457200" y="152400"/>
            <a:ext cx="8229600" cy="563563"/>
          </a:xfrm>
        </p:spPr>
        <p:txBody>
          <a:bodyPr>
            <a:normAutofit fontScale="90000"/>
          </a:bodyPr>
          <a:lstStyle/>
          <a:p>
            <a:pPr eaLnBrk="1" hangingPunct="1"/>
            <a:r>
              <a:rPr lang="en-US" sz="4000" smtClean="0">
                <a:solidFill>
                  <a:schemeClr val="tx1"/>
                </a:solidFill>
                <a:latin typeface="Palatino Linotype" pitchFamily="18" charset="0"/>
              </a:rPr>
              <a:t>Inattentional Blindness</a:t>
            </a:r>
            <a:endParaRPr lang="en-US" sz="4000" i="1" smtClean="0">
              <a:solidFill>
                <a:schemeClr val="tx1"/>
              </a:solidFill>
              <a:latin typeface="Palatino Linotype" pitchFamily="18" charset="0"/>
            </a:endParaRPr>
          </a:p>
        </p:txBody>
      </p:sp>
      <p:sp>
        <p:nvSpPr>
          <p:cNvPr id="7172" name="Rectangle 3"/>
          <p:cNvSpPr>
            <a:spLocks noGrp="1" noChangeArrowheads="1"/>
          </p:cNvSpPr>
          <p:nvPr>
            <p:ph type="body" idx="1"/>
          </p:nvPr>
        </p:nvSpPr>
        <p:spPr>
          <a:xfrm>
            <a:off x="457200" y="990600"/>
            <a:ext cx="8229600" cy="2286000"/>
          </a:xfrm>
        </p:spPr>
        <p:txBody>
          <a:bodyPr/>
          <a:lstStyle/>
          <a:p>
            <a:pPr marL="0" indent="0" algn="ctr" eaLnBrk="1" hangingPunct="1">
              <a:lnSpc>
                <a:spcPct val="90000"/>
              </a:lnSpc>
              <a:buFont typeface="Wingdings" pitchFamily="2" charset="2"/>
              <a:buNone/>
            </a:pPr>
            <a:r>
              <a:rPr lang="en-US" smtClean="0">
                <a:solidFill>
                  <a:srgbClr val="0000FF"/>
                </a:solidFill>
                <a:latin typeface="Palatino Linotype" pitchFamily="18" charset="0"/>
              </a:rPr>
              <a:t>Inattentional blindness </a:t>
            </a:r>
            <a:r>
              <a:rPr lang="en-US" smtClean="0">
                <a:latin typeface="Palatino Linotype" pitchFamily="18" charset="0"/>
              </a:rPr>
              <a:t>refers to the inability to see an object or a person in our midst. Simmons &amp; Chabris (1999) showed that half of the observers failed to see the gorilla-suited assistant in a ball passing game. </a:t>
            </a:r>
          </a:p>
        </p:txBody>
      </p:sp>
      <p:pic>
        <p:nvPicPr>
          <p:cNvPr id="7173" name="Picture 7" descr="12673_MyersPsy8e_fig">
            <a:hlinkClick r:id="rId3" action="ppaction://hlinkfile"/>
          </p:cNvPr>
          <p:cNvPicPr>
            <a:picLocks noChangeAspect="1" noChangeArrowheads="1"/>
          </p:cNvPicPr>
          <p:nvPr/>
        </p:nvPicPr>
        <p:blipFill>
          <a:blip r:embed="rId4" cstate="print"/>
          <a:srcRect/>
          <a:stretch>
            <a:fillRect/>
          </a:stretch>
        </p:blipFill>
        <p:spPr bwMode="auto">
          <a:xfrm>
            <a:off x="2428875" y="3470275"/>
            <a:ext cx="4200525" cy="3151188"/>
          </a:xfrm>
          <a:prstGeom prst="rect">
            <a:avLst/>
          </a:prstGeom>
          <a:noFill/>
          <a:ln w="9525">
            <a:noFill/>
            <a:miter lim="800000"/>
            <a:headEnd/>
            <a:tailEnd/>
          </a:ln>
        </p:spPr>
      </p:pic>
    </p:spTree>
    <p:extLst>
      <p:ext uri="{BB962C8B-B14F-4D97-AF65-F5344CB8AC3E}">
        <p14:creationId xmlns:p14="http://schemas.microsoft.com/office/powerpoint/2010/main" xmlns="" val="247146462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1FF6912A-25D9-4E56-8B9A-7FCBB15CB34B}" type="slidenum">
              <a:rPr lang="en-US" smtClean="0"/>
              <a:pPr/>
              <a:t>43</a:t>
            </a:fld>
            <a:endParaRPr lang="en-US" smtClean="0"/>
          </a:p>
        </p:txBody>
      </p:sp>
      <p:sp>
        <p:nvSpPr>
          <p:cNvPr id="8195" name="Rectangle 2"/>
          <p:cNvSpPr>
            <a:spLocks noGrp="1" noChangeArrowheads="1"/>
          </p:cNvSpPr>
          <p:nvPr>
            <p:ph type="title"/>
          </p:nvPr>
        </p:nvSpPr>
        <p:spPr>
          <a:xfrm>
            <a:off x="457200" y="152400"/>
            <a:ext cx="8229600" cy="944563"/>
          </a:xfrm>
        </p:spPr>
        <p:txBody>
          <a:bodyPr/>
          <a:lstStyle/>
          <a:p>
            <a:pPr eaLnBrk="1" hangingPunct="1"/>
            <a:r>
              <a:rPr lang="en-US" sz="4000" smtClean="0">
                <a:solidFill>
                  <a:schemeClr val="tx1"/>
                </a:solidFill>
                <a:latin typeface="Palatino Linotype" pitchFamily="18" charset="0"/>
              </a:rPr>
              <a:t>Change Blindness</a:t>
            </a:r>
            <a:endParaRPr lang="en-US" sz="4000" i="1" smtClean="0">
              <a:solidFill>
                <a:schemeClr val="tx1"/>
              </a:solidFill>
              <a:latin typeface="Palatino Linotype" pitchFamily="18" charset="0"/>
            </a:endParaRPr>
          </a:p>
        </p:txBody>
      </p:sp>
      <p:sp>
        <p:nvSpPr>
          <p:cNvPr id="8196" name="Rectangle 3"/>
          <p:cNvSpPr>
            <a:spLocks noGrp="1" noChangeArrowheads="1"/>
          </p:cNvSpPr>
          <p:nvPr>
            <p:ph type="body" idx="1"/>
          </p:nvPr>
        </p:nvSpPr>
        <p:spPr>
          <a:xfrm>
            <a:off x="457200" y="1143000"/>
            <a:ext cx="8229600" cy="1828800"/>
          </a:xfrm>
        </p:spPr>
        <p:txBody>
          <a:bodyPr/>
          <a:lstStyle/>
          <a:p>
            <a:pPr marL="0" indent="0" algn="ctr" eaLnBrk="1" hangingPunct="1">
              <a:buFont typeface="Wingdings" pitchFamily="2" charset="2"/>
              <a:buNone/>
            </a:pPr>
            <a:r>
              <a:rPr lang="en-US" sz="2800" smtClean="0">
                <a:solidFill>
                  <a:srgbClr val="0000FF"/>
                </a:solidFill>
                <a:latin typeface="Palatino Linotype" pitchFamily="18" charset="0"/>
              </a:rPr>
              <a:t>Change blindness </a:t>
            </a:r>
            <a:r>
              <a:rPr lang="en-US" sz="2800" smtClean="0">
                <a:latin typeface="Palatino Linotype" pitchFamily="18" charset="0"/>
              </a:rPr>
              <a:t>is a form of inattentional blindness in which two-thirds of individuals giving directions failed to notice a change in the individual asking for directions. </a:t>
            </a:r>
          </a:p>
        </p:txBody>
      </p:sp>
      <p:pic>
        <p:nvPicPr>
          <p:cNvPr id="8197" name="Picture 4" descr="12673_MyersPsy8e_fig">
            <a:hlinkClick r:id="rId3" action="ppaction://hlinkfile"/>
          </p:cNvPr>
          <p:cNvPicPr>
            <a:picLocks noChangeAspect="1" noChangeArrowheads="1"/>
          </p:cNvPicPr>
          <p:nvPr/>
        </p:nvPicPr>
        <p:blipFill>
          <a:blip r:embed="rId4" cstate="print"/>
          <a:srcRect/>
          <a:stretch>
            <a:fillRect/>
          </a:stretch>
        </p:blipFill>
        <p:spPr bwMode="auto">
          <a:xfrm>
            <a:off x="160338" y="3733800"/>
            <a:ext cx="8794750" cy="2371725"/>
          </a:xfrm>
          <a:prstGeom prst="rect">
            <a:avLst/>
          </a:prstGeom>
          <a:noFill/>
          <a:ln w="9525">
            <a:noFill/>
            <a:miter lim="800000"/>
            <a:headEnd/>
            <a:tailEnd/>
          </a:ln>
        </p:spPr>
      </p:pic>
    </p:spTree>
    <p:extLst>
      <p:ext uri="{BB962C8B-B14F-4D97-AF65-F5344CB8AC3E}">
        <p14:creationId xmlns:p14="http://schemas.microsoft.com/office/powerpoint/2010/main" xmlns="" val="75318112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44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4515" name="Title 1"/>
          <p:cNvSpPr>
            <a:spLocks noGrp="1"/>
          </p:cNvSpPr>
          <p:nvPr>
            <p:ph type="title"/>
          </p:nvPr>
        </p:nvSpPr>
        <p:spPr>
          <a:xfrm>
            <a:off x="4572000" y="274638"/>
            <a:ext cx="4114800" cy="1143000"/>
          </a:xfrm>
        </p:spPr>
        <p:txBody>
          <a:bodyPr>
            <a:normAutofit fontScale="90000"/>
          </a:bodyPr>
          <a:lstStyle/>
          <a:p>
            <a:pPr eaLnBrk="1" hangingPunct="1"/>
            <a:r>
              <a:rPr lang="en-US" b="1" smtClean="0">
                <a:solidFill>
                  <a:srgbClr val="F8F6E3"/>
                </a:solidFill>
              </a:rPr>
              <a:t>The Role of Perception</a:t>
            </a:r>
          </a:p>
        </p:txBody>
      </p:sp>
      <p:sp>
        <p:nvSpPr>
          <p:cNvPr id="3" name="Content Placeholder 2"/>
          <p:cNvSpPr>
            <a:spLocks noGrp="1"/>
          </p:cNvSpPr>
          <p:nvPr>
            <p:ph idx="1"/>
          </p:nvPr>
        </p:nvSpPr>
        <p:spPr>
          <a:xfrm>
            <a:off x="457200" y="381000"/>
            <a:ext cx="4191000" cy="6019800"/>
          </a:xfrm>
        </p:spPr>
        <p:txBody>
          <a:bodyPr/>
          <a:lstStyle/>
          <a:p>
            <a:pPr marL="0" indent="0" eaLnBrk="1" hangingPunct="1">
              <a:lnSpc>
                <a:spcPts val="2400"/>
              </a:lnSpc>
              <a:spcAft>
                <a:spcPts val="600"/>
              </a:spcAft>
              <a:buFont typeface="Arial" charset="0"/>
              <a:buNone/>
            </a:pPr>
            <a:r>
              <a:rPr lang="en-US" sz="2800" smtClean="0">
                <a:solidFill>
                  <a:srgbClr val="F8F6E3"/>
                </a:solidFill>
              </a:rPr>
              <a:t>Our senses take in the blue information on the right. However, our perceptual processes turn this into:</a:t>
            </a:r>
          </a:p>
          <a:p>
            <a:pPr marL="0" indent="0" eaLnBrk="1" hangingPunct="1">
              <a:lnSpc>
                <a:spcPts val="2400"/>
              </a:lnSpc>
              <a:spcAft>
                <a:spcPts val="600"/>
              </a:spcAft>
              <a:buFont typeface="Calibri" pitchFamily="-65" charset="0"/>
              <a:buAutoNum type="arabicPeriod"/>
            </a:pPr>
            <a:r>
              <a:rPr lang="en-US" sz="2800" smtClean="0">
                <a:solidFill>
                  <a:srgbClr val="F8F6E3"/>
                </a:solidFill>
              </a:rPr>
              <a:t>a white paper with blue circle dots, with a cube floating in front.</a:t>
            </a:r>
          </a:p>
          <a:p>
            <a:pPr marL="0" indent="0" eaLnBrk="1" hangingPunct="1">
              <a:lnSpc>
                <a:spcPts val="2400"/>
              </a:lnSpc>
              <a:spcAft>
                <a:spcPts val="600"/>
              </a:spcAft>
              <a:buFont typeface="Calibri" pitchFamily="-65" charset="0"/>
              <a:buAutoNum type="arabicPeriod"/>
            </a:pPr>
            <a:r>
              <a:rPr lang="en-US" sz="2800" smtClean="0">
                <a:solidFill>
                  <a:srgbClr val="F8F6E3"/>
                </a:solidFill>
              </a:rPr>
              <a:t>a white paper with blue circle </a:t>
            </a:r>
            <a:r>
              <a:rPr lang="en-US" sz="2800" b="1" smtClean="0">
                <a:solidFill>
                  <a:srgbClr val="F8F6E3"/>
                </a:solidFill>
              </a:rPr>
              <a:t>holes</a:t>
            </a:r>
            <a:r>
              <a:rPr lang="en-US" sz="2800" smtClean="0">
                <a:solidFill>
                  <a:srgbClr val="F8F6E3"/>
                </a:solidFill>
              </a:rPr>
              <a:t>, through which you can see a cube.</a:t>
            </a:r>
          </a:p>
          <a:p>
            <a:pPr marL="0" indent="0" eaLnBrk="1" hangingPunct="1">
              <a:lnSpc>
                <a:spcPts val="2400"/>
              </a:lnSpc>
              <a:spcAft>
                <a:spcPts val="600"/>
              </a:spcAft>
              <a:buFont typeface="Calibri" pitchFamily="-65" charset="0"/>
              <a:buAutoNum type="arabicPeriod"/>
            </a:pPr>
            <a:r>
              <a:rPr lang="en-US" sz="2800" smtClean="0">
                <a:solidFill>
                  <a:srgbClr val="F8F6E3"/>
                </a:solidFill>
              </a:rPr>
              <a:t>a cube sticking out to the top left, or bottom right.</a:t>
            </a:r>
          </a:p>
          <a:p>
            <a:pPr marL="0" indent="0" eaLnBrk="1" hangingPunct="1">
              <a:lnSpc>
                <a:spcPts val="2400"/>
              </a:lnSpc>
              <a:spcAft>
                <a:spcPts val="600"/>
              </a:spcAft>
              <a:buFont typeface="Calibri" pitchFamily="-65" charset="0"/>
              <a:buAutoNum type="arabicPeriod"/>
            </a:pPr>
            <a:r>
              <a:rPr lang="en-US" sz="2800" smtClean="0">
                <a:solidFill>
                  <a:srgbClr val="F8F6E3"/>
                </a:solidFill>
              </a:rPr>
              <a:t>blue dots (what cube?) with angled lines inside.</a:t>
            </a:r>
          </a:p>
          <a:p>
            <a:pPr marL="0" indent="0" eaLnBrk="1" hangingPunct="1">
              <a:lnSpc>
                <a:spcPts val="2400"/>
              </a:lnSpc>
              <a:spcAft>
                <a:spcPts val="600"/>
              </a:spcAft>
              <a:buFont typeface="Arial" charset="0"/>
              <a:buNone/>
            </a:pPr>
            <a:endParaRPr lang="en-US" sz="2800" smtClean="0">
              <a:solidFill>
                <a:srgbClr val="F8F6E3"/>
              </a:solidFill>
            </a:endParaRPr>
          </a:p>
        </p:txBody>
      </p:sp>
      <p:pic>
        <p:nvPicPr>
          <p:cNvPr id="64517" name="Picture 2"/>
          <p:cNvPicPr>
            <a:picLocks noChangeAspect="1" noChangeArrowheads="1"/>
          </p:cNvPicPr>
          <p:nvPr/>
        </p:nvPicPr>
        <p:blipFill>
          <a:blip r:embed="rId3" cstate="print"/>
          <a:srcRect r="3613"/>
          <a:stretch>
            <a:fillRect/>
          </a:stretch>
        </p:blipFill>
        <p:spPr bwMode="auto">
          <a:xfrm>
            <a:off x="4724400" y="2057400"/>
            <a:ext cx="4135438" cy="4429125"/>
          </a:xfrm>
          <a:prstGeom prst="rect">
            <a:avLst/>
          </a:prstGeom>
          <a:noFill/>
          <a:ln w="9525">
            <a:noFill/>
            <a:miter lim="800000"/>
            <a:headEnd/>
            <a:tailEnd/>
          </a:ln>
        </p:spPr>
      </p:pic>
      <p:sp>
        <p:nvSpPr>
          <p:cNvPr id="64518" name="Slide Number Placeholder 5"/>
          <p:cNvSpPr>
            <a:spLocks noGrp="1"/>
          </p:cNvSpPr>
          <p:nvPr>
            <p:ph type="sldNum" sz="quarter" idx="12"/>
          </p:nvPr>
        </p:nvSpPr>
        <p:spPr bwMode="auto">
          <a:noFill/>
          <a:ln>
            <a:miter lim="800000"/>
            <a:headEnd/>
            <a:tailEnd/>
          </a:ln>
        </p:spPr>
        <p:txBody>
          <a:bodyPr/>
          <a:lstStyle/>
          <a:p>
            <a:fld id="{BFAD9B28-6D3D-4EFA-B738-34C0867DE5A7}" type="slidenum">
              <a:rPr lang="en-US"/>
              <a:pPr/>
              <a:t>44</a:t>
            </a:fld>
            <a:endParaRPr lang="en-US"/>
          </a:p>
        </p:txBody>
      </p:sp>
    </p:spTree>
    <p:extLst>
      <p:ext uri="{BB962C8B-B14F-4D97-AF65-F5344CB8AC3E}">
        <p14:creationId xmlns:p14="http://schemas.microsoft.com/office/powerpoint/2010/main" xmlns="" val="20927501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0"/>
            <a:ext cx="9144000" cy="944563"/>
          </a:xfrm>
          <a:solidFill>
            <a:srgbClr val="444EA2"/>
          </a:solidFill>
        </p:spPr>
        <p:txBody>
          <a:bodyPr lIns="274320"/>
          <a:lstStyle/>
          <a:p>
            <a:pPr algn="l" eaLnBrk="1" hangingPunct="1">
              <a:lnSpc>
                <a:spcPts val="4200"/>
              </a:lnSpc>
            </a:pPr>
            <a:r>
              <a:rPr lang="en-US" b="1" dirty="0" smtClean="0">
                <a:solidFill>
                  <a:srgbClr val="F8F6E3"/>
                </a:solidFill>
              </a:rPr>
              <a:t>Figure-Ground Perception</a:t>
            </a:r>
          </a:p>
        </p:txBody>
      </p:sp>
      <p:sp>
        <p:nvSpPr>
          <p:cNvPr id="3" name="Content Placeholder 2"/>
          <p:cNvSpPr>
            <a:spLocks noGrp="1"/>
          </p:cNvSpPr>
          <p:nvPr>
            <p:ph idx="1"/>
          </p:nvPr>
        </p:nvSpPr>
        <p:spPr>
          <a:xfrm>
            <a:off x="250825" y="1154113"/>
            <a:ext cx="8515350" cy="2362200"/>
          </a:xfrm>
        </p:spPr>
        <p:txBody>
          <a:bodyPr/>
          <a:lstStyle/>
          <a:p>
            <a:pPr eaLnBrk="1" hangingPunct="1">
              <a:lnSpc>
                <a:spcPts val="2400"/>
              </a:lnSpc>
              <a:spcAft>
                <a:spcPts val="600"/>
              </a:spcAft>
              <a:buFont typeface="Wingdings" pitchFamily="-65" charset="2"/>
              <a:buChar char="§"/>
            </a:pPr>
            <a:r>
              <a:rPr lang="en-US" sz="2800" smtClean="0"/>
              <a:t>In most visual scenes, we pick out objects and figures, standing out against a background.</a:t>
            </a:r>
          </a:p>
          <a:p>
            <a:pPr eaLnBrk="1" hangingPunct="1">
              <a:lnSpc>
                <a:spcPts val="2400"/>
              </a:lnSpc>
              <a:spcAft>
                <a:spcPts val="600"/>
              </a:spcAft>
              <a:buFont typeface="Wingdings" pitchFamily="-65" charset="2"/>
              <a:buChar char="§"/>
            </a:pPr>
            <a:r>
              <a:rPr lang="en-US" sz="2800" smtClean="0"/>
              <a:t>Some art muddles this ability by giving us two equal choices about what is figure and what is “ground”:</a:t>
            </a:r>
          </a:p>
        </p:txBody>
      </p:sp>
      <p:pic>
        <p:nvPicPr>
          <p:cNvPr id="37892" name="Picture 2"/>
          <p:cNvPicPr>
            <a:picLocks noChangeAspect="1" noChangeArrowheads="1"/>
          </p:cNvPicPr>
          <p:nvPr/>
        </p:nvPicPr>
        <p:blipFill>
          <a:blip r:embed="rId3" cstate="print"/>
          <a:srcRect l="59450" t="56149" r="33318" b="27650"/>
          <a:stretch>
            <a:fillRect/>
          </a:stretch>
        </p:blipFill>
        <p:spPr bwMode="auto">
          <a:xfrm>
            <a:off x="5132388" y="2847975"/>
            <a:ext cx="2343150" cy="3281363"/>
          </a:xfrm>
          <a:prstGeom prst="rect">
            <a:avLst/>
          </a:prstGeom>
          <a:noFill/>
          <a:ln w="9525">
            <a:noFill/>
            <a:miter lim="800000"/>
            <a:headEnd/>
            <a:tailEnd/>
          </a:ln>
        </p:spPr>
      </p:pic>
      <p:sp>
        <p:nvSpPr>
          <p:cNvPr id="37893" name="TextBox 5"/>
          <p:cNvSpPr txBox="1">
            <a:spLocks noChangeArrowheads="1"/>
          </p:cNvSpPr>
          <p:nvPr/>
        </p:nvSpPr>
        <p:spPr bwMode="auto">
          <a:xfrm>
            <a:off x="5292725" y="6178550"/>
            <a:ext cx="2022475" cy="666750"/>
          </a:xfrm>
          <a:prstGeom prst="rect">
            <a:avLst/>
          </a:prstGeom>
          <a:noFill/>
          <a:ln w="9525">
            <a:noFill/>
            <a:miter lim="800000"/>
            <a:headEnd/>
            <a:tailEnd/>
          </a:ln>
        </p:spPr>
        <p:txBody>
          <a:bodyPr>
            <a:spAutoFit/>
          </a:bodyPr>
          <a:lstStyle/>
          <a:p>
            <a:pPr algn="ctr">
              <a:lnSpc>
                <a:spcPts val="2200"/>
              </a:lnSpc>
            </a:pPr>
            <a:r>
              <a:rPr lang="en-US" sz="2400" b="1">
                <a:solidFill>
                  <a:srgbClr val="A93971"/>
                </a:solidFill>
                <a:latin typeface="Calibri" pitchFamily="-65" charset="0"/>
              </a:rPr>
              <a:t>Stepping man, or arrows?</a:t>
            </a:r>
          </a:p>
        </p:txBody>
      </p:sp>
      <p:sp>
        <p:nvSpPr>
          <p:cNvPr id="37894" name="TextBox 13"/>
          <p:cNvSpPr txBox="1">
            <a:spLocks noChangeArrowheads="1"/>
          </p:cNvSpPr>
          <p:nvPr/>
        </p:nvSpPr>
        <p:spPr bwMode="auto">
          <a:xfrm>
            <a:off x="1236663" y="6130925"/>
            <a:ext cx="2274887" cy="668338"/>
          </a:xfrm>
          <a:prstGeom prst="rect">
            <a:avLst/>
          </a:prstGeom>
          <a:noFill/>
          <a:ln w="9525">
            <a:noFill/>
            <a:miter lim="800000"/>
            <a:headEnd/>
            <a:tailEnd/>
          </a:ln>
        </p:spPr>
        <p:txBody>
          <a:bodyPr>
            <a:spAutoFit/>
          </a:bodyPr>
          <a:lstStyle/>
          <a:p>
            <a:pPr algn="ctr">
              <a:lnSpc>
                <a:spcPts val="2200"/>
              </a:lnSpc>
            </a:pPr>
            <a:r>
              <a:rPr lang="en-US" sz="2400" b="1">
                <a:solidFill>
                  <a:srgbClr val="A93971"/>
                </a:solidFill>
                <a:latin typeface="Calibri" pitchFamily="-65" charset="0"/>
              </a:rPr>
              <a:t>Goblet or two faces?</a:t>
            </a:r>
          </a:p>
        </p:txBody>
      </p:sp>
      <p:pic>
        <p:nvPicPr>
          <p:cNvPr id="8" name="Picture 2"/>
          <p:cNvPicPr>
            <a:picLocks noChangeAspect="1" noChangeArrowheads="1"/>
          </p:cNvPicPr>
          <p:nvPr/>
        </p:nvPicPr>
        <p:blipFill>
          <a:blip r:embed="rId4" cstate="print"/>
          <a:srcRect/>
          <a:stretch>
            <a:fillRect/>
          </a:stretch>
        </p:blipFill>
        <p:spPr bwMode="auto">
          <a:xfrm>
            <a:off x="438150" y="3003550"/>
            <a:ext cx="3870325" cy="2970213"/>
          </a:xfrm>
          <a:prstGeom prst="rect">
            <a:avLst/>
          </a:prstGeom>
          <a:noFill/>
          <a:ln w="9525">
            <a:noFill/>
            <a:miter lim="800000"/>
            <a:headEnd/>
            <a:tailEnd/>
          </a:ln>
        </p:spPr>
      </p:pic>
      <p:sp>
        <p:nvSpPr>
          <p:cNvPr id="66568" name="Slide Number Placeholder 8"/>
          <p:cNvSpPr>
            <a:spLocks noGrp="1"/>
          </p:cNvSpPr>
          <p:nvPr>
            <p:ph type="sldNum" sz="quarter" idx="12"/>
          </p:nvPr>
        </p:nvSpPr>
        <p:spPr bwMode="auto">
          <a:noFill/>
          <a:ln>
            <a:miter lim="800000"/>
            <a:headEnd/>
            <a:tailEnd/>
          </a:ln>
        </p:spPr>
        <p:txBody>
          <a:bodyPr/>
          <a:lstStyle/>
          <a:p>
            <a:fld id="{8F57E772-5AE8-401A-9E64-AE7E164E11B4}" type="slidenum">
              <a:rPr lang="en-US"/>
              <a:pPr/>
              <a:t>45</a:t>
            </a:fld>
            <a:endParaRPr lang="en-US"/>
          </a:p>
        </p:txBody>
      </p:sp>
    </p:spTree>
    <p:extLst>
      <p:ext uri="{BB962C8B-B14F-4D97-AF65-F5344CB8AC3E}">
        <p14:creationId xmlns:p14="http://schemas.microsoft.com/office/powerpoint/2010/main" xmlns="" val="996529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nodeType="afterGroup">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37894"/>
                                        </p:tgtEl>
                                        <p:attrNameLst>
                                          <p:attrName>style.visibility</p:attrName>
                                        </p:attrNameLst>
                                      </p:cBhvr>
                                      <p:to>
                                        <p:strVal val="visible"/>
                                      </p:to>
                                    </p:set>
                                    <p:animEffect transition="in" filter="fade">
                                      <p:cBhvr>
                                        <p:cTn id="21" dur="500"/>
                                        <p:tgtEl>
                                          <p:spTgt spid="3789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37892"/>
                                        </p:tgtEl>
                                        <p:attrNameLst>
                                          <p:attrName>style.visibility</p:attrName>
                                        </p:attrNameLst>
                                      </p:cBhvr>
                                      <p:to>
                                        <p:strVal val="visible"/>
                                      </p:to>
                                    </p:set>
                                    <p:animEffect transition="in" filter="fade">
                                      <p:cBhvr>
                                        <p:cTn id="26" dur="500"/>
                                        <p:tgtEl>
                                          <p:spTgt spid="37892"/>
                                        </p:tgtEl>
                                      </p:cBhvr>
                                    </p:animEffect>
                                  </p:childTnLst>
                                </p:cTn>
                              </p:par>
                            </p:childTnLst>
                          </p:cTn>
                        </p:par>
                        <p:par>
                          <p:cTn id="27" fill="hold" nodeType="afterGroup">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37893"/>
                                        </p:tgtEl>
                                        <p:attrNameLst>
                                          <p:attrName>style.visibility</p:attrName>
                                        </p:attrNameLst>
                                      </p:cBhvr>
                                      <p:to>
                                        <p:strVal val="visible"/>
                                      </p:to>
                                    </p:set>
                                    <p:animEffect transition="in" filter="fade">
                                      <p:cBhvr>
                                        <p:cTn id="30" dur="5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7893" grpId="0"/>
      <p:bldP spid="3789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0F2E889F-7AF0-452A-AC9D-8D8B80D0BEAD}" type="slidenum">
              <a:rPr lang="en-US" smtClean="0"/>
              <a:pPr/>
              <a:t>46</a:t>
            </a:fld>
            <a:endParaRPr lang="en-US" smtClean="0"/>
          </a:p>
        </p:txBody>
      </p:sp>
      <p:pic>
        <p:nvPicPr>
          <p:cNvPr id="14339" name="Picture 2" descr="figure-06-04"/>
          <p:cNvPicPr>
            <a:picLocks noChangeAspect="1" noChangeArrowheads="1"/>
          </p:cNvPicPr>
          <p:nvPr/>
        </p:nvPicPr>
        <p:blipFill>
          <a:blip r:embed="rId3" cstate="print"/>
          <a:srcRect t="8893"/>
          <a:stretch>
            <a:fillRect/>
          </a:stretch>
        </p:blipFill>
        <p:spPr bwMode="auto">
          <a:xfrm>
            <a:off x="2405063" y="3124200"/>
            <a:ext cx="4314825" cy="3122613"/>
          </a:xfrm>
          <a:prstGeom prst="rect">
            <a:avLst/>
          </a:prstGeom>
          <a:noFill/>
          <a:ln w="9525">
            <a:noFill/>
            <a:miter lim="800000"/>
            <a:headEnd/>
            <a:tailEnd/>
          </a:ln>
        </p:spPr>
      </p:pic>
      <p:sp>
        <p:nvSpPr>
          <p:cNvPr id="14340" name="Rectangle 3"/>
          <p:cNvSpPr>
            <a:spLocks noGrp="1" noChangeArrowheads="1"/>
          </p:cNvSpPr>
          <p:nvPr>
            <p:ph type="body" idx="1"/>
          </p:nvPr>
        </p:nvSpPr>
        <p:spPr>
          <a:xfrm>
            <a:off x="442913" y="1600200"/>
            <a:ext cx="8229600" cy="1600200"/>
          </a:xfrm>
        </p:spPr>
        <p:txBody>
          <a:bodyPr/>
          <a:lstStyle/>
          <a:p>
            <a:pPr marL="0" indent="0" algn="ctr" eaLnBrk="1" hangingPunct="1">
              <a:buFont typeface="Wingdings" pitchFamily="2" charset="2"/>
              <a:buNone/>
            </a:pPr>
            <a:r>
              <a:rPr lang="en-US" altLang="en-US" sz="2800" smtClean="0">
                <a:latin typeface="Palatino Linotype" pitchFamily="18" charset="0"/>
              </a:rPr>
              <a:t>Organization of the visual field into objects (</a:t>
            </a:r>
            <a:r>
              <a:rPr lang="en-US" altLang="en-US" sz="2800" smtClean="0">
                <a:solidFill>
                  <a:srgbClr val="FF0000"/>
                </a:solidFill>
                <a:latin typeface="Palatino Linotype" pitchFamily="18" charset="0"/>
              </a:rPr>
              <a:t>figures</a:t>
            </a:r>
            <a:r>
              <a:rPr lang="en-US" altLang="en-US" sz="2800" smtClean="0">
                <a:latin typeface="Palatino Linotype" pitchFamily="18" charset="0"/>
              </a:rPr>
              <a:t>) that stand out from their surroundings (</a:t>
            </a:r>
            <a:r>
              <a:rPr lang="en-US" altLang="en-US" sz="2800" smtClean="0">
                <a:solidFill>
                  <a:srgbClr val="FF0000"/>
                </a:solidFill>
                <a:latin typeface="Palatino Linotype" pitchFamily="18" charset="0"/>
              </a:rPr>
              <a:t>ground</a:t>
            </a:r>
            <a:r>
              <a:rPr lang="en-US" altLang="en-US" sz="2800" smtClean="0">
                <a:latin typeface="Palatino Linotype" pitchFamily="18" charset="0"/>
              </a:rPr>
              <a:t>).</a:t>
            </a:r>
            <a:endParaRPr lang="en-US" sz="2800" smtClean="0">
              <a:latin typeface="Palatino Linotype" pitchFamily="18" charset="0"/>
            </a:endParaRPr>
          </a:p>
        </p:txBody>
      </p:sp>
      <p:sp>
        <p:nvSpPr>
          <p:cNvPr id="14341" name="Rectangle 4"/>
          <p:cNvSpPr>
            <a:spLocks noGrp="1" noChangeArrowheads="1"/>
          </p:cNvSpPr>
          <p:nvPr>
            <p:ph type="title"/>
          </p:nvPr>
        </p:nvSpPr>
        <p:spPr/>
        <p:txBody>
          <a:bodyPr/>
          <a:lstStyle/>
          <a:p>
            <a:pPr eaLnBrk="1" hangingPunct="1"/>
            <a:r>
              <a:rPr lang="en-US" altLang="en-US" sz="4000" smtClean="0">
                <a:solidFill>
                  <a:schemeClr val="tx1"/>
                </a:solidFill>
                <a:latin typeface="Palatino Linotype" pitchFamily="18" charset="0"/>
              </a:rPr>
              <a:t>Form Perception – </a:t>
            </a:r>
            <a:r>
              <a:rPr lang="en-US" altLang="en-US" sz="4000" smtClean="0">
                <a:solidFill>
                  <a:srgbClr val="0000FF"/>
                </a:solidFill>
                <a:latin typeface="Palatino Linotype" pitchFamily="18" charset="0"/>
              </a:rPr>
              <a:t>Figure-ground</a:t>
            </a:r>
            <a:endParaRPr lang="en-US" sz="4000" smtClean="0">
              <a:solidFill>
                <a:srgbClr val="0000FF"/>
              </a:solidFill>
              <a:latin typeface="Palatino Linotype" pitchFamily="18" charset="0"/>
            </a:endParaRPr>
          </a:p>
        </p:txBody>
      </p:sp>
    </p:spTree>
    <p:extLst>
      <p:ext uri="{BB962C8B-B14F-4D97-AF65-F5344CB8AC3E}">
        <p14:creationId xmlns:p14="http://schemas.microsoft.com/office/powerpoint/2010/main" xmlns="" val="357492986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676400" y="304800"/>
            <a:ext cx="6400800" cy="457200"/>
          </a:xfrm>
        </p:spPr>
        <p:txBody>
          <a:bodyPr>
            <a:normAutofit fontScale="90000"/>
          </a:bodyPr>
          <a:lstStyle/>
          <a:p>
            <a:r>
              <a:rPr lang="en-US" smtClean="0"/>
              <a:t>Gestalt and attention…</a:t>
            </a:r>
          </a:p>
        </p:txBody>
      </p:sp>
      <p:sp>
        <p:nvSpPr>
          <p:cNvPr id="7171" name="Rectangle 3"/>
          <p:cNvSpPr>
            <a:spLocks noGrp="1" noChangeArrowheads="1"/>
          </p:cNvSpPr>
          <p:nvPr>
            <p:ph type="body" idx="1"/>
          </p:nvPr>
        </p:nvSpPr>
        <p:spPr>
          <a:xfrm>
            <a:off x="228600" y="1066800"/>
            <a:ext cx="8915400" cy="6019800"/>
          </a:xfrm>
        </p:spPr>
        <p:txBody>
          <a:bodyPr/>
          <a:lstStyle/>
          <a:p>
            <a:pPr>
              <a:buFontTx/>
              <a:buNone/>
            </a:pPr>
            <a:r>
              <a:rPr lang="en-US" sz="4000" smtClean="0"/>
              <a:t>   Aoccdrnig to a rscheearch at Cmabrigde Uinervtisy, it deosn’t mttaer in what oredr the ltteers in a word are, the olny iprmoetnt tihng is that the frist and lsat ltteer be at the rghit pclae. The rset can be a total mses and you can still raed it wouthit porbelm. This is bcuseae the huamn mnid deos not raed ervey lteter by istlef, but the word as a wlohe.</a:t>
            </a:r>
          </a:p>
        </p:txBody>
      </p:sp>
    </p:spTree>
    <p:extLst>
      <p:ext uri="{BB962C8B-B14F-4D97-AF65-F5344CB8AC3E}">
        <p14:creationId xmlns:p14="http://schemas.microsoft.com/office/powerpoint/2010/main" xmlns="" val="2559226910"/>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0" y="0"/>
            <a:ext cx="9144000" cy="1143000"/>
          </a:xfrm>
          <a:solidFill>
            <a:srgbClr val="F36F21"/>
          </a:solidFill>
        </p:spPr>
        <p:txBody>
          <a:bodyPr lIns="274320"/>
          <a:lstStyle/>
          <a:p>
            <a:pPr algn="l" eaLnBrk="1" hangingPunct="1">
              <a:lnSpc>
                <a:spcPts val="4200"/>
              </a:lnSpc>
            </a:pPr>
            <a:r>
              <a:rPr lang="en-US" b="1" smtClean="0">
                <a:solidFill>
                  <a:srgbClr val="F8F6E3"/>
                </a:solidFill>
              </a:rPr>
              <a:t>Grouping: How We Make Gestalts</a:t>
            </a:r>
          </a:p>
        </p:txBody>
      </p:sp>
      <p:sp>
        <p:nvSpPr>
          <p:cNvPr id="68611" name="Content Placeholder 2"/>
          <p:cNvSpPr>
            <a:spLocks noGrp="1"/>
          </p:cNvSpPr>
          <p:nvPr>
            <p:ph idx="1"/>
          </p:nvPr>
        </p:nvSpPr>
        <p:spPr>
          <a:xfrm>
            <a:off x="187890" y="1344613"/>
            <a:ext cx="8805798" cy="1130300"/>
          </a:xfrm>
        </p:spPr>
        <p:txBody>
          <a:bodyPr>
            <a:normAutofit fontScale="47500" lnSpcReduction="20000"/>
          </a:bodyPr>
          <a:lstStyle/>
          <a:p>
            <a:pPr marL="0" indent="0" eaLnBrk="1" hangingPunct="1">
              <a:lnSpc>
                <a:spcPts val="2400"/>
              </a:lnSpc>
              <a:spcAft>
                <a:spcPts val="600"/>
              </a:spcAft>
              <a:buFont typeface="Wingdings" pitchFamily="-65" charset="2"/>
              <a:buChar char="§"/>
            </a:pPr>
            <a:r>
              <a:rPr lang="en-US" sz="2800" dirty="0" smtClean="0"/>
              <a:t>“</a:t>
            </a:r>
            <a:r>
              <a:rPr lang="en-US" sz="2800" b="1" dirty="0" smtClean="0"/>
              <a:t>Gestalt</a:t>
            </a:r>
            <a:r>
              <a:rPr lang="en-US" sz="2800" dirty="0" smtClean="0"/>
              <a:t>” refers to a meaningful pattern/configuration, forming a “whole” that is more than the sum of its parts.</a:t>
            </a:r>
          </a:p>
          <a:p>
            <a:pPr marL="0" indent="0" eaLnBrk="1" hangingPunct="1">
              <a:lnSpc>
                <a:spcPts val="2400"/>
              </a:lnSpc>
              <a:spcAft>
                <a:spcPts val="600"/>
              </a:spcAft>
              <a:buFont typeface="Wingdings" pitchFamily="-65" charset="2"/>
              <a:buChar char="§"/>
            </a:pPr>
            <a:r>
              <a:rPr lang="en-US" sz="2800" dirty="0" smtClean="0"/>
              <a:t>Three of the ways we group visual information into “wholes” are proximity, continuity, and closure. </a:t>
            </a:r>
          </a:p>
          <a:p>
            <a:pPr marL="0" indent="0" eaLnBrk="1" hangingPunct="1">
              <a:lnSpc>
                <a:spcPts val="2400"/>
              </a:lnSpc>
              <a:spcAft>
                <a:spcPts val="600"/>
              </a:spcAft>
              <a:buFont typeface="Arial" charset="0"/>
              <a:buNone/>
            </a:pPr>
            <a:endParaRPr lang="en-US" sz="2800" dirty="0" smtClean="0"/>
          </a:p>
          <a:p>
            <a:pPr marL="0" indent="0" eaLnBrk="1" hangingPunct="1">
              <a:lnSpc>
                <a:spcPts val="2400"/>
              </a:lnSpc>
              <a:spcAft>
                <a:spcPts val="600"/>
              </a:spcAft>
              <a:buFont typeface="Arial" charset="0"/>
              <a:buNone/>
            </a:pPr>
            <a:endParaRPr lang="en-US" sz="2800" dirty="0" smtClean="0"/>
          </a:p>
        </p:txBody>
      </p:sp>
      <p:pic>
        <p:nvPicPr>
          <p:cNvPr id="68612" name="Picture 1"/>
          <p:cNvPicPr>
            <a:picLocks noChangeAspect="1" noChangeArrowheads="1"/>
          </p:cNvPicPr>
          <p:nvPr/>
        </p:nvPicPr>
        <p:blipFill>
          <a:blip r:embed="rId3" cstate="print"/>
          <a:srcRect/>
          <a:stretch>
            <a:fillRect/>
          </a:stretch>
        </p:blipFill>
        <p:spPr bwMode="auto">
          <a:xfrm>
            <a:off x="223838" y="3675063"/>
            <a:ext cx="8696325" cy="1895475"/>
          </a:xfrm>
          <a:prstGeom prst="rect">
            <a:avLst/>
          </a:prstGeom>
          <a:noFill/>
          <a:ln w="9525">
            <a:noFill/>
            <a:miter lim="800000"/>
            <a:headEnd/>
            <a:tailEnd/>
          </a:ln>
        </p:spPr>
      </p:pic>
      <p:grpSp>
        <p:nvGrpSpPr>
          <p:cNvPr id="2" name="Group 10"/>
          <p:cNvGrpSpPr>
            <a:grpSpLocks/>
          </p:cNvGrpSpPr>
          <p:nvPr/>
        </p:nvGrpSpPr>
        <p:grpSpPr bwMode="auto">
          <a:xfrm>
            <a:off x="947738" y="3144838"/>
            <a:ext cx="261937" cy="1841500"/>
            <a:chOff x="1028700" y="3108960"/>
            <a:chExt cx="261937" cy="1840230"/>
          </a:xfrm>
        </p:grpSpPr>
        <p:cxnSp>
          <p:nvCxnSpPr>
            <p:cNvPr id="9" name="Straight Connector 8"/>
            <p:cNvCxnSpPr/>
            <p:nvPr/>
          </p:nvCxnSpPr>
          <p:spPr>
            <a:xfrm>
              <a:off x="1028700" y="3108960"/>
              <a:ext cx="0" cy="184023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90637" y="3108960"/>
              <a:ext cx="0" cy="184023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 name="Group 20"/>
          <p:cNvGrpSpPr>
            <a:grpSpLocks/>
          </p:cNvGrpSpPr>
          <p:nvPr/>
        </p:nvGrpSpPr>
        <p:grpSpPr bwMode="auto">
          <a:xfrm>
            <a:off x="6172200" y="3916363"/>
            <a:ext cx="2312988" cy="865187"/>
            <a:chOff x="6240780" y="3632835"/>
            <a:chExt cx="2312670" cy="865251"/>
          </a:xfrm>
        </p:grpSpPr>
        <p:sp>
          <p:nvSpPr>
            <p:cNvPr id="17" name="Isosceles Triangle 16"/>
            <p:cNvSpPr/>
            <p:nvPr/>
          </p:nvSpPr>
          <p:spPr>
            <a:xfrm>
              <a:off x="6240780" y="3632835"/>
              <a:ext cx="765070" cy="865251"/>
            </a:xfrm>
            <a:prstGeom prst="triangle">
              <a:avLst/>
            </a:prstGeom>
            <a:noFill/>
            <a:ln>
              <a:solidFill>
                <a:srgbClr val="444E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Isosceles Triangle 21"/>
            <p:cNvSpPr/>
            <p:nvPr/>
          </p:nvSpPr>
          <p:spPr>
            <a:xfrm>
              <a:off x="7788380" y="3632835"/>
              <a:ext cx="765070" cy="865251"/>
            </a:xfrm>
            <a:prstGeom prst="triangle">
              <a:avLst/>
            </a:prstGeom>
            <a:noFill/>
            <a:ln>
              <a:solidFill>
                <a:srgbClr val="444E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4" name="Freeform 23"/>
          <p:cNvSpPr/>
          <p:nvPr/>
        </p:nvSpPr>
        <p:spPr>
          <a:xfrm>
            <a:off x="2671763" y="4349750"/>
            <a:ext cx="2624137" cy="600075"/>
          </a:xfrm>
          <a:custGeom>
            <a:avLst/>
            <a:gdLst>
              <a:gd name="connsiteX0" fmla="*/ 0 w 2727435"/>
              <a:gd name="connsiteY0" fmla="*/ 417787 h 853966"/>
              <a:gd name="connsiteX1" fmla="*/ 157656 w 2727435"/>
              <a:gd name="connsiteY1" fmla="*/ 102477 h 853966"/>
              <a:gd name="connsiteX2" fmla="*/ 394138 w 2727435"/>
              <a:gd name="connsiteY2" fmla="*/ 7883 h 853966"/>
              <a:gd name="connsiteX3" fmla="*/ 583325 w 2727435"/>
              <a:gd name="connsiteY3" fmla="*/ 149773 h 853966"/>
              <a:gd name="connsiteX4" fmla="*/ 630621 w 2727435"/>
              <a:gd name="connsiteY4" fmla="*/ 354725 h 853966"/>
              <a:gd name="connsiteX5" fmla="*/ 772511 w 2727435"/>
              <a:gd name="connsiteY5" fmla="*/ 701566 h 853966"/>
              <a:gd name="connsiteX6" fmla="*/ 993228 w 2727435"/>
              <a:gd name="connsiteY6" fmla="*/ 843456 h 853966"/>
              <a:gd name="connsiteX7" fmla="*/ 1261242 w 2727435"/>
              <a:gd name="connsiteY7" fmla="*/ 670035 h 853966"/>
              <a:gd name="connsiteX8" fmla="*/ 1355835 w 2727435"/>
              <a:gd name="connsiteY8" fmla="*/ 465083 h 853966"/>
              <a:gd name="connsiteX9" fmla="*/ 1481959 w 2727435"/>
              <a:gd name="connsiteY9" fmla="*/ 102477 h 853966"/>
              <a:gd name="connsiteX10" fmla="*/ 1718442 w 2727435"/>
              <a:gd name="connsiteY10" fmla="*/ 23649 h 853966"/>
              <a:gd name="connsiteX11" fmla="*/ 1907628 w 2727435"/>
              <a:gd name="connsiteY11" fmla="*/ 149773 h 853966"/>
              <a:gd name="connsiteX12" fmla="*/ 1986456 w 2727435"/>
              <a:gd name="connsiteY12" fmla="*/ 433552 h 853966"/>
              <a:gd name="connsiteX13" fmla="*/ 2144111 w 2727435"/>
              <a:gd name="connsiteY13" fmla="*/ 733097 h 853966"/>
              <a:gd name="connsiteX14" fmla="*/ 2364828 w 2727435"/>
              <a:gd name="connsiteY14" fmla="*/ 843456 h 853966"/>
              <a:gd name="connsiteX15" fmla="*/ 2632842 w 2727435"/>
              <a:gd name="connsiteY15" fmla="*/ 670035 h 853966"/>
              <a:gd name="connsiteX16" fmla="*/ 2727435 w 2727435"/>
              <a:gd name="connsiteY16" fmla="*/ 370490 h 853966"/>
              <a:gd name="connsiteX0" fmla="*/ 0 w 2704575"/>
              <a:gd name="connsiteY0" fmla="*/ 1019159 h 1019159"/>
              <a:gd name="connsiteX1" fmla="*/ 134796 w 2704575"/>
              <a:gd name="connsiteY1" fmla="*/ 113300 h 1019159"/>
              <a:gd name="connsiteX2" fmla="*/ 371278 w 2704575"/>
              <a:gd name="connsiteY2" fmla="*/ 18706 h 1019159"/>
              <a:gd name="connsiteX3" fmla="*/ 560465 w 2704575"/>
              <a:gd name="connsiteY3" fmla="*/ 160596 h 1019159"/>
              <a:gd name="connsiteX4" fmla="*/ 607761 w 2704575"/>
              <a:gd name="connsiteY4" fmla="*/ 365548 h 1019159"/>
              <a:gd name="connsiteX5" fmla="*/ 749651 w 2704575"/>
              <a:gd name="connsiteY5" fmla="*/ 712389 h 1019159"/>
              <a:gd name="connsiteX6" fmla="*/ 970368 w 2704575"/>
              <a:gd name="connsiteY6" fmla="*/ 854279 h 1019159"/>
              <a:gd name="connsiteX7" fmla="*/ 1238382 w 2704575"/>
              <a:gd name="connsiteY7" fmla="*/ 680858 h 1019159"/>
              <a:gd name="connsiteX8" fmla="*/ 1332975 w 2704575"/>
              <a:gd name="connsiteY8" fmla="*/ 475906 h 1019159"/>
              <a:gd name="connsiteX9" fmla="*/ 1459099 w 2704575"/>
              <a:gd name="connsiteY9" fmla="*/ 113300 h 1019159"/>
              <a:gd name="connsiteX10" fmla="*/ 1695582 w 2704575"/>
              <a:gd name="connsiteY10" fmla="*/ 34472 h 1019159"/>
              <a:gd name="connsiteX11" fmla="*/ 1884768 w 2704575"/>
              <a:gd name="connsiteY11" fmla="*/ 160596 h 1019159"/>
              <a:gd name="connsiteX12" fmla="*/ 1963596 w 2704575"/>
              <a:gd name="connsiteY12" fmla="*/ 444375 h 1019159"/>
              <a:gd name="connsiteX13" fmla="*/ 2121251 w 2704575"/>
              <a:gd name="connsiteY13" fmla="*/ 743920 h 1019159"/>
              <a:gd name="connsiteX14" fmla="*/ 2341968 w 2704575"/>
              <a:gd name="connsiteY14" fmla="*/ 854279 h 1019159"/>
              <a:gd name="connsiteX15" fmla="*/ 2609982 w 2704575"/>
              <a:gd name="connsiteY15" fmla="*/ 680858 h 1019159"/>
              <a:gd name="connsiteX16" fmla="*/ 2704575 w 2704575"/>
              <a:gd name="connsiteY16" fmla="*/ 381313 h 1019159"/>
              <a:gd name="connsiteX0" fmla="*/ 0 w 2704575"/>
              <a:gd name="connsiteY0" fmla="*/ 1022402 h 1022402"/>
              <a:gd name="connsiteX1" fmla="*/ 260526 w 2704575"/>
              <a:gd name="connsiteY1" fmla="*/ 649942 h 1022402"/>
              <a:gd name="connsiteX2" fmla="*/ 371278 w 2704575"/>
              <a:gd name="connsiteY2" fmla="*/ 21949 h 1022402"/>
              <a:gd name="connsiteX3" fmla="*/ 560465 w 2704575"/>
              <a:gd name="connsiteY3" fmla="*/ 163839 h 1022402"/>
              <a:gd name="connsiteX4" fmla="*/ 607761 w 2704575"/>
              <a:gd name="connsiteY4" fmla="*/ 368791 h 1022402"/>
              <a:gd name="connsiteX5" fmla="*/ 749651 w 2704575"/>
              <a:gd name="connsiteY5" fmla="*/ 715632 h 1022402"/>
              <a:gd name="connsiteX6" fmla="*/ 970368 w 2704575"/>
              <a:gd name="connsiteY6" fmla="*/ 857522 h 1022402"/>
              <a:gd name="connsiteX7" fmla="*/ 1238382 w 2704575"/>
              <a:gd name="connsiteY7" fmla="*/ 684101 h 1022402"/>
              <a:gd name="connsiteX8" fmla="*/ 1332975 w 2704575"/>
              <a:gd name="connsiteY8" fmla="*/ 479149 h 1022402"/>
              <a:gd name="connsiteX9" fmla="*/ 1459099 w 2704575"/>
              <a:gd name="connsiteY9" fmla="*/ 116543 h 1022402"/>
              <a:gd name="connsiteX10" fmla="*/ 1695582 w 2704575"/>
              <a:gd name="connsiteY10" fmla="*/ 37715 h 1022402"/>
              <a:gd name="connsiteX11" fmla="*/ 1884768 w 2704575"/>
              <a:gd name="connsiteY11" fmla="*/ 163839 h 1022402"/>
              <a:gd name="connsiteX12" fmla="*/ 1963596 w 2704575"/>
              <a:gd name="connsiteY12" fmla="*/ 447618 h 1022402"/>
              <a:gd name="connsiteX13" fmla="*/ 2121251 w 2704575"/>
              <a:gd name="connsiteY13" fmla="*/ 747163 h 1022402"/>
              <a:gd name="connsiteX14" fmla="*/ 2341968 w 2704575"/>
              <a:gd name="connsiteY14" fmla="*/ 857522 h 1022402"/>
              <a:gd name="connsiteX15" fmla="*/ 2609982 w 2704575"/>
              <a:gd name="connsiteY15" fmla="*/ 684101 h 1022402"/>
              <a:gd name="connsiteX16" fmla="*/ 2704575 w 2704575"/>
              <a:gd name="connsiteY16" fmla="*/ 384556 h 1022402"/>
              <a:gd name="connsiteX0" fmla="*/ 0 w 2704575"/>
              <a:gd name="connsiteY0" fmla="*/ 1033595 h 1033595"/>
              <a:gd name="connsiteX1" fmla="*/ 260526 w 2704575"/>
              <a:gd name="connsiteY1" fmla="*/ 661135 h 1033595"/>
              <a:gd name="connsiteX2" fmla="*/ 371278 w 2704575"/>
              <a:gd name="connsiteY2" fmla="*/ 33142 h 1033595"/>
              <a:gd name="connsiteX3" fmla="*/ 743345 w 2704575"/>
              <a:gd name="connsiteY3" fmla="*/ 117883 h 1033595"/>
              <a:gd name="connsiteX4" fmla="*/ 607761 w 2704575"/>
              <a:gd name="connsiteY4" fmla="*/ 379984 h 1033595"/>
              <a:gd name="connsiteX5" fmla="*/ 749651 w 2704575"/>
              <a:gd name="connsiteY5" fmla="*/ 726825 h 1033595"/>
              <a:gd name="connsiteX6" fmla="*/ 970368 w 2704575"/>
              <a:gd name="connsiteY6" fmla="*/ 868715 h 1033595"/>
              <a:gd name="connsiteX7" fmla="*/ 1238382 w 2704575"/>
              <a:gd name="connsiteY7" fmla="*/ 695294 h 1033595"/>
              <a:gd name="connsiteX8" fmla="*/ 1332975 w 2704575"/>
              <a:gd name="connsiteY8" fmla="*/ 490342 h 1033595"/>
              <a:gd name="connsiteX9" fmla="*/ 1459099 w 2704575"/>
              <a:gd name="connsiteY9" fmla="*/ 127736 h 1033595"/>
              <a:gd name="connsiteX10" fmla="*/ 1695582 w 2704575"/>
              <a:gd name="connsiteY10" fmla="*/ 48908 h 1033595"/>
              <a:gd name="connsiteX11" fmla="*/ 1884768 w 2704575"/>
              <a:gd name="connsiteY11" fmla="*/ 175032 h 1033595"/>
              <a:gd name="connsiteX12" fmla="*/ 1963596 w 2704575"/>
              <a:gd name="connsiteY12" fmla="*/ 458811 h 1033595"/>
              <a:gd name="connsiteX13" fmla="*/ 2121251 w 2704575"/>
              <a:gd name="connsiteY13" fmla="*/ 758356 h 1033595"/>
              <a:gd name="connsiteX14" fmla="*/ 2341968 w 2704575"/>
              <a:gd name="connsiteY14" fmla="*/ 868715 h 1033595"/>
              <a:gd name="connsiteX15" fmla="*/ 2609982 w 2704575"/>
              <a:gd name="connsiteY15" fmla="*/ 695294 h 1033595"/>
              <a:gd name="connsiteX16" fmla="*/ 2704575 w 2704575"/>
              <a:gd name="connsiteY16" fmla="*/ 395749 h 1033595"/>
              <a:gd name="connsiteX0" fmla="*/ 0 w 2704575"/>
              <a:gd name="connsiteY0" fmla="*/ 1002027 h 1002027"/>
              <a:gd name="connsiteX1" fmla="*/ 260526 w 2704575"/>
              <a:gd name="connsiteY1" fmla="*/ 629567 h 1002027"/>
              <a:gd name="connsiteX2" fmla="*/ 394138 w 2704575"/>
              <a:gd name="connsiteY2" fmla="*/ 39674 h 1002027"/>
              <a:gd name="connsiteX3" fmla="*/ 743345 w 2704575"/>
              <a:gd name="connsiteY3" fmla="*/ 86315 h 1002027"/>
              <a:gd name="connsiteX4" fmla="*/ 607761 w 2704575"/>
              <a:gd name="connsiteY4" fmla="*/ 348416 h 1002027"/>
              <a:gd name="connsiteX5" fmla="*/ 749651 w 2704575"/>
              <a:gd name="connsiteY5" fmla="*/ 695257 h 1002027"/>
              <a:gd name="connsiteX6" fmla="*/ 970368 w 2704575"/>
              <a:gd name="connsiteY6" fmla="*/ 837147 h 1002027"/>
              <a:gd name="connsiteX7" fmla="*/ 1238382 w 2704575"/>
              <a:gd name="connsiteY7" fmla="*/ 663726 h 1002027"/>
              <a:gd name="connsiteX8" fmla="*/ 1332975 w 2704575"/>
              <a:gd name="connsiteY8" fmla="*/ 458774 h 1002027"/>
              <a:gd name="connsiteX9" fmla="*/ 1459099 w 2704575"/>
              <a:gd name="connsiteY9" fmla="*/ 96168 h 1002027"/>
              <a:gd name="connsiteX10" fmla="*/ 1695582 w 2704575"/>
              <a:gd name="connsiteY10" fmla="*/ 17340 h 1002027"/>
              <a:gd name="connsiteX11" fmla="*/ 1884768 w 2704575"/>
              <a:gd name="connsiteY11" fmla="*/ 143464 h 1002027"/>
              <a:gd name="connsiteX12" fmla="*/ 1963596 w 2704575"/>
              <a:gd name="connsiteY12" fmla="*/ 427243 h 1002027"/>
              <a:gd name="connsiteX13" fmla="*/ 2121251 w 2704575"/>
              <a:gd name="connsiteY13" fmla="*/ 726788 h 1002027"/>
              <a:gd name="connsiteX14" fmla="*/ 2341968 w 2704575"/>
              <a:gd name="connsiteY14" fmla="*/ 837147 h 1002027"/>
              <a:gd name="connsiteX15" fmla="*/ 2609982 w 2704575"/>
              <a:gd name="connsiteY15" fmla="*/ 663726 h 1002027"/>
              <a:gd name="connsiteX16" fmla="*/ 2704575 w 2704575"/>
              <a:gd name="connsiteY16" fmla="*/ 364181 h 1002027"/>
              <a:gd name="connsiteX0" fmla="*/ 0 w 2704575"/>
              <a:gd name="connsiteY0" fmla="*/ 1001380 h 1001380"/>
              <a:gd name="connsiteX1" fmla="*/ 260526 w 2704575"/>
              <a:gd name="connsiteY1" fmla="*/ 628920 h 1001380"/>
              <a:gd name="connsiteX2" fmla="*/ 394138 w 2704575"/>
              <a:gd name="connsiteY2" fmla="*/ 39027 h 1001380"/>
              <a:gd name="connsiteX3" fmla="*/ 743345 w 2704575"/>
              <a:gd name="connsiteY3" fmla="*/ 85668 h 1001380"/>
              <a:gd name="connsiteX4" fmla="*/ 813501 w 2704575"/>
              <a:gd name="connsiteY4" fmla="*/ 328719 h 1001380"/>
              <a:gd name="connsiteX5" fmla="*/ 749651 w 2704575"/>
              <a:gd name="connsiteY5" fmla="*/ 694610 h 1001380"/>
              <a:gd name="connsiteX6" fmla="*/ 970368 w 2704575"/>
              <a:gd name="connsiteY6" fmla="*/ 836500 h 1001380"/>
              <a:gd name="connsiteX7" fmla="*/ 1238382 w 2704575"/>
              <a:gd name="connsiteY7" fmla="*/ 663079 h 1001380"/>
              <a:gd name="connsiteX8" fmla="*/ 1332975 w 2704575"/>
              <a:gd name="connsiteY8" fmla="*/ 458127 h 1001380"/>
              <a:gd name="connsiteX9" fmla="*/ 1459099 w 2704575"/>
              <a:gd name="connsiteY9" fmla="*/ 95521 h 1001380"/>
              <a:gd name="connsiteX10" fmla="*/ 1695582 w 2704575"/>
              <a:gd name="connsiteY10" fmla="*/ 16693 h 1001380"/>
              <a:gd name="connsiteX11" fmla="*/ 1884768 w 2704575"/>
              <a:gd name="connsiteY11" fmla="*/ 142817 h 1001380"/>
              <a:gd name="connsiteX12" fmla="*/ 1963596 w 2704575"/>
              <a:gd name="connsiteY12" fmla="*/ 426596 h 1001380"/>
              <a:gd name="connsiteX13" fmla="*/ 2121251 w 2704575"/>
              <a:gd name="connsiteY13" fmla="*/ 726141 h 1001380"/>
              <a:gd name="connsiteX14" fmla="*/ 2341968 w 2704575"/>
              <a:gd name="connsiteY14" fmla="*/ 836500 h 1001380"/>
              <a:gd name="connsiteX15" fmla="*/ 2609982 w 2704575"/>
              <a:gd name="connsiteY15" fmla="*/ 663079 h 1001380"/>
              <a:gd name="connsiteX16" fmla="*/ 2704575 w 2704575"/>
              <a:gd name="connsiteY16" fmla="*/ 363534 h 1001380"/>
              <a:gd name="connsiteX0" fmla="*/ 0 w 2704575"/>
              <a:gd name="connsiteY0" fmla="*/ 1001380 h 1001380"/>
              <a:gd name="connsiteX1" fmla="*/ 260526 w 2704575"/>
              <a:gd name="connsiteY1" fmla="*/ 628920 h 1001380"/>
              <a:gd name="connsiteX2" fmla="*/ 394138 w 2704575"/>
              <a:gd name="connsiteY2" fmla="*/ 39027 h 1001380"/>
              <a:gd name="connsiteX3" fmla="*/ 743345 w 2704575"/>
              <a:gd name="connsiteY3" fmla="*/ 85668 h 1001380"/>
              <a:gd name="connsiteX4" fmla="*/ 813501 w 2704575"/>
              <a:gd name="connsiteY4" fmla="*/ 328719 h 1001380"/>
              <a:gd name="connsiteX5" fmla="*/ 863951 w 2704575"/>
              <a:gd name="connsiteY5" fmla="*/ 694611 h 1001380"/>
              <a:gd name="connsiteX6" fmla="*/ 970368 w 2704575"/>
              <a:gd name="connsiteY6" fmla="*/ 836500 h 1001380"/>
              <a:gd name="connsiteX7" fmla="*/ 1238382 w 2704575"/>
              <a:gd name="connsiteY7" fmla="*/ 663079 h 1001380"/>
              <a:gd name="connsiteX8" fmla="*/ 1332975 w 2704575"/>
              <a:gd name="connsiteY8" fmla="*/ 458127 h 1001380"/>
              <a:gd name="connsiteX9" fmla="*/ 1459099 w 2704575"/>
              <a:gd name="connsiteY9" fmla="*/ 95521 h 1001380"/>
              <a:gd name="connsiteX10" fmla="*/ 1695582 w 2704575"/>
              <a:gd name="connsiteY10" fmla="*/ 16693 h 1001380"/>
              <a:gd name="connsiteX11" fmla="*/ 1884768 w 2704575"/>
              <a:gd name="connsiteY11" fmla="*/ 142817 h 1001380"/>
              <a:gd name="connsiteX12" fmla="*/ 1963596 w 2704575"/>
              <a:gd name="connsiteY12" fmla="*/ 426596 h 1001380"/>
              <a:gd name="connsiteX13" fmla="*/ 2121251 w 2704575"/>
              <a:gd name="connsiteY13" fmla="*/ 726141 h 1001380"/>
              <a:gd name="connsiteX14" fmla="*/ 2341968 w 2704575"/>
              <a:gd name="connsiteY14" fmla="*/ 836500 h 1001380"/>
              <a:gd name="connsiteX15" fmla="*/ 2609982 w 2704575"/>
              <a:gd name="connsiteY15" fmla="*/ 663079 h 1001380"/>
              <a:gd name="connsiteX16" fmla="*/ 2704575 w 2704575"/>
              <a:gd name="connsiteY16" fmla="*/ 363534 h 1001380"/>
              <a:gd name="connsiteX0" fmla="*/ 0 w 2704575"/>
              <a:gd name="connsiteY0" fmla="*/ 1001380 h 1001380"/>
              <a:gd name="connsiteX1" fmla="*/ 260526 w 2704575"/>
              <a:gd name="connsiteY1" fmla="*/ 628920 h 1001380"/>
              <a:gd name="connsiteX2" fmla="*/ 394138 w 2704575"/>
              <a:gd name="connsiteY2" fmla="*/ 39027 h 1001380"/>
              <a:gd name="connsiteX3" fmla="*/ 743345 w 2704575"/>
              <a:gd name="connsiteY3" fmla="*/ 85668 h 1001380"/>
              <a:gd name="connsiteX4" fmla="*/ 813501 w 2704575"/>
              <a:gd name="connsiteY4" fmla="*/ 328719 h 1001380"/>
              <a:gd name="connsiteX5" fmla="*/ 863951 w 2704575"/>
              <a:gd name="connsiteY5" fmla="*/ 694611 h 1001380"/>
              <a:gd name="connsiteX6" fmla="*/ 970368 w 2704575"/>
              <a:gd name="connsiteY6" fmla="*/ 836500 h 1001380"/>
              <a:gd name="connsiteX7" fmla="*/ 1169802 w 2704575"/>
              <a:gd name="connsiteY7" fmla="*/ 891679 h 1001380"/>
              <a:gd name="connsiteX8" fmla="*/ 1332975 w 2704575"/>
              <a:gd name="connsiteY8" fmla="*/ 458127 h 1001380"/>
              <a:gd name="connsiteX9" fmla="*/ 1459099 w 2704575"/>
              <a:gd name="connsiteY9" fmla="*/ 95521 h 1001380"/>
              <a:gd name="connsiteX10" fmla="*/ 1695582 w 2704575"/>
              <a:gd name="connsiteY10" fmla="*/ 16693 h 1001380"/>
              <a:gd name="connsiteX11" fmla="*/ 1884768 w 2704575"/>
              <a:gd name="connsiteY11" fmla="*/ 142817 h 1001380"/>
              <a:gd name="connsiteX12" fmla="*/ 1963596 w 2704575"/>
              <a:gd name="connsiteY12" fmla="*/ 426596 h 1001380"/>
              <a:gd name="connsiteX13" fmla="*/ 2121251 w 2704575"/>
              <a:gd name="connsiteY13" fmla="*/ 726141 h 1001380"/>
              <a:gd name="connsiteX14" fmla="*/ 2341968 w 2704575"/>
              <a:gd name="connsiteY14" fmla="*/ 836500 h 1001380"/>
              <a:gd name="connsiteX15" fmla="*/ 2609982 w 2704575"/>
              <a:gd name="connsiteY15" fmla="*/ 663079 h 1001380"/>
              <a:gd name="connsiteX16" fmla="*/ 2704575 w 2704575"/>
              <a:gd name="connsiteY16" fmla="*/ 363534 h 1001380"/>
              <a:gd name="connsiteX0" fmla="*/ 0 w 2704575"/>
              <a:gd name="connsiteY0" fmla="*/ 1001380 h 1001380"/>
              <a:gd name="connsiteX1" fmla="*/ 260526 w 2704575"/>
              <a:gd name="connsiteY1" fmla="*/ 628920 h 1001380"/>
              <a:gd name="connsiteX2" fmla="*/ 394138 w 2704575"/>
              <a:gd name="connsiteY2" fmla="*/ 39027 h 1001380"/>
              <a:gd name="connsiteX3" fmla="*/ 743345 w 2704575"/>
              <a:gd name="connsiteY3" fmla="*/ 85668 h 1001380"/>
              <a:gd name="connsiteX4" fmla="*/ 813501 w 2704575"/>
              <a:gd name="connsiteY4" fmla="*/ 328719 h 1001380"/>
              <a:gd name="connsiteX5" fmla="*/ 863951 w 2704575"/>
              <a:gd name="connsiteY5" fmla="*/ 694611 h 1001380"/>
              <a:gd name="connsiteX6" fmla="*/ 970368 w 2704575"/>
              <a:gd name="connsiteY6" fmla="*/ 836500 h 1001380"/>
              <a:gd name="connsiteX7" fmla="*/ 1169802 w 2704575"/>
              <a:gd name="connsiteY7" fmla="*/ 891679 h 1001380"/>
              <a:gd name="connsiteX8" fmla="*/ 1401555 w 2704575"/>
              <a:gd name="connsiteY8" fmla="*/ 496228 h 1001380"/>
              <a:gd name="connsiteX9" fmla="*/ 1459099 w 2704575"/>
              <a:gd name="connsiteY9" fmla="*/ 95521 h 1001380"/>
              <a:gd name="connsiteX10" fmla="*/ 1695582 w 2704575"/>
              <a:gd name="connsiteY10" fmla="*/ 16693 h 1001380"/>
              <a:gd name="connsiteX11" fmla="*/ 1884768 w 2704575"/>
              <a:gd name="connsiteY11" fmla="*/ 142817 h 1001380"/>
              <a:gd name="connsiteX12" fmla="*/ 1963596 w 2704575"/>
              <a:gd name="connsiteY12" fmla="*/ 426596 h 1001380"/>
              <a:gd name="connsiteX13" fmla="*/ 2121251 w 2704575"/>
              <a:gd name="connsiteY13" fmla="*/ 726141 h 1001380"/>
              <a:gd name="connsiteX14" fmla="*/ 2341968 w 2704575"/>
              <a:gd name="connsiteY14" fmla="*/ 836500 h 1001380"/>
              <a:gd name="connsiteX15" fmla="*/ 2609982 w 2704575"/>
              <a:gd name="connsiteY15" fmla="*/ 663079 h 1001380"/>
              <a:gd name="connsiteX16" fmla="*/ 2704575 w 2704575"/>
              <a:gd name="connsiteY16" fmla="*/ 363534 h 1001380"/>
              <a:gd name="connsiteX0" fmla="*/ 0 w 2704575"/>
              <a:gd name="connsiteY0" fmla="*/ 1001380 h 1001380"/>
              <a:gd name="connsiteX1" fmla="*/ 260526 w 2704575"/>
              <a:gd name="connsiteY1" fmla="*/ 628920 h 1001380"/>
              <a:gd name="connsiteX2" fmla="*/ 394138 w 2704575"/>
              <a:gd name="connsiteY2" fmla="*/ 39027 h 1001380"/>
              <a:gd name="connsiteX3" fmla="*/ 743345 w 2704575"/>
              <a:gd name="connsiteY3" fmla="*/ 85668 h 1001380"/>
              <a:gd name="connsiteX4" fmla="*/ 813501 w 2704575"/>
              <a:gd name="connsiteY4" fmla="*/ 328719 h 1001380"/>
              <a:gd name="connsiteX5" fmla="*/ 863951 w 2704575"/>
              <a:gd name="connsiteY5" fmla="*/ 694611 h 1001380"/>
              <a:gd name="connsiteX6" fmla="*/ 970368 w 2704575"/>
              <a:gd name="connsiteY6" fmla="*/ 836500 h 1001380"/>
              <a:gd name="connsiteX7" fmla="*/ 1169802 w 2704575"/>
              <a:gd name="connsiteY7" fmla="*/ 891679 h 1001380"/>
              <a:gd name="connsiteX8" fmla="*/ 1401555 w 2704575"/>
              <a:gd name="connsiteY8" fmla="*/ 496228 h 1001380"/>
              <a:gd name="connsiteX9" fmla="*/ 1516249 w 2704575"/>
              <a:gd name="connsiteY9" fmla="*/ 95522 h 1001380"/>
              <a:gd name="connsiteX10" fmla="*/ 1695582 w 2704575"/>
              <a:gd name="connsiteY10" fmla="*/ 16693 h 1001380"/>
              <a:gd name="connsiteX11" fmla="*/ 1884768 w 2704575"/>
              <a:gd name="connsiteY11" fmla="*/ 142817 h 1001380"/>
              <a:gd name="connsiteX12" fmla="*/ 1963596 w 2704575"/>
              <a:gd name="connsiteY12" fmla="*/ 426596 h 1001380"/>
              <a:gd name="connsiteX13" fmla="*/ 2121251 w 2704575"/>
              <a:gd name="connsiteY13" fmla="*/ 726141 h 1001380"/>
              <a:gd name="connsiteX14" fmla="*/ 2341968 w 2704575"/>
              <a:gd name="connsiteY14" fmla="*/ 836500 h 1001380"/>
              <a:gd name="connsiteX15" fmla="*/ 2609982 w 2704575"/>
              <a:gd name="connsiteY15" fmla="*/ 663079 h 1001380"/>
              <a:gd name="connsiteX16" fmla="*/ 2704575 w 2704575"/>
              <a:gd name="connsiteY16" fmla="*/ 363534 h 1001380"/>
              <a:gd name="connsiteX0" fmla="*/ 0 w 2704575"/>
              <a:gd name="connsiteY0" fmla="*/ 1001380 h 1001380"/>
              <a:gd name="connsiteX1" fmla="*/ 260526 w 2704575"/>
              <a:gd name="connsiteY1" fmla="*/ 628920 h 1001380"/>
              <a:gd name="connsiteX2" fmla="*/ 394138 w 2704575"/>
              <a:gd name="connsiteY2" fmla="*/ 39027 h 1001380"/>
              <a:gd name="connsiteX3" fmla="*/ 743345 w 2704575"/>
              <a:gd name="connsiteY3" fmla="*/ 85668 h 1001380"/>
              <a:gd name="connsiteX4" fmla="*/ 813501 w 2704575"/>
              <a:gd name="connsiteY4" fmla="*/ 328719 h 1001380"/>
              <a:gd name="connsiteX5" fmla="*/ 863951 w 2704575"/>
              <a:gd name="connsiteY5" fmla="*/ 694611 h 1001380"/>
              <a:gd name="connsiteX6" fmla="*/ 970368 w 2704575"/>
              <a:gd name="connsiteY6" fmla="*/ 836500 h 1001380"/>
              <a:gd name="connsiteX7" fmla="*/ 1169802 w 2704575"/>
              <a:gd name="connsiteY7" fmla="*/ 891679 h 1001380"/>
              <a:gd name="connsiteX8" fmla="*/ 1401555 w 2704575"/>
              <a:gd name="connsiteY8" fmla="*/ 496228 h 1001380"/>
              <a:gd name="connsiteX9" fmla="*/ 1516249 w 2704575"/>
              <a:gd name="connsiteY9" fmla="*/ 95522 h 1001380"/>
              <a:gd name="connsiteX10" fmla="*/ 1695582 w 2704575"/>
              <a:gd name="connsiteY10" fmla="*/ 16693 h 1001380"/>
              <a:gd name="connsiteX11" fmla="*/ 1884768 w 2704575"/>
              <a:gd name="connsiteY11" fmla="*/ 142817 h 1001380"/>
              <a:gd name="connsiteX12" fmla="*/ 1963596 w 2704575"/>
              <a:gd name="connsiteY12" fmla="*/ 426596 h 1001380"/>
              <a:gd name="connsiteX13" fmla="*/ 2121251 w 2704575"/>
              <a:gd name="connsiteY13" fmla="*/ 954740 h 1001380"/>
              <a:gd name="connsiteX14" fmla="*/ 2341968 w 2704575"/>
              <a:gd name="connsiteY14" fmla="*/ 836500 h 1001380"/>
              <a:gd name="connsiteX15" fmla="*/ 2609982 w 2704575"/>
              <a:gd name="connsiteY15" fmla="*/ 663079 h 1001380"/>
              <a:gd name="connsiteX16" fmla="*/ 2704575 w 2704575"/>
              <a:gd name="connsiteY16" fmla="*/ 363534 h 1001380"/>
              <a:gd name="connsiteX0" fmla="*/ 0 w 2704575"/>
              <a:gd name="connsiteY0" fmla="*/ 1001380 h 1001380"/>
              <a:gd name="connsiteX1" fmla="*/ 260526 w 2704575"/>
              <a:gd name="connsiteY1" fmla="*/ 628920 h 1001380"/>
              <a:gd name="connsiteX2" fmla="*/ 394138 w 2704575"/>
              <a:gd name="connsiteY2" fmla="*/ 39027 h 1001380"/>
              <a:gd name="connsiteX3" fmla="*/ 743345 w 2704575"/>
              <a:gd name="connsiteY3" fmla="*/ 85668 h 1001380"/>
              <a:gd name="connsiteX4" fmla="*/ 813501 w 2704575"/>
              <a:gd name="connsiteY4" fmla="*/ 328719 h 1001380"/>
              <a:gd name="connsiteX5" fmla="*/ 863951 w 2704575"/>
              <a:gd name="connsiteY5" fmla="*/ 694611 h 1001380"/>
              <a:gd name="connsiteX6" fmla="*/ 970368 w 2704575"/>
              <a:gd name="connsiteY6" fmla="*/ 836500 h 1001380"/>
              <a:gd name="connsiteX7" fmla="*/ 1169802 w 2704575"/>
              <a:gd name="connsiteY7" fmla="*/ 891679 h 1001380"/>
              <a:gd name="connsiteX8" fmla="*/ 1401555 w 2704575"/>
              <a:gd name="connsiteY8" fmla="*/ 496228 h 1001380"/>
              <a:gd name="connsiteX9" fmla="*/ 1516249 w 2704575"/>
              <a:gd name="connsiteY9" fmla="*/ 95522 h 1001380"/>
              <a:gd name="connsiteX10" fmla="*/ 1695582 w 2704575"/>
              <a:gd name="connsiteY10" fmla="*/ 16693 h 1001380"/>
              <a:gd name="connsiteX11" fmla="*/ 1884768 w 2704575"/>
              <a:gd name="connsiteY11" fmla="*/ 142817 h 1001380"/>
              <a:gd name="connsiteX12" fmla="*/ 1963596 w 2704575"/>
              <a:gd name="connsiteY12" fmla="*/ 426596 h 1001380"/>
              <a:gd name="connsiteX13" fmla="*/ 2121251 w 2704575"/>
              <a:gd name="connsiteY13" fmla="*/ 954740 h 1001380"/>
              <a:gd name="connsiteX14" fmla="*/ 2387688 w 2704575"/>
              <a:gd name="connsiteY14" fmla="*/ 912700 h 1001380"/>
              <a:gd name="connsiteX15" fmla="*/ 2609982 w 2704575"/>
              <a:gd name="connsiteY15" fmla="*/ 663079 h 1001380"/>
              <a:gd name="connsiteX16" fmla="*/ 2704575 w 2704575"/>
              <a:gd name="connsiteY16" fmla="*/ 363534 h 1001380"/>
              <a:gd name="connsiteX0" fmla="*/ 0 w 2704575"/>
              <a:gd name="connsiteY0" fmla="*/ 1001380 h 1001380"/>
              <a:gd name="connsiteX1" fmla="*/ 260526 w 2704575"/>
              <a:gd name="connsiteY1" fmla="*/ 628920 h 1001380"/>
              <a:gd name="connsiteX2" fmla="*/ 394138 w 2704575"/>
              <a:gd name="connsiteY2" fmla="*/ 39027 h 1001380"/>
              <a:gd name="connsiteX3" fmla="*/ 743345 w 2704575"/>
              <a:gd name="connsiteY3" fmla="*/ 85668 h 1001380"/>
              <a:gd name="connsiteX4" fmla="*/ 813501 w 2704575"/>
              <a:gd name="connsiteY4" fmla="*/ 328719 h 1001380"/>
              <a:gd name="connsiteX5" fmla="*/ 863951 w 2704575"/>
              <a:gd name="connsiteY5" fmla="*/ 694611 h 1001380"/>
              <a:gd name="connsiteX6" fmla="*/ 970368 w 2704575"/>
              <a:gd name="connsiteY6" fmla="*/ 836500 h 1001380"/>
              <a:gd name="connsiteX7" fmla="*/ 1169802 w 2704575"/>
              <a:gd name="connsiteY7" fmla="*/ 891679 h 1001380"/>
              <a:gd name="connsiteX8" fmla="*/ 1401555 w 2704575"/>
              <a:gd name="connsiteY8" fmla="*/ 496228 h 1001380"/>
              <a:gd name="connsiteX9" fmla="*/ 1516249 w 2704575"/>
              <a:gd name="connsiteY9" fmla="*/ 95522 h 1001380"/>
              <a:gd name="connsiteX10" fmla="*/ 1695582 w 2704575"/>
              <a:gd name="connsiteY10" fmla="*/ 16693 h 1001380"/>
              <a:gd name="connsiteX11" fmla="*/ 1884768 w 2704575"/>
              <a:gd name="connsiteY11" fmla="*/ 142817 h 1001380"/>
              <a:gd name="connsiteX12" fmla="*/ 1963596 w 2704575"/>
              <a:gd name="connsiteY12" fmla="*/ 426596 h 1001380"/>
              <a:gd name="connsiteX13" fmla="*/ 2121251 w 2704575"/>
              <a:gd name="connsiteY13" fmla="*/ 954740 h 1001380"/>
              <a:gd name="connsiteX14" fmla="*/ 2387688 w 2704575"/>
              <a:gd name="connsiteY14" fmla="*/ 912700 h 1001380"/>
              <a:gd name="connsiteX15" fmla="*/ 2518542 w 2704575"/>
              <a:gd name="connsiteY15" fmla="*/ 529729 h 1001380"/>
              <a:gd name="connsiteX16" fmla="*/ 2704575 w 2704575"/>
              <a:gd name="connsiteY16" fmla="*/ 363534 h 1001380"/>
              <a:gd name="connsiteX0" fmla="*/ 0 w 2590275"/>
              <a:gd name="connsiteY0" fmla="*/ 1001380 h 1001380"/>
              <a:gd name="connsiteX1" fmla="*/ 260526 w 2590275"/>
              <a:gd name="connsiteY1" fmla="*/ 628920 h 1001380"/>
              <a:gd name="connsiteX2" fmla="*/ 394138 w 2590275"/>
              <a:gd name="connsiteY2" fmla="*/ 39027 h 1001380"/>
              <a:gd name="connsiteX3" fmla="*/ 743345 w 2590275"/>
              <a:gd name="connsiteY3" fmla="*/ 85668 h 1001380"/>
              <a:gd name="connsiteX4" fmla="*/ 813501 w 2590275"/>
              <a:gd name="connsiteY4" fmla="*/ 328719 h 1001380"/>
              <a:gd name="connsiteX5" fmla="*/ 863951 w 2590275"/>
              <a:gd name="connsiteY5" fmla="*/ 694611 h 1001380"/>
              <a:gd name="connsiteX6" fmla="*/ 970368 w 2590275"/>
              <a:gd name="connsiteY6" fmla="*/ 836500 h 1001380"/>
              <a:gd name="connsiteX7" fmla="*/ 1169802 w 2590275"/>
              <a:gd name="connsiteY7" fmla="*/ 891679 h 1001380"/>
              <a:gd name="connsiteX8" fmla="*/ 1401555 w 2590275"/>
              <a:gd name="connsiteY8" fmla="*/ 496228 h 1001380"/>
              <a:gd name="connsiteX9" fmla="*/ 1516249 w 2590275"/>
              <a:gd name="connsiteY9" fmla="*/ 95522 h 1001380"/>
              <a:gd name="connsiteX10" fmla="*/ 1695582 w 2590275"/>
              <a:gd name="connsiteY10" fmla="*/ 16693 h 1001380"/>
              <a:gd name="connsiteX11" fmla="*/ 1884768 w 2590275"/>
              <a:gd name="connsiteY11" fmla="*/ 142817 h 1001380"/>
              <a:gd name="connsiteX12" fmla="*/ 1963596 w 2590275"/>
              <a:gd name="connsiteY12" fmla="*/ 426596 h 1001380"/>
              <a:gd name="connsiteX13" fmla="*/ 2121251 w 2590275"/>
              <a:gd name="connsiteY13" fmla="*/ 954740 h 1001380"/>
              <a:gd name="connsiteX14" fmla="*/ 2387688 w 2590275"/>
              <a:gd name="connsiteY14" fmla="*/ 912700 h 1001380"/>
              <a:gd name="connsiteX15" fmla="*/ 2518542 w 2590275"/>
              <a:gd name="connsiteY15" fmla="*/ 529729 h 1001380"/>
              <a:gd name="connsiteX16" fmla="*/ 2590275 w 2590275"/>
              <a:gd name="connsiteY16" fmla="*/ 115885 h 1001380"/>
              <a:gd name="connsiteX0" fmla="*/ 0 w 2624565"/>
              <a:gd name="connsiteY0" fmla="*/ 1001380 h 1001380"/>
              <a:gd name="connsiteX1" fmla="*/ 260526 w 2624565"/>
              <a:gd name="connsiteY1" fmla="*/ 628920 h 1001380"/>
              <a:gd name="connsiteX2" fmla="*/ 394138 w 2624565"/>
              <a:gd name="connsiteY2" fmla="*/ 39027 h 1001380"/>
              <a:gd name="connsiteX3" fmla="*/ 743345 w 2624565"/>
              <a:gd name="connsiteY3" fmla="*/ 85668 h 1001380"/>
              <a:gd name="connsiteX4" fmla="*/ 813501 w 2624565"/>
              <a:gd name="connsiteY4" fmla="*/ 328719 h 1001380"/>
              <a:gd name="connsiteX5" fmla="*/ 863951 w 2624565"/>
              <a:gd name="connsiteY5" fmla="*/ 694611 h 1001380"/>
              <a:gd name="connsiteX6" fmla="*/ 970368 w 2624565"/>
              <a:gd name="connsiteY6" fmla="*/ 836500 h 1001380"/>
              <a:gd name="connsiteX7" fmla="*/ 1169802 w 2624565"/>
              <a:gd name="connsiteY7" fmla="*/ 891679 h 1001380"/>
              <a:gd name="connsiteX8" fmla="*/ 1401555 w 2624565"/>
              <a:gd name="connsiteY8" fmla="*/ 496228 h 1001380"/>
              <a:gd name="connsiteX9" fmla="*/ 1516249 w 2624565"/>
              <a:gd name="connsiteY9" fmla="*/ 95522 h 1001380"/>
              <a:gd name="connsiteX10" fmla="*/ 1695582 w 2624565"/>
              <a:gd name="connsiteY10" fmla="*/ 16693 h 1001380"/>
              <a:gd name="connsiteX11" fmla="*/ 1884768 w 2624565"/>
              <a:gd name="connsiteY11" fmla="*/ 142817 h 1001380"/>
              <a:gd name="connsiteX12" fmla="*/ 1963596 w 2624565"/>
              <a:gd name="connsiteY12" fmla="*/ 426596 h 1001380"/>
              <a:gd name="connsiteX13" fmla="*/ 2121251 w 2624565"/>
              <a:gd name="connsiteY13" fmla="*/ 954740 h 1001380"/>
              <a:gd name="connsiteX14" fmla="*/ 2387688 w 2624565"/>
              <a:gd name="connsiteY14" fmla="*/ 912700 h 1001380"/>
              <a:gd name="connsiteX15" fmla="*/ 2518542 w 2624565"/>
              <a:gd name="connsiteY15" fmla="*/ 529729 h 1001380"/>
              <a:gd name="connsiteX16" fmla="*/ 2624565 w 2624565"/>
              <a:gd name="connsiteY16" fmla="*/ 96835 h 100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4565" h="1001380">
                <a:moveTo>
                  <a:pt x="0" y="1001380"/>
                </a:moveTo>
                <a:cubicBezTo>
                  <a:pt x="45983" y="877883"/>
                  <a:pt x="194836" y="789312"/>
                  <a:pt x="260526" y="628920"/>
                </a:cubicBezTo>
                <a:cubicBezTo>
                  <a:pt x="326216" y="468528"/>
                  <a:pt x="313668" y="129569"/>
                  <a:pt x="394138" y="39027"/>
                </a:cubicBezTo>
                <a:cubicBezTo>
                  <a:pt x="474608" y="-51515"/>
                  <a:pt x="673451" y="37386"/>
                  <a:pt x="743345" y="85668"/>
                </a:cubicBezTo>
                <a:cubicBezTo>
                  <a:pt x="813239" y="133950"/>
                  <a:pt x="793400" y="227229"/>
                  <a:pt x="813501" y="328719"/>
                </a:cubicBezTo>
                <a:cubicBezTo>
                  <a:pt x="833602" y="430210"/>
                  <a:pt x="837807" y="609981"/>
                  <a:pt x="863951" y="694611"/>
                </a:cubicBezTo>
                <a:cubicBezTo>
                  <a:pt x="890095" y="779241"/>
                  <a:pt x="919393" y="803655"/>
                  <a:pt x="970368" y="836500"/>
                </a:cubicBezTo>
                <a:cubicBezTo>
                  <a:pt x="1021343" y="869345"/>
                  <a:pt x="1097938" y="948391"/>
                  <a:pt x="1169802" y="891679"/>
                </a:cubicBezTo>
                <a:cubicBezTo>
                  <a:pt x="1241666" y="834967"/>
                  <a:pt x="1343814" y="628921"/>
                  <a:pt x="1401555" y="496228"/>
                </a:cubicBezTo>
                <a:cubicBezTo>
                  <a:pt x="1459296" y="363535"/>
                  <a:pt x="1467245" y="175444"/>
                  <a:pt x="1516249" y="95522"/>
                </a:cubicBezTo>
                <a:cubicBezTo>
                  <a:pt x="1565253" y="15600"/>
                  <a:pt x="1634162" y="8811"/>
                  <a:pt x="1695582" y="16693"/>
                </a:cubicBezTo>
                <a:cubicBezTo>
                  <a:pt x="1757002" y="24576"/>
                  <a:pt x="1840099" y="74500"/>
                  <a:pt x="1884768" y="142817"/>
                </a:cubicBezTo>
                <a:cubicBezTo>
                  <a:pt x="1929437" y="211134"/>
                  <a:pt x="1924182" y="291276"/>
                  <a:pt x="1963596" y="426596"/>
                </a:cubicBezTo>
                <a:cubicBezTo>
                  <a:pt x="2003010" y="561916"/>
                  <a:pt x="2050569" y="873723"/>
                  <a:pt x="2121251" y="954740"/>
                </a:cubicBezTo>
                <a:cubicBezTo>
                  <a:pt x="2191933" y="1035757"/>
                  <a:pt x="2321473" y="983535"/>
                  <a:pt x="2387688" y="912700"/>
                </a:cubicBezTo>
                <a:cubicBezTo>
                  <a:pt x="2453903" y="841865"/>
                  <a:pt x="2458108" y="608557"/>
                  <a:pt x="2518542" y="529729"/>
                </a:cubicBezTo>
                <a:cubicBezTo>
                  <a:pt x="2578976" y="450901"/>
                  <a:pt x="2608800" y="144132"/>
                  <a:pt x="2624565" y="96835"/>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sp>
        <p:nvSpPr>
          <p:cNvPr id="68616" name="Slide Number Placeholder 12"/>
          <p:cNvSpPr>
            <a:spLocks noGrp="1"/>
          </p:cNvSpPr>
          <p:nvPr>
            <p:ph type="sldNum" sz="quarter" idx="12"/>
          </p:nvPr>
        </p:nvSpPr>
        <p:spPr bwMode="auto">
          <a:noFill/>
          <a:ln>
            <a:miter lim="800000"/>
            <a:headEnd/>
            <a:tailEnd/>
          </a:ln>
        </p:spPr>
        <p:txBody>
          <a:bodyPr/>
          <a:lstStyle/>
          <a:p>
            <a:fld id="{CD411572-5218-4C7D-A597-6BDF12AD8CDA}" type="slidenum">
              <a:rPr lang="en-US"/>
              <a:pPr/>
              <a:t>48</a:t>
            </a:fld>
            <a:endParaRPr lang="en-US"/>
          </a:p>
        </p:txBody>
      </p:sp>
    </p:spTree>
    <p:extLst>
      <p:ext uri="{BB962C8B-B14F-4D97-AF65-F5344CB8AC3E}">
        <p14:creationId xmlns:p14="http://schemas.microsoft.com/office/powerpoint/2010/main" xmlns="" val="1663646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estalt Laws of Perceptual Organization"/>
          <p:cNvPicPr>
            <a:picLocks noChangeAspect="1" noChangeArrowheads="1"/>
          </p:cNvPicPr>
          <p:nvPr/>
        </p:nvPicPr>
        <p:blipFill>
          <a:blip r:embed="rId2" cstate="print"/>
          <a:srcRect/>
          <a:stretch>
            <a:fillRect/>
          </a:stretch>
        </p:blipFill>
        <p:spPr bwMode="auto">
          <a:xfrm>
            <a:off x="304800" y="685800"/>
            <a:ext cx="7315200" cy="5986463"/>
          </a:xfrm>
          <a:prstGeom prst="rect">
            <a:avLst/>
          </a:prstGeom>
          <a:noFill/>
          <a:ln w="9525">
            <a:noFill/>
            <a:miter lim="800000"/>
            <a:headEnd/>
            <a:tailEnd/>
          </a:ln>
        </p:spPr>
      </p:pic>
      <p:sp>
        <p:nvSpPr>
          <p:cNvPr id="9219" name="TextBox 2"/>
          <p:cNvSpPr txBox="1">
            <a:spLocks noChangeArrowheads="1"/>
          </p:cNvSpPr>
          <p:nvPr/>
        </p:nvSpPr>
        <p:spPr bwMode="auto">
          <a:xfrm>
            <a:off x="1295400" y="228600"/>
            <a:ext cx="6705600" cy="369888"/>
          </a:xfrm>
          <a:prstGeom prst="rect">
            <a:avLst/>
          </a:prstGeom>
          <a:noFill/>
          <a:ln w="9525">
            <a:noFill/>
            <a:miter lim="800000"/>
            <a:headEnd/>
            <a:tailEnd/>
          </a:ln>
        </p:spPr>
        <p:txBody>
          <a:bodyPr>
            <a:spAutoFit/>
          </a:bodyPr>
          <a:lstStyle/>
          <a:p>
            <a:r>
              <a:rPr lang="en-US"/>
              <a:t>Another name for the Gestalt principle of </a:t>
            </a:r>
            <a:r>
              <a:rPr lang="en-US" b="1"/>
              <a:t>Simplicity….</a:t>
            </a:r>
            <a:endParaRPr lang="en-US"/>
          </a:p>
        </p:txBody>
      </p:sp>
    </p:spTree>
    <p:extLst>
      <p:ext uri="{BB962C8B-B14F-4D97-AF65-F5344CB8AC3E}">
        <p14:creationId xmlns:p14="http://schemas.microsoft.com/office/powerpoint/2010/main" xmlns="" val="2652503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top down processing (2).jpg"/>
          <p:cNvPicPr>
            <a:picLocks noChangeAspect="1"/>
          </p:cNvPicPr>
          <p:nvPr/>
        </p:nvPicPr>
        <p:blipFill>
          <a:blip r:embed="rId3" cstate="print"/>
          <a:srcRect l="1666" b="3333"/>
          <a:stretch>
            <a:fillRect/>
          </a:stretch>
        </p:blipFill>
        <p:spPr bwMode="auto">
          <a:xfrm>
            <a:off x="0" y="0"/>
            <a:ext cx="9301163" cy="6858000"/>
          </a:xfrm>
          <a:prstGeom prst="rect">
            <a:avLst/>
          </a:prstGeom>
          <a:noFill/>
          <a:ln w="9525">
            <a:noFill/>
            <a:miter lim="800000"/>
            <a:headEnd/>
            <a:tailEnd/>
          </a:ln>
        </p:spPr>
      </p:pic>
      <p:sp>
        <p:nvSpPr>
          <p:cNvPr id="3" name="TextBox 2"/>
          <p:cNvSpPr txBox="1">
            <a:spLocks noChangeArrowheads="1"/>
          </p:cNvSpPr>
          <p:nvPr/>
        </p:nvSpPr>
        <p:spPr bwMode="auto">
          <a:xfrm>
            <a:off x="6831013" y="0"/>
            <a:ext cx="2470150" cy="6858000"/>
          </a:xfrm>
          <a:prstGeom prst="rect">
            <a:avLst/>
          </a:prstGeom>
          <a:solidFill>
            <a:srgbClr val="F36F21"/>
          </a:solidFill>
          <a:ln w="9525">
            <a:noFill/>
            <a:miter lim="800000"/>
            <a:headEnd/>
            <a:tailEnd/>
          </a:ln>
        </p:spPr>
        <p:txBody>
          <a:bodyPr anchor="ctr"/>
          <a:lstStyle/>
          <a:p>
            <a:pPr algn="ctr">
              <a:lnSpc>
                <a:spcPts val="2800"/>
              </a:lnSpc>
              <a:spcAft>
                <a:spcPts val="1200"/>
              </a:spcAft>
            </a:pPr>
            <a:r>
              <a:rPr lang="en-US" sz="3600" b="1">
                <a:solidFill>
                  <a:srgbClr val="F8F6E3"/>
                </a:solidFill>
                <a:latin typeface="Calibri" pitchFamily="-65" charset="0"/>
              </a:rPr>
              <a:t>Top-down Processing</a:t>
            </a:r>
          </a:p>
          <a:p>
            <a:pPr algn="ctr">
              <a:lnSpc>
                <a:spcPts val="2800"/>
              </a:lnSpc>
              <a:spcAft>
                <a:spcPts val="1200"/>
              </a:spcAft>
            </a:pPr>
            <a:r>
              <a:rPr lang="en-US" sz="3200" b="1">
                <a:solidFill>
                  <a:srgbClr val="F8F6E3"/>
                </a:solidFill>
                <a:latin typeface="Calibri" pitchFamily="-65" charset="0"/>
              </a:rPr>
              <a:t> </a:t>
            </a:r>
            <a:r>
              <a:rPr lang="en-US" sz="2800">
                <a:solidFill>
                  <a:srgbClr val="F8F6E3"/>
                </a:solidFill>
                <a:latin typeface="Calibri" pitchFamily="-65" charset="0"/>
              </a:rPr>
              <a:t>You may start to see something in this picture if we give your brain some concepts to apply: </a:t>
            </a:r>
          </a:p>
          <a:p>
            <a:pPr algn="ctr">
              <a:lnSpc>
                <a:spcPts val="2800"/>
              </a:lnSpc>
              <a:spcAft>
                <a:spcPts val="1200"/>
              </a:spcAft>
            </a:pPr>
            <a:r>
              <a:rPr lang="en-US" sz="2800">
                <a:solidFill>
                  <a:srgbClr val="F8F6E3"/>
                </a:solidFill>
                <a:latin typeface="Calibri" pitchFamily="-65" charset="0"/>
              </a:rPr>
              <a:t>“tree”</a:t>
            </a:r>
          </a:p>
          <a:p>
            <a:pPr algn="ctr">
              <a:lnSpc>
                <a:spcPts val="2800"/>
              </a:lnSpc>
              <a:spcAft>
                <a:spcPts val="1200"/>
              </a:spcAft>
            </a:pPr>
            <a:r>
              <a:rPr lang="en-US" sz="2800">
                <a:solidFill>
                  <a:srgbClr val="F8F6E3"/>
                </a:solidFill>
                <a:latin typeface="Calibri" pitchFamily="-65" charset="0"/>
              </a:rPr>
              <a:t>“sidewalk”</a:t>
            </a:r>
          </a:p>
          <a:p>
            <a:pPr algn="ctr">
              <a:lnSpc>
                <a:spcPts val="2800"/>
              </a:lnSpc>
              <a:spcAft>
                <a:spcPts val="1200"/>
              </a:spcAft>
            </a:pPr>
            <a:r>
              <a:rPr lang="en-US" sz="2800">
                <a:solidFill>
                  <a:srgbClr val="F8F6E3"/>
                </a:solidFill>
                <a:latin typeface="Calibri" pitchFamily="-65" charset="0"/>
              </a:rPr>
              <a:t>“dog”</a:t>
            </a:r>
          </a:p>
          <a:p>
            <a:pPr algn="ctr">
              <a:lnSpc>
                <a:spcPts val="2800"/>
              </a:lnSpc>
              <a:spcAft>
                <a:spcPts val="1200"/>
              </a:spcAft>
            </a:pPr>
            <a:r>
              <a:rPr lang="en-US" sz="2800">
                <a:solidFill>
                  <a:srgbClr val="F8F6E3"/>
                </a:solidFill>
                <a:latin typeface="Calibri" pitchFamily="-65" charset="0"/>
              </a:rPr>
              <a:t>“Dalmatian”</a:t>
            </a:r>
          </a:p>
        </p:txBody>
      </p:sp>
      <p:sp>
        <p:nvSpPr>
          <p:cNvPr id="25604" name="Slide Number Placeholder 3"/>
          <p:cNvSpPr>
            <a:spLocks noGrp="1"/>
          </p:cNvSpPr>
          <p:nvPr>
            <p:ph type="sldNum" sz="quarter" idx="12"/>
          </p:nvPr>
        </p:nvSpPr>
        <p:spPr bwMode="auto">
          <a:noFill/>
          <a:ln>
            <a:miter lim="800000"/>
            <a:headEnd/>
            <a:tailEnd/>
          </a:ln>
        </p:spPr>
        <p:txBody>
          <a:bodyPr/>
          <a:lstStyle/>
          <a:p>
            <a:fld id="{C2ECCC8E-F3D4-40D4-A15C-BD798DCA3DA7}" type="slidenum">
              <a:rPr lang="en-US"/>
              <a:pPr/>
              <a:t>5</a:t>
            </a:fld>
            <a:endParaRPr lang="en-US"/>
          </a:p>
        </p:txBody>
      </p:sp>
    </p:spTree>
    <p:extLst>
      <p:ext uri="{BB962C8B-B14F-4D97-AF65-F5344CB8AC3E}">
        <p14:creationId xmlns:p14="http://schemas.microsoft.com/office/powerpoint/2010/main" xmlns="" val="2698100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7379FD62-6836-48B7-AA64-FDE2ED632155}" type="slidenum">
              <a:rPr lang="en-US" smtClean="0"/>
              <a:pPr/>
              <a:t>6</a:t>
            </a:fld>
            <a:endParaRPr lang="en-US" smtClean="0"/>
          </a:p>
        </p:txBody>
      </p:sp>
      <p:pic>
        <p:nvPicPr>
          <p:cNvPr id="9219" name="Picture 2" descr="un05-p172"/>
          <p:cNvPicPr>
            <a:picLocks noChangeAspect="1" noChangeArrowheads="1"/>
          </p:cNvPicPr>
          <p:nvPr/>
        </p:nvPicPr>
        <p:blipFill>
          <a:blip r:embed="rId2" cstate="print"/>
          <a:srcRect/>
          <a:stretch>
            <a:fillRect/>
          </a:stretch>
        </p:blipFill>
        <p:spPr bwMode="auto">
          <a:xfrm>
            <a:off x="1315233" y="1619291"/>
            <a:ext cx="6225435" cy="4756109"/>
          </a:xfrm>
          <a:prstGeom prst="rect">
            <a:avLst/>
          </a:prstGeom>
          <a:noFill/>
          <a:ln w="9525">
            <a:noFill/>
            <a:miter lim="800000"/>
            <a:headEnd/>
            <a:tailEnd/>
          </a:ln>
        </p:spPr>
      </p:pic>
      <p:sp>
        <p:nvSpPr>
          <p:cNvPr id="9220" name="Rectangle 3"/>
          <p:cNvSpPr>
            <a:spLocks noGrp="1" noChangeArrowheads="1"/>
          </p:cNvSpPr>
          <p:nvPr>
            <p:ph type="body" idx="1"/>
          </p:nvPr>
        </p:nvSpPr>
        <p:spPr>
          <a:xfrm>
            <a:off x="685800" y="701458"/>
            <a:ext cx="7772400" cy="914400"/>
          </a:xfrm>
        </p:spPr>
        <p:txBody>
          <a:bodyPr>
            <a:normAutofit lnSpcReduction="10000"/>
          </a:bodyPr>
          <a:lstStyle/>
          <a:p>
            <a:pPr marL="0" indent="0" algn="ctr" eaLnBrk="1" hangingPunct="1">
              <a:buFont typeface="Wingdings" pitchFamily="-65" charset="2"/>
              <a:buNone/>
            </a:pPr>
            <a:r>
              <a:rPr lang="en-US" sz="2800" dirty="0" smtClean="0">
                <a:latin typeface="Palatino Linotype" pitchFamily="18" charset="0"/>
              </a:rPr>
              <a:t>Our sensory and perceptual processes work together to help us sort out complex images.</a:t>
            </a:r>
          </a:p>
        </p:txBody>
      </p:sp>
      <p:sp>
        <p:nvSpPr>
          <p:cNvPr id="9221" name="Rectangle 4"/>
          <p:cNvSpPr>
            <a:spLocks noGrp="1" noChangeArrowheads="1"/>
          </p:cNvSpPr>
          <p:nvPr>
            <p:ph type="title"/>
          </p:nvPr>
        </p:nvSpPr>
        <p:spPr>
          <a:xfrm>
            <a:off x="457200" y="0"/>
            <a:ext cx="8229600" cy="751562"/>
          </a:xfrm>
        </p:spPr>
        <p:txBody>
          <a:bodyPr/>
          <a:lstStyle/>
          <a:p>
            <a:pPr eaLnBrk="1" hangingPunct="1"/>
            <a:r>
              <a:rPr lang="en-US" sz="4000" dirty="0" smtClean="0">
                <a:latin typeface="Palatino Linotype" pitchFamily="18" charset="0"/>
              </a:rPr>
              <a:t>Making Sense of Complexity</a:t>
            </a:r>
          </a:p>
        </p:txBody>
      </p:sp>
      <p:sp>
        <p:nvSpPr>
          <p:cNvPr id="9222" name="Text Box 5"/>
          <p:cNvSpPr txBox="1">
            <a:spLocks noChangeArrowheads="1"/>
          </p:cNvSpPr>
          <p:nvPr/>
        </p:nvSpPr>
        <p:spPr bwMode="auto">
          <a:xfrm>
            <a:off x="2557463" y="6369050"/>
            <a:ext cx="3733800" cy="366713"/>
          </a:xfrm>
          <a:prstGeom prst="rect">
            <a:avLst/>
          </a:prstGeom>
          <a:noFill/>
          <a:ln w="9525">
            <a:noFill/>
            <a:miter lim="800000"/>
            <a:headEnd/>
            <a:tailEnd/>
          </a:ln>
        </p:spPr>
        <p:txBody>
          <a:bodyPr wrap="none">
            <a:spAutoFit/>
          </a:bodyPr>
          <a:lstStyle/>
          <a:p>
            <a:r>
              <a:rPr lang="en-US" i="1">
                <a:latin typeface="Palatino Linotype" pitchFamily="18" charset="0"/>
              </a:rPr>
              <a:t>“The Forest Has Eyes,”</a:t>
            </a:r>
            <a:r>
              <a:rPr lang="en-US">
                <a:latin typeface="Palatino Linotype" pitchFamily="18" charset="0"/>
              </a:rPr>
              <a:t> Bev Doolittle</a:t>
            </a:r>
          </a:p>
        </p:txBody>
      </p:sp>
    </p:spTree>
    <p:extLst>
      <p:ext uri="{BB962C8B-B14F-4D97-AF65-F5344CB8AC3E}">
        <p14:creationId xmlns:p14="http://schemas.microsoft.com/office/powerpoint/2010/main" xmlns="" val="180324145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807075" y="263525"/>
            <a:ext cx="3200400" cy="2554288"/>
          </a:xfrm>
        </p:spPr>
        <p:txBody>
          <a:bodyPr/>
          <a:lstStyle/>
          <a:p>
            <a:pPr eaLnBrk="1" hangingPunct="1">
              <a:lnSpc>
                <a:spcPts val="2800"/>
              </a:lnSpc>
            </a:pPr>
            <a:r>
              <a:rPr lang="en-US" sz="3200" b="1" dirty="0" smtClean="0">
                <a:solidFill>
                  <a:srgbClr val="444EA2"/>
                </a:solidFill>
              </a:rPr>
              <a:t>Do you see a painting or a 3D bottle? </a:t>
            </a:r>
            <a:br>
              <a:rPr lang="en-US" sz="3200" b="1" dirty="0" smtClean="0">
                <a:solidFill>
                  <a:srgbClr val="444EA2"/>
                </a:solidFill>
              </a:rPr>
            </a:br>
            <a:r>
              <a:rPr lang="en-US" sz="3200" b="1" dirty="0" smtClean="0">
                <a:solidFill>
                  <a:srgbClr val="444EA2"/>
                </a:solidFill>
              </a:rPr>
              <a:t/>
            </a:r>
            <a:br>
              <a:rPr lang="en-US" sz="3200" b="1" dirty="0" smtClean="0">
                <a:solidFill>
                  <a:srgbClr val="444EA2"/>
                </a:solidFill>
              </a:rPr>
            </a:br>
            <a:r>
              <a:rPr lang="en-US" sz="3200" b="1" dirty="0" smtClean="0">
                <a:solidFill>
                  <a:srgbClr val="444EA2"/>
                </a:solidFill>
              </a:rPr>
              <a:t>What’s on the bottle?</a:t>
            </a:r>
          </a:p>
        </p:txBody>
      </p:sp>
      <p:pic>
        <p:nvPicPr>
          <p:cNvPr id="23555" name="Content Placeholder 3" descr="dolphin lovers illusion.jpg"/>
          <p:cNvPicPr>
            <a:picLocks noGrp="1" noChangeAspect="1"/>
          </p:cNvPicPr>
          <p:nvPr>
            <p:ph idx="1"/>
          </p:nvPr>
        </p:nvPicPr>
        <p:blipFill>
          <a:blip r:embed="rId3" cstate="print"/>
          <a:srcRect l="14925" t="13853" r="12842" b="24176"/>
          <a:stretch>
            <a:fillRect/>
          </a:stretch>
        </p:blipFill>
        <p:spPr>
          <a:xfrm>
            <a:off x="0" y="0"/>
            <a:ext cx="5508625" cy="6858000"/>
          </a:xfrm>
        </p:spPr>
      </p:pic>
      <p:sp>
        <p:nvSpPr>
          <p:cNvPr id="3" name="Rectangle 2"/>
          <p:cNvSpPr>
            <a:spLocks noChangeArrowheads="1"/>
          </p:cNvSpPr>
          <p:nvPr/>
        </p:nvSpPr>
        <p:spPr bwMode="auto">
          <a:xfrm>
            <a:off x="5703888" y="3097213"/>
            <a:ext cx="3303587" cy="1906587"/>
          </a:xfrm>
          <a:prstGeom prst="rect">
            <a:avLst/>
          </a:prstGeom>
          <a:noFill/>
          <a:ln w="9525">
            <a:noFill/>
            <a:miter lim="800000"/>
            <a:headEnd/>
            <a:tailEnd/>
          </a:ln>
        </p:spPr>
        <p:txBody>
          <a:bodyPr anchor="ctr"/>
          <a:lstStyle/>
          <a:p>
            <a:pPr algn="ctr">
              <a:lnSpc>
                <a:spcPts val="2800"/>
              </a:lnSpc>
            </a:pPr>
            <a:endParaRPr lang="en-US" sz="3200" b="1" dirty="0">
              <a:solidFill>
                <a:srgbClr val="444EA2"/>
              </a:solidFill>
              <a:latin typeface="Calibri" pitchFamily="-65" charset="0"/>
            </a:endParaRPr>
          </a:p>
          <a:p>
            <a:pPr algn="ctr">
              <a:lnSpc>
                <a:spcPts val="2800"/>
              </a:lnSpc>
            </a:pPr>
            <a:r>
              <a:rPr lang="en-US" sz="3200" b="1" dirty="0" smtClean="0">
                <a:solidFill>
                  <a:srgbClr val="444EA2"/>
                </a:solidFill>
                <a:latin typeface="Calibri" pitchFamily="-65" charset="0"/>
              </a:rPr>
              <a:t>Why </a:t>
            </a:r>
            <a:r>
              <a:rPr lang="en-US" sz="3200" b="1" dirty="0">
                <a:solidFill>
                  <a:srgbClr val="444EA2"/>
                </a:solidFill>
                <a:latin typeface="Calibri" pitchFamily="-65" charset="0"/>
              </a:rPr>
              <a:t>do you think kids see something different than adults?</a:t>
            </a:r>
          </a:p>
        </p:txBody>
      </p:sp>
      <p:sp>
        <p:nvSpPr>
          <p:cNvPr id="6" name="Oval 5"/>
          <p:cNvSpPr/>
          <p:nvPr/>
        </p:nvSpPr>
        <p:spPr>
          <a:xfrm rot="20320670">
            <a:off x="2811463" y="3700463"/>
            <a:ext cx="1052512" cy="200025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Oval 6"/>
          <p:cNvSpPr/>
          <p:nvPr/>
        </p:nvSpPr>
        <p:spPr>
          <a:xfrm>
            <a:off x="2024063" y="1365250"/>
            <a:ext cx="1050925" cy="1524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7"/>
          <p:cNvSpPr/>
          <p:nvPr/>
        </p:nvSpPr>
        <p:spPr>
          <a:xfrm rot="2209730">
            <a:off x="1498600" y="3360738"/>
            <a:ext cx="1050925" cy="200025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Oval 8"/>
          <p:cNvSpPr/>
          <p:nvPr/>
        </p:nvSpPr>
        <p:spPr>
          <a:xfrm rot="20320670">
            <a:off x="2811463" y="1703388"/>
            <a:ext cx="1052512" cy="200025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561" name="Slide Number Placeholder 9"/>
          <p:cNvSpPr>
            <a:spLocks noGrp="1"/>
          </p:cNvSpPr>
          <p:nvPr>
            <p:ph type="sldNum" sz="quarter" idx="12"/>
          </p:nvPr>
        </p:nvSpPr>
        <p:spPr bwMode="auto">
          <a:noFill/>
          <a:ln>
            <a:miter lim="800000"/>
            <a:headEnd/>
            <a:tailEnd/>
          </a:ln>
        </p:spPr>
        <p:txBody>
          <a:bodyPr/>
          <a:lstStyle/>
          <a:p>
            <a:fld id="{2FB61AE7-971A-462A-AC49-F7A5887F6779}" type="slidenum">
              <a:rPr lang="en-US"/>
              <a:pPr/>
              <a:t>7</a:t>
            </a:fld>
            <a:endParaRPr lang="en-US"/>
          </a:p>
        </p:txBody>
      </p:sp>
    </p:spTree>
    <p:extLst>
      <p:ext uri="{BB962C8B-B14F-4D97-AF65-F5344CB8AC3E}">
        <p14:creationId xmlns:p14="http://schemas.microsoft.com/office/powerpoint/2010/main" xmlns="" val="1851758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0"/>
            <a:ext cx="9144000" cy="1096963"/>
          </a:xfrm>
          <a:solidFill>
            <a:srgbClr val="3AA082"/>
          </a:solidFill>
        </p:spPr>
        <p:txBody>
          <a:bodyPr lIns="274320"/>
          <a:lstStyle/>
          <a:p>
            <a:pPr algn="l" eaLnBrk="1" hangingPunct="1">
              <a:lnSpc>
                <a:spcPts val="4200"/>
              </a:lnSpc>
            </a:pPr>
            <a:r>
              <a:rPr lang="en-US" b="1" smtClean="0">
                <a:solidFill>
                  <a:srgbClr val="F8F6E3"/>
                </a:solidFill>
              </a:rPr>
              <a:t>From Sensory Organs to the Brain </a:t>
            </a:r>
          </a:p>
        </p:txBody>
      </p:sp>
      <p:sp>
        <p:nvSpPr>
          <p:cNvPr id="3" name="Content Placeholder 2"/>
          <p:cNvSpPr>
            <a:spLocks noGrp="1"/>
          </p:cNvSpPr>
          <p:nvPr>
            <p:ph idx="1"/>
          </p:nvPr>
        </p:nvSpPr>
        <p:spPr>
          <a:xfrm>
            <a:off x="739775" y="1611313"/>
            <a:ext cx="5089525" cy="1281112"/>
          </a:xfrm>
        </p:spPr>
        <p:txBody>
          <a:bodyPr/>
          <a:lstStyle/>
          <a:p>
            <a:pPr marL="0" indent="0" eaLnBrk="1" hangingPunct="1">
              <a:lnSpc>
                <a:spcPts val="2400"/>
              </a:lnSpc>
              <a:buFont typeface="Arial" charset="0"/>
              <a:buNone/>
            </a:pPr>
            <a:r>
              <a:rPr lang="en-US" sz="3000" smtClean="0"/>
              <a:t>The process of sensation can be seen as three steps:</a:t>
            </a:r>
            <a:endParaRPr lang="en-US" sz="2000" smtClean="0"/>
          </a:p>
          <a:p>
            <a:pPr marL="0" indent="0" eaLnBrk="1" hangingPunct="1">
              <a:lnSpc>
                <a:spcPts val="2400"/>
              </a:lnSpc>
              <a:buFont typeface="Arial" charset="0"/>
              <a:buNone/>
            </a:pPr>
            <a:endParaRPr lang="en-US" sz="2000" smtClean="0"/>
          </a:p>
        </p:txBody>
      </p:sp>
      <p:graphicFrame>
        <p:nvGraphicFramePr>
          <p:cNvPr id="4" name="Diagram 3"/>
          <p:cNvGraphicFramePr/>
          <p:nvPr/>
        </p:nvGraphicFramePr>
        <p:xfrm>
          <a:off x="0" y="1714500"/>
          <a:ext cx="9144000" cy="4983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653" name="Slide Number Placeholder 4"/>
          <p:cNvSpPr>
            <a:spLocks noGrp="1"/>
          </p:cNvSpPr>
          <p:nvPr>
            <p:ph type="sldNum" sz="quarter" idx="12"/>
          </p:nvPr>
        </p:nvSpPr>
        <p:spPr bwMode="auto">
          <a:noFill/>
          <a:ln>
            <a:miter lim="800000"/>
            <a:headEnd/>
            <a:tailEnd/>
          </a:ln>
        </p:spPr>
        <p:txBody>
          <a:bodyPr/>
          <a:lstStyle/>
          <a:p>
            <a:fld id="{ED1F77AB-7654-4DA4-80D2-93EB12E6AD54}" type="slidenum">
              <a:rPr lang="en-US"/>
              <a:pPr/>
              <a:t>8</a:t>
            </a:fld>
            <a:endParaRPr lang="en-US"/>
          </a:p>
        </p:txBody>
      </p:sp>
    </p:spTree>
    <p:extLst>
      <p:ext uri="{BB962C8B-B14F-4D97-AF65-F5344CB8AC3E}">
        <p14:creationId xmlns:p14="http://schemas.microsoft.com/office/powerpoint/2010/main" xmlns="" val="2135156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0"/>
            <a:ext cx="9144000" cy="1020763"/>
          </a:xfrm>
          <a:solidFill>
            <a:srgbClr val="F36F21"/>
          </a:solidFill>
        </p:spPr>
        <p:txBody>
          <a:bodyPr lIns="274320"/>
          <a:lstStyle/>
          <a:p>
            <a:pPr algn="l" eaLnBrk="1" hangingPunct="1">
              <a:lnSpc>
                <a:spcPts val="4200"/>
              </a:lnSpc>
            </a:pPr>
            <a:r>
              <a:rPr lang="en-US" b="1" smtClean="0">
                <a:solidFill>
                  <a:srgbClr val="F8F6E3"/>
                </a:solidFill>
              </a:rPr>
              <a:t>Thresholds</a:t>
            </a:r>
          </a:p>
        </p:txBody>
      </p:sp>
      <p:sp>
        <p:nvSpPr>
          <p:cNvPr id="29699" name="Content Placeholder 2"/>
          <p:cNvSpPr>
            <a:spLocks noGrp="1"/>
          </p:cNvSpPr>
          <p:nvPr>
            <p:ph idx="1"/>
          </p:nvPr>
        </p:nvSpPr>
        <p:spPr>
          <a:xfrm>
            <a:off x="206375" y="1295400"/>
            <a:ext cx="4821238" cy="1676400"/>
          </a:xfrm>
        </p:spPr>
        <p:txBody>
          <a:bodyPr/>
          <a:lstStyle/>
          <a:p>
            <a:pPr marL="0" indent="0" eaLnBrk="1" hangingPunct="1">
              <a:lnSpc>
                <a:spcPts val="2400"/>
              </a:lnSpc>
              <a:buFont typeface="Arial" charset="0"/>
              <a:buNone/>
            </a:pPr>
            <a:r>
              <a:rPr lang="en-US" sz="2800" smtClean="0"/>
              <a:t>The </a:t>
            </a:r>
            <a:r>
              <a:rPr lang="en-US" sz="2800" b="1" smtClean="0">
                <a:solidFill>
                  <a:srgbClr val="444EA2"/>
                </a:solidFill>
              </a:rPr>
              <a:t>absolute threshold </a:t>
            </a:r>
            <a:r>
              <a:rPr lang="en-US" sz="2800" smtClean="0"/>
              <a:t>refers to the minimum level of stimulus intensity needed to detect a stimulus half the time.</a:t>
            </a:r>
          </a:p>
        </p:txBody>
      </p:sp>
      <p:pic>
        <p:nvPicPr>
          <p:cNvPr id="20482" name="Picture 2"/>
          <p:cNvPicPr>
            <a:picLocks noChangeAspect="1" noChangeArrowheads="1"/>
          </p:cNvPicPr>
          <p:nvPr/>
        </p:nvPicPr>
        <p:blipFill>
          <a:blip r:embed="rId3" cstate="print"/>
          <a:srcRect l="1782" t="13680" r="50423" b="17264"/>
          <a:stretch>
            <a:fillRect/>
          </a:stretch>
        </p:blipFill>
        <p:spPr bwMode="auto">
          <a:xfrm>
            <a:off x="5407025" y="1173163"/>
            <a:ext cx="3586163" cy="2522537"/>
          </a:xfrm>
          <a:prstGeom prst="rect">
            <a:avLst/>
          </a:prstGeom>
          <a:noFill/>
          <a:ln w="9525">
            <a:noFill/>
            <a:miter lim="800000"/>
            <a:headEnd/>
            <a:tailEnd/>
          </a:ln>
          <a:effectLst>
            <a:outerShdw dist="139700" dir="2700000" algn="tl" rotWithShape="0">
              <a:srgbClr val="333333">
                <a:alpha val="64998"/>
              </a:srgbClr>
            </a:outerShdw>
          </a:effectLst>
        </p:spPr>
      </p:pic>
      <p:pic>
        <p:nvPicPr>
          <p:cNvPr id="29701" name="Picture 2"/>
          <p:cNvPicPr>
            <a:picLocks noChangeAspect="1" noChangeArrowheads="1"/>
          </p:cNvPicPr>
          <p:nvPr/>
        </p:nvPicPr>
        <p:blipFill>
          <a:blip r:embed="rId3" cstate="print"/>
          <a:srcRect l="50359"/>
          <a:stretch>
            <a:fillRect/>
          </a:stretch>
        </p:blipFill>
        <p:spPr bwMode="auto">
          <a:xfrm>
            <a:off x="400050" y="2693988"/>
            <a:ext cx="4119563" cy="4038600"/>
          </a:xfrm>
          <a:prstGeom prst="rect">
            <a:avLst/>
          </a:prstGeom>
          <a:noFill/>
          <a:ln w="9525">
            <a:noFill/>
            <a:miter lim="800000"/>
            <a:headEnd/>
            <a:tailEnd/>
          </a:ln>
        </p:spPr>
      </p:pic>
      <p:sp>
        <p:nvSpPr>
          <p:cNvPr id="29702" name="TextBox 4"/>
          <p:cNvSpPr txBox="1">
            <a:spLocks noChangeArrowheads="1"/>
          </p:cNvSpPr>
          <p:nvPr/>
        </p:nvSpPr>
        <p:spPr bwMode="auto">
          <a:xfrm>
            <a:off x="3960813" y="4241800"/>
            <a:ext cx="2133600" cy="1117600"/>
          </a:xfrm>
          <a:prstGeom prst="rect">
            <a:avLst/>
          </a:prstGeom>
          <a:noFill/>
          <a:ln w="9525">
            <a:noFill/>
            <a:miter lim="800000"/>
            <a:headEnd/>
            <a:tailEnd/>
          </a:ln>
        </p:spPr>
        <p:txBody>
          <a:bodyPr>
            <a:spAutoFit/>
          </a:bodyPr>
          <a:lstStyle/>
          <a:p>
            <a:pPr algn="ctr">
              <a:lnSpc>
                <a:spcPts val="2000"/>
              </a:lnSpc>
            </a:pPr>
            <a:r>
              <a:rPr lang="en-US" sz="2400">
                <a:latin typeface="Calibri" pitchFamily="-65" charset="0"/>
              </a:rPr>
              <a:t>Anything below this threshold is considered “</a:t>
            </a:r>
            <a:r>
              <a:rPr lang="en-US" sz="2400" b="1">
                <a:latin typeface="Calibri" pitchFamily="-65" charset="0"/>
              </a:rPr>
              <a:t>subliminal</a:t>
            </a:r>
            <a:r>
              <a:rPr lang="en-US" sz="2400">
                <a:latin typeface="Calibri" pitchFamily="-65" charset="0"/>
              </a:rPr>
              <a:t>.”</a:t>
            </a:r>
            <a:endParaRPr lang="en-US" sz="2400" b="1">
              <a:latin typeface="Calibri" pitchFamily="-65" charset="0"/>
            </a:endParaRPr>
          </a:p>
        </p:txBody>
      </p:sp>
      <p:sp>
        <p:nvSpPr>
          <p:cNvPr id="29703" name="Slide Number Placeholder 6"/>
          <p:cNvSpPr>
            <a:spLocks noGrp="1"/>
          </p:cNvSpPr>
          <p:nvPr>
            <p:ph type="sldNum" sz="quarter" idx="12"/>
          </p:nvPr>
        </p:nvSpPr>
        <p:spPr bwMode="auto">
          <a:noFill/>
          <a:ln>
            <a:miter lim="800000"/>
            <a:headEnd/>
            <a:tailEnd/>
          </a:ln>
        </p:spPr>
        <p:txBody>
          <a:bodyPr/>
          <a:lstStyle/>
          <a:p>
            <a:fld id="{380780C0-FFDE-403E-8232-44BBEEBBD145}" type="slidenum">
              <a:rPr lang="en-US"/>
              <a:pPr/>
              <a:t>9</a:t>
            </a:fld>
            <a:endParaRPr lang="en-US"/>
          </a:p>
        </p:txBody>
      </p:sp>
    </p:spTree>
    <p:extLst>
      <p:ext uri="{BB962C8B-B14F-4D97-AF65-F5344CB8AC3E}">
        <p14:creationId xmlns:p14="http://schemas.microsoft.com/office/powerpoint/2010/main" xmlns="" val="109478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3466</Words>
  <Application>Microsoft Office PowerPoint</Application>
  <PresentationFormat>On-screen Show (4:3)</PresentationFormat>
  <Paragraphs>362</Paragraphs>
  <Slides>49</Slides>
  <Notes>32</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Sensation vs. Perception</vt:lpstr>
      <vt:lpstr>Bottom-up Processing</vt:lpstr>
      <vt:lpstr>Top-Down Processing</vt:lpstr>
      <vt:lpstr>Making sense of the world</vt:lpstr>
      <vt:lpstr>Slide 5</vt:lpstr>
      <vt:lpstr>Making Sense of Complexity</vt:lpstr>
      <vt:lpstr>Do you see a painting or a 3D bottle?   What’s on the bottle?</vt:lpstr>
      <vt:lpstr>From Sensory Organs to the Brain </vt:lpstr>
      <vt:lpstr>Thresholds</vt:lpstr>
      <vt:lpstr>Slide 10</vt:lpstr>
      <vt:lpstr>Subliminal Detection</vt:lpstr>
      <vt:lpstr>Difference Threshold</vt:lpstr>
      <vt:lpstr>Weber’s Law</vt:lpstr>
      <vt:lpstr>When Absolute Thresholds are not Absolute</vt:lpstr>
      <vt:lpstr>SDT Matrix</vt:lpstr>
      <vt:lpstr>Sensory Adaptation</vt:lpstr>
      <vt:lpstr>Slide 17</vt:lpstr>
      <vt:lpstr>Perceptual Set</vt:lpstr>
      <vt:lpstr>Perceptual set can be “primed.”</vt:lpstr>
      <vt:lpstr>Context Effect on Perception</vt:lpstr>
      <vt:lpstr>Effect of Emotion, Physical State,  and Motivation on Perception</vt:lpstr>
      <vt:lpstr>Vision</vt:lpstr>
      <vt:lpstr>Vision:  Energy, Sensation, and Perception</vt:lpstr>
      <vt:lpstr>Color/Hue and Brightness</vt:lpstr>
      <vt:lpstr>The Eye</vt:lpstr>
      <vt:lpstr>Retina</vt:lpstr>
      <vt:lpstr>Optic Nerve, Blind Spot &amp; Fovea</vt:lpstr>
      <vt:lpstr>Photoreceptors</vt:lpstr>
      <vt:lpstr>Visual Information Processing</vt:lpstr>
      <vt:lpstr>Feature Detection</vt:lpstr>
      <vt:lpstr>Perception in Brain</vt:lpstr>
      <vt:lpstr>Visual Information Processing</vt:lpstr>
      <vt:lpstr>Turning Neural Signals into Images </vt:lpstr>
      <vt:lpstr>Subtraction of Colors</vt:lpstr>
      <vt:lpstr>Addition of Colors</vt:lpstr>
      <vt:lpstr>Color Vision</vt:lpstr>
      <vt:lpstr>Color Blindness</vt:lpstr>
      <vt:lpstr>Slide 38</vt:lpstr>
      <vt:lpstr>Opponent Process Theory</vt:lpstr>
      <vt:lpstr>Turning light waves into mental images/movies... Perceptual Organization</vt:lpstr>
      <vt:lpstr>Selective Attention</vt:lpstr>
      <vt:lpstr>Inattentional Blindness</vt:lpstr>
      <vt:lpstr>Change Blindness</vt:lpstr>
      <vt:lpstr>The Role of Perception</vt:lpstr>
      <vt:lpstr>Figure-Ground Perception</vt:lpstr>
      <vt:lpstr>Form Perception – Figure-ground</vt:lpstr>
      <vt:lpstr>Gestalt and attention…</vt:lpstr>
      <vt:lpstr>Grouping: How We Make Gestalts</vt:lpstr>
      <vt:lpstr>Slide 49</vt:lpstr>
    </vt:vector>
  </TitlesOfParts>
  <Company>McKinney Boyd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Sensation vs. Perception</dc:title>
  <dc:creator>Justin Wisdom</dc:creator>
  <cp:lastModifiedBy>Technology Services Group</cp:lastModifiedBy>
  <cp:revision>1</cp:revision>
  <dcterms:created xsi:type="dcterms:W3CDTF">2015-01-20T15:06:13Z</dcterms:created>
  <dcterms:modified xsi:type="dcterms:W3CDTF">2015-01-20T15:20:26Z</dcterms:modified>
</cp:coreProperties>
</file>