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5C26-D163-48B9-9549-B4E97B22D2DA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BDC3-0C00-4DF3-83CC-C12C9CDE55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Psychoanalyze Yourself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your favorite pet? List 3 adjectives describing why. 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your favorite wild animal? List 3 adjectives describing why. </a:t>
            </a:r>
            <a:br>
              <a:rPr lang="en-US" dirty="0"/>
            </a:b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your favorite food? List 3 adjectives describing why.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are in a white room, with white walls, a white ceiling and a white floor. There are no windows, and there is no door. In the middle of the white room, is a white man, wearing a white suit and a white tie and white shoes, with white hair, sitting on a white chair. How do you feel in this white room, with this white man? List 3 emotions (or adjectives).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What is your favorite pet? List 3 adjectives describing why.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>
                <a:solidFill>
                  <a:srgbClr val="FF0000"/>
                </a:solidFill>
              </a:rPr>
              <a:t>you subconsciously think you are.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/>
              <a:t>What is your favorite wild animal? List 3 adjectives describing why. 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>
                <a:solidFill>
                  <a:srgbClr val="FF0000"/>
                </a:solidFill>
              </a:rPr>
              <a:t>you </a:t>
            </a:r>
            <a:r>
              <a:rPr lang="en-US" dirty="0" smtClean="0">
                <a:solidFill>
                  <a:srgbClr val="FF0000"/>
                </a:solidFill>
              </a:rPr>
              <a:t>subconsciously </a:t>
            </a:r>
            <a:r>
              <a:rPr lang="en-US" dirty="0">
                <a:solidFill>
                  <a:srgbClr val="FF0000"/>
                </a:solidFill>
              </a:rPr>
              <a:t>wish you were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is your favorite food? List 3 adjectives describing why. 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>
                <a:solidFill>
                  <a:srgbClr val="FF0000"/>
                </a:solidFill>
              </a:rPr>
              <a:t>you subconsciously think of love.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You are in a white room, with white walls, a white ceiling and a white floor. There are no windows, and there is no door. In the middle of the white room, is a white man, wearing a white suit and a white tie and white shoes, with white hair, sitting on a white chair. How do you feel in this white room, with this white man? List 3 emotions (or adjectives). 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you subconsciously feel about death.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Psychoanalyze Yourself</vt:lpstr>
      <vt:lpstr>Slide 2</vt:lpstr>
    </vt:vector>
  </TitlesOfParts>
  <Company>McKinney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Psychoanalyze Yourself</dc:title>
  <dc:creator>misd</dc:creator>
  <cp:lastModifiedBy>misd</cp:lastModifiedBy>
  <cp:revision>1</cp:revision>
  <dcterms:created xsi:type="dcterms:W3CDTF">2011-11-01T11:40:49Z</dcterms:created>
  <dcterms:modified xsi:type="dcterms:W3CDTF">2011-11-01T11:49:41Z</dcterms:modified>
</cp:coreProperties>
</file>