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34C930-8DFC-492F-89CE-1A0E41BACCA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3710FA-FE1E-444B-9E21-1B36E1D8B2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5 - Inequality in America's elderly 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10: INEQUALITIES OF GENDER AND AGE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Elderly people as a minority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the elderly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power and the elderly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29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5 - Inequality in America's elderly population</vt:lpstr>
      <vt:lpstr>Elderly people as a minority</vt:lpstr>
      <vt:lpstr>Economics of the elderly</vt:lpstr>
      <vt:lpstr>Political power and the elderly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5 - Inequality in America's elderly population</dc:title>
  <dc:creator>Susan</dc:creator>
  <cp:lastModifiedBy>Justin Wisdom</cp:lastModifiedBy>
  <cp:revision>1</cp:revision>
  <dcterms:created xsi:type="dcterms:W3CDTF">2011-04-12T12:11:48Z</dcterms:created>
  <dcterms:modified xsi:type="dcterms:W3CDTF">2015-03-31T14:04:23Z</dcterms:modified>
</cp:coreProperties>
</file>