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D3D68B-2FF9-485A-90A5-492D171B102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CDA7C9-0797-4C72-8A0D-4A4F403ACB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4 - ageism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10: INEQUALITIES OF GENDER AND AGE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ageism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Functionalism and ageism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 and </a:t>
            </a:r>
            <a:r>
              <a:rPr lang="en-US" dirty="0" err="1" smtClean="0"/>
              <a:t>agesim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</a:t>
            </a:r>
            <a:r>
              <a:rPr lang="en-US" dirty="0" err="1" smtClean="0"/>
              <a:t>interactionism</a:t>
            </a:r>
            <a:r>
              <a:rPr lang="en-US" dirty="0" smtClean="0"/>
              <a:t> and ageism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24</Words>
  <Application>Microsoft Macintosh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4 - ageism</vt:lpstr>
      <vt:lpstr>Defining ageism</vt:lpstr>
      <vt:lpstr>Functionalism and ageism</vt:lpstr>
      <vt:lpstr>Conflict theory and agesim</vt:lpstr>
      <vt:lpstr>Symbolic interactionism and ageism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4 - ageism</dc:title>
  <dc:creator>Susan</dc:creator>
  <cp:lastModifiedBy>Justin Wisdom</cp:lastModifiedBy>
  <cp:revision>1</cp:revision>
  <dcterms:created xsi:type="dcterms:W3CDTF">2011-04-12T12:17:23Z</dcterms:created>
  <dcterms:modified xsi:type="dcterms:W3CDTF">2015-03-31T14:04:02Z</dcterms:modified>
</cp:coreProperties>
</file>