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70" autoAdjust="0"/>
  </p:normalViewPr>
  <p:slideViewPr>
    <p:cSldViewPr>
      <p:cViewPr varScale="1">
        <p:scale>
          <a:sx n="57" d="100"/>
          <a:sy n="57" d="100"/>
        </p:scale>
        <p:origin x="-6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19D8-2F30-4881-8D0D-2A5C48434574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F9A7-2F9A-4957-801A-1F2D5A8FB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Gnida</a:t>
            </a:r>
            <a:r>
              <a:rPr lang="en-US" dirty="0" smtClean="0"/>
              <a:t>, John. “Teaching</a:t>
            </a:r>
            <a:r>
              <a:rPr lang="en-US" baseline="0" dirty="0" smtClean="0"/>
              <a:t> Nature vs. Nurture: the Case of African American Athletic Success.”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up</a:t>
            </a:r>
            <a:r>
              <a:rPr lang="en-US" baseline="0" dirty="0" smtClean="0"/>
              <a:t> graph: national federation of state high school associations – “high school athletes’ chances of advancing to the pros.”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reading on 519 for bigotry</a:t>
            </a:r>
            <a:r>
              <a:rPr lang="en-US" baseline="0" dirty="0" smtClean="0"/>
              <a:t> in the use of mascots.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do a survey</a:t>
            </a:r>
            <a:r>
              <a:rPr lang="en-US" baseline="0" dirty="0" smtClean="0"/>
              <a:t> on page 516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p.524-525 and answer questions 1-4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BECBB1-BCB4-4CFA-B2B6-527CD34E0746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76LLhGvVOf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– Social issues in sport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15 – Sociology of Sport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students appreciate athletics more than academics?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African Americans jump higher than whites?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yes, is this biological?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Canadians are superior hockey players because ________ 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overwhelming majority of golfer are white because ______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sexism in sports?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racism in sports? Explain.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and Social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sport promote social mobility?</a:t>
            </a:r>
          </a:p>
          <a:p>
            <a:endParaRPr lang="en-US" dirty="0" smtClean="0"/>
          </a:p>
          <a:p>
            <a:r>
              <a:rPr lang="en-US" dirty="0" smtClean="0"/>
              <a:t>Yes – just by going to college athlete often have better jobs and education levels than their parents.</a:t>
            </a:r>
          </a:p>
          <a:p>
            <a:pPr lvl="1"/>
            <a:r>
              <a:rPr lang="en-US" dirty="0" smtClean="0"/>
              <a:t>What other skills could help in later life that is obtained through playing sports?</a:t>
            </a:r>
          </a:p>
          <a:p>
            <a:endParaRPr lang="en-US" dirty="0" smtClean="0"/>
          </a:p>
          <a:p>
            <a:r>
              <a:rPr lang="en-US" dirty="0" smtClean="0"/>
              <a:t>No – The % of athletics who makes it even to college is low, and many who strive to play pro don’t make other career plans.</a:t>
            </a:r>
          </a:p>
          <a:p>
            <a:pPr lvl="1"/>
            <a:r>
              <a:rPr lang="en-US" dirty="0" smtClean="0"/>
              <a:t>If they do make it, the average career is about 5 years.</a:t>
            </a:r>
          </a:p>
        </p:txBody>
      </p:sp>
      <p:pic>
        <p:nvPicPr>
          <p:cNvPr id="3074" name="Picture 2" descr="http://t1.gstatic.com/images?q=tbn:ANd9GcRjyXVso0FJJYzyjsZrKdzwpqA1tbbF14sO8f3WfhbPJahZbOl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657600" cy="2300540"/>
          </a:xfrm>
          <a:prstGeom prst="rect">
            <a:avLst/>
          </a:prstGeom>
          <a:noFill/>
        </p:spPr>
      </p:pic>
      <p:pic>
        <p:nvPicPr>
          <p:cNvPr id="3076" name="Picture 4" descr="http://t0.gstatic.com/images?q=tbn:ANd9GcRIk7h7U4PgoFlt5odHrE-EnWJ5H6Va_dIKhWEdG7VUKo4VDxAM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86200"/>
            <a:ext cx="1733550" cy="26384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1" y="42672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name this player from the early 90’s?</a:t>
            </a:r>
          </a:p>
          <a:p>
            <a:endParaRPr lang="en-US" dirty="0" smtClean="0"/>
          </a:p>
          <a:p>
            <a:r>
              <a:rPr lang="en-US" dirty="0" smtClean="0"/>
              <a:t>What does he do now?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and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Stacking – players are assigned less central positions based on race or ethnicity</a:t>
            </a:r>
          </a:p>
          <a:p>
            <a:pPr lvl="1"/>
            <a:r>
              <a:rPr lang="en-US" dirty="0" smtClean="0"/>
              <a:t>Some football examples?</a:t>
            </a:r>
          </a:p>
          <a:p>
            <a:pPr lvl="1"/>
            <a:r>
              <a:rPr lang="en-US" dirty="0" smtClean="0"/>
              <a:t>Some examples in other institutions?</a:t>
            </a:r>
          </a:p>
          <a:p>
            <a:pPr lvl="1"/>
            <a:endParaRPr lang="en-US" dirty="0" smtClean="0"/>
          </a:p>
        </p:txBody>
      </p:sp>
      <p:pic>
        <p:nvPicPr>
          <p:cNvPr id="1028" name="Picture 4" descr="http://t3.gstatic.com/images?q=tbn:ANd9GcQj-IKU5kxD1anNJLMr4ahA07066a0j5infxeHeVyzyBM_gjUZ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2133600" cy="341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and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Research:</a:t>
            </a:r>
          </a:p>
          <a:p>
            <a:pPr lvl="1"/>
            <a:r>
              <a:rPr lang="en-US" dirty="0" smtClean="0"/>
              <a:t>In professional sports, how many African American:</a:t>
            </a:r>
          </a:p>
          <a:p>
            <a:pPr lvl="2"/>
            <a:r>
              <a:rPr lang="en-US" dirty="0" smtClean="0"/>
              <a:t>Head coaches are there?</a:t>
            </a:r>
          </a:p>
          <a:p>
            <a:pPr lvl="2"/>
            <a:r>
              <a:rPr lang="en-US" dirty="0" smtClean="0"/>
              <a:t>Owners are there?</a:t>
            </a:r>
          </a:p>
          <a:p>
            <a:r>
              <a:rPr lang="en-US" dirty="0" smtClean="0"/>
              <a:t>Does this surprise you?</a:t>
            </a:r>
            <a:r>
              <a:rPr lang="en-US" dirty="0" smtClean="0"/>
              <a:t> </a:t>
            </a:r>
            <a:r>
              <a:rPr lang="en-US" dirty="0" smtClean="0"/>
              <a:t>Explain.</a:t>
            </a:r>
          </a:p>
          <a:p>
            <a:r>
              <a:rPr lang="en-US" dirty="0" smtClean="0"/>
              <a:t>What does this reflect about our society?</a:t>
            </a:r>
          </a:p>
          <a:p>
            <a:r>
              <a:rPr lang="en-US" dirty="0" smtClean="0"/>
              <a:t>Do you think this is changing? Explain.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0482" name="AutoShape 2" descr="data:image/jpg;base64,/9j/4AAQSkZJRgABAQAAAQABAAD/2wCEAAkGBhISEBUUEhQUFRQUFBQUFxQXFBQUFBQVFBQVFBQUFBUXHCYeFxkkGRQUHy8gJCcpLCwsFR4xNTAqNSYrLCkBCQoKDgwOGg8PGikdHBwsKSksKSksKSkpLCwpKS0pKSksLCksKSopKSwpLCwpKSkpKSksKSkpLSkpKSwpKSwpKf/AABEIAKgBLAMBIgACEQEDEQH/xAAcAAACAgMBAQAAAAAAAAAAAAAEBQMGAAECBwj/xABCEAACAgECAwYCBwUGBAcAAAABAgADEQQhEjFBBQYTIlFhcYEHFDJCkaGxI4LB4fAzUmJy0fFTg5KyFkNjc6Kz0v/EABoBAAMBAQEBAAAAAAAAAAAAAAECAwQABQb/xAAqEQACAgICAQMEAQUBAAAAAAAAAQIRAyEEMRIiQWEyQlGBcRSRocHRE//aAAwDAQACEQMRAD8A51zSua2vMb6rU5gXhZ5wWUoRnT4k1JxGF2ngr1SsScjH1eJqvXQTUbQet8GVSJssNer2k9WpieiyH0wNBTH2j1EbUXSu6ezEPq1MUNjv6zNGzMV/WJ2dRgQnE95kFfOQPq51RqILANaBBu3u8aaRQCA1pXjCElUrTpZcw3AONlGCfVepXZdfi2KvHWmWAy52LHPCirkF3PCcKCM4O+0qnefRJT2l5rWtaxRaQ9RrKvngAwThgOEYxyyOuDAk5yUV7nN+Kshr1Ov1Y43uOnqPIkMmR/g06MuR7uWzj7Wdpae6Wgoe8Um/WOWViHOodASoLH9nWyhRgbDznfmJWdTqSx3M4o1T1urozK6nKsDhgfUH8vnN64cfH5Mjzu/guHZPeWiwgWLYMgj7QOG6btuTnbDN7e8Z67Q4UWVtx1kE8WDtg4biGMjByDkDh64lXTvI9z/tNHpdRa33hQ3iufUis+Y++IXrPpRq0/Ct3hJwEnwNOvEysc54iG4Qd98sDknIksuBLpV+ykMr/Nkt52/rqM/pFztvEms+k7RWW5RLqkOeJeGtl4ic8aBXHDknzLuCfMMEtxNdDrqb146bFcDGcZBXPIMpAZc+4wemZlaaNKdhddk09kjK4kVjxWEkN04beQ8U2LJxzZMpxJluxBC85JhQGNE1c4sfMWKxhSPGFOm0+ZBdpYyq5Tm2uChhIaN5sriGXgQewZgCQkZkZ0eZMqbwqpYBiGgYGJOqzTVyRIrQBc9E6FUJsXed8IiIqxddVAbUjm5RF96Yj9CVYl1FeTB00+8Z2VTiumUUhfEiRcQugmdjTZhlOlhsWjdIhlbSIUmdhInlQfElezEGt1RkhrzNfU8zvI7xBw5ktN2JPXpcTVumjLYKJbe1aqfCdwxcsjjGPKlWpSxmGfvE6dV+DtvtgjfSl3602p02n8EA3DUZyUKuqhCHUnkQSycj90RB3j7PusKFUaxEQgqOhNnlz7E2D2zn13rmh0JJFtgAwMqvJVHPiJPL1/rE7HjlKehJSSWy0Lq+I5jbQdncQ47DwIBnc4yPUk7KPc/zlW0vb9FJ4n4rG5hFXhUZ3GWbn06H/QLtjvHqNWMNiqnnwAnB9C7cz/WBmehk5UILszR485Poa96fpA8rabReSo7WWLs1vtnnwex59fQUUrn4xjXa9RwFHPGWrHMYyN9+o5+vvLP2e/io3HWvlwxwv3fvHbkMfpPHzciT2z0sWCKVIoXKGdl9q2UWCypirD8CDzVhyZT1B5zvXgM/lUKN/XHyMuvcPuBptQLvrLWeLXSLUqBCq4wxJZh5iowvLH2ue0eMycoll0naAuprtAwLEDY38p5MueoDBgD6YkV1hEOspVVCqAqqAAoGAANgAIDYuY1hoF+tmdVWknnINZXiR6ayNEnIbKpmi0yiyavEcXZtbN4TWwis3YnS62BMLHtNkmflFGm1eYzruhYADXZEHrfaMdSAYC1EDGsysbwocouyQYXWSRBQ1mzcM7ySs7QTVUyKu8gQuJ1hlvOQPdJbRmC2JiRTRSzT3yCzeSrXJUoyYGUjEDXSEzoaSOU04xODpoUdJAlGmh1WnnddGJMixmSo48CcHTRlXUJ0aYjYyAqNFmGLoZPRVC+CFCsU2aOQvpI68HM7GllUIVt9I3C4UrxMuApdFZt9woY5O2fxleo7CIfi1CEKD5UOCrFc+ZsHHMbDlybfI4btr+y6XsXxaw/lOMgHPCHbAzFWg0ljkq5C14JqXLMxUE4JL9Rz67Tz8/MyK8S0v8mzHxYOsnuSW9lrYo4lVv8AMAdvXcRRf3BrfzHK4wfLgDbrwxlTr2D8PP8ArlGQu3GRsc/h6frPPUmujTorlvc4YOApc4yfKCQpyvEQOXx54wc4kfd3u8argzbKxK8PTh9MHpz+Mtd+rFaeVeJ2wip6npn2GPwErOr7y6qhlC6J2b79hRmAPIhOEHI/r4PFynoa1Eat3Ape1VYcNXnKFSfsWDdTg74Pr1XqID3c7KejvRXTnypp+EDo1f1ZjkjqC2I97E71XMyrqdOa62IVSQFJcjjBUcwMKMHqRjpItLe7d6P2QR2r0ADBmK7Fi3lIBw3DYmNsYyMjnNeB+qmY861ZneHs8Vaiytfsq3l9lYBlHyDY+URumDLh3v05GqZsghwCPbhAQg/9IPzEr1tM3GdCq6jIgv1Egx0KppqYE6OasXVIROr84hvgwfUpHbEoS6hiIKLTmG6hIE9cVzO8BhpLY50rSu6Ft5Y9FKKViUGCvM2aNoTUsy1dpwRYdNOWHDCWaC6h46AyC68QTinN1m8jDTpaCNDkGcWbwu5N5H4MwRZSgWtTC6qp3TWIfVp8Sxoi6RxVTO208KqSStXtGFbARXMFcnInSJOJm60kqpOkWdGIwnajEkWyCtZIxfvGQrGaGdFoLXdtOvEjAom1GlFi46jcH3+I3Hx/XkVHa7LUn7VzWgBweEZPMtwPyyQSOWfN7x1TZBu8egW7TlWzgFW25j7u3yYzJnwxkvL3RpxZHFqPsU7sztJLa1sXqN88weW/vtj5RuluVKn4iJ9Z2T4Cg1AlRzHX4/GZoe1Q3Uf16zzWk9xNQ1tYJ+1c/ZXy/Fjjb+v1i+zX3uTwU22D2dKR+6LCC3x5GFC3xANgeHcA9PgehketrsKZCqrfunI/r0nRaXYa/Ij7d722ac+AUNJKC0G0rfk8f7M1qmAgyrZOTy5ZyZYexu2eyW176qrXPVqLalpxdV4aKFFajAcAZxWv3+p5REOzE1Tobw3iVMCtiBNuE8eH4lKuuQTg+p9d80Wp8drgy0WolzIrWVEO+MOSbKXTkWYDC4GRthQB6WHxfS2YcyafwXhe6+qIaz6zTrFLMwdAtbKGJbwyOIqygkhfNkZxjG6qW5yvr3fr4latfBcWcTMtr2BkySUAZFK5OBni5Z59LAbCSSeZJJPuTkzQSiaZZxiTYnaabMKQegRgYLqK45+pQfUaGBnIrd9cBurjzU6MiLbqcSbHSBdOuDHuheJ0r3jDTPiGMqElEf0XTeovGItF85u1O0qpE6INVqcGDPq4Jr74sXVnMvFiDVzvIuOQrdmT06YkQSGSLIu824glWrhFW8wxiVqiXTV7xrWu0DqqxDauUug2bUTbGSBZxYYUc2QtJapATO0badQtk4M2TBvExOxZFYTVrQKy6TX2wCyyFI4Kq1ZhCarMVg7TEsMcUfVaqENqeJSPXA/EgCJ9HU9jBUBZjyA5/wAh7z0XsHsbwtMK7QCzZZxsRk8l98AAZ9tok1aaCnTsod9QK7yj9q6EhyV2PqOvxHXlPVu1u67oSavOvPhOOMD0Gdm/X2MpPalPCGBBD53BGCM/3geU8XxlilTR6MZRmtMpek7ZepufX1/SOf8AxYccuh69IH2t2cMeVcnb5cv95P3b7qFrVd9xxZweuBk/pLtwatgakjo1hxxFGRcZLZZNuZI9dvlOuyafCrVQMZy7Dnhn8zD5cvlG3bIBbh/v28P7q8VjD5rWV+cGeqehjxqC0YZzcnsKotBhauMRXWsLraMwoLqbJjXTCLtJXvHFCTgMlCSG6mFqJpq4bFoR6vTRHraJadWkR6ymLRRPQiCydJ22n3mcESSAdl4NqLZOwgWoipitC3WPFvHvDtYYsU7zVjZFjrsyrMs2n0nliXsVeUtVCeWUYUV+toy0NnrFlFcP0y7zNEvId1DMmCmcaQRjXVGYqBidoLaxjS6oRfYkKOYN4k0b5HfIEGY4gYr5nXiYnNde05sqMRjoD1d8FSyEahJBTp2ZsKMnn0AA9WJ2Ue5hiCSonXlCx2cwALAgkEqm3iOB1wfsJuPMfXYMSAZdPqdPpcFz4lvTysKq/cEgcTf4tgOggmu1wck8bozkEs5DK5GcDjT7ON8DAA395uw8Zy3Lox5eRWogWp7zWBR4TGsIQQU2ZWHWz+/v1O3sBtPQe5P0hpqwKruFNSBy5LcBzerPXG5TmPhvPMe0tK6nxMYbdmxurjqwI2JxzA58/XK59PxDirzkEHhBPEpHIoRuCOmN/T0m7JxYZI0tUZoZnF29n0YWDe/qDzEA7R7FruXDKr45Bhuv+Vh5l+RE887qfSQ2yas5xsupA326ahRzHTjAyMeYbFp6do9WtihgQdgcqQQQdwQRzB6HkfUzxs2GWP0zRvhkUtxZQ+0+42M+GfXyNgMP8rbA/PHzgnZPZQ04Y2ZB5kNkep5N8p6bYgPMH4/7SEaZejY9v5TBLixfWjXHkSqns8s7f0Yb6raPtWBy455Iobz+x3wfXY885WW1S8d/u1a6GoOzWKbzjAbFb6e5CxzsRvnhPPhM85Hb6BxXfhCQGS1QxptQ7K2DlqzkEEZbBBG2Mz0ceGco2kZZZIp0FhdpPp65wayMe4yCCCCDyII2I9xCaE2kZF49B2kEb6eJqRiMdPbEGYxVJjCRLfI21MNCHF6ZgGo0wMLsukZjHCXVaTEB8OWG2vMWXafBiSOFtiwLUrG1lcB1KSIaK/rEi5BvHmro2ig07ysZE5RHnZLYlr09vllQ0Mfae7yy1ikdFcY0VQZVxCqGkU6NDVh9G0Zo+0V1tDKbIWKkEsdoJcIQTILBOQzF2oSdafTyWxN4XQkreibVGJp9pxbTDCs4auKcJtVUoBZiFVRlmPQfxPIAdSRH3YXcu21Q1pfT1Hdakwuob0a1z/ZHHRfP6sv2AL3QZNV2lan2q9EqMeobU2Fgp/5ao+P8TE9BPShKOXhpdkmvLvoqXaP0b6Z1/ZtbW3qbHuB/zC0kn5MJ5r292JqNKxFqYUnhDYJrfr5GPPbpsR7T3iC67Q12oyWKHrYYZSMj4+3xHLnLYeVOD3tEp4Yy60z52r7Qek5UnhJ3GdvmDzmrHCEWV/2b/d/uHqvw6j+UsffbuS+ifK5fT2HCueaE8q3Pr6Hrj151HQXjialts5Hrg9D+OD8J7cMkZpSj7mCUHF0xrSy2Ankwxkj8mPr/AK/GMuxO8dujcBSeA5JX/wAtieZTY8Dbb7EHmVbnKzpbzVZuPUEH8CpjtqxgdUcZH8QfcGNKMZqpCpuLtHsPd/vhRqQAtgFhH9k/lc+6ZJD/ALpPy5R1rELVtw/a4Tw9PNjb85892UFeW4znc7/EH+vjLJou/mrSlqxaW2A4n81qKTglHO5xnmc4GfaeXl4DTuD/ALmyHJX3BPe11OswDla2qq4juWPhtUxJ9csRvKR2hod2obqeOh+iuR5kJ6K4AHoGVTyzHN93CjbnKlSf+UyWA/gMTO2dN4lPF9+o8LfDofx/Wa8cPH0/CM0p36it9i943oHC4LVgnKHYqeRKn7jbb+uMEGeg9mcNtYsqYOnXGzIeeLE5qcfEe8851FPiAueZ8th+fCtv6K3yPUznu12xbpLvKdwcFcnDAHkcfqNxzEln46yb6Zpx5nDro9YrphCpM7N1FeqrVqD5jgFTgEk9NsKD0yMAnoJp3wSDkEbEHYgjmCJ488bg6ZuhkU1aNsZGrTh3nVECGJvAzNmjELpIxJPCnHC06eC6jSR09chemB7OKxqaCIturlq1elzFGp0ck40U7EF1WYtt0u8sL0QO2iLewNC6gYMZ1W7QMpvJ6l2miK0Qloag7yUGCV6gSZLBIs1pBQvxCqNYIs453WsVyHjjscjVzTaiL1Jm1eUjKxZY6C2eE6ayL2s2nKarErRnHymD9qavw6bHHNK3YfEKSPzxB6NXmRdqMLKbEP3q3X8VInLtWB9E/wBB3ZD1aK2+wHj1NxcE8zWigVn5lnPznpYbIyP9vaDogCqFAC4GANgB0A+U0yMN1O/UdD8YG7diBatNl/X+UGq1GdiOE/kfgYSPxEBwPr9Al1T1WDKOpUj2I/UcwfYT5m7Y0zUa3wn+0rvUx6EoSAR8cZ/eE+n+HHLl+nwniv05d2/Dvp1iDy22Iln+G1R5W+DICPinvNvEy+DafuRyw8lZVu0lDEdCwz+h/jDuwdVnNTnn9k+jdD8Dyi7UPmqtuqsR8mAI/MH8Z3UN8ie4eb7Ds080bnuBnoR0gKYVuCz7DZU7kHBHCcH5w82+Iiv94YVt+oGx+Y/SBdqLlOLqN/6/rpBYgRrVOGrc8RKEBiftDhKg/gd/hJtHrPMOLdbBhvgwz/EQKvU+JQD96s8/bl+n6SPTPlV/9tP+0Sf3fr/g/wBpB2hoGqYkb4JBB5MDsc+oIPL3ibtDSYxYv2dhnmQNsBvcbDPUFT64u+mrW/gRmCliKyxGQOIgKxGRkZIzvyg+k7vFrL9OzKHXjUVtn9uVJVq622w+xKk8/TnjpSVb9hoX7AXdPtg1KxzgBq26/wB4qfyf9J6r2loPHoGqr5lQXX14RgsPcdR6D8fEdATWl6NzrPAdsfZuRf4T3zuJXns6ni34kdj/AJXY8P4jf5zz+ak4qRr47ak0VNZIkXU6nl8BDqXzPONzDqmh1RgNRhdLRTifgkNiyQ2TloGFA1iRbqqozuMW6l4rHQkvXeBXVRhqDvB2ipbC3oWNTNosKaaVZuhDRinI5fSETrT1HrLFZoB6SFtGBMjRvjMCTTSVa8QqpZ3ZVM84muEgRxtBjZiFWQHUbQ47GmlRuzVbSEXwO6yQPZvNsVo8zJ2WCjUbSXxsxPp7oWl0nJATPVuyNcLdPWwOSEUN7MBg/mIfWZ5n3J7wFNbZpmPlepbVH+JAFfHxTf8A5Pxno9Lwyj4smnYV4YM2qEcuXpNKZIIoTIl74dgDWaK7T7BnTNZPJbEIes/JwvyJjwwPtDU8KHGCwGQpIGfb5jM662clej5o0LM1TowIdc5U81atiGUj1Hm/CT6Szf8AhG/fjQtXq31iAGi5wx8rK9TMiKRchAK8ThjxbglueSMpGUK4I+ywyP8ASfQ8fMssFJM87NicJNNDjQX4JU8mGPnzBkzr0MVC/EPqvzLmZoU9nXcD2Vk8gfw6SfS2+Uf5U/7RFvaL8GoBz9pSD8RC6H8in1VP+0Sd+tfw/wDRZr02NtO+3xEsi6J+0UBU1pqUKh7GYqLVx5bhwg4sUqAeWcgjB2lQou3xG2kcHZhkMMHIyPY/ETskb60xIuuwftvs9NT2uaK321V1ANoUEFhV+2sABwcvSzc8EnPKe9dm6JaakrT7KKqj1woCjPyE8q+jzsgHWPewy1KBEJ6M5s4j8eHb183vPW6V29+s8flOpKHsj0cO4+X5PKu8ml8LV2qBgcXEOmzgPt7ZLD5SKi+Wf6StIOGq0Dfiasn1BUuv4cLf9RlKpsmdbRex9TqpM2siSuwgycWwNBTGiawwyu/aJanhdNkVhDrGzFesWMF3keqpBESrGsrGoeDG2Ga2reLLxgxoo6T0dO07rG0gpGTG1NIxNcZ0jJKNstNlMEvrjS7EW6mwTMjTYFjE6ZpxY+8jutGJzgOslMG1TRdqLdpNqbouveKoFXm0Bai7eQm2dWrvNrNCVIySfkzunURlTZFDbSevUyMrKpEfeCyytqtRUcWVMBn0ycqT6jPECOofHWesdye+FWupDKQtigCyrPmrP8UPRvTY7gieWgC0mtuTq4Pt5SQfkwU/KVLS6+7S3iypiltbcx7HDKw+8pxgjkfzmmEP/TH8ozTfjP8Ak+q6nk6tK13S7yprtLXem3EMOmcmuxccaH4HkeoIPWP0aZaooE5la7wis2EC56bOAHiHDwMMnmG5/Iyxq20U6zvBQDwj9q6kjhTDcJ6hmPlU+2c+0nkrx26KY7UtFXopZ62rsNV6spBqbhUMp5gdM/MfGead5OxF0xCoLFrYFkW37dbocPWTjcYZCDzIbmcZl81N37d7PqWHZj5q7VNZUZ4SUcqA+DueH5kQLvj2cdZpV4FKXJYrBHYFQAGR8OpIAZWBweqDAGTJcPlLDl+r0vs0cnA8kOtnmeo1OOGF16nBPwEY676OtY3CU8I4AyosIOee2VA/MRdq+yNRUcWVWLtz4SVPwZcg/jPpMfLwzdRkn+zxZ8ecVtMWd4CS6gczgj57fqYdRaGqBHLO3wGw/IRT2pqBt6qMf9W3/wCvwk+h1AGnG42I6+seMk8jYrj6EhhprNzG+j1QJKj7QGf0/lFnZPY+ot3rrbB5FvIv4tjI+GY3Hc3V1I1iILmx5lrYtZ7kIVBb93J35QS5WGLpyVnf0+Rq0meg/RnQW8azp4rBfQlT4efkVPzPtPQ1GNvSUb6N+0FspQBcFa19jnhXjDD1Dl/mTLvU2Rn1P6bTxssvKbZujHxikIO/PZrXaQledTeLj1ADK34KxPynnGnXE9qInlfensb6rqML/Z2ZZPYZ8yfu5HyI94sX7DAJkZeSIcid+FmMcdaZ8xhXBdJUBG1NYxFYUyXTrtJLadpLRiSWcoo5We0NJK72imJc9aMyq9sjaMEV6S6NqrdpWqLcNHNVu0GznFFot7Vi3U9ozJkqkZ7F57U3mn120yZK0gAF+qgn1nM3MhpAtnDvIy8yZDWgrs5ZpvEyZJSSLJndZwSf8Fn/ANbRF23WDaXHKwB/mR5v/lxTJk18b6WZc/1oe/Rl3u+pavw3bFGoIR8nZLOVdvsN+E+xz90T2vvR3vp7PpD2ZZ2JWupccTsBknf7KjIy3TIG5IByZMnLXjK0XwLy0zzqzvfqte37R/Co/wCDUSAR/wCo/wBqz8h7R3pNUqqFUAAcgNsfITJk+eyycns9mMElokfX+v4zY1KmamTONRPVquW34/lCqdWuPMQd+XXM1MjxYkkd6rSUWDz1o2dvMqt+sGr7JqVv2aooxyVVUD8PeamTRdkOiR6wMZI/o43kKatlYcHQ8j13/lMmRXoeOxpSyV6nxwAovU1vj/ibFWPvkcJPXiT0lq048o+EyZPSwtuOzFlVMnErH0gdmmzS8ajJpbxD68GCHx8AQ37k3Mlk9kTzzT2w9G2mTJokiZ0lkNo1MyZEaGQbXqhJLNSMTJkWios1mplU7Y1OZkyUihWytox4o1puOJkyLPspE//Z"/>
          <p:cNvSpPr>
            <a:spLocks noChangeAspect="1" noChangeArrowheads="1"/>
          </p:cNvSpPr>
          <p:nvPr/>
        </p:nvSpPr>
        <p:spPr bwMode="auto">
          <a:xfrm>
            <a:off x="76200" y="-773113"/>
            <a:ext cx="2857500" cy="1600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sport.org/2009/01/20/media-struggles-to-salute-dungy/wp-content/blogs.dir/26/files/2009/01/nfl_g_dungy_580.jpg"/>
          <p:cNvPicPr>
            <a:picLocks noChangeAspect="1" noChangeArrowheads="1"/>
          </p:cNvPicPr>
          <p:nvPr/>
        </p:nvPicPr>
        <p:blipFill>
          <a:blip r:embed="rId3" cstate="print"/>
          <a:srcRect l="17931" r="18621" b="-613"/>
          <a:stretch>
            <a:fillRect/>
          </a:stretch>
        </p:blipFill>
        <p:spPr bwMode="auto">
          <a:xfrm>
            <a:off x="6400800" y="1295400"/>
            <a:ext cx="2514600" cy="2241274"/>
          </a:xfrm>
          <a:prstGeom prst="rect">
            <a:avLst/>
          </a:prstGeom>
          <a:noFill/>
        </p:spPr>
      </p:pic>
      <p:sp>
        <p:nvSpPr>
          <p:cNvPr id="20486" name="AutoShape 6" descr="data:image/jpg;base64,/9j/4AAQSkZJRgABAQAAAQABAAD/2wCEAAkGBhMSERUUExQVFBUWGRwYGBgXFxUcHBgYFxgYFxYYGBUYGyYeFxwkGhQWIC8gIycpLCwsFx4xNTAqNSYrLCkBCQoKDgwOGg8PGiwkHyUpLCwsLCwsLCosLCwsLCwsLCwpLCwsLCwsLCwsLCwpLCwsLCwsLCwsLCwsLCwsLCwsLP/AABEIALoBDwMBIgACEQEDEQH/xAAcAAACAgMBAQAAAAAAAAAAAAAEBQMGAQIHAAj/xABEEAACAQIEBAQEBAUBBgMJAAABAhEAAwQSITEFBkFREyJhcTKBkaEHQrHBFCNS0fBiFXKCkuHxQ3OyMzRTY5Ois8LD/8QAGgEAAgMBAQAAAAAAAAAAAAAAAgMAAQQFBv/EAC8RAAICAgIBAwIEBQUAAAAAAAABAhEDIRIxIgRBURMyYYHB8BRxoeHxBRUjkdH/2gAMAwEAAhEDEQA/AOIV6jbuEBXNb1HUdV/uKDFQhiKyBUip3MVKuBchmWCqkAmQN9tN+lQiVgsVinP+wpRDnhmVmaRoI+EAjUk0oZSDB0PbtVKSfQTi49mK2t2yxgamtaaYFAiZjuf0qpSpDMOL6kq9jNjAohBcZu4296unEuBpeto+EWbQUSoMlT1nrVJ8Wd6dcqcfOGvAk/y30cfv8qXF72bcmONeC6IeK8Ac2y4BHhiSCDsetVlhFdU/EPjCi0tpCCbgkkf07/eubYi1Kz1FHfF0ZXjco8gUVg1kVijMx6vGvVmNKhDUVIhqMVvUIEP0pnyxb8zt4fiRGnQT1NI7dyKacIxEMygxm/bpQy6Ch2POLKbiMvhqAuxFVG5bKmDvVpQwI+1VrF3izknv+lDAblrshr1er1MEGK2WsVkVCGwqbBHzE9QJHy9KGmvCoQzdfMSanxL6KOgE+3eoS/oKltYuBlKqw31nQ+hqENLOise4gfOvJrWLl0t6dgNhXlFQh60BInQTqew608/2XgztiT80NJhbPY1KMK3aoQFLEenStVrNxpM1m0s1CEluyWNW3lvl179m6oAEFTJ2MEEj6VXVUr5SNq6H+GeNTLcVu86+wpGV+NmjGkmK+J8JdWEjyjzMRqIUTBIGhnYVR+JI4ut4isrk5iGBB82okH3rqXMvF0S2xtsPNpOmgrlOKxDO5ZiSSdzQYLCz1o1s28zAUbibwOg2GlQYMwSew0qVUzTMU6XYeBVDXbIbTUSjVomEPcT2o/CcEvOpZbZKjc6RQyaHY1KPZA90mJMwI17DaoT2ohMC7NlCkn9KGxFhkeHUgiqWwpSpUBhdY2rN23Bjf1FbYldfeoyactnMkuLaPVnoaxXp0qwTWt61FWnkDlE4/E5WkWk81w+nRR6moQTWuXr7WfHyEWpjMdASe3erB+HnA0vYordtlgFO+kHoSKu34l3kXCW7NoADOAFA2A2ikHKeHv4TF2zfRlS8MsnrpIBqm6lQ5Y04cvceX+VreBV7zgMFBIkjTtXML2HN66SFALtsNhmOldC/E7mJSVwyHTQ3PXsKrXL9q2cZaQKrDNmkTOgmIqn3SGRj42z3MP4cXcPZF1GF1QJcAQV/uKp9fQrXQYG6sNu/euS8+8rHDXs6D+VcMj/S3VaY0ZiqU64fy4WRXuZkFwN4UAebLu5J0CA9RJ+078q8vNfuC40CxbYF2Ozaz4aj8zEfQanpPWuKcYw7WgbiK0DIAPLAOuUBdlgDT0HasubK46Q/DjUncjj2M4GYzWVuXFVSXMAxk+NiF+BNRGb11NKRV75p47aTDtZw6La8UjOFJzFR1YnUDcAT1OlUUUeKTlG2DmjGMqiZCzoNTUpwTx8Jq4fh3wuyzG7fyi2nVyMs9AfT09qtSY7BXFuScOyTr5AkdjrtQzzcfYkMXL3OPxWytGtPebuFpauK1r4HEjWRI3g9RtSCmxkpK0LlFxdMIONc7mozfPc1oa1WiBJnsQTOhG4qMtTni+G/mFpAkCR60EnCbjAsqkgazGlCn8jJx3SLVyxwlVHi3LZuTAUQTqdBAq8nkFshNn+W4mQNFJ9CNftVZ4BzFbw5sm+GAZQfJrlGhJj1GnpNXzmTna2eHXbmHuK5ICAjQqXkAlTqIGtA4WthqVOonCeNYkm4yA+VWI3mSDBpeLcmiXwesTV75Pu2MNZdvBS7eKk5nghRAmF70SqK0A1KT2UHwXTcGPUVgORV+UJcWGVZbWRAqmcT4dkchdpoVJMaoyXQH4xp3wvmi4qeET5dx7+tIxaqUWQDrVuiJy92Pn5jGbtr9qF4xxVLuXLJjcx9qXeGKjxKZdR1oUl0OalFcvYjxG8VFXia9TVoxSduzNey1g16rBJLGGZ2CqJLEAAdSdhXf+UeXk4dhQh1uMM9w/6iNvYVR/wo5LZ3GLuKcts/ywwIzNHxe1XTmDiTK/nEAj6UUSVZzvnfixN1YMFGJH10NK+Ic04jEFGuXSxtmV0Gh76VFzHjluXiF13pVEUqf3G3FXEIxmKLuzsczMd6zwviJs3kuDXKZ/vQpFa0Ib6o63g+PrdtrcQ6LEjqJ3mnOP4cmKsvbeMpEkn8o3zfKuTcoYx/G8FQWF3SOx7nsO5ro+PxeVFw9s5utx/6iNh6AUyeRRjZlUOToT4opathbfktWhCjY+rN3ZjJJ/sKoHGONNefQkKNhJ1PUmrTzhbuNYZkByK+Vz6Dr9YqhgUnFG/JkySrxRsz/OtRXjXhTxJfOC4zDrhwLltXUgFgpyw4X4tOvf2onh2MsZWtjDqLLlS1zO+YdgWIjT06neqdhHa3aDEeRyw+Y0n7/anmE8Dw3BbEKoBJ/nrkaBoMkCdelY5w7NsJ9E3PuEspateFmIDQCzSRI10O/wAI9o9apRNMeOcR8Vh0VRlHtS0dKfhi4wSZnyyUpWjzVgVkisLTRQ0nxbp1gfqBVo4ddIWPygajpG1ZxnAmtXMoXMoOhiAdPtQni+GhWfMx2MSI0j9aSnydGn7VfuCY5w9wsPhGgJ7CocRcXYmpAPX6a02wfglQGtQ+xYxP1Bpj30JVLsrWVZ1B9I/vRZRCMrMV6j59/WpuJ4cW/MtxxJHxEEAnafSguKYdkuAH8yhge4Ybg9R60tpjE0H4DB2CjjxGDmCu+kHp7iTQ/FrQRli4GWN41O1S4TCPkzi5bP8Ap3b27ihMWrXGAtqbh+GFBMH5ClpNyHpqKTehfcbMDlG1SYWy1wwBGkTVht8m37I8TEp4SsPKG3bXt0oMoubQ5Omn+aUy60La+o+TFeKwrWmgwZ2io7t4FdRqK34jiT4kTmA0mhr1yVq0npsvmlFxTIhB9KLHCmyySB2HU1Jy/ZzX0GUvBnKOsUy4nfDXGIGUdhsPapOTTpCYQTVsQ3sMV32p7yFwP+KxtpCpdAczCDsuutDo4MEgEDcHrFXTg3PjWbijDWlUMP5kKu2w16enerjP5JLH8HQ+K8YFoQVyhRACGIj0rmfM3P8AauW2W2GL7Cdh3M0r505gxV24zFXt2zoJBBPvOopHwHh/i3UUxq2pJgKo1ZiT6daY5VsCndAFkGZPWiC9dKjhgt3QAjqsAkW7k+YwsEiTrXP+NYEWbpUElYDLIIOU7Ag0hS5M1RTxoCLTWKxNas4o6Lcvk6JyhgVwuHN5wDdvDy/6bfT/AJtz6RTTBOzMoAzPcYKNPzMYE9qqvCeYBcGW4wB6HtAgAjpTvhnFQpEqTBncanpBrBlb5eQ7GlVo6Fd/DW/4OQ3LBmMyutzK2rEhnUgwZTsdCAdZHrn4R4IQzqMqABlt2bQMxq5LBpXrAGnyqzcG5iN21hsw811J16+Sdfep8BxXOY/MvTqU2dfUqdfaK6cZJpUc9xd7KzjOU8DgbLX/ABbdgNlUXRh7GQZtFBVLZ6/mMxNVXivDuE5TcfFYS4+rDJaZyzEEQ2Q5iNdS5MaQFiKP/Gi8+HwYCMP4fEXVBXsRL+X+n4dfauOWrk6Tr+vrTY7AY44plZEsBlueEAAUMyr+YA6A5lzZTI3WetY4VynL+eYEGDt8xSJbzWrgdff+4P8AnWr3huYLHhLeZ1BOht6lwRsMsbH+rasGfHkUqh7mvFPG15+xUcVypibivftWnvJLliizkKsQwZQZEQDMRBFIF3rpnLvPmFsWBbu4a4xDuwe1cCls7FgGDDcTEjWBViWxwnigXzW7F5mKi1eaLhboVvqZbNpEzrO+gG3hSMrds4g1eUVYuc+Tb2AvFbitkJORiPnlJGmYDtodxptXRQFF5bil5M3iJiAC05zBIgbFSIg0k45is17MplYEHvOuv3qyYnF3fMj3fEuM07EjKJzQ5ESTtVV4jgWttJ0D5oHYqYApGN2zTl1E3THbae8da2x2JKlXXfY/tS0XIqO/fJEU1Gce8SPi2VYd5+1b4G6L1gW7v/h6I3VJ1j1X0rXgutqOxn+4ok2jazlAIYdf1HrVloZci8FOIvMjMoRQWJjVwOg7TpXROWubcLbw6IqW7BQeYRA9SDufnQf4OWQMPdYgE5wJ/NAB39I/eqO7As2XbMxHtmMfaqhrYc96Y9/EPm6xi08NLil0MqwDCR1XXSaoWEwudsjt4ZcQj9M3QN6HvTO9w4M6uNp8ynqOsVJi+FK4KhsrK2YCCYGh6foKGT8roKP29lOu4J1dkKnMhII9t6xZsM8hQSRrpVm4zhSbuctmDABmECSBE9xW3CMBatkGM5Ij4jv3qPIkiRwtsScKBtuGJynbfbvWuOu7QZ9qbcc4UXZBbUm6xIyoJkRvApVf4TdQhXR1J2BU6nsO9CmpbI04+JvwjBtfv2rKmDddUB7ZiBPymflXTeL8oJZhcOxW2gGsyxaCC7HqTrqPhmBFQ8r8srgkN28B/EspCqf/AAEYQZ/+Yw0P9IMbk0r4pzU9postCrM9p7AUuTt6HY/DbAMSgRNYS25K7akD87MRJBJjeOwrPLPDlS5ce4me0qFfiI3I0BGskDetrPHGvT4ilhc0nSBGkelD4XxVtsCZtWwwGnxS4/MN4032qb6I0m7Gl7jOHtHKrJat3CM9o2y5ZV1Us5Pdj60v/EDBgpauIgRR5CB6+YR6SGitLWOstlLiY0+FToNjJB09PWm/EOJ2nuWxdI8EQWnQMRESOoBmpVNMuTTizmpmtraEmAJJ2A610vE43hlwv/7ICYECBPp9Ktv4QcnWLKtjXCszuwsE65ba6Zl9SZ17Ad60RduqMso0rs5O/wCH2OVBcey1sEeUPozaT5VO59N/Sun4bg+FvJaUKgcqkupyE+Rdo+IzPQ1feZOIpfs3LJgh1MGdQw1BHYgwZ9K+dRzdi7Twl5gvxAeUwWGpUkErJk6d6tr5CjVWtHcsLb8K5h0DEragCdwAsAE1rxfENZv5kMGcy/7w3HsRpXKcfzjiDbBW8wYgakIdY16f5NIrnOuNnzXmf0cAr7gQIPqKWt9Fyddl4/GDmq1ilw1lNJzXXX+hzCAfZyPeuWOzKcp6bGs43HveuNcc+ZtTH2gUQU8VJ/MK0R2hD7D+E4H+JVgWAcfCOraGYEyT7T7UE+FuBc2UlJy5oOXNE5c20wJitcDcNtkcEZladehG2nf3q4Pjr7Ya7Z0/hyvi20Cqw8VWXMc2UNm1J1706KU0kuwG2nvoqGHYT+x6VLiG09tfuKc4jhKkWyUCsQc0AgEwCAPNA3I16ikuLEkhR1gDXvAFHPHKC2VGSl0dS4Rw7E8U5fvJdY3blu4WwpbV4sqJTNu0zcUT7bVxiK+meTLa4VcNhlIJVcrf7wUs/wA801xz8X+XBhOJ3coi3eAvJpoM/wAYHs4b6isnY1qjbhVq9e8R0UZQNJkneDlB079Kxd5UvBGctbA/puEantLaA0dg7ty1YUW3RWcwVI8zdIToAADJMUJjwbgSXZiBE/PU+nYHsKyORrUE1sqXELBR4Oh6gEGD11GhoM0w41ay3MsHYRPrQty3BjtWlbVmWSptD3l86UzYBsyH0PyOo09wRSzgw0o7FIQyuoJiQwAnyHc/I61GRHQPw0vhPEQ6Bkn2Knf7nX36VR407a9Pc6VZOAYzwWNw7Kjlh3GUggj6f4KrVs6Cl43cR2ZVIz4sQKNw/EzlyTBDSpA1kCSJH70pe55vasWMf4bjXU/PUmpk+0HH9xLzHiEvW8yjK3UidfcVVExzouUGBP396vGKseOQqKASMoAgAse/aguPfhRj8MguXFt5CQJW4GyyYloGg9aHE7QeVV12F8vcVv4KyMSlnPcOhLH4V+WtX3B4xvAt3r1oJfcZkQ6+HOzkHZuw6e+ymzZ8AvauZWFhVzR8LMR5QO6kyfYetDrzA164XfWgmMggTj/GbaXEW5nOc6hBmYgamOuprbi3KRxfhsmXChul0FTH5ZtqCRMaSR+kueH4Mq3iEBHOzZRnA7Ztx7etLOa8Y/htqMyyQR1iG+4H6UeBRm6Bzco/yJLP4aFUVRi80GTFuBrvEtr86Mu8K8DDtZGs6ZnAAgkyTAOXWNYA/wBVIMDzLe+Fbq29tQJkETOphd9tv0pzhLN24J/irv8Aypl/5SsVr+lB7oz85fJV25VZbhEEzrpsOux1PtpT08BtYhIaBoFiNBH3Bn50xGCuqMpdLgGwdCsdoZG0+QrazcJ0III083mH/wBRRJHupq/pQsn1HVCCx+HhZhYyDw7jqTcUglenxHVRBO4ronHeKJhWt2bQC27aC2o6DLH/AEpC14xpIP8ASTow/wBLbfP60BxvGK9kF/ymJ7ToJH+R8qihx2Rvke4nzGLSswOwYj/jtkR8mrj1+5LT8voIqwcx4hmZbaNOknXSPy6/WkacJukSEJAGbpttNLk7ZbuqRJaZnUgbLqdR+9ebDMyuyiVQAtrtmOUe+tQ3sDcQwyMpkDUdSJA94r1kMJWSoOjSD0M6/OhS2U3qmQkURgbsNHejMJw4fEdunrQd9QG0pvFx2LCcXYzDMNxVl5D4jnF5LkeHZsveMgNOSISG0GYmJEVVUxJGv+RWl4BWzD4T/hFW37ohfsXiMJcIayy2SAxOsZpVgsjTUFhqJ0UDoKqnCrWbE2knNN1BPf8AmCT9iaDW5AKk+oppylAxVtjskt8wDH3IopS12RLZ17l7iE44En4Vut9RH70V+NvKbYvBW7tlM96wwgDdkuQrAd4OU/WqXw3iWW/fcdLWUf8AEy/2rsWI5rwuHsi9fvJbttlCljuYGgXdj7DSkQ6GzOD80sLVzwwAW1BuE+Yj8wjQK0jzQJPtQeDuZiq+GxJIGoIGvfsKtfNV/D4i2L1sC4S0F1kajowjzEab6iRNIcJjmv3rQv3mt2gwzMvxwOg0nMROvrWWS3s1QerKvxlzcxRJzeUAHNv5RH07fKld461YOakRcRc8MsytEZviCgaA+tV560R6Rkn9zH/DRTi0Z2PodY0OhBjoaTcNO3sP0orAXs15h0RYHoZ1P/X6VU3SLxq2kOsTiclm5pupT2zws+kT+3elmff0ojiTHwsp/rUDT17f59SaX3HgGl4uh2f7gdnI3Ajrr0qC4JOvTYCfpv71LnBYLAPUz9qCuPLH3/z5VuwYoZLUjLKTj0NeDYo+KpJyqrgSToAdgTsB1n0rqvPXNq28OcOAt1rqROYZVBG5P5j2AriAVn8sHpMf5EijsfiLtuwlrIVQalysFjrAn8oA0gHWlTw/Tvj0Hz5dkr8dvLCscyrp8gIAP9QANG8P46bTyCNYI2O/UE0gwhfZZafy7z8t6t/BOVDeRrF60bbtba5YeD8aw2X0mdj+1JaTew4yklo9e5muN1j6zSnjOMvOstmC9zpI06HWP70NiOKlyoPkugBC3UldNZ2NOv8AZ+GFpzcuNcvZZUFiSemo2ihXg9Btua2VzB3SGH/b79KuXB+LwAGYD7fc71TWvhQQCJ+uvv8AvTblngAxlwh7wtgRpuT3y+tP+rxViFG3SLwcdmUEE6EHTWY6UK+OHikqWE9MrDWOkbaj71heDnCkIzeWPKxgZgNJpgL4j0PbanxakrRTVaYTbxavoYM/rGsfOl+H4eL73LZGZQYbf0109+m2tCcTvZFzjSGX0/MAfbel/LvHlAu3XfKc0/CzSCc0SB5RoB0qpP2Ivkm5w5ItCylzB22LhpfztFxCDGjE66bDoTVGtcWAlXBEnzgjcLJCegJ0M+tdWXjls2VyuqkjyghxIJMKNCJ6bzpVV4rynav3fEuPcRnEkW0zzA7DboOtYeTjJxkaODcbiV/DYm3Nt2uqSoN0iTreYmJ9FAAqPH4oXClpGzBdz/U7SzEdzJrXinAxYbNaY3AD8TQDJ2/lnURUGIK22cpJnRfoMx9NZp+NpsXO0tmmNxAXyKSY60uY15mM61ldxRylbFGRW6NKlfmPevPb1rWIINV0QmteZY6r9xWv8W1tgUJBHb7j1FZTeRQ1061b6IPrPM4AYlTnPQHyn9wNqUYzily8wa45YjQSTCjso6D2ongOEtO7NdPkQZoH5jMAVniXCCFN1YNsnXupOoEdR7UtUgnbR2rF3774S/cvNYvJbzvbQ2VA8pZQ7ED4jl1iOlUfmTBXrV9oS3hzlViEc/AV1ZZEoSc3l6Rv1p7bOLGHuBxdPiNGUzlVASxJXbUkDbpST8RL0CzLl7j287EnUAwACf8AhPyilqNkhKim47E5mJk/Pf5mgWqZqiemgjvh0lQOkbjfapeDE5rjeoB+XX/rWuDgWMynNCnpGo3EVLwEZrRbux/Yf59qVk6H4V5BfFLsWlP+sfY6f5096Dv3BlPvW3Gsb4dnL/UQPprp9Pl71Diz5J+f6VWP7Qsz8gRCA2ZhpMzuPtV55l4Nhr6q1q0ti9AI8PRLoiSpTZXjYiJIg76VbBERtB/WrJijfWQ5LoFBW5mEKwWT76x1qTySxtOLKxwU07IOGcu4ZbbXMXccCYt2reUaDcs25I7D6zoCuL8rWHto2HuN/NAZUuHR1mJDbg799jTPgQS3ZVHt22ZFILnzNEyTvBkyYFHcIINws/8AEaXFyi4EyqreWAqaIsldP31CnOTldjowjxoccN4SOFYUfwtjxLrr5rpCgknoXYgheyrUmG5qDJbOIDWblycqsDuNMyk6gH1qPinEGs2y48S5H5EKz7y2g+hPpSLhN4Yq0737jvlMIbqjxLRXUiSBqJWDA2pcvkOEVRz7ifCAMUwC6i4Z13gmT896l43w9n8K1YRs9xiCu5J0C+up6U5xONsLddh/MvMS0b5Z6dh7mpOWsO6Ob2QsyiVC6kxqQvttWyS4x5MyJ8nxQlv/AIXY238Sqrds6T9M1CcGsnDXibqsHtqSqmQC8gKT3Gs/Krdb5jv375LWYBBP/iArlGoJbf6UDi3XGIWRHOQy2xKjXUx0npof1rN9V3T6HLEkrXYPjuGpdtNev3Lt24wAQgrlBH5WBHlA6AUswN1sI6XEdwh0dTqI+Wk9R7VIttLgXM0/6DIQ/wDKZmg8TZt+GFt3i5EkqO+43jQbGDTFNp6B4IuvG8SGw1ySCMsgwPywR+31qk8CtF5AXMwKxpOuvTrVs5QtfxN+1hnQMhUlg22W3BMjrof0qHmXk+7hbxfDyTqSpCmdd1BEHcaHb6VsnboQnRpf4jk0vNcmCQLjMoI11Syix9TFLeKcYU4f4yrCCgBMyNxA9OtC3uHYiVfEKwB0BIH000G8xvV+f8OuHvkZxdzFQpVbgVRGzNOucgiRMemtY5qKds0KcmqRzg82sbWQrnc7PdObL0lZ233pbxS/mu3GGxYxG0AwIq6cz/hitk+Jh7hyCSy3NSogkkEDzbbH6mueteIO1PxuLVoRPktSPZtamsrO1SNgSFVjrKhjGuWSQJ+k/OolTKadxa20Ksne1UTpt86y7HvWVb7VCEdh/WI1p3hOZ7IQWcRhLN1UnLcXyXVmTrcGjiTsw+dImEE1i8gmf8/zagfVFja9ibPiHwp8MjXOq5h3UhdDrVj4RwxbtkAq+UHNOwMiDBOhAjvVHtOdgKsXC+E3AAbkpaYTr+btlB/zSkZNKx+J3KjsF7ma2VMXrLGJAYqBp/w/tXF+P8QN++9wwMx0A2A6ACrfzFiPDtHzatp/frVDuVMWSc43ONf1Lz48cJVjly/KiBjpUZqQ1qVpggO4LigCbbbNt77EfOpuAY7w7htt8OvyO1KRoaa4Rcz5tiRr71TVhRk4u0D8wYw3G7Ku3f3P9ulMR5rE90n7UJxXD+WQKm4fdnD+oVh9P+9SqVEtt2ybhWqn3/am+AFwgW8OqBozA6gCI8zZxsPnNJ+En9BUvCuJ5HZN1O8dddfeJ2p2HDHNkUZdAyyvHBuPZcOCcvXGugLfDtuTplULLOzR0A6D0q0cfFvBWiylv5oW22csTnQFpg6ISGJZQfL5dJmF34cENcuk7ZbagjqHuS/1S03yqv8A4ncUuDEW1cAhEtnMJgs4N+5pOhPi6+1b/VYMe8cFSSv8/wB0Z8GWdqcndsiHOVycrIjqd5Gp+e4+VHXeb7cra8N/MpbIm+gOX5Fo16Uli3am4YZFE6/aO8yKd8tc+YRrITEWyjFSGe2slQD5SCWDbsfKJHpXJ9Pgjnnvr8DflyvEtdlSt4fELKKigzmCQCSWPw6alqtHL/BL92FthrNwAvcnQoToVOkgyux11NXq1ZNrBfynGa5aZxcWYcsrEvG+ilEUMNC7NBy0k5U5dupgyvii3cYnPOrEdlk6yfzGm+tWONRh/UX6bm9yBL3Csepm29q4QIyvoSNzqevrVZxvESb5UWPBvoPNBIMyJVwNGB3B9Z61esPw69YtsLbi6WeUkiVSPzNETPyqo864tluG8ikt4K+IQp8ozkIz/wBOpyyewrmJbo3t0rKfxjiC+O+UBdenePNHzqGwxd1VB5m00IMg76AAj5zSu5qxPUn9a6/+FfDcHfwLWWy2sU7MUutpn1GVFMeYDJqsk6kj03QgujC5uwPkVRZxq3bsKnhXPinQkIkevtV15hvLdti7hmQtbOZZ+Fh1Q/6WEg9tO1cx53wl+ws5mtm25S4oPc+U+u/zkGgeDrxN0L2LyZW8rTdsjfowaNafJ7Fl846ovohC+Audc9smde5I3AO3eli8Fs57uEL5mZlu+N5InKPL4Rct1bNO57QKqWG5g4ldQQfES24Q6WtwQcsxJ23oq5zLct3CDh1VyBoddZnNlmAx7is+VN9DsUkuy8YrDquH8IvnBBUhhAIOmWAdB0HvXM+auVEwz2/DdmW6pcK6wyAGBmPWdx96tdjiD34LXBaLZiAQrFlA85g6CNIPf2pZxvBr4tuCzaMSzEknUDf5Vq9D6SeROb6FeqzwTUV2J0sQj+yj6A1KOHqWWQCcoH0FSKujepFFIst8q9KscWqaOQ5srl/CFB/V/n/SoWtAidie9NeKN94/X/vQVtQyHTZVb7AH9BXLzemjyqJrhldWwS6JHrW2Lw+S1aaTmcMxBGgGaEg9ZAJqR8NqRPUb9jUeIwt7KMysVUZVMGBBJgEepNc7LjlDs0RkpdGuAtM5EdwJ7U+x/G2gJFybYCifn+Xp1/6UnwF3Kh2B99YMdPce+tMcPxQgDzDPvLBCO0HOQKyTV6Zpxutoul7gS4xGzFlZLN24Cp1m2hcKQdCCQPWuZXL7KYOvrXQOL4xsPbYC7m8RRlISM1q4oaZB0MHKVg6q3Qg1ScVazIvzP1P/AE+1VixzxrjN3/hBepyY8kk8apf3f6UCreBqQJUK2Imi+H29Ce5/SmmYh8OjcO+WPb96HW5DMDWweXjsAPp/3qFjC+2YR3rflPh/jXzhjp4kx6aGf0FQWGlvQVZ/w2w6txW2TA/lXon+rJlX/wBVUywPlvl43becYjDocs5HuFW6mPhyzptPWqrhrv8AM95+fWrRzJigtogeUrCx7mP2NUu1dgj01ovSzknzfyFngl4r4Om/h5xYA3bDGA9u46nqHt2bsQf6StxzHdR60t/FLCOuMZyDlZyLZ0ysiRbU6HcBR66+1LeXOKLZxNq8RmVWBZepQ6PHupNdK5v5dVzh2V3UWHzEraa5MGysBQcwk2kfUH/2orrepdW/lfv9DJiV6+DkWK4g1y0qbKN4PxMNBPaB0pdcgZvQAfMCrxzhwO02Jx1/P4BN9PCtkAZluKGd8sTA9OulVYYdFYn4/cQNOuWTXLTilo0Su9lq5L467BsPcL3QbcWrZZ8mbOG84B0EBjMe+hqxcQ4qz+YeZo2nKD3lukmaofKuPFrFXHYSTaYKR+UmNfoCPnTHD8w3LbHKFYEQQwkd6Tnlzab+DTg8Y/mWflDGsGdv4drD7nUlHB0OUyQY7zVa5t5gvWuIPctOVYKoIjQjLOUqdGWDqCNZOlNMXzCRaVEVLL3JUEmFBykkx00H1IqkWsR45e5eYu5+IzqTEA+8DTpIA61XpYOWTkgvUzSjxBMdcUtmUZc2uUbLJOigDQeldB5Lx2EuWbVsX0weIWU805brTnS6z+UhszRGYgZV0Nc6vJl03g6Hrr09uvzqEtWlri2Y7Oo/ixZv3ltvetFL6LlvZScl1VgrdUQJjUEgRBG0QF/KrDOPjS4NCVKQwHR0YQ21Qcg86YnxbWDfLiMPccKUugtkUjzG20ynlnTUelZwmAXD4m6ruV8N2RAwI8oJylmjXyiQOtWot9Il0bcsBRg85bzvdfKsaklk1HYQrSTU/HOFsEt3wCUKu5fp5HK3BP5YbKI/1r3rwvS0rERlWOg9ANKrHH8VcL5GZgqgqqyYhnNw6erQfcDtS3FyLUqBf9pN4ocnbp6bR7R/mtO1vk6nWBE/efvVWRu/+elPMDiJt+o0+Q/wV1vQ5KuBlzxvyCLT/cD7UXYbWaXWmo7CjsJPautFmKSFfFz5vv8AT/vQWFfVB3TL/b7ipOI3y1x5/L5f3NCZ4yEbgT9DXNyT87/fZqjHxoOdfMfYH6RTmzxdUm2TDDbeDm1GoPr2oHEgZ1I2Zf1FLeMErcDbAqCPWNDHfUR8qT/qGNPHX4jPTZOMr/A041g/CuafC2o9juPkf2oK07dCI9Yo7iHETdtIrDUEkEdopeh021nf/pXHjdbNc6vRYOPY/wAXw1U+RE3I1EwI9dEXTvNDXXCgegFAJcbQTHr/AJvUmKuSxpsnsA8WnWjsGkKPafrQCidKZWzoaAtARHnqHDXDmZu81NcMZj2FBWTAmoUN8C3T5mjeCYpreJS4gJZCSAOpHmj/AO2l/DhoT3ojCYjI4Y3Dbhgc4UMR5W+FT1/TfpVMJDXm5bmLxLrhrVy4rZHBC/CGXNlZtgAWIk9qSryzlMXsRZtn+hGN5/bJZkD5sKKxnMFoiCL+Ij/490hPlaTT70Be5juxlTLaX+m0oX77n61cWox4oOXk7Y+sYSxZAy2bjn+vEuLS+4s25c/M09sfiJcsurC+lx9DkVPL5VCZGYyQpRQDB6CuaXLzEyxJ7k0bw2zJJ7fvVynKemVSW0Z4rjrlxizksTrP9p6DtQ9rE6UZjE9vkaXXAAf1qCx1yyQ+KQD8wI9iNf2NX7H8lpbCX1uWkVmCslxgoDNoMhO49Dt7VzLl28VxFsqYIcR8+/pV15pnF42xYRgBItCToHuRMx22mglHloZCbirQk/EuwbWM8HNm8FVDEbZ2Gdo9IKj5Ukw17rA2g+oO4o3mXF+Nibz75rjfQHKPsopZb0ooritAyfJ2x1geFXMWCltWZlAGmUDzMFUOxIgFoAP9RHeq/ibBRirCCNwas3KPFBZuuxUMChEnYD8ysJE23BKtGo0YaqK350uWMTcS5YLG4xPiBgNdARcL6AtuG7spYaNWr74cn2L6dIY/hZwJy5xMaLKozaKP63JPYaQPWum8y8DVRbxIUxct+G/l1BT+ZYukD8wa3Gu4cjrFIOS7XhWUVlGXKGWFEEdDIHm76nfXtSLmvjWLTHpavXmNpijLbDkBULMAMwAKzBnrBAnQVUU01Rb6HnMmDtLDMGAW07l1ACsiooVFYfE6/wAu55t1d4PSuPYzHF2LNqT6/wB6tfMnHM2FQZm/ma5SAVtgMwdUc+cBmtocrE6ACTFU+3bkzpp2/foKKVt8EAtbNQ3+dqcYDS1PdiPoBH/q+1K2s6Zjsdv9Xt396Y8JQm2dNM0/Yafan+ni45UBkdxNvEIJ9P060zw4b8pmN101X0/WgMkEMdm0NMeHXfDYFpPhkHSNUkERPXp8xXVhpsySK5eJzuDM5jM79d6iVtvanHNuOt3sY922pVXCsQQAc0Q2gZhuO/02pHOorkttdmyh7abNZQ9UMf2oHjrywXXTUdtd/bYfSiuGNmRl7j7isY60lwRIDjqf0ntWj1c/+BP+S/f/AELwx82hGgrIPSpHSFX56dum/Wok3rkNUagzA9WJ0Uf9qinWp2EB/df3qC3vVECcMNZo6zQmG2oi3VFguOtkKfWgAdqPx+5/3f3oFahQ3wmwobiV2BHdv0A/vRGG2pfxLp7t+1QsitKWICiSTAHcnQCprmDZHhwPUSDG41jQHSscHYi8hBgz0qycFw6tf8yqZuqDIBkFtRrVqNtIuxZgeDm66pqJIk7wFPmPyXWnPHcRhnvuMHbyWUCos/FcKzmut1liZ9gNq6XxTDrbF8W1VBkbRQB+U9q4phP3/wD1FUlRcmTXxrS/GrERR1060DjNx8/2qwAjgds+NaA3zj7a/tTH+ILXy4J+KQeu+hHb36d6B5f/APeB/uv/APjepeH7n2P6GrXZUvtA2uVG71k7mobm1UWEYHElWDAwRqP89qY8HxWTEo76ICSYGkEER96SWN6sPLh/noOhzA+vlqpNqLQUPuRYsbx8WGW5Z8yzLJJCv8h19RrSjnfmO1jb1u7bV0bwwjhiCJUkjLHSD1jagOLCP4gDQC4sDtvt2paPiHt+9Bhk0khuXbGAuB8OUgvl8y91fXMIkEowkmNigPUyuRNpH/DH6qP89azf0gjcEa/OsYdzJMmda3qaXsZWg7EYQ5czaEwomCT8gPIo7Cp8Nj/DtqvhmFmIIkzucpGnzoLDtKT1nei8GfN9f3pn8Q4vlFewH0lLxZmzxW3qpDQemSY+hotn8kLvGkyDHX4htSy6P5gozitw5E1O56+gpX+5ZaqkN/hIdi7G2iG1gzrpQDrrUt9j+tRL1oJ5m0iKGxjwa7DiteN2At6YiQD7+o+kfKi+PqFs4UqMpK3JI0Ji6QJI3gUnu3WY+Yk7bkmnzzJ4uFClCp2Wfh3Jv8baZ8M38xRmNluv/lv3kEQ3prrVVOHKkgjX/OlX/wDCJz/EkSYj/wDrZqp8aEYm9/5jf+o0rNBcVNfh+v8A4FFu6P/Z"/>
          <p:cNvSpPr>
            <a:spLocks noChangeAspect="1" noChangeArrowheads="1"/>
          </p:cNvSpPr>
          <p:nvPr/>
        </p:nvSpPr>
        <p:spPr bwMode="auto">
          <a:xfrm>
            <a:off x="76200" y="-857250"/>
            <a:ext cx="2581275" cy="1771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8" name="Picture 8" descr="http://t3.gstatic.com/images?q=tbn:ANd9GcS2V9UV3vg19crl-MikjBnqD_xrKjZjeeSTehBdbXX73cm7rsr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33800"/>
            <a:ext cx="2166408" cy="2543176"/>
          </a:xfrm>
          <a:prstGeom prst="rect">
            <a:avLst/>
          </a:prstGeom>
          <a:noFill/>
        </p:spPr>
      </p:pic>
      <p:sp>
        <p:nvSpPr>
          <p:cNvPr id="20490" name="AutoShape 10" descr="data:image/jpg;base64,/9j/4AAQSkZJRgABAQAAAQABAAD/2wCEAAkGBhQSEBQUExQUFRQVFxUXFxQXFxUXFRQWFBQVFBUVFxQYHCYeFx0kGRUUHy8gIycpLCwsFh8xNTAqNScrLCkBCQoKDgwOGg8PGiwcHBwsLCkpKSwsLCwsLCwpLCwsLCwsKSwsLCksLCksKSwsKSwsLCwsKSksLCwsLSwsKSwsLP/AABEIAQwAvAMBIgACEQEDEQH/xAAcAAACAwEBAQEAAAAAAAAAAAAEBQIDBgEHAAj/xABHEAABAwIDBAYHBQYEBAcAAAABAAIRAyEEEjEFQVFhBiJxgZHwEzJCobHB0QdScpLxFCMzQ2LhFYKishYkNFMXY3ODs8LS/8QAGgEAAwEBAQEAAAAAAAAAAAAAAQIDBAAFBv/EAC8RAAICAQQBAgMIAgMAAAAAAAABAhEDBBIhMUETUWGh8AUUIjJxgcHhQrFSYpH/2gAMAwEAAhEDEQA/AMYHqQchw5TDkSZcCuyqsy7mXHWSJXCVGV8SuOs+UHLpKg4rqBZEhda1fNavVehn2YMAZUxoJe7rNw/stA31eJuOroNDOgJyTfR5nhMA+oYpsc8nc1pd8An1DoFiSJc1lP8AG6D4NBXr+3NuNwrRTpBoIAMADKxu4ZRAkwQBbQnts2RtpzsMa1cBrRMGCJaIE5ZN80gQb8E8eFbVoo8LpO++l5PInfZ/iAJDqLux5H+5oCGqdD8U3+ST+EsdPZBW02v0iLqhs1hJ9UAdRsCGuI9Z2pPCYQrdq81ux6WOSKkrVkMqliltfLRkT0cxA/kVO5pPwlVVtk1WetSqN7WOHvhbVm1GzaPC/m6Kp7d5ovRfEn6h5wGr7KvRa2Jp1P4lOm/m5rSfEiUO7AYQ39CyRwLgLmLgOgqT0c/cbeYKF8tTtboyxwc/D6j+VrP4Cb9gM9ugWYcFmnjlB0xkytwXIUiuJA2RIXC1TXIQOsWtUwotVgC4az5dXQF8uBZ8uFfSuFcCyJXFPKiMBgXVajabdXGOziTyAumSvhAbND9n2BAxH7Q9gcyjJbm0NW2XcZyiXcjlXslTFegoOrVAS9waS3eXOsyk3gLx4k71lui2xm+kZTaP3VEZj/UQbT2uv2AqfTra5NQUmn+Hqf8AzHtmf8rD4vV8uJRaguZef36L6V77viPbfwX1x8TPbT2iXvc7Nmkkk29Yk798CBa1rJaNruabZZjWX2IENdlzZZG4wqMRU3CyBf518969T7vDYoSV0R+9ZFkeSDq+Pfjx2EftJ8ePjN+9RdiPN0Nn7VAu83t3/qr9GfsKGJ7fjC+/a/P66Je/ERw8wUPUxkee7ilboNDwbRjf8vPeuO2pcX0ue4CPeWrOnaHnQeezuUBjzczrbuGt73k8NyRzQ6ia7CbZLbz8O1MHYShiDnGZlWZlkHMeOR1p36jTesOzEHcb+f7o/AbQIPDyNDxUpJSVMZoZ7Q6LVWNzsPpWay0EPA1Oam7rA8dUkWuwG3XA303n5q3aezaWIlwhlT740cdesBqeevaseTTeYg5RjVGFbiqBpvLXCCDH0I5KnMsbQbFzQrAqwVJpQCWBdhRzKdNpOgJ7AT8FwD6F9CmaLgJLXAccro8YVRqDiPEInEoW26C7JAHpn2znID91mYB7vG3csjs7BGtVZTbq4xPAak9wk9y9IqtDGBrbNaAByDdB2/NbdJi3Scn4I5JVwaal0nw9AEU6NWCbuysbm5l1R4J7+5ZXpdtptVwc1gZOg/dlxv13vcwnXqACdxO+Alr4qSbi8HWfI+nNCVTfz8NFoho3Gam5X+39mt6nHscYwq1Xd/KkVvPn+/ihqh7PPae1WPd5/Xz8qHk6razGiLiqnu827FJ1Ts8YQtar7krY6RGtUS+s7zzRL6nn4/FUPHn6qUiiAqlTzz3D4KupViAN3bfn8SiHU7jx04cu0jRC1cPJlZ5WOgvD4u4RwdeR/bslJmU0zomR5+KaLOY4wmJm3h9LXHncU0diyGkjUDz5us3Tqx577hOM2ai88Gn5J74ARxNf09POLvpzPF1MEX55SfA8kq9MqcJjnUqjeUSDoZ1EcwYUdosFOo5oPV1bza4S33GO5efnj/kCSorpySAASSQAAJJJMAADUko2uKGH/wCpeS//ALNItLh+OpcDsaD2goB20P2fD+kb/Fqucxjt9NjQBUcPuucXBs6wHcVln1CSSTJOpUeIq3yxoxs1NTpyW/8AT0aVL+qM7/zulw7ihavTzGu1xD/zH6rPrkoetPw6/Tgpsj7D9vTnGD+fU/M76oqn9pGMHrVM/J0O9zpWVXJXevk9ztkfY3ezvtTdTdmOGw5dEFwpMY4jeJYGlaLCfazhagithy3nTe8ctCfmvIgpBqpHVTj9V/oX0Ys90w3SHZlfSsWE7qgP+45giavRptQZqNRjxyhw7ZYbbty8EBjSUXgtsVaRmm9zTxBIPiFohrvcR6f2PVcdsCsz2CY3t63Hd62vI70mqm53kTIHrDkWm6V7P+1bF04Dy2qP6xJ/NZ3vWhofaRg8SAMTQyniBnA7Jhze4rVDUwl5EeOSFbqg8Pd5ngqDfTh539uq0Tti4TEj/lcU2Tox5mxiwDoqDxd2JZj+j9ehJfTcQPaZL2x2ABzO0t3a6Ku6wIVub5896pLZ8lGMOYWgi123Ezv3jQa/VX08GDpfnrfnw880KsYV02gkzEWHzPxHh2Il2FGqtdgiQCO21vWJPwiypdQLfmhQSt+CBFrwuUmR5+Sugnz+vmVCL7/PfCVo5HDaPPxTbZFSZYfaBF+y17b0tziPmr8G+KjSOI8+KUJHaODh0xqAUZQ2ayuxjn6tGTuBJG/mm2MwgcA4acN9xPnsQzaGWwiNUHBPsDdmC2mC+izf6IuB5NeQQfzZh3jikyeNPnjyIQeJ2bN2flPy4+dV5EuS8eBeuLrmkGCI5LiUY5K+Xy+hcAtpsUjA5q3D0M1h/YeYRI2eVJyReMW1wAZhwKjKL/w5xEiPFDOokGCEyaFaZBfQvp5L6UQEmVHDQkJ3szpvi6EBtVxaPZd1m+B0SQFdMKkcsodMVxTNqzp3QrGcThwKn/epE06n0d2GQjW4ljxNDEU38GVwKVQRwqtBae/KvPIXOxaY6yS7JvEvB6NUbUa0dUsIgDOB6NwAtlrD92d1sw5KAxg9WqxzHbpFncw7f2hYfBbcrUTLKjm9hN+Rg3Tf/jSrlAc1hvJBDcrhezmgazBza9srTHVw8ibGaCpRESIjz9UO8zHnzqfOo+C2tSqGBNB59g3Y6eBi29E1HZD1xY6OFwe8d9uWi0KakrQtUUlqpNctMjjwKteT3abjdDvE628/okYyNTsTaofTLd7QLcgRHuPuRN5OvcVkMBWNJ0idfd3962dJwe1ruIHDhG9FSFaPOQFdToyu06SIa1eE2bYwIuwzXCHNDhzF+46oWr0dpu9UuZ/qHvg+9MmNV7GJdzK7EzNVujVQeqWu74Pv+qrwexanpWio0taLknSBc38B3rXNYk21q7mvImxjvHn4I7m0JLHGPIwo4NggNGoueFt6+qYXLSad5k9x/vCCwGM0mbIypWzU2QJ9mACSTppv0WNtpmtK0J8ZTyhsE2i449qEfULjJM6c0zr4b7zwOQ67vdDfFwPJVtoUW3IJ/E6B+VkH/UtEbozyXsAtpF3sz2Kt+F7uSeU9o0ALejB/9PN/8mZX1K/pKUDLAMwGsAm3AXXW0zlFMyxwvioZDK0mz6FNxOYNAAmcgMmdC0ETw8dd9rHUqZIEmNC2WGx1nM3/AGnXvTbhNggpbHru9WjWPZTqH4BEM6LYt3q4XEH/ANqp82pzSxjnjqMc4CASXPIHaeqJUMS0x1nhkTbNN+bQLb+fahvY3poUV+ieLZd+HqNHFwDR4uIVH+GPa72AedWjw/HZdxb9Rnkcpgxff3IINM779vuVUyElyHU6eUXIMyNWu46gEx/dEYHa7qQyzmZF2uuO4xYGfd3pc6Mttdd/C/nn4FYDDZeu8mBeJ18/NMsjhyjlDcafZ+z6mIbmotiZOUkNaRYSHPI7OHDerdobLqU49LSdTJnKTBa/jke2Wu5gHtSN23Kzx+7cWNGjWWsLCSNbI7YnSuqwOp1SalCpAq03XMffYfZeNQ74iypHWST/ABLgp93TXD5LaWHBhu8nv1A07vetJgK4bTAO6fiUppUv3hpn+JSI6wkCow3Dx2y10bpjcq9qY/0Tmtk+rNubnfKF6O9bdy6MTXgWtpq1rFNlNWtYvEPTSOMarm5QC57g1oEzBcTeAA0akk8u1ca1Rx1OaTovGV0ccjmu+AKA764CTiKYAIa6DPrPYDbeabR1fzuQ+Iw+HqMdUqltODAjOSYFoOaN/DgvsVsfEPIyUzGkmALyPa70vx3RusxnWyjfAJMnhomjyjK52z7DYaic0GqeEPYPGaRPh4q4kZWsb1WFxBgkzLT6zjJILssjS+ipobGq1AKVK7nltpIyjV7nkaAaE66byAtDtDo2ACQ5znxaYyGDPqRyBvJt3LPJqL7NUIuS+Jla2FBEhw8hUVsA6QDv9W9o+8E1/wAOdobS0bryNB2gSP8ALvVmKwD6YEjTfvHPS4VrpibbQrxeEMgMswtbmHqxAaDmBibid6M2RgZ9KxvrejqPbvl9JrqgBkcAR5hW0NnPf6rS78Inx0hNNnYEUpqEy/K4MY2DDntLMz3iWtaM0wCXHSADI5y4pgUF2jMMovdcuMc9Pp7lZWcAIB8E1xWBIbYE/p+iGp7Dc+C6w4cdfD+ynvT7K7GugTD4usW5WdVvHSN5go3A9HGuM1XOd3wOHbqmmGwwYIG76X58OapdiS03nnfW+pm3Hgl3+wfT9y6t0OpQcrJ53tw1F9eW5KMb0Vi4AgTfUQNb/TjeIWjw2JcdSQOQcBz6xgTraTzU8SHuF5AgWg90uv8AKIXb2genFnnjsNldB3KWKq9WOz6rRv2U17y7QHw7ZukO28F6Oq6nNwGuHY5s/NWUkyTjtQZsTDADrEdcWjcbQF2vgSzEFvHTvshNk0ng2GgnuHtLSY2gXYymD94yOAbe3hbtUX2zRHpEsdtMOqUqjW9dtJocBqcjnst2tDfy6IHH1DUqFxAO4GNwtaY+CAxdf/mHACzSRI0BBcSQRuku7kdRfImP9Udtu1aoyexRZhmk5NoJaxWhimKam1iWiyZFrVa0LoYrGsQKJmkp4qaIf2TyIPW+Z718+k3ENDWCXExAE3NgPGEnwbi2YJE6xvT3YmN9G81HS4sb1ZNml1pg20zD/MuU9i5Iyw7nwM39FDhqZaxoJMF7wDmqO3gH7rbgDkTqVkNuVzTLpJMTu3cFo8Z0+fBFjw117B8Ei/aMPVM13EHUwJm4Nhb+rxHC+OTjN2jfCMoKpGXfXqVGlwERvIBBiLdb5cVpdhY39oJpvpNzAaggSYuRm57h/dC7W2hRiKU8JIA7Ut6NVvSVn0wQHlocxx3PY7eeBBg9gO6RRN9E5xXY+x2wa9MnM1xZPqPJc2+ka5T2bwgnY0NmA4QbhztCdRMSNOJ3LT0ukH7stc27RlLT1SCLFttesIsOItCR1ccCQSAeNjBmQfilcvY5RfkVft8nQeB+fnVROMg6cPeu7Qygy0RMmL246jzKXPqz7vNkFGxroJqV5v8AW3GY7typq1CTB+O485991S2reNx86xb+6tFO1uzhuPOE6iK2HYGplteeMaA6RuI193OHFCHAg5Ta5ifAQNeN7H/Ms7hnAGLe6fA7/wBU8oVyBII3fMxbQ6xKEwITbTrhtQDQNuRAGnd596zmMxD8XWBjcGiPuhxP/wBloauCNWsRaYJh2hA3foo0mPpOzUG5XnVznZyI1LZFtO0J48K/IkludeCx2BGEZNQS4t6oE6am5F/uyLdY33KOxy4ekxFXWHBv4nG57kVg8EavXqPzui5PqtAIJM+N/qi8O5ha5x/hNBDBHrXu/hciBvtHNL0PdmDxDcrjmNzr231+KPw5GUa+8e5R2hhi9xc0QLxvO86jeqsPTBbcd17e9aYu0YZKmawMU2tUg1Ta1MFMi1itbSVlOkiadFdRRSIYandE4sObRflAJsSCQJAnQm03tNjpImRZRpInF4QvpPaNS0x2xb3pZR4Yynyed4zarrjfrGh7wbhZ70dWsT1ie8ho5CNV6eyvTpbPosc2XuGZ0+yHEARIh1nExI1b2hXSDGguysBkwBoAI0gW3DiZjWynGO1cI6eTe6bMfhNk1hZuZ07pstt0R6MOpH0lQy8kQATlbYgfiPWIndmU8DtamAcoBIBsL5jrAA1PdvstDQ22wtGWImDNoAGsHmDygX3rnbCnFdCvpPQ9G4VmjqmBUHuDvl2Aa3S114gwXGxAJn5rSYnGMfTcJDpEusdHReNJkxy4lYps03mkdLlhN+rPq34aKTj5Kxl4L8fgDlLvH6xHnglEkebLRUaudhDvZBv7QFgdRfXlruskWLo36tx4b7jluTRfg6QO1xJ8/JXU6pHyk/NUMYRw58uNvP0tF+HnzzTiWEPqze3AnkBEQeUeYR+Ar8fHcBv5Aa2jjoklYOAm9uRPHlwnfx3KWFxhbcnTjGnwNjz1QcbQVLk+2lUqHFUxT9ZpBHDmSeGXVaOt0ja0Za1E54jqj1v8w177pPsKrmxJfyIv/Vr+qM20xpfIIIA4yN5nhM69l5m6SdNIMVw2VYja761g0U6WuQes/wDER9fBPsNh2uYN8QN/ZadPhYLN0XAGTpu7bb0/2fiHOt7/AIeYvruQfJwyqbMaWhoA0IsAJmZnu83WJbgIkACxI13gwdV6Zg8Nmbw3T5+qzWP2eG1qg16xv2wePNUw8tojmB2tV9KkuUWo2lTWvaZNx9ToomnSXWMRDGJqGTPqdND7bxpp0oBhziGg6QTpfTf70wY1A9I8KXYdxaJe0hzRxI9nv+Q7EH0FsRPxWHYx3pvS1HAZWtLhTbUJGVxcWgvAkGxI+Mq8ftik5oBc1oADQymwhrQJ3kSfW36xKzlT01Z4bSDnvdMAAFx1cbdgJnkUzHQrGOaczKVIEauqMBAPGXGLTpHxWan22WuNUkX1dsU3NOQiIAhzGgxB9Usu3dqZ+KBxOMD5LeqQ2IBEGLx2SG23RyAV1boi5oGaq57o9gEj8zue/RVP6NkRJIJvEguj8OUczcjQ9565O74oso7cLmw9xzj1TOUggjfNxGb4cxLF43Mxjp6zSDGkSTYEEzIIJNruIiyV4rZxbpoJ1i+u8dsKGEJLXTv7O7RdSaArTo1VGrDso11Gm8QTOX3j3qgxqdZ7Y7vOqHOIAcJ4C/C27TyV2pXM/rAkkGG7hyHHnaKRpbOYmnA+dvCBvQP7RF9/nwRVWtmEfE7r6cEnr1uxViiUnQ2GIlvngdeJ+qCe6TAPfM/NLxiY7/eiaNcefPmybbQu6x7sijlvbdPmERjHQ6d50GhIQ+GcGjM7uFrn66Wv75TvZXRerVPpKjcgOma0DdA1896SOGWSX4VY8skYLl0K8HhC45jp7uH183TzZLPSOy0mkxHWAsO/z9X+G6LUxq3PH35LfyCAe8lNG0XtEMLGgaAUwB4By9HH9mN/nlXwMWTXL/BWRw2znBkSGnjEkdgP6KA6MU/ae8k6mW3P5V120KzNWU3jkSw+BkLg6TUhZ7ajHcMpPvbIK3w0MIdRMMtTkn2zLUKaOpBVUqaKZSXm0abosY1EMaoU2IhgSsomdaFYWAiCJB1C+a1WNCATCYbo/UwuLdXbTa8AVA3NBbLwWgkaaSN/rhWYnpLXE5GUaI4sa2Z3kO3a8ZW2xGGzsc37wI791+1eb7VcGOLS2CDcRcEWIg25d6yZrTNWCqZVU2pVfINZ7sxu2NdDOt/1U6bw0a6Dxn5Ql7sSJJFuWugQtbEkSpU2aLSC8dig6QYv8xfdbfCAcyIA4qoZnG/vnkpgkyRJA3we2LctyslRFys+q4qDNuxdOKnl3koKqL3Vfpk20TcMn1YF7e6TczYW193NLMW5ROJUsLhX16gYwFzju+JJ3DmnjFt0hJzVA0x5+KfbB6M163WDQxn/AHH9VoHLee5Otm7Co4YgvAr1+H8th5D2jzK0+E2PWrQ6qSG7miy9fD9n+cr/AG/swT1VflIbI2dhcNBE1qo/mECx/pHs9uvNPaW1Xn1WRz1PvUKGzqdMWAniYVpqj7zfFepDHCKqK4MUpyk7bLf8Tqb18ceTqhjUB9to71HKzfVan2x9juS9+JVDnqDqlMe3KoNZnFcEspUES2krG01c1i+Xs3tEG01a2kpsYrmMQGRBtJTFNWhimGIWOUhiz3Szo3Sq5ariWkQ1+Wxc3deDcQL8OwLUQhdp4L0tF7BYuFjuzCC2eUgTylLJWh4Omeb4jZuEYDkp1S77zqjr8wAR8Ep/Y2ZjqI3cON/OiljMe4EtdLXA5SNC03DgRuMzPMJa3GG8HuFhodTv1WVWzY6Q0pUmk8GgiZ36940J5AX4IbaO0GhuRgho3RZCV9quDYnjHKRdKK+ILlSKsnKSR9XxCHzLhC7lVSHLLMHg31ajWUxmc42HxJ4AL0bZGxRRpmnSif52INpP3RyHBR6F9EqmUBjHGtUALyB/Cp7mToHHfPyXpuyPs6HVOJILWwRQZOT/ADv1f2CB2r2MEcemjvyfmfjyYcjlle2PR57h8fRomKTfSP8Avm/gE5wm16hu5pAXquI2RSfTDCxoaIIDQGxHCBZCYzDYbDUnPexgaBqblx3AE7yqR+0Ivja79hJad+5hm5Ko6zYPFLMdsAi7TZGnpJSn1QoDbrXHdC3KTv4EFF+TO1sG4Heqsh3lah7WPuCOxBV8CJ0T8MboTtoFfZYRVZuVCvqXSukMjasYrQxTyKTGL5Wze0dbTVzKak1quYxOAgGL4hWkKTGJWMUimrG0lcGKxtNI2UUTNbc6C4fFPzvD2VDAL6ZaM0WGZrmuBMAXgHnYJL/4O4ef41eOH7r/APC9BxFCq0Syk557h7iZKzeM6RVmOLSzKRuIII8Vrw6OeblNE8mohj4diml9juEF3HEvHN7ADyJbTB8CFkvtB+zsYZvp8Nm9FID6ZJcaZcYa5pN3NJIF5IJFyDbfO6a1C3KSAPer8J0on1wHDeDvV39m5UuGTjq8bf4k0eO7K6CYrFHq08gic9QFo8IkrZ9HPs9o4V4qVor1BcNIik07jHtd69Uw218JXEODGng4AeDgr37KwkZiKcfez28cyzuDxqnFp/H+D0MGfTXc05fX6gmwdp0gMrQ81HGXNa0x3RYDmU+q12tbmcQ0DUuIAHes7/xFgMK1wZUaTvDDncTwLtPesdtnpCcU+SeqPVbub/fmqYtNPK7lwvcy6rPjc7xr6/g2G1enlGmCKX7x3eGDtOp7l59tnatXEvzVHl0aDRrRwa3cqn01SWwvUxaeGL8q59zC5uXYurUCEK95CbObKHq4dVoFgDNqObvKYUOke4pfXwcpfWoEJXKSDSZo6uLDggy4pXh8WRYpg18hHdZ1UemNKvYhGvUmPMr5o20MqQRDQhqJRLSimCjhapALkqbDKVseKJtCXV+k4pOtSe4D2osmTqgGiHqOELo5FB21ZX09yq6KMH9oDHOgtHYJDh3HX3J4f2fGMghr+Rs9vZvHcsDtzYLX9ZnVfuISBm3KuGcBVDhGjx9VuxTwZnw/Tl8jLlw5Mf8A2XzNltr7PXNl1B2cfcdAeOw6O9yxtam5hIIIIsQRBB4Ebluuj/ToOAFU5m7nj1h+Ib+1PNsbAo4xgcCA6OrVbB7AfvBehHU5ML251a/5L6/sxvHGauH/AIeN1sXUGhKXYnHVfvuHYStNt3ZlTDVCyo2DuI9Vw4g/Lcs7iKUrdJqS4dpk4qnyA0qhB3pxgsal/ol1tOCpJUUNEysuualdGuYRtHEJwHXMUFc5VPKASh7EPUpBEOKpe5BhFeKwW8KhlYiyaPQj6F1Jr2GTPTKTkQ0IekEVTC+dNyQbQRIQ9FWudAQDROkJPJWvdwQuGqWVziufCGiuSDnKsmVLIokgLPI1xRE0Uu2nsptRpBAKPfiFU+sCptlEjzzG7OqYV+Zklm8cFoeivTQ0zYyw+sw/EcCmOOYHCFhdsYA0X56feF6ek1+1elm5i/kYtRpN344cM9rxOGoY/D36zToR6zHfIryvpD0efhauR9wbtfucPkeSt6KdLyxwcw8MzNzh9ea9I2jhKW0cJY6iWnexy9KLemap3B/I86t/fDR4vUYFRUKL2lg30ajqdQQ5pgj4EcigHPW9vyiVFlLEK51WEprPgoiliJCTcGhpQ2juKufUB0SY8lIYkhduDQa56h6Xiq/T5goOcus6i1wUJUBUgr4uQsNHpVIommgG1kVSrr5s3jKi5cqmSGhDNxFkxwNKRmKID6hhSFZUACvqVo0S7EV1OUqLQiV1cUhKmJQ+KxEJZWx6yyZsihpUxKodiYSiptFUPx6RsrQ2qYtIdr1swK67HSg8Y6QlRzMrUxBo1MzdN4XpfQPphkIvLHRmHA/eC832hR1QezNpuoVP6V7Oj1Kr0snMX8jy9Th53x7Pe+n/AEXGKoivRg1GCbe2zUjt4LyB4vdeqfZ30rFRoouNiOofi1Zv7SOjXoK/pGD93VJP4X6kd+vivTwyeOXpS/b9DFJbluRhsWLKilUhE1hZAvCs2IhiKll8XghLqdUrrakFLvGoJFaFaa6Ce5Tp1EFI6gsvldFZDtcpZ01gN8MWiKeMSMvU2VCvCo02aGjigSBKe0seAOxY3C1DKYGsUrY0eR+7aAO9L8ZjkF6Qwg6ryVFmhM5icbKXVqsoktX3ogpuJaMxNVzE2XzaTinzMO3grW0G8FNosmJqWGVr6FkxqsCFqKTZQy22aQCy2LWm2483WWxDlpxGbKPuh23HU3hswQQR2he546k3aOzj9+JHJ7f7r8zYWoRUaRxXv32XYtxzsJ6paDHPRe1Cbni3eYnmtVKvDPM69MiQRBBII4EWIS9a7p3hG08fWDbAw6OZF1k3hbt25WQqnRS0KFUrpN1HEKTYxAvX1Oqh3FfUXJVI4aU6isCBpFFMNlRMU//Z"/>
          <p:cNvSpPr>
            <a:spLocks noChangeAspect="1" noChangeArrowheads="1"/>
          </p:cNvSpPr>
          <p:nvPr/>
        </p:nvSpPr>
        <p:spPr bwMode="auto">
          <a:xfrm>
            <a:off x="76200" y="-1230313"/>
            <a:ext cx="1790700" cy="2552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2" name="Picture 12" descr="http://media.onsugar.com/files/2010/03/11/3/342/3425287/4515ff84d60b9b82_Ron_Washington.xx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657600"/>
            <a:ext cx="18669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Sexism in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1999 Women’s World Cup drew the largest media attention any women’s sport ever has.</a:t>
            </a:r>
          </a:p>
          <a:p>
            <a:endParaRPr lang="en-US" dirty="0" smtClean="0"/>
          </a:p>
          <a:p>
            <a:r>
              <a:rPr lang="en-US" dirty="0" smtClean="0"/>
              <a:t>Why do you this picture is the one that received most of the media attention and is the one people most remember?</a:t>
            </a:r>
            <a:endParaRPr lang="en-US" dirty="0"/>
          </a:p>
        </p:txBody>
      </p:sp>
      <p:sp>
        <p:nvSpPr>
          <p:cNvPr id="21506" name="AutoShape 2" descr="data:image/jpg;base64,/9j/4AAQSkZJRgABAQAAAQABAAD/2wCEAAkGBhQSERUUExMWFRQUGBwaGBgXGBwXGBcXGhwYHBUcHBgcHCYfGBwjHBcXHy8gIycpLCwsFx8xNTAqNSYrLCkBCQoKDgwOGg8PGiwlHyQsLCwsLCwsLCwsLCksLCwsLCwsLCwsLCwsLCwsLCwsLCwsLCksLCwsLCwsLCwpLCwsLP/AABEIAOIA3wMBIgACEQEDEQH/xAAcAAACAgMBAQAAAAAAAAAAAAAFBgMEAAIHAQj/xABCEAABAgQEAwUFBQcDBAMBAAABAhEAAwQhBRIxQQZRYRMicYGRBzKhsdEUQlLB8BUjYoKS4fEWU3IzQ6KyY8LSJf/EABoBAAIDAQEAAAAAAAAAAAAAAAMEAQIFAAb/xAArEQACAgEEAgIBBAEFAAAAAAABAgADEQQSITETIkFRBRQjMmFxFVKBkbH/2gAMAwEAAhEDEQA/AEGjw5CVWLkQx0VWECClR7LDnKhMUH6Ror2bzP8AcPpCbLma1dqrxiSU+LBRCQY6Dw6O6ITMH9n6panzv5R0DCcOKAzxyV7TIttDdQhNU0SUc97RtNp7RHSyCDB4qcESpxJThUsxz/C8FZSvGOmYlJKktrC7Lw5SVFhC9zEH1jFCqw5gHFKABLwupqu80OOK0UxQYCEyowCeFuEkiLU3HPtIvoUjKwrJEBOIMPUsHLBqhp5u6DBxGEFQuIZe4Y4ilenJPtORUtCpBuIa8MWGi/j+CKHupMR4Nw/MXqGEL23/ALfMZrpVHkVdUgCGTh+oaUImHCAKdIkGEmUmwtCtNg+4Z1DHiJ/G85S1JSNIT66UoCH3EpOZd3gHiuHEiwhuvUAcQFmk3DMTacl43qpsXxSMYq1FEX6QwL1ip0rCUES3vEMyxg1KoDliL9jkmJ8yyv6d4JcuDDjheJBKReAszCVC7WiqtZRYwG3D4xCVqydzpGF8UoBbMPWJ8Z48GWxjj9Qou8V/tB5/GLBeJU2Q7i+KmYoqJuYjw+ZeIMIw9U9YSIfZHAuRAteLcDiUAJ5E6RJx+WpL39IiTxBJds3whOTjiAlnEa0MhU1WYJJEIeVh3No0J9zoMjGpRUAFXgkrFEJBL6Rz6mpZgnJ7hbwg/iEpXZKsdIKthIi71gNiXlcbyP8AcT6xtL4wk/7ifWOIT6GYVEEEX3tBOhw5uZMSXwJ3hyZ2X/UktWih6xvLxBJ3Ecrp5wll1OPGJaniRAFlh/GKFz9SwqA+Z1MVKDuIr1E2XzEce/1WpRZJPrGlTi8xWiiPOLEkfEhUB6M69TqR09YIIUlto4hRYpOBHfJ84bsOxhahqfWI3gSDWY9zqZKjcCJqWjSIUZOLKGpgzJxgBBVcs1hc3IA+J1MZl9hdsCQUMYTMSOUVp81BF2gYJ5UpTgkoLtspBcA8ja/iCI5x7T8WqaKehco/uJwcb5Vj3066MxD8yNoJVSxYSrLsGTOnysKlzC7CIcSwBGWwEIXCPHisqc63B52aGet4qC0FiIdJUSyq7HiA6jBJZm3SILyeGZRF0j0hfTVzZk0BAzF/hzJ2g8pNSU9xaAfAqiu4S+xpv/paR+ARvI4Tkv7ghRxHi+pppiZc5F1aKSLKPS/wd+kEpfGa0gHKCCdQfSJ47lBuziFMW4XlZSMoELA4FkrLKBPnBnEOLMydLwrH2ipkqOZJMWTnqUsBA9pZxD2ayALP6wk4twcZROVyIcpftNlTVJRlIJLQeraQTEu20G3FYqVDdRC9nkhpqgRd47YKYdmD4Rx6kPYVShppHTKTGU9mLxJsA7ha6yROOYFgy6iYHWQAQdy8dz4cwHs0C4No5HwJWhExiN46sOI5aE+80UHseYy67cYMPjD77RPPoe6RaA1BjyJhGVbwTmVtrGJBX4g2RweYk4vwlNnTAmUkZibnQJG5UWt84acK9nsiVLAUVLW3eU7B+idAPFzCtgnElVRFf2lSp6Vz15Uls6ZalHswg2d0jPlJZjtHS5NYlaErSXQoAg80kOD6RcVL8wL2WYHwIicV8LhMlWYOAmyhYOPxDYkcrb9I+dMXQROWHcA2j6w4wV//AD6pVrSpih/KkqHyj5PqZmaYVHcxKrtJ+pV23gfcZOCpIWoPzvHX8OwGUQO6D5COPYGFIZSdY6HgPFExJAPxhdjzmNqpC4jZ/paVr2Y9Ir1WDIQDlQ0G6LEypL2vEGKVxy6RxUYlSWiRUqZWWBnEXEU2lZCGabKIJVdi5uBo+nOCS5WabmEZxdw6Z9MFIH7yU6h/EkgZ0+NgR1Dbxmgqlo3QhzjIiWvj6tKwrtyFBOVwlOmrG3evzjafTTqmlC50xa2WSnMSQAwFhsNdIq4Nw9MmFKyHlk82dtR+jDDxTN+zyEJCcstQYDkRcj4/OHXOCAvcptYoWbqLmDy+zs9nh7pZPdSJakiaojKDlLhxmOUkZmB03sPBAwbNPnypSLlagPLf4Anyhtm8WpkVKqfIJ1O4lzEhCVKmaAqQWzZkTHysW0bnEspJ5haHKrxHGnpVpQWky01BQcxlkAE3CSFM4G4cONDzi1gSFyUBMxS1h7GblzjmkqTZQGoPj4R7QT1IAVMU8wgZn1LAC45lnbmTEk/FAdWaFiYyQSIN46w6XNQHYFwQeRYsYVJ1BoD3UzW72yV3ynoLgeY6NU434oJnLQg91IAbn3Uk/M+kS4XiXbUySz92WVX5vLWW3GeVKgwUgZijOM4+ZfPCM7L7wPlC7iHs1nqc50+hjsOAhC5KcwIUnuq11G/mGPnG9d2SQbtDA9eRAOS/BnB5PB0ynWlSyCx2h8w7GUlFzflBPEqZE0Fr+Ecv4olzaeY4CgDpHc2SvFfMaMRlpUrMwcxfw2WUi5jmNFxFMSsFRcco6RhuJpUgHpALKysbpuD9RRoVdlMfS8OSZwmpDHWFTiCVlUojcwX9nE3tZuU3AaDVk4htcgFgIjlwzhykK6eEOdNJznL6xcosPSEi0SiWBMADvlUelmF9jdQ9IsleDFLdSWilxPLJraeWmSFSrBSik5EkqQFMpinOJMtQY3ImWZ3hgqKecmVUJkMpSiTKzlspWHWCWNnKlA/xEbRcpZTzJqVB0rIbl3e63jYGL2RgOQ/vDOOYoz8AfUX+JMImz8LnSH/fTJBFgzqZ8rZjq2U3Opj5goqPOu48o+wEOS+0ch464SQjEzNQkJTOQlZCfxuoLLbOwPUknnFbP4wulx5Rn/MT8Pw8JILRcxFYQgqGsMgw0BALQm8VTcoKYzwrbgDPRah63qJA6hLhviBcw5Ekli0dAp8JmrTcxzH2cZQs5vxR2lOIS0y9QIM1BY8TBFuRzE+ulinLqZt4qVfEqQn3hFDjrEu0GVCteUJP2BW5jh+Kd/YwbapVOIV4fxPs5y5espZcfwl7fTyg7xHQdvTKTqQMyfEfUOPOEuXJMtQVs7Hz/v8AOH7CaoFA5H4Hf6wPU1tS4+43p3FiYgbgLDpMvvrmNMI2LZEnZ+Z39OcOaJ1MklUlEvP/ALiUJB6gKABPVoS8c4dCZa5iT7l2/hJ0+MBKOtnZgxU2g5W+EVYFvYGHLYO0iPNbihSSSfKIKapXOQZmbJLdgSha86tgnKG6ZiQAQ2xbyj4cVOIM2b3dwBfwfaBmO4hVYdPP2aZ+4WSpCFDMkG2YDcMeu8BVQeB3CMSIu8T0BJTNTmIIGfMkpBBLBaCfeQdHG8VMPxUyJSEndGnNBWTfxA8d9hFrE+Mp1SQmcEpSSzoDXzZjqWAcksGuSbmB02kVPmGeUtLsl+8zhLBILNoBbk8PIpxhpmWsC2Una+D8VZHPMkG+o7o/XlFXjTFP3ZYMY5xg1VPSq0xV9gbfpoY66VMWjvkk8v7w8uk9csYt5+eJDgPFiB3JhvtGnFVYiYkuR0EJ+L4YrNaAq5iwWJMAaopLBt7YlqXJTnD6PDtg8kBNiw5QiUklS1CHTDpZAuYWvcTT0ekd84EmTLFQogc4f+EuFkyGUkMTr1jnnAdOozTYm8dto5Jyi0SoGeJGqLbvaWJlcUhosYXU51F+X5h/yigujJN49RSqTdJykbiChiDEWUEYhmmmuVBtFH43HwIifLHOJeLrE+YlZJ75GZ2cgtcC20OlHiiRLT3szJD7ta7k7wfPxAMn1PZFclSsip0sKScplg3fYXLm3IRWxvh6XNTmDiZoF+87mwVzS58tuUcm4lx+TU4lOSD+7WUGVNZxmQgJUbAnKSksQCbaMbOmHYIqZKzS6rtZiA4yTFKSARdJ7zhXilOjdRXg8GXXKkMDiBa+aUJyqspJII6jWOe47+8mpbQwz8aYlNRNJXcTEpIVso5EhXgXGkKlCStbnyhZQNxmvexFI/sQvhWHlFxBCdjMxmIAgnQyAUCAeKpZUamgwxwZh6jIXiVZkx7mNfKNQI3yxrO4XgREKTKtcxSpPMEee3xaLXCmJ/dV0B8dj+UUK6lmTP8ApoWrqlJV8hFOkmGRPKFgh7KBsQT+YJjA1/ueZq6I7D/U6BWS+1lrkksVDuk+ILHpYCKOGgBAlzNUn3W0IsYyVPzynSSVy/EPHgJmFMxKSp7EAOXaxbwHwjFHWJs4Gcxkp54ykbCAfFa1Kp1DKCFM2YaXsQXcHcWI2s8XqCXmSsKdJSQwIPecWbziTEcDnT8qUzjLlffShAzq8FkltrN1vZoUe05/48TmM2iSuwLn3iAWIfpuHYgjm3WGbhPDUTpK5Mw5SsjsC7AEANmS/vK7VPRlONFNpxFwyaUhUpKlSmV2jlyHB1SABlLtmGhva0DqKYVTpK0EpROzS3HRwFAbEC/lDhY4yJn+PnBjBhmGiXqO8NX2MXp88CzOTtE3EC1JqZgZipldBmvbzeB6C3jzjc0/ugdpm2+rFRIKihBudYATcEStyRvDBVVVi2sD6FKi/jEasft5MNo13WgCCv2YJagw1g5Jpi0SGiJUlxYQw9kgJ0jz9ibuZ6rTak0+pE89n9IlLk6kx1CTMSw0jkdNMVKVaxgmjiWYN4rXqAgwRO1v4177N6mdPK09IA8W46mnk909+Y4SQPdA94+Nw3i+0KY4qmRHV4/2qcq0gjUcweYO0HXVpnqZx/D3/EpyGLEHXQfq7wVpEipemWtSUTQUAjYkApLb3SLGxDjeAbod2J+HyiarxNaiCGSU6FIYhtG5NFzq0ByJVPw+ob+WBOeYph8+mnrRNSUTJK/7gg7g2I5hUHeGMfxBU5KZE9laOpCFBKBr3ikqCb6A72ghUYeF5s7qK3zElyX1JOr9YD4DVGknqlK3I73NP3T4fn4QP9RvyR3LXfjzp9u7kH/2dOx3CkVMtSJtwq4UNUq/EOR6dYQKjh1clYSbnZQ0UOY/Vo6BR1JWgZSL/iDj0BHzjYAsywhXgCA/gSYWWwqcziMrsi7hdKojnEtZwiqZcEA9T9BF6dVzEuAkAdIqzsUqAHSl+jwwmssQ+nEXOlQj2lVHBBA7yv6f7xn7IlSfeAUf4r/DSPUY7UaKlqB6Mx+MDeIatS5K8+ZJZxpYjTTq0S+qus4Lf9SFoqTkCFsRxnsZJUGc2QDur6DU+HWOX4m5OZRGYudbncn4/GNjii1gBSicunhAWqqSZz/gt9fnBKqsQN12cR14Wr8yik2JEHKVZkTOiiCPXT4n1hDoCUqRMDhCvvNbwMGTj4MwOSUpLi248/mIBZXzxGq7Bt5nT1TAQOcWJeIDLyjms/iUkBYWS2oi/RcRFYvvC+xhGNymOFRNBu4hOn0yJNSlJKUSpaM8lINypRVmDE37zjoGgfWY5MSpuekWq3DlTESZhsq8tz/8hBl3274Z/wCODBSB7RZnBOB8RtxWiXNTLWzrSChXM5WKfgp/5oDzsEnHQfGDWF1KpiRMzFJKUPYHROVQKTbUD0foTaZqQ19t40NLq9iBT8RSzSlzkRCVgE5j3fjEmHU4TmCw14d5k9DG4uITMcUQTl3i2o1gsXEY0ejdG4EjxSqSACk6GA1bjigGe0WBQqWLwMxHB1bQmtiAcxwaa8vjEeuIJQTMtygZFjFJylTCVBuUe02GzF6C3WM9uWOJ6Sg7Kl3n4laMi5U4UtAcxDT0a1+6HiuDDCxCNwPEhj0ReXgk0bPEK8PmDVJjipkC2s9ESCBWP4R2yMyf+ogEpb7w1Kfp18YNqolge7DBw9w+VEKULxasNuG2K6t6vEQ/U5xgXHokoyTHJGh6ecGE+0RB0jrf7IkS0kmVLc6koSST1teAldh1Mpx9mkF+cqX/APmNE0r2Z5Nbm6E5xM44UraN5PE4PvKENquFaEu9LKJ/hBT/AOpEAsV4To0EfulBz92av81GBMqKIesW2NtA5lOfxHLbu3POFbHsUKgxW6TtsIf8K4Mw2YbomE8jOWPkRDhh3CFBKbsqWUFfiI7RX9SyoiL1Kh5BgbxYh2uMTgWGcN1VQXkyFrB+82VP9SiAfWA2M4bMp6ibKnJyzEG4cFiQCLgsbER9WppADpHzd7Uq9M7FKgobKgpluN1S0pQo/wBSSPACG6855iNwXHEoUnFapckykSxfVSjm6+6zesUpeNqdlgLHofUfmIHGIyYvsX6gvK/3DyMUltYqT0I+jxapq42yq10tCu8G8BV2hTKcBRLJewv9IG9YAyIVLSxwY4cK0wmTSuYXy+6/PnDbjE49gtgDYMDoS4aw/TgQrVFL9lWACWYf3/OCsmf2ssrJtLKS3O4Kv/EFuqkwg/JzNFFwNvzHTDqBjNKe8EzHWBzKQZmUcxYtux5wSqcOSBZm/Xwgdw9iyUoXn++yn5kh1fExLiWNIKWBFuWwi4T9vM6pz5AmZTqKBKoCVmHlJvcRtKx0pVe6ee4gqJomDm8JkbhxPRBn05G7owCi0aLSDFqrp8h8dIqqgBzNFcNyI1fsTtZoLWhip8OSkNFxEgJDwuV2OtMyDUxr7Fr5M8abrdR6r8S/X0AXYC0bUmFplp0i3RIcAxXr57nKIuUX+UCLbMbM8SzT0yVRXqqVAVdouU0vs0PvCpjNYtU5KUc7+ERYVVckS9CvY+AYaNAlbWgxR0wQmKeEUpYFUS4vWhCT0i6hQN0DYzM3jzmCMfxllBI1JaK6EEptctC1UdpNmZwksDaCsnFWDK7p6wn5ssc9TXOj2VjbyfmW5MrKL66mFzGqjNMblFusxh7IdR6QLXRLFyk3gNrDGBHtFSVbfZx9TSQTmGXV46JgclWUZoUuG8OK15msIfwnIiC6VD/KKfl7gSEHchqqzKWGu3jtHyPOWSolV1EnM+uZ7/GPqGpU6uscM9pWApk1hMlKss0dodwFqUrOBawsC2zw/W/tgzz91R2BhEyNGiVclQ1BHiI0hiJzUCJUD1jRIcxNmfYDw+kdOhGTj09KcomEpGgUym8HuB0eHXh+ZMVRBa7haydGdKSAAG/iRHPSm2kfQ1HwmmXSypLXRLSk/wDJhnPmokwpqV9fUTT/ABzjyEueMTk+JcWTAcgsAdX2Llm8THmG41NmrCQ55w8Vvs1QovlLmCuB8FS5GifOO3DZidsIv3jrMX6fD5jXSYvYQtSSUEHo/wAYcZdIk25RJMwRJYteM8UnORPQ2a9XTY4i5XysyeovAgiHCuoAAWhSmJYkcjAbVwY5obd6YnUsQcS2HKFvCsGzTVLXqT6QwT8SSU6iBtLi6ApnDvGpYFYgkzy1LOisFEOzJWVDCB9JRErcxbXiiWjJGIo5iC+piw3gHiR4jMYdBAPDacKWVHU/KJ8exhIBcxtwyMwzHfSBMQzBYzWrpWXMYJYyI8oAV0szVNtBvEJrJgdRzQHMEcZ4i9RI95r9iSkMGEAMYw8TLJ1ghW1ZWtgYv0dHa8Lsgf1EeS16SHJgvD8BCE6XiafSjTnBOpqkgNvEMmlBIMT4lHAlDqbGO9jPcGw0I0EXcQUwiZHdBMAa7ECteUXgnFa4i2WufM0lycxfnHLfaJPSa1SU/wDaCUH/AJMpS28MwHiDHZZMoIQ51aOE8YBq+ofeapX9XeHoFN5RAX5ksxxiAykx52b2aJQqC3D2GibNzEdxJH8yth4bn+8SzbRmVVdxxDnD3B8lUlloQVLupSkglPIJ3B6jfwjU+z6VKmOpCJiDdLhm5gsbw10cpg7gNHmIrUoWuB0hDyvnuO+NfqLtJw5T/apCUSJSe+FFk7I7x1/4mOpS54J8YTOEsO7SdMmGwlpCR/yVr6BP/lDQilCTqYZTdgGVwnMvqUOkaKS4tFftEiK1Ti4SNYlnA7kpUzH1lyXRNG1bOyJhancaoTqpoGzeN5c5YQlTknnEqQVJWRar12BXh+qrCoGzQq1HvHxg92vdeF9anJPWM+05M9DoFABxHWRg4a6ni7IwBALjWFQcWL2TF+g4vcgKcQ6tlXUx7NNqgC0ZZuCvFCowUpHdLRa/1GltYE1HGCHZ3grmvEUqXUE8CLuK4VMBckqEOfC6hkELlbiqVixizw3i4BymFa2VLM5mpqBZbp8EdRkx+YQgkQlSMYWe6kEk/CHybMTMTeA8yklouABDNyMxyDM7SW11qVdcmVsKpmbNcm5hkCe74QppxVImhIN4bKWcnIxMTSR0ILVq+QxHcWaqWozsxsBoOcFsOnvrFTFqhKXLi0VeHcQCyT1tFMhXx9whVrKt2OBGPEVMjygRhFD3ioi5hl+x5xe0VahcqQLqL/hsVHy+sMmoscxFLwikCBOLMW+zySsIKy4SlIBJUo+6LXaxJPIGOF1tLPmTFLXInKWoklRlm5Opjs2MV5nkZQUpF7s/i8R4fw7Nmnu+7+JVh5Wc+UGFPyYI2fAnGKegWS3ZLB6oZobsBp5AKWSlx95Rcnmb29I7VhODiQlkkZj7ym1PrYdIsVFIlYZaELHIh/gXgFtG8YBhK9QEPUR6egSpN28o8qpaUpYQcruD0G8hZkr/AA6oP8u38p8jCNjlXNkKMqcll/da6VdUncX8Q94z7KGTuP1WrZ0f+JfwfEexp1kByqYpXkGSP/WF7FfagEFggnyg5SMqWEj7ob0hQ4p4RKyVy9eXODUvn/ELqaAq4xzLNL7QFztAExJOrFLupTwmUEhUlTKSU+UGkYg9gCT0EAvrJbibP426taRuxmVMfSSkgRPwHgRzGaodE/nBKjwJU4grDJ5c4baWjTKTsAIKjGuvEQ1arqLwy/E8rZmVDc4DtFirn51dBpEEIscnM3aK/GmILGIHlHv7R6RBlj3s40PGv1PBD8jqP90sftNWl2jE4gOUQZIzJEGtZy/kb16MsHEByMeoxJtHBivkjzJEeJZf/VNR9wtK4tmp0vEc/ieavUtA/JGmSCY4xF/1T7t0uSsQYu9+cEk8XzAGFybR7gPBk6pZRHZSTfOoPmH8CbFXiWHUx0HCuHqeiUAmW6yP+qrvK5MLAI1+60Xr0/OYw+tutGGiMnCq+ov9nmMfxMj/ANyIaKHhf7LJzzDmmrITlBOVD68ipTPfTpzczOAuSAOpaKGNywqWlQLhKgbeYf4wddOobPzO/V2lfHnAlNWNZJLv3z3QP4tz4D6QtTlFRYOpSj4kk/OPcUUe0PLbo+vxgjgmFLV3wln0UdAN258rQ4OBFyOZcoqGXKAMzvr5fdH18TBL9rHYfAn5Rao8NSgfiVuo6/2iyUQI5Mjcv1KEnE3P5EFJ+MXJc0K029RFKpUUKAWM6ToTqDyfnG8qdKzOCx5RWSQMZAl1aAReAXFOGomSFCYHygqQprpWA6fU2fqx1g4mYDoYpY9Jz0s9N+9KWLf8THMAQRKoxRgRORU9dlIIME5eJoWGNjCwhEbBMZS1hejH7fyr2diHqmUg8o8paWWNhAMk8zGBR5n1g+6I/qWzmNJqpaBqIoVVdn6CAhUY1JMAevd8zQp/KGrpYVcR4WgXmPOPFLMD8A+4z/rr/UgMepJiycKUzul/GIk4es7gecOYM85gzQR6XiSZQLDaHzjPsMzl8YjE7mRpWY9zxuMMmnROz6iKVatUpWU+/vyH1PhbxjsQiVs3Qk8yoCbkiHjhenpEiXMyibmY9pMGYDnll6IINr5iG1jlq513JcxfwXiIyCQby1e8N0nTMnqNxuLbCGKtoPtGPBhcjufRUiqRMDoUFDp9IGcUkCVmdilvHUfSEXBcczWzAhgUkXBB6xvXTx9Hh4V55gQ2J4rE1LLrUVHqX/xBrCpkxYUmWWSR3ySAgA83030vCZMmkLtuWg7QUhID83bYHn4wG3UCpeuYxVU1p/qOWGcOS0nOtQmnb8I8tz4wXRWyysywtJWkAlAIzAHQkagGFSlpwi47pG4sfhr5xepUS5s3MSZdQQAJks5SsByApN0ra9lA7s12WTUhzg8GWsoK85yIyRkQ0xWzLYkbiwV1bbwc+MSFUMxWeTZQUCFBwYGTqJCC6lHo+sX1VQZw58P1aKs7E2/7Si+jB3+kQYRd0jXKJAIWyeSWv4mKvFFeJdJOU9+zUlP/ACX3R6FQ9YJ0yioOU5RslmI8Y5px1xKJy+xlXQhXeOyiLJA6AlR8SPwxRztXMhmwIrZ497aIis8o27Q8oQiuZt2ke9p0jUL6RhV0iJOZmfpGpVHpnPtGgmx0rmbhcZnjwrMaFfSOkyEqIPV+eojdUwgNt46xuuW9ybncga76Rgfnz216NcdYJOniVKHpz8fpEtMFzFBKXc9bDqTyjEHVnfXTUf5+YjXC8XaetD2Fn67+htEHOOIeisWOAeo00tEEBtVbnc/TwiKrwmStWZaATzc7R6vEkh2gPVY2OcK5Ynib6qqjA6k1ThFOEqAQA+/Lw5Qh4mjs5hSNNvCGX7UqaWGnOK+N0SFS8z95I9YPWxU8ylqhhxAGHY7Mp1ggul9OT6t9PPxesN4nROSNHPzjl9TUiD/A1HmmKmqPcQQAOazof5RfzEaAtNYzMs1B2wJ07C8PzqzN6w009IEiIsMkpCE5eUWpk0IuYzHYudzTQACjasiqVMLwMn1KR97zdmOzHY9YJSKIVUxSc7JQAVMxV3nyttfKb9IOUuEyZPuIDj7yu8r1P5RZNO1nPxKNcqcdmBcO4yUVplKlKmLU+VSMrFg5zuRk8Q4PTSGIz3LOxts49Xj0zBqw9I9EtKtvTlGkisBycxB8E5AxJJaFbkHwDRrU1KJaSpagAOcRzKdbd1T+Jb43hH4voasg5ZK1I3UkhZbwBzegiTxKcfcr8T+0HtM0qU6EaKV949On68ITZCkzH7NWcjUAgn+l3PkDFfE8CqpqkypNNPUCHmMhQZINhmUkAOxPpYxk/BlSUNMop0oW78wqUpL6ENkQ4N2I6QAqX5MoBnuWpU9GQ9+/hbpGBST94DTURTn1akoSlQC0pIAzBlgH3ShbAzEHkoEpLC2+sqqkksZgSTbKohJ8L/W0CZCJRlI4EJypQf30mI1LPJJ8DG37JKWcG+6WUD5pcWOt7RCilFi7tuQ223wgZMqQR2JYlhX4BYcxGBCjpLFhESaQbKt1jz7LuCQd77c47MiTGlmFJPZFhr0iusMA8s+MbCWsaTFXFwCWPjHk0rsAtTjb/MdkSZEFHZtS5bT1Llrf3jFSrONORuHY/mPrGiZ4drgJH3dydGbp8xcRrnFiRd9reHhvEyuZNlZy/k/z6C+0LuIYdOE9SpSSQq7uAAonvM5FnPTWDv20BPk4N3LPl2sHF/LrGfaQGcEt8AHGpD/4iQcSy2bTkQFUTqpKXMtRDAuASzuwtqWD+cVKeuJV+8SvY6HfT5iGMVgLunTxBB3s7Nbl92JV1+a5JcuDf7z7N+rx2R9Q41bDuCqvGzLSwkrDgEWIsdDpC1W4xOmP3VNuwO/P1+MPQqeTM1uQ3fncfIRtOqiSC12Ask3Yg67AM0SpUfEs+rZpyxWYnxPjDPguIiVIyXd35bwzLQHeySN9C1zoR4/GKUzCULI7Qrsco7zsBdtNn+EEawMMYgkv2nMeeFeJklAZYNg4J9YZJk5M1BAUxO/KOTUmFIlqdCpiT0II9CLjX4aawVpaxSFWmEi2rDZ738fQ2tCjJ9R9dYnzHnh/Euwqe8twuWpCtg8lUpQP9NQv0ENasWl5iMw15xyOurRMSkozJWlSjmsQc6ZaVhtmEsFw/WMGLKStUwXKyVNyck7/AKaG67AigRa29WbM6+mtSdIsSpt/GOPjiSYC/aAtu2jcg9otyeNZ6GuCBfR31sWNv8QQXr8wflUzr3bNqPjGGqAIBsTo8cqqfaDNUhSQEpJ0NzlUC6T6pH61lqfaLNmd4BCeQfNrz9ByMW8ySN6zqgWIpV6n7pTmCnBSfdUDsRHNZfG0/IQCluZBuPB9y+/yjxHH00gl0kudSQGt8d/TSKeZTODrFjHsRm4dXTqeVOWlKVZkAKJSUqAWgFO5ynKQz93MNWN3Cvaey0oqxJmIUodoVoln93qScqXKwNBd7WDlgHEODrq6iZOXNQlc5WZi7AsAB4WAv06wPRwjM2nl78yxPUFwGAe18o5WnyJ9yN8vVPEtImapdPLXIZZKTLmFCgguGBTYgBiC9iGIKYuYbiqZjpUvNMKgUK7oCs2qFJAGVTlwdDpycHO4KmO4nJLaZnfqfDxiP/R85LALlvcH3rCwbS4fb6xBKMOTI3CNdgVZu6Q4bd7DTa5HWxjcyywL6nn/AI/RiClz5AZqkqWkAKUFHvN7p5uwD21BOpjf7wGZKR1sWvy+hhMwZxJFI/ER59WGzRomo/is2t+g5fpohUskB2B91wLC7c9nPo942VMLP5a69dOQG0TOzKCB3j/y/MR6v3fMfnGRkXg5tNQGFhqY1SNOoMZGRaQZaKRfwP5RAsd09HbpGRkVkTxY7v8AMR5OqN5Yt5RkZEiWldZ+X1iSnPdmeKfzjIyInSwJYyGw226GMEschvt0XGRkRIM1ULvvkJ87xvKPdX0Cm+P0HpHsZETj1IydTvkHreJkKPPR/wD6xkZESRMJ+aPibxsTb9dXjIyOkTyrDN4H+0YlXeSNizjyH1PrGRkcJaYr3UeCfziCesg2JH+THkZHGQZPPDFX62f53jWhUXN9ZfyKW9I9jIgSJ6n3k/q3d+p9Y9ow4ve6db6qUD6i0ZGR0maVCBnUGDZVFtnexaK8oWPir5iMjItOn//Z"/>
          <p:cNvSpPr>
            <a:spLocks noChangeAspect="1" noChangeArrowheads="1"/>
          </p:cNvSpPr>
          <p:nvPr/>
        </p:nvSpPr>
        <p:spPr bwMode="auto">
          <a:xfrm>
            <a:off x="76200" y="-1039813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g;base64,/9j/4AAQSkZJRgABAQAAAQABAAD/2wCEAAkGBhQSERUUExMWFRQUGBwaGBgXGBwXGBcXGhwYHBUcHBgcHCYfGBwjHBcXHy8gIycpLCwsFx8xNTAqNSYrLCkBCQoKDgwOGg8PGiwlHyQsLCwsLCwsLCwsLCksLCwsLCwsLCwsLCwsLCwsLCwsLCwsLCksLCwsLCwsLCwpLCwsLP/AABEIAOIA3wMBIgACEQEDEQH/xAAcAAACAgMBAQAAAAAAAAAAAAAFBgMEAAIHAQj/xABCEAABAgQEAwUFBQcDBAMBAAABAhEAAwQhBRIxQQZRYRMicYGRBzKhsdEUQlLB8BUjYoKS4fEWU3IzQ6KyY8LSJf/EABoBAAIDAQEAAAAAAAAAAAAAAAMEAQIFAAb/xAArEQACAgEEAgIBBAEFAAAAAAABAgADEQQSITETIkFRBRQjMmFxFVKBkbH/2gAMAwEAAhEDEQA/AEGjw5CVWLkQx0VWECClR7LDnKhMUH6Ror2bzP8AcPpCbLma1dqrxiSU+LBRCQY6Dw6O6ITMH9n6panzv5R0DCcOKAzxyV7TIttDdQhNU0SUc97RtNp7RHSyCDB4qcESpxJThUsxz/C8FZSvGOmYlJKktrC7Lw5SVFhC9zEH1jFCqw5gHFKABLwupqu80OOK0UxQYCEyowCeFuEkiLU3HPtIvoUjKwrJEBOIMPUsHLBqhp5u6DBxGEFQuIZe4Y4ilenJPtORUtCpBuIa8MWGi/j+CKHupMR4Nw/MXqGEL23/ALfMZrpVHkVdUgCGTh+oaUImHCAKdIkGEmUmwtCtNg+4Z1DHiJ/G85S1JSNIT66UoCH3EpOZd3gHiuHEiwhuvUAcQFmk3DMTacl43qpsXxSMYq1FEX6QwL1ip0rCUES3vEMyxg1KoDliL9jkmJ8yyv6d4JcuDDjheJBKReAszCVC7WiqtZRYwG3D4xCVqydzpGF8UoBbMPWJ8Z48GWxjj9Qou8V/tB5/GLBeJU2Q7i+KmYoqJuYjw+ZeIMIw9U9YSIfZHAuRAteLcDiUAJ5E6RJx+WpL39IiTxBJds3whOTjiAlnEa0MhU1WYJJEIeVh3No0J9zoMjGpRUAFXgkrFEJBL6Rz6mpZgnJ7hbwg/iEpXZKsdIKthIi71gNiXlcbyP8AcT6xtL4wk/7ifWOIT6GYVEEEX3tBOhw5uZMSXwJ3hyZ2X/UktWih6xvLxBJ3Ecrp5wll1OPGJaniRAFlh/GKFz9SwqA+Z1MVKDuIr1E2XzEce/1WpRZJPrGlTi8xWiiPOLEkfEhUB6M69TqR09YIIUlto4hRYpOBHfJ84bsOxhahqfWI3gSDWY9zqZKjcCJqWjSIUZOLKGpgzJxgBBVcs1hc3IA+J1MZl9hdsCQUMYTMSOUVp81BF2gYJ5UpTgkoLtspBcA8ja/iCI5x7T8WqaKehco/uJwcb5Vj3066MxD8yNoJVSxYSrLsGTOnysKlzC7CIcSwBGWwEIXCPHisqc63B52aGet4qC0FiIdJUSyq7HiA6jBJZm3SILyeGZRF0j0hfTVzZk0BAzF/hzJ2g8pNSU9xaAfAqiu4S+xpv/paR+ARvI4Tkv7ghRxHi+pppiZc5F1aKSLKPS/wd+kEpfGa0gHKCCdQfSJ47lBuziFMW4XlZSMoELA4FkrLKBPnBnEOLMydLwrH2ipkqOZJMWTnqUsBA9pZxD2ayALP6wk4twcZROVyIcpftNlTVJRlIJLQeraQTEu20G3FYqVDdRC9nkhpqgRd47YKYdmD4Rx6kPYVShppHTKTGU9mLxJsA7ha6yROOYFgy6iYHWQAQdy8dz4cwHs0C4No5HwJWhExiN46sOI5aE+80UHseYy67cYMPjD77RPPoe6RaA1BjyJhGVbwTmVtrGJBX4g2RweYk4vwlNnTAmUkZibnQJG5UWt84acK9nsiVLAUVLW3eU7B+idAPFzCtgnElVRFf2lSp6Vz15Uls6ZalHswg2d0jPlJZjtHS5NYlaErSXQoAg80kOD6RcVL8wL2WYHwIicV8LhMlWYOAmyhYOPxDYkcrb9I+dMXQROWHcA2j6w4wV//AD6pVrSpih/KkqHyj5PqZmaYVHcxKrtJ+pV23gfcZOCpIWoPzvHX8OwGUQO6D5COPYGFIZSdY6HgPFExJAPxhdjzmNqpC4jZ/paVr2Y9Ir1WDIQDlQ0G6LEypL2vEGKVxy6RxUYlSWiRUqZWWBnEXEU2lZCGabKIJVdi5uBo+nOCS5WabmEZxdw6Z9MFIH7yU6h/EkgZ0+NgR1Dbxmgqlo3QhzjIiWvj6tKwrtyFBOVwlOmrG3evzjafTTqmlC50xa2WSnMSQAwFhsNdIq4Nw9MmFKyHlk82dtR+jDDxTN+zyEJCcstQYDkRcj4/OHXOCAvcptYoWbqLmDy+zs9nh7pZPdSJakiaojKDlLhxmOUkZmB03sPBAwbNPnypSLlagPLf4Anyhtm8WpkVKqfIJ1O4lzEhCVKmaAqQWzZkTHysW0bnEspJ5haHKrxHGnpVpQWky01BQcxlkAE3CSFM4G4cONDzi1gSFyUBMxS1h7GblzjmkqTZQGoPj4R7QT1IAVMU8wgZn1LAC45lnbmTEk/FAdWaFiYyQSIN46w6XNQHYFwQeRYsYVJ1BoD3UzW72yV3ynoLgeY6NU434oJnLQg91IAbn3Uk/M+kS4XiXbUySz92WVX5vLWW3GeVKgwUgZijOM4+ZfPCM7L7wPlC7iHs1nqc50+hjsOAhC5KcwIUnuq11G/mGPnG9d2SQbtDA9eRAOS/BnB5PB0ynWlSyCx2h8w7GUlFzflBPEqZE0Fr+Ecv4olzaeY4CgDpHc2SvFfMaMRlpUrMwcxfw2WUi5jmNFxFMSsFRcco6RhuJpUgHpALKysbpuD9RRoVdlMfS8OSZwmpDHWFTiCVlUojcwX9nE3tZuU3AaDVk4htcgFgIjlwzhykK6eEOdNJznL6xcosPSEi0SiWBMADvlUelmF9jdQ9IsleDFLdSWilxPLJraeWmSFSrBSik5EkqQFMpinOJMtQY3ImWZ3hgqKecmVUJkMpSiTKzlspWHWCWNnKlA/xEbRcpZTzJqVB0rIbl3e63jYGL2RgOQ/vDOOYoz8AfUX+JMImz8LnSH/fTJBFgzqZ8rZjq2U3Opj5goqPOu48o+wEOS+0ch464SQjEzNQkJTOQlZCfxuoLLbOwPUknnFbP4wulx5Rn/MT8Pw8JILRcxFYQgqGsMgw0BALQm8VTcoKYzwrbgDPRah63qJA6hLhviBcw5Ekli0dAp8JmrTcxzH2cZQs5vxR2lOIS0y9QIM1BY8TBFuRzE+ulinLqZt4qVfEqQn3hFDjrEu0GVCteUJP2BW5jh+Kd/YwbapVOIV4fxPs5y5espZcfwl7fTyg7xHQdvTKTqQMyfEfUOPOEuXJMtQVs7Hz/v8AOH7CaoFA5H4Hf6wPU1tS4+43p3FiYgbgLDpMvvrmNMI2LZEnZ+Z39OcOaJ1MklUlEvP/ALiUJB6gKABPVoS8c4dCZa5iT7l2/hJ0+MBKOtnZgxU2g5W+EVYFvYGHLYO0iPNbihSSSfKIKapXOQZmbJLdgSha86tgnKG6ZiQAQ2xbyj4cVOIM2b3dwBfwfaBmO4hVYdPP2aZ+4WSpCFDMkG2YDcMeu8BVQeB3CMSIu8T0BJTNTmIIGfMkpBBLBaCfeQdHG8VMPxUyJSEndGnNBWTfxA8d9hFrE+Mp1SQmcEpSSzoDXzZjqWAcksGuSbmB02kVPmGeUtLsl+8zhLBILNoBbk8PIpxhpmWsC2Una+D8VZHPMkG+o7o/XlFXjTFP3ZYMY5xg1VPSq0xV9gbfpoY66VMWjvkk8v7w8uk9csYt5+eJDgPFiB3JhvtGnFVYiYkuR0EJ+L4YrNaAq5iwWJMAaopLBt7YlqXJTnD6PDtg8kBNiw5QiUklS1CHTDpZAuYWvcTT0ekd84EmTLFQogc4f+EuFkyGUkMTr1jnnAdOozTYm8dto5Jyi0SoGeJGqLbvaWJlcUhosYXU51F+X5h/yigujJN49RSqTdJykbiChiDEWUEYhmmmuVBtFH43HwIifLHOJeLrE+YlZJ75GZ2cgtcC20OlHiiRLT3szJD7ta7k7wfPxAMn1PZFclSsip0sKScplg3fYXLm3IRWxvh6XNTmDiZoF+87mwVzS58tuUcm4lx+TU4lOSD+7WUGVNZxmQgJUbAnKSksQCbaMbOmHYIqZKzS6rtZiA4yTFKSARdJ7zhXilOjdRXg8GXXKkMDiBa+aUJyqspJII6jWOe47+8mpbQwz8aYlNRNJXcTEpIVso5EhXgXGkKlCStbnyhZQNxmvexFI/sQvhWHlFxBCdjMxmIAgnQyAUCAeKpZUamgwxwZh6jIXiVZkx7mNfKNQI3yxrO4XgREKTKtcxSpPMEee3xaLXCmJ/dV0B8dj+UUK6lmTP8ApoWrqlJV8hFOkmGRPKFgh7KBsQT+YJjA1/ueZq6I7D/U6BWS+1lrkksVDuk+ILHpYCKOGgBAlzNUn3W0IsYyVPzynSSVy/EPHgJmFMxKSp7EAOXaxbwHwjFHWJs4Gcxkp54ykbCAfFa1Kp1DKCFM2YaXsQXcHcWI2s8XqCXmSsKdJSQwIPecWbziTEcDnT8qUzjLlffShAzq8FkltrN1vZoUe05/48TmM2iSuwLn3iAWIfpuHYgjm3WGbhPDUTpK5Mw5SsjsC7AEANmS/vK7VPRlONFNpxFwyaUhUpKlSmV2jlyHB1SABlLtmGhva0DqKYVTpK0EpROzS3HRwFAbEC/lDhY4yJn+PnBjBhmGiXqO8NX2MXp88CzOTtE3EC1JqZgZipldBmvbzeB6C3jzjc0/ugdpm2+rFRIKihBudYATcEStyRvDBVVVi2sD6FKi/jEasft5MNo13WgCCv2YJagw1g5Jpi0SGiJUlxYQw9kgJ0jz9ibuZ6rTak0+pE89n9IlLk6kx1CTMSw0jkdNMVKVaxgmjiWYN4rXqAgwRO1v4177N6mdPK09IA8W46mnk909+Y4SQPdA94+Nw3i+0KY4qmRHV4/2qcq0gjUcweYO0HXVpnqZx/D3/EpyGLEHXQfq7wVpEipemWtSUTQUAjYkApLb3SLGxDjeAbod2J+HyiarxNaiCGSU6FIYhtG5NFzq0ByJVPw+ob+WBOeYph8+mnrRNSUTJK/7gg7g2I5hUHeGMfxBU5KZE9laOpCFBKBr3ikqCb6A72ghUYeF5s7qK3zElyX1JOr9YD4DVGknqlK3I73NP3T4fn4QP9RvyR3LXfjzp9u7kH/2dOx3CkVMtSJtwq4UNUq/EOR6dYQKjh1clYSbnZQ0UOY/Vo6BR1JWgZSL/iDj0BHzjYAsywhXgCA/gSYWWwqcziMrsi7hdKojnEtZwiqZcEA9T9BF6dVzEuAkAdIqzsUqAHSl+jwwmssQ+nEXOlQj2lVHBBA7yv6f7xn7IlSfeAUf4r/DSPUY7UaKlqB6Mx+MDeIatS5K8+ZJZxpYjTTq0S+qus4Lf9SFoqTkCFsRxnsZJUGc2QDur6DU+HWOX4m5OZRGYudbncn4/GNjii1gBSicunhAWqqSZz/gt9fnBKqsQN12cR14Wr8yik2JEHKVZkTOiiCPXT4n1hDoCUqRMDhCvvNbwMGTj4MwOSUpLi248/mIBZXzxGq7Bt5nT1TAQOcWJeIDLyjms/iUkBYWS2oi/RcRFYvvC+xhGNymOFRNBu4hOn0yJNSlJKUSpaM8lINypRVmDE37zjoGgfWY5MSpuekWq3DlTESZhsq8tz/8hBl3274Z/wCODBSB7RZnBOB8RtxWiXNTLWzrSChXM5WKfgp/5oDzsEnHQfGDWF1KpiRMzFJKUPYHROVQKTbUD0foTaZqQ19t40NLq9iBT8RSzSlzkRCVgE5j3fjEmHU4TmCw14d5k9DG4uITMcUQTl3i2o1gsXEY0ejdG4EjxSqSACk6GA1bjigGe0WBQqWLwMxHB1bQmtiAcxwaa8vjEeuIJQTMtygZFjFJylTCVBuUe02GzF6C3WM9uWOJ6Sg7Kl3n4laMi5U4UtAcxDT0a1+6HiuDDCxCNwPEhj0ReXgk0bPEK8PmDVJjipkC2s9ESCBWP4R2yMyf+ogEpb7w1Kfp18YNqolge7DBw9w+VEKULxasNuG2K6t6vEQ/U5xgXHokoyTHJGh6ecGE+0RB0jrf7IkS0kmVLc6koSST1teAldh1Mpx9mkF+cqX/APmNE0r2Z5Nbm6E5xM44UraN5PE4PvKENquFaEu9LKJ/hBT/AOpEAsV4To0EfulBz92av81GBMqKIesW2NtA5lOfxHLbu3POFbHsUKgxW6TtsIf8K4Mw2YbomE8jOWPkRDhh3CFBKbsqWUFfiI7RX9SyoiL1Kh5BgbxYh2uMTgWGcN1VQXkyFrB+82VP9SiAfWA2M4bMp6ibKnJyzEG4cFiQCLgsbER9WppADpHzd7Uq9M7FKgobKgpluN1S0pQo/wBSSPACG6855iNwXHEoUnFapckykSxfVSjm6+6zesUpeNqdlgLHofUfmIHGIyYvsX6gvK/3DyMUltYqT0I+jxapq42yq10tCu8G8BV2hTKcBRLJewv9IG9YAyIVLSxwY4cK0wmTSuYXy+6/PnDbjE49gtgDYMDoS4aw/TgQrVFL9lWACWYf3/OCsmf2ssrJtLKS3O4Kv/EFuqkwg/JzNFFwNvzHTDqBjNKe8EzHWBzKQZmUcxYtux5wSqcOSBZm/Xwgdw9iyUoXn++yn5kh1fExLiWNIKWBFuWwi4T9vM6pz5AmZTqKBKoCVmHlJvcRtKx0pVe6ee4gqJomDm8JkbhxPRBn05G7owCi0aLSDFqrp8h8dIqqgBzNFcNyI1fsTtZoLWhip8OSkNFxEgJDwuV2OtMyDUxr7Fr5M8abrdR6r8S/X0AXYC0bUmFplp0i3RIcAxXr57nKIuUX+UCLbMbM8SzT0yVRXqqVAVdouU0vs0PvCpjNYtU5KUc7+ERYVVckS9CvY+AYaNAlbWgxR0wQmKeEUpYFUS4vWhCT0i6hQN0DYzM3jzmCMfxllBI1JaK6EEptctC1UdpNmZwksDaCsnFWDK7p6wn5ssc9TXOj2VjbyfmW5MrKL66mFzGqjNMblFusxh7IdR6QLXRLFyk3gNrDGBHtFSVbfZx9TSQTmGXV46JgclWUZoUuG8OK15msIfwnIiC6VD/KKfl7gSEHchqqzKWGu3jtHyPOWSolV1EnM+uZ7/GPqGpU6uscM9pWApk1hMlKss0dodwFqUrOBawsC2zw/W/tgzz91R2BhEyNGiVclQ1BHiI0hiJzUCJUD1jRIcxNmfYDw+kdOhGTj09KcomEpGgUym8HuB0eHXh+ZMVRBa7haydGdKSAAG/iRHPSm2kfQ1HwmmXSypLXRLSk/wDJhnPmokwpqV9fUTT/ABzjyEueMTk+JcWTAcgsAdX2Llm8THmG41NmrCQ55w8Vvs1QovlLmCuB8FS5GifOO3DZidsIv3jrMX6fD5jXSYvYQtSSUEHo/wAYcZdIk25RJMwRJYteM8UnORPQ2a9XTY4i5XysyeovAgiHCuoAAWhSmJYkcjAbVwY5obd6YnUsQcS2HKFvCsGzTVLXqT6QwT8SSU6iBtLi6ApnDvGpYFYgkzy1LOisFEOzJWVDCB9JRErcxbXiiWjJGIo5iC+piw3gHiR4jMYdBAPDacKWVHU/KJ8exhIBcxtwyMwzHfSBMQzBYzWrpWXMYJYyI8oAV0szVNtBvEJrJgdRzQHMEcZ4i9RI95r9iSkMGEAMYw8TLJ1ghW1ZWtgYv0dHa8Lsgf1EeS16SHJgvD8BCE6XiafSjTnBOpqkgNvEMmlBIMT4lHAlDqbGO9jPcGw0I0EXcQUwiZHdBMAa7ECteUXgnFa4i2WufM0lycxfnHLfaJPSa1SU/wDaCUH/AJMpS28MwHiDHZZMoIQ51aOE8YBq+ofeapX9XeHoFN5RAX5ksxxiAykx52b2aJQqC3D2GibNzEdxJH8yth4bn+8SzbRmVVdxxDnD3B8lUlloQVLupSkglPIJ3B6jfwjU+z6VKmOpCJiDdLhm5gsbw10cpg7gNHmIrUoWuB0hDyvnuO+NfqLtJw5T/apCUSJSe+FFk7I7x1/4mOpS54J8YTOEsO7SdMmGwlpCR/yVr6BP/lDQilCTqYZTdgGVwnMvqUOkaKS4tFftEiK1Ti4SNYlnA7kpUzH1lyXRNG1bOyJhancaoTqpoGzeN5c5YQlTknnEqQVJWRar12BXh+qrCoGzQq1HvHxg92vdeF9anJPWM+05M9DoFABxHWRg4a6ni7IwBALjWFQcWL2TF+g4vcgKcQ6tlXUx7NNqgC0ZZuCvFCowUpHdLRa/1GltYE1HGCHZ3grmvEUqXUE8CLuK4VMBckqEOfC6hkELlbiqVixizw3i4BymFa2VLM5mpqBZbp8EdRkx+YQgkQlSMYWe6kEk/CHybMTMTeA8yklouABDNyMxyDM7SW11qVdcmVsKpmbNcm5hkCe74QppxVImhIN4bKWcnIxMTSR0ILVq+QxHcWaqWozsxsBoOcFsOnvrFTFqhKXLi0VeHcQCyT1tFMhXx9whVrKt2OBGPEVMjygRhFD3ioi5hl+x5xe0VahcqQLqL/hsVHy+sMmoscxFLwikCBOLMW+zySsIKy4SlIBJUo+6LXaxJPIGOF1tLPmTFLXInKWoklRlm5Opjs2MV5nkZQUpF7s/i8R4fw7Nmnu+7+JVh5Wc+UGFPyYI2fAnGKegWS3ZLB6oZobsBp5AKWSlx95Rcnmb29I7VhODiQlkkZj7ym1PrYdIsVFIlYZaELHIh/gXgFtG8YBhK9QEPUR6egSpN28o8qpaUpYQcruD0G8hZkr/AA6oP8u38p8jCNjlXNkKMqcll/da6VdUncX8Q94z7KGTuP1WrZ0f+JfwfEexp1kByqYpXkGSP/WF7FfagEFggnyg5SMqWEj7ob0hQ4p4RKyVy9eXODUvn/ELqaAq4xzLNL7QFztAExJOrFLupTwmUEhUlTKSU+UGkYg9gCT0EAvrJbibP426taRuxmVMfSSkgRPwHgRzGaodE/nBKjwJU4grDJ5c4baWjTKTsAIKjGuvEQ1arqLwy/E8rZmVDc4DtFirn51dBpEEIscnM3aK/GmILGIHlHv7R6RBlj3s40PGv1PBD8jqP90sftNWl2jE4gOUQZIzJEGtZy/kb16MsHEByMeoxJtHBivkjzJEeJZf/VNR9wtK4tmp0vEc/ieavUtA/JGmSCY4xF/1T7t0uSsQYu9+cEk8XzAGFybR7gPBk6pZRHZSTfOoPmH8CbFXiWHUx0HCuHqeiUAmW6yP+qrvK5MLAI1+60Xr0/OYw+tutGGiMnCq+ov9nmMfxMj/ANyIaKHhf7LJzzDmmrITlBOVD68ipTPfTpzczOAuSAOpaKGNywqWlQLhKgbeYf4wddOobPzO/V2lfHnAlNWNZJLv3z3QP4tz4D6QtTlFRYOpSj4kk/OPcUUe0PLbo+vxgjgmFLV3wln0UdAN258rQ4OBFyOZcoqGXKAMzvr5fdH18TBL9rHYfAn5Rao8NSgfiVuo6/2iyUQI5Mjcv1KEnE3P5EFJ+MXJc0K029RFKpUUKAWM6ToTqDyfnG8qdKzOCx5RWSQMZAl1aAReAXFOGomSFCYHygqQprpWA6fU2fqx1g4mYDoYpY9Jz0s9N+9KWLf8THMAQRKoxRgRORU9dlIIME5eJoWGNjCwhEbBMZS1hejH7fyr2diHqmUg8o8paWWNhAMk8zGBR5n1g+6I/qWzmNJqpaBqIoVVdn6CAhUY1JMAevd8zQp/KGrpYVcR4WgXmPOPFLMD8A+4z/rr/UgMepJiycKUzul/GIk4es7gecOYM85gzQR6XiSZQLDaHzjPsMzl8YjE7mRpWY9zxuMMmnROz6iKVatUpWU+/vyH1PhbxjsQiVs3Qk8yoCbkiHjhenpEiXMyibmY9pMGYDnll6IINr5iG1jlq513JcxfwXiIyCQby1e8N0nTMnqNxuLbCGKtoPtGPBhcjufRUiqRMDoUFDp9IGcUkCVmdilvHUfSEXBcczWzAhgUkXBB6xvXTx9Hh4V55gQ2J4rE1LLrUVHqX/xBrCpkxYUmWWSR3ySAgA83030vCZMmkLtuWg7QUhID83bYHn4wG3UCpeuYxVU1p/qOWGcOS0nOtQmnb8I8tz4wXRWyysywtJWkAlAIzAHQkagGFSlpwi47pG4sfhr5xepUS5s3MSZdQQAJks5SsByApN0ra9lA7s12WTUhzg8GWsoK85yIyRkQ0xWzLYkbiwV1bbwc+MSFUMxWeTZQUCFBwYGTqJCC6lHo+sX1VQZw58P1aKs7E2/7Si+jB3+kQYRd0jXKJAIWyeSWv4mKvFFeJdJOU9+zUlP/ACX3R6FQ9YJ0yioOU5RslmI8Y5px1xKJy+xlXQhXeOyiLJA6AlR8SPwxRztXMhmwIrZ497aIis8o27Q8oQiuZt2ke9p0jUL6RhV0iJOZmfpGpVHpnPtGgmx0rmbhcZnjwrMaFfSOkyEqIPV+eojdUwgNt46xuuW9ybncga76Rgfnz216NcdYJOniVKHpz8fpEtMFzFBKXc9bDqTyjEHVnfXTUf5+YjXC8XaetD2Fn67+htEHOOIeisWOAeo00tEEBtVbnc/TwiKrwmStWZaATzc7R6vEkh2gPVY2OcK5Ynib6qqjA6k1ThFOEqAQA+/Lw5Qh4mjs5hSNNvCGX7UqaWGnOK+N0SFS8z95I9YPWxU8ylqhhxAGHY7Mp1ggul9OT6t9PPxesN4nROSNHPzjl9TUiD/A1HmmKmqPcQQAOazof5RfzEaAtNYzMs1B2wJ07C8PzqzN6w009IEiIsMkpCE5eUWpk0IuYzHYudzTQACjasiqVMLwMn1KR97zdmOzHY9YJSKIVUxSc7JQAVMxV3nyttfKb9IOUuEyZPuIDj7yu8r1P5RZNO1nPxKNcqcdmBcO4yUVplKlKmLU+VSMrFg5zuRk8Q4PTSGIz3LOxts49Xj0zBqw9I9EtKtvTlGkisBycxB8E5AxJJaFbkHwDRrU1KJaSpagAOcRzKdbd1T+Jb43hH4voasg5ZK1I3UkhZbwBzegiTxKcfcr8T+0HtM0qU6EaKV949On68ITZCkzH7NWcjUAgn+l3PkDFfE8CqpqkypNNPUCHmMhQZINhmUkAOxPpYxk/BlSUNMop0oW78wqUpL6ENkQ4N2I6QAqX5MoBnuWpU9GQ9+/hbpGBST94DTURTn1akoSlQC0pIAzBlgH3ShbAzEHkoEpLC2+sqqkksZgSTbKohJ8L/W0CZCJRlI4EJypQf30mI1LPJJ8DG37JKWcG+6WUD5pcWOt7RCilFi7tuQ223wgZMqQR2JYlhX4BYcxGBCjpLFhESaQbKt1jz7LuCQd77c47MiTGlmFJPZFhr0iusMA8s+MbCWsaTFXFwCWPjHk0rsAtTjb/MdkSZEFHZtS5bT1Llrf3jFSrONORuHY/mPrGiZ4drgJH3dydGbp8xcRrnFiRd9reHhvEyuZNlZy/k/z6C+0LuIYdOE9SpSSQq7uAAonvM5FnPTWDv20BPk4N3LPl2sHF/LrGfaQGcEt8AHGpD/4iQcSy2bTkQFUTqpKXMtRDAuASzuwtqWD+cVKeuJV+8SvY6HfT5iGMVgLunTxBB3s7Nbl92JV1+a5JcuDf7z7N+rx2R9Q41bDuCqvGzLSwkrDgEWIsdDpC1W4xOmP3VNuwO/P1+MPQqeTM1uQ3fncfIRtOqiSC12Ask3Yg67AM0SpUfEs+rZpyxWYnxPjDPguIiVIyXd35bwzLQHeySN9C1zoR4/GKUzCULI7Qrsco7zsBdtNn+EEawMMYgkv2nMeeFeJklAZYNg4J9YZJk5M1BAUxO/KOTUmFIlqdCpiT0II9CLjX4aawVpaxSFWmEi2rDZ738fQ2tCjJ9R9dYnzHnh/Euwqe8twuWpCtg8lUpQP9NQv0ENasWl5iMw15xyOurRMSkozJWlSjmsQc6ZaVhtmEsFw/WMGLKStUwXKyVNyck7/AKaG67AigRa29WbM6+mtSdIsSpt/GOPjiSYC/aAtu2jcg9otyeNZ6GuCBfR31sWNv8QQXr8wflUzr3bNqPjGGqAIBsTo8cqqfaDNUhSQEpJ0NzlUC6T6pH61lqfaLNmd4BCeQfNrz9ByMW8ySN6zqgWIpV6n7pTmCnBSfdUDsRHNZfG0/IQCluZBuPB9y+/yjxHH00gl0kudSQGt8d/TSKeZTODrFjHsRm4dXTqeVOWlKVZkAKJSUqAWgFO5ynKQz93MNWN3Cvaey0oqxJmIUodoVoln93qScqXKwNBd7WDlgHEODrq6iZOXNQlc5WZi7AsAB4WAv06wPRwjM2nl78yxPUFwGAe18o5WnyJ9yN8vVPEtImapdPLXIZZKTLmFCgguGBTYgBiC9iGIKYuYbiqZjpUvNMKgUK7oCs2qFJAGVTlwdDpycHO4KmO4nJLaZnfqfDxiP/R85LALlvcH3rCwbS4fb6xBKMOTI3CNdgVZu6Q4bd7DTa5HWxjcyywL6nn/AI/RiClz5AZqkqWkAKUFHvN7p5uwD21BOpjf7wGZKR1sWvy+hhMwZxJFI/ER59WGzRomo/is2t+g5fpohUskB2B91wLC7c9nPo942VMLP5a69dOQG0TOzKCB3j/y/MR6v3fMfnGRkXg5tNQGFhqY1SNOoMZGRaQZaKRfwP5RAsd09HbpGRkVkTxY7v8AMR5OqN5Yt5RkZEiWldZ+X1iSnPdmeKfzjIyInSwJYyGw226GMEschvt0XGRkRIM1ULvvkJ87xvKPdX0Cm+P0HpHsZETj1IydTvkHreJkKPPR/wD6xkZESRMJ+aPibxsTb9dXjIyOkTyrDN4H+0YlXeSNizjyH1PrGRkcJaYr3UeCfziCesg2JH+THkZHGQZPPDFX62f53jWhUXN9ZfyKW9I9jIgSJ6n3k/q3d+p9Y9ow4ve6db6qUD6i0ZGR0maVCBnUGDZVFtnexaK8oWPir5iMjItOn//Z"/>
          <p:cNvSpPr>
            <a:spLocks noChangeAspect="1" noChangeArrowheads="1"/>
          </p:cNvSpPr>
          <p:nvPr/>
        </p:nvSpPr>
        <p:spPr bwMode="auto">
          <a:xfrm>
            <a:off x="76200" y="-1039813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jpg;base64,/9j/4AAQSkZJRgABAQAAAQABAAD/2wBDAAkGBwgHBgkIBwgKCgkLDRYPDQwMDRsUFRAWIB0iIiAdHx8kKDQsJCYxJx8fLT0tMTU3Ojo6Iys/RD84QzQ5Ojf/2wBDAQoKCg0MDRoPDxo3JR8lNzc3Nzc3Nzc3Nzc3Nzc3Nzc3Nzc3Nzc3Nzc3Nzc3Nzc3Nzc3Nzc3Nzc3Nzc3Nzc3Nzf/wAARCAChAHkDASIAAhEBAxEB/8QAHAAAAgIDAQEAAAAAAAAAAAAABQYEBwACAwEI/8QAQxAAAgEDAwIDBQUEBwcFAQAAAQIDBAURABIhBjETQVEUImFxkTJCgaGxBxUjUjNigpLB0fAWJFNUcqLxFyVDY+HS/8QAGQEAAgMBAAAAAAAAAAAAAAAAAgQBAwUA/8QAKBEAAgIBBAEDBAMBAAAAAAAAAQIAAxEEEiExEwUicTJBUmEjM1FC/9oADAMBAAIRAxEAPwDpZeiqG5dIW6ujhQVUyt4jszc+8R6/DUiDoyz0VPL+8YkkYHIJcjA+GDrpZ7nU23o7p9ofejlR1II7Hex0F68udUIYysm0OecDSGv1WtXWeNGwpMY0VNNoCkcwHYLdSXDqk0KwPPE7Hw4lzyP/AB66tmL9m9lG0vaKYjGGzNJn8jpP/Y3BFBehVVTKJZ4GSIsec5BwPiQD9NW5coa93pprdUIhiYs8LjCTgggAtglcHnI1oV6x2TAbr9yq/TolhAErrqLpLp+2hi9qipwEJQiRjux/a1V6R08lyUmMLTluUBOMZ1c9RPXXfqu2WvqGx0sdOomlVxN48cw2YwMqOxIP00aksHTEVyhoTYaDxZ4nlUimTAClQcnHf3hojdaRwxkBKx9QldVtn6ZmoYjb6KPxvvbXYk8fPQaKx2wVOJacgHj7RAGrRpekLXB1LMYacLS+zrL4GSU3lmH047eulv8AaTfbbQVBsNvtsXt6qsrymFQqJ3GMcknV9eqNdeCSTFXo8lnt4EX4OmKGqkCw0a7M/aaQjj4c40dsfQ9n8SYV9CZyHO1csDjHHY6F9P2iluMYkq6+fxG8kAXacfL4aZKGqrunblTJU1Pt1FKdkcrgh1z3Bx30lZrrXOd3EeTSLWuCMmDblZOlaSERPYfDqGHu72kU9+/J0Ckt9gijCG3xljxne3P56sbqSms9/uFqo5se0Syh2Koyu0KhiV3Y4BYDjOptdaunrbGgqLLCYChzMlJ4mzGO5ALc57/A86tN1rdMZNXgT61zEO02npDKrWW6I5I58Rx+h0RXp/ohqhMW2EJjt4r/AP8AWl6+Ulrmus7WNyaPapXhgFY91G4Z9PrqMaB9oKMQwIHfRh7yO4DDSFiQcQn1RZOl6SkqZaKkiRlibZiRjzg47nVX7z/xB9D/AJae7rRBqCfxGJKxs35aRd/wOtLRixgSxmdqfDkBeZc1go1k/Zpa6qUoI6dGfk8/bYcfHQTqzpa73enjNrpBUqrYJjkXGMZznOpKR1jfs0sbxIWoo43eYIcEHxDg+hxohY7wI/AqaGsWMO4ingfkkHs2MY4PfH56wdTpls1Zc98zT0z+KsOO5G6e6RaU09uvcFXRjZlHjIU+IpBADcjtn6asGjt1dQ1lOsNxlnoNjiZKsh5M4G0q2AfXOc65000lyopI5HjikcEbQucf6/1jS21PdzdRbqe/1SuWYBHc5AUZB5BOCOxydRXQtIwIFlrOcmM90mhF8skBIM7TTOo/qiJgT8slRqRUUcr36krV2iGKnljYE87mKEfh7p0p0VkuVr6mgn3LcK14XJlnmb3V4HLEHHfsBopf7Pe7s0MkdYlIIVYGOnqJF8QnHcgDtj089XAmVZyIQir6duqqijEq+OtHGSnn9pzj54IOPjqnP2ixzf8AqVWuvvA08QBzwOORqxemuk7fPQ+PUJOtUJnWRllIbcrEZJ75+OdJnU1mqLZXz1M83jESLG8hYsdxXcuSeT7uPpobDleJbR9XMHW95qOuoZ6qtijo2bDRoTuAHfPAx39To20dzqunqh6irpawU9SjxyRHnaG8+B5Hz0n1dcaStR2o2qIxjAEpTHmecHTr0XFV3mW5cbTVYcCXjbjaRkgDntyB8caX2R53GOIzVtjMctpnWuenmnKwhiuSrlSwIOR6Yx66ZLfFc6d0irKmCrj2n+KIjE4bjGQCQfP07Dg6XLP06lxWpW7y3B5oaggRvWMyj3QQQCcfeOD8dRamzXg3l7dSXOsEJXxV/wB6kCxxkkKGPfPGm16maWJ5g3rqWNepZoqVAWEEZm2j75JPPxxt1HsVClakklSHXDgDae3/AO/A4zzjRz/Yqqpo2aCoikckkg7gXPnyc5Pz0jVMtaL0KSiZoqiWUQKFYjGcDnXPY+3AMmlayx3LC3V9CKOnqDTENG8b+7n3kODnI74+eqn3L66+kZrSlq6Jr6dmEs60UpllPJd9hyeefT8tfNWfhrW9NZihzFdQqbhgS/ell3fshhU+dNIMf220v9Q2kWbqiqSljCQ1EJkjOPsncMgfjrr0v1A46Dp7VHQu5MLJ4viqBksT2766dcXx7lTw1UVFJA9KxJcyKcqeCMDn01m2keQ/JlyMCoEdLY0N3tkciMyTKu3enDAg9/w1ItjePMHr4EFwpCY2cLgMDzuU/wArDnHkcjy5TOl7pJRVDRrzCxymTwcjkaf4pFlUN5+Xw0LDmGp4g67XMW2+UpaCWWGWnYO0SlimGXBwO45OurxwXbxJ7ZdKmnlIUOYWHHfG5HBx39BqJf7jNZp4LiEEtOEaGVM4OSQVI+jfXS9W/tI2ZNFbAHYctPJz9F/z0BYDuEqM3UbemYZKaglhqJvFmWqmEkhx75LZzx89Vv1FWO1lqVuE5auluWTG+A+xVIBxxwBoJeOt74aKoihqjTCV5JGMK4bLHON3cAeWli0yvJb4XlYuzZLMxySc+Z89CxBHENayrDMP0dyeimSQSSIDxJsxllHzB07WW4rJGlygBjDsRuY8Bs4AJ9SMfXGqzfG3liBnR67saXo2cDCxTNDswcbmB7fTn8BpZ13EAGNhgASZbVnvELVM61BCTSsufgQoHP01nTz1Ut4vbVjSNsqAkAkXAEYzgDjtyeedV9bOo6apjheopwQgG2STCsePw0327qWnkqDUtMGZoxGQWAGASR+POjqtI4eVW6fJykNi4QQVtdHS0VZNIsw8do0BXfsXGMsPu7e2qvo6lJ/2jiXaVjarLEMACOec/I6drt1c9JSTywWpwSCTOZU2dsZyMk/TVU2KZj1JTsxJO4k+p89XM2RxKkU85lwo7y/s7qHkcu7UExZmJJJ2t5nXzVq+rv1p41krqZbPNGr0zpkSphcqfL8dUNs/+wf3da3p/wBJmbqGGRzLI6YLfuOkAbC7Tx/aOicqrJG0ch3K4ww+Gg3ToIslIRnG08f2jqec+WRrN1H9rfMrUkCD4Lqbe0lPUQ5kiAWNlPDAHgn8NWN0hfkr4CshXejAFB90HPI+H+Wq5uVC1WgeMYmThSeAw9Ne2gXO1VQnpJY0kClQCT59/LVRds5mjW9TJzwZbl+qRDbagY/iKnAPYnIwD9dUZeq7NVJKPc3n7C9j5aYKqrvtW3+81gbPbknH5agTWuJqN4jFulIz4uPe3f5fDVZJZs4lg1Fda7Qc5i3dKsChk7HKkfUah9O1StB7JJjKnK57kHQm4VRkmZEY+EDwNaRttUMhKuOQR3GmET2wXu9+RH6G01EbJNNEPDb3gsh4OhfWN/FTTw22B1McT732fZ3YwAPwJ+ul6a6V08YSorJ5FH3WlbH01BqHxjPnk6hKsHc06zUbl2qI0UVV4lNGxPJXnnRWOZkA2ny0pWBxLVxxZ5YgL8CdPvgRmIRmNdo7Hz+ehZDmc2sWsDdIst1q3g9naZzEe6n8tcLOG/fcTIeEBcn0/wBZ0Sjo6dftB2HoTj9NdIhT0jM0EKqWwCfMjUBdoldutrYYWTLhKfYKgf8A1P8AodVx+GnmsqVajqBzkxMPyOkbnWv6c3taZbHMdbDUCO004J4wf1OpxrcfdznUbp6KFrPTFguQpzkf1jog1NGx91AR8BrLv/tb5l6jiRhXc8Aj5a8e5uo9yFj89SUpIvMEH01u1Gg+HxzqrMLEgR3h/wDl3z89dEushYFoWAHlkalGih2+8flrT2NfNuNdOxKdvMZgu1XEBtCytgegzkah+I48zp96ls9J+83kMWTIAxYnknsf00Nhs9I/emH4sf8APR+QCPpWWUERVDsR9vHzOtS7HuSdOP7pt5LD2ZAR8T/nrT9x0JIBgxnzDHU+UQ/AYP6Pi8S6wOSu1G3EE88DOrHSVX5P4411l6Tt3T1upqmGLFVNEocEkmNu7dz6ED8NQA+OCQSPPQeUNzM7VoVsAkkvgnC8fPXJi7HhBrQya1MhA7n66jyRXE51SP7NNlRjYf00nbW9Pz04VMmaWbn7jefwOk/Pw1r+mt7GkEYjhZMrbIO/Y/hydEYpZgw2njzzrbpqt6cgsNMlfVslVgh1EkYxyfInOjEB6fqk30tRVzIG2sV2MFP4HWdeP5G+YyqnaIIMkzH3TyPXXrysVx4bcHnB0ZSnszj7VWBycLGv+eoc0/SuVMV5CtjnJjIP0bVOJ20/aQPFZRz29CdarUbidysMakmr6Z283ORmx93w8Z/vaIWakst3qDBS3R8455jLfQHP46kKSZIRiYj3+ZZar+GQQq4O4551GhLGMEMuPgCf0GvoOi6co6aJEQ5RRzhFG7Xt2hWmgRYQFAySAoGMfhqzwgnuPLaUXGJ88J4m47dzc/djY/4aLWGmNXdaWKR1C+IC25DgAc5I8+3rq34yz8pI27OMZ8tE7PGfGct73u9/TUtpwF7krqiT1E/rOmIp6eoVkkjBKtjgAtyD+ODpPAiY/ZGfnq3up7Mt1tzxRKFlBBGwAFvhqs5qKhgnaKY1cbqdrK6DOdLivbwYpqgWfcJAEEeQdn56zwUySUxqe0FuA4mqeO/8NePz1Hnks0L+HNWzIxGQGCg/PGe2p2xcKTINXAvsk7AceG3l8DpFyfQ/TVgVdXZPYZ1hrpzI0TBQwGCcHHnpAyP5/wBdbHpq+xoDgiP/AE9VVSWajSKpqEUKcKsjAfaPkNTqiP2srKZdlaqnZPMTtcf8OQ9yvo3dT6jI0J6ekSW1U1OIRFUYYREnIqBk52k9pBz7v3gMjkEanDaz5fcRgbudZuoyLWP7lwJAE0k8WRVWrgqY1PDU0wKtOw7qcf8AxDzYH3/sqe5E2Krq9mDWVIbg7UcqMfBRwo57Dga5AxN753lyApGc+6Ow+GPIdhrWtlFCUhiQ1FykG9KZxlIlPIeXHl5qndvPA7099Qu+B1OtdeKi2RwtPU1lRWVB/wB1olmctN6EgZIT5DLYwvmQV6Zpa1XkuU9oSuutRzJPVziNV9FSONXYAdsELqJ0T03NdaiqqqmV5JKmSRKuscneyKQnhqRjGcMSBjjYOwxq2qWmhpKZKeliSGGNQqRxrhVA7AAavUYjKpgRbhrepUjVUoraq9lUmoP4fY1Hrrxd9hWtssbnsWpKrLf3JUTP4E6C3a83tLrcf/cYI3hqCtLTe30ggKKcASqx8TLYOeQR5dtH6q7W6SNdt4oG75D1cWRycc7tGvcluBIdDXU9W0ns0jhoyFkhkQpJEfRlOCM+Wfw1Mj6iipvFioqOWunDFZDCVSJGHBVpHIXIPku4jzGlzqmopBDHW2u40gr0dKeLwqmNiySnYVwpJIBYOB5FcjucsPTFxtFBTwUFVsttfCgiNLVYjZdoAxGTwyf1lJznJ5J0btniAi45nZbp1HP70VsoI0PbdPPIfyiA/M6WurKe7TgVtVT2yB1IV3BqBvz2B/hnn46eOoLfNdrU9NSV1TSO5BE9K+Gx6Z9D54I+ekG79OX22UTTL1BUrGmCzP4r5GfNTJIv/bqlhkQ2GRAiRVhchKWOoLHAFLUI5J/6G2P/ANuuFvrDI1wkop5U4plcoWjYYecEHGD3wD8ca8lk6gMTRJLRVG8bWnoottUi/e2p7mTjIyEYjJxrSl9no4qepo0MlLEhSSOIZLwkjeAP5hgMB/MgHrqvAEXKqOp0uE9b7LPmsq3QxMCDUOQRg98nnVe5/rr9dWHcay3U9uqGNdRVh8NljgpagO0rngHA5CjJY57AY1X/AB/zB/ujWt6YDsb5i9iEdx1saH93Wltp2irg5PbPtCaMJZ6zAJt9fu2jkwOcfDtoPakSaw00EirLCyHcjHj7ZPn5jvx8NYLTb/8AlRj/AKmz8+dZV5/lYfsyxSu0Aw1+6qzaCaKuOM/ZpnGPqNcFpnk6jvC5kWQVCZ4Kk/wo/pqDa7JbrnKUo4Efbne5dgkYAySzZwMDnTV0faqGKjZ6OMbXkJZlJIYjjPPqNL2NsWN6WoWNz1CFrqK+xyy1cVL49vnYPPFTx+/TvgKWVO7KQq5A5BGQDkjTNb+qrRcWRKKsinc8MiONyHPZkOGH00Hq7tQU80dAZQZpGxgchT359NVv+01RJUUVX4ELqFdQXjDBuRwfXXV6ghgrR59OCCy8Sw750tSw1M9XRJKGq5WlkjWnilUuftN/EjfBJ9CAfTSrX9P0kAMlaqwL61E0FMv/AGxofodKVimtFbSMy26NpIuJYg5G35c9tSSbVGC8NtpYZvL3Bn660VHGYgSc4hKC70tunlislPS3MBA0VStMJTA27lTIQDIF5YMvJHB55JDNkuG8S10FRUO24yT1bQTyE+bpJhST5DaQBhR25XY7gUCiNsknOMca4329SR00SSqszykhRIu5V+eRz/r4644xmQCScCM6dPNDVxQ0UFzhDLuE1NCNi/2ojGCdM9ts90p6KoprhcK6rp5u5rGyYsA/ZyScZwTlj24A1TNjo6RrhGJII8Mw3Ae7n541bVs6Y6clCia0Urue3iJu5/E6Se33Y/2OiglMxerKiio3ZK2vhd1JxBSSCaZsHyC5C/NiAPy1CpKWW43AyVVMrzVUtVVCkyWAcozKOCCccfM86Z7t03HR1DyW+jjSn4J8JQAh7dvn+ul+spKSrh8KrpkkQcqHGefX9dduwJnOPGcTav6daOiqZDZIUCwu28UzjYQCQc7+O2q38SP1b+/p0rbLaoqeZhQQKyxMykReYHrpM3SfzN9TrZ9MOUb5i9jciOdmuNJT2anilmi3BSSpftz3/T6aW+t7+88vsdvASlwDK8ZJEp9M98D0z5nTPYKaL9008zxxMX/mTvyc5OpT2ugngaGaBQzZUlQqtnjtrKuIFzfMsrIGCYH6Wuq2/ouGGEgmqlk9oDEZKqfsD0Bwufx9dHrL1sKK0miSnRZVGEbvj46Gy9K0EcHgLLULGx34Ew93Jxu7d8DGNc/9kKF/sz1iqW77ww7eWR/41XaVsIjtWoWsESHWXhlq45kk99W3ls8/HXteLh1LEsstQlPSj+iiOclT5/D5nUodGUJDJNJV7mG4sZeQvkDgY/8AOukfRlrwCTMSueRMdx+AGNAAgOZ1mqLDAMhW23VFBKFpY/DwME5BQg993r+uiEsVNV5zFsmzyoOVx6g+nw+WvV6VtIUZhZgfPxGwx8/P/WTrm3Tdn2qq00hY4J2zEd/Xv9NMLeQMRZmz953np0VQ9OqSeCuwAjnHoPj89CvZVvdRIKhZPAiX7pCnOcD5euph6WoGBkQTQe8vCzEBfnkfLz1HPT8NONyV1chBySk5OOO3z0Pl9u3MgMB94GZZLbcxC75KkAN23A8g6s2xX+JaaGZz78eA4Px0iy9KwzNHJ+8qxZMe+0o3e9x6/HRSntJgVU9qkcDI4j5PoO/fVDqGxzH6tYqjDS2ErIpIVmT345GCsMZwDjnHw76Q6qV/3tX07QYMM7ICnCKAcY8tdbTcJaGLw/FMyoRhWXHAx6+WdcqqbxXZ5nOXJbnGSeTk/jqQ3twYvqLEf6JGrwfYKgop5hcEE54KnVabW9TqxbhUD2OoVFY5ikGQox2P46rncP5x9NbPpZ9jTPsHMfen6qlgs9H41RTowB4aRQw5Pxzqetbb2IEtTT78kZ8Zc/IDPy0g2qLpx6O8fvqSpWrES+BsRDj34/sZIy2N+R225I51Jp+nqWts0CzXSliMiJJjcxZPdHGN2M8nPGkdRSTax/cZVFCgkx5FRR+7HHWUYJ4wrqc8+ufh210ceBgA7cYyYxgA+f46r+HoqjjnjkHUFMdrbv6Mc4I/raezW0JIDVkBAA5DqP8AHVDVMOgYLbR0ZsRG+wOyqQdg3HGAfQ69pwI6tZfDhlAOSmcBhnOPx1zFVRHtV0w2jGfFXP660a4U4wWq6Zh/1g/46EVv/hg5EI+1gTLKbfCF97KB8grhgF5XyJU5x9051xkqz4Lj2KAylMbxL2Y+eNvbH48fHUNq+ibd/HgwT/xVH+OvJK6n8fK1NOF4LDxV5/P5aLa/4w/JCr1Bl8Q/u6JwhZ/flAwBk8+4MYAwO/x51yYSlyzWVQqqSffILYz/AFeOT+moSXGCIfw62FXzkMkoVl4OcHPGtWuFK7P4tZGVbhgKj7XP/wCDRBW/Eyd6/eFVmnBbFoV0whCRsWBHLcMB57lz8teSpWLGsa0Le9FHsdcYLA5LYCng8j4+uNDDcoCDtuWzcBwKjbjGcDv21q1dAkaE3LPhbdi+1DAxwMDnGo2t+Jnb1/2GZZZpC8q2YeEwJUCY8KeBwF78HI1FIq6mQhLc8KAZUbsgjgAcjzbJ/wBcQFucaqqpctiIioqrUYwAMevx/XWe3w5UR3bwgEAJE/f0Hfy12w/jO3oeJlzMot9ZGy7CUYnIwRxnn49tVvz/ACH+7p+rqqmajrAlXHI0gc7jIMse/rz30gb1/kP01q+mgqjZitnfE7n+l/sjXD77/PWazWl/2YTfSJh16e2s1mjlZ6mvmfnroNZrNDJmo76wees1mpnCeD7WvTrNZqZ098tar9rWazUCdNj3OtT5fPWazUTpuP6RPlrprNZpmnoyDP/Z"/>
          <p:cNvSpPr>
            <a:spLocks noChangeAspect="1" noChangeArrowheads="1"/>
          </p:cNvSpPr>
          <p:nvPr/>
        </p:nvSpPr>
        <p:spPr bwMode="auto">
          <a:xfrm>
            <a:off x="76200" y="-727075"/>
            <a:ext cx="1123950" cy="1495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data:image/jpg;base64,/9j/4AAQSkZJRgABAQAAAQABAAD/2wCEAAkGBhQSERUTEhQWFBUWGBwXGBgYGB8YGxgZFx0cGB8gHhgcHCYeHBwkGhocHy8hJCcpLCwsHR8xNTAqNSYsLCkBCQoKDgwOGg8PGiwkHyQsLCwqLCwpLCwsLCosKSwsLCksLCwsLCwsLCwsLCwsLCwsLCwsLCwsLCwsLCwsKSwsLP/AABEIALkBEAMBIgACEQEDEQH/xAAcAAACAwEBAQEAAAAAAAAAAAAFBgMEBwIBAAj/xABKEAACAQEGAwUFBQUGAwYHAAABAhEDAAQFEiExBkFREyJhcYEHMkKRoRQjcrHBUmLR4fAkMzSCkrIVosJDY3ODs/EWJTVTw9Li/8QAGQEAAwEBAQAAAAAAAAAAAAAAAQIDAAQF/8QAKhEAAgICAgIBAwIHAAAAAAAAAAECEQMhEjEiQRMyUfBhoUJxgZHB0fH/2gAMAwEAAhEDEQA/AGfE8ZNCj2NIcokW5wymwpjO/ebXTnNrN/w9DRAUyYsBw+7u7d86KNALI2VitF7H7nTpUyV97z3sGwm6ZlObe0WJ1mNcI2YLpvZtu+FLlBQSetpSg/RWOSuyvhNHs1KweotMuGsW01B5WLVV7Omc2hjc2FXfEWLgRziRY2orYK5bRaqcOOo7RCAYgjlFrGAYhkJVxrNrt7xoJSg6Hayxhw7SqWOnOLPaVUDbTTG3ExmEgAm1fB6ZEkpBnpytJdUIOsZRa9XxFVHpY9uyfWgHjd4qkjKO71HW1athhZAWbXna/fMWUqYjwFgl4rOwMtC+Fl03RRWkfI66Ip1mDZiwi4imsK2lk6mwVpzAm3lDiN+2CrJ6gcrCWOnoNtrY+VLqM0k62X+JVllVNNY+doL/AIpeCO7TNgT4pU7RWqCB1mYNln5KmHGuLsZ2wpqaBw2o3tzSv9OpGZpO0G3Vy4kDrlJHnytSvlyV6krBNtpPQGn2y3i+FLAZCAw1I5EWq0sz08wjytco4UWUhmMG1e84it0XKSIAs3sF6orLiBzABTpr6izFcqudQSIPysB4Zx2iXYtAk87MuJ3+mElSJ8LU0SF3iSk7AhBLAz8rVExe89iRlgga2nwTiVQzduNBu4k6DbMBJ/zR5xvYZS4iWheKwqslSjWL1KdeS3dA7qwAYggrA2LeNueUq6OlQsKYJhtZ0NQVTLcuVh90ZlrulT3/AM7eYPxaqM2TSmzEqNdB4ZtfnaxVqGpWFYDUj5i2bUo0wrG079HlfiqpdmKurZSNDFucLxWSc3Mz87GL81OqmVtTG0WC1MKCnu7iNbNuPQip+ijxJhzVUIB3OmtrfC12NGmFOuXfzsQvWH90HNoNPnafhxVZijH+hbK06ZpU1ZVxi+e6rJIJBnlpYlUhkXLE8harxTT7Ooo+Cflbm41UWqoJAD/pZ07dMlWrLeNYXUdF7MqHiPnZLvFSvdHKVVGvPkbPWMVitNijAZRM2W7vxF9rdA6ajXabZwXYIyBxxaoKrAq2UbGNLd4Biq1Lz0Qc+psbxyhCyo0sk08+fLSWSd45eNkl2i0K4ux2x96VR1prHUkW8ueIfZiIDMD6xZZuqfeKjGGnU87P7VaVJFLRtz5WdOybSXQLvOLteHy5CEG82pm9im+Ua8/I2J3u99os0hryPKyvWzoTn942XJFSVDQdBDEAzmQxJ5i0WR6ZGQmTaxw+jzNQjU8+lmP7HTMsbBUloeTsorfKi0y0axrPO1vDKPa08zbkWp3y8ZwVSYAi1DCeIRTz020adfK1bJOISuPCjMWLNpPdFidPBlgpuSLDbhxaQSMrQdtN7dJjThzKkc9bDxQ3GVfofXfhMCTkBne1G78LCjWJUnvfSzFh/ECsSGGUj62H36/5qwKnu8xZrQE5IpcWcRtc6KFFBc5gubVQQJkjn5TajfGaot3qlczVaauQF1JgEnKBtudrd8ZU+1pQ+qocxjpBB9Ovh87dcG43dqqtSpUjRq7GSzgx+zUMgiB7oiOlueTblQOOrL2P3VETNTgEchzsAwHE2Zu9y0sx41huVCwPKy7geCO7aGNbFXy6LxlHg0+w5f8AE4UgadLIeI9pUqQzEjxto1PhESDUYk+Glo71wvS5eVqTddEo0xEOBNAIaCNRa9c7+xUoSbNlDBVpuJaRFiF84aoPBgAxy0togkIuE1hQrZiZBEa7Gd5tBil8p3fNRNJal1qEuhHvU3aTlB+EjWOo8iLXcZwfJXVUBaeXSzDd8MpVLtUu9QZe0UjUe63wsPFWg+ll48iskoU0zNqEaBTPMDnHXpZrwys6RmGgFoeGOHB2Sl5FTKykTIkGI8II+tj1zZMsHTlFpxpjPI6URf4gvT5lNNo62hpYwVGXdtvMWv4vdVzAqeXpZd+2qtQN05Wda7Ep+jR7qUqUAG0gSbKD1GoXgFSSeWvK1a+Y8DlCkixS50VP3p1MDU6g2ZNPbFljktlXiPFy4kmSLCExntSqk95dR4GzfdcBp3pjmELyjS0ONcBUrsna0p7up1mRZeN7QXNRVezP+IuJqyVDTLGCPpYv7McWzVoIk8vKyzjjireRpyAsV4H+6vwPwxr87dHPRz8fZo3EGKp2QQQWI2sDwFRSzE87B8RvA7QdeXla9hlQspm3HKTbO6ONKJOIZzUiGn5AW8dnq+9tNiWF1kQQYnfW0OKV13UaTysUmTtJktzxFkXKFnlYZitZ82ogzY1hEVUJ0035WAVKTJ93VUgqz77++0fSLG+Ojcb2ErrfwUAjW12lVd1IDwOlgF1p5Ky9p3ZjSdgwkT5gizLjN9SjSlIJH1sVGw5E4dhDBmCjI0Getqt5ugu9fs6gDCoC1Kp8RjdG07zLpruQQd5sKoYi4p9qyGd40BMdJ0t5eOIHvToKNa7hEUu6sSlRSF1XVTOuhIPWRoJ0pcVoWML2+mN+GijlnSDqLD8YxVZhFzdYst8MV3rF1L5gHYE7c9/I7izxcOHKaydz1NqLyRJ+LKGHXJKgzEcrc3jCNYpEA+Vq/EN/FA5VOpEAeNhOE4leKJL1RmB+ls0NFt9Bu9XV6VJyQGcI0c5YKSNOetkvgjEaj1rujnfUCZHmB8Mr8O1mqhjzVKslSqjaedl3A8NNC/lViVDFB+6TlB9Fketo5NyVBXWwvj2It23Y8jqLWrpTejBQz1BtLfeEu3qLVzsGX62Irgb5YJtbZm41o+W+VHG4Hlbm73Mu5OYjwtxRosJXpahUxzs3ygjMdFBIEnp67WV92wRv0d47ScOoLfK31RWCgBj1mwB+IGr1RCmQdQd5H5WlxS+1VEKOY3tnIrxuP6jFhNAK3aVdSTva9UrI1Xu6xZRveJO1ErMEiNLd1sYFK6sikGsVGjaaHQkftR+hGhiR8iQnxtlqhWi+11J5hh+E6D8vrbi9XYu7qu+48j/OydhOOinXVaf3rPmVYJbugyAxJ0JjPpsGHWxwcRha9CvqEcQ08lcc/JoPpbnj9Wyj6ILhhVVqrU2k9fW1u/8As6yLKOcxIidpYxB+dma7jvdoYUCSZ6DUybRNeatWqqZqejAugaXCbgx0t0uktgjKV6MmN5lip94GPlZ/4OYNSynrztQwLBaFSpWeNS58hB6dJswcJUUWpUWIhjHlbRVaNlyuffo+TFjRVtIImLLlXjCrVp1A2okINdO/Nmbim9UxRqQAxUHuzBPUA8jFlLBaSG6ZFAqtXbNq2QU6aH3mYSVIgnY+R1skpOOg44xlFtrYu4ThJq3iI32s53fhTI66QdvOwrg+aV4pmoCCeZBgg7ESNjbScUvqIytbo4ricttMz/CsB7SoS5gAW5vN0rBylEFh1/ja7f7tUoLnRvMcrGOGryBSL1PeOptJtdMs2/Qv3KkYIqjv2mw7DWaoVg5YkWts6tVLnRfzsdwzJ72kcrDVgd0IuL8Rm5O1JKLAmGVswZam4ZXQj3YkCNZg28wPHmvF4VDJolGZpEFjOUT3jBAgdOfObecc4kEqMGpkgsXpuDGWOh33sKxG9vdlFNXP2ioBUvD7MpIVlQMDOgY5jzYnoLTq9l060N64aKiGo4OZ2ZvqYHosfK1C7oTUEiQDrYLdOKLw1Md7M3aouUAlyoRhoD3YM7DUkTpGrHhN5K1GDIRrM2aF0Lkd9hyRWp5YjlPSyPxwuQU1+Gkhg6almH5Kh2nlZ0U1TLIsDx52W8Zuq3qaTjI6LmJI7pbUrMGSMueQI3522R1QMau0AeEsZZKkAxniNefy1kacuVtVwvGHC94zNsHoVmRwdoMg5Cu23e/jbZMLri90w9CBPdYc1Ybg/p1EWaK2TdVs+r3hHrhnAkHnYxe1VwAu5sFv3C7NUUN5TZuw3AVpqOZs6ttoDaihbvwNJc2WY6Whpa1O1A1yVD45QFIHzpfXzsT40vS3eg9SAxUGFLBZMHckjQcwNTytjj+0e9sGKsiyGXu0xsxJ0LMSDrvvacsbbXFg5KK2aHcr5e71TruH7LMsUSrQVqBSpWOYzNEkghtQLFcLx+rSo06damyMEVe9rJCgE5uZnWyNcscvN4o1Fp1FqVSlOnFIkGStZnzFgDm5mNNVANjDXZrtc7tSg9ogJqHKao1lyGVSTGwJG3KbTUnF7OuUFOOi/f8AiR6bQVnNtFhyXipVqqGFOHaMlYShnTcDMjbQy840NuLriwqJTqrTCMR1JU9YkyPOzfcrhRvtGRuujKd1bf8AmD/QaM1O17JtcN+haqUezvSuQT2qLJ095e60xz2mxq/XUuJ1Ec7AOIL+1N0QKD2VUE9cw0byzLy2s23p6j3bNd6faNoQJXbf4nWfKbaDTi0wT+q0KlalUpmYzDebRXnDHvKIyoJRsyFp0OxEjUBhppsYO4FqV543IquHGUABRTakUyPz7QyXYxoFUgEnXKAMznw9i/bXNCPu3KgwoBk7GCw5Ea6WWKjZpuQmYJdbvSvj1WqLTdc/3TtDU5WAJjXdjnnUBepsGqXrtKSqBLF3VTyILMdOogixfjrD60TUo0qnNXiKinwaAGB6EQfOyZfseMolMRlOrz70aHKR8P73PlbRxub8QOfH6jbLhfs10okjvGmM06zplM+cWCYbipV3Z1LVEJphjzWAeWnOCP3bC+GeKU+yUaatTNSXy9o5UZFacpIkh5OUaHS1viKo1RaT0wyVDmUqTuV78dDIDQesdbbI717GhFxV+iDhdSrVCSQc508D3v1sZr4uqsck6c4sM4WuiteRTzTmUkg75l5fI/SzdebtSp1ArRrZ4S0mSmtmf3mlUqVhVLHIT7tg2MVfsxFGhoQ5zqfiBhh/lIG3ibavfsApkAjSDIjrZHxq4U7xenX4hTClhyIYnQ9drHJFLZsc30gbw9g1eu5rVHaTUgk/tAAnTkBIFnTiuuEu0GWYDQfrYLw1W7CnXosSctXMsmTFQdfNbSXiuwD1KveWNB6Rayg5QTXRKU0pUyfG88EMdByFhvD/AGrOUacsSJG4tU4jxsgg7a8rH8B4jo5RrDRrNjKNsKegVjNYU6nZjSdfnYxw/WU0iCdh87K/F1/V6ki1nhmv92zzoNB57n6fnaE1x8i6X8LK/E1cVr5Sp/CkE9IXvR9I9bKd4xI17xUcAntH7o3J2UeZIA+druIXyTeKs65ci+dQ5fooY+loeFaH3gePcEjzOg/U+lkitUaT3oduC8AFFu0qgdoRA55Ad9ep5x5dbN19SmoB5c7BrtdCFDGZt615aur01GZspWDtJEa+km1uSiiXHlJBbh/FQ1yWo5lnLv5Au2UDwCxZD44x/ISlHUssuwBkZdYB8vlYhcr4EpUaDR2illqqtTP2cNlWYGUA6LGaZI31gJiNcVRWqLBzMLtRPLM33lRtOiKNfEWlJ8qRdJxtirhd12zEkwGJneZ+gtpXspv3Z3qpTLQr05CmPfQjbSfdLHfrpZAwl1W8hKg7pVh5EbfWbNGDItHNfWHdptFFZjPU/wD0UTPjpyIseVOxONo1XEr4WqKFGgJPKTGsKCe83gLe08VqLQNWr7ztIRRJpqYAX95uZPUkDQScuu3HFOsWzIKJLo5LVSUOVhmKqVlXyydGA8zFjPEnFiU6DKj5mEkDq1QaEEaFYlp8bZ5HthWNA32i3OlWNOrUrGs5Yr2IYLknaAAWmQZG5JGtli/4A11u6VK9zeitQkIYJIP7yuwIbSQCBIGnOznwNTW50BeKiZ69X7wEgF1pnRYJ93NqxOm46W8414wN6u9Wg1MKDEazDKQw5DXT62ykoqm9ivyd0IVzwF+1p9lIqu0DK2TMAe8pjQGIM8pB1s+4dhd6uIFe8lXB0eHztTHInw6kTHPmbLl1phLwi1B922Uka+8OWkkEiRPlaxW7OoCaFRalIOB2b5nZHbNszKDl7gidRPO0uSktlUuLpBnHuFe3qLXutfJoJUk5PTKCV8RHytRXHa1yvAUgLWUBj3iUrUzzDAAFTrrEgg6AixHCb6LvV7I+44zJPLqPQ2m4rwFb1TBQgOhzIfPceTaeoB6zPRSm1ooY7eReLxTvNAnOBqI95Y2I/aXURziOlj+GYy9OkQGgMCQyicjHWcvNZ3XziLIeHVGoOC4IynUc/Pz/ADs2XK+Kz5eTd5DyYHcA+H9bWo3a5x79k0qfF9eiO+GlWqJWv8IywHdUJp1AhlPvdl13zANGgtWq8V0KApJRqB6mYt90MyS7E5Z00ho+VjxQ0gcuqndf4fwsnYvAvIalc69SoCC1VEDU2DQYKhZVlBAzAzIiIIIyal0Gmhjx6vUr09NBtmZcuoHTpy0tj/ENI06sgQHSTz7/ALjQeQzAn1tqV8vPb0g1KCY084sq33AnrXWorian97S1EyRJWJkTEQY1I6WOGfCVsXLHlHQtYXifYuCVV1IQMrCQQCCPLVQZsfr8QVatankZpVgyKBMFdf8AN587JlN5Hj8oAFi2D4qqFA6yVcFWBgqpnMPHqPK3Zmx35I58c68WaheapotTvKCChDR1GxHykWtY5fHrsKlOSeUa6b2qDDWqUSy1qh092Vy9RqFzAEab87ScK4glMlG0y+7P7PIeY2tw4u6OqdJM9N8vHdDEgc/G1tsNpqA6CGLd49Z3+tplxBazlAIGsT1sPvDdjVZOTQR08fyt0ZeiEAdXuVQ12Ze7TOUMxOkyYA5kkE6CxK8XdO/S7TWIIPWJ+fhZbx++slQOhIZfdjqQV5+dp7hxGFQqc5GihQoZjlhmYzqpJnXpNkx55xikugywwk232EcX4RZqSsW10Nq1DCBTEneN7Q0eO6lZBTYDOnvdCAYkev5i0F6xct3VmTym11LQqSvZSxjD6lUlkBIG52tcSr2FzUEwxBJ8yT+kD0tzhvHeZ/s1OlJZTDMYEqCZgKZGh5iwbiTFQWNMaxABH5HxtDJ5VErFtW2AbxWLNlnTc+f/ALH62ecDprRoUwffqHO3gDoo/wBOvqbJ3DlFat5QPqhYljyhQWgnxgCN9bOt2u6VqwpU2Ucxl20GYgctpNi3ToEVqx2wG/K0gmeVkjjvioBsl3fKJdamUwe6xTflMGzjdkSlSaNah08v6/W2TYvcxVvFQkZu945TUqdxSY8e95Iba03TNVbRUuN+YNVFMKWB/vQ0wgDK4XkQ2bffQRZrwVVy0lG9Giakf95eGJB9KK0/9VlS9XL7M0BsywQCNJ5RHU2duD+HnBd3b7plALEQXMD3RuANQCeUadEm1xdDRTvZS4d4TeteFrHSgpnNOrFGIy+pBJPIeMCxbEEN+vXZ9oMiDLmCgAa7Ko3A/jaXiHGwiC70BlAEEL8Kjf1NlrBMQ7G8QWDJUjKw2BGw120/K003LY1JaH/COC7td5LKKzbqzDQde7t4g62UeJct4v1KjAVSwzQAIBOu37oNmq94zkpSehPoLKvBtIXi/s7x3UepHiYQD5MT6WMXykCSUUPV4utJgzayYIjTaIHkABpZOxyrRpsysvIkNOimCZPrzNiWI3mvRCxWTOC57MIWLpmhNApg5YJ0A13sDxtqdWkVqN943eICNThuWjasB12svF3ZV1VBDE7staiKnUBp+tgXDN2AqVRmMCkz1PCCoSN8xznYxYxg1L+xqkzklZ6gHT+HpYNVxatRZIdslMsQgMSdWHjGeD6WnG03EDrTYbx67s9NKg0aJWQR9Dr/ACNucB4mLDKfWbAL1xdUq5VJy0UKwMozMdAS7jVjBbnztUurgVoJKqx3GsTz8fLmPmLcLVMT5KdocsXuYqMGUQTz5T18uRtQwrF0AN3rEqGbuNzp1D49CfSfBjaDD7+/amm7DukEBG97SQdtRrMSDa/iXDlO8oTqlSInr5jn572SL4y2Wa5xtBm4X5jNKpqy9OY5EeB+mo5W7evUpEshI01B2PSR4HWyZid+vl3akWUHsxHaLqKsidWgEGB7p1lWOsGGvhviGlfdHMEaEWM8fF2uicJXpgXD78q1WQGAdY6E7/XX1sRoXel2jQgFSoQe05kKpGUjbfWd59LV+O+FsgFe6zmXdf2gOniPrYTw/iwroGOjDRvMRrYVq0L7pi3xNgRp3klF7rguRGisCAfCJIPrFh94wzIoZg+viFM+UH9La1Tu/bVEqVEzKATEDKzqQoPiQCTHUi3HEOG3c0j9ygYgkuN7dKztJJk/gvaAnBGP56L0jugEE7kaj9ItDjDsJyMUJ+JdxrZfwDFKd3vVMrMMTTcHbK2gPoYNnDFQKxIprqRGlozXGdoaPlGmJiYne7rWzLUNTXUMSwPpuPSz5RxcXmkrspSpsV/ZYfpzsu3q4CkA5JzOApM6oToQNNGOsfLnZiuPCBp0ie0K7E7TI/nvak8nJUxYQaehe4hpSYnWfytJfMeu9Op21FTmc03g6ZaiDXaQVLaxobdXym1XOoWDqCx1B5SvpZXvuWhXVXXMisCs8xM62XF9gztOy1hd2KXxUY+9K7yJYERI8SLOdXBUoEOZnn62RrhUi9Ix1KtnjmcpszHG/tddKCyQZLkbLTQF3PmEU+sW6IxbQlxTIsFwfsFNepGZ0Cp1FOdz0LwCB+zH7UWXMTrKWLvoNQqiMzE8/AeJ9AbGuJsVJUKuhP08PTayZiMCIOombRhHlJtjZJVGkGcPoNV0CAKPdHwgdN9Z8ZtoOEcK06NJXImtMiBlyxqCrCDNskuWKujAhjI21M+gtrNwu9U3ZVSqMzrqxJjUco15+HnbZbRsFNnHEHEjimU07RpkjTugbxy/jYRht2a70mao2lQBsm0GDBY7zlY6csx52sPhd3pXbJXJerSYvKA7PoEJAgghTMxvpbqnhZv2obLQBhn6xuFHNvoPHYxkzor/AIVuGrqLw5vFRQVVstNY0LDWYPICPpYzjvEIQZVMtsOk8z6WpYxjlO7qtC7qAFgTrMAyRI115nxJtDw9w8azdteDkU6qo1Jn1kL9T9bLXJ2+gbWl2FeH8I7NDVrECpVGgbcIddQf2h9POy4typqalLNKMdh8OuhU9QRZhGBXVbzVNeqr5kiJVFAbQsWMHPvlEs2hJJiyljFChRA+zVWq5G78j4D8Q8Nj89rWStUCSaS0X73i7/ZkosNRK5495VOmvUySR5W84dxVbuleoRLDLHlsD5B2k9dBb7tf7P5nf+vOwLE7sTQquNgEWerM2Yj0Cqf81tjhytE5yrZefiqpmIpuaa9QYZyObNuT9BsLfV8bqBuzrlmPRxDKeoMT6HlYZcEpgKzKHbSAxOQchKiC3UyYjkbGb12bMKj3UtTICl2Z8zEaFg2gmIbLBA6AWo0vsBNtdneDYy9PSCVbT8JB5eGtiV64XNWm1VqgB3AHXff5Wn4TuNJ6N4ZkNVgVp0aYHeLVQWLacwFIHiT4WA3ta12vVRHU9ohy1FnSCAdTttBBtGUHyuJS6iuR5fMJzUVYaN15NHXx5WG39gBCzsseBMBp9Z+lil+x6aYo0aQCgk5s+ZmY7k6Rr0GgsuNWJqFGBB/X+tjasYy9kJOPoJ17xERAI+LQGes72YcB4nJISqZ6HrZTr4dNKnVqMvfZgoBGYgED3ZkAmdfC3BqAe6IA+ljKCkhoTlFmv3HFUpkO0NSPdqqdjTYiT5o0VAeQFSNTYVxD7O3uVU3q5BnpAHtaQ1ZQPiC/EB+78osoYbjrKAH76N3T4g90j5H622rg6/tUudCoxJcL2bk82pE0ifUpZscbjxkbLPy5REfDuIRXUCQQR85sMvPDYVqr0gQ76rBhQ3OVjWdNo2s6Yr7PaRrNWu7GkX7xpgDIXOsjUZM2sgaT0nWnhmEVK1QU3lVXvPlaC+sBJBzKsAs50MZQIzG0XhcZ0vY6yKUbYscP3O/1KYDv2XZ1IOcHvLAzFQRtAgkDXLy1tM2D3xgzl6T0WJykkBlE7SBqfQ2YeOeH1W707xRUUqYVjUSmAgyMhKsFXLmdQDoTr12tnuHYs1QZaK1ciiXdjodNJkmDyAHKxnCmwwkuKAWPYLlfuEDXWDoLPfClf+zo+8rE+I0P8bKeNoUTPYtwhXJosocPrm8swGkeYsJ24CxpSD2GhazVkIBdGSombUZcwzaeBAPrYq63gvUJeKR22hBrptJbnM89rLl3us1Sze4BqObmZVVEjMxI2kaA7WK3h6rKGeh9nE92nosgDdkDNlPrJtKvGy6a6IaQRywUj0sp8X4YIkbjUWO/8U/tCUlUBe9JG8+J5i3OOoCJPKyx8WmJJJpoz7ELyyV2FNiAxyTscpideU+HLS2g+yPDFL3uoRoKXYj/AM4mf+VI9bJF+us1lOmUS3nsf1A9LaB7OEKXG9v+1VyA+KJ//Yt60dQOCX1AjHeHmpmoDqytAbQKdZmJzSekaHSY1KPiDk90rDDcxGttJv2HVL0Wp05LMCF6kxMz9Z8fCyzjHA1Wh2b1SD2i59ZJ7sAgyeuYc9tN7TUaGbs94MqXYoaN4KqQ+Yh10qDwbQq22vIDTdrO+HXNq5y3bNU1IBXYAGNSYAHiYtT9nXssp3oC9XhitPOwFNRlNQKebaELPIa+IttFGnTooFRVRFGiqIAHkLSeHk7spHNxVJGb/wDw0t1YpWIqvVUOVmUQLoSVjvNLKoJ2lyB3ZIjiDGBSTIkDSFVRAA6ADQC1Xi/iNhfLwQZJYU1/DTGX/wBQ1D62W1So1RQVapVqCUUbnynbrJ0jW0smNylS6RaORRjb7Z1cKipXRqylwZZgJlVAJzQNTlMEjpO50sep4/SCEKTEkAxlO5ExyM62JcG8KVKLG8XgFKxzKEDKy5WywDuNIYkc8w10tbxz2Z1GRq13JqOzF2RyMxneDs2oJgwZPPazvC62LHMl0xduGAVq63h0qgU6kDL2YcvlEjViIUTpYDXwZqRem4UgjRgI7oB03OnPzFpMPr1ySlNnUc9SoE/1yt1XGU1KcltAGPMkgEgHeNbNHHJ6BLJBKw1jVwpi7UKlH3K6BwJJ7w7rb9WEx5jlqPvmF/2KNy5LfIBV/wCVQfWxu7hr3clooEpfZFChxJbsnzFiMzxnzKIMGM2gter4eMlNAO6oAjoq/wAhFrRx8WyDnyozS4U84KkERpHPzsawPh7sKwrOrsab5Srk5laJDEcwPl9LCXur06jSMoqEOp5kruAd9m9fS1yrijkZBJLQoAEsxOgEDU9ItGdp0i2NJ7YSuvFq0ERLuMtUM6dqBJzOYJE6e7CjkBmMSRYbUpqud6suqt3VB98nmSZJPUnU2aLx7LWu1wW+1Kg7VCKz0jGUKzKMocH3sp13E7eK1j+GPkNSjFWluCNBBPLrHhbfS6Fk3NX9gVeOIO7CIEPJhvE9eelhVW+EsH0kH5+Fq7tBi0Qa1qIWM9GmC13JINGo0KJnKSe9TaCCupkbSDa3xDhS0HyK6ODr3YEeBA0mwTh+g9UVVUEgIXMcinen0APpNoPtrhoYkjmLS4uy6kqGvgnA/tLujHKkqA0Tlc7GOgAM+BtrnCtya6IbvU1Ku5LcmNRjUn1LE2r+yOitPDFYRmq1KlQ6TAQhJPkF+ZFnC9XINIjWJU84HL0/UHra66JPsgbaPUf15xZd4hpFayumZGfZhprqCp9NY8T0sfpoRo3l528vyqabBwDpOvUag/OyZI8oj45cWDKFb7VQe7Hu10p6DcECAGE+Sgg/kbZrfb8lJWWpWUkEgqqdnl11GQfFI1+tm2vW7Cst5X4WGYdUIysP9O3jZJ4x4QcXl2u9NRQZqhVs4AMO06mW6ctotzRfyL9TqceCddA2orX1lpIIDeuVRuTZy4d9mlS7XSpeahYVMvdpDlSUyS+k5yO9GkARvsyeyrg5btdhXqoO3q96TuifCBO0jveo6WenPhPh1teONcaZz5J+VL0ZjgGDtXp1aiAHK3ZL1gKr1MvIO7HLm/ZQDSTYJxFi73duzq0mpEjuhtSR1EE87aVwRcmpXfK6qjZ3YqrZguZyQoYaNAgT4WRcVotiOJGrCi70VgMxAAynVn6d4nToFFkyY1SHxSk266BfD3DxrXikHlS8seqqoLfMkAeE2he4mvU7M92D3j0A3tsOHYFSo02CgkuIZz7zA+PIdANrIGJ3X7LUqvVWAFJ7TNpUUak5Y7raaiSJ2svxNJWbJljb4CL2VPs2qsuYqhK0gGAOpJkqNAAJiVnTytpHs/pJXw1cyqS9eqxAEDMGybDSMqgRbO7vxYtKhVodi2dVIUqshlOgLNBIENJ8NLGvYxxMwpfZ+7AqOxJ3PaKMoGv7YM+dupXxSITau0avdbolJSEVVAB2AG2+3jZUxy4U6lWgapHZ06PfBElu17bQeMhfz5Wa30DDpTk+ZY/wsj4xfKFW80ab1TSqI9Jgr90VEQRow6gsee8ECySlQYR5MeaAKIrOMigALTXSOg/l18rDcRxfKjMx5Ex1A6eBMDyK9LXsTqgtLHT4RtA5sfE+4vmT5Z7j9/qVXdQDlESYIAAP0XMdOoy89mYgs1cPNSq1Wo+aWYxHvZ3epqfNyIGmnjpBitdqV5SojFWC6EHUQx/OR52NrS08rBsbqFpzEMyEgSe9kWo6gRvADDXwA5WfGqYs9ofeB8ee+U6jVQJpsokLlmR02nTlpqLMlS5PWu97TOwkOiQIKipSBIkb95iZ3B9LZ77MbiTUq1iphFyBtQMzHUdD3dfCR1s8X3iP7LRvLaZvuzTB2L1FZRPgOzLHwU2aSJwMzw/Aai4iaCntDRVlOURm7pER4Mo06gcoi5fOBL0HJ7PUkAjMszAPM7a/nYj7L6//AM0fNJapRbU75lZWM+OrA6aEMuy2f8ZqQQYJ5wIk68pIG3jbdMZ9CPdcMN0pVqeVnZkQ1KmQKlMypyByc1SZ+EQI11Nnulw8hQnLLCmFUEwMxTUnQ/Eeh8jahfKJfLS0+8YAn90an6wPWzUg7vnJ+ev5WWT2aPRmHF/AtOrUhGak1Kj2pY98L7y5SBEg5YkayRpytLh3AK0RTCuxqkjOBDZZ7pCvlARzqGhhsB3gNWG9k1L+yRK5aRYfu0waseRcoLE6eMrKo4Ck7E8idDuNCZ38bc6kuVyPSyJwhFR9pP8ApX+7/YjxrCe2oC60yqJAXVSVCoNoBB0AEa8hbJOL709GrVoVBBVYGX3GBUFSFOwgjTlEaxbaK7gK5G4WPVjFkz2i8PUq94R6meQgWFZVzAFubDTfeQBNjkimrObHJrR+eKlFtTB0NuaF3aowRFZ2OyqCSfIDU21I4AtVlpKtMJWQhKiakdnB7wOUVBMA1ANSdzFvuGcR/wCH06tO8qiOrlQUQZ6i6EGQO+usgk+G4svy60hngp7ZFhHC1S54c17YGk+YoUMZgrTRqNUHIDPAXkO8dxAHhfhFr4alSDlRlQgbyQzNHjC5f84PKzVeOKqFdiKbMMy5XUrlzRtMnX+Qs1ezK606N3dFEkVxUGneysqgDx1Qgbb20MibpqmGUOPktoNYJgFS63c0nKmJICnbO5LDbx320HSzYyz6WE3kzVczvSp6A6e9UP6DWxRqmvnbo7OdqipeaGuYWrXqjnUjqIsSJka+tqVUZbYCEyqog025SpPiNjbzC8Sp9g10rgaH7tiJhWPfP4gskddBbniVit4mIDid+Y0P0j5GwHE6g1nY28y3jmz041OKf5Y93LjhEpg1gx1PeVQAoJ0ULMwohZ3MTGsWuYrjd3NLtGqs9NvdVDAfwkQTroROnO2LYtxI3uLy0t9wzjFRHOYB1bTK0ak6Ss6LUA2Ld1tA2wYdePJKX1HJlhGL8TasHrh7kHCiirkwAYCJJWfRAW87Dr5h6NkamirJFQoEgNlH3YYgS5EyQA2p1jKLEsRphUu90UGH7p8EpAM3zHd/zW6wHGzeLslZgFZswgagEMV0+VrLsG447Xv8/wAP+xfFUj3jJA1jQa66Ak2yP2441lC3dTq41/BM/UwPQ20y/XoKpZjA0Ynwkf8ATFsKv9++34nUvBBNOmQEUgiSPdEHxkkeFsznJsIux+11qkwFmksbkjLP0UeptpXCfB9BqbXmrTyVGbusv3ZIXSSBo3eJ1I5eNkjhu5FqopEMO1qOwqEDJDS/WZCjaN+fO2rXy+BFRGaSuQSdJCg6nptNm5LjopODjNpkGPYgFoVyJlkRBAk7mTA654HUkWT6XENBhTJCOVbuh4Vkb3SabMchEEzTYiDpryvcZXOleCaJdqdUIr0WViCO6u4BEwVnX87B/Z5wmovNalfkV8qU6ytqFcAFWnbOO8sk6yNd9eVrlMuqjC0ON0oNVpioS7LUGYzAdp2kRA02G3japilwCqlFUVWqHRF1CaxmZvifl0XWN7MtauCQlKFEDWIhfdAUcp2HgLC7uVa9TIIpjryWd/EtJjlC26EczFnGcJWiwVWLBs2/7rZf0si4hcQb8WbVVZiw6q1POP8Amz20THHl6M80M+tRxbP+IwQ1eoAQAvZg8ixlforn6WawLVhu5+0rJTVaN1p00jQZjA6HQDXqTqbLmN8V1mymoe0zCBssFTpoBB0bToY5SCPuiaRbq/3FqlByqk9lDtAnKNjPhBnyFr0c97DXs+4idL21TKoK0mCwDALFVGhOoAJjnGXq1mDHuJ61SsGVmp5UVYVjGgkmNtZ+llX2e3RmqVu6xPZgjQme9rsNdvmSedm+84TT7FGbuOwdyxnYaAEdIFhrsZ3R7w1jVevfaKO2dVzNsB7ql+QE6qttBx/iNru1NFp5u0zKNSIYDu6xEEwDJG+kwbZ57MrsxxA5wQVpO0HT3ii/kbajjODLXpwSVZSWVliQY6HQg7EHw5gESyL7FcVL6hfvmHPUvFSorFQzUwCGAlAhDEiCdwoAjn0mwnEHenWbOwMAqF5E+8H6+7Aj8XWxq5YjWYsqUkqlQD74psQeeQggdPeiy/XxQVbzNWm1BkPZ1A0GN4mDsGIIO0N5W8+W1a9noOdv+SX7Ki1geOtUvHYPM6bbZA6lZ8VnLPMHw1s+0W/JSIZ4ywAZEjUjcc/K1HD8YudO/U1+0U87OEiZggkqCwlQS0CCd4sL9r2KUzeBQZo7On2rCJzP8CEdD7zfu+Jt0Yk3DZy5HUtAbBMfR7x96SiMAobchuTSdhrBCwIiBpbzijhs3gs1KqtSomigbMNyJ69P52zW/X2oxNYuc1RiTrGmw0GwgbRAEAWOcGcbm7Plq6o256GyPHKG0V+ZZPGQDr1irlWDKymCDoVPj0Ntd9k2LUKeHXireKy02WrkDu0kBQrplTdmzMYCgknS0OLcO3bEUzg5Xju1F+kjZh569CLKuE8JXq5XlWdA9LMO+veA5Akbr4mNpE62b5YtW+xPilF66NxpX5a47RRBKIrAbAyzaeBDZgeYK2LNqPQWWuH2JDlgATl1mZHfP5kn1NmRDp6D8rUxz5RsXLHjKjpH5+ht5XSdPlaJGtLMiDZyYlcb0T2WZffQyP4euo9bZhiHFBqSEIy+I7wnkR1tsvEd0zU2HOPqNvrbArzc4vTpEDtJ+feH0NozgpO2VhkcVSL4uAgE6k72u4TdyK1GBP3iCPNhaZKVjfClxzXugI/7QN6L3v0tSMUiTdsfeKb7TSqO2LBOxamzKYKdvVVM08tKZ+thPCeKKl2Sk9QZlLxrPdJ7uo0+ImwvjvEr0KzplM+6CqZ6TCSVHeGjQ2ok+llG/wCM3pEivVZXhYXsvh30qBoAjwtCWRp6OtKLgk/z8s2G8VFYpBDKWQaGRBzGPkotlHD+GZMzDvPnYnoHJ1J8R7o9TzsLwPix1roqFgzuqzM6sY5+dnjs8ozKIEnMPEnU+c/OzqTkto5pRS6ZDg9yWg61WR2ZUzfCq05WCYZULMfd3aBp4kncaprVFLTLB2KncQcgkf5ptSOKCu2UD/2mxHh5ghq1mGlJAsdWqOWCjxMIPW1NJGbcpX9wVxZJvlYrsgSn/pXX6mLd8H30Vqrip8MM34Fk5R4ZwBHPToLDcbvR1BMsxLOerHU+nKxrgbCkP3mhcZe06FdKqjzJbKfwTbng+UrLT8Y0MuI1nVRTpAdvV18KaxEk8gq6flqRarhOHrSCqNSxLEnc06XeJP46oHoAOVit6TKMq61KutR/2UG/kOg62pYYrMK1ZhGZciD9lBsP1t0eznFPGHOWietM/wDq1P5WWOJsURbs6NJYnIBGkli0/LXzs0Y0sJdh/wB1/wDle2f8b1NaY6uT/pEf9VtKClV+gcmrOuHrqKtVKZOUMYJiSIBO0idraXdMBpXemxplqoYfeDfMokaKBoQCfPbnZN4Aw8EmsZ7mijkSwMz5A/Wzt9oKmVnxH8Da9nMyD2c4E9E3u8SvZFOxpx8Y0ZSIHugEASTGwiNaPEt77e+GkD3FIznkEUyR6mFtav8Axil1o1aYKdo5V0p/EHnvMybAHQ8pInWTbOKlV3ksx7xk67+fW29jN2jXPZ/XSpea2UhitPcfvOD+ln7LrNsm9icCtegP/t0/9zW1k2R9lI9ATDsKF37Su7H3ddD3USW6mWgDbpb8343xfWvt4rVXMLVaQg2CKIVfGFAmdzrb9OX6+CmjdqVWnBEsdSI1EDU6crZLiHsUS8Go9yz3UKYVKssrECdDGZRtrLc9NLTjGMVxRRtvbMvNQbGALSXm/vXqO9R2qOwku+7AAKNfIAWq3+4vSqPTqrlqIxRgdcpXfUaHz2NvK18yxz/nahM7vVLMNhNhZFrN5vubaR1tVsDBvh7impdjAMr06W0PDOPVcDNztkEWt3GoQdD6W58mFS2dGPM46P0JwviquKmQ7ZTH+oWc7se7P7othfswxT+0up0z0iPVSrfkGtq+PX0C75Z1bL8hr+cWbGuEaBklzlYaJgDw38rdeIsJwS+1qqrNJlG4qNCgjxUmXEdLHKdJQIEt4ch6mLVEBmJaqfDQ2xTGrtlvjny/L+Ft9r0GIgKgnqSf9sWQePuEXj7UgRso+9CggleTQSZy6zEaeVg0axRuqT6izRwNd5viH9lXb6Zf1svXdYCkCAfzET/H1s3cAU/7S56UyPmy2yYC+uDCvVvlK8KWpM4aCSveklSrA8ljawC+eyq5kmXrgBZPeUmFXYdzyFtGr/19LKGI8VtQd5osDByljE858pjY8rKoJaQzkZvh+HUKN4otTpsBlLA1DMsuYSCBtIjblZvpXgvTzaaztt052XsQvRvF6TTKuiKv7KgfmSST4k2YKYAWBy0sGqBdg27UzTqAnSNLD6nFPuqkhAzORzqVSuTMeiIBkXqQW05n8d/vj+O2ec0/8Mf7ntsnTGx9hevWZx+82nkLaJw9dyKCdmjFX1doMdzuiTy0G2+ptnd195fI/pbZOCP8KPxP/uNkxIbK9nV4rjszoys0LqIJ6R4DePK3a08q5YgW9xL++o/gP5i0952t0URsznHqn3gQ/wDZyo8gS362zPi2vmvKr+ys+rEn8gLaZjv963mf9otlmP8A+NbyX8rGIrNG9nNH+zsetQ/RVs0V2gWA+zn/AAn/AJj/AO1bGsT92zkGLl/wilVftGWHb4uZAJAnqIFht74WY60iGHQ90j9DZive6eX6m3qbWdC3sseyjA3o3muzMp+6UEDkS8jX/K1tIp0CJ77Hptp5aWRvZb/eXz8VP/rtoFovs6Y9A/8A4UC2Znqk9C4A+Sxp4WU+O7s5dVUPlyHZ9CZJO8+Fnuy7xZsnm3+0W0UrC3owPji55RTPZkP3szF82dREaRoRMTO0aaWTapk20Ljr+9T8J/JbZ41s1sCObdKk2+Frt39w+dgjFKLWbjuf662rm1m4bn+utswjPwmxS8U2mIYa+Dd3byNtju2G1q97CVEKJRAFTQQ2ndCk76jNI6i2PcMf3o/8Qfnb9M/FU8x+VlqwnVKkFAAAAAj5aW7m3FP4vM29Hu+liYi+0xEjfb5TanfFzKwmZnTy71pqnvL/AJv+m1R/fHmbBmMhbDXWtUSkSFDEqN4UjN9AY9LOHANFlrOzvp2fOANSseHK0GEf/UU/GLGeF/8AE1Pwn/dYJIYZgyN8U/hE/paK83Om4hqTOOhUHfzNiS87e2YUScX4dpBMy3d17MFlburlPU96T9bL3I+dtD4j/wANU/CfyNs+HP1skuwn/9k="/>
          <p:cNvSpPr>
            <a:spLocks noChangeAspect="1" noChangeArrowheads="1"/>
          </p:cNvSpPr>
          <p:nvPr/>
        </p:nvSpPr>
        <p:spPr bwMode="auto">
          <a:xfrm>
            <a:off x="76200" y="-857250"/>
            <a:ext cx="2590800" cy="1762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g;base64,/9j/4AAQSkZJRgABAQAAAQABAAD/2wCEAAkGBhQSERUTEhQWFBUWGBwXGBgYGB8YGxgZFx0cGB8gHhgcHCYeHBwkGhocHy8hJCcpLCwsHR8xNTAqNSYsLCkBCQoKDgwOGg8PGiwkHyQsLCwqLCwpLCwsLCosKSwsLCksLCwsLCwsLCwsLCwsLCwsLCwsLCwsLCwsLCwsKSwsLP/AABEIALkBEAMBIgACEQEDEQH/xAAcAAACAwEBAQEAAAAAAAAAAAAFBgMEBwIBAAj/xABKEAACAQEGAwUFBQUGAwYHAAABAhEDAAQFEiExBkFREyJhcYEHMkKRoRQjcrHBUmLR4fAkMzSCkrIVosJDY3ODs/EWJTVTw9Li/8QAGQEAAwEBAQAAAAAAAAAAAAAAAQIDAAQF/8QAKhEAAgICAgIBAwIHAAAAAAAAAAECEQMhEjEiQRMyUfBhoUJxgZHB0fH/2gAMAwEAAhEDEQA/AGfE8ZNCj2NIcokW5wymwpjO/ebXTnNrN/w9DRAUyYsBw+7u7d86KNALI2VitF7H7nTpUyV97z3sGwm6ZlObe0WJ1mNcI2YLpvZtu+FLlBQSetpSg/RWOSuyvhNHs1KweotMuGsW01B5WLVV7Omc2hjc2FXfEWLgRziRY2orYK5bRaqcOOo7RCAYgjlFrGAYhkJVxrNrt7xoJSg6Hayxhw7SqWOnOLPaVUDbTTG3ExmEgAm1fB6ZEkpBnpytJdUIOsZRa9XxFVHpY9uyfWgHjd4qkjKO71HW1athhZAWbXna/fMWUqYjwFgl4rOwMtC+Fl03RRWkfI66Ip1mDZiwi4imsK2lk6mwVpzAm3lDiN+2CrJ6gcrCWOnoNtrY+VLqM0k62X+JVllVNNY+doL/AIpeCO7TNgT4pU7RWqCB1mYNln5KmHGuLsZ2wpqaBw2o3tzSv9OpGZpO0G3Vy4kDrlJHnytSvlyV6krBNtpPQGn2y3i+FLAZCAw1I5EWq0sz08wjytco4UWUhmMG1e84it0XKSIAs3sF6orLiBzABTpr6izFcqudQSIPysB4Zx2iXYtAk87MuJ3+mElSJ8LU0SF3iSk7AhBLAz8rVExe89iRlgga2nwTiVQzduNBu4k6DbMBJ/zR5xvYZS4iWheKwqslSjWL1KdeS3dA7qwAYggrA2LeNueUq6OlQsKYJhtZ0NQVTLcuVh90ZlrulT3/AM7eYPxaqM2TSmzEqNdB4ZtfnaxVqGpWFYDUj5i2bUo0wrG079HlfiqpdmKurZSNDFucLxWSc3Mz87GL81OqmVtTG0WC1MKCnu7iNbNuPQip+ijxJhzVUIB3OmtrfC12NGmFOuXfzsQvWH90HNoNPnafhxVZijH+hbK06ZpU1ZVxi+e6rJIJBnlpYlUhkXLE8harxTT7Ooo+Cflbm41UWqoJAD/pZ07dMlWrLeNYXUdF7MqHiPnZLvFSvdHKVVGvPkbPWMVitNijAZRM2W7vxF9rdA6ajXabZwXYIyBxxaoKrAq2UbGNLd4Biq1Lz0Qc+psbxyhCyo0sk08+fLSWSd45eNkl2i0K4ux2x96VR1prHUkW8ueIfZiIDMD6xZZuqfeKjGGnU87P7VaVJFLRtz5WdOybSXQLvOLteHy5CEG82pm9im+Ua8/I2J3u99os0hryPKyvWzoTn942XJFSVDQdBDEAzmQxJ5i0WR6ZGQmTaxw+jzNQjU8+lmP7HTMsbBUloeTsorfKi0y0axrPO1vDKPa08zbkWp3y8ZwVSYAi1DCeIRTz020adfK1bJOISuPCjMWLNpPdFidPBlgpuSLDbhxaQSMrQdtN7dJjThzKkc9bDxQ3GVfofXfhMCTkBne1G78LCjWJUnvfSzFh/ECsSGGUj62H36/5qwKnu8xZrQE5IpcWcRtc6KFFBc5gubVQQJkjn5TajfGaot3qlczVaauQF1JgEnKBtudrd8ZU+1pQ+qocxjpBB9Ovh87dcG43dqqtSpUjRq7GSzgx+zUMgiB7oiOlueTblQOOrL2P3VETNTgEchzsAwHE2Zu9y0sx41huVCwPKy7geCO7aGNbFXy6LxlHg0+w5f8AE4UgadLIeI9pUqQzEjxto1PhESDUYk+Glo71wvS5eVqTddEo0xEOBNAIaCNRa9c7+xUoSbNlDBVpuJaRFiF84aoPBgAxy0togkIuE1hQrZiZBEa7Gd5tBil8p3fNRNJal1qEuhHvU3aTlB+EjWOo8iLXcZwfJXVUBaeXSzDd8MpVLtUu9QZe0UjUe63wsPFWg+ll48iskoU0zNqEaBTPMDnHXpZrwys6RmGgFoeGOHB2Sl5FTKykTIkGI8II+tj1zZMsHTlFpxpjPI6URf4gvT5lNNo62hpYwVGXdtvMWv4vdVzAqeXpZd+2qtQN05Wda7Ep+jR7qUqUAG0gSbKD1GoXgFSSeWvK1a+Y8DlCkixS50VP3p1MDU6g2ZNPbFljktlXiPFy4kmSLCExntSqk95dR4GzfdcBp3pjmELyjS0ONcBUrsna0p7up1mRZeN7QXNRVezP+IuJqyVDTLGCPpYv7McWzVoIk8vKyzjjireRpyAsV4H+6vwPwxr87dHPRz8fZo3EGKp2QQQWI2sDwFRSzE87B8RvA7QdeXla9hlQspm3HKTbO6ONKJOIZzUiGn5AW8dnq+9tNiWF1kQQYnfW0OKV13UaTysUmTtJktzxFkXKFnlYZitZ82ogzY1hEVUJ0035WAVKTJ93VUgqz77++0fSLG+Ojcb2ErrfwUAjW12lVd1IDwOlgF1p5Ky9p3ZjSdgwkT5gizLjN9SjSlIJH1sVGw5E4dhDBmCjI0Getqt5ugu9fs6gDCoC1Kp8RjdG07zLpruQQd5sKoYi4p9qyGd40BMdJ0t5eOIHvToKNa7hEUu6sSlRSF1XVTOuhIPWRoJ0pcVoWML2+mN+GijlnSDqLD8YxVZhFzdYst8MV3rF1L5gHYE7c9/I7izxcOHKaydz1NqLyRJ+LKGHXJKgzEcrc3jCNYpEA+Vq/EN/FA5VOpEAeNhOE4leKJL1RmB+ls0NFt9Bu9XV6VJyQGcI0c5YKSNOetkvgjEaj1rujnfUCZHmB8Mr8O1mqhjzVKslSqjaedl3A8NNC/lViVDFB+6TlB9Fketo5NyVBXWwvj2It23Y8jqLWrpTejBQz1BtLfeEu3qLVzsGX62Irgb5YJtbZm41o+W+VHG4Hlbm73Mu5OYjwtxRosJXpahUxzs3ygjMdFBIEnp67WV92wRv0d47ScOoLfK31RWCgBj1mwB+IGr1RCmQdQd5H5WlxS+1VEKOY3tnIrxuP6jFhNAK3aVdSTva9UrI1Xu6xZRveJO1ErMEiNLd1sYFK6sikGsVGjaaHQkftR+hGhiR8iQnxtlqhWi+11J5hh+E6D8vrbi9XYu7qu+48j/OydhOOinXVaf3rPmVYJbugyAxJ0JjPpsGHWxwcRha9CvqEcQ08lcc/JoPpbnj9Wyj6ILhhVVqrU2k9fW1u/8As6yLKOcxIidpYxB+dma7jvdoYUCSZ6DUybRNeatWqqZqejAugaXCbgx0t0uktgjKV6MmN5lip94GPlZ/4OYNSynrztQwLBaFSpWeNS58hB6dJswcJUUWpUWIhjHlbRVaNlyuffo+TFjRVtIImLLlXjCrVp1A2okINdO/Nmbim9UxRqQAxUHuzBPUA8jFlLBaSG6ZFAqtXbNq2QU6aH3mYSVIgnY+R1skpOOg44xlFtrYu4ThJq3iI32s53fhTI66QdvOwrg+aV4pmoCCeZBgg7ESNjbScUvqIytbo4ricttMz/CsB7SoS5gAW5vN0rBylEFh1/ja7f7tUoLnRvMcrGOGryBSL1PeOptJtdMs2/Qv3KkYIqjv2mw7DWaoVg5YkWts6tVLnRfzsdwzJ72kcrDVgd0IuL8Rm5O1JKLAmGVswZam4ZXQj3YkCNZg28wPHmvF4VDJolGZpEFjOUT3jBAgdOfObecc4kEqMGpkgsXpuDGWOh33sKxG9vdlFNXP2ioBUvD7MpIVlQMDOgY5jzYnoLTq9l060N64aKiGo4OZ2ZvqYHosfK1C7oTUEiQDrYLdOKLw1Md7M3aouUAlyoRhoD3YM7DUkTpGrHhN5K1GDIRrM2aF0Lkd9hyRWp5YjlPSyPxwuQU1+Gkhg6almH5Kh2nlZ0U1TLIsDx52W8Zuq3qaTjI6LmJI7pbUrMGSMueQI3522R1QMau0AeEsZZKkAxniNefy1kacuVtVwvGHC94zNsHoVmRwdoMg5Cu23e/jbZMLri90w9CBPdYc1Ybg/p1EWaK2TdVs+r3hHrhnAkHnYxe1VwAu5sFv3C7NUUN5TZuw3AVpqOZs6ttoDaihbvwNJc2WY6Whpa1O1A1yVD45QFIHzpfXzsT40vS3eg9SAxUGFLBZMHckjQcwNTytjj+0e9sGKsiyGXu0xsxJ0LMSDrvvacsbbXFg5KK2aHcr5e71TruH7LMsUSrQVqBSpWOYzNEkghtQLFcLx+rSo06damyMEVe9rJCgE5uZnWyNcscvN4o1Fp1FqVSlOnFIkGStZnzFgDm5mNNVANjDXZrtc7tSg9ogJqHKao1lyGVSTGwJG3KbTUnF7OuUFOOi/f8AiR6bQVnNtFhyXipVqqGFOHaMlYShnTcDMjbQy840NuLriwqJTqrTCMR1JU9YkyPOzfcrhRvtGRuujKd1bf8AmD/QaM1O17JtcN+haqUezvSuQT2qLJ095e60xz2mxq/XUuJ1Ec7AOIL+1N0QKD2VUE9cw0byzLy2s23p6j3bNd6faNoQJXbf4nWfKbaDTi0wT+q0KlalUpmYzDebRXnDHvKIyoJRsyFp0OxEjUBhppsYO4FqV543IquHGUABRTakUyPz7QyXYxoFUgEnXKAMznw9i/bXNCPu3KgwoBk7GCw5Ea6WWKjZpuQmYJdbvSvj1WqLTdc/3TtDU5WAJjXdjnnUBepsGqXrtKSqBLF3VTyILMdOogixfjrD60TUo0qnNXiKinwaAGB6EQfOyZfseMolMRlOrz70aHKR8P73PlbRxub8QOfH6jbLhfs10okjvGmM06zplM+cWCYbipV3Z1LVEJphjzWAeWnOCP3bC+GeKU+yUaatTNSXy9o5UZFacpIkh5OUaHS1viKo1RaT0wyVDmUqTuV78dDIDQesdbbI717GhFxV+iDhdSrVCSQc508D3v1sZr4uqsck6c4sM4WuiteRTzTmUkg75l5fI/SzdebtSp1ArRrZ4S0mSmtmf3mlUqVhVLHIT7tg2MVfsxFGhoQ5zqfiBhh/lIG3ibavfsApkAjSDIjrZHxq4U7xenX4hTClhyIYnQ9drHJFLZsc30gbw9g1eu5rVHaTUgk/tAAnTkBIFnTiuuEu0GWYDQfrYLw1W7CnXosSctXMsmTFQdfNbSXiuwD1KveWNB6Rayg5QTXRKU0pUyfG88EMdByFhvD/AGrOUacsSJG4tU4jxsgg7a8rH8B4jo5RrDRrNjKNsKegVjNYU6nZjSdfnYxw/WU0iCdh87K/F1/V6ki1nhmv92zzoNB57n6fnaE1x8i6X8LK/E1cVr5Sp/CkE9IXvR9I9bKd4xI17xUcAntH7o3J2UeZIA+druIXyTeKs65ci+dQ5fooY+loeFaH3gePcEjzOg/U+lkitUaT3oduC8AFFu0qgdoRA55Ad9ep5x5dbN19SmoB5c7BrtdCFDGZt615aur01GZspWDtJEa+km1uSiiXHlJBbh/FQ1yWo5lnLv5Au2UDwCxZD44x/ISlHUssuwBkZdYB8vlYhcr4EpUaDR2illqqtTP2cNlWYGUA6LGaZI31gJiNcVRWqLBzMLtRPLM33lRtOiKNfEWlJ8qRdJxtirhd12zEkwGJneZ+gtpXspv3Z3qpTLQr05CmPfQjbSfdLHfrpZAwl1W8hKg7pVh5EbfWbNGDItHNfWHdptFFZjPU/wD0UTPjpyIseVOxONo1XEr4WqKFGgJPKTGsKCe83gLe08VqLQNWr7ztIRRJpqYAX95uZPUkDQScuu3HFOsWzIKJLo5LVSUOVhmKqVlXyydGA8zFjPEnFiU6DKj5mEkDq1QaEEaFYlp8bZ5HthWNA32i3OlWNOrUrGs5Yr2IYLknaAAWmQZG5JGtli/4A11u6VK9zeitQkIYJIP7yuwIbSQCBIGnOznwNTW50BeKiZ69X7wEgF1pnRYJ93NqxOm46W8414wN6u9Wg1MKDEazDKQw5DXT62ykoqm9ivyd0IVzwF+1p9lIqu0DK2TMAe8pjQGIM8pB1s+4dhd6uIFe8lXB0eHztTHInw6kTHPmbLl1phLwi1B922Uka+8OWkkEiRPlaxW7OoCaFRalIOB2b5nZHbNszKDl7gidRPO0uSktlUuLpBnHuFe3qLXutfJoJUk5PTKCV8RHytRXHa1yvAUgLWUBj3iUrUzzDAAFTrrEgg6AixHCb6LvV7I+44zJPLqPQ2m4rwFb1TBQgOhzIfPceTaeoB6zPRSm1ooY7eReLxTvNAnOBqI95Y2I/aXURziOlj+GYy9OkQGgMCQyicjHWcvNZ3XziLIeHVGoOC4IynUc/Pz/ADs2XK+Kz5eTd5DyYHcA+H9bWo3a5x79k0qfF9eiO+GlWqJWv8IywHdUJp1AhlPvdl13zANGgtWq8V0KApJRqB6mYt90MyS7E5Z00ho+VjxQ0gcuqndf4fwsnYvAvIalc69SoCC1VEDU2DQYKhZVlBAzAzIiIIIyal0Gmhjx6vUr09NBtmZcuoHTpy0tj/ENI06sgQHSTz7/ALjQeQzAn1tqV8vPb0g1KCY084sq33AnrXWorian97S1EyRJWJkTEQY1I6WOGfCVsXLHlHQtYXifYuCVV1IQMrCQQCCPLVQZsfr8QVatankZpVgyKBMFdf8AN587JlN5Hj8oAFi2D4qqFA6yVcFWBgqpnMPHqPK3Zmx35I58c68WaheapotTvKCChDR1GxHykWtY5fHrsKlOSeUa6b2qDDWqUSy1qh092Vy9RqFzAEab87ScK4glMlG0y+7P7PIeY2tw4u6OqdJM9N8vHdDEgc/G1tsNpqA6CGLd49Z3+tplxBazlAIGsT1sPvDdjVZOTQR08fyt0ZeiEAdXuVQ12Ze7TOUMxOkyYA5kkE6CxK8XdO/S7TWIIPWJ+fhZbx++slQOhIZfdjqQV5+dp7hxGFQqc5GihQoZjlhmYzqpJnXpNkx55xikugywwk232EcX4RZqSsW10Nq1DCBTEneN7Q0eO6lZBTYDOnvdCAYkev5i0F6xct3VmTym11LQqSvZSxjD6lUlkBIG52tcSr2FzUEwxBJ8yT+kD0tzhvHeZ/s1OlJZTDMYEqCZgKZGh5iwbiTFQWNMaxABH5HxtDJ5VErFtW2AbxWLNlnTc+f/ALH62ecDprRoUwffqHO3gDoo/wBOvqbJ3DlFat5QPqhYljyhQWgnxgCN9bOt2u6VqwpU2Ucxl20GYgctpNi3ToEVqx2wG/K0gmeVkjjvioBsl3fKJdamUwe6xTflMGzjdkSlSaNah08v6/W2TYvcxVvFQkZu945TUqdxSY8e95Iba03TNVbRUuN+YNVFMKWB/vQ0wgDK4XkQ2bffQRZrwVVy0lG9Giakf95eGJB9KK0/9VlS9XL7M0BsywQCNJ5RHU2duD+HnBd3b7plALEQXMD3RuANQCeUadEm1xdDRTvZS4d4TeteFrHSgpnNOrFGIy+pBJPIeMCxbEEN+vXZ9oMiDLmCgAa7Ko3A/jaXiHGwiC70BlAEEL8Kjf1NlrBMQ7G8QWDJUjKw2BGw120/K003LY1JaH/COC7td5LKKzbqzDQde7t4g62UeJct4v1KjAVSwzQAIBOu37oNmq94zkpSehPoLKvBtIXi/s7x3UepHiYQD5MT6WMXykCSUUPV4utJgzayYIjTaIHkABpZOxyrRpsysvIkNOimCZPrzNiWI3mvRCxWTOC57MIWLpmhNApg5YJ0A13sDxtqdWkVqN943eICNThuWjasB12svF3ZV1VBDE7staiKnUBp+tgXDN2AqVRmMCkz1PCCoSN8xznYxYxg1L+xqkzklZ6gHT+HpYNVxatRZIdslMsQgMSdWHjGeD6WnG03EDrTYbx67s9NKg0aJWQR9Dr/ACNucB4mLDKfWbAL1xdUq5VJy0UKwMozMdAS7jVjBbnztUurgVoJKqx3GsTz8fLmPmLcLVMT5KdocsXuYqMGUQTz5T18uRtQwrF0AN3rEqGbuNzp1D49CfSfBjaDD7+/amm7DukEBG97SQdtRrMSDa/iXDlO8oTqlSInr5jn572SL4y2Wa5xtBm4X5jNKpqy9OY5EeB+mo5W7evUpEshI01B2PSR4HWyZid+vl3akWUHsxHaLqKsidWgEGB7p1lWOsGGvhviGlfdHMEaEWM8fF2uicJXpgXD78q1WQGAdY6E7/XX1sRoXel2jQgFSoQe05kKpGUjbfWd59LV+O+FsgFe6zmXdf2gOniPrYTw/iwroGOjDRvMRrYVq0L7pi3xNgRp3klF7rguRGisCAfCJIPrFh94wzIoZg+viFM+UH9La1Tu/bVEqVEzKATEDKzqQoPiQCTHUi3HEOG3c0j9ygYgkuN7dKztJJk/gvaAnBGP56L0jugEE7kaj9ItDjDsJyMUJ+JdxrZfwDFKd3vVMrMMTTcHbK2gPoYNnDFQKxIprqRGlozXGdoaPlGmJiYne7rWzLUNTXUMSwPpuPSz5RxcXmkrspSpsV/ZYfpzsu3q4CkA5JzOApM6oToQNNGOsfLnZiuPCBp0ie0K7E7TI/nvak8nJUxYQaehe4hpSYnWfytJfMeu9Op21FTmc03g6ZaiDXaQVLaxobdXym1XOoWDqCx1B5SvpZXvuWhXVXXMisCs8xM62XF9gztOy1hd2KXxUY+9K7yJYERI8SLOdXBUoEOZnn62RrhUi9Ix1KtnjmcpszHG/tddKCyQZLkbLTQF3PmEU+sW6IxbQlxTIsFwfsFNepGZ0Cp1FOdz0LwCB+zH7UWXMTrKWLvoNQqiMzE8/AeJ9AbGuJsVJUKuhP08PTayZiMCIOombRhHlJtjZJVGkGcPoNV0CAKPdHwgdN9Z8ZtoOEcK06NJXImtMiBlyxqCrCDNskuWKujAhjI21M+gtrNwu9U3ZVSqMzrqxJjUco15+HnbZbRsFNnHEHEjimU07RpkjTugbxy/jYRht2a70mao2lQBsm0GDBY7zlY6csx52sPhd3pXbJXJerSYvKA7PoEJAgghTMxvpbqnhZv2obLQBhn6xuFHNvoPHYxkzor/AIVuGrqLw5vFRQVVstNY0LDWYPICPpYzjvEIQZVMtsOk8z6WpYxjlO7qtC7qAFgTrMAyRI115nxJtDw9w8azdteDkU6qo1Jn1kL9T9bLXJ2+gbWl2FeH8I7NDVrECpVGgbcIddQf2h9POy4typqalLNKMdh8OuhU9QRZhGBXVbzVNeqr5kiJVFAbQsWMHPvlEs2hJJiyljFChRA+zVWq5G78j4D8Q8Nj89rWStUCSaS0X73i7/ZkosNRK5495VOmvUySR5W84dxVbuleoRLDLHlsD5B2k9dBb7tf7P5nf+vOwLE7sTQquNgEWerM2Yj0Cqf81tjhytE5yrZefiqpmIpuaa9QYZyObNuT9BsLfV8bqBuzrlmPRxDKeoMT6HlYZcEpgKzKHbSAxOQchKiC3UyYjkbGb12bMKj3UtTICl2Z8zEaFg2gmIbLBA6AWo0vsBNtdneDYy9PSCVbT8JB5eGtiV64XNWm1VqgB3AHXff5Wn4TuNJ6N4ZkNVgVp0aYHeLVQWLacwFIHiT4WA3ta12vVRHU9ohy1FnSCAdTttBBtGUHyuJS6iuR5fMJzUVYaN15NHXx5WG39gBCzsseBMBp9Z+lil+x6aYo0aQCgk5s+ZmY7k6Rr0GgsuNWJqFGBB/X+tjasYy9kJOPoJ17xERAI+LQGes72YcB4nJISqZ6HrZTr4dNKnVqMvfZgoBGYgED3ZkAmdfC3BqAe6IA+ljKCkhoTlFmv3HFUpkO0NSPdqqdjTYiT5o0VAeQFSNTYVxD7O3uVU3q5BnpAHtaQ1ZQPiC/EB+78osoYbjrKAH76N3T4g90j5H622rg6/tUudCoxJcL2bk82pE0ifUpZscbjxkbLPy5REfDuIRXUCQQR85sMvPDYVqr0gQ76rBhQ3OVjWdNo2s6Yr7PaRrNWu7GkX7xpgDIXOsjUZM2sgaT0nWnhmEVK1QU3lVXvPlaC+sBJBzKsAs50MZQIzG0XhcZ0vY6yKUbYscP3O/1KYDv2XZ1IOcHvLAzFQRtAgkDXLy1tM2D3xgzl6T0WJykkBlE7SBqfQ2YeOeH1W707xRUUqYVjUSmAgyMhKsFXLmdQDoTr12tnuHYs1QZaK1ciiXdjodNJkmDyAHKxnCmwwkuKAWPYLlfuEDXWDoLPfClf+zo+8rE+I0P8bKeNoUTPYtwhXJosocPrm8swGkeYsJ24CxpSD2GhazVkIBdGSombUZcwzaeBAPrYq63gvUJeKR22hBrptJbnM89rLl3us1Sze4BqObmZVVEjMxI2kaA7WK3h6rKGeh9nE92nosgDdkDNlPrJtKvGy6a6IaQRywUj0sp8X4YIkbjUWO/8U/tCUlUBe9JG8+J5i3OOoCJPKyx8WmJJJpoz7ELyyV2FNiAxyTscpideU+HLS2g+yPDFL3uoRoKXYj/AM4mf+VI9bJF+us1lOmUS3nsf1A9LaB7OEKXG9v+1VyA+KJ//Yt60dQOCX1AjHeHmpmoDqytAbQKdZmJzSekaHSY1KPiDk90rDDcxGttJv2HVL0Wp05LMCF6kxMz9Z8fCyzjHA1Wh2b1SD2i59ZJ7sAgyeuYc9tN7TUaGbs94MqXYoaN4KqQ+Yh10qDwbQq22vIDTdrO+HXNq5y3bNU1IBXYAGNSYAHiYtT9nXssp3oC9XhitPOwFNRlNQKebaELPIa+IttFGnTooFRVRFGiqIAHkLSeHk7spHNxVJGb/wDw0t1YpWIqvVUOVmUQLoSVjvNLKoJ2lyB3ZIjiDGBSTIkDSFVRAA6ADQC1Xi/iNhfLwQZJYU1/DTGX/wBQ1D62W1So1RQVapVqCUUbnynbrJ0jW0smNylS6RaORRjb7Z1cKipXRqylwZZgJlVAJzQNTlMEjpO50sep4/SCEKTEkAxlO5ExyM62JcG8KVKLG8XgFKxzKEDKy5WywDuNIYkc8w10tbxz2Z1GRq13JqOzF2RyMxneDs2oJgwZPPazvC62LHMl0xduGAVq63h0qgU6kDL2YcvlEjViIUTpYDXwZqRem4UgjRgI7oB03OnPzFpMPr1ySlNnUc9SoE/1yt1XGU1KcltAGPMkgEgHeNbNHHJ6BLJBKw1jVwpi7UKlH3K6BwJJ7w7rb9WEx5jlqPvmF/2KNy5LfIBV/wCVQfWxu7hr3clooEpfZFChxJbsnzFiMzxnzKIMGM2gter4eMlNAO6oAjoq/wAhFrRx8WyDnyozS4U84KkERpHPzsawPh7sKwrOrsab5Srk5laJDEcwPl9LCXur06jSMoqEOp5kruAd9m9fS1yrijkZBJLQoAEsxOgEDU9ItGdp0i2NJ7YSuvFq0ERLuMtUM6dqBJzOYJE6e7CjkBmMSRYbUpqud6suqt3VB98nmSZJPUnU2aLx7LWu1wW+1Kg7VCKz0jGUKzKMocH3sp13E7eK1j+GPkNSjFWluCNBBPLrHhbfS6Fk3NX9gVeOIO7CIEPJhvE9eelhVW+EsH0kH5+Fq7tBi0Qa1qIWM9GmC13JINGo0KJnKSe9TaCCupkbSDa3xDhS0HyK6ODr3YEeBA0mwTh+g9UVVUEgIXMcinen0APpNoPtrhoYkjmLS4uy6kqGvgnA/tLujHKkqA0Tlc7GOgAM+BtrnCtya6IbvU1Ku5LcmNRjUn1LE2r+yOitPDFYRmq1KlQ6TAQhJPkF+ZFnC9XINIjWJU84HL0/UHra66JPsgbaPUf15xZd4hpFayumZGfZhprqCp9NY8T0sfpoRo3l528vyqabBwDpOvUag/OyZI8oj45cWDKFb7VQe7Hu10p6DcECAGE+Sgg/kbZrfb8lJWWpWUkEgqqdnl11GQfFI1+tm2vW7Cst5X4WGYdUIysP9O3jZJ4x4QcXl2u9NRQZqhVs4AMO06mW6ctotzRfyL9TqceCddA2orX1lpIIDeuVRuTZy4d9mlS7XSpeahYVMvdpDlSUyS+k5yO9GkARvsyeyrg5btdhXqoO3q96TuifCBO0jveo6WenPhPh1teONcaZz5J+VL0ZjgGDtXp1aiAHK3ZL1gKr1MvIO7HLm/ZQDSTYJxFi73duzq0mpEjuhtSR1EE87aVwRcmpXfK6qjZ3YqrZguZyQoYaNAgT4WRcVotiOJGrCi70VgMxAAynVn6d4nToFFkyY1SHxSk266BfD3DxrXikHlS8seqqoLfMkAeE2he4mvU7M92D3j0A3tsOHYFSo02CgkuIZz7zA+PIdANrIGJ3X7LUqvVWAFJ7TNpUUak5Y7raaiSJ2svxNJWbJljb4CL2VPs2qsuYqhK0gGAOpJkqNAAJiVnTytpHs/pJXw1cyqS9eqxAEDMGybDSMqgRbO7vxYtKhVodi2dVIUqshlOgLNBIENJ8NLGvYxxMwpfZ+7AqOxJ3PaKMoGv7YM+dupXxSITau0avdbolJSEVVAB2AG2+3jZUxy4U6lWgapHZ06PfBElu17bQeMhfz5Wa30DDpTk+ZY/wsj4xfKFW80ab1TSqI9Jgr90VEQRow6gsee8ECySlQYR5MeaAKIrOMigALTXSOg/l18rDcRxfKjMx5Ex1A6eBMDyK9LXsTqgtLHT4RtA5sfE+4vmT5Z7j9/qVXdQDlESYIAAP0XMdOoy89mYgs1cPNSq1Wo+aWYxHvZ3epqfNyIGmnjpBitdqV5SojFWC6EHUQx/OR52NrS08rBsbqFpzEMyEgSe9kWo6gRvADDXwA5WfGqYs9ofeB8ee+U6jVQJpsokLlmR02nTlpqLMlS5PWu97TOwkOiQIKipSBIkb95iZ3B9LZ77MbiTUq1iphFyBtQMzHUdD3dfCR1s8X3iP7LRvLaZvuzTB2L1FZRPgOzLHwU2aSJwMzw/Aai4iaCntDRVlOURm7pER4Mo06gcoi5fOBL0HJ7PUkAjMszAPM7a/nYj7L6//AM0fNJapRbU75lZWM+OrA6aEMuy2f8ZqQQYJ5wIk68pIG3jbdMZ9CPdcMN0pVqeVnZkQ1KmQKlMypyByc1SZ+EQI11Nnulw8hQnLLCmFUEwMxTUnQ/Eeh8jahfKJfLS0+8YAn90an6wPWzUg7vnJ+ev5WWT2aPRmHF/AtOrUhGak1Kj2pY98L7y5SBEg5YkayRpytLh3AK0RTCuxqkjOBDZZ7pCvlARzqGhhsB3gNWG9k1L+yRK5aRYfu0waseRcoLE6eMrKo4Ck7E8idDuNCZ38bc6kuVyPSyJwhFR9pP8ApX+7/YjxrCe2oC60yqJAXVSVCoNoBB0AEa8hbJOL709GrVoVBBVYGX3GBUFSFOwgjTlEaxbaK7gK5G4WPVjFkz2i8PUq94R6meQgWFZVzAFubDTfeQBNjkimrObHJrR+eKlFtTB0NuaF3aowRFZ2OyqCSfIDU21I4AtVlpKtMJWQhKiakdnB7wOUVBMA1ANSdzFvuGcR/wCH06tO8qiOrlQUQZ6i6EGQO+usgk+G4svy60hngp7ZFhHC1S54c17YGk+YoUMZgrTRqNUHIDPAXkO8dxAHhfhFr4alSDlRlQgbyQzNHjC5f84PKzVeOKqFdiKbMMy5XUrlzRtMnX+Qs1ezK606N3dFEkVxUGneysqgDx1Qgbb20MibpqmGUOPktoNYJgFS63c0nKmJICnbO5LDbx320HSzYyz6WE3kzVczvSp6A6e9UP6DWxRqmvnbo7OdqipeaGuYWrXqjnUjqIsSJka+tqVUZbYCEyqog025SpPiNjbzC8Sp9g10rgaH7tiJhWPfP4gskddBbniVit4mIDid+Y0P0j5GwHE6g1nY28y3jmz041OKf5Y93LjhEpg1gx1PeVQAoJ0ULMwohZ3MTGsWuYrjd3NLtGqs9NvdVDAfwkQTroROnO2LYtxI3uLy0t9wzjFRHOYB1bTK0ak6Ss6LUA2Ld1tA2wYdePJKX1HJlhGL8TasHrh7kHCiirkwAYCJJWfRAW87Dr5h6NkamirJFQoEgNlH3YYgS5EyQA2p1jKLEsRphUu90UGH7p8EpAM3zHd/zW6wHGzeLslZgFZswgagEMV0+VrLsG447Xv8/wAP+xfFUj3jJA1jQa66Ak2yP2441lC3dTq41/BM/UwPQ20y/XoKpZjA0Ynwkf8ATFsKv9++34nUvBBNOmQEUgiSPdEHxkkeFsznJsIux+11qkwFmksbkjLP0UeptpXCfB9BqbXmrTyVGbusv3ZIXSSBo3eJ1I5eNkjhu5FqopEMO1qOwqEDJDS/WZCjaN+fO2rXy+BFRGaSuQSdJCg6nptNm5LjopODjNpkGPYgFoVyJlkRBAk7mTA654HUkWT6XENBhTJCOVbuh4Vkb3SabMchEEzTYiDpryvcZXOleCaJdqdUIr0WViCO6u4BEwVnX87B/Z5wmovNalfkV8qU6ytqFcAFWnbOO8sk6yNd9eVrlMuqjC0ON0oNVpioS7LUGYzAdp2kRA02G3japilwCqlFUVWqHRF1CaxmZvifl0XWN7MtauCQlKFEDWIhfdAUcp2HgLC7uVa9TIIpjryWd/EtJjlC26EczFnGcJWiwVWLBs2/7rZf0si4hcQb8WbVVZiw6q1POP8Amz20THHl6M80M+tRxbP+IwQ1eoAQAvZg8ixlforn6WawLVhu5+0rJTVaN1p00jQZjA6HQDXqTqbLmN8V1mymoe0zCBssFTpoBB0bToY5SCPuiaRbq/3FqlByqk9lDtAnKNjPhBnyFr0c97DXs+4idL21TKoK0mCwDALFVGhOoAJjnGXq1mDHuJ61SsGVmp5UVYVjGgkmNtZ+llX2e3RmqVu6xPZgjQme9rsNdvmSedm+84TT7FGbuOwdyxnYaAEdIFhrsZ3R7w1jVevfaKO2dVzNsB7ql+QE6qttBx/iNru1NFp5u0zKNSIYDu6xEEwDJG+kwbZ57MrsxxA5wQVpO0HT3ii/kbajjODLXpwSVZSWVliQY6HQg7EHw5gESyL7FcVL6hfvmHPUvFSorFQzUwCGAlAhDEiCdwoAjn0mwnEHenWbOwMAqF5E+8H6+7Aj8XWxq5YjWYsqUkqlQD74psQeeQggdPeiy/XxQVbzNWm1BkPZ1A0GN4mDsGIIO0N5W8+W1a9noOdv+SX7Ki1geOtUvHYPM6bbZA6lZ8VnLPMHw1s+0W/JSIZ4ywAZEjUjcc/K1HD8YudO/U1+0U87OEiZggkqCwlQS0CCd4sL9r2KUzeBQZo7On2rCJzP8CEdD7zfu+Jt0Yk3DZy5HUtAbBMfR7x96SiMAobchuTSdhrBCwIiBpbzijhs3gs1KqtSomigbMNyJ69P52zW/X2oxNYuc1RiTrGmw0GwgbRAEAWOcGcbm7Plq6o256GyPHKG0V+ZZPGQDr1irlWDKymCDoVPj0Ntd9k2LUKeHXireKy02WrkDu0kBQrplTdmzMYCgknS0OLcO3bEUzg5Xju1F+kjZh569CLKuE8JXq5XlWdA9LMO+veA5Akbr4mNpE62b5YtW+xPilF66NxpX5a47RRBKIrAbAyzaeBDZgeYK2LNqPQWWuH2JDlgATl1mZHfP5kn1NmRDp6D8rUxz5RsXLHjKjpH5+ht5XSdPlaJGtLMiDZyYlcb0T2WZffQyP4euo9bZhiHFBqSEIy+I7wnkR1tsvEd0zU2HOPqNvrbArzc4vTpEDtJ+feH0NozgpO2VhkcVSL4uAgE6k72u4TdyK1GBP3iCPNhaZKVjfClxzXugI/7QN6L3v0tSMUiTdsfeKb7TSqO2LBOxamzKYKdvVVM08tKZ+thPCeKKl2Sk9QZlLxrPdJ7uo0+ImwvjvEr0KzplM+6CqZ6TCSVHeGjQ2ok+llG/wCM3pEivVZXhYXsvh30qBoAjwtCWRp6OtKLgk/z8s2G8VFYpBDKWQaGRBzGPkotlHD+GZMzDvPnYnoHJ1J8R7o9TzsLwPix1roqFgzuqzM6sY5+dnjs8ozKIEnMPEnU+c/OzqTkto5pRS6ZDg9yWg61WR2ZUzfCq05WCYZULMfd3aBp4kncaprVFLTLB2KncQcgkf5ptSOKCu2UD/2mxHh5ghq1mGlJAsdWqOWCjxMIPW1NJGbcpX9wVxZJvlYrsgSn/pXX6mLd8H30Vqrip8MM34Fk5R4ZwBHPToLDcbvR1BMsxLOerHU+nKxrgbCkP3mhcZe06FdKqjzJbKfwTbng+UrLT8Y0MuI1nVRTpAdvV18KaxEk8gq6flqRarhOHrSCqNSxLEnc06XeJP46oHoAOVit6TKMq61KutR/2UG/kOg62pYYrMK1ZhGZciD9lBsP1t0eznFPGHOWietM/wDq1P5WWOJsURbs6NJYnIBGkli0/LXzs0Y0sJdh/wB1/wDle2f8b1NaY6uT/pEf9VtKClV+gcmrOuHrqKtVKZOUMYJiSIBO0idraXdMBpXemxplqoYfeDfMokaKBoQCfPbnZN4Aw8EmsZ7mijkSwMz5A/Wzt9oKmVnxH8Da9nMyD2c4E9E3u8SvZFOxpx8Y0ZSIHugEASTGwiNaPEt77e+GkD3FIznkEUyR6mFtav8Axil1o1aYKdo5V0p/EHnvMybAHQ8pInWTbOKlV3ksx7xk67+fW29jN2jXPZ/XSpea2UhitPcfvOD+ln7LrNsm9icCtegP/t0/9zW1k2R9lI9ATDsKF37Su7H3ddD3USW6mWgDbpb8343xfWvt4rVXMLVaQg2CKIVfGFAmdzrb9OX6+CmjdqVWnBEsdSI1EDU6crZLiHsUS8Go9yz3UKYVKssrECdDGZRtrLc9NLTjGMVxRRtvbMvNQbGALSXm/vXqO9R2qOwku+7AAKNfIAWq3+4vSqPTqrlqIxRgdcpXfUaHz2NvK18yxz/nahM7vVLMNhNhZFrN5vubaR1tVsDBvh7impdjAMr06W0PDOPVcDNztkEWt3GoQdD6W58mFS2dGPM46P0JwviquKmQ7ZTH+oWc7se7P7othfswxT+0up0z0iPVSrfkGtq+PX0C75Z1bL8hr+cWbGuEaBklzlYaJgDw38rdeIsJwS+1qqrNJlG4qNCgjxUmXEdLHKdJQIEt4ch6mLVEBmJaqfDQ2xTGrtlvjny/L+Ft9r0GIgKgnqSf9sWQePuEXj7UgRso+9CggleTQSZy6zEaeVg0axRuqT6izRwNd5viH9lXb6Zf1svXdYCkCAfzET/H1s3cAU/7S56UyPmy2yYC+uDCvVvlK8KWpM4aCSveklSrA8ljawC+eyq5kmXrgBZPeUmFXYdzyFtGr/19LKGI8VtQd5osDByljE858pjY8rKoJaQzkZvh+HUKN4otTpsBlLA1DMsuYSCBtIjblZvpXgvTzaaztt052XsQvRvF6TTKuiKv7KgfmSST4k2YKYAWBy0sGqBdg27UzTqAnSNLD6nFPuqkhAzORzqVSuTMeiIBkXqQW05n8d/vj+O2ec0/8Mf7ntsnTGx9hevWZx+82nkLaJw9dyKCdmjFX1doMdzuiTy0G2+ptnd195fI/pbZOCP8KPxP/uNkxIbK9nV4rjszoys0LqIJ6R4DePK3a08q5YgW9xL++o/gP5i0952t0URsznHqn3gQ/wDZyo8gS362zPi2vmvKr+ys+rEn8gLaZjv963mf9otlmP8A+NbyX8rGIrNG9nNH+zsetQ/RVs0V2gWA+zn/AAn/AJj/AO1bGsT92zkGLl/wilVftGWHb4uZAJAnqIFht74WY60iGHQ90j9DZive6eX6m3qbWdC3sseyjA3o3muzMp+6UEDkS8jX/K1tIp0CJ77Hptp5aWRvZb/eXz8VP/rtoFovs6Y9A/8A4UC2Znqk9C4A+Sxp4WU+O7s5dVUPlyHZ9CZJO8+Fnuy7xZsnm3+0W0UrC3owPji55RTPZkP3szF82dREaRoRMTO0aaWTapk20Ljr+9T8J/JbZ41s1sCObdKk2+Frt39w+dgjFKLWbjuf662rm1m4bn+utswjPwmxS8U2mIYa+Dd3byNtju2G1q97CVEKJRAFTQQ2ndCk76jNI6i2PcMf3o/8Qfnb9M/FU8x+VlqwnVKkFAAAAAj5aW7m3FP4vM29Hu+liYi+0xEjfb5TanfFzKwmZnTy71pqnvL/AJv+m1R/fHmbBmMhbDXWtUSkSFDEqN4UjN9AY9LOHANFlrOzvp2fOANSseHK0GEf/UU/GLGeF/8AE1Pwn/dYJIYZgyN8U/hE/paK83Om4hqTOOhUHfzNiS87e2YUScX4dpBMy3d17MFlburlPU96T9bL3I+dtD4j/wANU/CfyNs+HP1skuwn/9k="/>
          <p:cNvSpPr>
            <a:spLocks noChangeAspect="1" noChangeArrowheads="1"/>
          </p:cNvSpPr>
          <p:nvPr/>
        </p:nvSpPr>
        <p:spPr bwMode="auto">
          <a:xfrm>
            <a:off x="76200" y="-857250"/>
            <a:ext cx="2590800" cy="1762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8" name="Picture 14" descr="http://sportsillustrated.cnn.com/soccer/world/1999/womens_worldcup/news/1999/07/23/out_of_this_world/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733800"/>
            <a:ext cx="2235008" cy="2972562"/>
          </a:xfrm>
          <a:prstGeom prst="rect">
            <a:avLst/>
          </a:prstGeom>
          <a:noFill/>
        </p:spPr>
      </p:pic>
      <p:pic>
        <p:nvPicPr>
          <p:cNvPr id="21520" name="Picture 16" descr="http://www.history.com/images/media/slideshow/world-cup/1999-womens-world-c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990600"/>
            <a:ext cx="3962400" cy="2698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Sexism in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are some stereotypes that discourage females from participating in sports?</a:t>
            </a:r>
          </a:p>
          <a:p>
            <a:r>
              <a:rPr lang="en-US" dirty="0" smtClean="0"/>
              <a:t>Are women represented level?  Explain.</a:t>
            </a:r>
          </a:p>
          <a:p>
            <a:pPr lvl="1"/>
            <a:r>
              <a:rPr lang="en-US" dirty="0" smtClean="0"/>
              <a:t>What are some stereotypes about these leagues?  Would you watch?  Explain.</a:t>
            </a:r>
          </a:p>
        </p:txBody>
      </p:sp>
      <p:sp>
        <p:nvSpPr>
          <p:cNvPr id="26626" name="AutoShape 2" descr="data:image/jpg;base64,/9j/4AAQSkZJRgABAQAAAQABAAD/2wCEAAkGBhQSEBQUEhQUFBUVFBQUFRUXFBcVEhUUFRQVFRQUFBUXHCYeFxkkGRQUHy8gIycpLC0sFR4xNTAqNScrLCkBCQoKDgwOGg8PGikkHyUpKSwqLiwpLCwpKSksLCwsKSwsKSkpLCwsKSwsKSksKSksKSkpKSksLCkpLCkpLCkpKf/AABEIAMABAAMBIgACEQEDEQH/xAAcAAABBQEBAQAAAAAAAAAAAAAFAgMEBgcBAAj/xABFEAABAwIDBAcFBAcHBAMAAAABAAIDBBEFITEGEkFRE2FxgZGh8AciMlKxFEJiwXKCkqLR0uEVFiMzssLxJFNz0zRDw//EABsBAAICAwEAAAAAAAAAAAAAAAMFAgQAAQYH/8QAMBEAAgEDAwMCBQMEAwAAAAAAAQIAAwQREiExBRNBIlEycYGhsUJh8CNSkcEGFDP/2gAMAwEAAhEDEQA/AADowUxJTpAeQnmT3XKbrO42MHzUahvhsrBugqPPR3RkrY2ME1LO4gIxJJjRKSnsmnQqyKkAUg18KT0aJGFNOp0QVIMriQtxc6NTOhXjCt65mmQjEmnxoh0KbfCpB5ErB5YpEAXTEvNFkQnIkQMSU1q4Wr0RS3FA4MLGLJbWrtkprFsmQ0zwavWTllyyjmQbYRohIITu6ubi2DKbeqchhubK5YLhm4251KH7OYRvHeIyCtoisEpvbjfQI1srb9bSI9qEYhU8Ap+I1O7kNUJEd8ygUV/UYes3gSO2NPRwXUiKmup8NLZGeriBWmTIsNKlvyCflcAhtRPdCXLGEbCjEbqJ1DKeLbpTYlaXCiVWyY8GgpLqbklllk9E5CLY4jXAPMhhhCdZJzU37OCkGlWu4DM0kcSO6IOUZ9JZERTpfQLO5iQYZgg0q4aVGPs3Uu/Y1Lv4gCogF1KkmnR91Cm3UKkLiCIxARp02+nR00SZfRogrzWJX5KdMPiRyakUKWnVpKuZAiD4xZOFqVJGktKLnO80I2AnWOXS1IKzmYx0jMfa5esmQ1PQA3WiJSZy0WynupeH4WXvA61Y9jNnxUPJkB6Ngz4XJyAuPHw5q40+x8THXZvj9YH/AGLYou6+mD7qIRqgqhoBGwBM184aOtWf+wL/AHneX8ijybHNcbkv/aH8ipnpLk5l0dUXGAJQ3RFxuU5HSq7f3Kj5v/aH8i9/dBnN/iP5EQ9Oq/tBC/T2Mp/R2SJquwyKt79kWc3/ALQ/kUZ+xEP4/wBsfyLF6Y+fVNHqS+MylSzlyaAV5/uZCPn/AGx/IhO0GAshic8E5buRzJu4NOYA+YHTgpNZMq5kVvVY4Mr4aF0MuuwRbwBCmQ0pS1mCxkq5jL2JDApnQJswqAYcRiRFxKZG2+qjwsRCCNV6hxNa4kUXJLbRIhTwJOIYlHDl8b/lHD9I8FXVnc4UZgKlQYkVtBfgmZejj+JwHUMz4BQqrEZJNTuj5W5D+J8VGbThW1o4+IyoWJkyTF4xox7u5o/1EJh2Mt/7MnjGf9yQYUkxI6pTHj7mDKt7xYxmD728z9NhA8bWUkRseLtcHA8QQ5viMkNfEob6ENO9GTG75mHdJ7QBZw7QUcU6Lc5H3/MAe8vBz84XmockLqKSyVFjT48pm3H/AHWCxH/ki5dbfBPVOIss0kjdfkyQG7CeR+UohtaiepDqH7TSXQJ0uMGAamFQiyysNRTcVV8YrQ3IKxbk1NhDOwUZMcM98k4yNAqGoJcrLTMuFZqr25URzXO3EQI1Mpae5sBqvMhVr2GwfpakEi7Y/ePb90eOfcgKcnaGdRTG8vezmECnpgLZgF7+t1rnw0/4CqlHS0VfLPIftILWmV7nFgaGjKwte2Vlpr6S8bm82uHiCPzWJYQyUulpohnOWMJ5NDi4jsva/Yn9pbpUpsG8Tn6l7Wt6mqmcZhvBMGw+pEpb9paIoy9xcYwN0cBa+ZTMVHhzonyhtXusLQSTHmXGwAzz59yHRwyU8lRSszMrhEXcd1kh07SArDtZgv2ajp6VvxvcZH8y+26B3XI7lba0ohgPf8e80vV71lJ1Hb8+07Q7NYfLSvqWmcMj3t5pc3fBFjbS2dwh0lBh4pun3ard6TowLx7xO7vEjhayj4nhs9F01Nf3ZQy/IgEEEfvDxTm0dGWUtHANSwyuH4pTl+6B4rFsqOoeQT9pjdYvMH1EED7xiBmGuc0PFXEHaOdubmZyOV8kexbYWjp4nSyPlDWj5m3PING7mShUtE5tdBBVWnZGI4w2M2aGnRumeZNwl7YYv9sqxE3fNPE6xEY3iQDZ7gPILGs6ZYYG2MmYOr3gU5c58RrZ7A6KrLxH07SyxIeWZg3zG7fiBftRjbxv/TEc3MFu11//AM0C2FIbiZawENcJmhp+INHvNDusbo8Ec9or7Bjebx+40/8AsVHqNNaIIXyIa1uqt2wNU5wYHw2jAjBKkOCXSN/wx2Lro1wLNljmdqqgAYg+CpvqprYwUDpnIvSotVccTO97ySyj5IhSUZK9RRXso+P4tu3hj1/+xw4D5R+Z7kBEaof2lOrV3wI3iWNbt2Q66OkHmG/xQZka4xoAubADUnIDtQuXaMvf0VHG6eQ6WBLR12Go6zYJnRt2b00xKz1UpDLmGxHYXOQ5nIIdWbRU8er948mi/noiGHezKqqSHV0/RtOfRMs53e74G9wKumD+zqjpwC2FrnfPJ/iO/eyHcmtLpgG9QxdU6kT/AOYmXxY/NN/8alkk6w1zh4ts395SG4Pi0mkDI7/MY2nzJK2gU4AsAEh8SuraUV4X/Mptd1mO7f4mOnYzFTrJC39Yfk1NO2RxRv34HfrD82ha9JGoUzEXsU/7RBd6p/cZkE9FiUfxUzX9bCD9HIRUbP10gcDD0bXZuFw0EjMEi/xdfWtnnYgG0GLR00ZfIeoNHxOPJoW1pInwjEx6rvsxzM+/tBzYLB190WO9kQ4ag8iqnI50jrlGqt8lbK+Xc3WXFwMrgcAfvOtx7EUrsMgMTHwWGVt0mzyR8TXA5747EOmioTp5h+4X0q+wldpYN0qw0EqDtzKnUhsVVr+obxxRUJ8MsUMN1q3s/wAI6ODfIsXe8eocPofNZzs/S9I5reZA8f6XWrY7Uilw55GRLdxva4W8rFCsqZepiV+o1NCfOCKn2rwseW9E82Ooc3PkUFw3bWhhmMrKaQPN8y8EC+thwWfvdcklcAXcJ0+moxvOKa+cnO00aDbehbUGcU8nSEl1y8EXPGyk1G21JUTse6CVz223ffFhY3GXasyAVk2Dq4o6tpnbvN0GV913B1uK1VsqaJrGcj95Oldu7hTjea2/C461rZJoi2w90F3vWJBzsq9ttFTwva+aB7wWhrXNk3RZoAta2WVle2PBAIzBFwRy4FZz7WKkXiZfMNJtyuRY+S5qtUamuVOJ0/TbZLm4Wm4yDzBlJtjRRA9HRuBII3ukBcAcjYkZJGEbaUlK5zoqaQFwAJMoOXIZZKnbqSQgC4qeTOxPQLIfp+80DZGemqK10kcEjJLPeXOk3m+8bEbtutDPaJLvVUbeW8fF1vo0Iv7KaGzZ5j1MB6vid/tVa2in6TEH/hs3vAufMuVe8rM1LLGc69tRpXhp0RgD8yTE+wATpcoT57JAq1yxQnePdYG0H00SNUMGi9Bh6N4bh+am9TWdIlKplRmcqaj7PTuk+9o0Hi46fmVRqvEWQsMkp1v+k52viju3+LNjeGuPuwtBPMyPGQA52sPFRNkNjTM9tXWtucjFCfhjbf3S8Hj1d5z0dWtlr28CKa1z2xnyZBwXZCpxIiSoJgptWxj/ADHjvGQ6z3ALUcD2ehpWbkEbWN42HvOPNzjm496kwsUyIJ8iKgwoxFDuznLHMXGxPCPJeY314J8R65fx8VKQjHRpt8XV6uprm2TT2+vFbmQZM1QJ40VnHr6eupUjbfbKOjj+eVw9yO+Z/E75W69umayZGNrNpoqOPeebvNwxg1cQbdwHPRZWIZq+UzTuO5fK2gHyMH1KkUeGS1spqKlxIJ/a/AwcGDq/qrA5gAAAAAyAGgCXXV3o9KcxhbWuv1PxIPQhoAaLNGVhoFVTQunmnc3MRgvIGpAcG5dep691W6UKBsdYS1TeN2u7g5w/3DwULLcsTzJXuwGIFpmWdrcEAg8+3rRKKnzCaxSk6GUtHwm72dWfvtHZ9Ci+HQbwBUbklDvL1k3cTEufs+o9+cD5BfvOQ9dSNe1vELMihHIuPhYeQ80/7L8N3Q954nyAP538VU/aPX9LWv5NO6P1cvrdNejUg1QNEnWa2AR9JUwE5FCSbAXRvZvZSWqfZoy4k6AcytOwb2eQQe9Id8jPPJveV09a8SltyZzlG1ervwJR9mvZ5LUDfd7rOZ49nNXSh9mcTLEvuRyH8SitftfTQ+41wc7QNZoO/QI5FJdoOlwDbtCTVrms/OwjalbU6Y2ER0G7Husys2zb5gWGWSzTbTZqpLnSye+LfE3QDlbgtRTc0Qc0tIuCCCllaj3BzvG9jetaVNaifO7m2ySd1FdoaEw1D2kWs427OCi4bSGWZjBq5zR4lLgdsz00VVakKvjGZqWytKKfDGl33wXu7Dr+6Csf/tTemkedXOc7vJJP1Wu+0WtFNhzmty9wRt77N+gcsMpWG11q4UEaT4nn1Goz1Gq+5Jhd+IEle+1HmhpYea4ac9ao9pZc7jTRKV91ZsJi0VVoGqxzSmOjneNWwSkfpdGd3zsltpSDVZu7qHTKFh9H9vxCSokzhilcWNOj5b8RxDGho7VokCrmzlCIII4/laN483HNxP61yrBA5drTUIoUTmXbU2TCMRUyPXx+n9VAhdxUyN/r12KcjJ0fr13J9hy7fXcorHp3pAsmR4m3X60TEruwcj4Dw8NV6Sa2uvDr/jw0v5qi7bbddBaKECSpfkyMZhoz99+vzaZeAWTInbvbttK0MZ787/gjHAfO/kNMuNjnZZthez76iQ1NWS8uNzfVx5N5NGenKwR3DdmLEzVLukled57jnc8Gj8Ogy7slLrJs7ZWGX5fQHwSu7vNPoSMrW11et5DnIGQsAMgBw6h1KHIVIld69eslFlclAyY2OJGkKGbKu/66oHOM+T4yiEpyQ3ZLOsqHcmO83sH5JtYDc/KK774RJ+0tPeMkD3mHfHZ94eF1EwHE7ZcPy1RfEDkqfQi0u7yO73A2HlZW7ikHXeAs6pR9p9I7Ct3KLfPylx8CT9B4qp0uw0tXKZXCzXOJueOd8ldcJiDMPaDxY1p/Ws0qwxsAAAFgBYKzaO1FMLK1yoqsS3vAT+iw6nG6wuy4C1z1ngsy2m20mqHWvutGjRp/UrYsTga+F7XaFp8hqvnzELdI4DS+Sc9NRajksN4rvqjU0AQ4nIqpwcDc5G63rZrEunpo32sbWPaAM1jWzOzj6qQBoy4ngO1bVguFCnhEbTe2ff1KXU2QkKORI9PD4JbgyehX9qgVnQ3z6O47QSbeBRUoM/AoxUGpe7MWIzsBYWuSkFXXtp9/tHNLRvr9tvnKX7U6ECSOQfebY9oNvoQoPsywrpKrpCMoxfvOQ+qm+0nHYpujjicHlpdvEZgXtx7lYNiMP+z0O+cnSe+b8Bwv1alU9I7p9s5nUm4ej0kI2zNsPlKb7Y8X3pI4QdLvd/pb5XPeqTEQAE/tBX/aa2SThezf0Rk3yHmmHNVCu2ppQt00LH45WqQydvJDCF1hVY08yyHIl3oTmFZJc6WUfgPkQfyVYo1Y4TvQyN5xvt27pt5qlZuFrCDu0JUwXRPyCKQSevRQGhlyHr8kVimXbTmoXhkUuOT167EJilUqOX1/wVk1Cscv8PWefrJddVWB59/d6yQ77SBx/wCOu3rsVO2428bSt6OOzqhw91uojB++/L93U2FzYZ5Mk7bXb37OBFDZ9Q/JrQbhg4PktqLHQ69ir2z+DCPemlcZJpM3vOZJP3QeA0Heg+zGEEk1E533PO8S4neeb3z5Dq6+Asj9TWXy7r8eWXhbLklV3eY9Cc+YztbTPreOVlXc2GnhfTQddv3ghsr/AFw0HkV50vhrpl608Ew5/wCXopPiNoiUqJI5OSvUV7kZRBsY1UvsD2KLsM24qJPmLW+Jc4/kmsaqd2J3ZYdpyRDZeHo6JptnI5z+u3wt8gnNmuFJie8bLASRXvyVYpm3qrc3t87I7iEuSB4cb1bf/Iz6hWn4gKXxz6Jx6fo8KBGpDB5/0UHAPaZEYw2e4c0W3gLg5cRzTu2793C2jraPC6x3eTaxtVrUt4turo0amOZqO1ntIY6J0cAPvCxccsuQWd0dOZXhozJKiXV+9leDiSZ0rhlHp2nRNdCWlEleYu1tdVQDxNB2XwBtLAG294gbx6+SMry8ubZix1GPQABgTiyv2m15NTuBxsGtyubXtnktQqZwxhc42DQSe5YRjuImeofJ8zjbsvkqVy3AnSf8dt9dwahGwH5juzOEmoqWM5m7v0R8XktC9pOMimoixmRcOjb1Aix8G38U37OME6KF07xm4Wb+jxI7SqJt9ihq6zcBu2MluWhN/ePjl3KozCnTyfP4hOp1v+3d6V+FdvrKzRMyueKdeVP/ALPAFgo8lF1pV3AxhO2QJDcvMTklKUhkDgiZGIIg5l9gpQEZw99iqyzESVOpq1IiGRtQl+qqkYkJw6OV7PlcQOy9x5EIhBP6uh+PZSNkGjhY9Thp5fRep513drVFWkrCcfWTt1CsORzKR9oy1QhlRYer+u1Adq9sW0rLNs6Vw9xuoH43ZaDhz81YgpM2025FKzcZ70zh7rb3DR87+rlz7FS9nMEMrzUVBLi4lwBzLz8zvw68uPBQ8Ewh0zzUVJ3rneAOrz8x/CrU+p9dXZySy7usehPrGNra59b/AEkyWr5X0sOwWt3acxlZRnS+vQUfpf49/rmkmRKNMakx1z/WqZkkSHy+vXrsTD5FILIlp6SRMvekveo88tgrCrAs0E43IZHMibmXEeZsPMq2z2Y1rBoxoaO4Aeu1VjZqLpal8zvhjzb2nIeAuUaqp9U8pLoUCJaja2JkLEpslDwKC87D+MHzCZr57lEcANntJ4OH1CFXbA2li1p5y027b0Xwtp/E3/cseK2Dan3sHvy3D55/VY6V0nSW/pH5znepD+qI7E0k2W5+z/BugpGk/FIN487cFmmwOy/2qY7xs1ouT5C3fdbS+RkMd3GzWNGfUAodSr6iKY8cydhRwO4fPE9W1W4AB8TjutHXz7AnmNsACgmBymoe6odkLlkY5DiU1tltOKSHI/4jhZg5cN49n1Sd2CDJjmlRas4poMkwF7Sdpg1v2eM+8c5LcBwb+apWy+Cmpna0aauPJvEodJI6V9yS5zjxNzda1slgzaKl332D3DecTlYagE8BxKW5NVsn+CdrWKdJsxTT4z+feI21xptHS7jMiRuMHI2te3UM+8Kh7NUDDd7rXOl0H2p2jNbWEj/LbdrOzi49Z18OSlQV+6AOSWXtYk7CKLGiAuW5lwbhsTuRXHYDEVWosT60+3F3c0u1jysYFD4aGX7MxnQhNHZJp0IQ8Y0eak02N56rNaeVMwo/giVSOqU2CuVZjqCpcVQrD0JEtLNNOJIy08dOojQ+utDaaqsSDqMiov8AaG6ECxPaIB9wL5Z28lf6YXpto8GKL+gGGvzD+O7Ttp476vOTG9fM8gFUcLoHTydPUEuub2P3u3k0cAolJC6okMs2l8hzto0cgFYBPyTG5rEDQsoW9EH1NCBnXOkULpUoSJVojTVJfSJLpVGMqQZlvRMLR58vr0Uy6RNOkTTpEQJBlo6+RBsXq7gMbq7LrsclJq6sNBJTWB013GeT9QfU/kO3qV63pb5MpV6uBgQxS04ghbGNfieebjr4adyhVdVYL1TV34oTUTklXicbykqljgT194otQutZDIWWUqmkzVKodRzHVOnoXE3mB/TYPKOPRl3gA/6LIqeLeka3m4DzWoezmrElOYzxaRbqBsf9Vv1SswroTHM9nFj3N72khdD0pvQyzlepoA4Yzd2xw4ZSEgC4AH4nv/hxso+CRPrmiap+C53Ixk08yVTdmMEqa7cdUPf0LLC7ic/wtB17VatpNtoaJnRQ2dI0WDR8DBw3rcepUbhhSyCct7xjaUqlwQlJYWx/H4qGHQX0ZGMrnn2LHcXxd9TKZJDcnQcAOAHIJjEsWkneXyuLifVuoI3sXss6qlu4ERNPvH8h1nySqo7VDid7Z2dHpdE1qpy3v/ofzeHPZ7spvH7RKPdbm0HiRxPUPNRfaztrYGliOZ/zOpvydp49WXNWLbfa6Ogp9yK2+Ruxt4ZZbxHyjzNxwKwl7nSvdI8kuJJJOZJOpJ4qLEKukfWc1WrveVjWf6D2EJYXHYX4lEcjxQeCchSRU80sqIScy5TcAYhCxGhSPtBCiNnPApQqeaFohO5JQrE9DWZocSCuNJWGmDNCoRBzJUs1VkOM6YmqCmQpZkHqhBkyRXYiTkEJtcp12a40K0ihRtKDMazZPEkwktGSlRVaiMcnOh3tFBgDzCvRzusntnS+nQuTeb1pP2tR7WeJXLMvMKmdNmZD/tK59pWCnIdyTnTJierAFyoMtfwGZ5DVIZCXG8mnBg170ZKPkwTVfAjlPAZnbzriMeLjyCJVFYNBkBkByChyVB0GQGnBRn3KtagowIAUnc7xU9QTovRMXGMslkoLMTGVKiEnS5KiksU0SvBQxDFpqvs8xPceL6Ejz938z+0jjNmo34y8yC7DGJ2t+6528Gm/UHXKoWzFRax7vH16stQGMsZCKlzS4sZuPLRmAS3eNuVw0260a0rlVYCK7y311FGIztxtsae9PCN15aLvyAa06Bo52NupZiZCTmi+2O0EdXM18bXDdZukusCbEkacLFSdlNjZKoh77shv8X3n9TB+aruCze87Ky7VjbBnGk4398/zxE7KbLvrJMvdjHxv4DqHMlaLj2PwYZS7rbCwIY0fE93Hztd3C44qLju0tPhlOGMABsQyMfE7rJ4Dm7u7MXxfF5ayYySuueA+60Z5N5DXxK0cIIiu7x7599lHA/2YrEMRkrJnSym5J7gOAA4AJJbYWSInbmimMe2QciqLsc/tNooxI0a44WTslNZdZycO9R1eZvSeJHE1ksTp6TD7i4NworqUhSBUyJDCO9LyS46nPNRRGnGlYVEwEwKblc6JPSTgaKK+oJV9cmU2Oo7zryksXAn4oeakdodIuGO6kdLbIJl0vALzQhGWQ0ebnqlimB4JMbVKjCCxxxCABuYyMKB5euxeOCNPD6/xRFicDkI1nHmS7FL2g2PBgNAAnZMPAyU7fsLqJNMtCo7Hma7VNOBIU9O0KKWhPTyXKYJVpQcQBM4WBc6NeLkm6JvIZni0LwAXrrl1KDJhvBKqxstI2Yrw5ron5teC0jhe2ne2/eAsloprOCteGYm5hDhnYg2zzseYzHagB+1UyeDMdDVX08iXTA9gI2PLpT0tid1trMAubb19Txtp2pW1XtEipgYoLSS2tlnEzqJHxEchkqbjW2VVUDcB6Jmm6y4JHJztT9OpAm0NszqpvcLws0y1qx1VjmIqp5KiQySuLnONyTr/AEHUlAABLJTTiqxJaF04nHFI37aLpcm3FSAmiZPgrb5OS3tQouUinreBUDT8ibFTwZJZOW6KQ2cO6iors8wmnKGgNJa8SVLCmCux1dsjmnSAdFgyOZrYyp3JTjGLkcd1IbkmjGUaaRTWADNcLykF10toUPnLAbxFMCfYE20J5gQ2MKI6wKUwJmNqdBVZt4cGOhyWCmEvfsEPEJqnqibgoU0q7JIok8iPTSBd425yQvFcJVoSsWnbrhSS5cut4kMxZK4XJJK4sxIZjsb80ew+oyVcBRLD5kGumRC0mwYeLk08pLJMklxS8DeXC2YxIU24pyRMOKOsAxxEFySSlOTRKKBBEzzikLpK4VMSGY5DU7qlBwcLhDiuxzWWimdxN68SYVwSEHJebKHJLgoYkjP/2Q=="/>
          <p:cNvSpPr>
            <a:spLocks noChangeAspect="1" noChangeArrowheads="1"/>
          </p:cNvSpPr>
          <p:nvPr/>
        </p:nvSpPr>
        <p:spPr bwMode="auto">
          <a:xfrm>
            <a:off x="76200" y="-673100"/>
            <a:ext cx="1838325" cy="1381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2" name="Picture 8" descr="http://cdn.bleacherreport.net/images_root/gallery_images/photos/000/631/415/GYI0062629853_crop_450x500.jpg?12910293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4286250" cy="2857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76801" y="5181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Nancy </a:t>
            </a:r>
            <a:r>
              <a:rPr lang="en-US" dirty="0" err="1" smtClean="0"/>
              <a:t>Leiberman</a:t>
            </a:r>
            <a:r>
              <a:rPr lang="en-US" dirty="0" smtClean="0"/>
              <a:t> is the Head Coach of the Dallas </a:t>
            </a:r>
            <a:r>
              <a:rPr lang="en-US" smtClean="0"/>
              <a:t>Mavs developmental team.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what we have learned in this unit, what advice would you give a young boy or girl who wished to become a professional athlete?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515</TotalTime>
  <Words>438</Words>
  <Application>Microsoft Office PowerPoint</Application>
  <PresentationFormat>On-screen Show (4:3)</PresentationFormat>
  <Paragraphs>54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CH. 15 – Sociology of Sport </vt:lpstr>
      <vt:lpstr>Intro</vt:lpstr>
      <vt:lpstr>Sport and Social Mobility</vt:lpstr>
      <vt:lpstr>Sport and Racism</vt:lpstr>
      <vt:lpstr>Sport and Racism</vt:lpstr>
      <vt:lpstr>Sexism in Sport</vt:lpstr>
      <vt:lpstr>Sexism in Sport</vt:lpstr>
      <vt:lpstr>Summarize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15 – Sociology of Sport</dc:title>
  <dc:creator>Susan</dc:creator>
  <cp:lastModifiedBy>Susan</cp:lastModifiedBy>
  <cp:revision>78</cp:revision>
  <dcterms:created xsi:type="dcterms:W3CDTF">2011-06-18T17:42:37Z</dcterms:created>
  <dcterms:modified xsi:type="dcterms:W3CDTF">2011-06-22T17:32:57Z</dcterms:modified>
</cp:coreProperties>
</file>