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2" r:id="rId5"/>
    <p:sldId id="263" r:id="rId6"/>
    <p:sldId id="265" r:id="rId7"/>
    <p:sldId id="271" r:id="rId8"/>
    <p:sldId id="268" r:id="rId9"/>
    <p:sldId id="269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4.bp.blogspot.com/__Tqv0Plr854/TNwRG00QLXI/AAAAAAAAAfA/mEt8bcBjcIw/s1600/Calvin+on+Gender.jpg" TargetMode="Externa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.bp.blogspot.com/__Tqv0Plr854/TNwRCUcEagI/AAAAAAAAAe8/mvaupRYhZUE/s1600/Workplace+Sexism.jpg" TargetMode="Externa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– Theoretical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INEQUALITIES OF GENDER AND 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values boys are learning?</a:t>
            </a:r>
            <a:endParaRPr lang="en-US" dirty="0"/>
          </a:p>
        </p:txBody>
      </p:sp>
      <p:pic>
        <p:nvPicPr>
          <p:cNvPr id="4" name="Content Placeholder 3" descr="disney m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7628586" cy="542224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648200" cy="53038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do schools reinforce gender socialization?</a:t>
            </a:r>
          </a:p>
          <a:p>
            <a:pPr lvl="1"/>
            <a:r>
              <a:rPr lang="en-US" dirty="0" smtClean="0"/>
              <a:t>Are boys or girls more likely to shout out answer?</a:t>
            </a:r>
          </a:p>
          <a:p>
            <a:pPr lvl="2"/>
            <a:r>
              <a:rPr lang="en-US" dirty="0" smtClean="0"/>
              <a:t>Which one is more likely to unpunished because it’s expected?</a:t>
            </a:r>
          </a:p>
          <a:p>
            <a:pPr lvl="2"/>
            <a:r>
              <a:rPr lang="en-US" dirty="0" smtClean="0"/>
              <a:t>Are girls taught to be more passive in school?</a:t>
            </a:r>
          </a:p>
          <a:p>
            <a:pPr lvl="2"/>
            <a:r>
              <a:rPr lang="en-US" dirty="0" smtClean="0"/>
              <a:t>Are “feminine” boys or “masculine” girls given as much respect as the cheerleader girl or football player boy?</a:t>
            </a:r>
          </a:p>
          <a:p>
            <a:endParaRPr lang="en-US" dirty="0"/>
          </a:p>
        </p:txBody>
      </p:sp>
      <p:pic>
        <p:nvPicPr>
          <p:cNvPr id="1026" name="Picture 2" descr="http://4.bp.blogspot.com/__Tqv0Plr854/TNwRG00QLXI/AAAAAAAAAfA/mEt8bcBjcIw/s400/Calvin+on+Gen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3973068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257800" cy="4525963"/>
          </a:xfrm>
        </p:spPr>
        <p:txBody>
          <a:bodyPr/>
          <a:lstStyle/>
          <a:p>
            <a:r>
              <a:rPr lang="en-US" dirty="0" smtClean="0"/>
              <a:t>Focus is on the origins of gender differences.</a:t>
            </a:r>
          </a:p>
          <a:p>
            <a:r>
              <a:rPr lang="en-US" dirty="0" smtClean="0"/>
              <a:t>The different responsibilities of men and women made early societies more efficient (hunter/gatherer).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http://2.bp.blogspot.com/_Im_LYLyS5xs/SKb7yjkjFKI/AAAAAAAAAaQ/Zx2jpkPdiJ0/s320/Hunter_Gatherer_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799" y="1752600"/>
            <a:ext cx="3459003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724400" cy="51514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Looks at the reasons gender differences continue to exist</a:t>
            </a:r>
          </a:p>
          <a:p>
            <a:r>
              <a:rPr lang="en-US" dirty="0" smtClean="0"/>
              <a:t>They see traditional gender roles outdated in industrial societies</a:t>
            </a:r>
          </a:p>
          <a:p>
            <a:pPr lvl="1"/>
            <a:r>
              <a:rPr lang="en-US" dirty="0" smtClean="0"/>
              <a:t>What are some traditional gender roles for women?</a:t>
            </a:r>
          </a:p>
          <a:p>
            <a:pPr lvl="1"/>
            <a:r>
              <a:rPr lang="en-US" dirty="0" smtClean="0"/>
              <a:t>Why would these be outdated in America today?</a:t>
            </a:r>
            <a:endParaRPr lang="en-US" dirty="0"/>
          </a:p>
        </p:txBody>
      </p:sp>
      <p:pic>
        <p:nvPicPr>
          <p:cNvPr id="6146" name="Picture 2" descr="http://1.bp.blogspot.com/__Tqv0Plr854/TNwRCUcEagI/AAAAAAAAAe8/mvaupRYhZUE/s400/Workplace+Sexis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2999" y="1600200"/>
            <a:ext cx="4092721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come from a two parent home where both parents work</a:t>
            </a:r>
          </a:p>
          <a:p>
            <a:pPr lvl="1"/>
            <a:r>
              <a:rPr lang="en-US" dirty="0" smtClean="0"/>
              <a:t>List the work done by the mother and father.</a:t>
            </a:r>
          </a:p>
          <a:p>
            <a:pPr lvl="1"/>
            <a:r>
              <a:rPr lang="en-US" dirty="0" smtClean="0"/>
              <a:t>Who does more?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complain about having to work 9-5, then 5-9. 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Does this exist in your home? If so, why would conflict theorists say it’s not fair?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not, why would this be an example of outdated gender role?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interactionsim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BEM study scale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is on the ways gender is acquired.</a:t>
            </a:r>
          </a:p>
          <a:p>
            <a:r>
              <a:rPr lang="en-US" b="1" u="sng" dirty="0" smtClean="0"/>
              <a:t>GENDER SOCIALIZATION </a:t>
            </a:r>
            <a:r>
              <a:rPr lang="en-US" dirty="0" smtClean="0"/>
              <a:t> - the process of learning to act like a boy or a girl.</a:t>
            </a:r>
          </a:p>
          <a:p>
            <a:pPr lvl="1"/>
            <a:endParaRPr lang="en-US" dirty="0" smtClean="0"/>
          </a:p>
        </p:txBody>
      </p:sp>
      <p:sp>
        <p:nvSpPr>
          <p:cNvPr id="2050" name="AutoShape 2" descr="data:image/jpg;base64,/9j/4AAQSkZJRgABAQAAAQABAAD/2wCEAAkGBhQSEBQUEhQVFRUVGRwUFxgWGRYYHhgdHRcZHhwaIBgfHCYeHhwkGRsaIi8gJCcpLCwsGB4yODAqNScrLSkBCQoKBQUFDQUFDSkYEhgpKSkpKSkpKSkpKSkpKSkpKSkpKSkpKSkpKSkpKSkpKSkpKSkpKSkpKSkpKSkpKSkpKf/AABEIAMEBBgMBIgACEQEDEQH/xAAcAAEAAwEBAQEBAAAAAAAAAAAABQYHBAIDAQj/xABCEAACAQMDAwIEAwcBBgMJAAABAgMABBEFEiEGEzFBUQciMmEUcYEjM0JSYpGhJBVDU3KxwTSCkiVFVHOTotHh8P/EABQBAQAAAAAAAAAAAAAAAAAAAAD/xAAUEQEAAAAAAAAAAAAAAAAAAAAA/9oADAMBAAIRAxEAPwDcaUpQKUpQKUpQKUpQKUpQKUpQKgNU66sreUxSzgSAZZFV5Co92CKdv61w/E7XZLXT2MJ2yzOlujfyGRsbv0GcffFcd1pV1ZxwWmlQRjcpaW5m5AI8lhnczufU8Cgtul6xDcxiSCRJUPqhB/Q+x+x5rsrNtPsJb6yiv7dVg1GLch2fLHMY3KtG4HDI2Dg+hPB4q69M66t5axzqpXcCGQ+UdSVdT+TAiglKUpQKUpQKUpQKUpQKUpQKUpQKUpQKUpQKUpQKUpQKUpQKUpQKUpQKUpQKUpQV3r3pf8fYyQA7X4eJvZ1OVz9vQ/nUdb3D6npcsHca2utnZmGcPFIODkedjY4I8q3FXOqt1d0aLgNPbu0F4q/s5oyVLY5VHHh0zxz49KD7dCahHJZIke3/AE/+nfYrIm+MAMVB5K59a5fhzeCWK6dPoa8n2Y8EbhyPsTk/rUTolvd6rbdx7iWzhZivZijWNztG2TdIcsNz7vGOKnbDWLW1uodLgTaREZAFxtRR4yfJZjk/5oLNSmaUClKUClKUCleJZlVSzEKo5JJAAHuSajdJ6ptbp2S3uIpWTlgjBsDOM8emaCVpX5mv2gUpSgUpSgUpSgUpSgUpSgUpSgV5eQAZJAA8k8VnvWfU86XpQPLHZW6I11JAqtIpk3bfIJ2YHJUZGc1BXl2GZTHpVzcBl3xveSTSCUemI8sATwcNjg5oNKuOr7KM4e7t1PsZYwf7ZqVjkDAFSCCMgjkEe+aynXNAuJha2jQ2MQuGVpY4YyJFiXDSZOMKBwpI8kgDzUr01qd3bm5ijgFxaW07W8axnE0aDBAw3yyAKwA5B49aDQ6Vleka1e3W+SPUo4LjuOfwVzGgCIGOxSOJAduCSCfNXro/W2u7KKd1CM4OQpypwxXcp/lOMj7GgmqUr8JoPlNeIm7c6rtXe2SBhf5iPbg81StE+IU90ZhBZ99UkaNZYpothA+ktuO5SQQfBqty6Y991C63bNbtHCUWOElxNEd31SDhc5yUI5xWk9P9NW9jD27aNY08nHlj7s3kn7mgqmj9J6g1xK11dSrA+TGiTkyRH0wwQIw88EccVxdQfCR5Ujdbl5blbgSmZzsdoztUpuX1VVyCAOc+9XHTut7OeSWOKZWMJVXbwuWOFAc8N83HHrVQ1H4pzSv2tPtXeQhpE7gxvVJMNgEjKsvKspJB8ig+vSnV12mqyabd4dIwVinIO6Q43pub6dxiyTj1U1o9Zlr/AFhGbSK4mT8JdwzJO0MhAZtqgOAf4t0DHGefTyK0axvkmjWSJldHG5WU5BHvmg+9KUoFKUoKb8VriI6dLBI+2ScYhQBnaR1IYKEUEkZAB4xzzUVYaNf3JtZUji03tRlH+VGkcOo3ARgbFG5QQCcg8/YzvxE0SSa1EttxdWrd+A+uV+pPyZMjHrxXd011XFeIvbPzmGOZgPAEgOBn3BDDH2oKVbtrNrqE0Ec0d3HsE0QuTsZ0zhgrqoAZTjIxjlTVhj+I0cMqQ6jGbKVxld7K8bc44lXgc/zAVI9XaO8sQlg4ubcmWA+5x80Z/pkX5T+YPpUReWmn6jbJe3GFQou4u4XbsfcUbPAKuCDjB4oLha3iSKGjdXU+GQhgf1HFfbNZgZ7e5lY6VZSs5PNzG72kOfcsP3n6Ia6NSstXsrVp/wAaLlkBLxdlTtQ+WQ8M7IPmAOM4NBo+aVTen9YeO5hga5/FxXURnhkIUSLgAncFAHbYH5WwMEFeauVApSlApSlApSlBC9VdUR2MId8s7ntwxL9Urn6VH6+T6CqxcdW3emsW1PEsMq7ongQjty4JNuQMk5/hc+cHOKkPido9nPaD8XvyrAQGL96ZG4Cxj1LcceOM+lfvTHRkgEM2ozNczxKBGGxsh+4UcNJjgyHn2xQV3pG8vI9QJ1JFC6ohKLj920YO2FuMZMJPH2/OumfrNNKkmtmkSaJVZrcCRd8Thd34aTnO3HKMfQYPgVbOstFNxasI+JoiJ4G9pI/mX9Dyp+zGqe/QkFxokskkCi5uInundl+dZWBkxkjIAPy49qD30F1TGxE1ysolumEYu3A7UrAnEMZH0IDkKCBuOTkmrZ0fABFK3rJcTyH75lYD/AFftnpkN1psUTRgQyQoAg42jaCMexU4IPoQK79F0z8Pbxw72ftrt3vjc33OPWg+Gt9L2t4uLmCOXHgsPmH5MPmH6Gq1c9ITWEDNYXzwxxgv2roCaJVHJAJHcUAexNW+XVolmWFpFErqXVCQCwBwSB681TeprhtRvhpsR/YRbZr5x6jOUg/83lvtQWfpPU5biygmnQRySIHZRnAz4PPIyuDg+M1IXe7Y3bxv2nbu8bscZ+2cV9VXAwOBX7QZT05qb6fcTfi52uJ57hLdI0CDuyskZkfwDsTcFBJwAMYya7epNUn1CWa2tGRo0kW2ZQTgttLyPKV+bsqBsCqRvY4JxxUP1d0TcQxXN8g33f4wSw7AXKRbyAAPcl9x/Ie1RNvZroV3LMZGDRAYWRW/1cTkF/2uNvcX0HnKnPmgmesOjp5Lqyt8qiXEXameCMoivBveIgc7Blh61btM6Dha2tTeR5nghjj3CRh2ygGWQggKSRkkefWu59aETNdT3kK2ciIYVYBSCRndvzlsg/TiobVPiTaOO3IknYmVkLsChfIxhIf3z5B8quPvQcnxN6R7n/tKJv2trCWQBQ+4qwYNg/K2EL8Ec5+1d/wsiXtXLxMGgkm3xlVKISY07hjQ+E7m7jxnNft5rkdvo0zdiW3gihMUKzY3uCu1Pl3FhkkDDYNSfw7sZIdLtI5frWJcj2zyB+YBAoLHSlKBSlKD8ZgPPFUn4f20cN1qcQUJL+JMhTx+zZQY2UfynLePXNff4iXI2wQzLL+Fkcm5kRHYKiDcEYpyod9oJ9g1V34X9LQTSzajtkI7zJZl5JCViQbR5OSpOcA5GKDUqrrfD+xM7Tm3RnZt5DbmTd6uIydgY+pAzVipQeUQAYAAA9qqsnxFtlvri1kZUW3jEkkrsFUEkDZg+Tgj+9fLq/4mQ6fMsMsNy7uAU7aAqxJIChiw+bjxUH0D0J3Zp9R1C3AuJ5C8cUgz2k4wSp/j/PwKDt+HViq3V3LbQFbObDRSuu1if4kQH5jBnlc4AJOOKvxcV5lO1SVXJAOFGBnA4HsPasT1a+NzE9xLJcf7VjmVILNQVEDB9wAjH1qUHzSE/wBqDcKVlmudc6tCG2wW7yoomkt41klMUZ/ikl3KoY4OFUE4BNd/w9+L8eoyLBLEYZ2UsoB3I4Gc4PkHg8H2oNEpSlApSvzNBTOv9En3w39oO5PZ7j2W5WRCDvAHpJjww59Ksmia1HdW8c8TApIob8vcH2IOQfyrvqiXfw72Sz9u6aCxuMy3MA458tsf+BHH1Y5oLbpOuwXQdreRZAjmNivgMPIz6/mOK7XQEEHweDWb9J61bpqzR2nFrdwho8RtGgkgG0hCwAYNFg5H8taVQRHSn/g4VznYvb/9BK/9ql6gOkGIS4jP+6uZlH5F94/w9T9Bnfxo0hGtYbpl3fhJkdgCRmNmCuMjkehyPGKmNAutPs2FvHcK01w/cO+TuSyMwypY+fpAAzjgVO6/pS3NrNA/0yoyH7ZHB/Q1knQET3OnC1trWOOa3nXu3DYVd8UgYEgfO7FcjHAGaDaqV+Cv2g/MV8byySWNo5FDo4KsrDIIIwRX3rg13W4rS3knnbbHGMk+/sB7kngD70Gb6hHNooG+CO806Jt8LO0fets/wrv+rBPGOcV9tP6xe8ufxGm6cZCVMTSzxxw7WHvPuLED1QDNeul9Gm1iZNS1AFYVObS152gA8Sv7k+nv+WK0q3tUTOxVXcS7bQBlj5Y48k+9BmOt6Bq5uo7mRLe9WNN624do445Nx+lSfncLyGf7+OKtfTHX8F2xhcNb3S8PbzfK4P8AT/OPuKtGKqvWPR1pqBSOVu3cKN8UkZCyqARkj1KgkfqfSgtVKoum9RzadMlpqcgdJOLe8xtD4/3cvosn9Xg1eVYEZHig/aUpQcer2RmgliVzGZEZA48qWUjcPyqsaFrwsIYbW+jW12KsUcinMEmBjh8fIx87Xx54Jq518buzSVGjkRXRhhlYAgj2INB7jlDAFSCD4IOQf1r3VLi+GqwOWsLq4s1bkxIVkjz7hHBx+hr7v0vqB/8Aergfa2hB/vk/9KCJ+It3bSX1ja3cipCvcu5CzlM7F2xqCOeWYnjn5amfhpzp0bZZld5XQsWY7DK2zliTjbjzXrp/oZbe4e5lnlup3QR75tvyKCThQAAASf8AFWcLjxQftVLTY1l1m8kbBNvFDAnHgSbnfn3OF/QVJ9ZalJb2U00RAaIBzld3yhhv4yOdmcVVNDlEesy4uUuPxtv3G2hBsaLG35VJwDG3rycUE78Pog9o1weXupZJ3PvlyqD8ljVQB9qya86c/AaxctGpXsMt9E67sdtnAdCMYK8suTV66C6ztbXRbZrmeNNodME/MSsrjAQcnjHpVa1z4gWl3LdTr3UiNlJaK8iFVeQyB1UEZwSAcZx4oNrBpXLpUoaCJg24FFIYYOflHPFKDqYcV/Nd/cXNtqN3HfLc3EifOlxC8ivDwTHIuDsCHIyrDHH2r+gdZ6lt7UxC4kEfdYqmc4yBk5PgDxyeOaw7qPXb23up9ViAksrtnt2AOQUTMShv5ScFlP3+9BvOjGT8PF3WVpNi72XwW2jJH2Jr73MAdGQ+GBU/kRg1TOl+s5HaxiltxFHdQFoX7gYkxqpwQBtGVORyTxV4oMp1uzubJdIMwiKWlykAZGYlldTGCQVAHyYzyea1UVH67oEN5CYp13ISGGCVKsPDBhyGHoar4W+09WJZtQt1OccC5RfXn6ZsD8m/Ogl9N1CAXlzbx5Eo23EvsS42jHP8qD8uKmWcAEk4A5JNYsNSeG4bXU7jQzXJtmTBy1vhURwp53d1c4q4z6HdaoQbstbWZ5FspxJMPQzOPoB/4a/qaD1edaTXUrQaVGJADtku3z2Yj67f+Kw9hxmpvpHpZLC37Sku7MZJZDgGR2OWYj0/L0qVsbFIY1jiRURBtVVGAAPtX3oFKUoPMjgAknAHJJ9BWXRWzdQXndfI0u1fEaf/ABUi8Fj/AEA/449TXf13qEt9dDSLRym5e5eSj/dxH+Af1NkfoR96mNX1GDRdNURpuCBYoYh9Urk4A9ySckn86D31P1GbO60+MMixTytA68Z5T5CPYBgBx7irO8gUEkgAckngD9ayXXOj5H028v8AUjuvDEXjAOFtQpDIiezZHJ8+lXSbpNb2ytI7uSVlREaRVcgTNsH1kfMwzk4zyaCwWl/HKMxSJIPdGDf9DVH+Jer/AIK5067VGkZZHgKJyzpInIA9SGVSB7ipe3+GlhG++GHsvjbuheSMj/0t5+9RXxb0lvwUVzFkyWEqXAySSUXh+fU4wc/0mgsKtaatZeFmgmHr5B9R7q6n9QapGn65JoM8VleuZbKUn8PcHOYuf3b/AGHv6Z9vFhvoWtiL+zTdDKqvcwIB86kA99B/xVU8j+MD3AqT1rR7bVrAoSHimUNHIuDtP8Lr9wf+4oJ5HBAIIIPII5zXqs9+G+ozWsr6TeHdJAu+3k/4sOcDH3Xxj0HHpWhUClK5dT1OO3ieaZgkcY3Mx8AUHQ7gAkkADkk+lEcEAg5B5BHrVI6k6pgvYFtbOdHe6dYG2H5o4yC0jFfI/Zgjn1YVDal8OI7SS2Wzu7y3EswjYrMSACjEAKRjJK4BNBqWaVRpuntTgRmj1VXVQWxcwIcAAkkupB8faouHrrUooI5Zo7CUSR94IszwSFAM7trgg8c0Gj3loksbRyKGRwVZT4IPkGqJ1F0927mxtrLZZKe9Isscat86oPkKnghkLZz5xXToXxCnluYIbnT5bUXAJjd3DAkLu24wDnaDx5FSnW9lK0Mc8A3S2kguFT/iBQQ8efdkJx9wKDHbb4IzNqcsIukAiRZjJs5PdL4Cx5x/CcnOBV4T4f6bptuRdzd0spVe+flJOQNkC8E5PnDH711f7at7i7gureYrHeRNYyOpw8Un1xAg/S/1qMjyRU3B0/Y6XC9wV5jXc80pMkjf+dsnJPAAxkkcUHD8HdVafSYQ+cwloMn1CHAPP2x/alSHw80loLLMilHnkkuWQ/wd1ywT8wuM/fNKCN66glt3e+QxyDsi17MoPl5AAUYZGWcrkEHIX0rHNK1660OeWzv4O7bSk9yJuVYHy8bHjx/09CK1v416JdXOnYtTntMJpEGdzBRxtPup+bH2qgaV8R7LU7VbPWQVdRhLoDwQOGJHKtxg+Q3rQXD4QWdrdWyXAEkj20jxRd12YQqPoCJnC/s2A9/PNahWV/A3o2ezjmmkciK4wYoyMEqCdsjD+Esp+n2PNapQK/KhtU6rihk7Sh5p/PZhG9wPduQqD7sR+tZr8R+s7tGjjM0MayNiWCBw0wG5cI0gIZSwJGVAxjzQXjXOv7K2fsDM8wP7i3TusDnPIHCnPPJFQesfFmS07b3Nl2Y3YLteePvbTn5+yAcKOM5Irr6f09pkK2app8CM0cgRVa5ZlbDBmOQvPOTvJBBzzUfb/Cm5WSZfxqtbzsTIJIVkmdT5VpW58eCPHnAoNKhlDKGU5DAEEeoPg/2r3VG6Iunspm0u5JPbBktJT/vYc/Tn+ePwR7Yq32GqRTqWhkSRVYoSjBgGHkZHrQdDyBRkkAD1PFQ3U/VkNlDvkYFmB7UY5aVscKqjk5OP71S/izfd+SGzgDTzRsJ5LfYxjkTBAEkgZQgzyCTj/Fdfw/6Sty6Xe3ZNErQiFbkXMcOTnCnnafPy54yaCW+HWgPDbtPcj/V3bGecnyM/Sn2CrgY981yabYfjtVe8kO6CzLW9svkGQY7sv6H5QfsfarxVA0PqGDS2ks7xux+2klhkcERypI5cYfwGXdgg+1B3fF+QjRrrHqEU/kZEB/xVttQNi48bRj+1Vf4lxifRbvtkODD3FIOQQCGyD68Cpjpa/E1jbSg5DxI2fvtGf80ErXyurdZEZHGVcFWB9QRgj+1Qs3WESX4s3yJGCmPyS+4OScAcKuzBb3IFfnVHXVpYLm4lG8/TGnzSN+SDn9TgUHB8NZ3FrJbSEl7KV7XJ53KuDGf/AKbKP0risZ10vUvwzfLa3xMtv7RTf7yL2CvwwHuSKiOjutZDrEkU9sYFvwJ4lY5ddibcuv8ADvVc8+33qf6qh/F6jZ22FAtmF9IzEA4XcqKo8nLck+AAKCR6n6Et7+SKSYyK8IYK0TmM4bHG4c+Rmqn1LdXWmRiP/akMUDZMT3KPNOMYygwPnUfzEZGQKs1r8RLaSG9mTcyWTFZCoB3YGcrzyPI/SonqLqpZY7WVbaG7srodss5VTG7HChiwIUE/L6YYDkUHZ8NNTvZoJGu27ke4fh5igiaVMfUY/QZ8Z5rs6+0+WaCFIoTOvfjklQMikoh3Y+YgHLBePbNcfw/6ZltGufkMNvKytDbmTuGI4O/nwATjABPirRqupJbwSTSH5IlZ2x7KMn9aCm6PefjNaZjbmA2UJV93bLGSYjjchIIEa+/8VdUnQjS3MzTyAxuWZWQusuSQUy2cDtEDYV//ADng6Hu/w2mSX86kyXkpuCqkEnuOEhTJOPBUfYGujVOr5T3LYmBJ5Q8cQgm7jJJsLBHGAVYqCA3jdjxQcN7PucwT3V1e26Ntdbe2J5H8E00fDgeqqM+9fW805rxbxrPszRXcSwK+7YbdkUjYyFc7QTuwMEHPHg1ZLTVbW1sIpARHAFVVABzuPGwKBuMhbjGMk5qE0fVQ+snZDPbiW3LSiZO2JXRk2OOSGYIxBPnGAfFBGdWdTNG+nvcW80DQXKd2RgOyFZHjYiYEjHORnBx5xVx6f6ztb15Etpe4YsbuGAIOcMpI+ZcgjI4qJ+K5QaY7OV+SSKUBsfNslVmAB8nYG4+1fPTdQS41KGazilMQheGSbt9uIrkMgUtgsQ4PgYGTQeOr/hJbXpLozW0rEF2hwA5HILJ4JB/iGDXbonQRiMZubqe87XMazFdin0baB8zD0LE49KtlKBSlKAayPWPgVHJqiTxlVtXbuTR8ggjnavoVY/lt5rXKUHlFwMDwOBX6w4r9r8NBiOnaPfSqLeCdov8AVyQ3IhTtthHJeaafO4syFNoGM5+1aXqXQts9lNaxxJGJVI3ADdu8hy31M27BySTUJcXy2GvAMwEWpRgYz4nj4Bxn+JMDPuBV/oM56M1co0MshwLnFpcA/wAF5B8mT/8AMVcfcqnvWjVVrn4fQSXLys0vbd1ma3VtsRlXGJSo5LcA+cZGeanNP1eKYyCJwxicxSAeVYeQRQQ3XnR639vtGFmiJeFjnG7HKNjnY4+Vh7GqzbarFZtDdQxrDHK62N5apjMcw4VkQeWXwcD5kKn0rTKonWXT5guo9Ut4hI8X/iIsAl48YMiD0mRfXyRxQSXUXw5s76dZ7hXLBQrKrsquASVDgecZP96reifhbB9Q1ICOG0AFtCkYC7zESHO0eXaUFR64Ga0DR9WjuYI54W3RyLuU+P8AHoQeCPtUJJ8N7JrjvNGSd/d7ZdjF3D5k7Odu4++KCodQ9Yy3fTyTfuZbyZYEEZOQDMRgHznYpzU3ddM6hc2xsrlrQw7RGZwrtIygYyI2+VZMfxZ4PNe9G+GXalgM1wZobRne2hCKgRmYncxBJcrnA8VeaCmddW9rb6O9tKzJEYxbxBQWcsB8gAHLHK8/rWfdEawZY9kLXNpOigPHa7JI2IAy5tJMMjH12cE5NXr4sQCSG0iBKyy3cKxupw0ZySzqfcIDVf6q6Vktx3LppLmOP5kvowBdWnPBYD99EPX1HPFBzaq93IjiTUL5FVTvZLARkL5P7TcCOPY146L0BHDTWCKMH57++IklHyg5jh8L8pyGY+p81HaxrV3qNxBYygSlYg6rGxWG6YklLh2HIhEeGK+d2VqKjhuIiNIlcJHJcdud1JU9uIFzhTzsaIqR77MUEvrWrx28tvPpp706vIGuZ8s12WXa6qgG91BAwVARcYFXy10u016yt7meMh9pB2OVZDnDxkjnaSPB9DXv4daKpjN68YV5wBAuP3FsoxDGPbK/MceS1fDTyum6u8H02+oftovZZ1/eJ9t64YffNBz6xoyafI4htnNrc2ptikKF8SqW7e5Rz8yuw3n1AyaiNC6Bv7bT5LBVjkiukRi7uB+GdgO6NmDvwRlceo5rW6/cUHHc3Agt2diSIkLEnyQq5z/isW1jSZlgtEku5w2qP3bmHG9FjJEjkKAXUhSi8efWtvu7VZEaN1DI4KsD6gjBH9qzvoXTIG1e9kt1IhtUW0j+dmUOeZdoYnA4UcccUEjpOhRdq9Lr+Gs5mQxI2I+2UUZlCnhNzhSB/QCRzXJ03olvDJ33vre4jte7KHAjDgykl3lkUnPlscDyPYVMWMC393O86q0VrIbeKJhnDhQXlZTwSdwC58AE+tcvxM0mBbJ7nYiyW5SRSABuxIv7NgPqRv5T64PpQROoXNrcXdvPaI3eWXv9qUTW63PyMu5Cw2GVc7hxkgHNWlI5p7uGRoWhigDtlmUs7uu3ZtXPyAZJOeSBXD13dxzWMfaZWleaE2+whj3BIp+Uj2Xdk+gzUlJ1jCLrsYc4kEDPxtWVl3KmM7jlecgYHvQVLq6SWe+mt3Taj200EIcEBi0e4zK/07t21Nv1YyeBVu6E1f8AFabazerRKG/5lG1v/uBrx1NdwsVtmtxdyMO72fk4UHHcJf5RgnA9TziqR0F1Wtgl7azwzJ+FmeUIiGTtwudwyV+XAGaDWKV4ikDKGHggEfka90ClKUClKUCvEyZUjJGQRkeRkea90NBh/wDsFZ9GuQq41GwmZ5JDnuMY3LKxY84aPn2yta903qwurSCdSG7kasSPGcfMP0bI/SojVPhxaXF01zKrkuoWRA7LHJj6S6AjcQPeo/4dzfhpLrTX4NtIZYB/NBIxZcf8rEqaC8msc6qgudN19Lq0UvHdoWkiB/elB+0VR/Ptw6/fIrY6qnxH0t5LQTQgme0kW6iA5JKH5l/VNwx+VBYNK1SO5gjmibdHIodT9j9vQ+mPtXURVH0PVEtZFdT/AKC+xNA/pBLJjMR/lVycr6Btw9RV5oM7Go/7Fu5ElB/AXT74GUFuzM3LQ7R4VzyvoCTVn0fqVpJ3gnha3lx3I1Zg3cj4BYFfl3BjhlySOPevt1V03Hf2klvL9Ljg+qsPpYfcGs+6J1VnuLe31C4SK5sGeFIicSTsybVcseChjIwo+ojJ9KDWKUpQUrqiIzaxpkWPli7103/lUIv+Wq5ugIIIyCMEHwR7VSBOH6l25/dWPj/nlyf8AVeCeKDDek+hml1q6EUsqWdozw7o3aNuSW7IYc4Vyc/b86snWfwZjmRprSSVbpUbl5GfvfLgIzMcjj5cg+DUj8G5e5Z3EvrLdzyf3YVfSKCC6I1pLmxhdBsKqInj8dt0G1kx6YI/tiuf4hdNNeWTLEcTxETwN7SJyBn7+P1qFtNSWx1+W2Pyx36C4T27ygq4H/MF/uPvV/oInpTX1vLSKdeCww6nyjjh0I9wwIqXqm6EgtdWu7fwl0ovYh/UMJMAPz2t+tXKgiuqb6WGzmeCNpZQhEaIMkseF49gTk/YVnOiazJpVtFB29jN+0lku1kjWeZ+WjWUAqhHjc/BOPzrW8Vy6lpsdxE8UyB43G1lbwR//etBWLaGWTbqGn7M3MaGWCYlVk2ghWDqDskGSucEMMfY10waRc3Uscl+sUccTdxIImaQM4+l5HIUEL5CgeeTnAqE0vpXUImeyjuTFYx4MU2FaYqw/cqTwAhz85GcEYrtk6fudOUzWs1xdgfvbed+4XUeTEx+mQDwPDePagkryKxspu8YUSVlZt0cRZgo+tyFBwvIy33qQttPtZnS8RIncr8kwAJKkcYb8qpPUGsXskqXWm2VwX2dpmnVEVkJ3cRs4cMreuADk+eK6ekusbKztRBcO9rLHlnjugEcl2LFlA+VlLE4CePag/Y9deC91C47BlgR40lnDKO0kcY3KEPzNsLFmx7+prk64uktb+Gddki30RspYjIse4HmOQk+F5Kk/wBQrk1a5t5pZmRNUW2uSrXPbtm7UuMAtlh3FBUAMVHIrj1WSzuQ9ho1pDO8yDvysGCQJ/Dlj8wYNyFHgjxmg0jo6ymhsLeK5wZY0CNtORxwOfX5cVNVGdM2EsFnDFPIJZY0Cu4/iI/68YGfXGak6BSlKBSlKBSlKBVD+IsRtZrbVIwc27dq4x/FA5w2f+U8/rV8qnfEDqHtiO0/CtOb0NCpLKke4j6Wc8g45GB6cUFtt51dVZCGVgGUjwQRkH+1eyKo/wAL7maKKTT7rHesiFUg8PCwzGwzyQOVz9h61eaCjaPaoJLvSbhQY23TW49GgkOWUf1RyE+PGVNSXRGudxJLWVy1zZsYZd31Oo/dy/cMmDn3zUL8SNWQPALQiTU4n3QRoN5wRiVZAD8sZQ85I5Aqk6/cGa6gvJmnsnQfg9Ra2zuifAZGPr22U/VzjGPTkNX6g63trVu2WMs5+i3hG+Vj6DaPH5nAquR/Dv8AFpcXOoYW6uF+UKcC1VR+zAYeWU4Yt7j2qU0W103ToTJHJFlhuaZnEksuec7uWbPsP7V47NxqZzIGt7A89sgrNcj+v1jiP8v1MPOAcUEh0Bqktxp8Lz8yDchf0l2MVEo/pcDIP3qxV4iiCqFUAADAAGAAPAA9BXugzPVdQ/C9RTSlS2dOaRQP4jESxUe5IH6VYei+rjfwyAqBJGFDMpBR96nBUgnHg/KfmAwT5qM+K2nOiQahCCZbGQOwHloicSL+WP8AvVx0qSJ4UkgC9uQCQFAADuGc8epoKZ8EoyumMrDDLcTKR7EPWgVUNFuFtdSubQqVFyfxkLHw7MAJkB8bgy78ezH2q30GafGnTtsdnfIdr2lwhLeyMwyT9gwH9zVm68MrWREAdtzxh+3kt2y43kAYY/L5A5wTiurrWw72nXceM7oZAPz2Ej/IFfPoG7aXS7N3+poUz+i4z/igpdjdyi50kzR7HE9xBGQjR74TFkMUZiyjcPDHPyg+takKp/UEZfWtMUZwiXMp9h8qKD/dsVcBQftKUoGKUpQfmK5rvS4pShljRzGdyFlDFT7gkcGuqlArmg06NHd0jVXkxvYAAtjxk+tdNKBSlKBSlKBSlKBSlKBUN1b04t9aSQMdpI3Rv6xuOUcfcH/vUzSgxrrO01KzS31Ce5g/EQslsojQqhVzhjK7ctkgHxgckVdk07UbtR354rWNhkraZeRgR/x3GF/NVz96nuoNDjvLaW3lGUkUqfsfRh9wcH9KqOmdI6rFGluNQiSCJdiskAaVlHjJc7QQPUZ8UE1aadYaVESO3DkZZ2O6ST7ljl3JPoM1zdL6J3J7u9lj2C8CKIWXB7aAgNIp/jfOSPQYHnNSGjdF29u5lw0s5+qeY9yQ/qeFH2UAVPYoIPReiLK0Yvb20UbMc7gMkfYE5wPsOKnKUoFKUoPE0QZSrDIYFSPcEYIql/CX5bOaFW3xW9zNBC/8yK2R/Ykio/UupZ7xu3Hdx2kUsr28XbjeW4lCNsdh/DGu7I3Y445q69P6PDaW6QQACOMbfOST6kn1YnJNB8+pOnUvIhG7OjKweOSM7XjceGVvQ+R9wTUb8O9ZluLQ99g8kMsluzjjudtsB/zIxn718PipqrwaZKYnKSSMkKFeCC7gHB99uamOlunIrG1SCEEKvJLHJZjyzE+5NBD/ABL1mSK2SC3IE95ItrGT4Xf9Tfov/Wp/p/SRa2sNupyIkWPPvgYz+tcvVPS8d9CI3LIyMJIpE4aNx4ZT/wBvWuXp/VZ0nNneNG8yxiWOVAVEyZ2sxQ52uGxkAkHIIoIrqrV/wOqW91OG/CvC1q8gGRE5kVlLY8KcYzVztbtJFDRsrqfDKQwP6il3aJIjJIodGG1lYZBB8gisr1vo6DTJO5Y3lzaEgs8caG5RV/nePyqD3P6UGtUqtfDzqN72wSaXBfc8ZdRhZNjEdxR6BvOKstApSlApSlApSlApSlApSlApSlApSlApSlApSlApSlApSlApSlBRuo+iZhLPcac0Ucs8DwuGDD5iciRGB+RyeDxg8HyKhNF1I2c/+phu7SKGFexAoaVZXIbuuzxhg7k7cbjnnOK1SlBnGhdMXeoSW15qkgVIz3YbRU2hTk7GkyeWAwcf/utHpSgVVetLSVHt722jaWS2Yh40+qSFxh1HuwIVgP6atVKCiXvxAtbiMxzJfWsLgAzvFJCqnP0dwZKk+/j71VYtGk1KZ4beRpbaKcFdQ3ASCPtESW6uBmXlsBuQB5zWyMuRg15iiCgBQAB4AAAH6UHx03T0giSKJQkcahFUegArppSgUpSgUpSgUpSgUpSgUpSgUpSgUpSgUpSgUpSgUpSgUpSgUpSgUpSgUpSgUpSgUpSgUpSgUpSgUpSgUpSgUpSgUpSg/9k="/>
          <p:cNvSpPr>
            <a:spLocks noChangeAspect="1" noChangeArrowheads="1"/>
          </p:cNvSpPr>
          <p:nvPr/>
        </p:nvSpPr>
        <p:spPr bwMode="auto">
          <a:xfrm>
            <a:off x="76200" y="-876300"/>
            <a:ext cx="2495550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gsanetwork.org/files/resources/dress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05200"/>
            <a:ext cx="41148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181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How do the all-important parents contribute?</a:t>
            </a:r>
          </a:p>
          <a:p>
            <a:pPr lvl="1"/>
            <a:r>
              <a:rPr lang="en-US" dirty="0" smtClean="0"/>
              <a:t>What the baby girl’s room color supposed to be?</a:t>
            </a:r>
          </a:p>
          <a:p>
            <a:pPr lvl="1"/>
            <a:r>
              <a:rPr lang="en-US" dirty="0" smtClean="0"/>
              <a:t>What are dolls for boys called? </a:t>
            </a:r>
          </a:p>
          <a:p>
            <a:pPr lvl="2"/>
            <a:r>
              <a:rPr lang="en-US" dirty="0" smtClean="0"/>
              <a:t>Action figures</a:t>
            </a:r>
          </a:p>
          <a:p>
            <a:pPr lvl="1"/>
            <a:r>
              <a:rPr lang="en-US" dirty="0" smtClean="0"/>
              <a:t>What different chores do boys and girls have?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183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600200"/>
            <a:ext cx="3975789" cy="28653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4572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tell which one is the girl and which one is the boy?  How?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values little girls are learning is important to possess?</a:t>
            </a:r>
            <a:endParaRPr lang="en-US" dirty="0"/>
          </a:p>
        </p:txBody>
      </p:sp>
      <p:pic>
        <p:nvPicPr>
          <p:cNvPr id="4" name="Content Placeholder 3" descr="disneyprinces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7315200" cy="512063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346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3 – Theoretical Perspectives</vt:lpstr>
      <vt:lpstr>Functionalism and gender</vt:lpstr>
      <vt:lpstr>Conflict theory and gender</vt:lpstr>
      <vt:lpstr>Conflict theory and gender</vt:lpstr>
      <vt:lpstr>Conflict theory and gender</vt:lpstr>
      <vt:lpstr>Symbolic interactionsim and gender</vt:lpstr>
      <vt:lpstr>Symbolic interactionism and gender</vt:lpstr>
      <vt:lpstr>Symbolic interactionism and gender</vt:lpstr>
      <vt:lpstr>What are the values little girls are learning is important to possess?</vt:lpstr>
      <vt:lpstr>And the values boys are learning?</vt:lpstr>
      <vt:lpstr>Symbolic interactionism and gender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2 - Gender inequality</dc:title>
  <dc:creator>Susan</dc:creator>
  <cp:lastModifiedBy>Justin Wisdom</cp:lastModifiedBy>
  <cp:revision>19</cp:revision>
  <dcterms:created xsi:type="dcterms:W3CDTF">2011-04-12T12:14:12Z</dcterms:created>
  <dcterms:modified xsi:type="dcterms:W3CDTF">2015-03-31T14:03:42Z</dcterms:modified>
</cp:coreProperties>
</file>