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DF18B7-07E2-4F6C-94C7-FC34CAD20E82}" type="datetimeFigureOut">
              <a:rPr lang="en-US" smtClean="0"/>
              <a:pPr/>
              <a:t>3/31/15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484A8CA-1F69-45AD-97AD-5D4628A9A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2 - Gender inequality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10: INEQUALITIES OF GENDER AND AGE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as a minority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105400" cy="4999038"/>
          </a:xfrm>
        </p:spPr>
        <p:txBody>
          <a:bodyPr>
            <a:normAutofit/>
          </a:bodyPr>
          <a:lstStyle/>
          <a:p>
            <a:r>
              <a:rPr lang="en-US" dirty="0" smtClean="0"/>
              <a:t>The most advances women have made have been in the fields of education, healthcare, and human service jobs.</a:t>
            </a:r>
          </a:p>
          <a:p>
            <a:r>
              <a:rPr lang="en-US" dirty="0" smtClean="0"/>
              <a:t>Why haven’t women been successful in fields such as economics, law, or politics?</a:t>
            </a:r>
            <a:endParaRPr lang="en-US" dirty="0"/>
          </a:p>
        </p:txBody>
      </p:sp>
      <p:sp>
        <p:nvSpPr>
          <p:cNvPr id="4098" name="AutoShape 2" descr="data:image/jpg;base64,/9j/4AAQSkZJRgABAQAAAQABAAD/2wCEAAkGBhQSEBUUEhQVFRUUFhQVFBQWFBUUFRQXFBUVFBUVFBUXHCYeFxkjGRQUHy8gJCcpLCwsFR4xNTAqNSYrLCkBCQoKDgwOGg8PGiwlHCQqLCwsLCksLCwsLCwsLCksLCkpLCwsLCwsLCksLCksLCwsLCksLCwpLCwpLCksLCksLP/AABEIAMIBAwMBIgACEQEDEQH/xAAcAAABBQEBAQAAAAAAAAAAAAAGAAMEBQcBAgj/xABBEAABAwIEAwUEBwYFBQEAAAABAAIRAyEEBRIxBkFRE2FxgZEHIjKhI0JSscHR8BRicoKS4RUzQ6LxJFOTssJz/8QAGQEAAgMBAAAAAAAAAAAAAAAAAwQAAQIF/8QAKhEAAgICAgEEAQMFAQAAAAAAAAECEQMhEjFBBBMyUSJhgfAzQnGh0RT/2gAMAwEAAhEDEQA/AKfC7J54TWEUmoLLkvs6gPZwyxQwW3RdmzLFCtRtymcb0CyRJuWbonobIYy7dE+F2Q8nZuHR5e1chOvC4AhBKEwJ1oXloR1wtwUIFXEjvbSPyNQf/Pr0UUXJ0jMpKKtlBkvC1bE3Y3Sz/uOs3+Xm7yRZhPZvSA+lqvd10gMb6mSik1A1t4AHkAOgQVxdx22meyYY94NcednAO8OYRXGGNb2wKc8jqOkT63DuX04Dg8k/CO0cSe8Bpv4qww/CWCcNTaWrxfUPqCbFBtTBOxGI7TtXU6ZO4PvAgBugEbtkSNrOCeGd1MPW0sOtrd7uBIi8yb923JBjminuKoK8DapSdhdU4Lwh/wBIjwe8fioGJ9ndF3wVKjPHS8fgfmr/AC3MG1qbXtMhwBHn171LTyx45q0hJznF1Zn9X2f1qbtTHMqDuljvR1vmrfL8M5lntLT3j9Becz4xcGGpS7NlKSGVa2omuW2PY0mwS398kBUNP2tN7Q0yBW//ADbBO241OHM80pKOO/xsaj7jW6/n+g2auqJkvEGHxjJomHROh3uuiSNvI+ilkQtVq0YvdMSSSShYl5IXqEoUoh5hKF6ShVRdniFzSnEgFXEljZYudmnYShTiSyLUwgO4B8lWYzhqm/6oV7C4WquJfID3cE05XUVli4s8TVmTYNqlVW2TOFZdS3tsrZtFDmrbIUqtuUY5oyyEMR8RRsRmY/l+6KsHshbAfEirBCyrISB6e1eAE84K04ZyP9prAH/LbDqh6jk0d5/AoJu6LvgrhqYxFUW/0mkbkf6h7unqjTEYprGlzjAG5/XNNYiu2mwucQ1jBfoAP1CyPjHjl1d1VtOzGjS2/L3iT4mAjXw0uwKjzdvoIOKePtXuUtpjwIJI8drhZvjcxdWh1zEQTexvBnc/CFBwdYvcQZ96/nvI/mn1T+FokOMbEk/1WH+4NH8wU4VbfYS9Uug44fzEVKWkuIIFo5EcvAj7lbY0MNImrZ0ENe0ibDYtMTB8ygHK8SWvEfVOlw6tddrvX/2Rf/j0tA9242cNbHWtIF2+PJKTjxkMLasvPZ9n9OhhAyq+IcdJ33A89wVacXcWUxl+INMnUaTmtI5a/cmfB0rOcwxOGqNIADKkWHaOLe+NVx8+SYwGKovpFj3NLj7ugtMgRDhbefwTEck1GvACWKLlfkYxGOZjcUe1c4UKTAA1u5DYaym07NAj+xTeLqta9vY0GsY2N4LpM7viXXPdyRJwtw9haMzqcTuLzzuTeN9vmVZ4hmXMJdcO2DQ+Y5ktaNj3oTyK6XQVJ/WyPwbQqCl2oI1e61obuS4h7iT15k8g1aRhcWKzT9psjxj/AJCGcpxFMtDaYi0AEkuAH2ug/RU9jTSJLTsJPiSLeg+auE2t+AWSPL/JbJKPhswFSeThBI8QCD81IRk0+gDTXYguhcXVaKEkkUlZBJJJKUQSSSSogl5K6kVRZ4SXUlRoyrDNupjmWTVBnvKb2dkNhSmx+HkIaxWVe8Sjc0ZUetl4K3GVFNWBmGy8tciPAtsnnZcpFOhCqUrL4jL6c7XPzM8gtM4dykYfDtb9c+9UPVx5eAFvJCHC2Ga7Fs1cg5wHVzRI/PyWguV4/sHl1oBvazmTqeCDW/6j4MdGifvIWMU6kMdPNzZ8wR+S2D2tMmjREfXefQMMekrHsbSAY5sc2n0EAg+Eo2OnojtRTIGGxxYR3f8ACucvzEatP2oIv1M28HEHyQ3UF7r3RJtBuNvwTUsaYrDI06Cf/F2sqB55FusdQQA/zBDT/KUSZ1hnNDXMg62B7CDZ2qTHgSDHiFnmIBMk8/vRLg817TBUmkkGiHUyerNQcCP4ZYfAFK5MS00N48jtplRmGYBzejgZjry90nYjmFX4LtXPmnqLiQJEkydhbc227kntdUq6e+O7x/XRWWFzA02tbTcWNlwfUBh7hbXDhcDkAN+fIJiuKpC7bnK2wjpUjTGmvWdUeQJpU7NYej3de6QrHKeHn1XS4aGC596HRzOt1mjvAMIZwXEApOhrNtp95zu+e/rsO9Sn8Zuc4AjtDyZP0TfHbW7vNhFtknLHN9Ib92KVWa7kXZ02RRADbA1IMEnoTd56dfBW1S8NH99/vuhLh3PwWM1GTtTptAAcT9gD6szLucG8Aq4q5qWtLmkOqVHaKcXGogA6f3Wg79Xd4QFrTLa2WmDw8Vnubt7jD0lrTP3hWcKFgNLRoF9Alx5lxuZ9FYPF/G/rdHgtAJvZ4hJdhJbMHISXYShSiziS7CUKUQ5CS6lClEPKRC9JFVRLPEJLq6qouzNaNP3lOFOyZps95TQ2yAGIjaaT6Sfa1JwUKITqS89mpTmLooyqN2V7armPD22c0gjxC0XLMwbXpB7ediPskbhZ/WpqZkeaGg+blrvjH3Ed6kZcWVOPJD3tSH0FM9Hu5TuwhY3jXjTyv8uk9y0T2kZ52x0Md7rCZvEQBpJ6G5PmFmdbMGnkJHxTf0GxTOJW7RUtQpkOrgzqJ5Tbz2H91cZVlII23hQsLrfUk3B/XS5R5w/gRpEi8eKJmyOKoxgxJuyDRyERcegC9nJQ0EDYx0sRsR90cwUR1KVrBNUqXVIe4zoKCoDH8Odm4ubz6cgQR5bqRlvCRqGImSI6Da/yCO8Hlgcb+SvcBl7WRG6J78mCeOKAul7OwTeYO8QJA5bJ93sxpxtpO2rSIBjYgW+S0bCtG3NTf2cELUFNrTATnFPoyo8G1qUmnUBDhDnAgOjmCXXj74UjDUm4dxdUqGpXDQGta41CxkkiSG6WyZOkXcTewK0d2CbBtCD85qva8ilTlwn3nNIpNncu5vdyAG83VST8kUk+i04axZcRTPxOaajv3WmGtHdN/HS4oqrDY9QhLg7DhjHPc7W5xGqoTOp0QYO0C+1pJjZE7asgd36/JExtKLQHKvys6kkuwtgzkJAJFJWQS5C6koWcSC6koQS4upKEPMJLqSqiwDay4UktXNF1K7GUsGIraa6+mnw2669ihCEGL2Gr2ad05osqNFXiKa8Ydg1CdpE+qm1mJptAGx2Mz5rDZpGYZi1xc9xMlxMg32JkHoYiEL1KME9yPOK8CWiRvt5yd+9B4wj6m17C/jPPyK6GCerBZoci+4Sy0vaXTPJHGBw3Zi/gqbg3DluHB6k3V1iMWGjZxP7rSUnllykxrFGopHK1T3tvmvVM90KDSziiXQXaTtDhHrKvcFRa4WO+0FAaa7Dpody8wVb4ZxhpHM3VezDQp2FdyVIpltScrCiVXYfdWVJicwiGYcqtkIRz6kKx06wADBF5M8oF+628ovc2yBM6z8U2uLGzUuGOsY2uALuMzvAkSiZQeLYzmGbMp1adBnKA4DeYnTY7wb95COMKDoE7wJ8eix/hSk5+KDzd0nU83DCZnxdPqe5q2OkyGgDYW/5QoKpBMukke0l1JHFji4vRXFCxQuLqShDkLq5KWpQh1cKUpKFnEkpSVEBHRdS2tTDhdSmhKhxmLrrmr0RddcLKIojQnA1cIXsFQuyHXYo73BrSTZTaqrsxq6R4X850tjzKxIJHYE8X4kX1yD3XtyECTPeqOlDaDdM3Jad/q30n+r5rzxLnIdVdExMWO8bX59U3kDg5j6YOqS17QRBBnS7nzBHom4w4402Wppz4/oaLw/hQ3C05+yCfO6h53xEKDbtc+8Brd/7K4yds0GjuA9FFxWXtMy0c/uhJprlbGPGgUbnv7Q7s3YTWfdga2Od7zS+QOcNBmDa0qVlGP7N8Ui4ARqo1Jlve0k/IqdgMuOHeXUXMEzMtBIneOg28VDq5Zqe6o95Lt4gAGx3j9bI7cHpdGYRl3IMMPmeps80/Tr6AXusPn6Kh4Ypk6Gu8x5ov4mwDjhiKZ0mJJjlB6XiY2S/HsI5JNL7KWpxg5phjGtHJ1Z4pg+DfiPoiHI8fUq+86qw9zBbyJN1ibeGnvrHtCBcgvcS+xGkkDTcQZ5eK1nA8GUXtpvwurDFoH0rJaamkQA6lOkg7kwmONVxYvN98lS+w2YZCz/NMuaxr3PJa3SZMXLnkhrGgXc7oOSPMNIbDtwLnr1IWY8eZ92UUW/GG6trS8nTHSxk+I22JclyoXw/i2V2UPjE0wBoYx0Bm8WmXEfWPyC1vDGWA9wWEcK4ouZqeZ1PeQYvrDS4X75+a3bBf5bP4W/csRVSaLyu4pjy7KSUowsJcTNbFtbuVBq5vGwJWXJI0ostV5KqP8WdyaV5/xCofqrPNGuJbkpl1aFWOr1jyhRqmErO+tCzKT8GlFeQkoGQnC1Q8spuawBxkhTXI8dxAy7PEJJQuqEBN4Ulqi1XJ8PskhkR3TkWVZicfpcnKGYSFLJRMLF4LV1tSU41sq7JRDqtQzxdXLKQI5z/tBP4o2/ZJQn7Q8LpoNI5lw9R/yq8moPZieNrFzzK5gsY6lUa9hhzTI5jwI6JuqPePiV5IXYSVUc2TfKzaeGsw10WO21tDoGwkSQPC6s6xkfghbgSvrwbOrC5h8nEj5EIrAt3riTXGTX6ncxvlFMhHDg/2ULFYaLDzVhWdpHkqfEPcXgFwaIJkmPh6n9bKkHoteHx9MAtEqU/cE9EB5CQKrTIII3FwekFGHEGr9m1MN2wTHMTBCNj6kxX1CuUUUlbIWipqZET8J5fwkcu5X+XhwACpcmzHtLG6JsPTEKYlbtGPUScVxZ4zTHso0KlWo4NYxhc4naANvE7eawjO8zFf6VxDnuJgCdzEaugaDsOgRd7ds1cyhQoNJio59R466IawHukuPkFkuDxUhrTydbuktd94d6p3hy/IUhJR19hNgJZh2m3u1AYEc2wdvBb7l/8Ak0/4G/8AqFgeDh1NjRfW9oI7mgk/eFv2HbpY0dGtHoAgR+TC5vihxxVFxBxGygwklWGZ4zs2ErCeM+IjXrFoPugnmpubpA4qlbC7JeLHYvF6Zhv91plDCtDRsvnPh7Hup1gWbrW8NnlcsENKk+ONm6cloNezaOi57qCf8WxBO3zXDj8QVj3ok9thv2je5J1dvUIFdVxJ+tCpc/xmKYwnXHgosqbonts1DC4oOJAKnhZJ7Kc7qVatRtRxctaBR4WtMBP7QoXVxdWjAFYhy9Gp7qZx5gJqnUloSDHEU+cVTrsU/lckpnM6f0in5WxYYbwXdCnZS6LE1RUmiFEDZJY1UfHOX9pg3n/tw/yFnfIn0V/Tau1qIc0tds4EHwIgo1A7pny9mmALam0gnfxKbxtESA0dZPnsjHibIKmHqObFgSBI8xHcQh12EEXnb7JPzCehltIzLEt15Lv2Z5jFR9A/WGtviLOHpB8lpAbE/JYngMU6jiqdRo+F7THUTBHmJW2dqCAeRAI8En6qNS5fYf0zfHj9ELEO+1YD9QoeNwgezbmu5hhnVDEuaLkQYMqmxGJxFIwX6m8nFsSP5YugRV9D626CXJ8u7EU3CwNQDTyjmQORko9ZTBvAk2mOQWaZbmGKOlv0bm7g6xY/0z0R/lTqzqTSXsnpoJA85EokFsB6mDSuyLTysU62plmumR0PMIioNsh/B1arcQWVYIc4uY5ogR0IvBUvjDPhgsFVrAgPjRSHWo+zLd13fyomFLbE87bpGc+0KgMfi3inUgUB2UTIfB96B/GSJ7kD5jw4aZpuAgOlvfrZDiT3Qfkp+XYk7jePfE36z39Ua5FmFKo0MrBrpE3AIdykTz371PdlB/oGeKLjoHuF8nc79ncQRqqFoH/jiPArbiULYHL2PrU3ts2k2GUxYh0yS6LGbX7kSvdZVGV2wOXwgU4+x2jDujoV8/VcQS4k8yVs3tIxZ7MhYriGnUmvS07YHK2kqLLIMR9O1bxlImk3wXz7lMis0963TI8zZ2IvyCX9avyTCYW3EtXMTcJipm7OoTD85Z1C57DpMmuQ7xcfoj4Ke7PmdVRcTZq19OAtQT5IumVPsqJbinn9brbG4iywvgnMBRrknY/mtTbxJTjcI+fLKOR0DWLlFBAcQuobPE1P7Q9UkH35k/8AOBmL4qaRuEzh+JhYSswp4h3Up+jWdqF11H6ZIVWf9DTauaB53UrDZmGoSyxpLVcswTtMxZLvHFDCm6DHLMx1q+oIEyatpKM8NiBEoDVM1ZbsXtQKWLUjt0RMG0QM+yCniWw8QRs4bj8wgHHezh0kN0noQ4sPmIMrSatZRiZKq2no2nSM9w3sypMBqVCSWtLmjUT7wEgzA7lZYclrQNx939kRZ/jhRa2k0TUqyHHcMbHvDxIQ808ljI2+2MYdqx17ARZQa7FJMtNhbnf0XJDuoPQoYxEnZLkgdeREi2kIzw1AtaB0HJDPD4cCenh+KKBiLdUfFXbFPUyk3R6NAagemyEuOMmp4jEUTiqpbh6QMUmmDUquJk2v8IAtffa6L6RPmdkKZ3hhiW1LfSU3OA6gNMR+PmjvrQorvZc5NlmEazTSw9ENjnTaS7xJBJ9SqXP/AGf03VWPofRtJlzGxDXC5LZ2B6dQvPCGZkg03fE3kirMccKdBz94iPE/oqOnF34LTkprj5IuXZcKTQBuBupNTZRsozNtcWsfkVLr0yN0NJcbXRqVqVS7Mu9pJsswcwErUPag33D5rJ6Tyj4F+LNSktIusnyR9d0U2kkIwo8H40NgQPNWvsgpNLHEi4K1Lswqac2SWThoxxnBWNO5HqvdXgPFxJcFsHZhcfTEKvbMr1DPm/M21aDy15MqCcwcbTKMvanhf+pbA3BQgzBlokrUeNb7GLl4JGFcp5xBjc+qrWEry+q7ZYcbYRSpE043x9UlWH9XSV8EVyZTUynqJ94KOxO0TcLoM4iD/hhmotB5rS25U3s/JZbw7X0wUd0eIR2e65eT5D66B/EksrkDaUU5a4loQyx/aVSepRplWHAass1Z6aCn9SdLEw83WGqKPYKl0QKbHVn2a1pInuBkrxl2E1uv8I3/ACUX2hVi3AVA365bTPc1xAPy+9EhDXJmW7kooD6GPdia7qrvhA0sE7yZe8+Nh4BSaogyFU5JU0gDlFlb1nJeXZ0oqtDIrSuMF7ry0J7DMGq6wwpb5ZA5FXlHEdN/kqSlUEclLwtdROgM42EGG6nfqqDPsR/1dNtJs1Hse5wHNtMC5HM8u9WjcTDZJsOaG+GahxGZVq/1abRSZ4uIcfk0f1JlTuooTWOrkyHmFMse3E0eR+kaPvV5iM8a5ogB7XaXwdgRcT1vyV5mWQtqS5kNeR732H/xDke9DWX4RjahbVBkHTo2AjqiZFw76AwfPoJG48PaIZvDh3eimYhupo6/motCsA0BsAcgF6/bhyuegutLJFrZlwd6QF8ecM169Fxp0y+ASQ2C63RsyfJYszDwvqWhU67oN4m9k1DEvfVo1DRqvJc5pGqkXG5MCCyTJsTvsiY40vxNLKk6kDnshqRrHf8AgtWBWd8I8IYjLqru3ALHRFRh1M87At8wEfMxLY3VJ03ZMv5bRIXl2yb/AGlvVcdi2xuFpyQLizJ/abauwx1Qj2kow9pWIbUqN0nZBwEBLKqOnjutjbiEy49EnuleGoiRbfgZewykpEJInIHxBmmU9TNwo7SnmG6eZxQ14ebqEIpGXQ2ZQfw/idMFE7M4bphc2a2PxejuF92pCO8rd7o8FnmGxGqpK0XIMOXtttzPIf3Q2m3Rq9WS3XU7CZON6n9H5lTMPSawe6L9TuU7KZhhS3IXllb0jhgWAgdAqXinLTXwz2DeNTf4m3H5eauXFIBamr0VCXF2YphHxHcrttaQu8X5R2GLcR8NT6Rv8xhw8nT6hQMPVXNnGnR2oS5JNEhzkqdWLps1L2XahshBkSX48RYqyy2vaSUNAqRVx5a2B0UojRZ59nbnRRpXc8hoaNyXGAJ5It4byYYak2nuQJe77TzBcfwHcAhr2f5KalR2KeNtTKU9dnv/APkfzI8ZY/JOYcdbZzfUZP7ES2rNOIcyccS8tBc4ucABazTpBPQCEfV6BqA6XuaYsA46T4gX8ws8yxzyaprsLH6oIvEjfSXXLe/rKv1cm0lWjHo0k2/JKys1Xkds+f3GyB/MdyiRlbS2BA7gqLBaiJaA1v2yd/Ac1a0abfrFz/Gw9Ak46GsmxHFlzoDtuivMBVlovKqH1GtsGgeAhSspxN4sAj4ZcZi2aNw0i7J5IE4+yevRYcRhHHQP8ykL6B9tn7vUctxbY5O66DIM94PQrqTgpqmc+E3B2jADxHiz9d/ovBzrFutqetXxPCdJryA0RuO4HYJM4ap/ZHoue1TqjprLF7RkTsJVeZcHE96arZVVj4StrZkbPsj0ThyZn2QqXIt5kYW3Iqx+ofRPN4drH6q28ZMzoPRehlTOi1ykZ91GJDhit9n5Lq27/DGdElVyJ7yPlBqca5NBe2ldg5DCXKKllcYcF7g1oLnOMNAEkk8gOqHMtqWW6ezzhEYakK9Zv09QSAd6TDsO5xG/p1SM1+VDUZVEY4X9nQZFTFH3txSabD+Nw3PcPUo4p0msaGsAaBsAI+S8PelrstxpdA5Nvs9816lNtK6ai1aKOlcBTf7Q2Y1CTym6cCG2mbqij41y3tMO2oN6Tr/wPgO+ekoBqUNK100g9rmO2eCD4EQszx1HQ9zHfEwlp8RzHiIPmlPUxpqX2dD0c7Tj9FUxxDp6J2tUtJXey3vv8lFxG10n2dIbNWV7w+FdVqNpt+J5DR58/AC/kowHRGXs+yuXOruG002eP13ekN8yiQjydAsuT24OQbZbgm0qTWMENYA0eA5nvO/mvM381KiyhuF10pqkkcOLttseou0uI5Kt4myrWwljSTJLo3h0Any3813GZWKlQP8AAOHhsfw8kxj8p94aXEW6lBnuLi1oLDUlJPYM4jFaIaGlxIs0feegVtljxH0rjq+y3YTyk7lecwy80/e5P5jkRyKHMz4hpYaH1C6Cfqt1QNpPckafKq2dHkpRuw6bhaTxs7+ortDCBh90k+N/mgjDe0vDDm8SAQXU3BsHYzCL8nzNmIZrYQQRuDI9UZeLVMWkmk2noIGvtPcutsEzRFgOidebwupF6s5j7o84qnIB6KOGKdCj6YWMkN2bhPVHjQvWhewF6Q+JrkNBqWhOwlpU4l8hrSup3Skq4k5HxyvQSSXQF2FvAFMOx+GDgCDWZIIkG/RfSRSSSkvkwq+KGTuuNSSQzfg9nb0UPHFJJVk6NY+xZcwdpsPhP3hWS4kpj+JU/ke2brPePxGKqRb6Nh/2n8guJLOf4fv/ANDek/q/t/wo6Pw+iZrGx/XMpJLms7JDJuP1yWp8GNjBUI+xPmXOJPikknPT/IR9d8C+JVJh6zi90uJtzJPMpJInqX+cTnYemWOGN/IrziPiSSWv7P3NL5j4pB1IhwBHQgEfNBXFmHb2uIbpbp7GdMCJ0G8JJK8vxj/Ps1h7l/PKADhnDtcw6mtd9FX3AO22/RaFwdbQBYRty26JJJfL8l/kah/TkGzNyvLPiSSXQXg5X2PhNVd0klrJ0VHs4upJIIQ9BdSSUIcSSSVEP//Z"/>
          <p:cNvSpPr>
            <a:spLocks noChangeAspect="1" noChangeArrowheads="1"/>
          </p:cNvSpPr>
          <p:nvPr/>
        </p:nvSpPr>
        <p:spPr bwMode="auto">
          <a:xfrm>
            <a:off x="76200" y="-655638"/>
            <a:ext cx="1828800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data:image/jpg;base64,/9j/4AAQSkZJRgABAQAAAQABAAD/2wCEAAkGBhQSEBUUEhQVFRUUFhQVFBQWFBUUFRQXFBUVFBUVFBUXHCYeFxkjGRQUHy8gJCcpLCwsFR4xNTAqNSYrLCkBCQoKDgwOGg8PGiwlHCQqLCwsLCksLCwsLCwsLCksLCkpLCwsLCwsLCksLCksLCwsLCksLCwpLCwpLCksLCksLP/AABEIAMIBAwMBIgACEQEDEQH/xAAcAAABBQEBAQAAAAAAAAAAAAAGAAMEBQcBAgj/xABBEAABAwIEAwUEBwYFBQEAAAABAAIRAyEEBRIxBkFRE2FxgZEHIjKhI0JSscHR8BRicoKS4RUzQ6LxJFOTssJz/8QAGQEAAgMBAAAAAAAAAAAAAAAAAwQAAQIF/8QAKhEAAgICAgEEAQMFAQAAAAAAAAECEQMhEjFBBBMyUSJhgfAzQnGh0RT/2gAMAwEAAhEDEQA/AKfC7J54TWEUmoLLkvs6gPZwyxQwW3RdmzLFCtRtymcb0CyRJuWbonobIYy7dE+F2Q8nZuHR5e1chOvC4AhBKEwJ1oXloR1wtwUIFXEjvbSPyNQf/Pr0UUXJ0jMpKKtlBkvC1bE3Y3Sz/uOs3+Xm7yRZhPZvSA+lqvd10gMb6mSik1A1t4AHkAOgQVxdx22meyYY94NcednAO8OYRXGGNb2wKc8jqOkT63DuX04Dg8k/CO0cSe8Bpv4qww/CWCcNTaWrxfUPqCbFBtTBOxGI7TtXU6ZO4PvAgBugEbtkSNrOCeGd1MPW0sOtrd7uBIi8yb923JBjminuKoK8DapSdhdU4Lwh/wBIjwe8fioGJ9ndF3wVKjPHS8fgfmr/AC3MG1qbXtMhwBHn171LTyx45q0hJznF1Zn9X2f1qbtTHMqDuljvR1vmrfL8M5lntLT3j9Becz4xcGGpS7NlKSGVa2omuW2PY0mwS398kBUNP2tN7Q0yBW//ADbBO241OHM80pKOO/xsaj7jW6/n+g2auqJkvEGHxjJomHROh3uuiSNvI+ilkQtVq0YvdMSSSShYl5IXqEoUoh5hKF6ShVRdniFzSnEgFXEljZYudmnYShTiSyLUwgO4B8lWYzhqm/6oV7C4WquJfID3cE05XUVli4s8TVmTYNqlVW2TOFZdS3tsrZtFDmrbIUqtuUY5oyyEMR8RRsRmY/l+6KsHshbAfEirBCyrISB6e1eAE84K04ZyP9prAH/LbDqh6jk0d5/AoJu6LvgrhqYxFUW/0mkbkf6h7unqjTEYprGlzjAG5/XNNYiu2mwucQ1jBfoAP1CyPjHjl1d1VtOzGjS2/L3iT4mAjXw0uwKjzdvoIOKePtXuUtpjwIJI8drhZvjcxdWh1zEQTexvBnc/CFBwdYvcQZ96/nvI/mn1T+FokOMbEk/1WH+4NH8wU4VbfYS9Uug44fzEVKWkuIIFo5EcvAj7lbY0MNImrZ0ENe0ibDYtMTB8ygHK8SWvEfVOlw6tddrvX/2Rf/j0tA9242cNbHWtIF2+PJKTjxkMLasvPZ9n9OhhAyq+IcdJ33A89wVacXcWUxl+INMnUaTmtI5a/cmfB0rOcwxOGqNIADKkWHaOLe+NVx8+SYwGKovpFj3NLj7ugtMgRDhbefwTEck1GvACWKLlfkYxGOZjcUe1c4UKTAA1u5DYaym07NAj+xTeLqta9vY0GsY2N4LpM7viXXPdyRJwtw9haMzqcTuLzzuTeN9vmVZ4hmXMJdcO2DQ+Y5ktaNj3oTyK6XQVJ/WyPwbQqCl2oI1e61obuS4h7iT15k8g1aRhcWKzT9psjxj/AJCGcpxFMtDaYi0AEkuAH2ug/RU9jTSJLTsJPiSLeg+auE2t+AWSPL/JbJKPhswFSeThBI8QCD81IRk0+gDTXYguhcXVaKEkkUlZBJJJKUQSSSSogl5K6kVRZ4SXUlRoyrDNupjmWTVBnvKb2dkNhSmx+HkIaxWVe8Sjc0ZUetl4K3GVFNWBmGy8tciPAtsnnZcpFOhCqUrL4jL6c7XPzM8gtM4dykYfDtb9c+9UPVx5eAFvJCHC2Ga7Fs1cg5wHVzRI/PyWguV4/sHl1oBvazmTqeCDW/6j4MdGifvIWMU6kMdPNzZ8wR+S2D2tMmjREfXefQMMekrHsbSAY5sc2n0EAg+Eo2OnojtRTIGGxxYR3f8ACucvzEatP2oIv1M28HEHyQ3UF7r3RJtBuNvwTUsaYrDI06Cf/F2sqB55FusdQQA/zBDT/KUSZ1hnNDXMg62B7CDZ2qTHgSDHiFnmIBMk8/vRLg817TBUmkkGiHUyerNQcCP4ZYfAFK5MS00N48jtplRmGYBzejgZjry90nYjmFX4LtXPmnqLiQJEkydhbc227kntdUq6e+O7x/XRWWFzA02tbTcWNlwfUBh7hbXDhcDkAN+fIJiuKpC7bnK2wjpUjTGmvWdUeQJpU7NYej3de6QrHKeHn1XS4aGC596HRzOt1mjvAMIZwXEApOhrNtp95zu+e/rsO9Sn8Zuc4AjtDyZP0TfHbW7vNhFtknLHN9Ib92KVWa7kXZ02RRADbA1IMEnoTd56dfBW1S8NH99/vuhLh3PwWM1GTtTptAAcT9gD6szLucG8Aq4q5qWtLmkOqVHaKcXGogA6f3Wg79Xd4QFrTLa2WmDw8Vnubt7jD0lrTP3hWcKFgNLRoF9Alx5lxuZ9FYPF/G/rdHgtAJvZ4hJdhJbMHISXYShSiziS7CUKUQ5CS6lClEPKRC9JFVRLPEJLq6qouzNaNP3lOFOyZps95TQ2yAGIjaaT6Sfa1JwUKITqS89mpTmLooyqN2V7armPD22c0gjxC0XLMwbXpB7ediPskbhZ/WpqZkeaGg+blrvjH3Ed6kZcWVOPJD3tSH0FM9Hu5TuwhY3jXjTyv8uk9y0T2kZ52x0Md7rCZvEQBpJ6G5PmFmdbMGnkJHxTf0GxTOJW7RUtQpkOrgzqJ5Tbz2H91cZVlII23hQsLrfUk3B/XS5R5w/gRpEi8eKJmyOKoxgxJuyDRyERcegC9nJQ0EDYx0sRsR90cwUR1KVrBNUqXVIe4zoKCoDH8Odm4ubz6cgQR5bqRlvCRqGImSI6Da/yCO8Hlgcb+SvcBl7WRG6J78mCeOKAul7OwTeYO8QJA5bJ93sxpxtpO2rSIBjYgW+S0bCtG3NTf2cELUFNrTATnFPoyo8G1qUmnUBDhDnAgOjmCXXj74UjDUm4dxdUqGpXDQGta41CxkkiSG6WyZOkXcTewK0d2CbBtCD85qva8ilTlwn3nNIpNncu5vdyAG83VST8kUk+i04axZcRTPxOaajv3WmGtHdN/HS4oqrDY9QhLg7DhjHPc7W5xGqoTOp0QYO0C+1pJjZE7asgd36/JExtKLQHKvys6kkuwtgzkJAJFJWQS5C6koWcSC6koQS4upKEPMJLqSqiwDay4UktXNF1K7GUsGIraa6+mnw2669ihCEGL2Gr2ad05osqNFXiKa8Ydg1CdpE+qm1mJptAGx2Mz5rDZpGYZi1xc9xMlxMg32JkHoYiEL1KME9yPOK8CWiRvt5yd+9B4wj6m17C/jPPyK6GCerBZoci+4Sy0vaXTPJHGBw3Zi/gqbg3DluHB6k3V1iMWGjZxP7rSUnllykxrFGopHK1T3tvmvVM90KDSziiXQXaTtDhHrKvcFRa4WO+0FAaa7Dpody8wVb4ZxhpHM3VezDQp2FdyVIpltScrCiVXYfdWVJicwiGYcqtkIRz6kKx06wADBF5M8oF+628ovc2yBM6z8U2uLGzUuGOsY2uALuMzvAkSiZQeLYzmGbMp1adBnKA4DeYnTY7wb95COMKDoE7wJ8eix/hSk5+KDzd0nU83DCZnxdPqe5q2OkyGgDYW/5QoKpBMukke0l1JHFji4vRXFCxQuLqShDkLq5KWpQh1cKUpKFnEkpSVEBHRdS2tTDhdSmhKhxmLrrmr0RddcLKIojQnA1cIXsFQuyHXYo73BrSTZTaqrsxq6R4X850tjzKxIJHYE8X4kX1yD3XtyECTPeqOlDaDdM3Jad/q30n+r5rzxLnIdVdExMWO8bX59U3kDg5j6YOqS17QRBBnS7nzBHom4w4402Wppz4/oaLw/hQ3C05+yCfO6h53xEKDbtc+8Brd/7K4yds0GjuA9FFxWXtMy0c/uhJprlbGPGgUbnv7Q7s3YTWfdga2Od7zS+QOcNBmDa0qVlGP7N8Ui4ARqo1Jlve0k/IqdgMuOHeXUXMEzMtBIneOg28VDq5Zqe6o95Lt4gAGx3j9bI7cHpdGYRl3IMMPmeps80/Tr6AXusPn6Kh4Ypk6Gu8x5ov4mwDjhiKZ0mJJjlB6XiY2S/HsI5JNL7KWpxg5phjGtHJ1Z4pg+DfiPoiHI8fUq+86qw9zBbyJN1ibeGnvrHtCBcgvcS+xGkkDTcQZ5eK1nA8GUXtpvwurDFoH0rJaamkQA6lOkg7kwmONVxYvN98lS+w2YZCz/NMuaxr3PJa3SZMXLnkhrGgXc7oOSPMNIbDtwLnr1IWY8eZ92UUW/GG6trS8nTHSxk+I22JclyoXw/i2V2UPjE0wBoYx0Bm8WmXEfWPyC1vDGWA9wWEcK4ouZqeZ1PeQYvrDS4X75+a3bBf5bP4W/csRVSaLyu4pjy7KSUowsJcTNbFtbuVBq5vGwJWXJI0ostV5KqP8WdyaV5/xCofqrPNGuJbkpl1aFWOr1jyhRqmErO+tCzKT8GlFeQkoGQnC1Q8spuawBxkhTXI8dxAy7PEJJQuqEBN4Ulqi1XJ8PskhkR3TkWVZicfpcnKGYSFLJRMLF4LV1tSU41sq7JRDqtQzxdXLKQI5z/tBP4o2/ZJQn7Q8LpoNI5lw9R/yq8moPZieNrFzzK5gsY6lUa9hhzTI5jwI6JuqPePiV5IXYSVUc2TfKzaeGsw10WO21tDoGwkSQPC6s6xkfghbgSvrwbOrC5h8nEj5EIrAt3riTXGTX6ncxvlFMhHDg/2ULFYaLDzVhWdpHkqfEPcXgFwaIJkmPh6n9bKkHoteHx9MAtEqU/cE9EB5CQKrTIII3FwekFGHEGr9m1MN2wTHMTBCNj6kxX1CuUUUlbIWipqZET8J5fwkcu5X+XhwACpcmzHtLG6JsPTEKYlbtGPUScVxZ4zTHso0KlWo4NYxhc4naANvE7eawjO8zFf6VxDnuJgCdzEaugaDsOgRd7ds1cyhQoNJio59R466IawHukuPkFkuDxUhrTydbuktd94d6p3hy/IUhJR19hNgJZh2m3u1AYEc2wdvBb7l/8Ak0/4G/8AqFgeDh1NjRfW9oI7mgk/eFv2HbpY0dGtHoAgR+TC5vihxxVFxBxGygwklWGZ4zs2ErCeM+IjXrFoPugnmpubpA4qlbC7JeLHYvF6Zhv91plDCtDRsvnPh7Hup1gWbrW8NnlcsENKk+ONm6cloNezaOi57qCf8WxBO3zXDj8QVj3ok9thv2je5J1dvUIFdVxJ+tCpc/xmKYwnXHgosqbonts1DC4oOJAKnhZJ7Kc7qVatRtRxctaBR4WtMBP7QoXVxdWjAFYhy9Gp7qZx5gJqnUloSDHEU+cVTrsU/lckpnM6f0in5WxYYbwXdCnZS6LE1RUmiFEDZJY1UfHOX9pg3n/tw/yFnfIn0V/Tau1qIc0tds4EHwIgo1A7pny9mmALam0gnfxKbxtESA0dZPnsjHibIKmHqObFgSBI8xHcQh12EEXnb7JPzCehltIzLEt15Lv2Z5jFR9A/WGtviLOHpB8lpAbE/JYngMU6jiqdRo+F7THUTBHmJW2dqCAeRAI8En6qNS5fYf0zfHj9ELEO+1YD9QoeNwgezbmu5hhnVDEuaLkQYMqmxGJxFIwX6m8nFsSP5YugRV9D626CXJ8u7EU3CwNQDTyjmQORko9ZTBvAk2mOQWaZbmGKOlv0bm7g6xY/0z0R/lTqzqTSXsnpoJA85EokFsB6mDSuyLTysU62plmumR0PMIioNsh/B1arcQWVYIc4uY5ogR0IvBUvjDPhgsFVrAgPjRSHWo+zLd13fyomFLbE87bpGc+0KgMfi3inUgUB2UTIfB96B/GSJ7kD5jw4aZpuAgOlvfrZDiT3Qfkp+XYk7jePfE36z39Ua5FmFKo0MrBrpE3AIdykTz371PdlB/oGeKLjoHuF8nc79ncQRqqFoH/jiPArbiULYHL2PrU3ts2k2GUxYh0yS6LGbX7kSvdZVGV2wOXwgU4+x2jDujoV8/VcQS4k8yVs3tIxZ7MhYriGnUmvS07YHK2kqLLIMR9O1bxlImk3wXz7lMis0963TI8zZ2IvyCX9avyTCYW3EtXMTcJipm7OoTD85Z1C57DpMmuQ7xcfoj4Ke7PmdVRcTZq19OAtQT5IumVPsqJbinn9brbG4iywvgnMBRrknY/mtTbxJTjcI+fLKOR0DWLlFBAcQuobPE1P7Q9UkH35k/8AOBmL4qaRuEzh+JhYSswp4h3Up+jWdqF11H6ZIVWf9DTauaB53UrDZmGoSyxpLVcswTtMxZLvHFDCm6DHLMx1q+oIEyatpKM8NiBEoDVM1ZbsXtQKWLUjt0RMG0QM+yCniWw8QRs4bj8wgHHezh0kN0noQ4sPmIMrSatZRiZKq2no2nSM9w3sypMBqVCSWtLmjUT7wEgzA7lZYclrQNx939kRZ/jhRa2k0TUqyHHcMbHvDxIQ808ljI2+2MYdqx17ARZQa7FJMtNhbnf0XJDuoPQoYxEnZLkgdeREi2kIzw1AtaB0HJDPD4cCenh+KKBiLdUfFXbFPUyk3R6NAagemyEuOMmp4jEUTiqpbh6QMUmmDUquJk2v8IAtffa6L6RPmdkKZ3hhiW1LfSU3OA6gNMR+PmjvrQorvZc5NlmEazTSw9ENjnTaS7xJBJ9SqXP/AGf03VWPofRtJlzGxDXC5LZ2B6dQvPCGZkg03fE3kirMccKdBz94iPE/oqOnF34LTkprj5IuXZcKTQBuBupNTZRsozNtcWsfkVLr0yN0NJcbXRqVqVS7Mu9pJsswcwErUPag33D5rJ6Tyj4F+LNSktIusnyR9d0U2kkIwo8H40NgQPNWvsgpNLHEi4K1Lswqac2SWThoxxnBWNO5HqvdXgPFxJcFsHZhcfTEKvbMr1DPm/M21aDy15MqCcwcbTKMvanhf+pbA3BQgzBlokrUeNb7GLl4JGFcp5xBjc+qrWEry+q7ZYcbYRSpE043x9UlWH9XSV8EVyZTUynqJ94KOxO0TcLoM4iD/hhmotB5rS25U3s/JZbw7X0wUd0eIR2e65eT5D66B/EksrkDaUU5a4loQyx/aVSepRplWHAass1Z6aCn9SdLEw83WGqKPYKl0QKbHVn2a1pInuBkrxl2E1uv8I3/ACUX2hVi3AVA365bTPc1xAPy+9EhDXJmW7kooD6GPdia7qrvhA0sE7yZe8+Nh4BSaogyFU5JU0gDlFlb1nJeXZ0oqtDIrSuMF7ry0J7DMGq6wwpb5ZA5FXlHEdN/kqSlUEclLwtdROgM42EGG6nfqqDPsR/1dNtJs1Hse5wHNtMC5HM8u9WjcTDZJsOaG+GahxGZVq/1abRSZ4uIcfk0f1JlTuooTWOrkyHmFMse3E0eR+kaPvV5iM8a5ogB7XaXwdgRcT1vyV5mWQtqS5kNeR732H/xDke9DWX4RjahbVBkHTo2AjqiZFw76AwfPoJG48PaIZvDh3eimYhupo6/motCsA0BsAcgF6/bhyuegutLJFrZlwd6QF8ecM169Fxp0y+ASQ2C63RsyfJYszDwvqWhU67oN4m9k1DEvfVo1DRqvJc5pGqkXG5MCCyTJsTvsiY40vxNLKk6kDnshqRrHf8AgtWBWd8I8IYjLqru3ALHRFRh1M87At8wEfMxLY3VJ03ZMv5bRIXl2yb/AGlvVcdi2xuFpyQLizJ/abauwx1Qj2kow9pWIbUqN0nZBwEBLKqOnjutjbiEy49EnuleGoiRbfgZewykpEJInIHxBmmU9TNwo7SnmG6eZxQ14ebqEIpGXQ2ZQfw/idMFE7M4bphc2a2PxejuF92pCO8rd7o8FnmGxGqpK0XIMOXtttzPIf3Q2m3Rq9WS3XU7CZON6n9H5lTMPSawe6L9TuU7KZhhS3IXllb0jhgWAgdAqXinLTXwz2DeNTf4m3H5eauXFIBamr0VCXF2YphHxHcrttaQu8X5R2GLcR8NT6Rv8xhw8nT6hQMPVXNnGnR2oS5JNEhzkqdWLps1L2XahshBkSX48RYqyy2vaSUNAqRVx5a2B0UojRZ59nbnRRpXc8hoaNyXGAJ5It4byYYak2nuQJe77TzBcfwHcAhr2f5KalR2KeNtTKU9dnv/APkfzI8ZY/JOYcdbZzfUZP7ES2rNOIcyccS8tBc4ucABazTpBPQCEfV6BqA6XuaYsA46T4gX8ws8yxzyaprsLH6oIvEjfSXXLe/rKv1cm0lWjHo0k2/JKys1Xkds+f3GyB/MdyiRlbS2BA7gqLBaiJaA1v2yd/Ac1a0abfrFz/Gw9Ak46GsmxHFlzoDtuivMBVlovKqH1GtsGgeAhSspxN4sAj4ZcZi2aNw0i7J5IE4+yevRYcRhHHQP8ykL6B9tn7vUctxbY5O66DIM94PQrqTgpqmc+E3B2jADxHiz9d/ovBzrFutqetXxPCdJryA0RuO4HYJM4ap/ZHoue1TqjprLF7RkTsJVeZcHE96arZVVj4StrZkbPsj0ThyZn2QqXIt5kYW3Iqx+ofRPN4drH6q28ZMzoPRehlTOi1ykZ91GJDhit9n5Lq27/DGdElVyJ7yPlBqca5NBe2ldg5DCXKKllcYcF7g1oLnOMNAEkk8gOqHMtqWW6ezzhEYakK9Zv09QSAd6TDsO5xG/p1SM1+VDUZVEY4X9nQZFTFH3txSabD+Nw3PcPUo4p0msaGsAaBsAI+S8PelrstxpdA5Nvs9816lNtK6ai1aKOlcBTf7Q2Y1CTym6cCG2mbqij41y3tMO2oN6Tr/wPgO+ekoBqUNK100g9rmO2eCD4EQszx1HQ9zHfEwlp8RzHiIPmlPUxpqX2dD0c7Tj9FUxxDp6J2tUtJXey3vv8lFxG10n2dIbNWV7w+FdVqNpt+J5DR58/AC/kowHRGXs+yuXOruG002eP13ekN8yiQjydAsuT24OQbZbgm0qTWMENYA0eA5nvO/mvM381KiyhuF10pqkkcOLttseou0uI5Kt4myrWwljSTJLo3h0Any3813GZWKlQP8AAOHhsfw8kxj8p94aXEW6lBnuLi1oLDUlJPYM4jFaIaGlxIs0feegVtljxH0rjq+y3YTyk7lecwy80/e5P5jkRyKHMz4hpYaH1C6Cfqt1QNpPckafKq2dHkpRuw6bhaTxs7+ortDCBh90k+N/mgjDe0vDDm8SAQXU3BsHYzCL8nzNmIZrYQQRuDI9UZeLVMWkmk2noIGvtPcutsEzRFgOidebwupF6s5j7o84qnIB6KOGKdCj6YWMkN2bhPVHjQvWhewF6Q+JrkNBqWhOwlpU4l8hrSup3Skq4k5HxyvQSSXQF2FvAFMOx+GDgCDWZIIkG/RfSRSSSkvkwq+KGTuuNSSQzfg9nb0UPHFJJVk6NY+xZcwdpsPhP3hWS4kpj+JU/ke2brPePxGKqRb6Nh/2n8guJLOf4fv/ANDek/q/t/wo6Pw+iZrGx/XMpJLms7JDJuP1yWp8GNjBUI+xPmXOJPikknPT/IR9d8C+JVJh6zi90uJtzJPMpJInqX+cTnYemWOGN/IrziPiSSWv7P3NL5j4pB1IhwBHQgEfNBXFmHb2uIbpbp7GdMCJ0G8JJK8vxj/Ps1h7l/PKADhnDtcw6mtd9FX3AO22/RaFwdbQBYRty26JJJfL8l/kah/TkGzNyvLPiSSXQXg5X2PhNVd0klrJ0VHs4upJIIQ9BdSSUIcSSSVEP//Z"/>
          <p:cNvSpPr>
            <a:spLocks noChangeAspect="1" noChangeArrowheads="1"/>
          </p:cNvSpPr>
          <p:nvPr/>
        </p:nvSpPr>
        <p:spPr bwMode="auto">
          <a:xfrm>
            <a:off x="76200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data:image/jpg;base64,/9j/4AAQSkZJRgABAQAAAQABAAD/2wCEAAkGBhQSEBUUEhQVFRUUFhQVFBQWFBUUFRQXFBUVFBUVFBUXHCYeFxkjGRQUHy8gJCcpLCwsFR4xNTAqNSYrLCkBCQoKDgwOGg8PGiwlHCQqLCwsLCksLCwsLCwsLCksLCkpLCwsLCwsLCksLCksLCwsLCksLCwpLCwpLCksLCksLP/AABEIAMIBAwMBIgACEQEDEQH/xAAcAAABBQEBAQAAAAAAAAAAAAAGAAMEBQcBAgj/xABBEAABAwIEAwUEBwYFBQEAAAABAAIRAyEEBRIxBkFRE2FxgZEHIjKhI0JSscHR8BRicoKS4RUzQ6LxJFOTssJz/8QAGQEAAgMBAAAAAAAAAAAAAAAAAwQAAQIF/8QAKhEAAgICAgEEAQMFAQAAAAAAAAECEQMhEjFBBBMyUSJhgfAzQnGh0RT/2gAMAwEAAhEDEQA/AKfC7J54TWEUmoLLkvs6gPZwyxQwW3RdmzLFCtRtymcb0CyRJuWbonobIYy7dE+F2Q8nZuHR5e1chOvC4AhBKEwJ1oXloR1wtwUIFXEjvbSPyNQf/Pr0UUXJ0jMpKKtlBkvC1bE3Y3Sz/uOs3+Xm7yRZhPZvSA+lqvd10gMb6mSik1A1t4AHkAOgQVxdx22meyYY94NcednAO8OYRXGGNb2wKc8jqOkT63DuX04Dg8k/CO0cSe8Bpv4qww/CWCcNTaWrxfUPqCbFBtTBOxGI7TtXU6ZO4PvAgBugEbtkSNrOCeGd1MPW0sOtrd7uBIi8yb923JBjminuKoK8DapSdhdU4Lwh/wBIjwe8fioGJ9ndF3wVKjPHS8fgfmr/AC3MG1qbXtMhwBHn171LTyx45q0hJznF1Zn9X2f1qbtTHMqDuljvR1vmrfL8M5lntLT3j9Becz4xcGGpS7NlKSGVa2omuW2PY0mwS398kBUNP2tN7Q0yBW//ADbBO241OHM80pKOO/xsaj7jW6/n+g2auqJkvEGHxjJomHROh3uuiSNvI+ilkQtVq0YvdMSSSShYl5IXqEoUoh5hKF6ShVRdniFzSnEgFXEljZYudmnYShTiSyLUwgO4B8lWYzhqm/6oV7C4WquJfID3cE05XUVli4s8TVmTYNqlVW2TOFZdS3tsrZtFDmrbIUqtuUY5oyyEMR8RRsRmY/l+6KsHshbAfEirBCyrISB6e1eAE84K04ZyP9prAH/LbDqh6jk0d5/AoJu6LvgrhqYxFUW/0mkbkf6h7unqjTEYprGlzjAG5/XNNYiu2mwucQ1jBfoAP1CyPjHjl1d1VtOzGjS2/L3iT4mAjXw0uwKjzdvoIOKePtXuUtpjwIJI8drhZvjcxdWh1zEQTexvBnc/CFBwdYvcQZ96/nvI/mn1T+FokOMbEk/1WH+4NH8wU4VbfYS9Uug44fzEVKWkuIIFo5EcvAj7lbY0MNImrZ0ENe0ibDYtMTB8ygHK8SWvEfVOlw6tddrvX/2Rf/j0tA9242cNbHWtIF2+PJKTjxkMLasvPZ9n9OhhAyq+IcdJ33A89wVacXcWUxl+INMnUaTmtI5a/cmfB0rOcwxOGqNIADKkWHaOLe+NVx8+SYwGKovpFj3NLj7ugtMgRDhbefwTEck1GvACWKLlfkYxGOZjcUe1c4UKTAA1u5DYaym07NAj+xTeLqta9vY0GsY2N4LpM7viXXPdyRJwtw9haMzqcTuLzzuTeN9vmVZ4hmXMJdcO2DQ+Y5ktaNj3oTyK6XQVJ/WyPwbQqCl2oI1e61obuS4h7iT15k8g1aRhcWKzT9psjxj/AJCGcpxFMtDaYi0AEkuAH2ug/RU9jTSJLTsJPiSLeg+auE2t+AWSPL/JbJKPhswFSeThBI8QCD81IRk0+gDTXYguhcXVaKEkkUlZBJJJKUQSSSSogl5K6kVRZ4SXUlRoyrDNupjmWTVBnvKb2dkNhSmx+HkIaxWVe8Sjc0ZUetl4K3GVFNWBmGy8tciPAtsnnZcpFOhCqUrL4jL6c7XPzM8gtM4dykYfDtb9c+9UPVx5eAFvJCHC2Ga7Fs1cg5wHVzRI/PyWguV4/sHl1oBvazmTqeCDW/6j4MdGifvIWMU6kMdPNzZ8wR+S2D2tMmjREfXefQMMekrHsbSAY5sc2n0EAg+Eo2OnojtRTIGGxxYR3f8ACucvzEatP2oIv1M28HEHyQ3UF7r3RJtBuNvwTUsaYrDI06Cf/F2sqB55FusdQQA/zBDT/KUSZ1hnNDXMg62B7CDZ2qTHgSDHiFnmIBMk8/vRLg817TBUmkkGiHUyerNQcCP4ZYfAFK5MS00N48jtplRmGYBzejgZjry90nYjmFX4LtXPmnqLiQJEkydhbc227kntdUq6e+O7x/XRWWFzA02tbTcWNlwfUBh7hbXDhcDkAN+fIJiuKpC7bnK2wjpUjTGmvWdUeQJpU7NYej3de6QrHKeHn1XS4aGC596HRzOt1mjvAMIZwXEApOhrNtp95zu+e/rsO9Sn8Zuc4AjtDyZP0TfHbW7vNhFtknLHN9Ib92KVWa7kXZ02RRADbA1IMEnoTd56dfBW1S8NH99/vuhLh3PwWM1GTtTptAAcT9gD6szLucG8Aq4q5qWtLmkOqVHaKcXGogA6f3Wg79Xd4QFrTLa2WmDw8Vnubt7jD0lrTP3hWcKFgNLRoF9Alx5lxuZ9FYPF/G/rdHgtAJvZ4hJdhJbMHISXYShSiziS7CUKUQ5CS6lClEPKRC9JFVRLPEJLq6qouzNaNP3lOFOyZps95TQ2yAGIjaaT6Sfa1JwUKITqS89mpTmLooyqN2V7armPD22c0gjxC0XLMwbXpB7ediPskbhZ/WpqZkeaGg+blrvjH3Ed6kZcWVOPJD3tSH0FM9Hu5TuwhY3jXjTyv8uk9y0T2kZ52x0Md7rCZvEQBpJ6G5PmFmdbMGnkJHxTf0GxTOJW7RUtQpkOrgzqJ5Tbz2H91cZVlII23hQsLrfUk3B/XS5R5w/gRpEi8eKJmyOKoxgxJuyDRyERcegC9nJQ0EDYx0sRsR90cwUR1KVrBNUqXVIe4zoKCoDH8Odm4ubz6cgQR5bqRlvCRqGImSI6Da/yCO8Hlgcb+SvcBl7WRG6J78mCeOKAul7OwTeYO8QJA5bJ93sxpxtpO2rSIBjYgW+S0bCtG3NTf2cELUFNrTATnFPoyo8G1qUmnUBDhDnAgOjmCXXj74UjDUm4dxdUqGpXDQGta41CxkkiSG6WyZOkXcTewK0d2CbBtCD85qva8ilTlwn3nNIpNncu5vdyAG83VST8kUk+i04axZcRTPxOaajv3WmGtHdN/HS4oqrDY9QhLg7DhjHPc7W5xGqoTOp0QYO0C+1pJjZE7asgd36/JExtKLQHKvys6kkuwtgzkJAJFJWQS5C6koWcSC6koQS4upKEPMJLqSqiwDay4UktXNF1K7GUsGIraa6+mnw2669ihCEGL2Gr2ad05osqNFXiKa8Ydg1CdpE+qm1mJptAGx2Mz5rDZpGYZi1xc9xMlxMg32JkHoYiEL1KME9yPOK8CWiRvt5yd+9B4wj6m17C/jPPyK6GCerBZoci+4Sy0vaXTPJHGBw3Zi/gqbg3DluHB6k3V1iMWGjZxP7rSUnllykxrFGopHK1T3tvmvVM90KDSziiXQXaTtDhHrKvcFRa4WO+0FAaa7Dpody8wVb4ZxhpHM3VezDQp2FdyVIpltScrCiVXYfdWVJicwiGYcqtkIRz6kKx06wADBF5M8oF+628ovc2yBM6z8U2uLGzUuGOsY2uALuMzvAkSiZQeLYzmGbMp1adBnKA4DeYnTY7wb95COMKDoE7wJ8eix/hSk5+KDzd0nU83DCZnxdPqe5q2OkyGgDYW/5QoKpBMukke0l1JHFji4vRXFCxQuLqShDkLq5KWpQh1cKUpKFnEkpSVEBHRdS2tTDhdSmhKhxmLrrmr0RddcLKIojQnA1cIXsFQuyHXYo73BrSTZTaqrsxq6R4X850tjzKxIJHYE8X4kX1yD3XtyECTPeqOlDaDdM3Jad/q30n+r5rzxLnIdVdExMWO8bX59U3kDg5j6YOqS17QRBBnS7nzBHom4w4402Wppz4/oaLw/hQ3C05+yCfO6h53xEKDbtc+8Brd/7K4yds0GjuA9FFxWXtMy0c/uhJprlbGPGgUbnv7Q7s3YTWfdga2Od7zS+QOcNBmDa0qVlGP7N8Ui4ARqo1Jlve0k/IqdgMuOHeXUXMEzMtBIneOg28VDq5Zqe6o95Lt4gAGx3j9bI7cHpdGYRl3IMMPmeps80/Tr6AXusPn6Kh4Ypk6Gu8x5ov4mwDjhiKZ0mJJjlB6XiY2S/HsI5JNL7KWpxg5phjGtHJ1Z4pg+DfiPoiHI8fUq+86qw9zBbyJN1ibeGnvrHtCBcgvcS+xGkkDTcQZ5eK1nA8GUXtpvwurDFoH0rJaamkQA6lOkg7kwmONVxYvN98lS+w2YZCz/NMuaxr3PJa3SZMXLnkhrGgXc7oOSPMNIbDtwLnr1IWY8eZ92UUW/GG6trS8nTHSxk+I22JclyoXw/i2V2UPjE0wBoYx0Bm8WmXEfWPyC1vDGWA9wWEcK4ouZqeZ1PeQYvrDS4X75+a3bBf5bP4W/csRVSaLyu4pjy7KSUowsJcTNbFtbuVBq5vGwJWXJI0ostV5KqP8WdyaV5/xCofqrPNGuJbkpl1aFWOr1jyhRqmErO+tCzKT8GlFeQkoGQnC1Q8spuawBxkhTXI8dxAy7PEJJQuqEBN4Ulqi1XJ8PskhkR3TkWVZicfpcnKGYSFLJRMLF4LV1tSU41sq7JRDqtQzxdXLKQI5z/tBP4o2/ZJQn7Q8LpoNI5lw9R/yq8moPZieNrFzzK5gsY6lUa9hhzTI5jwI6JuqPePiV5IXYSVUc2TfKzaeGsw10WO21tDoGwkSQPC6s6xkfghbgSvrwbOrC5h8nEj5EIrAt3riTXGTX6ncxvlFMhHDg/2ULFYaLDzVhWdpHkqfEPcXgFwaIJkmPh6n9bKkHoteHx9MAtEqU/cE9EB5CQKrTIII3FwekFGHEGr9m1MN2wTHMTBCNj6kxX1CuUUUlbIWipqZET8J5fwkcu5X+XhwACpcmzHtLG6JsPTEKYlbtGPUScVxZ4zTHso0KlWo4NYxhc4naANvE7eawjO8zFf6VxDnuJgCdzEaugaDsOgRd7ds1cyhQoNJio59R466IawHukuPkFkuDxUhrTydbuktd94d6p3hy/IUhJR19hNgJZh2m3u1AYEc2wdvBb7l/8Ak0/4G/8AqFgeDh1NjRfW9oI7mgk/eFv2HbpY0dGtHoAgR+TC5vihxxVFxBxGygwklWGZ4zs2ErCeM+IjXrFoPugnmpubpA4qlbC7JeLHYvF6Zhv91plDCtDRsvnPh7Hup1gWbrW8NnlcsENKk+ONm6cloNezaOi57qCf8WxBO3zXDj8QVj3ok9thv2je5J1dvUIFdVxJ+tCpc/xmKYwnXHgosqbonts1DC4oOJAKnhZJ7Kc7qVatRtRxctaBR4WtMBP7QoXVxdWjAFYhy9Gp7qZx5gJqnUloSDHEU+cVTrsU/lckpnM6f0in5WxYYbwXdCnZS6LE1RUmiFEDZJY1UfHOX9pg3n/tw/yFnfIn0V/Tau1qIc0tds4EHwIgo1A7pny9mmALam0gnfxKbxtESA0dZPnsjHibIKmHqObFgSBI8xHcQh12EEXnb7JPzCehltIzLEt15Lv2Z5jFR9A/WGtviLOHpB8lpAbE/JYngMU6jiqdRo+F7THUTBHmJW2dqCAeRAI8En6qNS5fYf0zfHj9ELEO+1YD9QoeNwgezbmu5hhnVDEuaLkQYMqmxGJxFIwX6m8nFsSP5YugRV9D626CXJ8u7EU3CwNQDTyjmQORko9ZTBvAk2mOQWaZbmGKOlv0bm7g6xY/0z0R/lTqzqTSXsnpoJA85EokFsB6mDSuyLTysU62plmumR0PMIioNsh/B1arcQWVYIc4uY5ogR0IvBUvjDPhgsFVrAgPjRSHWo+zLd13fyomFLbE87bpGc+0KgMfi3inUgUB2UTIfB96B/GSJ7kD5jw4aZpuAgOlvfrZDiT3Qfkp+XYk7jePfE36z39Ua5FmFKo0MrBrpE3AIdykTz371PdlB/oGeKLjoHuF8nc79ncQRqqFoH/jiPArbiULYHL2PrU3ts2k2GUxYh0yS6LGbX7kSvdZVGV2wOXwgU4+x2jDujoV8/VcQS4k8yVs3tIxZ7MhYriGnUmvS07YHK2kqLLIMR9O1bxlImk3wXz7lMis0963TI8zZ2IvyCX9avyTCYW3EtXMTcJipm7OoTD85Z1C57DpMmuQ7xcfoj4Ke7PmdVRcTZq19OAtQT5IumVPsqJbinn9brbG4iywvgnMBRrknY/mtTbxJTjcI+fLKOR0DWLlFBAcQuobPE1P7Q9UkH35k/8AOBmL4qaRuEzh+JhYSswp4h3Up+jWdqF11H6ZIVWf9DTauaB53UrDZmGoSyxpLVcswTtMxZLvHFDCm6DHLMx1q+oIEyatpKM8NiBEoDVM1ZbsXtQKWLUjt0RMG0QM+yCniWw8QRs4bj8wgHHezh0kN0noQ4sPmIMrSatZRiZKq2no2nSM9w3sypMBqVCSWtLmjUT7wEgzA7lZYclrQNx939kRZ/jhRa2k0TUqyHHcMbHvDxIQ808ljI2+2MYdqx17ARZQa7FJMtNhbnf0XJDuoPQoYxEnZLkgdeREi2kIzw1AtaB0HJDPD4cCenh+KKBiLdUfFXbFPUyk3R6NAagemyEuOMmp4jEUTiqpbh6QMUmmDUquJk2v8IAtffa6L6RPmdkKZ3hhiW1LfSU3OA6gNMR+PmjvrQorvZc5NlmEazTSw9ENjnTaS7xJBJ9SqXP/AGf03VWPofRtJlzGxDXC5LZ2B6dQvPCGZkg03fE3kirMccKdBz94iPE/oqOnF34LTkprj5IuXZcKTQBuBupNTZRsozNtcWsfkVLr0yN0NJcbXRqVqVS7Mu9pJsswcwErUPag33D5rJ6Tyj4F+LNSktIusnyR9d0U2kkIwo8H40NgQPNWvsgpNLHEi4K1Lswqac2SWThoxxnBWNO5HqvdXgPFxJcFsHZhcfTEKvbMr1DPm/M21aDy15MqCcwcbTKMvanhf+pbA3BQgzBlokrUeNb7GLl4JGFcp5xBjc+qrWEry+q7ZYcbYRSpE043x9UlWH9XSV8EVyZTUynqJ94KOxO0TcLoM4iD/hhmotB5rS25U3s/JZbw7X0wUd0eIR2e65eT5D66B/EksrkDaUU5a4loQyx/aVSepRplWHAass1Z6aCn9SdLEw83WGqKPYKl0QKbHVn2a1pInuBkrxl2E1uv8I3/ACUX2hVi3AVA365bTPc1xAPy+9EhDXJmW7kooD6GPdia7qrvhA0sE7yZe8+Nh4BSaogyFU5JU0gDlFlb1nJeXZ0oqtDIrSuMF7ry0J7DMGq6wwpb5ZA5FXlHEdN/kqSlUEclLwtdROgM42EGG6nfqqDPsR/1dNtJs1Hse5wHNtMC5HM8u9WjcTDZJsOaG+GahxGZVq/1abRSZ4uIcfk0f1JlTuooTWOrkyHmFMse3E0eR+kaPvV5iM8a5ogB7XaXwdgRcT1vyV5mWQtqS5kNeR732H/xDke9DWX4RjahbVBkHTo2AjqiZFw76AwfPoJG48PaIZvDh3eimYhupo6/motCsA0BsAcgF6/bhyuegutLJFrZlwd6QF8ecM169Fxp0y+ASQ2C63RsyfJYszDwvqWhU67oN4m9k1DEvfVo1DRqvJc5pGqkXG5MCCyTJsTvsiY40vxNLKk6kDnshqRrHf8AgtWBWd8I8IYjLqru3ALHRFRh1M87At8wEfMxLY3VJ03ZMv5bRIXl2yb/AGlvVcdi2xuFpyQLizJ/abauwx1Qj2kow9pWIbUqN0nZBwEBLKqOnjutjbiEy49EnuleGoiRbfgZewykpEJInIHxBmmU9TNwo7SnmG6eZxQ14ebqEIpGXQ2ZQfw/idMFE7M4bphc2a2PxejuF92pCO8rd7o8FnmGxGqpK0XIMOXtttzPIf3Q2m3Rq9WS3XU7CZON6n9H5lTMPSawe6L9TuU7KZhhS3IXllb0jhgWAgdAqXinLTXwz2DeNTf4m3H5eauXFIBamr0VCXF2YphHxHcrttaQu8X5R2GLcR8NT6Rv8xhw8nT6hQMPVXNnGnR2oS5JNEhzkqdWLps1L2XahshBkSX48RYqyy2vaSUNAqRVx5a2B0UojRZ59nbnRRpXc8hoaNyXGAJ5It4byYYak2nuQJe77TzBcfwHcAhr2f5KalR2KeNtTKU9dnv/APkfzI8ZY/JOYcdbZzfUZP7ES2rNOIcyccS8tBc4ucABazTpBPQCEfV6BqA6XuaYsA46T4gX8ws8yxzyaprsLH6oIvEjfSXXLe/rKv1cm0lWjHo0k2/JKys1Xkds+f3GyB/MdyiRlbS2BA7gqLBaiJaA1v2yd/Ac1a0abfrFz/Gw9Ak46GsmxHFlzoDtuivMBVlovKqH1GtsGgeAhSspxN4sAj4ZcZi2aNw0i7J5IE4+yevRYcRhHHQP8ykL6B9tn7vUctxbY5O66DIM94PQrqTgpqmc+E3B2jADxHiz9d/ovBzrFutqetXxPCdJryA0RuO4HYJM4ap/ZHoue1TqjprLF7RkTsJVeZcHE96arZVVj4StrZkbPsj0ThyZn2QqXIt5kYW3Iqx+ofRPN4drH6q28ZMzoPRehlTOi1ykZ91GJDhit9n5Lq27/DGdElVyJ7yPlBqca5NBe2ldg5DCXKKllcYcF7g1oLnOMNAEkk8gOqHMtqWW6ezzhEYakK9Zv09QSAd6TDsO5xG/p1SM1+VDUZVEY4X9nQZFTFH3txSabD+Nw3PcPUo4p0msaGsAaBsAI+S8PelrstxpdA5Nvs9816lNtK6ai1aKOlcBTf7Q2Y1CTym6cCG2mbqij41y3tMO2oN6Tr/wPgO+ekoBqUNK100g9rmO2eCD4EQszx1HQ9zHfEwlp8RzHiIPmlPUxpqX2dD0c7Tj9FUxxDp6J2tUtJXey3vv8lFxG10n2dIbNWV7w+FdVqNpt+J5DR58/AC/kowHRGXs+yuXOruG002eP13ekN8yiQjydAsuT24OQbZbgm0qTWMENYA0eA5nvO/mvM381KiyhuF10pqkkcOLttseou0uI5Kt4myrWwljSTJLo3h0Any3813GZWKlQP8AAOHhsfw8kxj8p94aXEW6lBnuLi1oLDUlJPYM4jFaIaGlxIs0feegVtljxH0rjq+y3YTyk7lecwy80/e5P5jkRyKHMz4hpYaH1C6Cfqt1QNpPckafKq2dHkpRuw6bhaTxs7+ortDCBh90k+N/mgjDe0vDDm8SAQXU3BsHYzCL8nzNmIZrYQQRuDI9UZeLVMWkmk2noIGvtPcutsEzRFgOidebwupF6s5j7o84qnIB6KOGKdCj6YWMkN2bhPVHjQvWhewF6Q+JrkNBqWhOwlpU4l8hrSup3Skq4k5HxyvQSSXQF2FvAFMOx+GDgCDWZIIkG/RfSRSSSkvkwq+KGTuuNSSQzfg9nb0UPHFJJVk6NY+xZcwdpsPhP3hWS4kpj+JU/ke2brPePxGKqRb6Nh/2n8guJLOf4fv/ANDek/q/t/wo6Pw+iZrGx/XMpJLms7JDJuP1yWp8GNjBUI+xPmXOJPikknPT/IR9d8C+JVJh6zi90uJtzJPMpJInqX+cTnYemWOGN/IrziPiSSWv7P3NL5j4pB1IhwBHQgEfNBXFmHb2uIbpbp7GdMCJ0G8JJK8vxj/Ps1h7l/PKADhnDtcw6mtd9FX3AO22/RaFwdbQBYRty26JJJfL8l/kah/TkGzNyvLPiSSXQXg5X2PhNVd0klrJ0VHs4upJIIQ9BdSSUIcSSSVEP//Z"/>
          <p:cNvSpPr>
            <a:spLocks noChangeAspect="1" noChangeArrowheads="1"/>
          </p:cNvSpPr>
          <p:nvPr/>
        </p:nvSpPr>
        <p:spPr bwMode="auto">
          <a:xfrm>
            <a:off x="76200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http://t3.gstatic.com/images?q=tbn:ANd9GcSgeIMozajSq-RsUTDzaGiJZYlXIn6KdaJtTpraoz_eV_BcNEr0B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819400"/>
            <a:ext cx="2057400" cy="2228850"/>
          </a:xfrm>
          <a:prstGeom prst="rect">
            <a:avLst/>
          </a:prstGeom>
          <a:noFill/>
        </p:spPr>
      </p:pic>
      <p:sp>
        <p:nvSpPr>
          <p:cNvPr id="4106" name="AutoShape 10" descr="data:image/jpg;base64,/9j/4AAQSkZJRgABAQAAAQABAAD/2wCEAAkGBhQSERUUEhQWFRQWGBkWGBgYGBoaHBgdGBwcFhgYHBwdHSYfFxwjGhgdIC8gIycrLCwtHB4yNTAqNiYrLCkBCQoKDgwOGg8PGiwkHyQsLCwsLCwqLCwpKSwpLCwsLCwsLCwsLCwsLCwsLCwpLCksLCwsLCwsLCwsLCwsLCwsLP/AABEIAMgA/AMBIgACEQEDEQH/xAAcAAABBQEBAQAAAAAAAAAAAAAFAgMEBgcAAQj/xABVEAACAgAEAwUDBwMNDwMFAQABAgMRAAQSIQUxQQYTIlFhMnGBBxQjQpGhsVLB8BUkM1NUcnSSk6Oz0eEWNENEY2RzgoOissLS0/FihMMXNZSVtCX/xAAZAQACAwEAAAAAAAAAAAAAAAACAwABBAX/xAApEQACAgEEAgICAgIDAAAAAAAAAQIRAwQSITETURRBIjJhcaHRscHh/9oADAMBAAIRAxEAPwDac3n44gDLIiA7AuwW/QWd8RZu0GXVtLSrq2Nc+dEcvQj7cM8VUGeG+YWUjf8A0f24mpfnWM8822VUMUOLIb9qcuKtzvy8Eh/BccvarLnk7H3RSn8ExMdseIpwr5D9BbI1ZHXtDEfZEpF1+wy/nUY9/V5PyJv5J/6sSymGGhxHnkiKMWMN2iQf4Kc+6F/6sJPaRbrucx1/wTdPfh54rPLCGjwPnn6DWOI0vadCL7nM/GFxy9+FjtD/AJDMfyfltt4vXD8cIPMYkKmCjmmwJRigLm+20UTaJIp1Yqzgd3zVAWJ5+QOCMvGApjBik+lOldl56Gko+LbwocVLtkPp5D+TlH9faLg7db2+7BLtxxxMp82eRHdQ8lIlWx7l0A8RAApzvflhuKcpya/ovJCMYxa+ycva+Ii9MgHmQg5s0and+TMho9eeHl7SKXRBHJb3VaCPDYNkOa3UjGc8H7SpKszyTfNEhESwxACYsqlioBlBLOGtRpoCrIrfD3yd9pGnkysMsZEoDyd4HJBARyVKncEtJqsEg102GDSy7na4QD2Uq7L2/a2MSd2Y5ddsukKpNqus8m/JIPxw9/dB/kJ/4i/9WK9wVQ2edid9ebflz0ukF36AYtwj9MJ8zsZPHGNf0iKONE8svOfhGL+2QYSeON+5swfhF/3cT1XHaMTyyF0iAeNv+5Z/tg/72Efq+37kzH8x/wB7BHThsx74F5pBJRIi8dY/4tP/ADP/AHceLx5if71zH8z+aXE7RhKR4rzzJtiD832n7tSzZbMUK6RdTQ272zvQ+Iw9FxxmAYZeaj6wjka/bfTCOOpcVHrJCP56PFC4bxOURgiQgyRoSRV1u4o1qHtHl54J5JuNqrAltRoR4u/7mm/jQf8AexHzvaQxLqfLygb/AFofqqznlIein7sVTKdp5okjQBSFbxFrZnWySNzerrq3vBfj/EY5olETq969rFi0KbjmPbA38xhDz5oyp1RcVFhUcelPLKSfGWEfg5w23Hcze2U28zPGK+wHBAR19+PSnLDPPMZtiDxxnM9cqo/26/8ARhI43mv3Iv8A+Qv/AEYKFccq4izTZW2PoGnjs6tGJMsAryLGSJlYrq2B06RY+ODuAfGV/YP4RD+JwcxqxSclyLkkugVxFLzMJ8o5vvMWJoGIufX6eE3W0orzsL/ViUDjNm/cJdHOuFY9vETinEUgiaWQ0q1dAkkkhVAA3JJIAHrgEidkonCTjOcz8oeYmYnKxpFEtgNMC5Yg+SsAB7i3vFYWO22cVgSuWdfrDTLGeX1Tbm/eMW4v7DUGX8msIOKlkPlKid9E8Zy9jZy4ZNrvUdmj97CvOsW2JwwBUhlO4KmwQRsQRzHrgWmglwOoMOjCFB8sLGLQqRSu0lNm5R/m6D+M9D8cDflkcg5Y6WKqs7EhWIv6MAWNgavn+bBDjs+nPyAgeKOEgvaoAjamtqrf2aFkk+hwRftfIOXcNueTyH3eyjdcNxZY45tv+B88cskIqJiJnQR6Q6aiNNlgPa5/DfFy+ScK/EiVYMEgkYV5loV6ehP2YusnauQjeGI/Cdq+Hc4RH2pn5rElf+nL5r80eNctdCSa/wCn/ozrTTT/APUJ7JNrzJcbjupG/lcwzD7lxcgMVDsTC6mTWjgLHBGGKOiuV71mZVcBqp1v1sWaxcBjnw65HZ3c3R7jscMdhyRnOIwmse444Bos8wkDHpwi/TAMJAztM7CFSqNJUsJKopY0sisTQ36c6Nc8UiHhkkaKvdk6UVb7rNi9K1+5jVnffGm4SfccFupVRTSfZmj5WQi9IABA3XMA3uRscuCRtzA+O4tXCsg4zEZMTNbItqkx0jvYpWYl4kAQLERdk2RjSGPv+/CO9A5kD3kD8cDuv6LUEuRZjx5WGJeLQjnNEPe6j8+Gv1Xg599FX+kT3+eBaCVk0jHViGeMQVffw/yif14aj49l/wB0Qfysf/ViJMsTx1d4P4RD/wAxwcxW+L8Whc5cJLE7fOItldWJ3IOwN7YsmNuJUhUitdrswUkyxDhLaVbLrHzjJrUyMOnleA/6sBb15yH3HiCjn+9y4rEX5blvKwXv9Pf82+MdNDkBiSx7ndhRfBtE3HoR/jmXHnfEpf8AlUYrua4yJ52USiSOELo0TSzRs1Es4Lk6mF0Pyd6vnjMJN75YN9iZwHdGA1Eqyk30FUPLz8+nXAyx0rGQdsus0yoLc9b8+W3QHlvhAlDaVUm2YAlRyUbG2PhG4HW9zW+HGjBFHobrceo+/wDTbDX0inSQZOvMeySQDYoLvex+04SaRzIzK6jSr6DYtgfFVg1qJYjnRPkcNxscoHAkYxM1pEdZEfU90qSpqP1tHI1zHPD0fC5M2y90shUEr4Ttq2FmSiq0Lvck9PPDHafKS5SNHzKPpLAKS6MgYbrZUa7oEg1fhIsYtd0LbXTCHD+0eWaNWkzOUiciyjSZm1PPl3u21GuY+GHf7pMkG3z8A9xzpH2d+BjIp5y5LHqSRtVWxb4bk7YaZfPfGjxIRuNnXtfkwP7/AMuR+8zR9/8Ah8NP2yyP7uy/wgzZ/CbGOaceBfPFeFE3mwr2syXP5/lh74s0v/zjCz2qydD9f5X4rmvz5jGNaP0/Njwn34rwIvezaU45kjv8/wArW3XMDz/zrDsfHciNhxDL7+fzg/afnHL44xRVw4B5WMTwr2RzbNr/AFbyI58Qy/8Aqmc/d84N4Zk7ScOHPOQkb2O4nb/nPTGPotD7sLNjl9+CWJA2av8A3U8M65mM/wDs5T+N4al7V8L596jH04fv96Yyhh9mPOvLE8SL3Gnt2s4ZXtr/APr139NxhsdrOGAbMnPpw9fz7YzJ0wgjlivEib2age1/DejsvuySD7sentbw0EEyzXtuMpCK5/lIcZgi7/mwp12xfiRNzNLXtfww/Wn6/wCKZU35/wCCx6nbDhgummH/ALPK+/8AacZjGMeqMV4V7L3s1Fe3nDqoNmR7stlfzRY8Pbzh43V81f8AB8uOfr3Y6Yy1hhPXFeFMm9msD5QeHnfVm/f3UG3+5jv/AKk5IfXzv8WIfgPhjK4T7sKY9fu8sX4Yk3mp5Htrl8zmsrFEcyWM8Z+k7vTtqJ5DUDXKsa5j5p7Cn/8A0snf7ev4Nj6WwcYqPCFTdszn5bP72y/+mP8ARvjHX9MbD8tbDuMuOvfE/Yjf14xybBlx6Ir9cTeB5vQ7JdCUKLIumU2pPodwduosGsQCdsSeG5ZpZo40JV3dEVga0l2C3Y5Vd4qSTQUW0+DRYCdA02tjYsjkWeZB8QajtsW+OJOTd5e60xyMZA/dkKid4EoOQGexWoc63vbbGm5DKJCgjjGlF5Cz8eZ898PyQKxUsoJUkqSBakggkHoSCRt545vkQ15Cpdm8pPl8m0SFFk1XGkgLKi+EFG0kbtTNY5FzWwxnnyqcQYTjKUqxxBJSVupJJEouASdKgCgo66jvjSe2naNMgscjRmRZHKEBwrClLWLHi8uleeMS7R9pJc7IskyrqRO7BUbkAkjUb8RFnfbmcMwRk5bmSe2uAYWOEN7/AH49vHp5Y3iRF11wrnhHwx6p9MQgsDDbDnhQxzjEIdGMPp0xFDYfjXEISNVY444N+n9mPWGIQbB88eAfp+nTHp/HDfX1xCCG5/ZhdY4+eEgYhBXXHl44HHNiEPLHuxy4ThVViEOb3fE48XHHz/T344nEIcD0wvVthqsKBvEIG+xzVxLJH/OIx9p0/nx9MDHzF2S24jk/4TD/AMQx9OjFAy+jN/ltX9b5f/TH+jbGPSm7xsfy2IfmuXPlPXxMb1+BxjLt58sWXHoZ7snoTyGw6nYAAcyTtWNK4L8meagi79oi2ZUpLEEkXwaQG0urVqYnyJ5V1OJ/yRdhgaz068/73U/fMR5nkvpZ6itZwL5K3UyqdmO1KZpBuqzC1ki2DKy+14SSQPfy5HkcZ18oHajNQ58TwSvHHoEUf5LFDqkDo21kuG3FlShHPF67UZGPK5kZt0VsrMUjzQIB7tr0xZkdRROhiN6IPQ4V207CpNkZkhDmW1mTU7SEtGNOgFySNSWnPrjPDAoyb+hjyJmP9p+28+fSNcwIh3RJBRSCSwo3ZPQchiv36b9Me8wK/P8AoMJsfbjSkkqQLdiuWOU9Mcx+zrjxKxZBsXhWObD0ULMQFFknSAPPEINLhLYMwdmJjdlF59SfsrY3iFxXhUkP7INjyZbIPWr6H0wKkmE4SXZCXniTHzxGjF4fiGCBHhHv0+GPGffClbHip59MQggDfCdPKsOMMO5fIySX3aM4FXpFgE+Z5A+mKbS5ZaTfCI3vx6OWDGU4bC8ahm0uC2qty1mlUA0qgVzJtiTsKwTPZ/LMtxqXNfVkOrZtJIF0a+/fC/KhniZUTjr646VNLEbmiavax0NdPdjgMNFCeYwrT5HHhOF6sQggDCxhG17/AG45sQhzDHhOPQMd3JN0NgLJ8ugHvOIQJ9k6+f5M/wCdQ/0i4+oBj5h7LZdvn+UsGhmcueR/bkH44+nhirsGRnvy1/3lD/CV/opsY1l8o0rpEi6mdlRVG1lzpq+nPn059MbR8tA/WMZ/zhP6OUfnxQvkveNeIq8gNIh07WdTvHApr/aHfoLxH0Wujc+G5YxxIhq1UL4RQ22AA6ADYe7C8xm1TTrNa2CL6sQSB9gOHsBO2GaMeWMgUkIyuSOaaDrD1RLDUoBA6M3liuhYTz2RSaJ4pBqjkUo6nqGFEfYcVzsbn2ieTITuWly5uIt7UkBru3v6xW9BPpi1jFY7bZKRVTOZdbny1tps/SRHeWMjrsLHlW3PEIZD8pvZn5nnnKioZ7ljPQE7yJ8G39zDFNJ3x9C9teHx8S4UZIqYiP5xCR5hS2n/AFltfj6Y+fbvly5/bi0GmJDbYWH2wjljiw3xYR45xZezHCZ5FJy6FmOkmgpPtEEUeYAU7Dej13qstIKFkfaMXb5Ms/EpmdxG5y6pOhYE6FBcSMugFrAe+R54VllUbQzErlROm4bmsqUXNRUpJVZAQyswWxuCSCdJNEAnf3Yi9oAHyzad1YBtq3BGxHqCQfgNsXvi2XjzcUs8EZleSL6NlsMwU60AVqHtXsRe5HXGeZ0TiEZdMtI0igpKFRmMdkr4gB4dVWMZsct7s0TTiqZTVOHk2+zBCDsvmz7OTzH8i/5xiXB2Jz7csnOLNbpX4kY2bl7MlAtDtfwx3ocWRPk04hdfNGHqZIwB1/Lwr/6cZ5RbRIgo+1PD0F/l+l4revZKKvtgzwbPPHDKwd6QqEjH1nmJXUW6ABAKBs7DaziV/cFPp1tLlFjUai3zhW252AgJbboPhifk+w06AO0qUCHEYE6lioNAaogquK21da6HC8rjJUNxtxlaLN8mHD6AfREQ4l1Od5QySUqKKpU06mIB64X2vQsRmZYtJgmSJCCvjilOnXWo0Q5Xy/DA7gcLOxgV5IjHL34McCuAxHjjKtq0OdJYb0PEPLBHtjnl1JG6TINauxbSqGqIDc7onejtfnVZOfIPqFdmZ9ph+upARyqvWxqv7z9mBmNCy/A4M5I8k65jQvgURBbLL4WvV5FeXTUPI0TT5Pcn0y2efp7YH/CMa1kUVRnlC22ZNWFc9sa7D2Byt/8A27MH/STOB92Hj2Lyy7nhyL5l5yR6c5Biedev+P8AZWz+THKOEBt+eNR42MpAFCZHKO5o6dQfwCwSzK7adytefi8sACigyFY4k19BGoC0QfowQSg2K2De5vBLJf0TYU/LprYIpBZtgLG5omvu5dcXfgHZp5YpVgZJHjAbu9K3MGYjSxY6WUCmrb2l323Zy+bKkX4l5EN7NGtvMctiNwarFs7NZuOFe+e3JaKMMVk1KsxMTX7VnvY6LDa+VXhOWbqxkIrojZbh0kM+XEsYj1T5cKFKsLWeMsjaSdL6aaj67nGwDGfcayMhkh0DwDO5aeUs7MdXeJHpAO0agUdrs0AOZxoIwWnlujYrUWmkylfKtkHmykUcenU061qYKNkkPM7DFD7MdlJMrxDKySyRaTMEpHYkllah7IUrq09fLbGqdq8p3gy62B+uF5qGHsScwdj/AOMBeJcI7kRya18E8BbRBGhIMqod1s8m6dB64KeRxkkVBLaXfFf7S94yzRhqR8rIVFD20PiN891YUPQnFgwF7Whhly6AsyWKFbiRTEee1DWHP73DX0IDCNYB8xeFEYTElKB5AD7MKxZCgHOy8HkkVo2kyLsZI2Use5NEtGfCQi+FQo5WTvuQKZ2f4HlHjLNlopQJZFSQ5gxq6BtjRYaqutQAuhsMbkcVHL8OQzZq40NTmiVUk64opDZIs+Jzz6HCc7/Efh/YqH6kZNTtk8kv76aNv+KdcSYMpABtDw4D/wBMcbn7pJPwxekyyj2UUe5VH4DCOIcUSFA0jlQTQAsljV0oFk7C9um+MilZoKj83UVp+bDqdMAG/K6+aN+OHJywAYSKhQgqwy7EAnwAHTBHqB1aSuoXqrE/ifbuOIhNE7ykatHdslLdB2aSlC2QLF8/TFW45xTMTwu00ZkjTVSQgsAwDKyyIfH3i6gysRQ03W4OHQhKbFylGJZeBdou+kqRmLJXdQxJ3WuiRZAdrHIgF9IFlgK2TxfMhO9n73Q5aPWsOpwumkPePqVCdHnpCke1VnFfz2ZaFWVJAPnbx0QKZI9OqXxr4ljagdtyWNEGsE8k6OCUcSEEqxs7Eb6NHKMD8mht58zoWnVsQ8r7Ci8OnNbTHluZo1+/U/PC/wC5+VjugP77MX61tluXxwAfiU8Biy8UuiOpDEfA2yaQYDrBsJqLDrW31LwTyXbSZK76NJU6tEdDjp7DsVb/AFX+BxllBxdGhNyW5E09kyeaQ8+rSN+AW/LEHjvACqxoBEXlkVVWNXUtpuRgXaSlUIpJNXsK33ExPlAy7exHO1Gj4UUg8qIeQFfiMCIOOy5i5JQFjR54mto7RWaNg93oGlNCeInUzuT4RRpWVLdRYY+zELOFmleVgSaWR0FoQ3iWNgrEEgktzJ5C8KzHZDJMZI1iEchjsshZWCtaA3dH2eXpviA+XCLHmlzZWOXuzdLRLgG13rxsLK21kkVypT8WKyEzMe8UlVePSA4Mnc8n8Km9Pp4Td6AcLdvkXyCZeHy5VlRZAwIEkLxgRiVYkETROR7HhexoIHiLDlQk8SjhlYA5eBSp1qSplkJXqWattwCCGBvrscSu0kiJ82UUEijmcm7CldERFgVY1nlgMI/1wW1HTGgGkHZmcltz1AWtuW48sY8uaeNtRf0dbT4YZYKUlyScnxWDLqkOaaZAo+jcNMI2ReViIhUcXTDTR9rqasPDYMnONULRzAcyJWkr3guSPjilcXmcyxxitIHesa3BBZefPe/s1YHRyaM6ssaoGiBYsUsnWpFMQVLe2Dz6Y0YJOeNOXZn1GNRm1E0Liy5KAqrwRs8hpU7tWJ3GpiSDpUA6iT0BNGsQpEErJ8xysYRXHeSd1AtqAGCrq3Aa7srZFVXMQeAzxyGTMyErmjOIiVYqkh7uMISnQKhB52SGGqjWCmX7RTfRokbPobu5PCz7xWJF1D2XI8Q1GjVXbC2ttdGNv6Ana7gObnlVtEQYKVjhWTmF8TFWIVWJsWDpI07WAcDcp2ViCv3s0neqolMRHdyrQAcEFHV121XGLNGgcabwzisWYTvIWDrdX5Gga35bHEbiuS75imhlkRdcMw+q5DLQI3Hqp2IOAWWV0UpGb8Q7EMgE0BmlyxjjfU4UOutqa1pSVVRrNqCL61s3wPibpltYkkV0izDQhVBHeO1+LamUUTTEgkggWBi85POQZ3KASG0n+jpbsPpt9JqwUN+LpV4pUeUeONBobm0KuQGVmjLIzagSAfAWo7nAZc89tr3/AIOjpMOPJNxm69FlzEyo0AaVRK8uXpQzzu1zRMRr0qkYPWlvlv0xfxjHeGoBNFpACrPAgA8hOhY/FiffWNiGNekyKcW0qM2u07wSSbvgFccPiy9/t4/o5MDe1DfraRjyQLMfUQusxHrsmCPaDnlv4Qv/AASYH9pCPmmYvYdxNv8A7NsTP+6M+LoskcgYBgbBFgjqDuDgR2o1NlZu6YakBLAUbAGp4yKJtkPv3BwUy3sL+9H4YBZlTLPJ3Ebq60skusxqxHJSpRhLseek0K3G2NbEB+FwVBBsEAg+YI2PxwvALs/Pqy5y5bRLCvdGgVIUWkciq6g0QOdaSQa2xT17fZuIdxLoaW6M+mowFFs1jwOteIFd+alb3xG6KNNxj3aPi7rns5Ukip3osJK4rTDEpYotWpI3YXR51zxcMx8oqfN0kiTvJCIy6BlAXWAzKCxBY6T0G1i6xQcznI2kmJdjc7ujOpSQFqbw1vqFlaAvTV7G8KyO0aMH7DwmdhfeysDuD38u/wBj8sO5LMRRZgSThnjC1uHl0tzGxLHxEgVytRfMULRitlGujTgKRR/ykX1Tf1ko7g6Th6PiAbkrmqvQNa72RTjajRr4jbGevRrZbS+VlkhEU4EbsVeAakoSA6nFgPACBpIGlTqPIneL+pkMk0tamZZQDJqYl60uh13TAxso8vER0wBlzNCjGxUiiD3dHruGev8AxiKskYNqqxkG7TMxxEdLPdtv7zeGYZ+PgRkxbuUyy8N4QsYRindyqd3Rjb1aAtR3DBtWk8ifQHDvEs66hliBaUqSAOaAbF9+Z2pQfaYVyBqvT59ytDNsCQeeZDb78vojqrr0G2F8L4yyRmRIZJHZjqAjmdJ6NCWOSmIYr+V4T6VeNkcil0ZZYpR7CU3ZpWhT5tLQDd7HqCsGbSy7tWvxWQ1ttfSsDslxRGUMbiDftg0jUCQwDEBTRUjngvDIx+kjy88TNuwkKxKT5OpLX6lV1euAs+ZMbFnBkiklb6SNSU1t4mXTudI3pheohuowvNjtWMwTp0xPGE1qgUESs4VWFhlA9ogjegCNvXlglBnHjkVAwWGRqZmCuVdgVRt/8osLEcifLrXMnCJpvCwCeLu0IVhQIXZTR87C1RG1YkSyNTh+8dCGQqjqbolH3bxKhsDxNsfsxkaNl8cmi5bOw53LqmhJFUhXjaJgqMCVA0uoqqI9KI2wM49xRtUU06MkNSrGBuI1A3mkUAMXIUqFBpNQ6nUpGLOz5fu4J58tGRDrZhCx3sLQuUa2J1HYbkct6xA7YcOzGZyyrDDPmCHLlpdMO2kr4VBRwAdwlC/PARg1IQ5RaoAce4ukscWsBRIj6t3BVlb6QE0TuXBGlWUi1KjQpxJ4BEDFqWVJVav2PdVIUAi+bHld102F4rEKohPeaoxYJtLtgQSSJGJ1XVirsC+WLH2clRcvqMq2zF5dRVdJ2QArtoACjb1xm1sfw4OjoXtYvi0YK5mVZCrwCFApUFXLktROzDn0PQ4r+Uyzvrm8ILMQKZhp0nTWocuVEFTyHnt7xfjvfEhCNBPeCiSw7pNEYIF+0zuQvOmN8sW2X9SdKLqAKoqd5GkyHYBdTlF0kbXqe8OwrZjS+zPmluyMB9mJsyc4Y0XvAwTvFbl3ZkCuzEKVYBBIN9JPhG5WjeeIKMtOgihcxzeGYrF3iAWBchDa1JDVYBG24rlWkyZy0mrLIc8kndEFHKOIyWBp4iA+l0Q2QB4l5WTi5wu50uVZC1MVatS3vRokX50cTJKndClDd9gWdlyubnVFTVLEG8LOmhEIRNe9ABdQGitIUmvFiz8LmkKfSA6jbgkAeFnbu1NbaggW/hitducjGsLyhCHfRrdRZIivQtkhVYlgovmLG5rDmWzcmhMhl30zCMl5a1LHeq+7sgOUk0qd9h67Cbd64ESVKxvs5lGmM8alIo1klQOhYyGIyv4I2JKxpYK2nIqQACNQJNkstN3UHdj5utiFFFAlBTTCqKol6Q97l+tqSUh7OxBI1ZR4IxGQpdEYDeigamF2aa+Z8zgfncyYuILsPpIY0jFGqEx7+q5EI8ZryHptsjjUY8i97u0VvivZs5OfL6WZoGngCk7mNu+VtLHqCLpjvYo8xjSMCO1kGvJzCuSah6FCHBHqCtj1GC+Cx44472/YzNnlmUd/a4A/aE+LLfwhf+CTCOIZdZY3R91dWjavJwVNfA47tN/ix8szH94dfz4e3ryxn1H7IvD0Q+BdoFCpl8y6x5lVC05A76qXvYyfbDeXNSaI5XYMVGXJxvO+uNpO7yyuEX2ye9cgxmxpcFNiCN29MAuIdp8yjo8fflIihIljkVijuFkDgoveeEWpCFhpfdt8PhP8U2KyRSk0h/j/AB+aSXaGWEFXiJdT7DEh7KyMFLVasE5qBbbgVcxhi30jy6tKEyMH9kdRZA89Priw9qOJxZuSORBsrDu5KYCRK3sEjbWWG6bFDvvWAOUyyxg6Nhqs86F9P/GLkxMhuIOqfSPro876UANzXL3bCh0w3Hk/GW1sA1mhpoMVEesbe1pAF4lSSXd0T7/6/U4aLcq8757Cj6cumBoG66B7ZdoFUq5KJRbbxOL3B2IJqtyLs+uGMzEjGZgqG0lN7Gyvdm9978RG/ltguZbveuR2+P2b4CsmuSRopAHaMxkGzYsBiL8IIrmDzrkBitpoxZ2uJBtZcqN9UCn1MY58ufL3Ydk4hCCPpYwKoUwNehA3/Q4L9j5pMxAcn3USsQNUjIGYR1UjMK0SMzEKpv8AKLDwU0DtRwZslmRXed2Y9McgOohIgXKvf7IFJJN+IjSVNg4rx8dmmOa3VETM59TNCyl2CrMrFUkYDWFCi9NblSPh0sYRwtIokjqPMiTQofSwjGqhq2V1VjYq6Pvw7FmRIFs7sKWRD4ZKqwjfWHUxsLHwsNpNpfQ/hJNB68LH8kfkt6E+44qM3HoOeNT7ZLTOiyWgaSiWuacEL5gA6hQq9/twriPE5JInDQ1sGjZH1sHQ60atK2LAGxJo+Rx4BTCuW3lt+nkf7MR8zAy7xkAb2lbXtuL9k+mw8654LzyYvwRDXYLIQzZfMzTRoUeZtQkUAIqeOzfsEazvtyxI7McBXWGUq0TyzSgHUT3I1RwqdW965JDZvlitLIrNs2lxQO+ltjdMCPGLA2YMpxaOFdqCkjvmVJL0DJGuwC7gNHu1AljalvaOwxi1O/Y9i7LlFlnhy86DSkylBsuuLU6jlWoSKGociVvzvq0cojyMkmuUqqsS7mvGSAO7WkGyX7OJmUzqSoHjdXQ8mUgj7R+GA2eleLNhgusSKugaq8ReKN/4sdv5bNjk/JzTTxuX0K2oCdoezq5aQzR7RzOiuv5LE0voUY7UeRI6Has5vhEbknSB1tRzrzUjSa9wPrjQe3UunJS7AglFN9NTBVbnsVYq3wxQjnCnilA0FgCyeKixoal9quYsaq61jfoss8mO5f0aMfXJEyuYlSQxk2gLbk72oRjQ514wDquiDR54l6tqH9Xrgdw/NodTE0Wrcg0NRMpUGqBGtdvTbD/Es6I42OpQ1ACjZtiFuhvYu8b6bdB7kk2dk+0q5TNp3P7Kx7pwsepdMjAsXAIZmUrfh32Ixp/Cc9PMz+ODRHM0RIjkttFaquSlNkjrVdcfP6R6g97WSB6VsPvs4tHZXt6+WgeJVbSZGe0K2Sfapn16ARW2ljd774259BJRWxWzAs6k3fBrfauYrl6F28kcVqASodwHYXsCE1UTyNHCOyIUNIqatKqAAxNqDLOVFMSQNGgjoQQRjLc18oErNbRq8PiBjmd5C4N6bNhQbq1C0aPniXB8pjxW6wpC4RUqNQYaS9JaOg4ChuSNtQrqCOPSZMcbaBlki+EzbcV3tJE7ZnJ93p1F5AT9ZFMfjkU10A0e+RPLHmX7bRyahDFNMyqHpU06lIBDp3hUyL4huoJ9NxfNkc3LmO8LCAKmhKCygq5VmvVRV7QfVqtO53qm76Kquwl2h/vSf/RP/wAJwRwH40GXISiVgziFgxUaQTVEgWaHpeDGCRQI7SexCfLMQffIF/Ph2tsN9pEuKP0zGXP88mB3G+0S5YKrK2qQERsaEZk2CI7E2lsV3rYGyRRrLnVtD8T4KV8pPaCfJ53KSZY0wicFSLDgyLaMBuQaFVuOmIWa7cJxHwTZYQTigHA1EhSS6kuAYwKII3Pi6eLDHa6QvMpzSJriIthI7OtjUoCJ4Y01FOX1q3Yg49hvXr1v4q+jNKuprJaiL1bm/jg48QSAyS5JTsSxJF9PLYUNqodOVYTR2o1e+3P9N8RMnme8BegADtRu9rHIc6NEdDWJIagdvT7ufLBGY8lPStufv6fj19MJTf8AP64Hx5Ru+ZyxC0RQNhrJ07X4dI0j3j1xKMwRSTZqzQ3PXlvuaxdEIKZM/OHbTWn2d/C1gLRI35dAasfb0WX7gcyQeQ3FgDxEk2GfSBttek+eHm4zE9VIBqvoQTW5FVsa3+zA+efvToQLLTa6YldJQ0Qfyr3rbcX78EWi5fJtmhHmJJiqpDJGiBm1a3kY6wqL7g11zIHkce9sM4J1bMI7MkkeY7odFEcca3W5BLM4vlRGwuyP4jmTm3JmXzVUHsrXsWoJW1GwNYDZHPyGJoWZWRYcyY96blGG2NUNUZsEA3q88A7rg0YqugplckrQIQBvGgO1qSFAOpfMEVqFMpFX0w1ls1R0OuodVamdR0IoDvl/9Q8Y6jDmbi0CaQHT4nsEbMEhjk3W6B8ROoUefOqw1x7KSwgq/hkA1KGPgIH14nA9oWDtXkw3wlGyx6DPpHVSxMoFqpcahtYAJJ1DfYMNvM9HHzZ5xrJJQPhVHN2NtLVQPnuQd+R3xE0PH3lSTGpkWl0KW16ddkJbHxVt5YckDMPFE7Kb2eeRzy50rEAb8zXwxVF2IzBYnVHHIrV1CqpG1htbgbDrXl54nRZsj2hCp52cwg+wAMfIcziAvDgDqaPLxbjmqFvUHVqAJ9/2b4I5PPIo0iRD5FbJ5KN1QEcz0PTEbLTELxPQxeKeKJ78TRd9IN60hgF0SE3yYE77YtnDOPCV4JZgEIi7sswZAsshHeICVI1WiCiwq63JxVYZzqmBjmIfMRyWEkFovcamB2IICtXXbboMWmbtMvdshgeawdRkEaBxyBYWSTQANqOm3TGHVwuqVvkVJW+CyZ7JJNG8cg1I6lWHofwPkemMd42xhd4JCweNyC52Elr9GQQequrEGqxeZe2U7AqkUSNRotIzgHoSAgvzq/xxTeLZDMuupnWQ2zMK0lmN+Ibkbcwvh2AHuVoMOTE3u6LimRxAoy6iikngbcFW0yyKt+IeNNDgWQV/MK4sAqRxaltWY0sYX2H7sEkbmwCSPccahx7M5XMcNZkZWGWEZBIp4TGyWGX2ozpFEdQeuMl4jKrSyMhOlnc77UbI68hsDjv6KHkyJvpciM+TbD/APj2Rj5kkbjldDntvzw7kV0oB8T8d/hhhoS0QAq9I2NemJkZ2GO5FdX6Oa2MmTx+6gB6kXfwH58SNX2eWIBBWRb5ljufe1/7pH6DEmJjbeV0PgAD994uLspqg92R4pmIWZYJirRrSBwHXu2b2QGuqYdOhHli+n5WHijufLePlaPSnn5g0dvZ3O/La8Z12XYDMS2CSYQR7lcBhR23sfZiTxNqH0bsFNgxsa0sI3CgBhqUenKwK2rHCz/hllFHTxxUsak+y5cb7f5ibLvpgiSNkNku7EqQDa+FQCQdrxqOMQz8dROD9VGv4Ab+/G34DHKwcsVGqAnbGbRlS2lm0ywNpWrapozQva8AeLcZM0TxDKzeOr1CFlI1AkEd6Oe4/s52LtV/e/wDtYP6aPA4r78ZNXlcJKjTpoRlF2Z5xzs/mGWFcskqkKxmLNGuttQdCulidiWNCunpgSTOZFk0FcuJdKMykOQ4cVRFHdaJPLb1xqUu5xXO1+RlkRXVm0RkF1UWa1A96N/EVAI08irN6DCMWpbkotIdl00drkrugKU3POtzt/Z7/AL8OADmKo9ef2fd9/wAQcebfWpQq7yqtJQsNqC1t7TAXzFgDrWE52WZHKvqSQhDIaoRAmiV3o/UPLkT1Bxvckvs5kcM5dIJZxJDpjjFM3UaixC+JgK31ECgNufSsR86THFubIGhm9T4L2NnfyN+WGBxOVXddyAGcgsdqG5VvyW+qvqRY5Yh5vO94GjI0IGkVtxZEamQnbkAQByPP0xe9VdjPi5d6g1XNf5oJ5SD2WOrUVog9CVUMa6Hwj+rEmHwiqoA8uQ28vjeI8fElDBX8L6Q2lTr2BIPsi/q8iAdxfPHvz9NilvrGpRRW7uhqagCQp2POjV4vsQ4SQ7nZQieIWGJBAHIVua2vzqwdj5YIPwdIcjl30qHfLZnWwNltQj5n6x3O55Yd4F2KTO5bvXkcSM7MtlXRQKGkoDQYVR5GwehwS7XcIjy8KJEuldGZaixO5WMGtVnc7/HCnLmkzThx7WrBHFE/W+Y533kv/wDJGv4kf2Yu3a7KK+QnDqG0xMy2L0sq2GHkQRikcV8EOYO1d7mAOdWMvADXluMXztJGWyGaA/aJfuQ4XLtGgosGXR5dLsUVsyoZgdJHhUij0OoAX+HPF0XsNAObznn/AIZxV/vaxUsjMq5pGdbQZk67+qhhNk2BagEE+gPMC8Xrh8/dyvlzelSDCxN6kKhtF87S635rRs0ax65ZFj3wdV2BKTsoef4OMpmWULetmdBIQzSChvFK1+MbAox8uXMzoMzqW0LaRsRuCCfqkEWPcaseeC3btNZhjIUqRIxJG40GOgGu1G9n3A2CMU/hmdZgWYszoANY/ZACt7g7TL5ggMNtt7w3TTeXGpPsOEq7DxjNWv2+f6bbYak2G5rn57enmT/ZhiDjCkEMQCwNOptJKF0D+V5odxRq8eu1k78iP7cNoZY5Gt369KPnthE17+vPn0H5wPswqEGrJAND05cvKqx4zEHyJPv8q58/f0xRaIeY4asgOsA7aCRYNXYGoEMRfS6xVeLdk5ED9yO9FG19lxt/Fbryo+/F2FBeZ8vh03vzx7quuvWvw/Q4fh1E8T/EVlxRydma6d66gbjcEe8HcHHLti8cS4FHLu6+M2FcWGF3tfUc9iDisZ/gMse4HeR+ag6gPMpvY9VJx2cGuhP8ZcM5uXTTjyuUCs1YUUL3Uj0OoV8PdvhyNa2HMefP34akfWKAJU8zdbc+vrRvHRZABrNE8wa3HvI9r442K91oQ+qZP4VMUzMbKrPaSjStX7IawCRfs8rvBjM5uOWRNJthpUWCpBLqKogE6QD7rPngDEdMkLAkESJ7Jo+I6DR9zYNvm7eIlib1NqAW/HqddqAO2gkDfnWORr41lv8Ag36Z3joK8QA7iUXvoavWweW/n1xteMKzufBjKkWWUhWTxLyF2NmjILCwb5jnjdcZsSDzdoC9r2/W3ncuXFf7aM/mxCo3vid2rS4Ur9vg5+kq4hucc/Xfsv6NOkf4tfyMNhtueFy/D/zhtvxxz26OjEjfqfGrFljQFmDltIvUAKN1z64q/bHhylw8ijunRVN7BGXVXusNV/A88XBsMZiAOCDuCCCPMHbBKbvsdikoO2rKN0vYj4EVvt6jnhnLcPWT6CMe0Tq076Fb22J6HTdD3DlixHsVB0ZhtXJD95W/vwT4dw1YAQhY6jZLGySBQ9Bt0G2BVR6Z08msjKPC5FiJdQOkWNga3AAob1fLbAXivC4yQXSPunYDW633DlwwJohu5kbwuARRYNt4sHT+nrhk9VIBBBUg7gg7EEeVYOGVwlZy8mFZIuIc7N8IGWgSPSgYAF9Gys/JnAPs6qsjbAP5RzUa/wChnI3rmYR+BxJ4DxLumXLSkkG+4dtywAswsfy0G4J9pfMqcRvlDb6JKB/Y5/xhPrjoxlfJyJwcHTPeFcFizcM3fBmHzpyNLst/RxqwJUgkGtwcHO0g/WWav9omv+TbA3sa30M38Jl9eij82CHH5LyeaH+Ql5eqNi2/yoquLKh2YH6+T+EPfuGVPP4nFlj4d3eYWFtoJVAhYbNDJEWdEB3+ozaT+Smk+tZ7JEnPixX0sx9NoFF8vUc8W7tazrlTLEAWheOeiQLWJw7qCdgSgYX7x1wd1Khc1YK7YRShoVkC/wCEUOpPi2Rt0rwHw9CRtz6YpGSyqeDUSkhAZG5a1IWqrn0BA8Xv2GLr2yz5mGUk7p4hretZQ6rTpoZgRQsMduXOxgZ2EyyTv3cqh0OUUFW3B8SefUEDettqxSxRxcR6JF3G2A2BBpgiOQNRIuOXeqZfytgNYHvA2GERcSaO18TDmUYguo3rSb+lSgKvfY0emLZx/sLIilsuWmjO5iZqkXe/BIfbroGIYdG6Yz7imtUkLe1Hq3IKujAXuKBB9R05jBpJhqS+iwZbj8ZFg6rvZA7Ec9qA2/MRiT+qyNRCSMbqhGwrazzrrsfz1gKmWIdh38jLs48KDUWZ76EVS/oNsC4OI2g1CRzVE94/nROlGUVufs64rbYbmWU8SYjaBq6amQeW3M/hhMnFXBNrGv76Y+6/Yrr54rjSAsAY4lJHMorE9RtuxNbbXghk1CWAia+umNVJ514FFrv1LAc6xVUUpNhE8aP7Zl78l1yHe+dEXtfPDHzwnSNb2TQCQEajvsNd1tv5Vhl8xKBuzCtgBdavWlavi2PDmzrhs3UnWtiRsNmNbegP34lFsFccjXvAakEguy2gBlNgbJzN9Tvz35DA+WYDckD3+n9mCPaRi0opqIUdAbJ3J35bg/ZgLLEArH2nogFvM7Cui7npjvaVuOFM5OankaJ/BMoJ5QzH6NDYANFiPr+igkdcFuHpR3ZgtFUJPV6VVLDY+GL2W59Bzx3Fsk+W8L96mlRs2xAoKaN06cxqWxuN/O+fJ5w8fM5O8VWEshtWAYEIAhsHYjXr29ccjPmc25M6GPGoqkZ4kSAEkeJZipIGiwUViCu223L0x9FYwjtfw9IZcwseyo40gm6vLlgATZobgX5VjdlO2Cxu1YrL9A3tFkJJoNMWnWHjcaiQp0OHokAkWBV0cBP1Ozo27nLn1+cP947jHY7A5MMMjuRMeaUFSEnhGeJ9jKj0Mkp9N/oxeEjgmeH1Mqf9pKP/AIzjsdhT0eL0N+XkPBwPP/k5UeneSmv9wY7+5zO/5r9sv9WOx2J8PF6L+blFfqBnv81+2X+rHh7OZ3zyv87t+hx2OxfxMXonzcvs8bsxnD9fLD4Sn/mGO/uUzn7blv5OX/uY8x2J8TF6J83L7Gs12JzUilWly+nmKSUMpG6sp7zwsDRBHUYXxLsRmswkay5mElFZSRA/i1hQxNTAblb2rHY7DI4IR6QueonPtkrhfY/MQIyJmo6Z2ks5c3qav8tuNv7cPZvsxmJY3ibNR6XUoay9GmFGiZTvR+37MdjsH44+hfkl7IHDvk9eGUSrmvENRruVrxhVP1vJRXxwRzvZnMSxvG2bpZFKtpgjBo7GjZo+uOx2Jsj6Kc5MTxbsjJmFjDZph3R1KREhPsldybvY/biFwT5PnyjFoc29lAnjiRhQN9K32547HYJxT7K3MMnhOZ/dY/kE/rwK418n/wA7H005LVp1rFGrVd6brcbcjfpj3HYrZH0RSaIJ+S9tRb549lQp+ij5LdVXL2t/PDEXyQhVCjNuKFX3Uer4E3p68vPHmOxNiL8kvZIj+SeMbfOZfgkIv1PgN/H0w8fkvT91T/xYN/5rHuOxNi9E8kvYl/ksjP8AjWY+yD7b7rDI+SCGwTmc0SCCLMRqvId3Qx2OxNqJvl7Gc78jMMjX86zA2A/wXT/UwyvyH5c6dWZzDUbI+io/7h/PjsdhqnJLanwB92Ecz8k0EiJG+YzTRx3oUtHS6iCa+j2BoCh0wRyPYkwxiOPOZlVW6sQGrJY84bJsnmcdjsJ2R9B75eyBxH5LY5yxlzWZZnNn9hW/B3fIRfkAD4Xi6gY7HYJJLoFtvs//2Q=="/>
          <p:cNvSpPr>
            <a:spLocks noChangeAspect="1" noChangeArrowheads="1"/>
          </p:cNvSpPr>
          <p:nvPr/>
        </p:nvSpPr>
        <p:spPr bwMode="auto">
          <a:xfrm>
            <a:off x="76200" y="-914400"/>
            <a:ext cx="24003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8" name="AutoShape 12" descr="data:image/jpg;base64,/9j/4AAQSkZJRgABAQAAAQABAAD/2wCEAAkGBhQSERUUEhQWFRQWGBkWGBgYGBoaHBgdGBwcFhgYHBwdHSYfFxwjGhgdIC8gIycrLCwtHB4yNTAqNiYrLCkBCQoKDgwOGg8PGiwkHyQsLCwsLCwqLCwpKSwpLCwsLCwsLCwsLCwsLCwsLCwpLCksLCwsLCwsLCwsLCwsLCwsLP/AABEIAMgA/AMBIgACEQEDEQH/xAAcAAABBQEBAQAAAAAAAAAAAAAFAgMEBgcAAQj/xABVEAACAgAEAwUDBwMNDwMFAQABAgMRAAQSIQUxQQYTIlFhMnGBBxQjQpGhsVLB8BUkM1NUcnSSk6Oz0eEWNENEY2RzgoOissLS0/FihMMXNZSVtCX/xAAZAQACAwEAAAAAAAAAAAAAAAACAwABBAX/xAApEQACAgEEAgICAgIDAAAAAAAAAQIRAwQSITETURRBIjJhcaHRscHh/9oADAMBAAIRAxEAPwDac3n44gDLIiA7AuwW/QWd8RZu0GXVtLSrq2Nc+dEcvQj7cM8VUGeG+YWUjf8A0f24mpfnWM8822VUMUOLIb9qcuKtzvy8Eh/BccvarLnk7H3RSn8ExMdseIpwr5D9BbI1ZHXtDEfZEpF1+wy/nUY9/V5PyJv5J/6sSymGGhxHnkiKMWMN2iQf4Kc+6F/6sJPaRbrucx1/wTdPfh54rPLCGjwPnn6DWOI0vadCL7nM/GFxy9+FjtD/AJDMfyfltt4vXD8cIPMYkKmCjmmwJRigLm+20UTaJIp1Yqzgd3zVAWJ5+QOCMvGApjBik+lOldl56Gko+LbwocVLtkPp5D+TlH9faLg7db2+7BLtxxxMp82eRHdQ8lIlWx7l0A8RAApzvflhuKcpya/ovJCMYxa+ycva+Ii9MgHmQg5s0and+TMho9eeHl7SKXRBHJb3VaCPDYNkOa3UjGc8H7SpKszyTfNEhESwxACYsqlioBlBLOGtRpoCrIrfD3yd9pGnkysMsZEoDyd4HJBARyVKncEtJqsEg102GDSy7na4QD2Uq7L2/a2MSd2Y5ddsukKpNqus8m/JIPxw9/dB/kJ/4i/9WK9wVQ2edid9ebflz0ukF36AYtwj9MJ8zsZPHGNf0iKONE8svOfhGL+2QYSeON+5swfhF/3cT1XHaMTyyF0iAeNv+5Z/tg/72Efq+37kzH8x/wB7BHThsx74F5pBJRIi8dY/4tP/ADP/AHceLx5if71zH8z+aXE7RhKR4rzzJtiD832n7tSzZbMUK6RdTQ272zvQ+Iw9FxxmAYZeaj6wjka/bfTCOOpcVHrJCP56PFC4bxOURgiQgyRoSRV1u4o1qHtHl54J5JuNqrAltRoR4u/7mm/jQf8AexHzvaQxLqfLygb/AFofqqznlIein7sVTKdp5okjQBSFbxFrZnWySNzerrq3vBfj/EY5olETq969rFi0KbjmPbA38xhDz5oyp1RcVFhUcelPLKSfGWEfg5w23Hcze2U28zPGK+wHBAR19+PSnLDPPMZtiDxxnM9cqo/26/8ARhI43mv3Iv8A+Qv/AEYKFccq4izTZW2PoGnjs6tGJMsAryLGSJlYrq2B06RY+ODuAfGV/YP4RD+JwcxqxSclyLkkugVxFLzMJ8o5vvMWJoGIufX6eE3W0orzsL/ViUDjNm/cJdHOuFY9vETinEUgiaWQ0q1dAkkkhVAA3JJIAHrgEidkonCTjOcz8oeYmYnKxpFEtgNMC5Yg+SsAB7i3vFYWO22cVgSuWdfrDTLGeX1Tbm/eMW4v7DUGX8msIOKlkPlKid9E8Zy9jZy4ZNrvUdmj97CvOsW2JwwBUhlO4KmwQRsQRzHrgWmglwOoMOjCFB8sLGLQqRSu0lNm5R/m6D+M9D8cDflkcg5Y6WKqs7EhWIv6MAWNgavn+bBDjs+nPyAgeKOEgvaoAjamtqrf2aFkk+hwRftfIOXcNueTyH3eyjdcNxZY45tv+B88cskIqJiJnQR6Q6aiNNlgPa5/DfFy+ScK/EiVYMEgkYV5loV6ehP2YusnauQjeGI/Cdq+Hc4RH2pn5rElf+nL5r80eNctdCSa/wCn/ozrTTT/APUJ7JNrzJcbjupG/lcwzD7lxcgMVDsTC6mTWjgLHBGGKOiuV71mZVcBqp1v1sWaxcBjnw65HZ3c3R7jscMdhyRnOIwmse444Bos8wkDHpwi/TAMJAztM7CFSqNJUsJKopY0sisTQ36c6Nc8UiHhkkaKvdk6UVb7rNi9K1+5jVnffGm4SfccFupVRTSfZmj5WQi9IABA3XMA3uRscuCRtzA+O4tXCsg4zEZMTNbItqkx0jvYpWYl4kAQLERdk2RjSGPv+/CO9A5kD3kD8cDuv6LUEuRZjx5WGJeLQjnNEPe6j8+Gv1Xg599FX+kT3+eBaCVk0jHViGeMQVffw/yif14aj49l/wB0Qfysf/ViJMsTx1d4P4RD/wAxwcxW+L8Whc5cJLE7fOItldWJ3IOwN7YsmNuJUhUitdrswUkyxDhLaVbLrHzjJrUyMOnleA/6sBb15yH3HiCjn+9y4rEX5blvKwXv9Pf82+MdNDkBiSx7ndhRfBtE3HoR/jmXHnfEpf8AlUYrua4yJ52USiSOELo0TSzRs1Es4Lk6mF0Pyd6vnjMJN75YN9iZwHdGA1Eqyk30FUPLz8+nXAyx0rGQdsus0yoLc9b8+W3QHlvhAlDaVUm2YAlRyUbG2PhG4HW9zW+HGjBFHobrceo+/wDTbDX0inSQZOvMeySQDYoLvex+04SaRzIzK6jSr6DYtgfFVg1qJYjnRPkcNxscoHAkYxM1pEdZEfU90qSpqP1tHI1zHPD0fC5M2y90shUEr4Ttq2FmSiq0Lvck9PPDHafKS5SNHzKPpLAKS6MgYbrZUa7oEg1fhIsYtd0LbXTCHD+0eWaNWkzOUiciyjSZm1PPl3u21GuY+GHf7pMkG3z8A9xzpH2d+BjIp5y5LHqSRtVWxb4bk7YaZfPfGjxIRuNnXtfkwP7/AMuR+8zR9/8Ah8NP2yyP7uy/wgzZ/CbGOaceBfPFeFE3mwr2syXP5/lh74s0v/zjCz2qydD9f5X4rmvz5jGNaP0/Njwn34rwIvezaU45kjv8/wArW3XMDz/zrDsfHciNhxDL7+fzg/afnHL44xRVw4B5WMTwr2RzbNr/AFbyI58Qy/8Aqmc/d84N4Zk7ScOHPOQkb2O4nb/nPTGPotD7sLNjl9+CWJA2av8A3U8M65mM/wDs5T+N4al7V8L596jH04fv96Yyhh9mPOvLE8SL3Gnt2s4ZXtr/APr139NxhsdrOGAbMnPpw9fz7YzJ0wgjlivEib2age1/DejsvuySD7sentbw0EEyzXtuMpCK5/lIcZgi7/mwp12xfiRNzNLXtfww/Wn6/wCKZU35/wCCx6nbDhgummH/ALPK+/8AacZjGMeqMV4V7L3s1Fe3nDqoNmR7stlfzRY8Pbzh43V81f8AB8uOfr3Y6Yy1hhPXFeFMm9msD5QeHnfVm/f3UG3+5jv/AKk5IfXzv8WIfgPhjK4T7sKY9fu8sX4Yk3mp5Htrl8zmsrFEcyWM8Z+k7vTtqJ5DUDXKsa5j5p7Cn/8A0snf7ev4Nj6WwcYqPCFTdszn5bP72y/+mP8ARvjHX9MbD8tbDuMuOvfE/Yjf14xybBlx6Ir9cTeB5vQ7JdCUKLIumU2pPodwduosGsQCdsSeG5ZpZo40JV3dEVga0l2C3Y5Vd4qSTQUW0+DRYCdA02tjYsjkWeZB8QajtsW+OJOTd5e60xyMZA/dkKid4EoOQGexWoc63vbbGm5DKJCgjjGlF5Cz8eZ898PyQKxUsoJUkqSBakggkHoSCRt545vkQ15Cpdm8pPl8m0SFFk1XGkgLKi+EFG0kbtTNY5FzWwxnnyqcQYTjKUqxxBJSVupJJEouASdKgCgo66jvjSe2naNMgscjRmRZHKEBwrClLWLHi8uleeMS7R9pJc7IskyrqRO7BUbkAkjUb8RFnfbmcMwRk5bmSe2uAYWOEN7/AH49vHp5Y3iRF11wrnhHwx6p9MQgsDDbDnhQxzjEIdGMPp0xFDYfjXEISNVY444N+n9mPWGIQbB88eAfp+nTHp/HDfX1xCCG5/ZhdY4+eEgYhBXXHl44HHNiEPLHuxy4ThVViEOb3fE48XHHz/T344nEIcD0wvVthqsKBvEIG+xzVxLJH/OIx9p0/nx9MDHzF2S24jk/4TD/AMQx9OjFAy+jN/ltX9b5f/TH+jbGPSm7xsfy2IfmuXPlPXxMb1+BxjLt58sWXHoZ7snoTyGw6nYAAcyTtWNK4L8meagi79oi2ZUpLEEkXwaQG0urVqYnyJ5V1OJ/yRdhgaz068/73U/fMR5nkvpZ6itZwL5K3UyqdmO1KZpBuqzC1ki2DKy+14SSQPfy5HkcZ18oHajNQ58TwSvHHoEUf5LFDqkDo21kuG3FlShHPF67UZGPK5kZt0VsrMUjzQIB7tr0xZkdRROhiN6IPQ4V207CpNkZkhDmW1mTU7SEtGNOgFySNSWnPrjPDAoyb+hjyJmP9p+28+fSNcwIh3RJBRSCSwo3ZPQchiv36b9Me8wK/P8AoMJsfbjSkkqQLdiuWOU9Mcx+zrjxKxZBsXhWObD0ULMQFFknSAPPEINLhLYMwdmJjdlF59SfsrY3iFxXhUkP7INjyZbIPWr6H0wKkmE4SXZCXniTHzxGjF4fiGCBHhHv0+GPGffClbHip59MQggDfCdPKsOMMO5fIySX3aM4FXpFgE+Z5A+mKbS5ZaTfCI3vx6OWDGU4bC8ahm0uC2qty1mlUA0qgVzJtiTsKwTPZ/LMtxqXNfVkOrZtJIF0a+/fC/KhniZUTjr646VNLEbmiavax0NdPdjgMNFCeYwrT5HHhOF6sQggDCxhG17/AG45sQhzDHhOPQMd3JN0NgLJ8ugHvOIQJ9k6+f5M/wCdQ/0i4+oBj5h7LZdvn+UsGhmcueR/bkH44+nhirsGRnvy1/3lD/CV/opsY1l8o0rpEi6mdlRVG1lzpq+nPn059MbR8tA/WMZ/zhP6OUfnxQvkveNeIq8gNIh07WdTvHApr/aHfoLxH0Wujc+G5YxxIhq1UL4RQ22AA6ADYe7C8xm1TTrNa2CL6sQSB9gOHsBO2GaMeWMgUkIyuSOaaDrD1RLDUoBA6M3liuhYTz2RSaJ4pBqjkUo6nqGFEfYcVzsbn2ieTITuWly5uIt7UkBru3v6xW9BPpi1jFY7bZKRVTOZdbny1tps/SRHeWMjrsLHlW3PEIZD8pvZn5nnnKioZ7ljPQE7yJ8G39zDFNJ3x9C9teHx8S4UZIqYiP5xCR5hS2n/AFltfj6Y+fbvly5/bi0GmJDbYWH2wjljiw3xYR45xZezHCZ5FJy6FmOkmgpPtEEUeYAU7Dej13qstIKFkfaMXb5Ms/EpmdxG5y6pOhYE6FBcSMugFrAe+R54VllUbQzErlROm4bmsqUXNRUpJVZAQyswWxuCSCdJNEAnf3Yi9oAHyzad1YBtq3BGxHqCQfgNsXvi2XjzcUs8EZleSL6NlsMwU60AVqHtXsRe5HXGeZ0TiEZdMtI0igpKFRmMdkr4gB4dVWMZsct7s0TTiqZTVOHk2+zBCDsvmz7OTzH8i/5xiXB2Jz7csnOLNbpX4kY2bl7MlAtDtfwx3ocWRPk04hdfNGHqZIwB1/Lwr/6cZ5RbRIgo+1PD0F/l+l4revZKKvtgzwbPPHDKwd6QqEjH1nmJXUW6ABAKBs7DaziV/cFPp1tLlFjUai3zhW252AgJbboPhifk+w06AO0qUCHEYE6lioNAaogquK21da6HC8rjJUNxtxlaLN8mHD6AfREQ4l1Od5QySUqKKpU06mIB64X2vQsRmZYtJgmSJCCvjilOnXWo0Q5Xy/DA7gcLOxgV5IjHL34McCuAxHjjKtq0OdJYb0PEPLBHtjnl1JG6TINauxbSqGqIDc7onejtfnVZOfIPqFdmZ9ph+upARyqvWxqv7z9mBmNCy/A4M5I8k65jQvgURBbLL4WvV5FeXTUPI0TT5Pcn0y2efp7YH/CMa1kUVRnlC22ZNWFc9sa7D2Byt/8A27MH/STOB92Hj2Lyy7nhyL5l5yR6c5Biedev+P8AZWz+THKOEBt+eNR42MpAFCZHKO5o6dQfwCwSzK7adytefi8sACigyFY4k19BGoC0QfowQSg2K2De5vBLJf0TYU/LprYIpBZtgLG5omvu5dcXfgHZp5YpVgZJHjAbu9K3MGYjSxY6WUCmrb2l323Zy+bKkX4l5EN7NGtvMctiNwarFs7NZuOFe+e3JaKMMVk1KsxMTX7VnvY6LDa+VXhOWbqxkIrojZbh0kM+XEsYj1T5cKFKsLWeMsjaSdL6aaj67nGwDGfcayMhkh0DwDO5aeUs7MdXeJHpAO0agUdrs0AOZxoIwWnlujYrUWmkylfKtkHmykUcenU061qYKNkkPM7DFD7MdlJMrxDKySyRaTMEpHYkllah7IUrq09fLbGqdq8p3gy62B+uF5qGHsScwdj/AOMBeJcI7kRya18E8BbRBGhIMqod1s8m6dB64KeRxkkVBLaXfFf7S94yzRhqR8rIVFD20PiN891YUPQnFgwF7Whhly6AsyWKFbiRTEee1DWHP73DX0IDCNYB8xeFEYTElKB5AD7MKxZCgHOy8HkkVo2kyLsZI2Use5NEtGfCQi+FQo5WTvuQKZ2f4HlHjLNlopQJZFSQ5gxq6BtjRYaqutQAuhsMbkcVHL8OQzZq40NTmiVUk64opDZIs+Jzz6HCc7/Efh/YqH6kZNTtk8kv76aNv+KdcSYMpABtDw4D/wBMcbn7pJPwxekyyj2UUe5VH4DCOIcUSFA0jlQTQAsljV0oFk7C9um+MilZoKj83UVp+bDqdMAG/K6+aN+OHJywAYSKhQgqwy7EAnwAHTBHqB1aSuoXqrE/ifbuOIhNE7ykatHdslLdB2aSlC2QLF8/TFW45xTMTwu00ZkjTVSQgsAwDKyyIfH3i6gysRQ03W4OHQhKbFylGJZeBdou+kqRmLJXdQxJ3WuiRZAdrHIgF9IFlgK2TxfMhO9n73Q5aPWsOpwumkPePqVCdHnpCke1VnFfz2ZaFWVJAPnbx0QKZI9OqXxr4ljagdtyWNEGsE8k6OCUcSEEqxs7Eb6NHKMD8mht58zoWnVsQ8r7Ci8OnNbTHluZo1+/U/PC/wC5+VjugP77MX61tluXxwAfiU8Biy8UuiOpDEfA2yaQYDrBsJqLDrW31LwTyXbSZK76NJU6tEdDjp7DsVb/AFX+BxllBxdGhNyW5E09kyeaQ8+rSN+AW/LEHjvACqxoBEXlkVVWNXUtpuRgXaSlUIpJNXsK33ExPlAy7exHO1Gj4UUg8qIeQFfiMCIOOy5i5JQFjR54mto7RWaNg93oGlNCeInUzuT4RRpWVLdRYY+zELOFmleVgSaWR0FoQ3iWNgrEEgktzJ5C8KzHZDJMZI1iEchjsshZWCtaA3dH2eXpviA+XCLHmlzZWOXuzdLRLgG13rxsLK21kkVypT8WKyEzMe8UlVePSA4Mnc8n8Km9Pp4Td6AcLdvkXyCZeHy5VlRZAwIEkLxgRiVYkETROR7HhexoIHiLDlQk8SjhlYA5eBSp1qSplkJXqWattwCCGBvrscSu0kiJ82UUEijmcm7CldERFgVY1nlgMI/1wW1HTGgGkHZmcltz1AWtuW48sY8uaeNtRf0dbT4YZYKUlyScnxWDLqkOaaZAo+jcNMI2ReViIhUcXTDTR9rqasPDYMnONULRzAcyJWkr3guSPjilcXmcyxxitIHesa3BBZefPe/s1YHRyaM6ssaoGiBYsUsnWpFMQVLe2Dz6Y0YJOeNOXZn1GNRm1E0Liy5KAqrwRs8hpU7tWJ3GpiSDpUA6iT0BNGsQpEErJ8xysYRXHeSd1AtqAGCrq3Aa7srZFVXMQeAzxyGTMyErmjOIiVYqkh7uMISnQKhB52SGGqjWCmX7RTfRokbPobu5PCz7xWJF1D2XI8Q1GjVXbC2ttdGNv6Ana7gObnlVtEQYKVjhWTmF8TFWIVWJsWDpI07WAcDcp2ViCv3s0neqolMRHdyrQAcEFHV121XGLNGgcabwzisWYTvIWDrdX5Gga35bHEbiuS75imhlkRdcMw+q5DLQI3Hqp2IOAWWV0UpGb8Q7EMgE0BmlyxjjfU4UOutqa1pSVVRrNqCL61s3wPibpltYkkV0izDQhVBHeO1+LamUUTTEgkggWBi85POQZ3KASG0n+jpbsPpt9JqwUN+LpV4pUeUeONBobm0KuQGVmjLIzagSAfAWo7nAZc89tr3/AIOjpMOPJNxm69FlzEyo0AaVRK8uXpQzzu1zRMRr0qkYPWlvlv0xfxjHeGoBNFpACrPAgA8hOhY/FiffWNiGNekyKcW0qM2u07wSSbvgFccPiy9/t4/o5MDe1DfraRjyQLMfUQusxHrsmCPaDnlv4Qv/AASYH9pCPmmYvYdxNv8A7NsTP+6M+LoskcgYBgbBFgjqDuDgR2o1NlZu6YakBLAUbAGp4yKJtkPv3BwUy3sL+9H4YBZlTLPJ3Ebq60skusxqxHJSpRhLseek0K3G2NbEB+FwVBBsEAg+YI2PxwvALs/Pqy5y5bRLCvdGgVIUWkciq6g0QOdaSQa2xT17fZuIdxLoaW6M+mowFFs1jwOteIFd+alb3xG6KNNxj3aPi7rns5Ukip3osJK4rTDEpYotWpI3YXR51zxcMx8oqfN0kiTvJCIy6BlAXWAzKCxBY6T0G1i6xQcznI2kmJdjc7ujOpSQFqbw1vqFlaAvTV7G8KyO0aMH7DwmdhfeysDuD38u/wBj8sO5LMRRZgSThnjC1uHl0tzGxLHxEgVytRfMULRitlGujTgKRR/ykX1Tf1ko7g6Th6PiAbkrmqvQNa72RTjajRr4jbGevRrZbS+VlkhEU4EbsVeAakoSA6nFgPACBpIGlTqPIneL+pkMk0tamZZQDJqYl60uh13TAxso8vER0wBlzNCjGxUiiD3dHruGev8AxiKskYNqqxkG7TMxxEdLPdtv7zeGYZ+PgRkxbuUyy8N4QsYRindyqd3Rjb1aAtR3DBtWk8ifQHDvEs66hliBaUqSAOaAbF9+Z2pQfaYVyBqvT59ytDNsCQeeZDb78vojqrr0G2F8L4yyRmRIZJHZjqAjmdJ6NCWOSmIYr+V4T6VeNkcil0ZZYpR7CU3ZpWhT5tLQDd7HqCsGbSy7tWvxWQ1ttfSsDslxRGUMbiDftg0jUCQwDEBTRUjngvDIx+kjy88TNuwkKxKT5OpLX6lV1euAs+ZMbFnBkiklb6SNSU1t4mXTudI3pheohuowvNjtWMwTp0xPGE1qgUESs4VWFhlA9ogjegCNvXlglBnHjkVAwWGRqZmCuVdgVRt/8osLEcifLrXMnCJpvCwCeLu0IVhQIXZTR87C1RG1YkSyNTh+8dCGQqjqbolH3bxKhsDxNsfsxkaNl8cmi5bOw53LqmhJFUhXjaJgqMCVA0uoqqI9KI2wM49xRtUU06MkNSrGBuI1A3mkUAMXIUqFBpNQ6nUpGLOz5fu4J58tGRDrZhCx3sLQuUa2J1HYbkct6xA7YcOzGZyyrDDPmCHLlpdMO2kr4VBRwAdwlC/PARg1IQ5RaoAce4ukscWsBRIj6t3BVlb6QE0TuXBGlWUi1KjQpxJ4BEDFqWVJVav2PdVIUAi+bHld102F4rEKohPeaoxYJtLtgQSSJGJ1XVirsC+WLH2clRcvqMq2zF5dRVdJ2QArtoACjb1xm1sfw4OjoXtYvi0YK5mVZCrwCFApUFXLktROzDn0PQ4r+Uyzvrm8ILMQKZhp0nTWocuVEFTyHnt7xfjvfEhCNBPeCiSw7pNEYIF+0zuQvOmN8sW2X9SdKLqAKoqd5GkyHYBdTlF0kbXqe8OwrZjS+zPmluyMB9mJsyc4Y0XvAwTvFbl3ZkCuzEKVYBBIN9JPhG5WjeeIKMtOgihcxzeGYrF3iAWBchDa1JDVYBG24rlWkyZy0mrLIc8kndEFHKOIyWBp4iA+l0Q2QB4l5WTi5wu50uVZC1MVatS3vRokX50cTJKndClDd9gWdlyubnVFTVLEG8LOmhEIRNe9ABdQGitIUmvFiz8LmkKfSA6jbgkAeFnbu1NbaggW/hitducjGsLyhCHfRrdRZIivQtkhVYlgovmLG5rDmWzcmhMhl30zCMl5a1LHeq+7sgOUk0qd9h67Cbd64ESVKxvs5lGmM8alIo1klQOhYyGIyv4I2JKxpYK2nIqQACNQJNkstN3UHdj5utiFFFAlBTTCqKol6Q97l+tqSUh7OxBI1ZR4IxGQpdEYDeigamF2aa+Z8zgfncyYuILsPpIY0jFGqEx7+q5EI8ZryHptsjjUY8i97u0VvivZs5OfL6WZoGngCk7mNu+VtLHqCLpjvYo8xjSMCO1kGvJzCuSah6FCHBHqCtj1GC+Cx44472/YzNnlmUd/a4A/aE+LLfwhf+CTCOIZdZY3R91dWjavJwVNfA47tN/ix8szH94dfz4e3ryxn1H7IvD0Q+BdoFCpl8y6x5lVC05A76qXvYyfbDeXNSaI5XYMVGXJxvO+uNpO7yyuEX2ye9cgxmxpcFNiCN29MAuIdp8yjo8fflIihIljkVijuFkDgoveeEWpCFhpfdt8PhP8U2KyRSk0h/j/AB+aSXaGWEFXiJdT7DEh7KyMFLVasE5qBbbgVcxhi30jy6tKEyMH9kdRZA89Priw9qOJxZuSORBsrDu5KYCRK3sEjbWWG6bFDvvWAOUyyxg6Nhqs86F9P/GLkxMhuIOqfSPro876UANzXL3bCh0w3Hk/GW1sA1mhpoMVEesbe1pAF4lSSXd0T7/6/U4aLcq8757Cj6cumBoG66B7ZdoFUq5KJRbbxOL3B2IJqtyLs+uGMzEjGZgqG0lN7Gyvdm9978RG/ltguZbveuR2+P2b4CsmuSRopAHaMxkGzYsBiL8IIrmDzrkBitpoxZ2uJBtZcqN9UCn1MY58ufL3Ydk4hCCPpYwKoUwNehA3/Q4L9j5pMxAcn3USsQNUjIGYR1UjMK0SMzEKpv8AKLDwU0DtRwZslmRXed2Y9McgOohIgXKvf7IFJJN+IjSVNg4rx8dmmOa3VETM59TNCyl2CrMrFUkYDWFCi9NblSPh0sYRwtIokjqPMiTQofSwjGqhq2V1VjYq6Pvw7FmRIFs7sKWRD4ZKqwjfWHUxsLHwsNpNpfQ/hJNB68LH8kfkt6E+44qM3HoOeNT7ZLTOiyWgaSiWuacEL5gA6hQq9/twriPE5JInDQ1sGjZH1sHQ60atK2LAGxJo+Rx4BTCuW3lt+nkf7MR8zAy7xkAb2lbXtuL9k+mw8654LzyYvwRDXYLIQzZfMzTRoUeZtQkUAIqeOzfsEazvtyxI7McBXWGUq0TyzSgHUT3I1RwqdW965JDZvlitLIrNs2lxQO+ltjdMCPGLA2YMpxaOFdqCkjvmVJL0DJGuwC7gNHu1AljalvaOwxi1O/Y9i7LlFlnhy86DSkylBsuuLU6jlWoSKGociVvzvq0cojyMkmuUqqsS7mvGSAO7WkGyX7OJmUzqSoHjdXQ8mUgj7R+GA2eleLNhgusSKugaq8ReKN/4sdv5bNjk/JzTTxuX0K2oCdoezq5aQzR7RzOiuv5LE0voUY7UeRI6Has5vhEbknSB1tRzrzUjSa9wPrjQe3UunJS7AglFN9NTBVbnsVYq3wxQjnCnilA0FgCyeKixoal9quYsaq61jfoss8mO5f0aMfXJEyuYlSQxk2gLbk72oRjQ514wDquiDR54l6tqH9Xrgdw/NodTE0Wrcg0NRMpUGqBGtdvTbD/Es6I42OpQ1ACjZtiFuhvYu8b6bdB7kk2dk+0q5TNp3P7Kx7pwsepdMjAsXAIZmUrfh32Ixp/Cc9PMz+ODRHM0RIjkttFaquSlNkjrVdcfP6R6g97WSB6VsPvs4tHZXt6+WgeJVbSZGe0K2Sfapn16ARW2ljd774259BJRWxWzAs6k3fBrfauYrl6F28kcVqASodwHYXsCE1UTyNHCOyIUNIqatKqAAxNqDLOVFMSQNGgjoQQRjLc18oErNbRq8PiBjmd5C4N6bNhQbq1C0aPniXB8pjxW6wpC4RUqNQYaS9JaOg4ChuSNtQrqCOPSZMcbaBlki+EzbcV3tJE7ZnJ93p1F5AT9ZFMfjkU10A0e+RPLHmX7bRyahDFNMyqHpU06lIBDp3hUyL4huoJ9NxfNkc3LmO8LCAKmhKCygq5VmvVRV7QfVqtO53qm76Kquwl2h/vSf/RP/wAJwRwH40GXISiVgziFgxUaQTVEgWaHpeDGCRQI7SexCfLMQffIF/Ph2tsN9pEuKP0zGXP88mB3G+0S5YKrK2qQERsaEZk2CI7E2lsV3rYGyRRrLnVtD8T4KV8pPaCfJ53KSZY0wicFSLDgyLaMBuQaFVuOmIWa7cJxHwTZYQTigHA1EhSS6kuAYwKII3Pi6eLDHa6QvMpzSJriIthI7OtjUoCJ4Y01FOX1q3Yg49hvXr1v4q+jNKuprJaiL1bm/jg48QSAyS5JTsSxJF9PLYUNqodOVYTR2o1e+3P9N8RMnme8BegADtRu9rHIc6NEdDWJIagdvT7ufLBGY8lPStufv6fj19MJTf8AP64Hx5Ru+ZyxC0RQNhrJ07X4dI0j3j1xKMwRSTZqzQ3PXlvuaxdEIKZM/OHbTWn2d/C1gLRI35dAasfb0WX7gcyQeQ3FgDxEk2GfSBttek+eHm4zE9VIBqvoQTW5FVsa3+zA+efvToQLLTa6YldJQ0Qfyr3rbcX78EWi5fJtmhHmJJiqpDJGiBm1a3kY6wqL7g11zIHkce9sM4J1bMI7MkkeY7odFEcca3W5BLM4vlRGwuyP4jmTm3JmXzVUHsrXsWoJW1GwNYDZHPyGJoWZWRYcyY96blGG2NUNUZsEA3q88A7rg0YqugplckrQIQBvGgO1qSFAOpfMEVqFMpFX0w1ls1R0OuodVamdR0IoDvl/9Q8Y6jDmbi0CaQHT4nsEbMEhjk3W6B8ROoUefOqw1x7KSwgq/hkA1KGPgIH14nA9oWDtXkw3wlGyx6DPpHVSxMoFqpcahtYAJJ1DfYMNvM9HHzZ5xrJJQPhVHN2NtLVQPnuQd+R3xE0PH3lSTGpkWl0KW16ddkJbHxVt5YckDMPFE7Kb2eeRzy50rEAb8zXwxVF2IzBYnVHHIrV1CqpG1htbgbDrXl54nRZsj2hCp52cwg+wAMfIcziAvDgDqaPLxbjmqFvUHVqAJ9/2b4I5PPIo0iRD5FbJ5KN1QEcz0PTEbLTELxPQxeKeKJ78TRd9IN60hgF0SE3yYE77YtnDOPCV4JZgEIi7sswZAsshHeICVI1WiCiwq63JxVYZzqmBjmIfMRyWEkFovcamB2IICtXXbboMWmbtMvdshgeawdRkEaBxyBYWSTQANqOm3TGHVwuqVvkVJW+CyZ7JJNG8cg1I6lWHofwPkemMd42xhd4JCweNyC52Elr9GQQequrEGqxeZe2U7AqkUSNRotIzgHoSAgvzq/xxTeLZDMuupnWQ2zMK0lmN+Ibkbcwvh2AHuVoMOTE3u6LimRxAoy6iikngbcFW0yyKt+IeNNDgWQV/MK4sAqRxaltWY0sYX2H7sEkbmwCSPccahx7M5XMcNZkZWGWEZBIp4TGyWGX2ozpFEdQeuMl4jKrSyMhOlnc77UbI68hsDjv6KHkyJvpciM+TbD/APj2Rj5kkbjldDntvzw7kV0oB8T8d/hhhoS0QAq9I2NemJkZ2GO5FdX6Oa2MmTx+6gB6kXfwH58SNX2eWIBBWRb5ljufe1/7pH6DEmJjbeV0PgAD994uLspqg92R4pmIWZYJirRrSBwHXu2b2QGuqYdOhHli+n5WHijufLePlaPSnn5g0dvZ3O/La8Z12XYDMS2CSYQR7lcBhR23sfZiTxNqH0bsFNgxsa0sI3CgBhqUenKwK2rHCz/hllFHTxxUsak+y5cb7f5ibLvpgiSNkNku7EqQDa+FQCQdrxqOMQz8dROD9VGv4Ab+/G34DHKwcsVGqAnbGbRlS2lm0ywNpWrapozQva8AeLcZM0TxDKzeOr1CFlI1AkEd6Oe4/s52LtV/e/wDtYP6aPA4r78ZNXlcJKjTpoRlF2Z5xzs/mGWFcskqkKxmLNGuttQdCulidiWNCunpgSTOZFk0FcuJdKMykOQ4cVRFHdaJPLb1xqUu5xXO1+RlkRXVm0RkF1UWa1A96N/EVAI08irN6DCMWpbkotIdl00drkrugKU3POtzt/Z7/AL8OADmKo9ef2fd9/wAQcebfWpQq7yqtJQsNqC1t7TAXzFgDrWE52WZHKvqSQhDIaoRAmiV3o/UPLkT1Bxvckvs5kcM5dIJZxJDpjjFM3UaixC+JgK31ECgNufSsR86THFubIGhm9T4L2NnfyN+WGBxOVXddyAGcgsdqG5VvyW+qvqRY5Yh5vO94GjI0IGkVtxZEamQnbkAQByPP0xe9VdjPi5d6g1XNf5oJ5SD2WOrUVog9CVUMa6Hwj+rEmHwiqoA8uQ28vjeI8fElDBX8L6Q2lTr2BIPsi/q8iAdxfPHvz9NilvrGpRRW7uhqagCQp2POjV4vsQ4SQ7nZQieIWGJBAHIVua2vzqwdj5YIPwdIcjl30qHfLZnWwNltQj5n6x3O55Yd4F2KTO5bvXkcSM7MtlXRQKGkoDQYVR5GwehwS7XcIjy8KJEuldGZaixO5WMGtVnc7/HCnLmkzThx7WrBHFE/W+Y533kv/wDJGv4kf2Yu3a7KK+QnDqG0xMy2L0sq2GHkQRikcV8EOYO1d7mAOdWMvADXluMXztJGWyGaA/aJfuQ4XLtGgosGXR5dLsUVsyoZgdJHhUij0OoAX+HPF0XsNAObznn/AIZxV/vaxUsjMq5pGdbQZk67+qhhNk2BagEE+gPMC8Xrh8/dyvlzelSDCxN6kKhtF87S635rRs0ax65ZFj3wdV2BKTsoef4OMpmWULetmdBIQzSChvFK1+MbAox8uXMzoMzqW0LaRsRuCCfqkEWPcaseeC3btNZhjIUqRIxJG40GOgGu1G9n3A2CMU/hmdZgWYszoANY/ZACt7g7TL5ggMNtt7w3TTeXGpPsOEq7DxjNWv2+f6bbYak2G5rn57enmT/ZhiDjCkEMQCwNOptJKF0D+V5odxRq8eu1k78iP7cNoZY5Gt369KPnthE17+vPn0H5wPswqEGrJAND05cvKqx4zEHyJPv8q58/f0xRaIeY4asgOsA7aCRYNXYGoEMRfS6xVeLdk5ED9yO9FG19lxt/Fbryo+/F2FBeZ8vh03vzx7quuvWvw/Q4fh1E8T/EVlxRydma6d66gbjcEe8HcHHLti8cS4FHLu6+M2FcWGF3tfUc9iDisZ/gMse4HeR+ag6gPMpvY9VJx2cGuhP8ZcM5uXTTjyuUCs1YUUL3Uj0OoV8PdvhyNa2HMefP34akfWKAJU8zdbc+vrRvHRZABrNE8wa3HvI9r442K91oQ+qZP4VMUzMbKrPaSjStX7IawCRfs8rvBjM5uOWRNJthpUWCpBLqKogE6QD7rPngDEdMkLAkESJ7Jo+I6DR9zYNvm7eIlib1NqAW/HqddqAO2gkDfnWORr41lv8Ag36Z3joK8QA7iUXvoavWweW/n1xteMKzufBjKkWWUhWTxLyF2NmjILCwb5jnjdcZsSDzdoC9r2/W3ncuXFf7aM/mxCo3vid2rS4Ur9vg5+kq4hucc/Xfsv6NOkf4tfyMNhtueFy/D/zhtvxxz26OjEjfqfGrFljQFmDltIvUAKN1z64q/bHhylw8ijunRVN7BGXVXusNV/A88XBsMZiAOCDuCCCPMHbBKbvsdikoO2rKN0vYj4EVvt6jnhnLcPWT6CMe0Tq076Fb22J6HTdD3DlixHsVB0ZhtXJD95W/vwT4dw1YAQhY6jZLGySBQ9Bt0G2BVR6Z08msjKPC5FiJdQOkWNga3AAob1fLbAXivC4yQXSPunYDW633DlwwJohu5kbwuARRYNt4sHT+nrhk9VIBBBUg7gg7EEeVYOGVwlZy8mFZIuIc7N8IGWgSPSgYAF9Gys/JnAPs6qsjbAP5RzUa/wChnI3rmYR+BxJ4DxLumXLSkkG+4dtywAswsfy0G4J9pfMqcRvlDb6JKB/Y5/xhPrjoxlfJyJwcHTPeFcFizcM3fBmHzpyNLst/RxqwJUgkGtwcHO0g/WWav9omv+TbA3sa30M38Jl9eij82CHH5LyeaH+Ql5eqNi2/yoquLKh2YH6+T+EPfuGVPP4nFlj4d3eYWFtoJVAhYbNDJEWdEB3+ozaT+Smk+tZ7JEnPixX0sx9NoFF8vUc8W7tazrlTLEAWheOeiQLWJw7qCdgSgYX7x1wd1Khc1YK7YRShoVkC/wCEUOpPi2Rt0rwHw9CRtz6YpGSyqeDUSkhAZG5a1IWqrn0BA8Xv2GLr2yz5mGUk7p4hretZQ6rTpoZgRQsMduXOxgZ2EyyTv3cqh0OUUFW3B8SefUEDettqxSxRxcR6JF3G2A2BBpgiOQNRIuOXeqZfytgNYHvA2GERcSaO18TDmUYguo3rSb+lSgKvfY0emLZx/sLIilsuWmjO5iZqkXe/BIfbroGIYdG6Yz7imtUkLe1Hq3IKujAXuKBB9R05jBpJhqS+iwZbj8ZFg6rvZA7Ec9qA2/MRiT+qyNRCSMbqhGwrazzrrsfz1gKmWIdh38jLs48KDUWZ76EVS/oNsC4OI2g1CRzVE94/nROlGUVufs64rbYbmWU8SYjaBq6amQeW3M/hhMnFXBNrGv76Y+6/Yrr54rjSAsAY4lJHMorE9RtuxNbbXghk1CWAia+umNVJ514FFrv1LAc6xVUUpNhE8aP7Zl78l1yHe+dEXtfPDHzwnSNb2TQCQEajvsNd1tv5Vhl8xKBuzCtgBdavWlavi2PDmzrhs3UnWtiRsNmNbegP34lFsFccjXvAakEguy2gBlNgbJzN9Tvz35DA+WYDckD3+n9mCPaRi0opqIUdAbJ3J35bg/ZgLLEArH2nogFvM7Cui7npjvaVuOFM5OankaJ/BMoJ5QzH6NDYANFiPr+igkdcFuHpR3ZgtFUJPV6VVLDY+GL2W59Bzx3Fsk+W8L96mlRs2xAoKaN06cxqWxuN/O+fJ5w8fM5O8VWEshtWAYEIAhsHYjXr29ccjPmc25M6GPGoqkZ4kSAEkeJZipIGiwUViCu223L0x9FYwjtfw9IZcwseyo40gm6vLlgATZobgX5VjdlO2Cxu1YrL9A3tFkJJoNMWnWHjcaiQp0OHokAkWBV0cBP1Ozo27nLn1+cP947jHY7A5MMMjuRMeaUFSEnhGeJ9jKj0Mkp9N/oxeEjgmeH1Mqf9pKP/AIzjsdhT0eL0N+XkPBwPP/k5UeneSmv9wY7+5zO/5r9sv9WOx2J8PF6L+blFfqBnv81+2X+rHh7OZ3zyv87t+hx2OxfxMXonzcvs8bsxnD9fLD4Sn/mGO/uUzn7blv5OX/uY8x2J8TF6J83L7Gs12JzUilWly+nmKSUMpG6sp7zwsDRBHUYXxLsRmswkay5mElFZSRA/i1hQxNTAblb2rHY7DI4IR6QueonPtkrhfY/MQIyJmo6Z2ks5c3qav8tuNv7cPZvsxmJY3ibNR6XUoay9GmFGiZTvR+37MdjsH44+hfkl7IHDvk9eGUSrmvENRruVrxhVP1vJRXxwRzvZnMSxvG2bpZFKtpgjBo7GjZo+uOx2Jsj6Kc5MTxbsjJmFjDZph3R1KREhPsldybvY/biFwT5PnyjFoc29lAnjiRhQN9K32547HYJxT7K3MMnhOZ/dY/kE/rwK418n/wA7H005LVp1rFGrVd6brcbcjfpj3HYrZH0RSaIJ+S9tRb549lQp+ij5LdVXL2t/PDEXyQhVCjNuKFX3Uer4E3p68vPHmOxNiL8kvZIj+SeMbfOZfgkIv1PgN/H0w8fkvT91T/xYN/5rHuOxNi9E8kvYl/ksjP8AjWY+yD7b7rDI+SCGwTmc0SCCLMRqvId3Qx2OxNqJvl7Gc78jMMjX86zA2A/wXT/UwyvyH5c6dWZzDUbI+io/7h/PjsdhqnJLanwB92Ecz8k0EiJG+YzTRx3oUtHS6iCa+j2BoCh0wRyPYkwxiOPOZlVW6sQGrJY84bJsnmcdjsJ2R9B75eyBxH5LY5yxlzWZZnNn9hW/B3fIRfkAD4Xi6gY7HYJJLoFtvs//2Q=="/>
          <p:cNvSpPr>
            <a:spLocks noChangeAspect="1" noChangeArrowheads="1"/>
          </p:cNvSpPr>
          <p:nvPr/>
        </p:nvSpPr>
        <p:spPr bwMode="auto">
          <a:xfrm>
            <a:off x="76200" y="-914400"/>
            <a:ext cx="24003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0" name="AutoShape 14" descr="data:image/jpg;base64,/9j/4AAQSkZJRgABAQAAAQABAAD/2wCEAAkGBhQSEBQUEhQVFRQVGRcXFRYYGBUXFhgVFxcXGBkXFRcXHSYeFxokGhUVHy8gIycpLCwsFh4xNTAqNSYrLCkBCQoKDgwOGg8PGikkHyQpLCwpLCkpLCksLCwpLCwsLCksKSwsLCkpLCwsLCwsLCwsLCwsLCkpKSksKSwsLCwsLP/AABEIALwBDAMBIgACEQEDEQH/xAAbAAABBQEBAAAAAAAAAAAAAAAFAQIDBAYHAP/EAEwQAAECAwUEBQYKCQMDBQEAAAECEQADIQQFEjFBBiJRYRNxgZGhIzKxwdHSBxRCUlNicpKT8BUzVHOCorLC4RbT8TRDRGSDs8PiJP/EABkBAAIDAQAAAAAAAAAAAAAAAAIDAAEEBf/EACgRAAICAgEDBAICAwAAAAAAAAABAhEDEiETMVEiMkFhBIFxoeHw8f/aAAwDAQACEQMRAD8A10yzq+knfizfeirMs6tJk78ab70FFGIVCNGi8C9mBpkuZ9LO/Fm+9FSahf0s78Wb70G5kt4ozpUA4ItSYGmoX9JN/Fm+9EE/GAGmTcq+VmZufrQVnSeIitabM1OQPeAfXC2grBSpsz6Wb+LM96IF2ib9LO/Fme9F+ZKEVpkqBLsqm1zfpp34sz3o8u8JoAHSzQz16SZVz9rs7IcqXCWseaOCU95GI+KjFELdzTzNU06VNtKQ4HnqKCoFioipGIDM0CS0Xl7DzRnZkfjyv92BFmnTZKMaJkyWJhI3CzlAFTxG/wCmGC9LWVAfGJ4cgE41BnIz74BqV8BpxrkK/wCjZn7Oj8eV/uQh2Omfs6Px5X+5Ab9NWnEMVpnEA18orJ66wwXnail+ntDUD41s508DFVP6LuH2GVbHTf2dP40r/ciJWyix/wBhA/8Ael+/ASbeNpKSTOnlOrrW3GsQzp00KKVTZjgsd4msSp/RLh9h47LTP2cdkxJ9Cob/AKYW/wD0/wDOB/dAm7ZU2YthNWkAEk41Cg4VzLgdsH752kMhXRSgyEFCStRLqV8pWI1OWekLlKSeqobGEWtndFNWzi/oB14x4nFDf9OrdugD8MYf+qBk+8lBTKILghTFwp6Kyzf1xTnIIU6VK68Sn7S8FHdgSUEG1bPLH/Y/mHvQw3BM/Z1d/wDmAsyYSkBzTV1cG46tEVfnK7z7YLWflf7+wbh4YbNxzP2Zf57YT9CTP2Zff/mAhSeJ7zDDLi9Z+Srj4Dv6Cmfs6u8e2E/Qi/oD95PvQC6IQhlCL1l5KuPgOm5VfQ/zpH90N/Qyvoh+Ij3oB9COAhOgHARNZef6/wAl3HwHP0Ofo0/io96EFyq+jT+Ij3oCdAOAjSbM2NJkzHSP10kZfVmQMlJK7/r/ACWtW6oJokYUDNKRhASkpVUsDV9VPrrBmwWdL4VTCFUZJKQS/AZnODd3WKWJMtJQkhaiGbVlF/5Y8ESNxWFiyVOCvddLhynWrd0ZUm+5o4K0izyySMRBBwsVS6nkA57wIVVmluaqzIqqWMi2pBakWpgkgoWXdRZKiZmbkNU0qVZ84YuyWcqOIIJBLu5L5mp64uv5IWTaIjVOgUm1wotPr9BjrbHPoMS+sB/rIfuKgREc4ZNgoX/WIrUtXFz04RTmIIBOJNA4+tVIp95+wwi5B4j5PEjefXTI584qy6PWxBNSQafOQchwBiC1SCVqYZFu6nqj1sQUEpJqwJ5EgFusPCWhlzV1AGJRc8MXsiiEQkrCSOjJd3IBLugpGQ0xE93CISVBWLo1O4PmkMAfNyqnzc+ESdEkjzhpyqePKnoinPSAaF+7tyJ1gGEU5spRDMaZUP5eIrTYlBRASo5ZAnQH1xPNyiW8paekmuagsKcKcOrxgWQoTBNKEIwrZClKTuqPnYHoQQ26O+IZkud8xYAOIDCsgGld5y9BFky5ZOep5Ah1cqfJr1xSnLqpgGJLcq0aKLIUySFHECKKNQ2STx5wxNoWEYQSzhWuYBA9JixIs4ViyBYBLlg5UNeoKhLRKmSyQFKCRUELLFNWNDyPcYhCr8dLuWJdJcu7pZtWGXCEVaXSQoEkknE7Ek/Oo6mNRUZ1eJ5s2dTEVHkplcPkqf5ydNYiTblAhwih+jlA05hFIhDWWK70ybACpJBUoTVnC5wpySeLu7CHbS2NKsRISoSgOkYpoVZBYzTWKe1V5pKCpDl0JILirB2PGpA/hjWbYzEmzKZKcU0oUpiHKWcFVfNc0PKOaltc35OsqSUF4OQWwF91PVyh6ZJCAX87MasdW4HOCV7rQJaD0YCcScQ45PUcYHSyce7QNRsgwzGuUa4S2VmLJDV0JNnOCGZy+egDAdle+IXi4q2TQBvrY5VP54Q2ZNmVcq4Gr50bvIDcxDzKVDCND1JYscxDYsg0iEaHGEiEGER5odCRCCRp9lv1Kv30vwQv2xmTGn2V/Un9+nwlmF5Paw4e46bYwPi4LAsFFs3zinLmyilSlSAlIISPJglTB/NAdnxByPTF6736KW2TFz2+n/MVpF5TG35ZBBZwQxYpSWrqcZHJPGMqXBpZFLvNGE7iglOEjcbz1NQccXthfj0sgEg14oL5kVBDioOcSXjeGCmArYh8JTRmIdzxbwihOvmaCWQkirbyMnLPvVLRajf/AElmdRaIlkTwSXLBieZYOw5mBgmQqZtY2JmSg3LCT8oVAL0ABJcjOpwv2xYXd6sO6cRdSVBiGbWujAl8oDItKMVUluGunOmvfD/jCW54eKtNOb93qJSKou2h8VSMTkEA1SXFOebU6oejAU7ymJUeFBu1bWuLhlFCwziZiEuWK0OHLE4syO+IVTa9bmJZAilCSAStsnGoHL0REqWGG8Ap1ahsIQCHY0cuO2IV22WQN0uMIzZwzKJrQvlTreGCdLPKh45nIA16nbrBiWQkmyE0wqKnVh83COsbxJHZDLYsG0KKvN6QlWu7jr4QiQgYT0jlwQkAs+LnllrFOfMdR5k+P/MUQsolS1AuWL5ZMCM/rb1G7aaVbRZ0gsFPRzkewNEalwwqiixejIAqwKgXzAw4hUCtHMLPskxSXfEnM1DDeKU9h9cWFI3JYC2YzFYq0wgKLFLk5kOIqrSqvlCaDVWqkirtosGIQjWVoWhys4XKWJJDFSSBwG4fGLt07C2y0h0SilPz5m4k0fdeqgeIBFYisFkmTLVLkuo45mDM1BUQvwUsn7RjuU+YE4QkYUpZIAyZykADsHfECjHZnLbP8GdsoiaZJRUAYyVB9U7tK8YPXpcahdstCt5UpOBZepCFFIBcOoUy5RtZSyVJ7SObED2wKvC7zOVNEsqShbBRNRidypCc8uYBNW1KpwvsasctWjjV+XcucgJlAqU43RrQv3AQHl2CbKDrChoKUHaKPyjr9nuBMvKmmIjeNSNfNHIcMzSCRuSXgG6CDm4FeZ4vA4lKKovNFSdo4euYohjUBuwCg9Ld0IZ6tD3ADhmBmaCuZaOp7QbDSMOJAEtThW6N0kPQpybPJo5lMUUFSJiN564vODO4frIJOrc4dZklBxKijCRaE3E4wpAYvQaAt4ntiIrThAavGmejjXt48hBAEJEeKDTnlEq57qKiBWrBgHd8m/Lx42o4kqYbraAUHEjOlIhCBoSLCrS6QCkOE4Qau3PjwhiFJaoJ/Jrz08YhCGNPsv8AqR++/wDrEZ5S0t5rHr6su7xMaLZgeST++P8A8YheX2sPH7jqV3jyKOr1mIp65p8xIzGamcNUNhpVu7siAS5hlpwFh0axmxKleacmpxfWPSEz8QcBsiSrR3xMDnplGVGlk0lcx2UgAM7hb1yZmGlXeJ8RgcZlpY7koHmVEAsOBqHJOlB2xdsgVh8oBic5OzPRn5QLRaZy/HCCYxHXEJXCYvD0RuMZeFoBzBJ9JIZ+9jDpqwSyUjTVy5IDeIinZ5+FSVcCD3F4kNtqCAAQ2VKgpOQpmnxiELd3zGmgn5OI9qUqPpEMRakgDEl/UAR3uAc+MLZ7W6FsltxVeJwpHYaKPbA96t3xZA2not1SqJxkKDF2whSWFfknvY8YF2lYCtx263NNTQdfU0TzbYFByGO4aJSxKUlByZnDUypziK0z0FlNVk0rVSUM5rxHLXthCe7bQDMQGFSBirQEjFTLJw/M9lMznryHoiWWUoWhSTTyla5hBP8AcO6KajX1RCh5mx7HEBVHhMiECMqWFiWkqwg4iTwdYS9eGfUDCKsK8I3j5rsxoCQWGmZFePfFZJBSH0Sdct9nyr5wjxIL7+gApUsUsOTN/LELNT8Ht3rXb5ZIAEkLmktvFwUAGuqlPloY6laUVRzUk9xSYy/wW3X0cidMUVFSlqSHNMCDUgORVZU5GeHlGw6N8HYfREGwdOxi0+UQBo/jFG87HMVNlTErwol4lTE13mBGh4ccoJLPlOqB982zDJnH6pA61U9cR8IJJtoAXZ5SWl6lZz5Cj9wAgreU3ykqWn87p9bQ67rMEIdmZkIHICAtutfllL0Qk95p6oDshvdlO27QCYqYkfIURX5ocJbxPbGf2l2e+Mb6C0wJoNFjMDkeHXWKnS4Z0wHUq7tDGksMwKQnmHHrhCk7sOcVVHKJiCCQQQRQg5giGRsduLnZp4FaJXz0SrwA7ox8aYu0YZR1dDYSHQ1oIESPR6EiEPRqtmB5FH75X9CYypjW7MfqJf75f9CYXl9ozH7jpUlLyEgKwkpYKYFjpQ0NdIjstkmIC8U0KdyncAwkkqOrmpiWXZwuQlJJDhNRmGIUCO0CIlXYSD5adUg+eKchu5HJoyrsaWQosSwFBU0HHi+QAXOGueW6afWiaQSkMtaSc33U9wj1osYISnHMBCSkKCt8g4XOJnegrzivbLilzVYlFbsBRZFB6Tzim7JRy8mHSbRhL1qCKFiHGYMRPDSY2mIvG3gguhL6HgN13BFSyTV/lGI/jTviAZRBLMGqCW7HDc4rAwjxZAnJWgpUwIISrqII4vQglopiaBpDJK/O+yfSIieKIWVWlw0eVOS2R/PbFUqhCqLIWFTBRiWGI9pDH0CIEzSIYFeiC9i2bVMlylgsFlZW4olCCACG84qLgBsx1wLkoq2FGDk6QMJiMmLF4WQyphQdOpwNMTZFmpFWLTvkppp0yYTSBTg3i/pAizLtEspIUkpNClSWJ5gu1Hbj4RROQ/OphpPCLIdr+Du3Lm2JSSkJTLUZaV13vlKJxZspTPryjVWdWFDk0TrodKQNuCVJRY5IlsZfRpKQA7uMRPW5LvrAde3dmBUiaVSxLcgFKjiGg3QWUDRu14ptIdGLkgraJi1qOF65RJMucrAEw0cOOQr6h3xTuTbqyT0+TmywRTCVpCvuqY598V71v5c1a5ckAJTQrfkD6S0U2l3GJt+0btHfyZYwy+oARl5lpmTAzYRr184uz7vCN6YsDipRYdSQak+2IJ9tQk4Q5IcGmRDU7lAwicvI2MeODO23EVVCSUOAag4d2rjMOSGiKw3jOKwJad0A7udRxJDgxKL6kqnNiGAuCcmNa9WXcIbelolWcumYFL0Sg1I4qILD0wCiy3OKRav+8pnxNaZyACtkpL1zByzy1jCRbtFuVMKlLViUoM1aVSddKRTMaoxpGGctnYkeMG7u2YVMlKmzFdElgUuHKqlyzuEsk110gfed2mSoDEFAgEKGRoCQ2YZ4iyRb1vkt4pKOzXBSj0ehIMA8Y1my58jL/er/AKExkjGq2XV5KX+9X/SiFZfaHj9x0Zc2WqWmWtbHo8ZALEJoMTioqons5QhsiFGiymhJSFF64cw9Gwkdp1h5UgSUmY2EJDu7MWoQM6gRUs6bNiKkNiqnNZLnMMTmePDlGdPjizQ+5aNnlskEvhcPjL1Z3ILnTOPEyxQ4P4iCc+JLxTTYrMGSAE9IAwBUMSRUUzObxQSmzmoUZbtulSkmgAdn5CsV38ldjn7whhHjzxtMg549DSYTFEITST532VeiISqHSjn1K9ERvEIKTCPCQkQhZsEhK5qUKVgSo4SoglnyLDOrR0677lVJsssTKLSCgp03FzSlT6+cD2RylOdPyweOo3zfiviMhU0tMXKSVdqQ6m6iO+M35HtNn4r9Rgr6wIWpCQFKJdazm+bJHyU1gUTD583EonifDSIzDoKlRnyS2k2SzPNR1H+pUQvEszzEdax/Sf7ohgxZ1X4Mdq3s8yzLS6pKSqWzOZZJdNdUkv1HlHONpbcDbJypYKXORZ37MxV4O/BrS2KWfNRKW/8AGUoHiqMttctrWsgYQVKDfZUfbAX66NCT6ey8leRaUgpxIQWepSFDXNJBBY6coormkE4SRzS6RlwDR4zHERAwzVCXJs0uxUtU20omTFKUmUpIZRUovMCkpwuWBBYxrlW5yhbAJUQldH3pboBJ5tXsjG7C28ItSEKICVzJSg+RXLW6QesKUOsiH3ntHNxzJdEoC5m6AB5yq17BGXJBykbMc1GAt/2MS56sIZCt5GlDp2Fx2QNgjabUZkh1VUFipzYpII8BA2Hwba5MuRJPgUwkehDBizX39tIkAAIKitIU5LJCV4FgJA0BxCAN5Xh0ktAKQFOSW4Cg/PIQQu2xpnWE035UxsX1FpBA6gUq74E3tZ8CwBkUjwcH0RkhGCnr8o35JTePb4ZShIUw0mNZgEJjU7Lncl/vF/0ojKxqdmfMlfamf2wvIrVIODp2zpUhIMpIVUFId8stY9LsyEhgE68CalzU8/VAYTlNQluswzpi3nHvMZ+jk8Detj8htaEjQUyoKAZNEBQn5qe4QFmNqT95XtiMKTxV3q9sV0cngvrQ8mK6IjQwhRG9F83qP+94J9kPF/3t9Kn7ifZGndCdGc+wmF6Mx0L/AFLe4+XL+4n2Qn+qb3+dL+4n3Ym6Jozn6Es9ND4iITHQp+016qSUqMshQIIZIcGhqEuKGAK7BaTnIlHtVE3RNGZto80auxqtkpaVoQElOTTJjcwUuxHIiDf+sLxPnSZJ/hHtibomjMdYdnpypqE4POUB5yMiWOSnyeNFtqtU6cqXLDhAAAcAAA8yBkBBa7L0nETZk+WlASndIKi61HgVEZPpGdu28pomzJkuWmYo0LkgNxoocOJyhOROVP7N+LEo4pSARuKd8z+ZHvRUtVkXLYrSUg0D6nlG4Xf9sP8A46PvL96Kdvt1qnFGOzpOAukYjnzcl4NZH8mNwXwY4zBhAfInxCfYY8OuNna70tUyWUGyykgtVISFUIND2QJNhnOD0KvvJHoEHugdGV9mL4FnnjGppUxkTdWS4IVTgoA9TwN2qvxM9axLQycRU5zqol+TuO6Ld/GYEp6RJQ7sHSxbWgzrmYzisjzMEoJ+ovqSjHT4IAYQGHEUhkGKPGDV2SDanQT5VKSpJ+elOYP1gK8wDAUxf2ftSpdplLQkKUlVEnIliPXAyVoOLpl6VaxKxy5oLKGYFUkVSa8x3ExXBcPEt47Oz0ATJjeU3iczXjzjVSbUiXJk9HY5M1OEAqwJKsQYHFSpOb9cLUooOUZP9GQhDGwF8I1u6V2IQPVDjfMnW7k9iUe7B7IXqyDZNIRZpylndmlISBm8t3J5bwHfAy+JONigKJTRs3BJc0HH0wdvq1JTKQESxLCkheAUwlVWp1wKslvImII5OOIYOK9sZ5Up7I7awR6Kg+9AH4ov5i/uq9kN+KTPmL+6r2RrjtQP2VQ7vdhqtrf/AE6x2j3YPqS8f2cjpx8mNmJILEEHgQQe4xp9mTuyeuZ6YhtV6SpiyuZZVKUWDkqdgGAoIs2W0IxgoQZaAFMkg0cV45l4bF21YqapP+DSrW4prDClb0IP56ohRMdKavE0vOh8BwjRlyOCtGSME42VJ1sZ+Pb+dIi6Y8Pz3xFalHGQ/E+nSJ1rU+kHdgVSNrZ7ahc6ZKSxMsJxH6xKgU9mEfei30Yjntjv0yrzmqU2FSihbO3nsVdhD9UdEjlRfHJ3Mip8CdEIEX/eyLOlyQCcqOT1AQYJjB7dW3Cnoz8qmLqY00rAzb4S+SQSdt/AeuK/0WlCFBmZIWAHV0iio4QCfkpS5iO9NpZcpJYAkaGj9X5eMPsPPKEzV1bFRnOjFgNaxNfllXOU8xfRJGWRW2bEAsO+JJ+vX4JFejb5NFce38ifMEuYnolqLJLuhROQfME8xGs+LjhHFZ90yf8AtzlYvrAAeHpDxv8AZvanBZCbSrelqCMWeIF8JcZ0B7obw+wuKbdMt7cz+jkJQKYjvaacuTZxT2GlA9Ifs/3Qzae1JnJSUnEC/e3fwi18H6PIzD9Zu4V9MFPh0dPLHTDRo/i44Qhs44RMYaTAHMITZhwj3xYcIlePPFMhzr4TA0ySkZYFHtKgP7RGQu+6ZtoVhlJKmzOg+0dI1fwnzB8YlDUS69q1eyJ/g+KTZ5jB1JmAq4YcO6T24u6HuThjtClHedA6bsVJlJT0s9RUzqSkJAfgDX0QPtNksgBZEx+JWfHSDl/W2XMJ3mzfNvznGTnzN41hUHKXdjJqMeyKlssgFUElPPMQQ2Ls+O3SRwJUeoIUYhlS3BB1BHeP+ILfBsj/APurpKmdhdI9BMOb9LEpco3193aF2dQ1H59MZjZa2YVKlqyekbxKQXB1Ec2vDyVrOgJ9cY67o2rlJ/o3Jsg4Q02RPCGWG8AoSwxJWcLjIMkl1cqN2iCRlJ+ceZYN6YKKclYqXpdGK2sScfJgOxgPXGdl0OeoPb+TrGr2slpKwp6EMPR3UBjNKWBQBzx/PZBPvR15xun/AAbaXZ0rSFAAggEQi7EnUClSYC2W8rQmUgSkyVuSkJUVJXQFZOYThagq9DSLcyVMnyD02BCgVDCmqcqEly59EA1StnMlB7uHgrz72sqSxmJPUCfQIhNvlLbCxS9XDU4h+Gr6VjI3nZujUzvFaTbsLgpBBDcxzGnYf8xohBJqSMk3acWb2UpCvNwliQWYjqB1iaVMSDUDwjK3HfCjOQhOI41BLFqqUWSalndu+Nwm57R9ET/FK4fbh2WVozaNRpABaklRqIsTWfMHth143XMkK8qggKyNCk5ZKBbsiuu0pJyPh7Yb1IJ8v4FPHNrhAe47LNtdpCQS6i61aJRmpXsGpYR2OTLwpCalgBWpoGqeMYP4K1oInsd7ybhvk7zV5l+6N68YZLk6idruOUaRzHa28nn4QMWAmjhtalo6WpVI5jtbdxSpRQGxBQ6yDvdwaEOt1Y6N6Oh+zcwWKQqesBSphOAcAzOKdXZAK9LyTMGIE4iapen+TzPGLar8R0KErDoSAQBRzwPiTAC12sTCVFgTkkBgB1RohG3bETlSpCEvlFuzz33Tk47+MCzNiazL3h1+uHNCYypm6NoSJaUYgVCpAyAZiH7vGNbsjJw2YfWUtXY7eqOeWJXlFDMgDxA9rdkdSsEjo5SEfNSAesCvjCJHY/JybQRaJhpVCYoausAc8cTCPDQIR4hRyr4QJ2K3TPqhCe5IPpJiX4ObYenmyGpPlqBPAy0qU/cVeEUNtP8Arp/2h/SmKmzF5/F7XLmFgHKVE6JWkoKuwKJ7I1NXCvoTB1O/sIXxdRQJjF+jLKqNNWzgJZ7PMWHSlSg+GgJqztTlG2vS9JKDOCv1ikkJYDeWRh3icksT4Rb2Tso+Jk4CnATmwxzjxIrgSK9kZo5JRjbRqnii5cMbZNnLPLCFTCXSBus5xZ7zdbMISbapdmCjJEtKnCfNG8kmpdNcxq+UBLJfS0omk6l0q41YdVW74z0y8FEknU5HL/ECscpPllPJGK4R027tpwXE2ihw4gZOYzW1k8L6OcAUmYkLwnMP6YAWefqFEvQjWLt820LkSEtvIxgmpcOls+VGypBqFNAudph27V9PZlpB3gHHWn/mM8U1q3cIKbHzGmp4FwedMoh2puqdIlIHSoVLCiEMjDM3nUcah5zV1MSCptFTfCYXnzwbMjJ0pR90pw04VB74By1Dr9HX/jmYJWCxqQOimqdScUsqBNRUvUP8psoE3tOlyt2WcR4115MK/wCYurOq8lQU/ij1onjJRc9dB18YKbPTiqUsAMkHN8wRkRoefOA1jkuh1UHp5D86R6y24ycSHZKqg8YGUbTSM829lkl2ZXvazlU0hNeth4mA5TpBv42gEmYlRBG61HUCGdXDqgPalusnU1LZPGiF1RzclXaLuziFG1yBL88zJeHLzsQIzppHaLPYrwKhiEoJyJIQWHFkEP2Rw2xWxcpYmS1FK0VSoFiDxB4xcnbT2pZKlWicScz0i/bFuN/IClR2e3XHbFoKemlFJzTgSAQC9SUqgKdgZ/GV94+4IxV27UXnMT5O1zGSyar4AfVL0i1+mr1P/lq+/wD/AIinhUu5OulwENgbd0VlVhCSVLJUS70CQBmHDV/iMaOXtOekCCkE5qZ91PElz2DOMLYtpkJkokygcYSAVEDCD8pTA7xqYmk7XyZLoEuY7upRKcSlaqVzjJOORybRrg4JJHUpN6WUoGNczE1cKKPyesY7bOWhaEmSV0SXca7vLXCe+AI27lfMX/LGju7aiyy7IJ84VWtQlpKQpZwMCpIagcmp4RIwyTatUHF41fqOdXrZCmWgkEFiDwNXT4EQJjeXttRLt6TISjAVVQVLo6atUABw/hGDIjauODLmUbuL4PRJJNYjAi1Zt2pApxi2KXcPXVMPxlzV27WAjdK2lm/NR/N70cysd9dGvGA5q3b6dYtq2vmcB+e2MuTFkk/SbOvCuToI2mmfNR4+9Fq7r9K1KEzAkBOJ3YZgVJLaxz2TtYkp3woHVgCPSI9MvXpjhHmODUAF2YelXfCYwyJ+rsXKcGvSdUTbJZyWg/xJPoMO6ZPzh3iOey5gbSHpUmB6j8F9NGf2umYrbPIyKyAfssn1QFSnWOk2K7+kSWWkfJS9VFbUZIq3E5Rzu9bLMlTly51JiFEK6+L6g5vrG7FOUlyqMmSKi+HYircrElTuUszh8snfPIRrbovkzLIZZLtiKtDiKh6U68HjEPBWxzgLKsAb5W5P1QkMO8qissFJF4pNMS12ugSC4D+l38BA1ayamPFUNhqVC27LEhbRdvE4ZcpzvKBURwDsO/CYGpVEtsmOQwA3Q7anU9Ziq5LT4DOz17plzElTgPnn/mNNt0p5Mli4M0EdWFUc6lLYvpHQ7KuyTbLITaJsxpbKwpS1Q4bFhNGaAlBJ7BKTkqBl9WpRnWp6hC2TyfF7Iy5VimB+NY0N/wBvlzDPVKGFK1ApcpxEOqpAHPWsArAkYiVFgkE9uQaJHtY6TvWNhiyFyVKohAy/x1+uGWtImcnO7xpqIqzLcESgHDqLsDkMgOWT83HathmoUQVraooC1B/iB1fc1rKmlB/s3Njs8oWPFN3lJ85TqqC5YgmlAoU4DjHN7UtKlkjs7/ZB69b7QZQSkJIfKlTkCQ3CM6JofId0HFfJhzUpUi7diujWpQQJhCcQBr/F2RRtdrVMUVLLk9wHAcoM3Va0oqKHjAy9EBM5eHI1HDeAJbk5MXF8tEniSgpJmm2WsoFnxHNSlHsDJ9UFujHCKtzow2eUDokeNfXAC/bBOVPJSFKSQGY0FMu94RtJyfIDjFK6BdhThW5yFfCG3mPKEkEOAa0oQKxZkSCJaprEhOAZboUyc+/LjnzmF1TLQrH5qSlysgs4cFmzNDD7V2BQGaDs+75s2TZhLlTVFEtbgS1kYekWoKBAYhjnygts3swhKkzpxKpeNCGKcLKXMQCSHNMKiH4qB0iKdtFMUhBEwhczpV2gJpiWtS0AKPASywSKAGmZgm6suCvhfIGs0hEvAvpAVCrM6ep3D84qW5iolOR0GUXJtpAzQaUzo3UIrzLxJ+SnuhUdrtmnIsdUqX6ZSSIukBSMFcQ3suA9kV+l4ACJE2lYeuYIPUaEQx8mdUie77sCzLxKYTSpKW0WkBsQOhJGXGKvxNeBK2cKKkhql0gEhs8iDF2wzj0sgDKW6q8QSs+gQ6y2giWhvOVaEqRyIZz3qHdEsGgSTF2baJktWFyKA5DIpChpwIgtPsUucrIJeZMAUPoxOQlNDTKaR/AINXFZbEgFc+WqfNNMKm6NAFAyXdRpmaemFzyxj7h+H8fJldQRjhe83558PZD/ANNTWIxZ0yHhSkbi9bJd8wFQkhDAvgJQaVyBw5cqxjL/ALvTKmJweYtKVp3gtgoAs/EYg4ORfNoHHkhPsi82KeLiTKHxlXzj3x5VoUcy/dGmuv4NbZPBKOiDNRS2NXyoeEE7N8D9sCvKpllLfJmjE+jYktD1JPsZmq7mE6U8u4Q9NrUMj2ad0ba0/BLavkIQkcVz0n0SxEFy/BvMXeQsk5QwJDzFyzp0eMAFSaOSkORxiNkX0ZKbZlYUrY4VOAdMQzD8Q4PURELR1y27KJslkmycCt5RUyiFuCAAUlOQ3evjGIRcCiSyCOanSA/Xn2QpZOWh0sLq7AdhkpKx0hKUVcjNgCaP3RXmkElstOLaP2RvLPstL6JQUXmKSQD8kHOg7MzGBUlqcIbF2KlxwOwtDpk5RCUk0TkO0n1x5J7osybrmTASgOAWNQOevWIuTSVspJvhFJ4XGeMXjcM75o+8IW02GbVS0hgKsRkBweA6kX2YfTlXZlDGeMIVQoTHiIMASPR4mPRCi5dqHJHVGjtFnkqmSUTBvAMkB6txbMOPTAK6Rr+aRYVeykT1KSAdwJq+Tg6EawmcXJ8GuLjHFz3bNUpcRKXGfO0kz5qP5vehh2hX81P83thPSkL3RsbHsbYhZ1Sl3gFE4mEuWoOcw4UeIDsO2H3bd4kykywXwipPE1LcngTft9TJEtKkMSS2854GlYCJ24n8Jf3Ve9FPfIuBq0xvk2NukY5akuQ4GR4EEdxAV/DGFtE0kqWwTjUpWEaFRJbseDlzbRTJ8woWEYcKiWB9ZPGAV4LpDMe0VqySUXckUFziYY8MJjzxooytj4VK4jeFiyiXHziaXNolh+rFPtqVQ+P8sVAYVJiqLsIWeYxSMwltdEqxFvtLr2RfRP59usBlUSCOMMTPL5wueJT7mjBneLsHZicdOHrinb5HlZSOOEd6mixdQz7IZaf+slDmj0wuK04QWWfUezNv8RQtsQBZ2fTqOkULw2gmWZeCQsoYOWUoiugDs7DxghIO72RhbZPKlLJzOInx9kX+HjTblL4A/Jk0kl8lm9dqp88YZs5a0ioSTuvxYUi3s5t5OspDMpGIFY+UsBOHCVZ4QDQcYypMIDGxzsyKNGs2h2zTaVhYEyWQGICqZhqgjnpwgIi+CFYsSieJqfGBioR4W1YYWt+0U2aCl2Sc2o/I8vZAox6PRSVEFSI0mzqmlqPFXPgIzsqNJcSPJn7R9AhX5HsHYPeE1Kp/zECm/LxIcoijnROo1wZW32bo5hTpmnqOXs7IrvB3aKWMCTqC3YQT6oAx08cto2cnLHSTR6FhIcgVHWIYKL9nmYUDjDLPLClqJ0YRGouJdBQs7VIxa8YMTpzlUtkgS5i0oIABCVKmEpLecHAZ3I0pABt2UjZk84Q2VPPwieEIiFH/2Q=="/>
          <p:cNvSpPr>
            <a:spLocks noChangeAspect="1" noChangeArrowheads="1"/>
          </p:cNvSpPr>
          <p:nvPr/>
        </p:nvSpPr>
        <p:spPr bwMode="auto">
          <a:xfrm>
            <a:off x="76200" y="-852488"/>
            <a:ext cx="2552700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2" name="AutoShape 16" descr="data:image/jpg;base64,/9j/4AAQSkZJRgABAQAAAQABAAD/2wCEAAkGBhQSERUUExQVFRUVFxUXFRYVGBcUFxUVGBUVFBYWFRcXHCYfFxokGhUUHy8gJCcpLCwsFR4xNTAqNSYrLCkBCQoKDgwOGg8PGikkHxwsKSwsLCksKSksKSksLCksKSksLCwpLCwsLCwsKSwsLCwpLCkpLCkpKSwpLCkpLCwsLP/AABEIAOEA4QMBIgACEQEDEQH/xAAcAAABBQEBAQAAAAAAAAAAAAAEAQIDBQYABwj/xABKEAACAQIEAggCBgYHBgYDAAABAhEAAwQSITEFQQYTIlFhcYGRMqEHQlKxwdEUI2JykuEzQ1OCotLwFSSDsrPxFjRzk8LDFzV0/8QAGQEAAwEBAQAAAAAAAAAAAAAAAAIDAQQF/8QAKREAAgIBBAEDBAIDAAAAAAAAAAECEQMSITFBMgQTUSJhcaEzQiPR8P/aAAwDAQACEQMRAD8AkdKjK1YY60EeBsQrCd8rAGD71Pe4eOqN4McmiqCNQ8wytygCTPlXm6SYJhbpyFCrMolpQ5WWYDbggqdND4UpxsKVtpkDCGJOZ2HcW0AB00A9alQhbDE7u6qPJRnb5lPahlYU1AIbpp97igtoS2w+Z7hU+Gsh/rov72bXygGsh0ix2e4VBlFkAjYxu1Y0UxQ1PcF470juXozMcqyFUHRQTMDvPiaz928TzMcv51LfM1Cqc6slR0fZDutgR30RgMa1o5ldh3gmVPoTFAtvT0WtA9B4VxMXUDj1Hcatv0kRXnGAxxttKnX5GOR761+Bxi3UzDyI7iOVSao5pwrcMv3JoY0raUZZwOe3Zyjt3Lr255QBbjTwzE+lCJgtnEsquoiLgCttJAOaAeWtRhKsGxFrrMi216ucmYyXInL1madDOsAbUBct5WKndSQfQxRQCKasMPxK4gChtBsCA0HwzDSnHhx6rrQwKaAd5uHe2RyIEme6KUWwtmTvdbQnkibkebED0pqYHXb5ftMxYnmZJoBwJ3qZ4A3ocxzn3pTKH2k13o27inIytccjuLEj76r7YLMAupJAA7yTAFE8SyrcKIZCQpP2mGjN7z7UAGYPFOkBbjgKZABIAPPQaVA2HJM/f71NhLqJaDXAxLEhAGWSAYZoI0AOm+tQ4uVIKwUcZkYCJWYII5EEQaZ8GkyrpUa71EMUe6mfpnhSUAW9MFDtjh3Vy40VlGBE11D/AKWK6soKLTijg3G0ICwgB0MIAokd+nzpx4ucwhYthQnVnVSnMHvJMme+ouIK4IFwMpjSVg+/OhWI7zTJjFniMWttLaqgmC4LANlDsYAB0JhQJqHEXS9pXYdosyggAZlCgmYABgneh7ePIAXIj5ZyllzEDcjfUc9Zior2IZzmYknYcoHcANAK0B2L4q9q0y23K59NNNwQT7VgcZe+f3D860nGsRAP8A8zqx9oFZPEt/Kki7bPQhDTBX2DsaQjSnBNh3/96ZfbUxy0roJkYG9Tta2iokP31ecA4P8ApF2NQq7ny86WUlFWxox1OheCdHmumSAqjc/lRXR54u3re2XQjlKtlkemlbXD4AW1CqNBWL4HZJxGJfvdh7ux+4D3rnhkc2x88IxgW7mrjB3wiYNm0HWYgk9wOW3m9PwqoZKY7HQSYEx4TqYqyPMDLPCnz5WGVV1Zz8AQfWDbEEbedQYvE9ZcZts7EjwBOnyocuYiTHdJj22rlrTS/fiqo3Vr27KAoV2Fzmz+DFtQeUVJxAW0Fot2/wBUnVoTpGrF7hG/aJEDcis/norD8RuKAAdBIWVVss69kkaUyYBHErQUqcoUuisV17JM6CdRIAMVJhuIW1UA7xrFm0T/ABOTPtVfdLMSzEknUk6knxqIWjSgW/C8rYoMgYkLceCFBLqhKgBNN4qK1gLZcWiXa4xgsmXIjHUjUS8czpzoTCs1tg6mCNufKII7qK/TWRJt2lt5wVLjMxI0zBSx7I8u+gAfim9vu6m3HoIb/FmqXGWStiwG0Ym68HQhGK5ZHjBNMwuKuINArBZK51D5CeaztPtULs7sWYlmO5Jk/wDatASKbRHVnupMvhSgDlab1dEtFMrAIOrpKnmuoAv+L2oKp2yFBhmmXLGWYTssxFRJwosmcEZROfX4CJ0YbmdII50Tj7YREQntAsxE/DmywD46ExyrrPEerVQgA1JedesnQAg/VA5UGg/D0yW71zYhBbX964YP+EGgwsf69qu8G6m3cFtVDG4ropIhRlKz2jqF5edU/SLFjKIIa4RlZlgKWnSI3IHPnSZJaY2Vw4/cmkZPi93MTG2w8ZMk+pqkxaywUbDf0+L56Vb4wxJ7hC+ff6Cq7DWNMx+tsP2RUoSpHqzjboiyRJO529dh8vlVe50Hv6UZisRmBjn2U/aJ3b8BQWJWWyjmQg9BrXTBurZz5I/ATw3DF2tqNcxn01/KvUOA8JW0ugiayvRHhv6wXTtqqeQUyfetyrxXD6jJbo6sOPTH7lVxi+zk28hCx/SBoykzsJ3oazg1trlUR95PMk8zVljmlJB0zDT3FV1y7pVsFaTzvWSeuiJqKuYdRhFaBma8wB55VtrI8sxoE3PCrDiDRhcMOZN948CyoP8AlNdKOMZicMi4Wy0DO9y6S3PIsKB70HhrGdguYLOxbaY0BPKTpRvGdLWFXusl/wCO4x+4CgsC6i4huCUDAsBuQDMUwD8fgTaKqx7RUMy/YJJhTrvEH1otxlsWl5uWut5TkT5Bj61Hj+KC8Mzr+tzHtCAGQ7KR3rsD3UZj2QLZZgWzWUCrOQDLIaW75nQVgAGekt2M39ZbXwdiD7QalxKAKjqCA+bQmYKkAwfrKZ0Nda4rcRYQhY7lWT5mJNBgNcQ5sqsG1ABWSCT3aDnRXGn/AFpQfDaAtr3dnRj5lpqLC4z/AHhLlwz21LHyI1q0Th6G7cV1lQHa5fbMNdSOqg5fImZoqzStxDFLNtdi83G8RJVB7An1FDWzVpjsaesRbNpGBt2sgKC4zrkAhiRsDIMRzNBY5At64qxlDECDI8h6z7UMB2auzVGDXKtIYczVHNSMtRxQB2WlpJrqDC3vRO/MnvO/M07qjAgNBkAxpIEnXy1oriXB7iu8W7hRSdcpiBzmKlwOPWzaae2LjZWtyQBbA7TabMZgGsqnuUK7BorOMxOUAs2n1VEn30HrVNjruZiYjUwO7eB5D8Ktr9xV6xbZJDQAWicgOYzHjHtWf4jcA0kx4bkfhNcWeeqWlHq+kxVHU+ylxB6xv2F/xd4FCYm/mB1hBoT3xyHhVzg+BX8UxWxZe5G4SFVRyDu2i+UyabiegWMFwLfstbXYHRrQ8MySAfOKvjx2rfRSeRLYzYuSc+wGiii+D8LLvmMgDn571u8J9GAXtXCWAiAsDzGpgedXz9A7Vy2Ak2mGxQ5wYncHQ8u4761VqbX0kYzgnuZzhrBco2A+7KRRnEL5gQY10BEg94303mfCuxnAXwpSWDq2zBSu3eD+dD464GbTYD5864ceK57l/UZ4xhceWRo1LdempXXa70vg8NtvkHZqfld1G7KpFsc4LSwUDx1qNqNPZwgI3bEE9x7Fr82qlAdjrNxwCzo7W0VSqkFkRdBIAjSddSdarqPtjqrJY/HeUqg7rZIz3D5xA9aj4TgxeudWSVJ1DbhQO0xYd0A6+IrQBgasEe5asq8rldjkRgGnLoXAYGBOnjQuIwLC/wBUFKkuFSe5mhWnmIIM0R0guzeKgEJbAt2pBAKpoSJ72kz41gA+IxjOZYknx5DuHd5CouuqMGrm3wJcslcYTHLDwO/dm2oMKy2jMYVSx7lEn2FF4vB4hbY6xLotrEZwwQTtGbQVDwzDXXci0YYA7uLenPUkVc8TwD28CBcdSzXiY6zrCVCZQFgmYJJPdRRpUWb94JlVroTXRc2XXfah0FTvxa8TIuuO4KxCjuAUGI8Iqfi0dbmAAzpbcgbBmtqW05a6+tFGECvTs3dUc0gasMJzdpA9QlqUNWATSKSos1dWAX+Pcl2JzwWb7W07eW1DuvcKu799roKDEO8/1bjKW/dOoJ8KrL9xFtvmzZtChnu3UjxnfwpZtJWWhFyaSKLimM6saas2iih+jnR5sViVtFjrLXrnNUG4XuJkAedQlc91nP1FgeBP5CPevQvox4Z1du7dO7kAfugfzrixK57nrz/x4zXcO4baw9pbdlAiLsBzPMk8ye+pG/14+dSk1Gw869O+jzQO5hxGmnlt7d1V3+0QpyEQRACRBOsB0I0ZT6RGtXBFVeMTtZdjBe23cR8S+XeOYNZJuthovfcqemNgNYDj+rYbmSVbstI8CBr41hbrV6Xj8L1ll40DI4yjYPlLRttmEz+deZs00tEcq3schrrprrYpLtCJA7Uba4hb6uzbdWKo9x3/AGswGUeWgmgSKLbDp1SN1jkF2UjLopCK0iTqTMcqYB/EMVZuFmL32cjQlbaqI0AgGQo29KDw+KKBwI7a5GkScshjHnFS3MImQvbZjljOrqFYToCIMETp6063w9imfQJlZs86DLoVMbNJAjftCtAl4PxELettc7QSFXMZFsSYPfpOndUuJDJZuLefM7OhRc4uEFSxdxBOVSNPH0ofBYx+zbUW2kgKHtq8Enymux56283VJoOyBbTcLpmIXmTrW9ABMIqT9Ouf2lz+NvzplxSphgQRuCCDU64Bzb6wRGs66gA5ZI7pn2pABgJ/nrV0+PtFMJbM5LWY3RHNrktHeIiq9sFAUkgZxmGvLMV/A1EwigC8OIsAHr0sXNewMPmV9/rEQoEd8mp7/DbWJLXrWIVSd7V6EdYEZQQYIgCPKszNSKK2zCZljT+dNFIaQGsMHGlFNmnKKUDq6lyV1AGlTEW1uBlDMQQVzEASOZy6mqPjuOExI3QH1bXyq0v3JcmAJJ0GgGp0HhQeM4Gt5WcCXX4lWcxQ6ZgPrQY8RNc+WLkqR2YMkYSuRSYYmX/b1H+H8j7V7B0XwnV4dARroflA+6sd0U6Dpc64XnJNtkQZDEGMzAnmdYPka9GtWwug2EAeQECswYmpamdOfNGSqI6mkU9hTa7DkI4oLHWJWRupzD05eo0o9lqB6DQDA3okfVHzBErqfOPSvMuM4A2LzodplfFTqvtqPSvSgmW5HIrp6H8iao+l/BOtU3AWLqvZnZgvacRG8GR5UVsLk3RiEam3mqMXYFRM80pAVjRrH/dV/wDXf/pJFAFqms42AEYZkDFiuxkrkMHlpBHlTIAtcVmsXAFVCptlig+NZiHknZoOlLb4gq2eqjMHlrnIi5p1eWeSjfvzGg7uJULlthgpILFiCzRqAcugA3ihprQLDhxyi5d2KJlT/wBS52B7DMaZwy9bRiXVmEQMrFCD3+ND/pZ6o240Lh55yFKx86jDUWARjcQGYlS+X6uc5mA86seD4ns3ELdhrVyAdg4GYH5EetU00uflQBZXL6m3b5lcyEeGbOD5do07h3Br2JLG2vZSMzHZZEgaazVbm0pn+07lh1e2zAqQxAJhgOTAb6Tv31khopNqy/bodfB3t5eTSRJ+zETNBYnh1y0YdY0BkaqJ01MbzpWp4e+XE5QS1nFW+tXchbihSY7gymY7xUnSNR1N5Z1KEecaj1kCuWOZ3TO7J6WKVxMYTSJUWHu5hUqV0nm0KacppppQKygHZqSkrqKA1l2xbNsumeVdVl4h5BJgDaInc70Jh8aLLm6PjQHqgdi57Mt4AEmOdE8QW8YL2yiLoOxkUEmTA7zrVbi7RiQCQCBoJ1Oij11ip2rKI13QnF22e6LenWBbrJr2Hkq4BO4MqR51qjyrzbow5s45FPMtaaP2h/mAr0l6qt0ViKDTTSgV0Vow01C61OajegAHE2tVPcfkd6a6BrYB+QkyJMx30U9BWsoYzAJ7M94BkD3mnjyB550w4ELFwOmiOYIGyPvHgCNR6is7NekdLMYFVbZQXBdYAqdPh1Ply18awfFcFkbMoi25bKJnJBIKN4iPUUjrU0JPE1HWuAImmk0hpJoIizXZqbNNJoAfNdmpgp1ADwaUUwGpBQA8ChsVbkGi7VOvICKARseh3EhcwtvQZrI6s94gQD6rRnELGZT4g155wzij4S7nXVTAdftL3juIr1K0Vu2g6GVdZU+B/wBfKvOyQcJ30ethyqUaPLMCYkdxI9jFFq9G9KOGizdFxRC3JzDufcx5jWq9DXenas8vJBwlTJM1OBqM0q1pMkpKSuoAvbD/AO7sftXlG/JLbH73rsDxMWbhc65VOVOTsSAoJ5RJafCgrFy4yBAhKqzvKgnVgoaTtoFoW5dmofgoWWCCnFKUYlA3WZj8QVf1jA97CInnXrOcMoYbEAj11rx3hGO6q6H12ZSREgMIkA7kHWK9T6OXs2EtEtmOWM2usEiTOs6c6rD4KRCeuI31FS27gIkVFdSaYvZVm7gTHfGtYm4v7FaCHphFdhsUriV5bjuPcaR6e090KQ3k0NZHj7XLJW5k7MhWIYsQSRlbLvvpp31sWFUfGMXl7RHYXnynv8alkqrL4G9XBm+lmJN58K1uRHWl5EZCcohhy5xQnCserE2Tazi6XzKRIbKTDT9WJOu9FF7jE3nypaYjKpHay/bckgLO8Ci+DPYtjfKCdHgsDJmM0aCaSM9UrZ0Tio46SsB4p0AzdrDlU01RixBPKGMkeulYrE2GtsyOpVlMEHka9pQggEEEHYjUEeBG9YT6SMGA1q6N2lG8YGZT5xIrro8qca3MYTSTXFqSayhBQadTAadNADppwemUhrACkeKpcdxxm0Q5VmJ5k9/gKm4pfhIn4vfT/Xzqus2eZ2FYzoxQXLEOOffOTy11Fa7oP04Fj9TfGW2TKuNQhO8jeD8qyF9OYqAn2pZQ1qmdUaTtHt3GMEmJsHKQyuJR11E7qwPnWCskqxR9GUkHzon6N+kOVv0VzK3CWtEn4XjVNeTAGPEeNWXS/heVheXyb8D+FRxfRL22JnhrjqXRVMa5ajtvIqVVq72POFrqXLSVoGhtWGuXVuW3lFYMRMNZQdogr9kARKyDVPfdWdmAhWZmAEaKWkD2NXvCMI5tsbR/WZ0nUSLYBM67rm3qu4jbXrnKjsZyQBp2Zmp7FTuI8LFkWzmLdZLrpA6vTLmn6+pkeFejdELWXB215gSfAt249mFed4vizXBdDAEO2ZRMdWw0GXwyAKRzivQ+id8NbaAY7BBmZm2oI8IKkR4eNNDkaJblKHxbaZfCibtyBQKLmNZka8S0SC0htoI33PtAB8NPnR1i4HWR6juPOoMSZqgwOOZMXv8Aq3IRgdp+qw8Z09aipaJV0NWrc0xFU/GeG9ZlzZ2RTPVqBDNyzHePCrpxUTGrTjZkZOLtGEu8IN24hu9pUY5LPLNsHuDYxqQDpQ6Ys5ntujIyk6MRMcmEbrFbtoqr4xwu3dtvnB0VoZTlddJ7LDUVB4bWzOleo3poxY6eW8JjEsuf1NwRcPKzcmA4/ZI0YeR76sfpGWcPbO46wa7ghkaCDzBrB8R6CpcPWDHKqtH9OuZh3iUPa9hVzx7i9v8ARsPhLLtcSwqg3G0zlFKiPDU+WldONpRSObO022igrjSZqSaocY4Us03NSTQBJmri1RTS5qKAreKP21Hh95/lUWKVinZnv9Kfxu0QykiAy6TzGuopjGUBU7b0lndBNLcBTEFAc0/ET56aeVTdevLcgE+E8qjxDSf9fhUdsTAGk6GNdKYcMt4gqQykyDI7wRBET4ivZLt0YiwCRpcRW8syz99eLqNANyNPPl+Ir2jBYXLZtr9lEHsorlz8porj7Rg2JtuVO6kg/nRqXARS9J7QW8CPrLJ8wYqrW6RXQnqVnmZI6ZNFnNLVf1p8a6tonRscKOztVfiX7RozD3OzVbiLmtcxQQVtPo7uw91J3VW9iQf+asQr61r+gi/rbjfZtn3LKKaLpmrk2V98xipAmUUuHswJO5pL5plHtlr6BmWapMVw4nNDQZkSOfI6eNXxGlQXbW9TnCykXRFwvjy3SbbaXkALCNCDpmTwnlyoq5cFZrGYIpdW6u6yD4qdwe8UTxHBuwFy1cdTzE5h6qdIpVkb2Yziug+5e1qPEvKGPL3qow1zE7XVtwBOdWif7rDQetTYzia2bRuXPhXTSJJmIUczrTqTboVxpWef9LuGCziJUdm4oceB2Ye+vrVHNXPSjj/6VcUqpVEBCzEmTJJjbl7VSE10rZHHLdnE0yuJppNaYOzV00wmkzUASZqQmm5qTNQYTcStm9aQbsqsg/unMvyJHpWcsYnLoZjumK3nAOh+IxKi6mRUDdk3Gy5yp1ygAzB0nvoLpF9HGMW8zWsObiMc0W2VspOpA1neeVSilF0eh7muKb62/JmzZnXv11P4UxbYHr71b/8AhDHga4LFelon7qkwXQfH3WgYS+PG4otL7uaemGtEPRnhQu4gSQqJNy4zfCFUjeOZMCK9Gs8XDEANnJ2XLkJjkkEgn9kwfOqXHdCbWGwqrevi3iMxus1vWFAEoebLpvyO1X9jhdsWFcnJlCXDd+FszIDudlAMAc4FY1GqZKU5XcXSRlek9ybw/cHzJmqtatela/rw320B9QxViPCRPrVOK2KpUc+SWqTY/NXU2uphDYW2harL1zU1ZE9mqq5zriTHOttW46AGXuDvQfJh+dYZK1/Qa9lxAH21ZfWMw+6nXJq5PQQdKgvc6nA7J8qgu8qu+Cww7Uy7TmOlNuNSmg1y1NNw6RA5GR68vxqVjS/y96m4q7GsxfSzp3b4de6m5YuvmXOjKyBWBMBROvZII1HdWK4v02/2iRltm2loCFLByzGe0SB3CIrU/TfwkXMHbvgdqzdCk/sXRBH8Sr7mvKujjdpx+yv/ADH867Ek8eqiM5PgujTTTjTTUiIxjTSaV6YaYBZpCaSkzUAT4PCvdcJbUsx2A/HuHjW64P8AR6iFWxDqxOot/DbJidTIZwOcQPE0Z0R4ObOFlURr10AsWMROyHSdABoNzVnd4M19+sv6sF0tqsBUkyuuktHKTUHO+6RaMK6tkljjNiwMgh1VYCpbBQGSYBiF1JqKzxK5d+CwFPLI7GPOezRmC4VbQhVRJIzDOWeBO2Qd20k60TiOIWrY7d3+4unplt/iaRaeErGeq7lJL8AytjVGr217s7QR56UNc/TH+PG2UB5WlzN7lj91ObpHbHwYdz4wo/A0Hf6UOxi3ZAP7TTr+6oBNOo5Pj/v0Y82PtgfEOj1rq3Ll3DRnckKzk6ATBcyeWgqS9hHxbAsMllIXKzdhQBEsPrN4abeNWGGwVx9cQ8ndbNuFC+LEfD6maI4njreHygqC+X9XbSduZk6DUfFANNGdOk7f6Qkopq5bR/bML0ywQt3rYXNlNoEZtycxUmOUwNKz81fdJ+IPcuK1zKDkIVVGiqWY789edZ9jJmq79km0/HgdNdTa6gDYMezVVcNWV06VV3DXGhjhV7wnFG0yXB9Rlb0B1+U1QpvVtb+H0obNPTOP9JMNg0FzEXktqfhkks37igFmPkKwmI+nPBbLZxLRscqID/E815p0p4p+l4m5fbWSFQEkhUUBQF7hpPrVIyfefvr0Y4VVspqPWLn07WR8ODvH965bX7poDEfTq/8AV4NB+/dY/wDKgrzRl8Ka1N7MQ1M9Au/Tfi+WGww8zdb/AOQqvxH0y8QbReot/u2sx/xk1jjUdOsUF0ZqZY8Z6U4rFx+kYi5dAMhWICA94RYX5VJ0bGtw+Cj5mqc1ddHRpcPioj3NZkpQYrLdjTGalamNXIhBCaaa40wmmAcalwNoPdRWIUMygk7ATJPsDQ2ar/oRw8XsV2hKojM0nKNeysnlqayTpNjRVs2R4piHJFlFa2NibbNK8iREe1F4TFMEYXbbpoRnsowKgiJjTbw3p7cctqAircuBeyO0Amgjsknbxin4TpHbmLgu2o2OZnWPNDp6iuZQvfSX1pOtf+iiwPCg5IF8NnlVyi4TnWWWdJVWAJgxBDCr/hfAUUAks55hBlWeYztHyNZPpFx5rOIc2gr5xbuo3aI7INwNpEnsFdftGr5eN4pgCioJmSEdufIGRVKyPZMk/aXKNCvC1gxZteuZz6kCPnUN/F2bA7bIh+xbGp8IUlvmKpW4fibom47x+0wtqPv+4URgOjyTmMuf2AQvrcbf0rGkvKQ8XJ+EaGXeP3bjAWEyDkWUM3mtsfDpzj1qbD8GJbNezO/2W3I73b6qSdp9KtwqWhqUsrv2YUn+82pPiBNUuM47mOTDDf8ArCCecdgHVm8TTRb4iq+4kko75Hf2Md09b/fCPs27YgCANCYA5DXnrWfmrTpTZKYllJlgqZp1OYqGMnv1qqqiVIR77jq6m11aYa282lVjnWrK+NKq2rjiMOtb1Lx7FZMK5G5AUeGY7+01DaOtQ9Lb0YdR3uv3H8SKrCNzSDsyDd1RRUtwxJnQCfbWoVaQDXqjCFdaay1IRSZaAIXWoWoi6aGuNGtADTV30e+B/wB4fdVE7RvVlwTFZLmU7Pp68j94qeRXExl8abSlx3j3qMsO8VxiHNUZNKXHeKm4baW5ftI2qvcVTG8ExvWvbcZJsELVtOgPR/rke45OUtkCjUtlEkmeyBLDerC50XwK72yf77+XfUQ4qFQ4awALasVyKrEyTPbLGTJ10rneZSX0l/ZcXUlZr7GPw1lcgcCOSDrIPiwXf2qUvZxA7JS4Ry0Vx5EAEfMeVC8KwWRADqY1Pj4dw8KC48i2UN4QjIRDbGScsE+tShki/ktLDJfD+xk7WOtfpmJY3CiorWrZI3EkNGVTOpNbbhnHrJtKTiCdNgzDbwVQfesZgeEWspzBg0fUyQTzIDkR6VpsB0etqgP60TBjJaHzmPnWuUHLU3uY1kiqilQbd6RWAZVHuN3kH73JI9qDbjuKvmLKZfFQXYf3joPSKMXh1ofFCRzuupPorHKPnT341hxobhuR9VczD0AypFOpL+sSMot/ySorsN0cOYtecFzuJN1z6bD196uMLhFtDMIQDe4xBaPAjsp86qcVxu9cIXD2+rUbymc+EADIvrNcvB710g4h28A+/wDctrT/AFPydIRaY+CtmJ6VXw+LusNiVieYCKJ9aq60/GOjeJv33uWrLNbkqrDKuiEoNyJPZ3oZeguN/sD/ABW/81dCi+ibKGuq/wD/AAJjf7D/AB2/zrq3SzD0p+gmHO73fRl/y1F/+OcJza76uP8ALV4nDTG3zrmwkcvnULS6OjQijH0fYQf2p/4n8qwP0v8ADbWHGFS1Pba4zSxbRTbUeW59q9Su4T9kamNzXjv0sAfpyoPqJa03Etmc/IiqYWnPgyUaVmI4i0Wn8vvMUzCmVHlTOLN+rPiVpMA3YruEJyPwpeRppp52rQBnao2WRUjb+9MNAAqN2D3rINNt3DCkbiCPMbfMVKqw8cmEVBaESp5Ggxn0n0fxWExWGs3hZsjrLaswFpOy8Q67cmBqzTDYflat/wDtp+VeafQ5xEvh71gnWy4ddvgub+gdT/FXoHVsOfyFedkzuEnGi0caassMtn+zX+BfyoDjIRrTKmW2+hR8g7LAgg6a8qac32j7Cor2GzfFrUn6ltUMsaKE2MUx0uYSfC3d/wA1Jb4TeF2215rDdoRktMraDTtM528quU4cqnQUmKt/DqT2hE68jXNKSp0i8FbW5bWxlE1Q9MMKL2FdCYBykmM3wmRoNavXGlZnpfi3tWBkAJZ4IIJEZSfq6jWKSCbexbI1pdmQwfC8QDNouy96/rB4gqw0rV4c45gJZl2E9Xbtj1c7VnOD8dSf1ts5tdUGeefNgR71osN0jtAyLVw9xZVX2zFq625v+pwv21/ZhFroypOZ7qsx1JAe6xPiRIqwXhNm0ssDB+s7JbX+Fd/WhH6RX7n9HbVR3nNdPyGUVE/CWxDK16+rxsFRnjwAUZQaxuS8pUIlF7wi2WY4vYRdb/oh+QFoD76FXjfWNkw6QW3u3IAVebkMZaPE09eCWl5Ox8clhfUnWPSo7fAELlpB8EVngctdqI+1zZsnn+DRYO8Mi5SGWIB0ExpOgA3mp+s8vegcJhQqBQDA2mJ9Y0ojqqr70lsjdC7Jut8veuqHqq6j35m6EaAbVBdpa6iXBi5B7vLz/A14X9KP/wCzvf8AC/6K11dTem8jZ8GG4t/ReopvD/hrq6u/siGU4/D/AK7qWupgAz+dIaSuoAHu/En7wpl/+leurqxgb76E/wDzmI//AJ//ALFr2Fq6uryfU/yMvDgjNJXV1cxUSh8X9X98fca6upJcD4/JFlyqs4j8B8x+NdXU+PlDZPFnnmK/8wKteFf03pXV1ehHhnm5OUehp/RH938KjtfDXV1QyeZ0Q8WDW/jfyFFNyrq6ufH5yLz/AIyXDbHzqYV1dXSyCFrq6urDT//Z"/>
          <p:cNvSpPr>
            <a:spLocks noChangeAspect="1" noChangeArrowheads="1"/>
          </p:cNvSpPr>
          <p:nvPr/>
        </p:nvSpPr>
        <p:spPr bwMode="auto">
          <a:xfrm>
            <a:off x="7620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4" name="AutoShape 18" descr="data:image/jpg;base64,/9j/4AAQSkZJRgABAQAAAQABAAD/2wCEAAkGBhQSERUUExQVFRUVFxUXFRYVGBcUFxUVGBUVFBYWFRcXHCYfFxokGhUUHy8gJCcpLCwsFR4xNTAqNSYrLCkBCQoKDgwOGg8PGikkHxwsKSwsLCksKSksKSksLCksKSksLCwpLCwsLCwsKSwsLCwpLCkpLCkpKSwpLCkpLCwsLP/AABEIAOEA4QMBIgACEQEDEQH/xAAcAAABBQEBAQAAAAAAAAAAAAAEAQIDBQYABwj/xABKEAACAQIEAggCBgYHBgYDAAABAhEAAwQSITEFQQYTIlFhcYGRMqEHQlKxwdEUI2JykuEzQ1OCotLwFSSDsrPxFjRzk8LDFzV0/8QAGQEAAwEBAQAAAAAAAAAAAAAAAAIDAQQF/8QAKREAAgIBBAEDBAIDAAAAAAAAAAECEQMSITFBMgQTUSJhcaEzQiPR8P/aAAwDAQACEQMRAD8AkdKjK1YY60EeBsQrCd8rAGD71Pe4eOqN4McmiqCNQ8wytygCTPlXm6SYJhbpyFCrMolpQ5WWYDbggqdND4UpxsKVtpkDCGJOZ2HcW0AB00A9alQhbDE7u6qPJRnb5lPahlYU1AIbpp97igtoS2w+Z7hU+Gsh/rov72bXygGsh0ix2e4VBlFkAjYxu1Y0UxQ1PcF470juXozMcqyFUHRQTMDvPiaz928TzMcv51LfM1Cqc6slR0fZDutgR30RgMa1o5ldh3gmVPoTFAtvT0WtA9B4VxMXUDj1Hcatv0kRXnGAxxttKnX5GOR761+Bxi3UzDyI7iOVSao5pwrcMv3JoY0raUZZwOe3Zyjt3Lr255QBbjTwzE+lCJgtnEsquoiLgCttJAOaAeWtRhKsGxFrrMi216ucmYyXInL1madDOsAbUBct5WKndSQfQxRQCKasMPxK4gChtBsCA0HwzDSnHhx6rrQwKaAd5uHe2RyIEme6KUWwtmTvdbQnkibkebED0pqYHXb5ftMxYnmZJoBwJ3qZ4A3ocxzn3pTKH2k13o27inIytccjuLEj76r7YLMAupJAA7yTAFE8SyrcKIZCQpP2mGjN7z7UAGYPFOkBbjgKZABIAPPQaVA2HJM/f71NhLqJaDXAxLEhAGWSAYZoI0AOm+tQ4uVIKwUcZkYCJWYII5EEQaZ8GkyrpUa71EMUe6mfpnhSUAW9MFDtjh3Vy40VlGBE11D/AKWK6soKLTijg3G0ICwgB0MIAokd+nzpx4ucwhYthQnVnVSnMHvJMme+ouIK4IFwMpjSVg+/OhWI7zTJjFniMWttLaqgmC4LANlDsYAB0JhQJqHEXS9pXYdosyggAZlCgmYABgneh7ePIAXIj5ZyllzEDcjfUc9Zior2IZzmYknYcoHcANAK0B2L4q9q0y23K59NNNwQT7VgcZe+f3D860nGsRAP8A8zqx9oFZPEt/Kki7bPQhDTBX2DsaQjSnBNh3/96ZfbUxy0roJkYG9Tta2iokP31ecA4P8ApF2NQq7ny86WUlFWxox1OheCdHmumSAqjc/lRXR54u3re2XQjlKtlkemlbXD4AW1CqNBWL4HZJxGJfvdh7ux+4D3rnhkc2x88IxgW7mrjB3wiYNm0HWYgk9wOW3m9PwqoZKY7HQSYEx4TqYqyPMDLPCnz5WGVV1Zz8AQfWDbEEbedQYvE9ZcZts7EjwBOnyocuYiTHdJj22rlrTS/fiqo3Vr27KAoV2Fzmz+DFtQeUVJxAW0Fot2/wBUnVoTpGrF7hG/aJEDcis/norD8RuKAAdBIWVVss69kkaUyYBHErQUqcoUuisV17JM6CdRIAMVJhuIW1UA7xrFm0T/ABOTPtVfdLMSzEknUk6knxqIWjSgW/C8rYoMgYkLceCFBLqhKgBNN4qK1gLZcWiXa4xgsmXIjHUjUS8czpzoTCs1tg6mCNufKII7qK/TWRJt2lt5wVLjMxI0zBSx7I8u+gAfim9vu6m3HoIb/FmqXGWStiwG0Ym68HQhGK5ZHjBNMwuKuINArBZK51D5CeaztPtULs7sWYlmO5Jk/wDatASKbRHVnupMvhSgDlab1dEtFMrAIOrpKnmuoAv+L2oKp2yFBhmmXLGWYTssxFRJwosmcEZROfX4CJ0YbmdII50Tj7YREQntAsxE/DmywD46ExyrrPEerVQgA1JedesnQAg/VA5UGg/D0yW71zYhBbX964YP+EGgwsf69qu8G6m3cFtVDG4ropIhRlKz2jqF5edU/SLFjKIIa4RlZlgKWnSI3IHPnSZJaY2Vw4/cmkZPi93MTG2w8ZMk+pqkxaywUbDf0+L56Vb4wxJ7hC+ff6Cq7DWNMx+tsP2RUoSpHqzjboiyRJO529dh8vlVe50Hv6UZisRmBjn2U/aJ3b8BQWJWWyjmQg9BrXTBurZz5I/ATw3DF2tqNcxn01/KvUOA8JW0ugiayvRHhv6wXTtqqeQUyfetyrxXD6jJbo6sOPTH7lVxi+zk28hCx/SBoykzsJ3oazg1trlUR95PMk8zVljmlJB0zDT3FV1y7pVsFaTzvWSeuiJqKuYdRhFaBma8wB55VtrI8sxoE3PCrDiDRhcMOZN948CyoP8AlNdKOMZicMi4Wy0DO9y6S3PIsKB70HhrGdguYLOxbaY0BPKTpRvGdLWFXusl/wCO4x+4CgsC6i4huCUDAsBuQDMUwD8fgTaKqx7RUMy/YJJhTrvEH1otxlsWl5uWut5TkT5Bj61Hj+KC8Mzr+tzHtCAGQ7KR3rsD3UZj2QLZZgWzWUCrOQDLIaW75nQVgAGekt2M39ZbXwdiD7QalxKAKjqCA+bQmYKkAwfrKZ0Nda4rcRYQhY7lWT5mJNBgNcQ5sqsG1ABWSCT3aDnRXGn/AFpQfDaAtr3dnRj5lpqLC4z/AHhLlwz21LHyI1q0Th6G7cV1lQHa5fbMNdSOqg5fImZoqzStxDFLNtdi83G8RJVB7An1FDWzVpjsaesRbNpGBt2sgKC4zrkAhiRsDIMRzNBY5At64qxlDECDI8h6z7UMB2auzVGDXKtIYczVHNSMtRxQB2WlpJrqDC3vRO/MnvO/M07qjAgNBkAxpIEnXy1oriXB7iu8W7hRSdcpiBzmKlwOPWzaae2LjZWtyQBbA7TabMZgGsqnuUK7BorOMxOUAs2n1VEn30HrVNjruZiYjUwO7eB5D8Ktr9xV6xbZJDQAWicgOYzHjHtWf4jcA0kx4bkfhNcWeeqWlHq+kxVHU+ylxB6xv2F/xd4FCYm/mB1hBoT3xyHhVzg+BX8UxWxZe5G4SFVRyDu2i+UyabiegWMFwLfstbXYHRrQ8MySAfOKvjx2rfRSeRLYzYuSc+wGiii+D8LLvmMgDn571u8J9GAXtXCWAiAsDzGpgedXz9A7Vy2Ak2mGxQ5wYncHQ8u4761VqbX0kYzgnuZzhrBco2A+7KRRnEL5gQY10BEg94303mfCuxnAXwpSWDq2zBSu3eD+dD464GbTYD5864ceK57l/UZ4xhceWRo1LdempXXa70vg8NtvkHZqfld1G7KpFsc4LSwUDx1qNqNPZwgI3bEE9x7Fr82qlAdjrNxwCzo7W0VSqkFkRdBIAjSddSdarqPtjqrJY/HeUqg7rZIz3D5xA9aj4TgxeudWSVJ1DbhQO0xYd0A6+IrQBgasEe5asq8rldjkRgGnLoXAYGBOnjQuIwLC/wBUFKkuFSe5mhWnmIIM0R0guzeKgEJbAt2pBAKpoSJ72kz41gA+IxjOZYknx5DuHd5CouuqMGrm3wJcslcYTHLDwO/dm2oMKy2jMYVSx7lEn2FF4vB4hbY6xLotrEZwwQTtGbQVDwzDXXci0YYA7uLenPUkVc8TwD28CBcdSzXiY6zrCVCZQFgmYJJPdRRpUWb94JlVroTXRc2XXfah0FTvxa8TIuuO4KxCjuAUGI8Iqfi0dbmAAzpbcgbBmtqW05a6+tFGECvTs3dUc0gasMJzdpA9QlqUNWATSKSos1dWAX+Pcl2JzwWb7W07eW1DuvcKu799roKDEO8/1bjKW/dOoJ8KrL9xFtvmzZtChnu3UjxnfwpZtJWWhFyaSKLimM6saas2iih+jnR5sViVtFjrLXrnNUG4XuJkAedQlc91nP1FgeBP5CPevQvox4Z1du7dO7kAfugfzrixK57nrz/x4zXcO4baw9pbdlAiLsBzPMk8ye+pG/14+dSk1Gw869O+jzQO5hxGmnlt7d1V3+0QpyEQRACRBOsB0I0ZT6RGtXBFVeMTtZdjBe23cR8S+XeOYNZJuthovfcqemNgNYDj+rYbmSVbstI8CBr41hbrV6Xj8L1ll40DI4yjYPlLRttmEz+deZs00tEcq3schrrprrYpLtCJA7Uba4hb6uzbdWKo9x3/AGswGUeWgmgSKLbDp1SN1jkF2UjLopCK0iTqTMcqYB/EMVZuFmL32cjQlbaqI0AgGQo29KDw+KKBwI7a5GkScshjHnFS3MImQvbZjljOrqFYToCIMETp6063w9imfQJlZs86DLoVMbNJAjftCtAl4PxELettc7QSFXMZFsSYPfpOndUuJDJZuLefM7OhRc4uEFSxdxBOVSNPH0ofBYx+zbUW2kgKHtq8Enymux56283VJoOyBbTcLpmIXmTrW9ABMIqT9Ouf2lz+NvzplxSphgQRuCCDU64Bzb6wRGs66gA5ZI7pn2pABgJ/nrV0+PtFMJbM5LWY3RHNrktHeIiq9sFAUkgZxmGvLMV/A1EwigC8OIsAHr0sXNewMPmV9/rEQoEd8mp7/DbWJLXrWIVSd7V6EdYEZQQYIgCPKszNSKK2zCZljT+dNFIaQGsMHGlFNmnKKUDq6lyV1AGlTEW1uBlDMQQVzEASOZy6mqPjuOExI3QH1bXyq0v3JcmAJJ0GgGp0HhQeM4Gt5WcCXX4lWcxQ6ZgPrQY8RNc+WLkqR2YMkYSuRSYYmX/b1H+H8j7V7B0XwnV4dARroflA+6sd0U6Dpc64XnJNtkQZDEGMzAnmdYPka9GtWwug2EAeQECswYmpamdOfNGSqI6mkU9hTa7DkI4oLHWJWRupzD05eo0o9lqB6DQDA3okfVHzBErqfOPSvMuM4A2LzodplfFTqvtqPSvSgmW5HIrp6H8iao+l/BOtU3AWLqvZnZgvacRG8GR5UVsLk3RiEam3mqMXYFRM80pAVjRrH/dV/wDXf/pJFAFqms42AEYZkDFiuxkrkMHlpBHlTIAtcVmsXAFVCptlig+NZiHknZoOlLb4gq2eqjMHlrnIi5p1eWeSjfvzGg7uJULlthgpILFiCzRqAcugA3ihprQLDhxyi5d2KJlT/wBS52B7DMaZwy9bRiXVmEQMrFCD3+ND/pZ6o240Lh55yFKx86jDUWARjcQGYlS+X6uc5mA86seD4ns3ELdhrVyAdg4GYH5EetU00uflQBZXL6m3b5lcyEeGbOD5do07h3Br2JLG2vZSMzHZZEgaazVbm0pn+07lh1e2zAqQxAJhgOTAb6Tv31khopNqy/bodfB3t5eTSRJ+zETNBYnh1y0YdY0BkaqJ01MbzpWp4e+XE5QS1nFW+tXchbihSY7gymY7xUnSNR1N5Z1KEecaj1kCuWOZ3TO7J6WKVxMYTSJUWHu5hUqV0nm0KacppppQKygHZqSkrqKA1l2xbNsumeVdVl4h5BJgDaInc70Jh8aLLm6PjQHqgdi57Mt4AEmOdE8QW8YL2yiLoOxkUEmTA7zrVbi7RiQCQCBoJ1Oij11ip2rKI13QnF22e6LenWBbrJr2Hkq4BO4MqR51qjyrzbow5s45FPMtaaP2h/mAr0l6qt0ViKDTTSgV0Vow01C61OajegAHE2tVPcfkd6a6BrYB+QkyJMx30U9BWsoYzAJ7M94BkD3mnjyB550w4ELFwOmiOYIGyPvHgCNR6is7NekdLMYFVbZQXBdYAqdPh1Ply18awfFcFkbMoi25bKJnJBIKN4iPUUjrU0JPE1HWuAImmk0hpJoIizXZqbNNJoAfNdmpgp1ADwaUUwGpBQA8ChsVbkGi7VOvICKARseh3EhcwtvQZrI6s94gQD6rRnELGZT4g155wzij4S7nXVTAdftL3juIr1K0Vu2g6GVdZU+B/wBfKvOyQcJ30ethyqUaPLMCYkdxI9jFFq9G9KOGizdFxRC3JzDufcx5jWq9DXenas8vJBwlTJM1OBqM0q1pMkpKSuoAvbD/AO7sftXlG/JLbH73rsDxMWbhc65VOVOTsSAoJ5RJafCgrFy4yBAhKqzvKgnVgoaTtoFoW5dmofgoWWCCnFKUYlA3WZj8QVf1jA97CInnXrOcMoYbEAj11rx3hGO6q6H12ZSREgMIkA7kHWK9T6OXs2EtEtmOWM2usEiTOs6c6rD4KRCeuI31FS27gIkVFdSaYvZVm7gTHfGtYm4v7FaCHphFdhsUriV5bjuPcaR6e090KQ3k0NZHj7XLJW5k7MhWIYsQSRlbLvvpp31sWFUfGMXl7RHYXnynv8alkqrL4G9XBm+lmJN58K1uRHWl5EZCcohhy5xQnCserE2Tazi6XzKRIbKTDT9WJOu9FF7jE3nypaYjKpHay/bckgLO8Ci+DPYtjfKCdHgsDJmM0aCaSM9UrZ0Tio46SsB4p0AzdrDlU01RixBPKGMkeulYrE2GtsyOpVlMEHka9pQggEEEHYjUEeBG9YT6SMGA1q6N2lG8YGZT5xIrro8qca3MYTSTXFqSayhBQadTAadNADppwemUhrACkeKpcdxxm0Q5VmJ5k9/gKm4pfhIn4vfT/Xzqus2eZ2FYzoxQXLEOOffOTy11Fa7oP04Fj9TfGW2TKuNQhO8jeD8qyF9OYqAn2pZQ1qmdUaTtHt3GMEmJsHKQyuJR11E7qwPnWCskqxR9GUkHzon6N+kOVv0VzK3CWtEn4XjVNeTAGPEeNWXS/heVheXyb8D+FRxfRL22JnhrjqXRVMa5ajtvIqVVq72POFrqXLSVoGhtWGuXVuW3lFYMRMNZQdogr9kARKyDVPfdWdmAhWZmAEaKWkD2NXvCMI5tsbR/WZ0nUSLYBM67rm3qu4jbXrnKjsZyQBp2Zmp7FTuI8LFkWzmLdZLrpA6vTLmn6+pkeFejdELWXB215gSfAt249mFed4vizXBdDAEO2ZRMdWw0GXwyAKRzivQ+id8NbaAY7BBmZm2oI8IKkR4eNNDkaJblKHxbaZfCibtyBQKLmNZka8S0SC0htoI33PtAB8NPnR1i4HWR6juPOoMSZqgwOOZMXv8Aq3IRgdp+qw8Z09aipaJV0NWrc0xFU/GeG9ZlzZ2RTPVqBDNyzHePCrpxUTGrTjZkZOLtGEu8IN24hu9pUY5LPLNsHuDYxqQDpQ6Ys5ntujIyk6MRMcmEbrFbtoqr4xwu3dtvnB0VoZTlddJ7LDUVB4bWzOleo3poxY6eW8JjEsuf1NwRcPKzcmA4/ZI0YeR76sfpGWcPbO46wa7ghkaCDzBrB8R6CpcPWDHKqtH9OuZh3iUPa9hVzx7i9v8ARsPhLLtcSwqg3G0zlFKiPDU+WldONpRSObO022igrjSZqSaocY4Us03NSTQBJmri1RTS5qKAreKP21Hh95/lUWKVinZnv9Kfxu0QykiAy6TzGuopjGUBU7b0lndBNLcBTEFAc0/ET56aeVTdevLcgE+E8qjxDSf9fhUdsTAGk6GNdKYcMt4gqQykyDI7wRBET4ivZLt0YiwCRpcRW8syz99eLqNANyNPPl+Ir2jBYXLZtr9lEHsorlz8porj7Rg2JtuVO6kg/nRqXARS9J7QW8CPrLJ8wYqrW6RXQnqVnmZI6ZNFnNLVf1p8a6tonRscKOztVfiX7RozD3OzVbiLmtcxQQVtPo7uw91J3VW9iQf+asQr61r+gi/rbjfZtn3LKKaLpmrk2V98xipAmUUuHswJO5pL5plHtlr6BmWapMVw4nNDQZkSOfI6eNXxGlQXbW9TnCykXRFwvjy3SbbaXkALCNCDpmTwnlyoq5cFZrGYIpdW6u6yD4qdwe8UTxHBuwFy1cdTzE5h6qdIpVkb2Yziug+5e1qPEvKGPL3qow1zE7XVtwBOdWif7rDQetTYzia2bRuXPhXTSJJmIUczrTqTboVxpWef9LuGCziJUdm4oceB2Ye+vrVHNXPSjj/6VcUqpVEBCzEmTJJjbl7VSE10rZHHLdnE0yuJppNaYOzV00wmkzUASZqQmm5qTNQYTcStm9aQbsqsg/unMvyJHpWcsYnLoZjumK3nAOh+IxKi6mRUDdk3Gy5yp1ygAzB0nvoLpF9HGMW8zWsObiMc0W2VspOpA1neeVSilF0eh7muKb62/JmzZnXv11P4UxbYHr71b/8AhDHga4LFelon7qkwXQfH3WgYS+PG4otL7uaemGtEPRnhQu4gSQqJNy4zfCFUjeOZMCK9Gs8XDEANnJ2XLkJjkkEgn9kwfOqXHdCbWGwqrevi3iMxus1vWFAEoebLpvyO1X9jhdsWFcnJlCXDd+FszIDudlAMAc4FY1GqZKU5XcXSRlek9ybw/cHzJmqtatela/rw320B9QxViPCRPrVOK2KpUc+SWqTY/NXU2uphDYW2harL1zU1ZE9mqq5zriTHOttW46AGXuDvQfJh+dYZK1/Qa9lxAH21ZfWMw+6nXJq5PQQdKgvc6nA7J8qgu8qu+Cww7Uy7TmOlNuNSmg1y1NNw6RA5GR68vxqVjS/y96m4q7GsxfSzp3b4de6m5YuvmXOjKyBWBMBROvZII1HdWK4v02/2iRltm2loCFLByzGe0SB3CIrU/TfwkXMHbvgdqzdCk/sXRBH8Sr7mvKujjdpx+yv/ADH867Ek8eqiM5PgujTTTjTTUiIxjTSaV6YaYBZpCaSkzUAT4PCvdcJbUsx2A/HuHjW64P8AR6iFWxDqxOot/DbJidTIZwOcQPE0Z0R4ObOFlURr10AsWMROyHSdABoNzVnd4M19+sv6sF0tqsBUkyuuktHKTUHO+6RaMK6tkljjNiwMgh1VYCpbBQGSYBiF1JqKzxK5d+CwFPLI7GPOezRmC4VbQhVRJIzDOWeBO2Qd20k60TiOIWrY7d3+4unplt/iaRaeErGeq7lJL8AytjVGr217s7QR56UNc/TH+PG2UB5WlzN7lj91ObpHbHwYdz4wo/A0Hf6UOxi3ZAP7TTr+6oBNOo5Pj/v0Y82PtgfEOj1rq3Ll3DRnckKzk6ATBcyeWgqS9hHxbAsMllIXKzdhQBEsPrN4abeNWGGwVx9cQ8ndbNuFC+LEfD6maI4njreHygqC+X9XbSduZk6DUfFANNGdOk7f6Qkopq5bR/bML0ywQt3rYXNlNoEZtycxUmOUwNKz81fdJ+IPcuK1zKDkIVVGiqWY789edZ9jJmq79km0/HgdNdTa6gDYMezVVcNWV06VV3DXGhjhV7wnFG0yXB9Rlb0B1+U1QpvVtb+H0obNPTOP9JMNg0FzEXktqfhkks37igFmPkKwmI+nPBbLZxLRscqID/E815p0p4p+l4m5fbWSFQEkhUUBQF7hpPrVIyfefvr0Y4VVspqPWLn07WR8ODvH965bX7poDEfTq/8AV4NB+/dY/wDKgrzRl8Ka1N7MQ1M9Au/Tfi+WGww8zdb/AOQqvxH0y8QbReot/u2sx/xk1jjUdOsUF0ZqZY8Z6U4rFx+kYi5dAMhWICA94RYX5VJ0bGtw+Cj5mqc1ddHRpcPioj3NZkpQYrLdjTGalamNXIhBCaaa40wmmAcalwNoPdRWIUMygk7ATJPsDQ2ar/oRw8XsV2hKojM0nKNeysnlqayTpNjRVs2R4piHJFlFa2NibbNK8iREe1F4TFMEYXbbpoRnsowKgiJjTbw3p7cctqAircuBeyO0Amgjsknbxin4TpHbmLgu2o2OZnWPNDp6iuZQvfSX1pOtf+iiwPCg5IF8NnlVyi4TnWWWdJVWAJgxBDCr/hfAUUAks55hBlWeYztHyNZPpFx5rOIc2gr5xbuo3aI7INwNpEnsFdftGr5eN4pgCioJmSEdufIGRVKyPZMk/aXKNCvC1gxZteuZz6kCPnUN/F2bA7bIh+xbGp8IUlvmKpW4fibom47x+0wtqPv+4URgOjyTmMuf2AQvrcbf0rGkvKQ8XJ+EaGXeP3bjAWEyDkWUM3mtsfDpzj1qbD8GJbNezO/2W3I73b6qSdp9KtwqWhqUsrv2YUn+82pPiBNUuM47mOTDDf8ArCCecdgHVm8TTRb4iq+4kko75Hf2Md09b/fCPs27YgCANCYA5DXnrWfmrTpTZKYllJlgqZp1OYqGMnv1qqqiVIR77jq6m11aYa282lVjnWrK+NKq2rjiMOtb1Lx7FZMK5G5AUeGY7+01DaOtQ9Lb0YdR3uv3H8SKrCNzSDsyDd1RRUtwxJnQCfbWoVaQDXqjCFdaay1IRSZaAIXWoWoi6aGuNGtADTV30e+B/wB4fdVE7RvVlwTFZLmU7Pp68j94qeRXExl8abSlx3j3qMsO8VxiHNUZNKXHeKm4baW5ftI2qvcVTG8ExvWvbcZJsELVtOgPR/rke45OUtkCjUtlEkmeyBLDerC50XwK72yf77+XfUQ4qFQ4awALasVyKrEyTPbLGTJ10rneZSX0l/ZcXUlZr7GPw1lcgcCOSDrIPiwXf2qUvZxA7JS4Ry0Vx5EAEfMeVC8KwWRADqY1Pj4dw8KC48i2UN4QjIRDbGScsE+tShki/ktLDJfD+xk7WOtfpmJY3CiorWrZI3EkNGVTOpNbbhnHrJtKTiCdNgzDbwVQfesZgeEWspzBg0fUyQTzIDkR6VpsB0etqgP60TBjJaHzmPnWuUHLU3uY1kiqilQbd6RWAZVHuN3kH73JI9qDbjuKvmLKZfFQXYf3joPSKMXh1ofFCRzuupPorHKPnT341hxobhuR9VczD0AypFOpL+sSMot/ySorsN0cOYtecFzuJN1z6bD196uMLhFtDMIQDe4xBaPAjsp86qcVxu9cIXD2+rUbymc+EADIvrNcvB710g4h28A+/wDctrT/AFPydIRaY+CtmJ6VXw+LusNiVieYCKJ9aq60/GOjeJv33uWrLNbkqrDKuiEoNyJPZ3oZeguN/sD/ABW/81dCi+ibKGuq/wD/AAJjf7D/AB2/zrq3SzD0p+gmHO73fRl/y1F/+OcJza76uP8ALV4nDTG3zrmwkcvnULS6OjQijH0fYQf2p/4n8qwP0v8ADbWHGFS1Pba4zSxbRTbUeW59q9Su4T9kamNzXjv0sAfpyoPqJa03Etmc/IiqYWnPgyUaVmI4i0Wn8vvMUzCmVHlTOLN+rPiVpMA3YruEJyPwpeRppp52rQBnao2WRUjb+9MNAAqN2D3rINNt3DCkbiCPMbfMVKqw8cmEVBaESp5Ggxn0n0fxWExWGs3hZsjrLaswFpOy8Q67cmBqzTDYflat/wDtp+VeafQ5xEvh71gnWy4ddvgub+gdT/FXoHVsOfyFedkzuEnGi0caassMtn+zX+BfyoDjIRrTKmW2+hR8g7LAgg6a8qac32j7Cor2GzfFrUn6ltUMsaKE2MUx0uYSfC3d/wA1Jb4TeF2215rDdoRktMraDTtM528quU4cqnQUmKt/DqT2hE68jXNKSp0i8FbW5bWxlE1Q9MMKL2FdCYBykmM3wmRoNavXGlZnpfi3tWBkAJZ4IIJEZSfq6jWKSCbexbI1pdmQwfC8QDNouy96/rB4gqw0rV4c45gJZl2E9Xbtj1c7VnOD8dSf1ts5tdUGeefNgR71osN0jtAyLVw9xZVX2zFq625v+pwv21/ZhFroypOZ7qsx1JAe6xPiRIqwXhNm0ssDB+s7JbX+Fd/WhH6RX7n9HbVR3nNdPyGUVE/CWxDK16+rxsFRnjwAUZQaxuS8pUIlF7wi2WY4vYRdb/oh+QFoD76FXjfWNkw6QW3u3IAVebkMZaPE09eCWl5Ox8clhfUnWPSo7fAELlpB8EVngctdqI+1zZsnn+DRYO8Mi5SGWIB0ExpOgA3mp+s8vegcJhQqBQDA2mJ9Y0ojqqr70lsjdC7Jut8veuqHqq6j35m6EaAbVBdpa6iXBi5B7vLz/A14X9KP/wCzvf8AC/6K11dTem8jZ8GG4t/ReopvD/hrq6u/siGU4/D/AK7qWupgAz+dIaSuoAHu/En7wpl/+leurqxgb76E/wDzmI//AJ//ALFr2Fq6uryfU/yMvDgjNJXV1cxUSh8X9X98fca6upJcD4/JFlyqs4j8B8x+NdXU+PlDZPFnnmK/8wKteFf03pXV1ehHhnm5OUehp/RH938KjtfDXV1QyeZ0Q8WDW/jfyFFNyrq6ufH5yLz/AIyXDbHzqYV1dXSyCFrq6urDT//Z"/>
          <p:cNvSpPr>
            <a:spLocks noChangeAspect="1" noChangeArrowheads="1"/>
          </p:cNvSpPr>
          <p:nvPr/>
        </p:nvSpPr>
        <p:spPr bwMode="auto">
          <a:xfrm>
            <a:off x="7620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16" name="AutoShape 20" descr="data:image/jpg;base64,/9j/4AAQSkZJRgABAQAAAQABAAD/2wCEAAkGBhQSERQPEBQUFRQUFRQUFBUUFBQUFBQSFhUVGBUXFRUYHCYeFxkjGRQUHy8gIycpLCwsFx8xNTAqNSYrLCkBCQoKDgwOGg8PGiwcHxwtKSwpLCwqKiwsLCksKSwsLCwsKSwqLCkpKSkqKSwpLCwsKTUpLSwpLCwsKSkpLCkpKf/AABEIAMgAyAMBIgACEQEDEQH/xAAcAAABBQEBAQAAAAAAAAAAAAAAAQIDBgcFBAj/xABIEAACAQIDBQMGDAQDBwUAAAABAgMAEQQSIQUTMUFRBiKRB1JhcaGxFCMyNEJTcoGSssHRFhdi8BVDgiQzY6PS4fFzdKKzwv/EABkBAQEBAQEBAAAAAAAAAAAAAAABAgQDBf/EACgRAAICAQQBAwQDAQAAAAAAAAABAhEDEyExURIEMvAUQXHBImHxkf/aAAwDAQACEQMRAD8A1miiioBKWiigCiiigCiiigEpaKKASloooBKWiigCiikoApaKKASlrj9qe0aYLDtO2p+Si3+U5/QcTWNbQ8p2NYkmZlzH5KALlUa6G3Oo3RUjfKKw7ZPlPxgYFpM4H0HAsR6+N613s72gTFxCVO6fpoeKn9qimm6K4NKzqUtJS1oyFFFFAJS0UlALSUtFAFFJRQC0UUlAFLSUUAGlpKWgEoFLRQBRRSUAtFJTJkupUcwR4igMc8o22jPiLX+Ljuqfd8pvWT7qrsfZcyR7zXvcB7q9O0ZwSsb/ACzIyH7WY6+Jq24aB1WzId2ANcykty0UC6+NcTk2d0YIpEHZdgCCe8t7em3KrhsTahwzxyJwHdkA4Mh4/fXr2j2ednVYiWUjUnKttNPSxqvTwfBpXglZbgZ7dUN8pF+B0ItWbd2bcVVG2YeYOodTdWAIPoNPrh9icVvMFE+tjmAv0BsPdXcrui7Vnz5KnQtFFFUgUgqDG4sRoXbgPedB7arG0O2pjkaPJfKbXuLHTpahmUlHkt9FUVvKA/JPy/tUR8oEnm/l/amxjWh2X+kqgnyhSeaPZTD5QZeg8BS0NaHZoNLWe/zBl6D8K0v8wZfNHgtLQ1odmg0Vnv8AMCboPwrSjygS+aPwrUtDWh2aDRWffzBl6DwWkPlBl6D8K0tDWh2aDS1nn8wpeg/CtH8wZeg/CtLRNeHZodFZ7/MGXoPwrR/MCXoPwrS0NeHZoVF6zifykOls5Rb8LhRXin8r+X6Ssf6UB19fClm1kjLgqnb2BIMZLKmiJiF4ciTmYD21dsRic0cUa/5g0I1BA5f3xrOu0u0lnvEeLSEsRzYjj4sfCr7gthPCqQscyplK34gEcL+iuSW6s+ljdOixtI0WXum55HpwJ11Fqz3tsFkxzA/RjiVvvLMR4EVfZ1KoMgAdu6pI+keHrrLMI9rtKS0hkZ5Cx1LZmFifurP4PRm2djps2CgNgoy6Aclubeyu1WcbO7ZvGmWNAE4qNLAHpXsHb6TzPd+1diqj5Ms0PJ7l7oridnNuHEgsRaxItpyCm9/vorRpO1aJe0/zZ/Wv5hWe7cPx8n2v0FaH2n+bP/p/MKzrbbfHyfa/So+Dn9T7SfaOCZ3gjjwxjd4kyqGDGY2J3g6XAOnoryS7EnVGlaJwiMVZraBgbH1i+lxcVcZPn+y//bRfkkpYNtST4naKsxyR4bEoiXOVchy3twJOpvx1tyqUeDgvu/lFNwewcRMhlihd0FwWUaXAubcz91/HSocLsmaVd5HGzLnEd1sfjDay2ve+o8aum3sHjHeAbOz/AAZY4xC0UgVDc6s+oubgXuDw4am/Ow+JkXZeMJc52xeV2Vgc2bdh+8NCG11HEGlEeNJ1uVzFbJmjkEMkTrIwuqZSzMD5oW9+B4dKk2jsOeABp4njDEgFrWJGtrgn+/VVp7Fba+EYtBLkR48LuICvElSNQGJBbKWNuHopm34MUMJNE8ZigjZWL4iZpZpmDWUK1yNSAbAAC3E3pQ0042itbP2FiJwWhhd1GmYAAX14FiAeB4cK8keGdm3ao7OL9wKxYW490C+laY+FxHw7CnDhhgFVCm7OWPIyG+ZQQW1y8QeVc7BRYqI4tEw0jpPiZiZIJUjnQByOY1FmzKNOJ110UV4V/ZW9m7HlixSxz4QysUZhAzBSy8M1xfgR7K5mH2ZK8ZlSN2QMEJUX75AIUAak2I4DnV+wEci7Xw6ySF7YU5Q4USopU92bLoXvfXneuR2a2u+G2TiZY9H36op07pdIhm1Gtr8KUTTXD/v9FZxWyZopBDJE6yNqqZbswN7ZQt83A8OhqTaGwcRAuaaF0U6ZiLjlxKkgcefGtB2JMXhwT5s05wmM3LSEsTLmhtck66cb8q421IJl2TN8Kd2mOIjZldszR3KWXiQLjvWGgzU8Q8SqzzdrcFJJ8F3alsmAike1u6gvdjflVXw2FeTMI1LZVLtb6KLqzE8hVs23tg4XEbOxA+jg4Mw85DmDAem3tApe0EEWBgkXDsC2Na6EXvHg9Gyg8bEtblcdctKEoJtvrn9GOdpsdmnK3uEsOljxPrrkpJqCRcX1ANr/AH2NPxcmaR26sxHqua86ta/oNarY74LxSRYXx8e7ilKyFldWa+WxCm5F+RvpYitbw3bLDYxDLh2J3SqrqylWF+B14i99RWAo5tl5cf3q8eShVfESwSXySxgPY2Ng4NwfCvN4/wCLR7rL/JNmmJNlKYvEusUKhjFnYKZHPEqvE90ED0mss7TYhN6XglzJJ3tRa2txm80i9Wny57Ry4jDYdAAqRZxbhZrqoA5WUGsywZU51a/DuD0jlWXjpUekcts7se3pYDkfK620/wCxFWPZO0hMmcC2tiCdRWcd4XDXBB4HjblpVs7Gy/7wafRNufMV6VSPn+ohF3JI1zsF8l/tt+VKWovJ+2j/AGm/KlFa+xvF7Ed7tP8ANn/0/mFZrtg/HSfarSu03zZ/9P5hWZbVb46T7X6VHweXqfajpbH2NiMTeZZciQ93fSysojsNFVuI0YcLAZq5M0zxySKJCSS6MyO1pBmIJvfvK1r68avM+HwI2dGpmxAgadjnCDePIA2jjJqBbQkfRFcHZPZiKRHxMskqwb1ooRHHnnm42IWx5DUBSe63ACpRzuD2S5/JwBjZAhiEjhDxQO2Q63N0vbj6Ki+EMFMYZshNyuY5S3Ilb2J0GtuVWfF9kkTHw4PeMUlAb6IlQFWNmFrBrr04GvXJ2Hw6LMXxLAwMrSgKCEhZmyg2BzSFV5WtmFxSiacv+FJRiCGBIIIIINiCOBHQgipMVjpJLbyR3te2d2e17XtmJtwHhVh2n2O/2mDD4RmcTxLMplsCqG9y1raAC/C/LWpMV2YwvwfEyYfESSyYYLnOQCJszEdzmRodQxGlUmnLc5OMwk0OGgcync4kOyxq75QFZc2dNF1LA14U2pMpZlllDPbMwkcFiOGYg3a3pqz7WwLTYTZMEfypFmUX4avHqfQBcn0CpMV2IgEM5inlaTDqxd3jCYZmX5SK9jdtCujGxGvShpwd7fNioLj5A+9EjiQ8XDsHNxbVr34acaaMU2QxhmCE3KZjlJ5ErexOg1tUV6aTUPKzr7HyyuseIxTQJGCYmYPIqNcGygMMnC9xzArsdotpwJhFweHmed2l308pBAkOUgAliSSO5zPyNT1qF6W9DSlSo9kUu8kjWeRsmZELMxbdxZgDlzXsACTa1vRU/bHawlllkjPxUamOEchFGuVco6GxP3661za821DaGT7BoWLvYo4pj6H1j3VIKVcK0jKiC7khVUW1J5D01s+mQird5Lp8u04FPCTNH95Uke0CqrPhnjOWRGQ9GUj/AM1PgMe+FnSVQVkhcOAwIIdeRB1GtCcHf8pG1/hG0Z3v3UIhX1Rix9t6rUXG9I05dizG5JJJ6km5Ptpy1QhgPeN+bcefCrN2Se0jDqvuIqtWu4A10J0F/Z6ga7PZuX49dbXuPXpwqPgxkVxZtXk7Oj/ab8q0Uzyct8sf1N+VaKgxexFl7TfNn+78wrMNqn46T7RrT+0/zaT7veKy3aR+Nf7VSXB5ep9p2Mbi0/wrDxBl3gxMrFARmC2kFyOQuy8etezsz2qiTCPgsQ0sQuWSWC+fVrkaXtrz6aac6gTSVmzlU2na/BaMPtTBw4rCvh1kEcLOZZXF3lzA27g4BeHAceGl6jj29EI9pISb4prw906jeytr5ujDjVbptWx5v5+KLjhe2ccZwEpBd4I5Yp+5ZsjBQgUmwa1jztx60g2ns6GDE4eB8SwxKWuyCyNHmMa8ASCWtex0GpHGqaaVYSQWAJVbZmAJVc18tzwF7G330suoyyntUiR7NMYzyYTe7xSCoJcrYBvUG1F7G3HhXS2z2g2dNL8KkbFTMBdcM+kIYqARcjui4BNib256VRQKSpZnVYgNIa6sWwy2DfGhxaOZYiluOZVIYNfq40ty48qgSOD4OzM7jEZwEQAbsxWW5JtfN8rnyFDNM8NFKaKGQFMxUWZGTzlI8Qa6exsHFJJbETCGNRmJylmaxHcQD6RF9T4HhXV2p2ahMBxeAlaWOM2mWQBZI7nutawup9XjrYbinyjHEU1NhMS0ciSra6MrjpdSCL+jSu9tvZKBWmBykakcjc+w1WWPStrc+jCamrRrezu3+CxSCPEKIpGZFIOqm7AXDW4a3qmeU6EDa2MA4GW/4lU/rVZwWJeKVJ0yl43V1DDMt1IIup0IuOFerbe33xU8mKnA3khBfKLLewGgvpwpGNHrKVni3dKsZqSNbqXAOUEAtY2BPAE8AaeorRk9GBx0kSPHGQocEM2UZypFiM/EC2mlS7H0mjv51eO1drYGzyX3jAgLqL8z/wBqjM5JVF2a55ODq/rb8qUU3ybnvP62/KlFRExexFp7T/NZPUPfWVbSb4x/WfdWrdp/msnq/Wsl2g3xj+upLg8vU+00THbVfB4uDZuHiQQtulkzJmM4ksrs1gL2ANzrwN9BYQYyKPZ0WIxeFQGRsS0EbEZ1gjHyhcnzlYX6kLyqr4Xt1jI4RAktlUWU5VLqOgYg8OA6CvNsftXicKXMMn+8N3DDOC3na/S9PPnytLPHVXz7Fh2B/tuLOJxcQbdwNMVSMj4SUNlOW9mNzbTQ5bHnXK2z2rnxkTCZEZVZWV1jIMNye6HHJrWs175eornv2mxBxAxZlYyr8ltLAXPdC8MupFvTUu2e12JxShJ5LqLHKoCqSL2JA4nXn6KWYc1VfGWHbvzrZX/o4L/7RXa2ttJoIdoyoELDHR5c6hgp3WHswB0uOIqn7P7fYuGNYUkBVRZcyBiByFzrYcq72zO0s6bOxWNVl3zYtLnIMuqQqe7w4CrZ6RmndfNj2PsxMdNs6bFJ35oZmlAuofdZClx0Oc/cRyrxLt18VgdopIiRpCsW6iVAu6u73U6DUZRrYa34cKqeL7QzyTjFPId6tsrAAZBa1lXgOJ8TXvxnlAxkgKvIMrK6MoRQGVxY30424eupZnUjv8vYsmD7aYr/AAyXEl1Msc8cSsUX5BWO9xwJOY6+muPHiC+yMXI3ynxqu1hYZmETHTlqTVcj2tIIGwgI3TuJGGUXLrlt3uIHdGlEe15Fw7YQEbp3EjDKL5wFAseI+SKlmXkvno0HHbUfB4uDZmGiQQndLJmjzNOHsrs1gL2UG5F+BvoLBY5IMJhtoERpJHHjLRRt303hihAB43AYnjwtblVPwvbrGRwjDpLZVFlOVS6jkAx5DgPRXOG2pdw+GzXjkkEr3F2MgtrmOv0RV8jbyr7f4WPtjLv8PgMVJkEs6SiRwAoOVkC5rchmNeTaG0osPBJgMN8Y0hX4RiAe65Uk7uJfMBNs3PXreuam33th1kWORMNm3cbr3SGIJD2N2F1B+6vBip87s9lXMzNlUWVcxJyqOQF7D1VGzzlO9182K/2rxdkWIfSNz6hw9vuqpsldbb+M3kxtwXuj7uPtrmGtrg7sUfGCQwA9adc+ilNKtaNnb2H2slw2HnwyRxMs5RmLgkgpcCwvYjU8a80Em9mW6KisygrGCFHW1ybV40FenCSZXVujA+2oW9i5YfARp8lAPTa58TXpJpl6UV5Hym2+S7eTg99/9XuSim+Tc/GN6m9yUVtcH0sXsRbe1HzWT1frWQ49vjG9dbFt/Dl8O6KLkjlrVDPZQMSzx4m542C29tGrM5oOcaRUb0Vbj2SX6rFeCU09kh9VifBKnicn08ypUVa/4U/4WI8F/ekPZT/hYjwWniPp5lXFOBqy/wAKH6qfwX96D2Wb6qfwX96eI+nmVukNWT+F2+qn8F/ekPZZvqp/wr+9PEaEytUGrH/CrfVT+C/vS/ws31M/gv71PEfTzK1QKsv8LN9TP4L+9H8Lt9TP4L+9PEfTzK3Xnx02SN3HEKSPX/Zq2fwu31U/4V/euZ2m2IYsJNIY5lAS12AAFyBrr6aeJVgne6MqBubmg023Sm5jXojuHE0+IaVCW9FSRS9b+FUHoSn3qJZB/Yp4NCovOFkzIrdVB9lSg129i9lWWCNZop84XXIqleosT6LV7/4YT6rFfhT968/E4Hgnex6vJqfjG9Tf/iiu52V7NHDvnGbKwOj2zAm3T1UVpHbjVRSZZ6WiihsKKKSgFopKKAWii9F6AKKL0XoAopKWgC9FJS0AVTvK49tk4j0mIf8AMWrjVK8sT22TN6XhH/MFAfOwpDSimmqZFWnCmA04GqQkSpEFRpXqwUeaRF85lHiwH60NI+rIPkqP6V9wp9AW2nTTw0payUSiiloBKWo98OtLvh1oB9JTd6OtG9HWgH0Wpm9HWjejrQDqKbvR1o3o60A6im70daN6OtAPtRTN6OtG9HWgHUtM3o60b0daAfVA8tsltmW86eIeGY/pV83o6is28u2JHwGFAflYgH8Mbf8AVQGFg0hNJSE1TIXpwNMBpwqgnQ1Yew2E3u0MKnEGaMn1Kcx9i1XUq+eR7C5tpRsf8tJX+8LlHtYUKj6ANJTd4Ooo3o6islH0UzejqKKAqQ22/mDxNPG138xfxGvIVtSZb18zXn2fR0YdHs/xhvNXxNKdrt5q+JryZLUWq68+xow6PYu1mP0V8TTv8UbzV8TXiApwprT7GjDo9o2i3RfE074c3RfE14wKkAprz7JpQ6Jxj281fE04Y1vNXxNeYGpFNNefY0odEpxreaviaUYtvNHiagtrUqLzrLz5Oy6UOhzYtvNHiaUYprXsPbUaGpVWmvk7I8UOhRO3Qe2s28tmJO7wqHTvyt/8VH61pYFZN5bp/jcKnSORvFwP0r2w5Zymk2eWWEYxtIzQ00040013nEJTlphp0dAehK0vyOwnezyAA5YlXX+pyfctZrGK2vyPbLtg5Jj/AJkth9mNQPeWryzTcIWj1xRTdMuW8boPE0GRug8TU7xEC4qB2Porg159nZpR6E3z81HiaKmUgiimvPsaUejg39FKKAKVl9Vc9nTQ3OKUa8KTLagParYomCUoWmZ9Kcpq2ShclGamtL0ovYXNASZugpx0F6iSalM/LjUBMjDlpUoPKos9OSS3GoQkC0+9RGbjS7wUB6ohprVO7deTw49lmSXJIiZFVheNhmLakaqdeOtWtJKnRq1GTi7RiUU9mfPe1/J/jcPcvA7KPpx/GLbrddR94qtSJY2PHpz8K+q8xql9tdmRyzDPGjXjGpUE8Tzteu3H6lvZo5Zen6Zghp8dXufsbA8ioAyZja6nh9xpsvkyYHuTAj+pCPca6FliebwyRUsOuor6G8nOE3ezcMObIZPxsT+1UDs55Mk30fwiUsmbVUXLfThmJva/Stiw8CRoqIoVUAVQOAUCwFcvqciaUUeuGDi7Y4HkRUUsGht66lEtSbxfRXCdRyw9uIor2GAE8remilnpcSpiSnNOB+1JRVNgJr0CaiihBTISeVOZgKKKpkar+k08a8T7aKKARWtwpwalooQlElODUUVCCl+NJm1FFFAS3py4kiloqkJDiSeFcXbsd8r9LqfeP1oorUOSSRU3W0ynow99WdF0oorqMHpwg+Mj+0Ksm9oorwycgjMtqRpxRRXnRRGn6GiiilFs/9k="/>
          <p:cNvSpPr>
            <a:spLocks noChangeAspect="1" noChangeArrowheads="1"/>
          </p:cNvSpPr>
          <p:nvPr/>
        </p:nvSpPr>
        <p:spPr bwMode="auto">
          <a:xfrm>
            <a:off x="76200" y="-9144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18" name="Picture 22" descr="Women Teaching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143000"/>
            <a:ext cx="2133600" cy="2133600"/>
          </a:xfrm>
          <a:prstGeom prst="rect">
            <a:avLst/>
          </a:prstGeom>
          <a:noFill/>
        </p:spPr>
      </p:pic>
      <p:pic>
        <p:nvPicPr>
          <p:cNvPr id="4120" name="Picture 24" descr="http://t1.gstatic.com/images?q=tbn:ANd9GcR6CpwLIjAsoOmjUNFZrFdc6-g7_59gIlhndwPbaytdsohTgKQ85g&amp;t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5210175"/>
            <a:ext cx="2667000" cy="164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as a minority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4038600" cy="5075238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SEXISM</a:t>
            </a:r>
            <a:r>
              <a:rPr lang="en-US" dirty="0" smtClean="0"/>
              <a:t>- beliefs, attitudes, and norms used to justify sexual inequality.</a:t>
            </a:r>
          </a:p>
          <a:p>
            <a:endParaRPr lang="en-US" dirty="0" smtClean="0"/>
          </a:p>
          <a:p>
            <a:pPr>
              <a:buNone/>
            </a:pPr>
            <a:endParaRPr lang="en-US" b="1" u="sng" dirty="0" smtClean="0"/>
          </a:p>
        </p:txBody>
      </p:sp>
      <p:sp>
        <p:nvSpPr>
          <p:cNvPr id="3074" name="AutoShape 2" descr="data:image/jpg;base64,/9j/4AAQSkZJRgABAQAAAQABAAD/2wCEAAkGBhQSEBUUExQWFRQVFx0WGBgWGBwaGRUVGBgdGBcYFRgYGyYfGhwjHRoYIC8gJCcpLC0tFx4xNTArNSYrLCkBCQoKDgwOGg8PGiokHCUpLywsLCk1KSwsLCwsLSwpLCkpLCksLCwsKSwpLCwsLCwsLCwsLCksKSwsLCwsKSwsKf/AABEIAMkA+wMBIgACEQEDEQH/xAAcAAACAQUBAAAAAAAAAAAAAAAABgUBAgQHCAP/xABHEAACAQIDBQMGDAUCBQUBAAABAhEAAwQSIQUGEzFBIlFhBxYjMnGRFDNCU1RygZOztNPUUmJ0obEV8CRDwtHxRLLBw+E0/8QAGQEBAAMBAQAAAAAAAAAAAAAAAAECAwQF/8QAKBEBAQABAgUFAQACAwAAAAAAAAERAjEDEhMhYQQUMkFRM0KBIiNi/9oADAMBAAIRAxEAPwDRtFFFAUVJbG2KcQXi4lsW1DEuHPrOttQotI7ElnHSpTzGb5+39zjP2lMhZopm8x2+ft/c4z9pR5jt8/b+5xn7SozE4LNFM3mM3z9v7nGftKPMdvn7f3OM/aUzDBZopm8xm+ft/c4z9pR5jN8/b+5xn7SmYYLNFM3mO3z9v7nGftKPMZvn7f3OM/aUzDBZopm8xm+ft/c4z9pVfMZvn7f3OM/aUzDBYopn8xm+ft/c4z9pR5jN8/b+5xn7SmYYLFFM3mM3z9v7nGftKPMdvn7f3OM/aUzDBZopm8xm+ft/c4z9pR5jN8/b+5xn7SmYYLNFM/mM3z9v7nGftKp5jN8/b+5xn7SmYYLNFM/mM3z9v7nGftKPMZvn7f3OM/aUzDBYopm8xm+ft/c4z9pVfMZvn7f3OM/aUzDBYopn8xm+ft/c4z9pVPMZvn7f3OM/aUzDBZophxG5zKrHj2iyo1zJkxKMyoMzZTdw6qYHjS9UoFFFFAUUUUDf5N/j3+thvz1iumC58a5n8nHxz/Ww352xXS508a4fVbx0cHaq5vGiT31jY3aNuyAbjBQdBUeN8MIfVvK0amNYA5zHKuNpdemb1MZvE1VmMc6hG3xwon0o0GY+AiZPcI1mr33rw4El9InUaQOsnp41KOpo/YmC/iaM89/vqBbfXCZsvFXNMZZXNPdEzQN9MJlZuMuVTDGRC+DGdKnFOpo/U+CfH31Uv7ah/OjDyQH1WJHUZvVkTpPOpRLgIBGoOoPgajZbTq06tqvzHv8A71Use81aDV3SpysoGPeapmM8z7KAfbVIqBXP40EnvNUJoBNILs/toNyOtUzVYLgkidR469OfXr/eg9M58atNzxok1WKgHEPfQLh7/wC9eV26FUsxCqBJJMADqSTWJgdu2L3xd1DrETBJ/lDQSD0I0PSrSWzKEiXPeffQWPfVobWqxVUjP7ffVZJ6mgDvqgFBrLyv/HWdf/SYz8NK0Ma3z5Xx6Wz/AEmM/DStDGvU4H845OJ8qpRRRWzMUUUUDf5OPjn+thvztiuls1c0+Tj49/rYb89YrpZvZXD6reOjg7UqeUG0Thge5uf1gQa1hbvm5hfRi3xQoVgiFew4yEEkasD2tP4a27vlhy+DfLqRDAeI746a1qLENdIULxis2w4uTbPELZSqsFEDviRoI51zaJc3/Tk9Rp/7MvS/gLmQ2wghTcIuAiSrK0JHrSZCmdNJ7q9cViLr2gOFck2HswVHruEgkAmF7J7R7qu2pxFuWDbBJVXJWTD5QpKnTUkTB5yKx8Nh7hVrd1Ljm49u4QpIK51ZmCmQBlKxzHP2VppzZmsJ+prH7Ma5nCrBZrXaAEkSAxUxzA1NYG0Nh3DbGcIzW0W2qpIDKroSWmIMLy6a61iX7l+6XdUJb4ObV1IaCxLDskDVho3WQTTbhXJRJtvIVBoNNVEk68h1peaSYO8RWzsLcS7cDS1rsBDpMLICnrIBAnwFbV2Q3obZ/lFJuDTOASpBMHK0SPAwSJ9hpl2ntUYTBm4RJVYVT8pzoq/af7T3Vni6r3dPpvlbUxNGakXc/fu5fbh3kVnLCChAaGPMWiJKpIkgsRM66w9Hxpq0XTcV3adWVOVYibYsl3QXUzoQGGYSpPIHx8Kxds7QKgW7RAv3Qy2s0wCBJdoB0A18TApCO7GJsYgAWze7Jystzh5uQZg+cFHHODM6iCNRbRol3pdWG0i1YuMS761sqSB6j+q3jmUSvuI8OteuFTKiiTooBJMnQRqep8a9SdKpssXd7d4ODhbpE27p7FvPoGZuqODlMLLc5GU91Ie6mLAvqSnFuO6QSGzqpbV81tgeZGbMIMDXTLTpvRtp7WLw1pbRuoQbjKFzMSDkUjQ5cpMz41i7HW1ff4XhgEuM2V7blgC0ypYI0K7ATqGUk8pk1vo7admV33OhozCojYW3DfHbThNzVSwJZJIB6GdNREDlPOJaawsxcNURvWpfC3LKH0txYRZEtBUnSfVHyj0BrXG6IZcaQEJYMqMqi20ZW9IW4najMW7QMrl60y7XW8cbib9q6iHC20BzrmHDa0bjZegM9JHPnFZu6W81q/AcgYgwDAMXIViHEDKpIVyRz05kAGt5nTprK96btTVZqgqprnagGKIoBoIqBrLyvfG2f6TGfhpWhjW+fK98bZ/pMZ+GlaGNepwP5xycT5VSiiitmYooooG/ycfHv9bDfnrFdLmuaPJx8e/1sN+esV0vNcPqt46ODtVjWpEf5H+ajru71knVJ+0/96lPZRlrkjW6dN3iMGwrI/5Y/v8A96uTY1r5takCteOIxCW1LO6qg5liAB7SanKOnon1HiNl2/4F91XJs22PkCsHA7d+EW7jYZQ2UlVzkrnMAg5YlVMxrHI8qs2JvIl6EJHFgEyMk8wciliSFYZSJnryNW5ajl0fiSa2iKWygBQTpHICTzpMwm82GuYc38ZcV2zzwCsixmlUC22HaaCSXM9Y5RUxvliXK28NbOV8QSpYzAVRJWR1YwseJ0ik+zvYzWr4u8N1dCirct+s5PrO6LEqskqxB0ERzrXRp7FsnaGPDbhYG663rZcjTMqOMjggMAdJClcuikaaU4ldB4VEYHHXFg3cObYcg5kZXCzCgXYhgZ+UAwHUiKl82nP/AMVnrtu60x9EXeawl7HNna4q4ewLk2yAbbZs2YMRA0A05kgRyNS26tvFJYti6q5pWCzszlDLMHkaFZ0knlBpf22A2NxSC4W4loqVymCyILnDB6EZJBgjtEGTpUts3FvadsuY2l4fEF12Z7OcEAszMUKhYY5SIGsmIrS/GRSbmxTV5WrQf/NVasMNSXtba3D2oSc828K4toABxmMXMoJGpMGNRqlQmw8fhrGHXiWXF10L8Ulgt0o3ETJ2u0Q0aRGmp7VSW8G042rZzDKtsqpOgMOvOeUTcH2KeWlSdrZAa/hV4am1aS4sMM2R0KgQT1JCkeCmuiWSRl9pDd/ZiJYnIZvHiuH1eWAM3P5+pjkSYipqaBVD7Kw1XNatXbWxlxsPiQzDLfxaoW5ZlIYFTJ0QBLf2Zh7W3/Wmwa2kxDrcDQue2pAWMxzMAdRlyaKo5sRIGibtfaBsuUXI6W8RcuJnBdJHZiDC6E8hMFlPWnbdzJeb4SkAG2toIP8AlFWY3FgctSvIDT21vq27xlN0rs/atm+M1q4rwSNNCCOcqYI+0dazqitobvWbzB2RVuKQRcUAXBBmA8SJqTFc9x9NIuAoIqmXWqkd9VS1j5XvjbP9JjPw0rQ5rfPleHpbP9JjPw0rQxr1OB/OOTifKqUUUVszFFFFA3+Tj49/rYb89Yrpcx3VzR5OPjn+thvztiuljpXD6reOjg7VXN4UMatnxFUblXJG7xx+0bdm2XuEKojUwNSYA16kmK1vvDvWL6Mr4cl80IwvK1tBOjrlGVz0JPMMYPyamPKTh77IjJJsqCXAMQ3MM/WIEA9CT3ilfZD4PFXAt30VwkSbfxV8aqqgPIssxjUaHQaEgV08PRJMs9V74eu6uOupifQlQzlQwKFgbRuDUxooALGQRHIGti4fdzDqVc2lLrBDGSMwMhgpJEzrNay2cty24XILbF1sEv2VWO29tjlIAMjtRoZAmSRuLnzpxb+Ggt74Y5LL4W46yq3pbshoXLBYAjQglWB0jIa8tj7LVlxdm4FNk4lskwTJgtA7hoB159IrN3s2V8IwtxQge4BmTlIYamPGJEcjy6zULu/hDiMDds5TaZHUBtfjkS2SSSJnOpBjUe3SqzHKXc6OFZSD6pGviD3f/lY+zcAtm3kXMVzMQOigmQqDoiiAF6AUrbr7evNiBYvGXHEViNY4Jg5z/GCyagQy3QSAV1cmYATOgEmdI75NVss7LTv3a13uK4XH8QS3q3oJjLq2YdnUgkdf4wOXN72ZirTq7WwD2oOWIaFGXwMpk8OlJGJe1j9qxIe0IXQMeJlDSVIBCrLetIkDnqKlt3tiPhMU6B81vIDlgTcBYKH5gBkObNHMEeAF9UzJ+qTdN7u7QR0dUDxbcqM6kQCxYIAdRlUgQeQipVno61S7eCgsxCqoJJOgAAkkk9P+1ZfbUl+UK5bVrBKAmSSS2XMilTlJgnqdekHvqT3W3iXEvdgZNEfLIMMQQ4kASNE+1qWtvY8Y7GIlpWuIiqBkaJzODcbkQq5YXMYgnvAU5ex9hPZxt02CDwlthlY6NxV7a5gdMsArIOgHtraycvfdn/kfQnjVt+xKkBiJBEjmCdJB8KJrC2xtdcPbLvr0Cjmx5wO7lz6f2rCd2jXG8YuPfWwxV+CTbXLby6OUktr05ToOU9TWfsHGnAYm4lzQMyo0kwTDZbo6Q0Rm7jqezWburs+5dxJxFxOyc5kzq1wz2Aeax15co76md89lpcwtxyBntrnUn+XUg+BEjXlM1vdX+LKS7mBBOob3cjV/D/mqD3Wwr27CgvnQ27Zt8tBw9RA0ifbU3zrDV2rWLltnvFBtN/EKs5UC54VVDWvleQi7Zkz/AMJjPw0rQxre/lcPpbP9JjPw0rRBr0+B/OOTifKqUUUVsoKKKKBv8nHxz/Ww352xXSprmnyc/HP9bDfnbFdKE1w+q3jo4O1VGlBNebXQNToPGonFbyYRgVa/bIYEHtc5EHVdRoTyrlkdHLfx47a27a4TJauC5dfMipby3HLaqwyE8gZBJ0FJdvds7PXDYjEMub4QmcAZlRMjwvic2sgRIWOWszu7tKzhXuIt2ybJYFWzEuRAEmE7gNOpJIIGlZ239qYbEWGtrfQNKOpZWIDW3VwSFgxpHPrW8vLcTZS8PVe+Fl7YXGw2KCAK/wAJa9b5D0lsKEmRESCpmRrU9sTanFwyXZDkrqRpmI56chJ/zS//AKznThtiMPbV1uC4bYuZpeSLlrOohpJJzZvCs7Z+18Lasi2cTbJgjMAFGv8ACo0AA5Ad1VtTNGqfTAXbmNxob4KqWkVoztElh8mGBJEFSTkHPSpzYmCvWwTedCzAZgiwpedbhYwSzaAwFGg0qN2PtjD2swbFWnDQ0yQc+UK3hlhVAA6DXXUyi7x4YiVv2yPrCmq/Uhy3eoDybYotae2yj0bZg/yjxSzGdNfVmRz5dKz9/mY4XIkku6ggakrmA5SCQXNtdNe17ajtjXBhQUt4jCva7WUnOjrLFlzEZlYAs3Qe2snHXrFyHOJTi5VV1Ei05UhgRIZkytLKQ2hiZ1mb8sq/WGbunu58EtQxDXW1cjkO5VJHId/UknurE3lx12xjLLIJ4qcFcwhOIbgaGYaiR/vSs/Bbw28p4t23IYgFCTK6QSI0bnoNPZMDD3i2jau2YtsGdblu4Ac6zkcFgGCmJXMPtqM26u59djKjSoOnKaVtp7QbGG5hbIgrcVLmcAgKpLOXH8BCwBEsTrAgnIwO28tpFLrmECYuP2ARIJWyoLZZE6d9ez7UsG7xAxD5chPBunMsyB6o5Hl9Y99RJi7Jtyyti7Dt4ZMqSWOrO3rOek9ABOgH+ZNRQvnD7QcR2cSFuEmdCilCB7h06D2iWG37Mc3+5vfp1D7axpa7au2SAbauIuWcRlObL/Da10De+kzb3L2NZUUkbyt8K2jZw4BZEHpImBPbYSDp2ck+0dYqXwO2m0N5p01CWL510jKTZBA56GemtR9vCizfa/Ya5cLlsyXrN7RXYM3CdbXZMgHUNMAdBU6Zio1XJwAH++leeIwodGRhKspVh3giDWLa2usSVuA93Cun/wCsTVx2qvRbn3N2fdkqneVbMLO59s4fFXsM1xuwJURCOPnACNGgLoDEMe6nMN4aeNLG2MPxr1u5auXrTKpQn4NcbMjEGO0kA6c+4n7a7G2LZsXTdHwh3IKy6PCjmcqZBEzHXlpVtU5u6suDOGoLVjWsWGIEOPbbYD+40+2snMORrKyzdfLWfldHpbP9JjPw0rQ5re/lcHpbX9JjPw0rRBr0+B/OOTifKqUUUVszFFFFA3eTn45/rYb87YrpLJXN3k4+Of62G/O2K6TIrh9VvHRwdqgtvzmQeB99Km0t5zYZgEzAZgD2xLpbLlZyZfkkaMdenOHXamzzcZSsac55VEYvc1Lk5lOpJjiMFzMrITlDQCQzax1rk04z3e3p40nC06dNmUNf2tdYZcvDZGtm4M0kK17KMpGjSFJI0EGJNeW0N7zZZ0YDOh/mIKsycPlrLIbhA77RHUUwX90EcyymZBkORyykA5TqsqDBkTJ6mvd92Fa41xlGZskydJtMWtkDvBJNW/4fit41+rC/c3lICsoVsycQBbk9nIzgcozQhEciSIPOLbu8V7hq6oJALuglvR6EMHzrHZM8mM9IE0xWt1LS+ratrLFjlXLLFSpJyjnDMNe+sfE7kWnGU5l0ynJcdSVyKmU5SJEKuh6iepmZdP4i8b/0jdn7autdUMUyu962AoYMGssQCSWIMgExA6c6a9hk8MjX1u/vFYNndi2rAhRIZnB7Xr3BDn7R/mpDZGBFm0EAgAkATOg5a8+VV7Z7M+JxJeHZlnBj3/3quc9599WL/wDNXNUuJTMfGiaAJ6/78aoR4UA3fVNauI050eygBVIq4mrHuARJAnlJiT4TTIqy8ooC1cKAabCgHhVSe6rgNKotRkWxVWqs142sWjEqjoxHMBgSNeoB07qd6PaKrQBR7aga08rp9LZ/pMZ+GtaHNb48ro9LZ/pMZ+GlaHNenwP5xycT5VSiiitmYooooG/yc/HP9bDfnbFdJ1zX5Ofjn+thvztiulorh9VvHRwdqsiiKvisTHbTtWiOJcVCZIzHmBzMdwka+IrkjdbjcS6wLds3GIJgsFUAQJZiDHPkATz7qx7F3EXA0qlllOWJN0Hsghg0KI1j1SdDUW2+FhcQZvo1uGgqwIWFtkCBrmLcQRznKOtQ528z3RcW89lbnDEdmMxtFwG4hyLzAJ56ATWs0KXUmkbEfC0tXYuLwWc9ELZ0UFhAAiX7JDHUanpN4BIQAmSJPeQCSVHM6REa8qh1x/EuFQ6seFlJS5D9pxlM2+ROUgBevXWBM4O2MoKjQqOpOkaCT7ft51GpMZI5154jEBEZ2gKilie5QJJ901V7yopZiFVQSSTACgSST3Uv7e3hsNaZBeWWWSJhijIQCMw1ElZjpPsqsmU2s+zisQ2Um1btZyQJcuyiCQWVVCk6eqH0nmeVYG8C4q3YvOl0NCCFy5GB+UQyievKdAvMk1Dbxbyi+oSwx9ZIZSVPF7TkAggwoXU98jWDXts/bB4H/wDSXYpJ4jAurEAaqmoEnqViQfA7TTZ3UynLVs23DFVt5ULXAoBZgSB2yAM2oYyOUdc0VMnr/v7ah8Bw7l25KqzMoYmSwCyVKgt0kdAATIjs1LA1lq3XmyprAv4q6bpt2kSFALO5MAtOVVVRLHSSZAEjnNUx+37Nmc7QVy5oVmjPoJyg+J+yltt8bateVCWuM2VD6wL9oBteSBQhHIHkBzqdOm1Fqfsce9azC6LTE6ZUDBQrFTqwBJMc9InkYqKwli+L+J4pS4qKIdxMAqWKqpmFy5ZkkCORmoTC4g58/GNriZ7gVrjBFJuOsEAxyBOg+STqRUr/AKhbbOGuI+Vw2UggkoAGzBuaz1PeoAAIFXxhXOTLsyQmRjqmkzmkQCpnSdCBOkkGsyrLaqB2csHUEAQe7l4VZi8YttGdjookx/geM6Vle682X4m7lRmicqloHyoEwPby+2om5dxU2gWsoLjZSEUs1vsM/ZdmyuexGqDnPSsLePbi8Eg27okwMyFAWKtl1JAgNBgxMSAwqH2xtn4Y621zLbbvhSrKjuWPUaFI5aQdJq+nTVbqiT3r2RfNq7cXE3IW2W4MRmC9ogMjKdYOhEdIr2wlh7VvDhjbV7drMEGnYUAXACRLSDqNIOU9qKW8A4W25N9yTbOnadgTALMBbCqPV1lvW6mKaNiYm1cuNHDuMVGY5V9ZNIHNiOfrGQVbpV7MRWGIVWe+qD/Yozd1c9ata+Vw+ls/0mM/DStEGt7+Vs+ls6R/wmM/DStEGvT4H845OJ8qpRRRWzMUUUUDf5OPjn+thvztiulYrmrycfHP9bDfnbFdKmuH1W8dHB2qhHvpU2/hcZcxAayoQLFlLmk5bnbvXG5nIuRVAESxnlzbRVrCubRcXLazJD27uc97Go4t8SytkAl3C5rqliueNcpJBYKNRp1iqbS3MvGwFWHdWN4mQnFv3WUPGkJaRMwA5nl7XzLQKv1b2V5IVN3NlqMPbtYm3bc21YdHysHaRI5dm4OX8w9vni96kw197JYrB0Lo5QQgJ7SrMy0ECRpOhOrgRRHtqObNzU4xOyBxuJu4jCegQZrx4eYglFRpDXWVwGKwDAKzJGkVGXti4q9gryuWF14Fq21wwiKVCl4OTOYLGBGoFOPtqhApNWNjlySMLuQ6ppkDZCi6z2rqhb166Y1YCQqLoAFE84xtj7t38HfYHJwXzKknMzhbge3nATSQCpnQZ62FNUNX6lRyQtbbxC2bIu2bbmHAy2rZBIOhIXLEwefI8jMCLN395GvuFOY6EsWsumQRI7fqnppAJ1I5UzEUAVTmmE4KlvZGIu3s9wvaDsHYW2y9i2xFu2xVgZKkknXTTSKwzubfa/eYugS47ZWZndrdslpKqRBcggSx0luelO2WqrU89OWETa241x/iuGNcgV2OVbKqAoJyEszMM55AHv1JZsBhYVUuIWMZi8aBiJeJhl7eYiO8ag1KgdKAndS67exywm2dqYpLhHwfEi0CQpS2rZ5MgsrsuUDUQp5mYUCKl8bbxF+xbXKELgm6CRosaW41MmQCRMFeZHObA8arPjUc0MFC5uhcOEK5kOJe4LjuxJA1PZXMGOgPdqSdeVC7mvwyM9sOV4eimLVtgeIU+U9xwSMzRGYkREU31RVqeenLCXg93L2GxJdMmRgVULnYqFhkzdiBJRVmT62lSO2MQwtpct2LnE4oBVVMgAHtNlPKYhteZ0MlSxstRmNbEfCbYtgG1l7R7MBs3a4mY5oyxlydZnSKnmze6OXCO3c2niXdVuLeIj0hvWlQKYMcNkPa1yiCOUnTlTOrVC3cRjPk2bWjc2uHtqD0VR2SdNSTEHQ8qkMG91j6VLaiNMlxmMz4ooiKpr790xr7yun0tn+kxn4aVoc1vfyuD0tn+kxn4aVog16HA/nHNxPlVKKKK2ZiiiigbvJyfTP9bDfnbFdKcQd/965M2Ttc2OIOHbuLdUIy3AxBAdXHqspBlR1rL84Lf0LC+69+vWHF4PUu7TRr5XVK3B3ijijvHvrlbzgt/QsL7r369HnBb+hYX3Xv16x9r5X63h1TmHePfVOIO8eyuV/OC39Cwvuvfr0ecFv6Fhfde/Xqfa+TreHVIfxoLjv/AL1yt5wW/oWF9179ejzgt/QsL7r369R7Xydbw6pD9x/vRxB3iuVvOC39Cwvuvfr0ecFv6Fhfde/Xp7Xydbw6pDjvHvozjvj7a56TZ9pbNl8QmAw7Ylc9pXTFN6OSoe4yXCEUkGOZgTAqI23i1w2Ju2GweEZrTlCVF7K2UxK+m5HmPbU+18nW8Omsw7xNBYd499csecFv6Fhfde/XoG37f0LC+69+tT2vk63h1OCO8D7apxB31zRt3G2sPiHtLYwN9ViLlrjFGlQ3ZJvdJg+INYHnBb+hYX3Xv16e18nW8OqM476tFweFcs+cFv6Fhfde/Wo84Lf0LC+69+vT2vk63h1PxRHMe+qhx36eBrlfzgt/QsL7r369HnBb+hYX3Xv16e18nW8OqC47xRxB3j31yv5wW/oWF9179ejzgt/QsL7r369Pa+TreHVBuDvFWlx3iuWfOC39Cwvuvfr0ecFv6Fhfde/XqPa+TreHU+cd9WteHf8AZNctecFv6Fhfde/XqnnBb+hYX3Xv16e18nW8Nu+Vlpu2tZ/4TGfhpWijUz5ygK4t4bD2y6NbLILmYK4hozXSNRpyqFrq4enk08rLVea5FFFFXVFFFFAUUUUBRRRQFFFFAUUUUBRRVaDY+yN48Nfs2dm7XssvCAWxikMXLCuAyBxya3BBnXSNOtUxu5q4FMZdxT8S5YxVvDI/CF4BWtG4LjW3cKSV4ajMWCyRBMELdzfHObLXcLhrj2LaW0ZhcBZbShU4oS4BcgDqPDlAr32Z5RsTauYh7gtYlcWc1+3iEz23YGVbKCMpXpEAadwgJXB7V2e20rBt4I3cPfCWr1trcen9V3wqrcYgSyNkk846gjC382cuBv2sLwbTi2ou8bKV+Fi5LhgUfS2AcgymewTPQRx30u8VrgtWFPCazaVEKJhkcMGNhUcQxzN2mzGWJ561biN7nuYbD4e7Zs3FwxPDZ+JnyFsxtsy3R2OkaRGkUDltfYGDt7bxOHHBww+D2xhjeBaxbvtbtN6XMSIINwS8gFgSDAFWbK3ZVNo4m1jMFbUpgLl4KGbIz27el60VaMrmT1AMgARAWNr793MTiLt67Yw5N62tu4oFwKwQqUYellWGRRKkaDUGTPrhPKNet3Tc4Nhh8G+BojC4Vt4bWUWLoYzJlmJOuhFBLjEWP9GTG/AsNxrWM+CqMr8M2zZ4ua4huekYEQCxOh1movymbKtWcTZazbW0uIwtnEFEnIj3FOYICTCyJjxrBO+DfAvgfwewLJvfCP8Am5uIOzOY3uWTsR3a8+1XlvRvU+Oa01y1atm1bWyvCDj0aeopzu3LXXQ66zpAQdFFFAUUUUBRRRQFFFFAUUUUBRRRQFFFFAUUUUBRRRQFFFFAUUUUEhsTavwe4zwWJtugExq6lQT3gTMacuYqcG9mFIl8EpuEGWldbhA7UFDpmzGCTOaCdKU6KBlbeOzbxSXbNkKiqcyrCyWEFZiRCQuYEHNmcZZgVxW8uGZTGE7cDtM4Yg65plO0CIXXlzEGlmigYLW8627957VtrKXEyqlp8uRgQVJMdqACJ0mSdJr02lvPZuXFuJhltsLwvMwIzPEaAhQFkyeXMz3yt0UDS+9llp4mG4x0Aa44LQbhdhOSfVORe7nroBj3t4rBylcIist5bvMFSq6tbPZkqT7hA1peooGDGb05rPDUOHzI3FZwbhCG63aYKCdbixrpwx4RlYze+zczs2HLuzOVNxlfIrC4UUBk5K9xDpE8IDqaVaKCV23tOzeI4NgWAJgAzIJ1zGNekcokjlERVFFAUUUUBRRRQFFFFAUUUUBRRRQFFFFAUUUUBRRRQFFFFAUUUUBRRRQFFFFAUUUUBRRRQFFFFAUUUUBRRRQFSuE3av3VVrahsylwJAhFYqWJaF5g9Z0qKqa2f8Uvtb/3LQVv7m4pELvayqFLSWU6COiknqKodz8ULgRreUkBpLLAUuLckg/xMojnrMV6Yz4tvY3+Vq7Eet9h/ESg87u5WMWc1kjKCT2l5AEn5XcraeBq47jYwGGtZRMEllgdrLOhJInTSf7179D/AL+SKx8D6z/XH/VQWHc/FZygtEsOYBGhyq5Gp1IDoDHUgVHY7Z9yy5t3FysIJGh0YBhqCQZBB+2pceufb/0GsPHfGH7P8Cg//9k="/>
          <p:cNvSpPr>
            <a:spLocks noChangeAspect="1" noChangeArrowheads="1"/>
          </p:cNvSpPr>
          <p:nvPr/>
        </p:nvSpPr>
        <p:spPr bwMode="auto">
          <a:xfrm>
            <a:off x="76200" y="-914400"/>
            <a:ext cx="2390775" cy="1914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Sexism"/>
          <p:cNvPicPr>
            <a:picLocks noChangeAspect="1" noChangeArrowheads="1"/>
          </p:cNvPicPr>
          <p:nvPr/>
        </p:nvPicPr>
        <p:blipFill>
          <a:blip r:embed="rId2" cstate="print"/>
          <a:srcRect l="9846" t="7692" r="10154" b="24615"/>
          <a:stretch>
            <a:fillRect/>
          </a:stretch>
        </p:blipFill>
        <p:spPr bwMode="auto">
          <a:xfrm>
            <a:off x="0" y="3866271"/>
            <a:ext cx="4419600" cy="2991729"/>
          </a:xfrm>
          <a:prstGeom prst="rect">
            <a:avLst/>
          </a:prstGeom>
          <a:noFill/>
        </p:spPr>
      </p:pic>
      <p:pic>
        <p:nvPicPr>
          <p:cNvPr id="3078" name="Picture 6" descr="http://www.funnymotivationalposters.info/wp-content/uploads/2010/08/Sexi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219200"/>
            <a:ext cx="4724400" cy="3779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as a minority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6096000" cy="5303837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OCCUPATIONAL SEX SEGREGATION</a:t>
            </a:r>
            <a:r>
              <a:rPr lang="en-US" dirty="0" smtClean="0"/>
              <a:t> – concentration of woman in lower status jobs.</a:t>
            </a:r>
          </a:p>
          <a:p>
            <a:pPr lvl="1"/>
            <a:r>
              <a:rPr lang="en-US" dirty="0" smtClean="0"/>
              <a:t>11 % of engineers</a:t>
            </a:r>
          </a:p>
          <a:p>
            <a:pPr lvl="1"/>
            <a:r>
              <a:rPr lang="en-US" dirty="0" smtClean="0"/>
              <a:t>29% of attorneys</a:t>
            </a:r>
          </a:p>
          <a:p>
            <a:pPr lvl="1"/>
            <a:r>
              <a:rPr lang="en-US" dirty="0" smtClean="0"/>
              <a:t>Women make 72% of what men make for doing the same job</a:t>
            </a:r>
          </a:p>
          <a:p>
            <a:r>
              <a:rPr lang="en-US" dirty="0" smtClean="0"/>
              <a:t>Are men smarter or more capable of doing these jobs?  Do AP classes reflect these percentages of women?</a:t>
            </a:r>
          </a:p>
        </p:txBody>
      </p:sp>
      <p:pic>
        <p:nvPicPr>
          <p:cNvPr id="4" name="Picture 3" descr="sexism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2133600"/>
            <a:ext cx="2263140" cy="3883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Occupational and economic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CONTROVERSY: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Women have some conflict between raising a family and having a career.  What do you think about the statement: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“Well, it’s no wonder that women don’t earn as much as money.  How could they when they are continually taking time off to have kids?”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What is your initial reaction?  What is a fair solution?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62</TotalTime>
  <Words>200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2 - Gender inequality</vt:lpstr>
      <vt:lpstr>Women as a minority group</vt:lpstr>
      <vt:lpstr>Women as a minority group</vt:lpstr>
      <vt:lpstr>Women as a minority group</vt:lpstr>
      <vt:lpstr>Occupational and economic inequality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2 - Gender inequality</dc:title>
  <dc:creator>Susan</dc:creator>
  <cp:lastModifiedBy>Justin Wisdom</cp:lastModifiedBy>
  <cp:revision>12</cp:revision>
  <dcterms:created xsi:type="dcterms:W3CDTF">2011-04-12T12:14:12Z</dcterms:created>
  <dcterms:modified xsi:type="dcterms:W3CDTF">2015-03-31T14:03:17Z</dcterms:modified>
</cp:coreProperties>
</file>